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372" r:id="rId2"/>
    <p:sldId id="1380" r:id="rId3"/>
    <p:sldId id="1381" r:id="rId4"/>
    <p:sldId id="1382" r:id="rId5"/>
    <p:sldId id="1383" r:id="rId6"/>
    <p:sldId id="1384" r:id="rId7"/>
    <p:sldId id="1385" r:id="rId8"/>
    <p:sldId id="1386" r:id="rId9"/>
    <p:sldId id="138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27022,'-21'11'-4337,"-4"4"2849,-8 5 1376,-1 1 120,1-8-49,7-3-199,9 1-144,16-9-176,6-5-312,17-8-1168,6-21 1608,-2-8-353,-3 1-183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35 16371,'0'-2'174,"1"1"-1,0 0 0,-1-1 0,1 1 1,-1 0-1,0-1 0,1 1 0,-1 0 1,0-1-1,0 1 0,0-1 0,0 1 0,0-1 1,0 1-1,0 0 0,-1-1 0,1 1 1,0-1-1,-1 1 0,0-2 0,0 2-90,0 1-1,0-1 1,0 1-1,0 0 1,0-1-1,0 1 1,0 0-1,0 0 1,0 0-1,0 0 1,0 0-1,0 0 1,0 0-1,0 0 1,0 0-1,0 0 1,0 0-1,0 1 1,0-1 0,0 0-1,0 1 1,0-1-1,0 1 1,0-1-1,0 1 1,0 0-1,0-1 1,-1 2-1,-16 11 146,0 0-1,0 1 1,1 1-1,1 0 1,0 1-1,-17 24 1,11-10-156,1 1 1,-32 67-1,46-82-47,0 1 1,1-1-1,1 1 1,1 0-1,-3 22 1,6-32-33,0 0 1,1-1 0,0 1-1,1 0 1,0-1-1,0 1 1,2 8 0,-2-11-21,1-1 1,-1 0 0,0 0 0,1 0-1,0 0 1,0 0 0,0 0 0,0 0-1,0-1 1,0 1 0,1-1 0,-1 1-1,1-1 1,5 4 0,-2-4-28,0 0 0,0 1 0,-1-2 1,1 1-1,1-1 0,-1 0 0,0 0 0,0-1 1,0 1-1,0-1 0,1-1 0,-1 1 0,0-1 0,0 0 1,0-1-1,0 1 0,0-1 0,9-4 0,6-3 56,-1-1-1,1-1 0,31-23 0,-1-5-282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16347,'2'-2'193,"1"1"0,-1-1-1,1 0 1,0 1-1,0 0 1,-1-1 0,1 1-1,0 0 1,0 1-1,0-1 1,0 0-1,0 1 1,1 0 0,-1-1-1,0 1 1,4 1-1,-5-1-122,-1 0 0,0 1-1,0-1 1,0 1-1,0-1 1,0 1 0,0-1-1,0 1 1,0 0-1,0 0 1,0-1-1,0 1 1,0 0 0,0 0-1,-1 0 1,1 0-1,1 2 1,-1-1 1,0 0 0,-1 0 0,1 0 0,0 0-1,-1 1 1,1-1 0,-1 0 0,0 1 0,0-1 0,0 0 0,0 1-1,-1 2 1,-3 15 82,-1 1 0,0-1-1,-2-1 1,-1 1-1,-10 19 1,-16 45 72,30-72-197,0 0 1,1 0-1,1 1 1,0-1 0,-1 25-1,3-35-53,0 0-1,0 1 0,0-1 0,1 1 0,-1-1 0,1 0 0,-1 1 1,1-1-1,0 0 0,0 0 0,0 0 0,0 1 0,0-1 0,0 0 1,1 0-1,-1 0 0,1-1 0,-1 1 0,1 0 0,0 0 0,0-1 0,0 1 1,-1-1-1,2 0 0,-1 0 0,0 0 0,0 1 0,0-2 0,0 1 1,1 0-1,-1 0 0,0-1 0,1 1 0,-1-1 0,0 0 0,1 0 1,2 0-1,4 0-83,-1-1-1,0 1 1,0-2 0,0 1 0,0-1 0,0 0 0,0-1 0,-1 0 0,1 0-1,-1-1 1,11-6 0,23-19-310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16291,'-17'78'5705,"-15"82"-3669,25-117-2326,-3 78 1,13-171-3188,-3 23 2761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16315,'2'-9'1841,"5"-1"-953,3-1-296,6-1 889,1-1-145,7 2-368,6-1-200,1 7-320,2-1-176,-3 7-408,3 2-336,-3 4-720,-3-1 1000,-7 3-168,-7-5-144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89 303 18428,'-7'4'227,"1"1"0,-1 0 0,2 1 0,-1-1 0,0 1 1,1 0-1,0 0 0,1 1 0,-1 0 0,1-1 0,1 2 0,-1-1 0,-3 11 0,4-10-172,0 0-1,1 1 0,0 0 1,0-1-1,1 1 0,0 0 1,1-1-1,-1 1 0,2 0 1,-1 0-1,4 16 0,-3-23-26,-1 0-1,1-1 1,-1 1-1,1 0 0,0 0 1,0-1-1,-1 1 0,1-1 1,0 1-1,0 0 1,1-1-1,-1 0 0,0 1 1,0-1-1,1 0 1,-1 0-1,4 2 0,-4-2 6,1-1 0,-1 1-1,1-1 1,-1 0-1,1 1 1,-1-1 0,1 0-1,-1 0 1,1 0-1,-1-1 1,1 1 0,-1 0-1,1 0 1,-1-1 0,0 1-1,1-1 1,1 0-1,4-3 101,-1 0 0,1 0 0,-1-1-1,0 1 1,-1-1 0,1-1-1,4-5 1,3-4 223,-1-1 0,0 0 0,-2-1-1,16-33 1,-20 39-205,-2-1-1,0 1 0,0-1 1,-1 0-1,-1 1 1,0-1-1,0-1 1,-1 1-1,-1-13 1,0 23-130,0 1 0,0-1 1,0 0-1,0 1 1,-1-1-1,1 1 0,-1 0 1,1-1-1,-1 1 1,1-1-1,-1 1 1,0 0-1,0-1 0,1 1 1,-3-2-1,3 3-16,-1-1 0,0 1 0,1 0 0,-1-1-1,1 1 1,-1 0 0,0-1 0,1 1 0,-1 0 0,0 0-1,0 0 1,1 0 0,-1 0 0,0 0 0,1 0 0,-1 0-1,0 0 1,0 0 0,1 0 0,-1 0 0,0 0 0,1 1-1,-2-1 1,0 1-44,-1 1 0,1-1-1,-1 1 1,1 0 0,0-1 0,-1 1-1,1 0 1,0 0 0,0 1-1,0-1 1,1 0 0,-1 1-1,0-1 1,-1 4 0,2-2-180,-1 1 0,0-1 0,1 1 0,0 0 0,0-1 0,0 1 0,0 7 0,1-10 118,0-1 0,0 1-1,0-1 1,0 0 0,0 1 0,0-1 0,1 0 0,-1 1 0,0-1 0,1 0 0,-1 0 0,1 1 0,0-1 0,-1 0 0,1 0-1,0 0 1,0 0 0,0 0 0,-1 0 0,1 0 0,0 0 0,0 0 0,1 0 0,-1 0 0,0-1 0,0 1 0,0 0 0,0-1-1,1 1 1,-1-1 0,0 0 0,2 1 0,2 0-137,0-1 0,0 0-1,0 0 1,0-1 0,0 1 0,0-1-1,-1 0 1,1 0 0,0-1 0,0 1-1,5-4 1,50-27-1481,-32 13 1237,0-1-1,-1-1 1,39-40 0,-40 33 924,-1-2 1,-1 0 0,20-33-1,-31 38 417,-13 25-827,0 0 0,0 0 1,0 0-1,0 0 0,0 0 0,0 0 0,0 0 1,0 0-1,-1 0 0,1 0 0,0 0 0,0 0 1,0 0-1,0 0 0,0 0 0,0-1 1,0 1-1,0 0 0,0 0 0,0 0 0,0 0 1,0 0-1,0 0 0,0 0 0,0 0 0,0 0 1,0 0-1,0 0 0,0 0 0,0-1 0,0 1 1,0 0-1,0 0 0,0 0 0,0 0 0,0 0 1,0 0-1,0 0 0,0 0 0,0 0 1,0 0-1,0-1 0,-7 8 403,-11 18 331,1 1 1,-25 49-1,-18 62 133,55-126-840,-30 87 360,32-89-374,1 1-1,0 0 1,0-1 0,1 1-1,0 0 1,1 0-1,0 0 1,2 10-1,-2-18-42,0-1 0,0 0 0,0 1 0,1-1 0,-1 0-1,0 1 1,1-1 0,-1 0 0,1 1 0,0-1 0,-1 0 0,1 0-1,0 0 1,0 0 0,0 0 0,-1 0 0,1 0 0,0 0 0,0 0 0,1 0-1,-1 0 1,0 0 0,0-1 0,0 1 0,0-1 0,1 1 0,-1-1-1,0 1 1,1-1 0,-1 1 0,2-1 0,-1 0-16,1 0 1,-1-1 0,0 1-1,0-1 1,0 0 0,0 1-1,0-1 1,0 0-1,0 0 1,0 0 0,0 0-1,0-1 1,-1 1 0,1 0-1,0-1 1,-1 1-1,1-1 1,-1 0 0,2-2-1,1-3-72,0 0 0,0-1 0,-1 1 0,0-1 0,-1 0 0,1 1 0,-2-1 0,1 0 0,-1 0 0,0 0-1,-1-1 1,1 1 0,-2 0 0,1 0 0,-1 0 0,-1 0 0,1 0 0,-1 0 0,-1 0 0,-5-12 0,6 14 18,-1 0 0,0 0 0,-1 0 0,1 1 0,-1-1 0,0 1 1,-1 0-1,1 0 0,-1 1 0,0-1 0,-8-5 0,8 8 62,1-1-1,-1 1 1,0 0-1,1 0 1,-1 0 0,0 1-1,0 0 1,0 0-1,0 0 1,0 1-1,0-1 1,-1 1 0,1 0-1,0 1 1,0-1-1,-6 2 1,2 2 255,17-2-52,19-2 42,37-8-62,103-12-2876,-127 17-398,0 2-1,49 5 1,-88-4 3131,0 0 0,0 0 0,-1 0 0,1 0-1,0 0 1,0 0 0,0 0 0,-1 1 0,1-1 0,0 0 0,0 0 0,0 0 0,-1 1 0,1-1 0,0 0-1,-1 1 1,1-1 0,0 1 0,-1-1 0,1 1 0,0-1 0,-1 1 0,1 0 0,-1-1 0,1 1 0,0 1-1,-1-1 437,0 1-1,-1-1 0,1 1 0,0-1 0,-1 1 0,0-1 0,1 1 0,-1-1 0,0 1 1,1-1-1,-2 2 0,-6 10-221,-1 5 588,1 1 0,1 0 0,0 0 0,1 0-1,1 1 1,-2 22 0,6-41-807,1 0 0,0-1-1,0 1 1,0 0 0,0-1 0,-1 1 0,1 0-1,0-1 1,0 1 0,0-1 0,1 1-1,-1 0 1,0-1 0,0 1 0,0 0 0,0-1-1,1 1 1,-1-1 0,0 1 0,0 0 0,1-1-1,-1 1 1,0-1 0,1 1 0,-1-1 0,1 1-1,-1-1 1,1 1 0,-1-1 0,1 0 0,-1 1-1,1-1 1,0 1 0,1-1 6,-1 0 0,1-1 0,-1 1 0,1 0 0,-1-1 0,0 1 0,1-1 0,-1 0 0,1 1 0,-1-1 0,0 0 0,0 0 0,3-1-1,5-6 100,1-1 0,12-14 0,7-13 275,-1-1 0,37-65 0,-59 89-201,-11 16 21,-13 22-8,5-2-91,-16 39-1,25-51-166,1-1 0,-1 1 0,2 1-1,0-1 1,0 0 0,0 14 0,2-24-9,0 1 0,0 0 0,0 0 0,0 0 0,0-1-1,1 1 1,-1 0 0,0 0 0,1-1 0,0 1 0,-1 0 0,1-1 0,0 1 0,0-1 0,0 1-1,2 2 1,-2-3-11,0-1-1,0 1 0,0 0 1,0 0-1,1-1 0,-1 1 1,0-1-1,0 1 0,1-1 1,-1 1-1,0-1 0,1 0 1,-1 0-1,0 0 0,1 0 1,-1 0-1,2 0 0,2-1-53,0 0-1,0 0 0,0 0 1,-1-1-1,1 0 0,0 0 1,-1 0-1,0 0 0,1-1 1,4-4-1,17-14-536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18812,'-4'9'2032,"-2"5"-1407,-8 13-265,-3 6 1048,-5 10-624,4 3-176,-4 7-344,2-3-88,3-4-120,1-6-64,9-8-440,6-5-304,2-13-1528,10-7 1944,7-8-281,3-8-263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207 142 18540,'1'-1'121,"-1"0"0,0-1 0,0 1 0,0 0 1,0-1-1,0 1 0,0-1 0,0 1 0,0 0 0,0-1 0,-1 1 1,1 0-1,-1-1 0,1 1 0,-1 0 0,1 0 0,-1-1 0,0 1 0,-1-2 1,1 3-48,0-1 1,0 1-1,1-1 1,-1 1 0,0 0-1,0 0 1,0-1-1,0 1 1,0 0 0,0 0-1,0 0 1,0 0-1,0 0 1,0 0 0,1 0-1,-1 0 1,0 1-1,0-1 1,0 0 0,0 1-1,-1 0 1,-4 2 135,0 0 0,1 0 1,-1 1-1,1-1 0,0 1 1,-9 10-1,-5 7-30,1 1 0,-29 48 1,39-57-183,1 1 0,1 0 0,-1 0 0,2 1 0,0 0 0,1 0 0,-2 15 0,6-27 4,-1 0-1,1 0 0,0-1 1,0 1-1,0 0 0,1 0 1,-1 0-1,1 0 0,0-1 1,-1 1-1,3 4 0,-2-5 6,0-1 1,0 0-1,0 0 0,-1 0 0,1 0 0,1 0 1,-1 0-1,0 0 0,0 0 0,0 0 0,0 0 0,1 0 1,-1-1-1,0 1 0,1-1 0,-1 1 0,0-1 1,1 1-1,-1-1 0,1 0 0,-1 0 0,1 1 0,-1-1 1,1 0-1,1-1 0,5 0 36,-1 0 0,0-1 1,0 0-1,1 0 0,-1-1 0,-1 1 0,1-2 1,0 1-1,-1-1 0,0 0 0,8-6 0,3-4 154,0-1 0,23-27-1,-23 22 33,-1 0-1,0-2 1,21-41-1,-30 48-132,0 0 0,-1-1-1,0 1 1,-1-1-1,-1-1 1,-1 1 0,2-19-1,-5 30-88,0-1-1,0 0 1,0 1-1,-1-1 1,0 0-1,-3-10 1,4 15-36,0 0 1,0 1-1,-1-1 0,1 0 1,-1 0-1,1 0 0,-1 0 1,1 1-1,-1-1 0,1 0 1,-1 0-1,1 1 0,-1-1 1,0 0-1,0 1 0,1-1 1,-1 1-1,0-1 0,0 1 1,0-1-1,0 1 0,1 0 1,-1-1-1,0 1 0,0 0 1,0 0-1,0 0 0,0 0 1,0 0-1,0 0 0,0 0 1,0 0-1,0 0 0,1 0 1,-1 0-1,0 0 0,0 1 1,0-1-1,0 0 0,0 1 1,0-1-1,1 1 0,-1-1 1,0 1-1,0-1 0,0 1 1,1-1-1,-2 2 0,-5 4-185,-1 0-1,2 1 0,-1 0 0,1 0 1,0 0-1,0 1 0,1-1 1,0 2-1,-5 9 0,-5 19-497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14659,'2'-5'3489,"0"18"-1446,-8 19-623,3-22-1215,1 0 1,0 0 0,1 0 0,0 1-1,1-1 1,0 1 0,0-1-1,1 1 1,4 17 0,-5-26-187,1-1-1,-1 1 1,1-1 0,-1 1 0,1-1 0,0 1-1,0-1 1,0 0 0,0 0 0,0 1 0,0-1-1,0 0 1,0 0 0,0 0 0,0 0 0,1 0-1,-1 0 1,0-1 0,1 1 0,-1 0 0,1-1-1,-1 1 1,3 0 0,-1-1 2,0 0 0,-1 0-1,1 0 1,0 0 0,0-1 0,-1 1-1,1-1 1,0 0 0,-1 0 0,1 0 0,0 0-1,2-2 1,7-4 20,0-1-1,-1 0 1,0-1-1,11-10 1,2-5 107,0-2 1,-1-1-1,-2 0 1,-1-2-1,-1 0 0,21-46 1,-31 51 124,-8 24-266,-1 0-1,0 0 1,0-1-1,0 1 1,0 0-1,0 0 1,0 0-1,0-1 0,0 1 1,0 0-1,1 0 1,-1 0-1,0-1 1,0 1-1,0 0 1,0 0-1,0 0 1,0-1-1,0 1 1,0 0-1,-1 0 1,1 0-1,0-1 1,0 1-1,0 0 1,0 0-1,0 0 0,0-1 1,0 1-1,0 0 1,-1 0-1,1 0 1,0-1-1,0 1 1,0 0-1,0 0 1,0 0-1,-1 0 1,1 0-1,0 0 1,0-1-1,-1 1 1,-8 5 177,0 5-113,0 0 0,0 1 1,1 0-1,0 0 0,-7 15 0,-32 69 53,36-70-111,4-12-10,1 1-1,0 0 1,1 0 0,1 0-1,0 1 1,-3 25 0,7-39-4,0 0 1,0 0 0,0 0 0,0 0-1,0 1 1,0-1 0,0 0 0,0 0-1,0 0 1,1 0 0,-1 0-1,0 0 1,1 0 0,-1 0 0,1 0-1,-1 0 1,1 0 0,0 0-1,-1 0 1,1 0 0,0 0 0,0 0-1,-1-1 1,1 1 0,0 0 0,0-1-1,0 1 1,0 0 0,0-1-1,0 1 1,0-1 0,0 0 0,0 1-1,0-1 1,0 0 0,1 0 0,-1 1-1,0-1 1,0 0 0,0 0-1,0 0 1,0 0 0,0 0 0,1-1-1,-1 1 1,1-1 0,7-1 2,0 0 0,0-1 0,-1 0 0,13-7 0,19-11 43,-1-2 0,-1-2 1,-1-1-1,-1-1 0,-2-3 0,-1-1 0,31-36 1,-100 105 171,25-24-191,0 1 1,2 0-1,-1 1 1,-11 28-1,21-44-25,0 1 0,0-1 0,-1 0-1,1 1 1,0-1 0,0 1 0,0-1 0,-1 1 0,1-1 0,0 0 0,0 1 0,0-1-1,0 1 1,0-1 0,0 1 0,0-1 0,0 1 0,0-1 0,0 1 0,0-1-1,0 0 1,0 1 0,1-1 0,-1 1 0,0-1 0,0 1 0,0-1 0,1 0 0,-1 1-1,0-1 1,0 1 0,1-1 0,-1 0 0,0 1 0,1-1 0,-1 0 0,0 0 0,1 1-1,-1-1 1,1 0 0,-1 0 0,0 1 0,1-1 0,-1 0 0,1 0 0,-1 0-1,1 0 1,-1 0 0,1 0 0,-1 0 0,1 0 0,-1 0 0,0 0 0,1 0 0,-1 0-1,1 0 1,-1 0 0,2-1 0,26-8 35,10-13 33,-32 17-54,0 1 0,1 0 0,0 0 0,0 0 0,0 1-1,0 0 1,11-2 0,-18 5-18,1 0-1,-1-1 1,0 1 0,1 0-1,-1 0 1,0 1 0,1-1-1,-1 0 1,0 0-1,0 0 1,1 0 0,-1 0-1,0 0 1,1 0 0,-1 0-1,0 0 1,0 1 0,1-1-1,-1 0 1,0 0 0,0 0-1,0 1 1,1-1 0,-1 0-1,0 0 1,0 1 0,0-1-1,0 0 1,1 0-1,-1 1 1,0-1 0,0 0-1,0 0 1,0 1 0,0-1-1,0 0 1,0 1 0,0-1-1,0 0 1,0 0 0,0 1-1,0-1 1,0 0 0,0 1-1,0-1 1,0 0 0,0 1-1,0-1 1,0 0-1,0 0 1,-1 1 0,1-1-1,0 0 1,0 0 0,-1 1-1,-8 21-563,6-17 292,-2 5-188,3-5 8,-1-1-1,1 1 1,0 0 0,1 0-1,-3 10 1,7-9-225,7-4-240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230 246 16099,'0'-1'140,"1"0"0,-1 0-1,1 0 1,-1 0-1,0 0 1,0 0-1,0 0 1,0-1 0,0 1-1,0 0 1,0 0-1,0 0 1,0 0-1,0 0 1,0-1-1,-1 1 1,1 0 0,-1 0-1,1 0 1,-1 0-1,1 0 1,-1 0-1,1 0 1,-1 0 0,0 0-1,1 1 1,-1-1-1,0 0 1,0 0-1,0 0 1,0 1-1,0-1 1,0 1 0,0-1-1,0 0 1,-1 0-1,-1 1 62,0-1-1,1 1 0,-1 0 0,0 0 0,1 0 1,-1 0-1,0 0 0,1 0 0,-1 1 0,1-1 1,-1 1-1,1 0 0,-1 0 0,-4 2 1,-8 7-34,1 0 0,0 1 1,0 0-1,1 1 0,1 1 1,0 0-1,1 1 0,0 0 1,-11 20-1,20-31-167,-2 2-2,1 0 0,0 1 0,-1-1 0,2 0 0,-1 1 0,1 0 0,-1 0 0,2 0 0,-1 0 0,1 0 0,0 0 0,-1 6 0,2-11 2,0 0 1,1 0 0,-1-1 0,0 1 0,0 0 0,1-1 0,-1 1-1,0-1 1,1 1 0,-1 0 0,1-1 0,-1 1 0,1-1 0,-1 1-1,1-1 1,-1 1 0,1-1 0,-1 0 0,1 1 0,0-1 0,-1 0-1,1 1 1,-1-1 0,1 0 0,0 0 0,-1 1 0,1-1 0,0 0 0,0 0-1,-1 0 1,1 0 0,0 0 0,-1 0 0,1 0 0,0 0 0,-1 0-1,1 0 1,1-1 0,30-8 42,6-9 80,52-34 0,23-10 164,-111 60-273,1 1 0,-1 0 0,1 0 0,0 0 0,-1 1 0,1-1 0,0 0 0,0 1 0,4 0 1,-7 0-13,1 0 0,-1 0 1,0 0-1,1 0 1,-1 0-1,0 0 1,1 0-1,-1 1 1,0-1-1,0 0 1,1 0-1,-1 0 1,0 0-1,0 1 1,1-1-1,-1 0 1,0 0-1,0 1 0,0-1 1,1 0-1,-1 0 1,0 1-1,0-1 1,0 0-1,0 1 1,0-1-1,0 0 1,1 1-1,-5 16 27,-16 20 68,14-29-77,1 0 0,1 1 0,-5 12 1,8-20-21,1-1-1,0 0 1,0 1 0,0-1 0,-1 1 0,1-1 0,0 1 0,0-1-1,0 1 1,0 0 0,0-1 0,0 1 0,0-1 0,0 1 0,0-1-1,0 1 1,0-1 0,1 1 0,-1-1 0,0 1 0,0-1-1,0 1 1,1-1 0,-1 0 0,0 1 0,0-1 0,1 1 0,-1-1-1,0 0 1,1 1 0,-1-1 0,1 1 0,1-1 0,-1 1 0,0-1 1,1 1-1,-1-1 0,0 0 1,1 0-1,-1 0 0,1 0 0,-1 0 1,0 0-1,3-1 0,37-10 15,32-23-13,-55 25-17,1 0 0,0 0 1,0 2-1,1 1 0,20-5 0,-39 11 6,0 0-1,-1 0 0,1 0 1,0 0-1,0 0 1,-1 0-1,1 0 0,0 0 1,-1 0-1,1 0 0,0 0 1,0 0-1,-1 0 0,1 1 1,0-1-1,-1 0 1,1 0-1,0 1 0,-1-1 1,1 1-1,-1-1 0,1 0 1,-1 1-1,1-1 0,0 1 1,-1-1-1,0 1 0,1 0 1,-1-1-1,1 1 1,-1-1-1,0 1 0,1 0 1,-1 0-1,1 25-1480,-1-25 1451,0-1 0,0 0 0,0 1 0,0-1 0,1 0 0,-1 0 0,0 1 1,0-1-1,0 0 0,0 1 0,0-1 0,0 0 0,0 0 0,0 1 0,1-1 0,-1 0 0,0 0 0,0 1 0,0-1 0,1 0 0,-1 0 0,0 1 0,0-1 0,0 0 0,1 0 0,-1 0 0,0 0 0,1 1 0,-1-1 0,0 0 0,0 0 0,1 0 0,-1 0 0,0 0 0,1 0 0,-1 0 0,0 0 0,0 0 0,1 0 0,-1 0 0,0 0 0,1 0 0,-1 0 0,0 0 0,1 0 0,-1 0 0,0 0 0,0-1 0,1 1 0,-1 0 0,20-8-1155,-5-2 453,-1 0-1,0-1 1,0-1-1,14-15 0,47-59-1347,-56 63 1685,68-87-932,-37 32 3339,-93 153 1049,-30 56-10,65-113-2721,0 0 1,1 1-1,1 0 1,0 0-1,-2 26 1,7-44-308,1 1 1,0 0-1,0-1 1,0 1-1,0 0 1,0-1-1,0 1 1,0 0-1,1-1 1,-1 1 0,1 0-1,0 1 1,-1-2-17,0-1 0,1 0 1,-1 1-1,0-1 0,1 1 1,-1-1-1,0 0 0,1 0 1,-1 1-1,1-1 0,-1 0 1,0 1-1,1-1 0,-1 0 1,1 0-1,-1 0 0,1 0 1,-1 1-1,1-1 0,-1 0 1,1 0-1,-1 0 0,1 0 1,-1 0-1,0 0 0,2 0 1,0-1-21,0 0 1,0 0-1,0 1 1,0-1-1,0-1 1,0 1-1,0 0 1,0 0-1,-1-1 1,1 1-1,0-1 1,-1 0-1,1 1 1,-1-1-1,2-3 1,3-3-27,-2 1-1,1-1 1,-1 0 0,0 0-1,-1 0 1,1-1 0,-2 1 0,1-1-1,1-12 1,-7 12 51,-3 14 85,-3 14 66,8-17-139,0 0-1,1 0 1,-1 1 0,1-1-1,-1 0 1,1 1-1,0-1 1,0 0-1,0 1 1,0-1-1,0 0 1,1 0-1,-1 1 1,1-1-1,-1 0 1,1 0-1,0 1 1,0-1-1,0 0 1,0 0 0,0 0-1,0 0 1,1 0-1,-1-1 1,1 1-1,-1 0 1,1 0-1,0-1 1,-1 1-1,1-1 1,0 0-1,0 0 1,0 1-1,3 0 1,0 0 7,1-1 0,-1 1-1,1-1 1,0 0 0,0-1 0,0 1 0,-1-1 0,1 0-1,0-1 1,0 0 0,0 1 0,9-4 0,2-2 20,-1-1 0,0 0 0,-1-1 0,0-1 0,0 0 0,0-1 0,-2 0 0,1-2 0,18-19 0,-49 42 26,4 3-23,0 1 0,0 1 1,2 0-1,0 1 0,1 0 1,-10 23-1,19-39-39,0 1 0,1 0 0,-1 0-1,1-1 1,-1 1 0,1 0 0,0 0 0,-1 0-1,1 0 1,0-1 0,0 1 0,0 0-1,1 0 1,-1 2 0,1-3-7,-1 0 0,1 0-1,-1-1 1,1 1 0,-1 0-1,1-1 1,-1 1 0,1 0 0,-1-1-1,1 1 1,0 0 0,-1-1 0,1 1-1,0-1 1,0 1 0,-1-1-1,1 0 1,0 1 0,0-1 0,2 1-1,1-1-58,0 1-1,0-1 0,0 0 1,0 0-1,0 0 0,0-1 1,1 0-1,-1 0 1,0 0-1,6-2 0,4-3-365,0 0 0,-1-1 0,0-1-1,0 0 1,-1 0 0,19-18-1,-9 5-164,-1-1-1,24-33 0,-5-1-354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16371,'-2'8'709,"0"-1"0,-1 1-1,0 0 1,0-1-1,-8 14 1,-5 11 1165,3 1-802,3 1 1,-13 60 0,0 73-685,22-162-376,1-2-14,0-1 0,-1 0 0,1 0 0,0 0 0,0 1 0,1-1-1,-1 0 1,0 0 0,1 0 0,0 3 0,-1-5 2,0 0-1,0 0 1,1 1 0,-1-1-1,0 0 1,0 0 0,0 0-1,0 0 1,0 1-1,1-1 1,-1 0 0,0 0-1,0 0 1,0 0-1,1 0 1,-1 0 0,0 0-1,0 1 1,0-1 0,1 0-1,-1 0 1,0 0-1,0 0 1,0 0 0,1 0-1,-1 0 1,0 0-1,0 0 1,1 0 0,-1 0-1,0 0 1,0 0 0,0 0-1,1-1 1,10-9-41,7-16-152,-2 0 1,-1-1-1,14-36 1,-19 41 96,-7 16 76,1-4-14,1 0 0,-2 0 0,5-14 0,-9 31 115,-2 5 36,1 1 0,1 0 1,0 0-1,2 23 0,-1-32-108,1-1-1,-1 0 1,1 0-1,0 0 0,0 0 1,0 0-1,0 0 1,1 0-1,-1 0 1,1 0-1,-1 0 1,1-1-1,0 1 1,0-1-1,1 1 0,-1-1 1,0 0-1,1 0 1,-1 0-1,1 0 1,0 0-1,0-1 1,-1 1-1,1-1 0,5 2 1,1-1-22,-1 0 0,1 0 0,0-1 0,0 0 0,1-1 0,-1 1 1,0-2-1,0 0 0,0 0 0,0 0 0,0-1 0,-1 0 0,14-6 0,8-4-129,-2-2 0,40-25 1,-57 33 87,-11 6 52,0 0 1,0 0 0,0 0-1,0 0 1,0 0-1,-1 1 1,1-1 0,0 0-1,0 0 1,0 0-1,0 0 1,0 0 0,0 0-1,0 1 1,0-1-1,0 0 1,0 0 0,1 0-1,-1 0 1,0 0-1,0 0 1,0 1 0,0-1-1,0 0 1,0 0 0,0 0-1,0 0 1,0 0-1,0 0 1,0 0 0,0 0-1,0 1 1,1-1-1,-1 0 1,0 0 0,0 0-1,0 0 1,0 0-1,0 0 1,0 0 0,0 0-1,1 0 1,-1 0-1,0 0 1,0 0 0,0 0-1,0 0 1,0 0-1,0 0 1,1 0 0,-1 0-1,0 0 1,0 0 0,0 0-1,0 0 1,0 0-1,1 0 1,-7 11 32,-3 3 51,1 0 0,0 0-1,-11 31 1,18-42-72,0 1 1,0 0-1,0 0 0,0 0 0,1 0 1,-1 0-1,1 0 0,0 1 0,0-1 1,1 0-1,-1 0 0,1 0 0,0 0 1,0 0-1,0 0 0,1-1 0,-1 1 1,1 0-1,0-1 0,0 1 0,5 5 1,15 18-10,-4-6-110,30 43 0,-42-54 92,-1-1 0,-1 1 0,1 0 0,-2 0 0,1 0 0,-2 1 0,1-1 0,1 15 0,-3-7 22,0-1 0,-1 1 0,-1 0 0,0-1 0,-1 1 0,-5 16 0,4-23 69,0 0 1,-1 0-1,0-1 0,-1 1 0,0-1 0,-1 0 0,0-1 1,0 1-1,-1-1 0,-10 11 0,15-18-29,-1 0 0,1 0 0,0 0 0,0 0 1,-1 0-1,1 0 0,-1-1 0,1 1 0,-1-1 0,0 0 0,0 0 0,0 0 0,1 0 1,-1 0-1,0 0 0,0-1 0,0 0 0,0 1 0,-5-1 0,5-1-12,1 0 0,-1 0 0,1 0 0,0 0 0,-1 0 0,1 0 0,0-1 1,0 1-1,0-1 0,0 0 0,0 1 0,0-1 0,1 0 0,-1 0 0,1 0 0,-1 0 0,1 0 0,0-1 0,-1 1 0,1 0 0,1-1 0,-1 1 0,-1-5 0,-2-5 12,2-1-1,-1 1 1,1-1-1,1 0 1,0 0-1,1 1 1,0-1 0,1 0-1,1 0 1,0 0-1,1 1 1,0-1 0,1 1-1,0 0 1,11-22-1,-7 19-343,1 0 0,0 0 0,1 1 1,1 0-1,0 1 0,1 0 0,0 1 0,1 0 0,0 1 0,1 1 0,20-12 0,45-16-1167,-37 19 593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18156,'-13'9'1816,"7"-9"-1016,18-6-239,16-1 951,14-2-432,9-1-256,5 2-184,5 2-392,-4 0-160,-6 6-392,-3 0-320,-18 6-448,-6 2-192,-18 2 840,-6-1-272,-12 5-97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17444,'9'13'2216,"9"2"-1360,14-8-295,4-3 1615,11-2-1224,3-4-312,2-2-784,1-2-416,-9-3 552,-7 1-176,-11 1-224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65 17036,'-8'5'349,"0"1"1,0 0 0,0 0-1,1 1 1,0 0 0,1 0-1,-1 0 1,2 1 0,-1 0-1,1 0 1,0 1 0,0-1-1,1 1 1,-6 18 0,10-25-352,-1-1 1,1 1-1,0 0 1,-1 0-1,1-1 1,0 1-1,0 0 1,0 0-1,0 0 1,0-1-1,1 1 1,-1 0 0,0 0-1,1-1 1,-1 1-1,1 0 1,0 0-1,0-1 1,-1 1-1,1-1 1,2 3-1,-2-3-22,1 0 0,0 1 0,0-1 0,0 0 0,0 0 0,0 0 0,0 0 0,0 0 1,0 0-1,0-1 0,0 1 0,1-1 0,-1 1 0,4-1 0,6 0-106,-1 0 0,1-1 0,0-1 0,0 0 0,11-4 0,-12 3 40,27-6-120,-37 9 201,1-1 1,-1 1 0,1 0 0,0 0-1,-1 0 1,1 0 0,0 0 0,-1 0-1,1 0 1,0 0 0,-1 1 0,1-1 0,-1 1-1,1-1 1,-1 1 0,1 0 0,2 1-1,-3-1 14,0 1-1,-1-1 0,1 0 0,0 1 0,-1-1 0,1 1 0,-1-1 0,1 1 0,-1-1 0,0 1 0,0 0 0,0-1 1,1 1-1,-2-1 0,1 1 0,0-1 0,0 1 0,0 0 0,-1-1 0,1 1 0,-1-1 0,0 3 0,-17 35 195,16-34-172,-10 16 145,-1 0 0,0-1 0,-2-1-1,0 0 1,-1-1 0,-1 0-1,-27 21 1,42-38-195,1 0 1,-1 0-1,1 0 0,-1 0 0,1 0 1,-1 0-1,0 0 0,0-1 1,1 1-1,-1-1 0,-2 1 0,3-1 33,1 0-1,-1 0 1,1-1-1,-1 1 1,0 0 0,1 0-1,-1-1 1,1 1-1,-1 0 1,0-1-1,1 1 1,-1-1-1,1 1 1,0-1-1,-1 1 1,1-1-1,-1 1 1,1-1-1,0 1 1,-1-1 0,1 0-1,0 1 1,-1-1-1,1 0 1,0 1-1,0-1 1,0 1-1,0-1 1,0 0-1,0 1 1,0-1-1,0 0 1,0 1 0,0-1-1,0 0 1,0-1-1,1-11 12,1-1 0,0 1 0,7-23 0,4-13-110</inkml:trace>
  <inkml:trace contextRef="#ctx0" brushRef="#br0" timeOffset="1">119 25 15091,'10'-5'1393,"0"1"-937,2 0-232,3 1 576,4 2-376,3-4-1224,-1 4 888,2 1-256,0-2-128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 19052,'1'-5'2143,"0"11"-1370,-1 15 47,-10 25 267,-32 87 0,3-16-580,39-115-504,-5 26 206,5-27-199,0-1 0,0 1 0,0 0 0,0-1 0,0 1 0,1-1 0,-1 1 0,0-1 0,0 1 0,0-1 0,0 0 0,1 1 0,-1-1-1,0 1 1,0-1 0,1 1 0,-1-1 0,0 0 0,1 1 0,-1-1 0,1 0 0,-1 1 0,0-1 0,1 0 0,-1 1 0,1-1 0,-1 0-1,1 0 1,-1 0 0,1 1 0,-1-1 0,1 0 0,-1 0 0,1 0 0,-1 0 0,1 0 0,-1 0 0,1 0 0,-1 0 0,1 0 0,-1 0-1,1 0 1,-1 0 0,1 0 0,-1-1 0,1 1 0,-1 0 0,1 0 0,-1-1 0,0 1 0,1 0 0,-1 0 0,1-1 0,9-4 96,-1 0 0,-1 0 1,1-1-1,-1 0 1,0-1-1,12-11 1,42-52 490,-48 53-438,118-149 1356,-131 166-1303,-2 3-80,-4 12-33,-10 20-52,7-19-34,-8 18-59,1 1 0,-14 46 1,28-79 39,1-1 1,-1 1-1,1-1 0,-1 1 1,1-1-1,0 1 1,0-1-1,0 1 1,0-1-1,0 1 1,0-1-1,0 1 0,0-1 1,1 1-1,-1-1 1,0 1-1,1-1 1,-1 1-1,1-1 0,0 0 1,0 1-1,1 1 1,-1-2-1,1 0 1,-1 0-1,1-1 0,-1 1 1,1 0-1,-1-1 1,1 0-1,-1 1 1,1-1-1,-1 0 0,1 0 1,-1 0-1,1 0 1,0 0-1,-1 0 0,1 0 1,-1 0-1,3-1 1,9-3-19,0 0 1,0-1 0,23-12-1,-32 15 26,179-104 90,-101 57 60,-79 46-137,0 1 0,1 1 0,-1-1 0,0 0 0,1 1 0,-1 0 0,1 0 0,7-2 0,-11 3-13,0 0 0,0 0 1,1 0-1,-1 1 0,0-1 0,0 0 1,1 0-1,-1 0 0,0 0 1,0 0-1,1 0 0,-1 0 0,0 1 1,0-1-1,0 0 0,1 0 0,-1 0 1,0 0-1,0 1 0,0-1 0,0 0 1,1 0-1,-1 1 0,0-1 1,0 0-1,0 0 0,0 0 0,0 1 1,0-1-1,0 0 0,0 1 0,0-1 1,0 0-1,0 0 0,0 1 1,0-1-1,0 0 0,-7 22 47,-16 19 16,15-28-239,0 0 0,2 1 1,-1-1-1,1 1 0,-5 22 0,11-35 112,-1 0 0,1-1 0,0 1 0,0-1 0,0 1 0,0 0 0,0-1 0,0 1 0,0 0 0,0-1 0,0 1 0,0 0 0,0-1 0,0 1 0,0-1 0,0 1 0,1 0 0,-1-1 0,0 1 0,0-1-1,1 1 1,-1-1 0,1 2 0,0-2-17,-1 0 0,1 0-1,0 0 1,-1 1-1,1-1 1,-1 0 0,1 0-1,0 0 1,-1 0 0,1 0-1,-1 0 1,1-1-1,0 1 1,-1 0 0,1 0-1,-1 0 1,1 0-1,0-1 1,0 1 0,29-20-1539,-28 18 1694,30-24-974,4-8-87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14139,'26'-23'3444,"-18"15"-749,2-1 1,16-11-1,-75 61-1277,29-25-1373,2 2 1,-24 29-1,33-36-37,0 0 0,1 1 0,1 0 0,0 1 0,1 0 0,-5 13 0,8-14 47,1-1 0,1 1 0,0 0 0,1-1 0,1 21 0,-1-32-46,0 1 0,0-1 0,0 1 1,0-1-1,0 1 0,0-1 1,0 1-1,0-1 0,1 1 0,-1-1 1,0 1-1,0-1 0,0 1 1,1-1-1,-1 1 0,0-1 0,1 1 1,-1-1-1,0 0 0,1 1 0,-1-1 1,1 0-1,-1 1 0,0-1 1,1 0-1,-1 1 0,1-1 0,-1 0 1,1 0-1,-1 0 0,1 1 1,-1-1-1,2 0 0,0 0 18,0 0-1,-1 0 1,1-1-1,0 1 1,0-1-1,0 1 1,0-1 0,-1 1-1,1-1 1,2-1-1,35-25 435,-21 11-351,0-1 1,-1-1-1,0-1 0,-2-1 1,0 0-1,-1 0 0,17-37 1,-27 49-93,-7 13 8,-7 17 8,9-16-35,1 0 0,-1 0 0,1 0 0,1 0 0,-1 0-1,1 0 1,0 0 0,0 0 0,3 7 0,2 1-5,0 1 0,10 14 0,-2-1 3,-12-26 3,-1 1 0,0 0-1,-1-1 1,1 1-1,0-1 1,-1 1 0,1 0-1,-1 0 1,0-1-1,0 1 1,0 0 0,0 0-1,-1-1 1,1 1-1,-1 0 1,-1 3 0,3-6-1,-1 0 1,0 0-1,0 0 1,1 0 0,-1 1-1,0-1 1,0 0-1,1 0 1,-1 0-1,0 0 1,0 0 0,1 0-1,-1 0 1,0 0-1,1 0 1,-1 0-1,0 0 1,0 0 0,1 0-1,-1 0 1,0 0-1,1 0 1,-1 0 0,0 0-1,0 0 1,1 0-1,-1 0 1,0-1-1,0 1 1,1 0 0,-1 0-1,0 0 1,0 0-1,1-1 1,-1 1-1,0 0 1,0 0 0,0-1-1,1 1 1,12-8 11,4-4 65,0-1 0,-1-1 0,-1 0 0,0-1 0,-1 0 0,0-2 0,-2 1 0,0-2 0,0 1 0,-2-2 1,15-33-1,-25 53-92,1 0 1,0 0 0,0 0-1,0 0 1,-1-1 0,1 1-1,0 0 1,0-1 0,0 1 0,0-1-1,0 1 1,0-1 0,0 0-1,1 1 1,-1-1 0,0 0-1,0 0 1,0 1 0,0-1 0,0 0-1,1 0 1,-1 0 0,1-1-1,2 2-128,-1-1 0,1 0 0,-1 0 0,1 0 0,0-1 0,-1 1 0,1-1 0,-1 0-1,1 0 1,-1 0 0,4-2 0,-3 1-172,0-1 0,1-1 0,-2 1 0,1 0 0,0-1 0,-1 0 0,1 0 0,-1 0 0,4-7 0,19-44-855,-22 46 956,15-39-748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15811,'-4'5'550,"-1"1"-1,1 0 1,1 0-1,-1 0 1,1 0-1,0 0 0,0 1 1,0 0-1,1-1 1,-2 10-1,-1 12 913,-3 33 0,6-45-1206,-21 297 1528,18-238-1476,5-69-273,-1-1 27,1 0 0,0 0 0,0 1 0,0-1 0,2 5 0,-2-9-47,0 0-1,0-1 0,1 1 1,-1-1-1,0 1 0,0-1 0,0 1 1,1-1-1,-1 1 0,0-1 0,1 1 1,-1-1-1,1 0 0,-1 1 1,0-1-1,1 1 0,-1-1 0,1 0 1,-1 0-1,2 1 0,-1-1 8,0 0 0,0 0 0,0 0 0,0 0 0,-1 0 0,1 0 0,0 0 0,0 0 0,0 0 1,0-1-1,0 1 0,0 0 0,0-1 0,0 1 0,-1-1 0,3 0 0,18-13 228,0-1 0,0-1 1,21-22-1,51-60 221,-90 95-451,151-181 533,-151 180-565,0-1-38,0 1 0,0-1 0,0 0 0,0 0 0,-1 0 0,3-7 0,-5 12 35,0 0 1,0 0 0,0-1 0,0 1-1,0 0 1,0 0 0,0 0-1,0 0 1,0 0 0,1 0-1,-1 0 1,0 0 0,0 0 0,0 0-1,0 0 1,0-1 0,0 1-1,0 0 1,0 0 0,0 0 0,0 0-1,0 0 1,0 0 0,0 0-1,0 0 1,0 0 0,0-1-1,0 1 1,0 0 0,0 0 0,0 0-1,0 0 1,0 0 0,0 0-1,0 0 1,0 0 0,0 0 0,0-1-1,-1 1 1,1 0 0,0 0-1,0 0 1,0 0 0,0 0-1,0 0 1,0 0 0,0 0 0,0 0-1,0 0 1,0 0 0,0 0-1,-1 0 1,1 0 0,0 0 0,0 0-1,0 0 1,0 0 0,0 0-1,0 0 1,0 0 0,0 0-1,-1 0 1,-6 5-1073,-8 11-1140,-29 38-1517,27-31 2599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14435,'-3'34'1656,"3"-2"-911,3-5-297,3-1 832,-1-3-240,3-9-728,-1-4-416,7-10-480,2-3 520,0-13-240,5-2-136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15555,'1'5'362,"-1"-1"0,1 1 0,0 0 0,0-1 0,1 1 0,0 0 0,-1-1 0,2 0 0,-1 1 0,4 4 0,-5-7-247,0-1-1,1 0 1,-1 0-1,0 0 1,1 0-1,-1 0 1,1 0-1,0 0 1,-1-1-1,1 1 1,-1 0-1,1-1 1,0 0-1,0 1 1,-1-1-1,1 0 1,0 0-1,0 0 1,-1 0-1,1 0 0,0 0 1,0 0-1,-1-1 1,1 1-1,0 0 1,-1-1-1,1 0 1,0 1-1,-1-1 1,1 0-1,2-2 1,3-1 73,0-1 1,0 1-1,-1-2 1,1 1-1,-1-1 1,-1 0-1,1 0 1,-1-1-1,0 1 1,7-14-1,-6 11-101,-2 0 0,1 0 0,-1-1 1,-1 0-1,0 0 0,0 1 0,-1-2 0,2-11 0,-7 2-20,3 20-65,0-1-1,-1 1 1,1-1-1,0 1 1,-1-1 0,1 1-1,0 0 1,-1-1 0,1 1-1,0 0 1,-1-1-1,1 1 1,-1 0 0,1 0-1,-1-1 1,1 1-1,0 0 1,-1 0 0,1 0-1,-1 0 1,1-1-1,-2 1 1,1 1 0,-1-1-1,0 0 1,1 1-1,-1-1 1,1 1 0,-1-1-1,1 1 1,-1 0-1,1 0 1,-1 0 0,1 0-1,-1 0 1,1 0-1,0 0 1,0 0 0,0 0-1,0 1 1,-1 0-1,-9 14 34,1 0 0,1 0 0,0 0 0,1 2 0,1-1 0,1 1 0,0-1 0,1 2 0,1-1 0,1 0 0,-1 34 0,3-49-13,1 1 0,0 0 0,1 0 0,-1-1 1,1 1-1,-1 0 0,1-1 0,0 1 0,1-1 0,-1 1 0,0-1 0,4 5 0,-4-7-7,0 1 0,0-1 0,1 0 0,-1 1 0,1-1 1,-1 0-1,1 0 0,-1 0 0,1 0 0,0-1 0,0 1 0,-1 0 1,1-1-1,0 1 0,0-1 0,0 1 0,-1-1 0,1 0 0,0 0 1,0 0-1,0 0 0,0 0 0,0 0 0,0-1 0,3 0 0,6-2 24,0 0 0,-1-1 0,1-1 0,-1 1 0,0-2-1,0 1 1,-1-1 0,11-9 0,8-8 91,33-35 0,-19 14-73,-3-2 1,48-70-1,-69 89-40,-1-2-1,-2 0 1,-1-1 0,-1 0-1,18-64 1,-30 88-17,1-1 1,-1 1-1,0-1 0,-1 0 1,0 1-1,0-1 0,0 0 0,-3-11 1,3 17-1,0 0 0,-1-1 0,1 1 1,-1 0-1,1 0 0,-1-1 0,0 1 0,0 0 1,1 0-1,-1 0 0,0 0 0,0 0 0,0 0 1,0 0-1,0 1 0,0-1 0,0 0 1,-2-1-1,1 2 0,0-1 1,-1 1-1,1 0 0,0-1 1,0 1-1,0 0 1,0 0-1,0 0 0,0 1 1,0-1-1,0 0 1,0 1-1,0 0 1,0-1-1,-3 2 0,-4 3 11,0 0-1,0 1 1,1-1-1,0 1 1,0 1 0,0 0-1,1 0 1,0 0-1,0 1 1,1 0-1,0 0 1,-9 18-1,1 0 24,2-1 0,1 2 1,-12 39-1,17-44-9,1 1 0,0-1 0,2 1 1,1 0-1,1 46 0,2-54-20,1 0 0,0 1 0,1-1 0,1 0 0,1-1 0,0 1 0,0-1 0,2 0 0,14 24 0,-17-33-14,0 0 0,0 0 0,1 0 0,0-1 0,0 1 0,0-1-1,7 4 1,-11-7-6,1-1-1,-1 1 1,1 0-1,-1 0 1,1-1-1,0 1 1,-1-1-1,1 1 1,0-1-1,-1 0 1,1 0-1,0 0 1,3 0-1,-4 0-4,0 0-1,0-1 1,-1 1-1,1-1 1,0 1-1,0-1 1,0 1 0,0-1-1,0 0 1,-1 1-1,1-1 1,0 0-1,-1 0 1,1 1-1,0-1 1,-1 0 0,1 0-1,-1 0 1,1 0-1,-1 0 1,0 0-1,1 0 1,-1 0-1,0 0 1,0-1 0,1-2-86,-1 0 1,0-1 0,0 1 0,0 0 0,0 0-1,-1 0 1,0 0 0,1 0 0,-2 0 0,1 0-1,-3-6 1,-25-45-1120,22 44 939,-47-73-1424,33 55 1511,2 0 1,-15-32-1,34 60 235,0 1 0,-1-1 0,1 1 0,0-1 0,-1 0 1,1 1-1,0-1 0,-1 1 0,1-1 0,0 1 0,0-1 0,0 0 0,0 1 1,0-1-1,0 0 0,0 1 0,0-1 0,0 1 0,0-1 0,0 0 0,0 1 1,0-1-1,0 0 0,0 1 0,1-1 0,-1 1 0,0-1 0,1 1 0,-1-1 1,0 1-1,1-1 0,-1 1 0,0-1 0,1 1 0,-1-1 0,1 1 0,-1-1 0,1 1 1,-1 0-1,1-1 0,-1 1 0,1 0 0,-1-1 0,1 1 0,0 0 0,-1 0 1,1 0-1,-1 0 0,1-1 0,0 1 0,-1 0 0,1 0 0,0 0 0,0 1 1,7-1 263,-1 0 0,1 1 0,13 2 0,-10 0-80,34 3-531,44 0 0,-71-6-195,0 0-1,0-2 0,0 0 1,0-1-1,25-7 0,-5-4-386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21 17916,'1'0'101,"-1"-1"1,0 1 0,0-1-1,1 1 1,-1-1 0,0 1-1,0-1 1,0 1 0,0-1-1,1 1 1,-1-1 0,0 1-1,0-1 1,0 1 0,0-1-1,0 1 1,0-1 0,0 1-1,-1-1 1,1 1 0,0-1-1,0 1 1,0-1 0,0 1-1,-1-1 1,1 1 0,0-1-1,-1 1 1,1-1 0,0 1-1,-1 0 1,1-1 0,0 1-1,-1-1 1,1 1-1,-1 0 1,1-1 0,-1 1-1,0-1 43,0 1 0,-1 0 0,1-1 0,0 1 0,0 0-1,0 0 1,-1 0 0,1 0 0,0 0 0,0 0-1,0 0 1,-1 0 0,1 0 0,0 1 0,0-1 0,0 0-1,-2 1 1,-11 7 81,0 1 0,1 0 1,0 1-1,0 0 0,1 1 0,0 1 0,1 0 0,0 0 0,-11 18 0,22-30-229,0 0-1,0 0 1,0 0-1,0 0 1,0 0-1,0 1 1,0-1-1,0 0 1,0 0-1,-1 0 1,1 0-1,0 1 1,0-1-1,0 0 1,0 0-1,0 0 1,0 0-1,1 1 1,-1-1-1,0 0 1,0 0-1,0 0 1,0 0-1,0 1 1,0-1-1,0 0 1,0 0-1,0 0 1,0 0-1,0 1 1,0-1-1,1 0 1,-1 0-1,0 0 1,0 0-1,0 0 1,0 0-1,0 0 1,1 0-1,-1 1 1,0-1-1,0 0 1,0 0-1,0 0 1,1 0-1,-1 0 1,0 0-1,0 0 1,0 0-1,0 0 1,1 0-1,-1 0 1,0 0-1,0 0 1,0 0-1,0 0 1,1 0-1,-1 0 1,0 0-1,0 0 1,1-1-1,9 0-86,0-1 42,0 1 1,0 1 0,1-1-1,-1 1 1,0 1 0,0 0-1,0 1 1,-1-1 0,12 5-1,-17-5 48,0 1 0,0-1 0,0 1 0,-1 0 1,1 0-1,-1 0 0,1 1 0,-1-1 0,0 1 0,6 6 0,-8-7 15,1 1 0,0-1 0,-1 1 0,0-1 0,0 1-1,0 0 1,0-1 0,0 1 0,0 0 0,-1 0 0,1 0 0,-1-1 0,0 1 0,0 0 0,0 0 0,0 0 0,-1 4 0,0-4 26,0 1 0,0-1 0,-1 0 0,1 1 1,-1-1-1,0 0 0,0 0 0,0 0 0,0 0 0,0-1 0,-1 1 0,0 0 1,1-1-1,-1 0 0,0 0 0,0 0 0,0 0 0,0 0 0,0 0 0,-1-1 1,-6 3-1,-1 0 67,-1-1 0,0 1 1,0-2-1,0 0 1,-14 1-1,17-3-126,4 1-99,0 0 0,0-1 1,0 0-1,0 0 0,0 0 1,0 0-1,0-1 1,1 0-1,-1 0 0,0 0 1,-9-4-1,14 4 71,0 1-1,-1 0 1,1-1 0,0 1-1,-1 0 1,1-1-1,0 1 1,-1-1 0,1 1-1,0-1 1,0 1 0,-1-1-1,1 1 1,0-1 0,0 1-1,0-1 1,0 1 0,0-1-1,0 1 1,0-1-1,0 1 1,0-1 0,0 1-1,0-1 1,0 1 0,0-1-1,0 1 1,0-1 0,1 1-1,-1-1 1,0 1 0,1-1-1,10-14-358,-10 14 305,17-18-619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19028,'-2'0'164,"-1"1"0,0-1 1,1 1-1,-1 0 0,1 0 0,-1 0 1,1 0-1,0 0 0,0 1 0,-1-1 0,1 1 1,0 0-1,0-1 0,0 1 0,0 0 0,-2 3 1,-29 40 705,22-30-167,-17 28-219,3 1 1,1 1-1,2 1 0,2 1 0,2 1 1,-14 60-1,30-102-459,-3 13 87,-4 30-1,8-45-90,1 1 0,0 0-1,-1-1 1,2 1 0,-1-1-1,0 1 1,1 0 0,0-1 0,0 1-1,1-1 1,-1 1 0,3 4-1,-3-8-10,-1 0 0,1 0-1,0 1 1,0-1-1,0 0 1,0 0 0,0 0-1,1 0 1,-1 0-1,0 0 1,0 0-1,1 0 1,-1 0 0,0-1-1,1 1 1,-1-1-1,1 1 1,-1-1 0,0 1-1,4-1 1,-2 1 4,0-2 0,0 1 1,1 0-1,-1 0 1,0-1-1,0 0 0,0 0 1,0 0-1,5-2 0,3-2 31,-1-1 0,1 0-1,-1-1 1,13-12 0,5-6 89,-1-2 1,45-59 0,31-71 426,-117 182-544,-157 282-370,170-304 246,0-1 0,0 1 0,0-1 0,0 1 0,0-1 0,0 1 0,1 0 0,-1-1 0,1 1 0,0 5 0,0-8 62,0 0-1,0 1 1,0-1-1,0 0 1,0 1 0,1-1-1,-1 0 1,0 1 0,0-1-1,0 0 1,0 0-1,1 1 1,-1-1 0,0 0-1,0 0 1,1 1 0,-1-1-1,0 0 1,0 0-1,1 1 1,-1-1 0,0 0-1,0 0 1,1 0 0,-1 0-1,0 0 1,1 0-1,-1 1 1,1-1 0,0 0-76,1-1 1,-1 1 0,1 0-1,-1 0 1,0-1 0,1 1-1,-1-1 1,0 1 0,1-1 0,-1 0-1,2-1 1,11-8-289,0 0 1,-1-2-1,-1 0 0,15-16 1,-18 17 173,30-31-654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13779,'-8'7'988,"0"0"0,0 1 0,1 0-1,0 0 1,0 0 0,1 1 0,-7 13 0,12-2 2026,3-15-2194,1-14-596,-3 7-202,0 1 0,1-1 1,-1 1-1,1-1 0,-1 1 0,1-1 0,0 1 0,-1-1 0,1 1 1,0-1-1,0 1 0,0 0 0,0-1 0,2-1 0,-3 3 1,0 0-1,0 1 0,0-1 0,0 0 1,0 0-1,0 0 0,0 0 1,0 0-1,0 0 0,1 0 1,-1 0-1,0 0 0,0 0 0,0 0 1,0 0-1,0 0 0,0 0 1,0 1-1,0-1 0,0 0 1,0 0-1,0 0 0,0 0 0,1 0 1,-1 0-1,0 0 0,0 0 1,0 0-1,0 0 0,0 0 1,0 0-1,0 0 0,0 0 1,0 0-1,0 0 0,0 0 0,1 0 1,-1 0-1,0 0 0,0 0 1,0 0-1,0-1 0,0 1 1,0 0-1,0 0 0,0 0 0,-6 16 356,-12 21-106,-60 125 451,72-140-615,10-17-26,6-8-32,6-10-10,0 0 0,-1-1 0,-1-1 0,-1 0 0,23-34 0,-18 25 3,29-31 1,-47 55-44,0-1 0,1 1 1,-1 0-1,0-1 0,0 1 1,1 0-1,-1-1 0,0 1 1,1 0-1,-1 0 1,0-1-1,1 1 0,-1 0 1,1 0-1,-1 0 0,0-1 1,1 1-1,-1 0 1,1 0-1,-1 0 0,1 0 1,-1 0-1,0 0 0,1 0 1,-1 0-1,1 0 1,-1 0-1,1 0 0,0 0 1,3 12 11,-5 23 0,1-32-14,-14 82-8,4-38 95,40-88 217,-20 24-212,-8 12-73,-1 1 0,2-1 0,-1 1 0,0 0 0,1-1 0,0 2 0,0-1 0,0 0 0,0 0 0,1 1 0,6-5 0,-9 8-19,-1 0 0,1 0 1,0 0-1,0 0 0,0 0 0,0 0 1,0 0-1,-1 0 0,1 0 1,0 1-1,0-1 0,0 0 0,-1 1 1,1-1-1,0 1 0,0-1 0,-1 1 1,1-1-1,0 1 0,0 0 1,16 8-26,-5-8 20,0-1-1,-1-1 1,1 1 0,0-2-1,0 0 1,-1 0 0,1-1 0,-1-1-1,0 1 1,14-8 0,-2-1 1,0 0 1,-1-1 0,34-27 0,-51 37 10,-1-1 0,1 0 0,-1 0 1,0 0-1,0 0 0,0-1 0,0 1 0,-1-1 1,1 0-1,-2 0 0,5-9 0,-7 14-4,0 0-1,0 0 1,0 0-1,0 0 1,0 0-1,0 0 0,0-1 1,0 1-1,0 0 1,0 0-1,0 0 1,0 0-1,0 0 1,0-1-1,0 1 0,0 0 1,0 0-1,0 0 1,0 0-1,-1 0 1,1 0-1,0-1 1,0 1-1,0 0 1,0 0-1,0 0 0,0 0 1,0 0-1,-1 0 1,1 0-1,0 0 1,0 0-1,0 0 1,0-1-1,0 1 0,0 0 1,-1 0-1,1 0 1,0 0-1,0 0 1,0 0-1,0 0 1,0 0-1,-1 0 0,1 0 1,0 0-1,0 0 1,0 0-1,0 1 1,0-1-1,-1 0 1,1 0-1,0 0 0,0 0 1,0 0-1,0 0 1,0 0-1,0 0 1,0 0-1,-1 0 1,1 0-1,0 1 1,0-1-1,-9 4 11,-7 11 33,0 1-1,1 1 0,0 1 1,2-1-1,0 2 0,1 0 1,-10 23-1,16-32-14,1 1 1,1-1-1,0 1 0,0 0 1,1 0-1,1 0 0,-3 16 0,5-24-27,0 0-1,0-1 1,0 1-1,0-1 1,0 1-1,1-1 1,-1 1-1,1-1 0,0 1 1,-1-1-1,1 0 1,0 1-1,1-1 1,-1 0-1,0 1 1,0-1-1,1 0 1,0 0-1,-1 0 0,1-1 1,0 1-1,0 0 1,0 0-1,0-1 1,0 0-1,0 1 1,0-1-1,1 0 0,-1 0 1,0 0-1,1 0 1,-1 0-1,1-1 1,-1 1-1,1-1 1,-1 0-1,1 1 0,3-2 1,1 2-189,-1-1 0,1 0 0,0 0 0,-1-1 1,1 0-1,-1 0 0,1-1 0,-1 1 0,0-1 0,0-1 1,1 1-1,-1-1 0,-1 0 0,1-1 0,0 1 0,-1-1 1,0 0-1,0-1 0,7-6 0,2-15-570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14819,'1'2'161,"1"1"-1,0-1 1,0 0 0,0 1-1,0-1 1,1 0 0,-1 0-1,0-1 1,1 1-1,-1 0 1,1-1 0,0 0-1,-1 1 1,1-1 0,3 1-1,3-1-34,0 1 0,0-1 0,16 0 0,-5-1 297,702-10 3090,-505 2-3108,-58 3-241,804-36 271,-6-66-179,-843 88-125,-100 19-66,-20 4-41,-27 8-128,-8 2-368,0-3 0,-78 12 0,71-21 144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5 243 14219,'-3'10'1784,"2"-3"-1047,12-3-169,8-4 864,14-10-456,8-4-64,19-8-199,12-1-113,4-5-336,1-4-176,-5 2-664,-4 1 1872,-11 1-1264,-11 2 24,-23 4 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15363,'4'3'443,"0"0"-1,0 0 0,0 1 1,0 0-1,-1-1 1,1 1-1,-1 0 0,3 5 1,-5-6-352,0-1-1,0 1 1,0 0 0,0-1 0,-1 1 0,1 0-1,-1 0 1,0-1 0,0 1 0,1 0 0,-2 0-1,1 0 1,0-1 0,-1 1 0,1 0 0,-1 0-1,-1 2 1,-14 44 1033,8-29-915,1 1 0,0 0 0,2 0 0,-4 35 0,9-54-266,0-1 1,0 1 0,0-1-1,0 0 1,1 1 0,-1-1-1,0 0 1,1 1-1,-1-1 1,1 0 0,-1 0-1,1 1 1,-1-1 0,1 0-1,0 0 1,0 0 0,0 0-1,0 0 1,0 0 0,0 0-1,0 0 1,0 0 0,0 0-1,0 0 1,0-1 0,0 1-1,1-1 1,-1 1 0,0 0-1,0-1 1,1 0 0,1 1-1,5 1-283,0-1-1,1 0 1,-1-1 0,10 0-1,-11 0 131,92-6-1528,-61 2 1310,14 0-90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51 15123,'1'-3'187,"-1"1"-1,1-1 0,-1 1 1,1-1-1,-1 1 1,0-1-1,0 1 0,-1-1 1,1 1-1,0-1 0,-1 1 1,1-1-1,-3-3 1,3 5-129,-1 0 1,0 0 0,0 0-1,0 0 1,0 1 0,0-1-1,-1 0 1,1 0 0,0 1 0,0-1-1,-1 1 1,1-1 0,0 1-1,0-1 1,-1 1 0,1 0-1,0 0 1,-1 0 0,1 0 0,-1 0-1,1 0 1,0 0 0,-1 0-1,1 0 1,0 0 0,-1 1-1,1-1 1,-2 2 0,-16 3 323,1 1 0,1 1 1,-1 0-1,1 2 0,-28 18 0,-75 62 168,113-83-534,-19 14 53,-28 31 0,48-45-62,0 0 0,0 1 0,1 0 0,0 1 0,0-1 0,1 1 0,0 0 0,0 0 0,-4 16 0,7-22-9,1 1 0,-1 0-1,1 0 1,0-1 0,0 1-1,0 0 1,0 0 0,0 0-1,1-1 1,-1 1 0,1 0-1,0 0 1,0-1 0,0 1-1,0-1 1,0 1 0,1-1 0,-1 1-1,1-1 1,0 0 0,-1 1-1,1-1 1,0 0 0,0 0-1,0-1 1,1 1 0,-1 0-1,0-1 1,1 1 0,4 1-1,6 3-20,-1-1-1,1 0 1,1-2-1,25 6 1,46 2-78,-58-9 83,0 1 0,-1 2 0,41 12 1,-65-17 19,0 1 1,0 0-1,0-1 0,-1 1 1,1 0-1,0 0 1,0 0-1,-1 0 1,1 0-1,-1 0 1,1 1-1,-1-1 0,0 1 1,1-1-1,-1 0 1,0 1-1,0 0 1,0-1-1,0 1 1,0 0-1,0 0 0,-1-1 1,1 1-1,0 2 1,-1-1 12,0-1 0,-1 1 1,1 0-1,0-1 1,-1 1-1,0-1 0,1 0 1,-1 1-1,0-1 1,-1 0-1,1 1 0,0-1 1,0 0-1,-1 0 1,0 0-1,1 0 0,-1 0 1,-3 2-1,-11 10 164,-1-2 0,-1 0 0,0-2 0,0 0 0,-34 14 0,-6 3 231,35-17-327,15-6-235,1-1 0,-1 1 0,1 1 0,-12 8 0,14-6-642,10-5 424,18-5-29,11-8-118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213 210 18596,'-12'23'1808,"-12"5"-1352,-15 13-247,1 6 1183,0 5-1072,5-1-88,13-4-232,12-6-144,19-16-296,12-9-136,10-22-393,3-11 713,5-20-184,0-9-176</inkml:trace>
  <inkml:trace contextRef="#ctx0" brushRef="#br0" timeOffset="1">220 6 20212,'-11'-1'1617,"5"1"-1425,0-1-392,6-2 1104,-9 6-688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10210,'-11'13'356,"1"-1"0,1 2 0,0-1 0,1 1-1,0 1 1,1-1 0,1 1 0,-6 21 0,9-27-216,1 0 1,1 0-1,0 1 1,0-1-1,1 0 1,0 1-1,1-1 1,0 0-1,0 0 1,1 1-1,0-1 1,1 0-1,-1 0 1,2-1-1,7 15 1,-2-8 34,0-1 0,1-1 0,1 0 0,0-1 1,1 0-1,1 0 0,-1-1 0,2-1 0,27 17 0,-15-13-17,0 0-1,0-3 0,1 0 0,56 14 1,-55-19-103,0-2-1,0-1 1,1-2 0,-1 0 0,1-2 0,-1-1 0,55-12 0,7-8 266,96-38 0,-76 23-69,-87 30-199,211-59 333,-209 61-377,1 1 1,0 1-1,0 2 0,1 0 0,-1 1 0,0 2 0,29 5 0,-47-5-10,0 0 0,0 0 1,0 1-1,-1 0 0,1 0 0,-1 1 0,0 0 0,0 0 0,0 0 0,-1 1 0,1 0 1,-1 1-1,8 8 0,-8-6 17,0 0 0,-1 0 0,0 1-1,-1 0 1,1 0 0,-2 0 0,1 0 0,-1 1 0,-1-1 0,3 15 0,-1 22 166,-4-37-177,0-1 0,0 1 0,1-1 0,0 0 0,1 0-1,0 1 1,0-1 0,1 0 0,0-1 0,5 11 0,-8-17-24,0-1 1,1 0-1,-1 0 1,0 1-1,0-1 0,0 0 1,0 0-1,0 1 0,1-1 1,-1 0-1,0 0 0,0 0 1,1 1-1,-1-1 1,0 0-1,0 0 0,0 0 1,1 0-1,-1 1 0,0-1 1,1 0-1,-1 0 1,0 0-1,0 0 0,1 0 1,-1 0-1,0 0 0,1 0 1,-1 0-1,0 0 1,0 0-1,1 0 0,-1 0 1,0 0-1,1 0 0,4-11-259,-2-2-20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15067,'124'-52'4110,"13"-4"-2677,-58 28-1189,1 5 1,137-23-1,-214 45-243,8 0-15,1 0-1,-1 0 1,0 1 0,20 2 0,-29-2 23,1 1 0,-1-1 1,0 1-1,0-1 1,1 1-1,-1 0 0,0 0 1,0 0-1,0 0 0,0 0 1,0 1-1,0-1 1,0 0-1,-1 1 0,1 0 1,0-1-1,-1 1 0,1 0 1,-1 0-1,0 0 1,0 0-1,1 0 0,-1 0 1,-1 0-1,1 0 0,0 1 1,0-1-1,-1 0 1,1 3-1,0 5 72,0-5 42,-1 0 1,1 0-1,0 0 0,0 0 0,1 0 1,0 0-1,2 4 0,-3-7-70,0-1 0,0 1 0,1-1 0,-1 1 0,0-1 0,1 1 0,0-1 0,-1 0 0,1 0 0,0 0 0,-1 0 1,1 0-1,0 0 0,0-1 0,0 1 0,0-1 0,0 1 0,0-1 0,0 1 0,0-1 0,-1 0 0,4 0 0,8 0 147,0-1 1,0-1-1,0 0 1,0 0-1,0-1 0,0-1 1,15-6-1,84-43 527,-103 48-679,24-12-1,-1-2-1,-1-1 1,43-37 0,-73 56-104,1 0 0,-1 0 0,0 0 1,0 0-1,0 0 0,0 0 0,0-1 0,0 1 1,0 0-1,0 0 0,0-1 0,0 1 0,-1-1 1,1 1-1,0-3 0,-1 3 26,-1 0-1,1 1 1,-1-1-1,0 0 1,1 1-1,-1-1 1,0 1-1,1-1 1,-1 1-1,0-1 1,0 1-1,0-1 1,1 1-1,-1 0 1,0 0-1,0-1 1,0 1-1,0 0 1,0 0-1,1 0 1,-1 0-1,0 0 1,-2 0-1,-15-3-312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64 17588,'-3'49'3171,"-23"188"-2689,-13 80 902,134-664 1781,-84 309-3027,4-13-107,-3 7-18,2 1 0,34-73 0,-47 114-14,0 0 0,0 0 0,0 0 0,0 1 0,0-1-1,0 0 1,1 1 0,-1-1 0,1 1 0,-1-1 0,1 1 0,0 0 0,-1-1 0,1 1 0,0 0 0,2-1 0,-3 2 1,0 0 0,0 0 0,0 0 0,1 0 0,-1 0 0,0 0 0,0 0 0,0 0 0,0 1 0,1-1 0,-1 0 0,0 1 0,0-1 0,0 1-1,0-1 1,0 1 0,0-1 0,0 1 0,0 0 0,1 1 0,4 4-4,0 1 0,-1 0-1,0 0 1,0 0 0,7 15 0,-11-19-2,2 3 9,0 1-1,-1-1 1,0 0-1,-1 1 1,1-1-1,-1 1 1,0 0-1,-1-1 1,0 1-1,0 0 1,0-1-1,-1 1 1,0 0-1,0-1 1,0 1-1,-1-1 1,0 1-1,-1-1 1,1 0-1,-1 0 1,0 0-1,-5 6 1,-5 8 53,-1 0 0,-1-1 0,-1 0 1,-31 27-1,39-38-42,2-2-7,1-1 0,-1 1 0,0-1 0,-1 0 1,1-1-1,-1 1 0,0-1 0,0-1 0,-10 4 0,16-6-29,1-1 1,0 0-1,-1 1 0,1-1 0,-1 0 0,1 0 1,-1 0-1,1 1 0,-1-1 0,0 0 0,1 0 0,-1 0 1,1 0-1,-1 0 0,1 0 0,-1 0 0,1 0 1,-1 0-1,1 0 0,-1-1 0,1 1 0,-1 0 0,1 0 1,-1 0-1,1-1 0,-1 1 0,1 0 0,-1 0 1,1-1-1,-1 1 0,1 0 0,0-1 0,-1 1 0,1-1 1,-1 1-1,1-1 0,0 1 0,0 0 0,-1-1 1,1 1-1,0-1 0,0 1 0,0-1 0,-1 0 0,1 1 1,0-1-1,0 1 0,0-1 0,0 1 0,0-1 1,0 1-1,0-1 0,0 1 0,0-1 0,0 1 0,0-1 1,1 1-1,-1-1 0,0 1 0,1-2 0,15-34-960,-14 32 1063,18-31-489,6-2-103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79 11995,'8'-23'9548,"-8"25"-9385,0 0-1,-1 0 1,1-1-1,-1 1 1,0 0-1,1 0 1,-1 0-1,0 0 1,0 0-1,0-1 1,-2 4-1,-4 6 226,0 4-143,-9 17-51,2 0 0,1 0 0,-16 67 1,29-96-186,-1 0 0,1 0-1,-1 0 1,1 0 0,0 0 0,0 0 0,1 4 0,-1-7-6,0 0 0,0 0-1,0 1 1,1-1 0,-1 0-1,0 0 1,0 1 0,0-1-1,0 0 1,0 0-1,0 0 1,1 1 0,-1-1-1,0 0 1,0 0 0,0 0-1,1 0 1,-1 0 0,0 1-1,0-1 1,0 0 0,1 0-1,-1 0 1,0 0 0,0 0-1,1 0 1,-1 0 0,0 0-1,0 0 1,1 0 0,-1 0-1,0 0 1,15-8 80,11-15 34,0-2 1,36-47-1,-2 3-18,-44 51-91,4-4 28,1 1 1,1 1 0,35-27 0,-56 46-36,0 1 0,0-1-1,0 0 1,0 0 0,0 1 0,0-1 0,0 1 0,0-1 0,0 1 0,0-1-1,1 1 1,-1 0 0,0-1 0,0 1 0,0 0 0,1 0 0,-1 0 0,0 0-1,0 0 1,0 0 0,2 1 0,-2-1-2,-1 1 1,1 0-1,-1-1 0,1 1 1,-1 0-1,0-1 0,1 1 1,-1 0-1,0 0 0,0 0 1,1-1-1,-1 1 0,0 0 1,0 0-1,0 0 0,0-1 0,0 1 1,0 0-1,0 0 0,-1 0 1,1-1-1,0 2 0,-3 8-8,0-1-1,0 1 1,-8 14-1,-11 13-3,14-24 34,1 0 0,-10 22 1,16-34-20,1-1 0,0 0 1,0 1-1,0-1 0,0 0 0,-1 1 0,1-1 1,0 0-1,0 1 0,0-1 0,0 0 1,0 1-1,0-1 0,0 0 0,0 1 1,0-1-1,0 0 0,0 1 0,0-1 1,0 0-1,0 1 0,0-1 0,1 0 1,-1 1-1,0-1 0,0 0 0,0 1 0,0-1 1,1 0-1,-1 0 0,0 1 0,0-1 1,1 0-1,-1 0 0,0 1 0,0-1 1,1 0-1,-1 0 0,0 0 0,1 1 1,-1-1-1,0 0 0,1 0 0,-1 0 0,0 0 1,1 0-1,-1 0 0,0 0 0,1 0 1,-1 0-1,0 0 0,1 0 0,-1 0 1,0 0-1,1 0 0,-1 0 0,0 0 1,1 0-1,-1 0 0,0 0 0,1-1 0,-1 1 1,24-8 83,101-64 56,-20 11-72,-104 60-67,0 0 0,1 1 0,-1-1 0,0 0 0,1 1 0,-1-1 0,1 1 1,-1 0-1,1-1 0,-1 1 0,4 0 0,-5 0 0,0 0-1,0 0 1,1 0 0,-1 1-1,0-1 1,1 0-1,-1 0 1,0 0 0,0 0-1,1 1 1,-1-1-1,0 0 1,0 0 0,1 1-1,-1-1 1,0 0-1,0 0 1,0 1 0,1-1-1,-1 0 1,0 1 0,0-1-1,0 0 1,0 0-1,0 1 1,0-1 0,0 0-1,0 1 1,0-1-1,0 0 1,0 1 0,0-1-1,0 5 6,-1-1 0,0 0-1,0 0 1,0 0 0,-1 0-1,-3 7 1,-2 6-226,-2 1-1,0-2 1,-1 1 0,-1-1 0,-18 20-1,29-36 201,0 0 0,0 1 0,-1-1 0,1 0 0,0 1 0,-1-1 1,1 0-1,-1 0 0,1 1 0,0-1 0,-1 0 0,1 0 0,-1 0 0,1 0 0,0 1 0,-1-1 0,1 0 0,-1 0 0,1 0 0,-1 0 0,1 0 0,-1 0 0,1 0 0,-1 0 0,1 0 0,0 0 0,-1-1 0,0 1 0,-6-5-313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17116,'-19'48'6634,"4"-8"-6145,3 0 0,-11 62 0,22-100-467,1 1 0,0 0-1,0 0 1,0 0 0,0 0-1,1 0 1,-1 0-1,1 0 1,-1 0 0,1-1-1,1 4 1,-1-5-19,-1 0 0,1-1-1,-1 1 1,1 0 0,0 0 0,-1 0 0,1-1 0,0 1 0,0 0-1,0-1 1,-1 1 0,1-1 0,0 1 0,0-1 0,0 1-1,0-1 1,0 1 0,0-1 0,0 0 0,0 0 0,0 1-1,0-1 1,0 0 0,0 0 0,0 0 0,0 0 0,0 0-1,0 0 1,0-1 0,0 1 0,0 0 0,0 0 0,1-1-1,3-1-62,0-1-1,0 1 1,0-1-1,0 0 0,-1 0 1,1 0-1,-1 0 0,0-1 1,0 0-1,0 0 1,0 0-1,5-9 0,-2 2-4,0 0-1,-1-1 0,0 1 1,6-18-1,1-12-202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19132,'-4'4'2393,"-2"0"1183,9-2-3392,0-2-520,-2 1 464,-1 0-208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17092,'-6'3'1592,"6"2"-1080,0-1-208,6 3 744,10-3-255,13-4-321,5-1-112,10-3-320,2-2-160,3 2-504,-2-2-209,-6 2-1839,-10 1 2248,-17 4-376,-11 6-353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14331,'-6'10'1912,"12"-1"-855,4-2-385,12-4 1776,9-3-1047,15-4-449,7-2-176,9-3-440,-2 1-264,0-1-800,-2 0-368,-13 4 832,-2 2-192,-11 3-201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14675,'0'15'1632,"-1"2"-1111,-3 3-161,-1 3 680,-2 4-344,1 2-64,-1 1-248,0 0-56,1 0-432,1-4-296,2-4 1961,-2-8-1505,1-7 48,-2-3 72</inkml:trace>
  <inkml:trace contextRef="#ctx0" brushRef="#br0" timeOffset="1">1 203 14051,'7'0'1184,"7"0"-856,5-2-144,9-5 360,4-3-143,4-6-225,4-2-48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18660,'3'-4'205,"0"1"0,1-1 0,0 1-1,0 0 1,0 0 0,0 1 0,0-1 0,0 1 0,0 0 0,1 0-1,0 0 1,-1 0 0,1 1 0,0 0 0,-1 0 0,1 0 0,0 1-1,0 0 1,0 0 0,0 0 0,7 1 0,1 0-61,0 1 0,-1 1 1,1 0-1,-1 0 0,1 1 1,-1 1-1,12 6 0,-15-6-117,1 1-1,-1 0 1,0 0 0,-1 1-1,1 0 1,-1 0-1,-1 1 1,0 1 0,0-1-1,0 1 1,7 14-1,-11-17-12,0 0-1,0 0 0,-1 1 1,1-1-1,-2 1 0,1-1 1,-1 1-1,0 0 0,0 0 1,-1 0-1,0-1 0,0 1 0,-1 0 1,1 0-1,-2 0 0,1 0 1,-1-1-1,0 1 0,-4 8 1,-2 1 99,0 0 1,-2-1 0,0 0-1,-23 27 1,-56 47 407,17-18-446,2 1-2429,66-68 1934,0-3-144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0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 14299,'1'3'291,"1"0"0,-1-1 0,0 1 0,0 0 0,-1 0 0,1 0 0,-1 0 0,1 0 0,-1 0 0,0 0-1,0 4 1,-5 37 901,3-33-714,-13 69 857,-5 0 0,-47 126 0,30-99-299,35-100-946,-14 31 638,16-38-720,0 0 1,0 0 0,0 0 0,0 0-1,0 0 1,0 0 0,0 0 0,0-1-1,0 1 1,0 0 0,0 0 0,0 0-1,0 0 1,0 0 0,0 0 0,0 0-1,0 0 1,0 0 0,0 0-1,0 0 1,-1 0 0,1 0 0,0 0-1,0 0 1,0 0 0,0 0 0,0 0-1,0 0 1,0 0 0,0 0 0,0 0-1,0 0 1,0 0 0,0 0 0,0 0-1,0 0 1,0 0 0,-1 0-1,1 0 1,0 0 0,0 0 0,0 0-1,0 0 1,0 0 0,0 0 0,0 0-1,0 0 1,0 0 0,0 0 0,0 0-1,0 0 1,0 0 0,0 0-1,0 0 1,0 0 0,0 0 0,0 0-1,0 1 1,-1-12 227,5-17 5,18-48 35,4 0 0,61-125 0,-67 161-273,2 2 1,2 0-1,28-35 0,-49 70-10,-1 0-1,1 0 1,0 0-1,0 0 1,0 1-1,0-1 1,0 1-1,0 0 1,1 0-1,0 0 1,-1 0-1,1 1 0,0-1 1,7-1-1,-9 3 3,0 0 1,1 0-1,-1 0 0,0 0 0,0 0 0,0 1 0,1-1 0,-1 1 1,0 0-1,0-1 0,0 1 0,0 0 0,0 0 0,0 0 0,0 1 0,0-1 1,-1 0-1,1 1 0,0-1 0,-1 1 0,1-1 0,-1 1 0,1 0 1,-1 0-1,0 0 0,0 0 0,2 3 0,-1 0 20,0 0 0,0 0 0,0 1 0,-1-1 0,1 0-1,-2 1 1,1-1 0,0 1 0,-1-1 0,0 1 0,0-1 0,-1 1 0,1-1-1,-1 1 1,-1-1 0,1 1 0,-1-1 0,0 0 0,0 0 0,0 0 0,-1 0 0,1 0-1,-1-1 1,0 1 0,-1-1 0,-4 5 0,1 0-58,0-1 0,-1-1 1,0 1-1,-1-1 0,0-1 0,0 0 0,0 0 0,-1-1 1,1 0-1,-1 0 0,-1-1 0,-14 4 0,25-8 17,0 0-1,0 0 1,0 0-1,0 0 0,0 0 1,-1 1-1,1-1 0,0 0 1,0 0-1,0 0 1,0 0-1,0 0 0,-1 0 1,1 0-1,0 0 1,0 0-1,0 0 0,0 0 1,-1 0-1,1 0 0,0 0 1,0 0-1,0 0 1,0 0-1,0 0 0,-1 0 1,1 0-1,0-1 1,0 1-1,0 0 0,0 0 1,0 0-1,0 0 0,-1 0 1,1 0-1,0 0 1,0 0-1,0-1 0,0 1 1,0 0-1,0 0 1,0 0-1,0 0 0,0 0 1,0 0-1,0-1 0,0 1 1,-1 0-1,1 0 1,0 0-1,5-7-272,7-1-188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15875,'0'0'110,"0"0"-1,0 0 0,0 0 0,1-1 1,-1 1-1,0 0 0,0 0 0,0 0 1,0 0-1,1 0 0,-1 0 0,0 0 1,0-1-1,1 1 0,-1 0 0,0 0 1,0 0-1,0 0 0,1 0 0,-1 0 1,0 0-1,0 0 0,0 0 0,1 0 1,-1 0-1,0 0 0,0 0 0,1 1 0,-1-1 1,0 0-1,0 0 0,0 0 0,1 0 1,-1 0-1,0 0 0,0 0 0,0 1 1,0-1-1,1 0 0,-1 0 0,0 0 1,0 0-1,0 1 0,0-1 0,0 0 1,1 1-1,0 14 2208,-7 22-897,5-36-1356,-7 31 391,-3-1 1,-15 36-1,-14 39-109,39-94-305,8-11-11,14-16 4,120-123 5,-51 48-3,-85 86-37,-1-1 0,1 1 0,0 0 0,0 0 0,1 0 0,-1 1 0,1 0 0,8-4 0,-13 7 1,-1 0 0,1 0 0,-1 0 0,1-1 0,0 1 1,-1 0-1,1 1 0,0-1 0,-1 0 0,1 0 0,-1 0 1,1 0-1,-1 0 0,1 1 0,0-1 0,-1 0 0,1 0 0,-1 1 1,1-1-1,-1 0 0,1 1 0,-1-1 0,1 1 0,-1-1 1,0 0-1,1 1 0,-1-1 0,0 1 0,1-1 0,-1 1 0,0 0 1,1-1-1,-1 1 0,0-1 0,0 1 0,0-1 0,0 1 1,1 0-1,-1-1 0,0 1 0,0-1 0,0 1 0,0 0 0,0-1 1,-1 1-1,1-1 0,0 1 0,0 0 0,-5 31 9,5-31-9,-9 27 29,-17 38-1,-1 5 20,27-60-35,7-11-4,15-11-1,-18 9-7,126-87-1,-92 61 16,2 1 0,68-35 0,-107 61-15,1 0 0,-1 0 0,0 0 1,1 1-1,-1-1 0,1 1 0,-1-1 0,1 1 1,-1-1-1,1 1 0,-1 0 0,1 0 1,0 0-1,-1 0 0,1 0 0,-1 0 0,1 0 1,-1 0-1,1 1 0,-1-1 0,4 1 0,-4 1 1,-1-1-1,1 1 0,0-1 1,-1 1-1,1-1 0,-1 1 1,0-1-1,1 1 0,-1-1 1,0 1-1,0-1 0,0 1 1,0-1-1,0 1 0,0 0 1,-1-1-1,1 1 0,-1-1 1,1 1-1,-1-1 0,0 2 1,-5 13 12,0-2 0,-1 1-1,0-1 1,-13 17 0,-5 11-130,19-33 135,5-8-268,0 0 1,0 0-1,0 0 1,1 0 0,-1 0-1,0 0 1,0 0-1,1 0 1,-1 0-1,1 0 1,-1 1-1,1-1 1,-1 0-1,1 0 1,0 1-1,0-1 1,-1 0 0,1 1-1,0-1 1,0 0-1,0 1 1,1 0-1,0-1-834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14995,'5'-5'518,"7"-4"3854,-9 10-2021,-5 8-931,-6 15-35,-26 78 1080,31-87-2329,-1 0-1,2 0 1,0 1 0,0 28 0,3-41-124,-1 1 1,0-1-1,1 1 1,0-1 0,0 0-1,0 1 1,0-1-1,0 0 1,3 4-1,-4-6-27,1 0 0,-1 0-1,1-1 1,-1 1 0,1 0-1,0-1 1,-1 1 0,1 0 0,0-1-1,0 1 1,0-1 0,-1 1-1,1-1 1,0 1 0,0-1-1,0 0 1,0 1 0,0-1-1,0 0 1,0 0 0,0 0 0,-1 0-1,1 0 1,0 0 0,0 0-1,0 0 1,0 0 0,0 0-1,0 0 1,0-1 0,0 1-1,0 0 1,0-1 0,0 1 0,-1-1-1,1 1 1,1-2 0,3-1-211,-1 0 1,0 0-1,0-1 1,0 1-1,0-1 1,-1 0 0,0 0-1,0-1 1,0 1-1,0-1 1,2-4-1,0-3-73,0 0 0,0 0 0,3-18-1,1-13-545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22645,'0'6'2192,"-1"-5"-1968,1 1 569,1-1-521,-1 1-1089,-2 5 793,-6-6-248,-2 1-112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17988,'-7'4'1968,"0"0"-1384,5 2-232,5 1 1001,16-3-369,8-1-160,17-4-352,5-5-48,8-4-56,1-1-40,-1-2-95,-2-2-105,-12 4-489,-10 2-375,-18 6-464,-6 3 936,-11 0-256,-6 2-152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1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18460,'27'4'1904,"7"-7"-1175,3-1-313,8 1 944,1-1-304,-2 3-1080,-5-1 952,-3 6-864,-3 5-8,-9 3-88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16043,'3'-4'208,"-1"1"-1,1-1 0,0 1 0,0 0 0,0-1 0,1 1 0,-1 1 0,1-1 0,3-2 0,12-9 140,213-200 2299,-177 156-1912,92-125-1,-109 120 141,-52 110 183,-12 29-788,-1-3-214,-29 136 0,55-205-56,-4 45-2,5-47-33,-1-1 0,1 0 1,0 0-1,0 1 1,0-1-1,0 0 0,1 0 1,-1 1-1,0-1 0,0 0 1,1 0-1,-1 0 0,1 0 1,-1 1-1,1-1 1,-1 0-1,1 0 0,0 0 1,-1 0-1,1 0 0,0 0 1,0 0-1,0 0 0,0-1 1,0 1-1,0 0 1,0-1-1,0 1 0,0 0 1,0-1-1,0 1 0,2 0 1,11 0-161,2-1-59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3 144 14051,'0'0'54,"0"0"0,0 0-1,-1 0 1,1 0 0,0 1 0,0-1 0,0 0 0,0 0-1,0 0 1,0 0 0,-1 0 0,1 0 0,0 0-1,0 1 1,0-1 0,0 0 0,0 0 0,0 0 0,0 0-1,0 0 1,0 1 0,-1-1 0,1 0 0,0 0-1,0 0 1,0 0 0,0 1 0,0-1 0,0 0 0,0 0-1,0 0 1,0 0 0,0 1 0,0-1 0,0 0-1,0 0 1,1 0 0,-1 0 0,0 1 0,0-1 0,0 0-1,0 0 1,0 0 0,0 0 0,0 0 0,0 1-1,0-1 1,1 0 0,-1 0 0,0 0 0,0 0 0,0 0-1,0 0 1,0 0 0,1 0 0,-1 1 0,0-1-1,0 0 1,0 0 0,0 0 0,1 0 0,18 0 2245,25-8 271,310-76 1383,-256 68-3982,167-7 0,-187 24-591,35-1-2228,-111 0 2767,0 0 1,0 0 0,0-1-1,0 1 1,0 0 0,0 0-1,0-1 1,0 0 0,0 1-1,-1-1 1,1 0 0,0 0-1,0 0 1,-1 0 0,1 0-1,3-3 1,-1-4-714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9 16355,'0'0'76,"0"0"0,0-1 0,0 1 0,0 0 0,0-1 0,0 1 0,0 0 0,-1-1 0,1 1 0,0 0 0,0-1-1,0 1 1,-1 0 0,1-1 0,0 1 0,0 0 0,0 0 0,-1-1 0,1 1 0,0 0 0,-1 0 0,1 0-1,0-1 1,-1 1 0,1 0 0,0 0 0,-1 0 0,1 0 0,0 0 0,-1 0 0,-16-1 859,-15 7 415,9 2-597,1 1 0,0 0 0,-34 21 0,-55 44 253,91-59-881,0 0 1,1 1-1,1 1 0,0 0 1,1 2-1,1 0 1,-16 25-1,30-42-117,1 1-1,0-1 1,-1 1 0,1-1 0,0 1 0,0 0-1,0-1 1,0 1 0,1 0 0,-1 0-1,1 0 1,0-1 0,0 1 0,0 0 0,0 0-1,0 0 1,1 3 0,0-5-7,0 1 0,0 0 0,0-1 0,0 1-1,0 0 1,0-1 0,1 0 0,-1 1 0,1-1 0,-1 0 0,1 1 0,-1-1 0,1 0 0,0 0-1,-1 0 1,1-1 0,0 1 0,0 0 0,0-1 0,0 1 0,-1-1 0,1 1 0,0-1 0,3 0 0,4 1-9,0-1 0,0-1 0,0 0 0,0 0 0,-1 0 0,1-1 0,0 0 0,15-7 0,65-33-58,-40 11 37,-73 47 75,-27 23 1,18-12-28,1-3 38,-11 7 117,3 1 1,0 3-1,-43 48 1,80-80-156,1 0 0,0 1 0,-1-1 0,1 0-1,1 1 1,-1-1 0,0 1 0,1-1 0,0 1 0,0 0 0,0-1 0,0 6 0,0-7-14,2 0-1,-1 0 1,0 0-1,0 0 1,0 0 0,1 0-1,-1 0 1,1-1-1,0 1 1,0 0 0,-1 0-1,1 0 1,0 0-1,1-1 1,-1 1 0,0-1-1,0 1 1,1-1-1,-1 1 1,1-1 0,-1 0-1,1 1 1,-1-1 0,3 1-1,6 3-58,-1-1 1,1 0-1,-1-1 0,1 0 0,0 0 1,0-1-1,0 0 0,1-1 0,-1 0 1,0-1-1,17-1 0,5-2-509,0-2 0,42-10 0,-28 3 187,-7-2-108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17196,'0'-1'87,"0"0"0,0 0-1,-1 0 1,1 0 0,0 0 0,0 1 0,-1-1 0,1 0 0,-1 0 0,1 0 0,-1 1 0,1-1 0,-1 0 0,1 1-1,-1-1 1,1 0 0,-1 1 0,0-1 0,1 1 0,-1-1 0,0 1 0,0-1 0,0 1 0,1-1 0,-1 1 0,0 0 0,0-1-1,0 1 1,0 0 0,1 0 0,-1 0 0,0 0 0,0 0 0,0 0 0,0 0 0,0 0 0,0 0 0,0 0 0,1 0 0,-2 1-1,-3-1 131,0 1 0,1 0 0,-1 0 0,1 0 0,-1 1 0,-6 3 0,2 1-153,0 1-1,1 0 1,-1 0-1,2 1 1,-1 0-1,1 0 1,0 0-1,1 1 1,0 1 0,0-1-1,1 1 1,0 0-1,1 0 1,0 0-1,1 0 1,0 1-1,0 0 1,1-1-1,-1 21 1,3-29-64,0 0-1,0 0 1,0 0-1,0 0 1,0 0-1,0 1 1,1-1-1,-1 0 0,1 0 1,-1 0-1,1 0 1,0 0-1,0 0 1,0 0-1,0-1 1,0 1-1,0 0 1,0 0-1,1-1 1,-1 1-1,1-1 1,-1 1-1,1-1 1,0 0-1,-1 1 1,1-1-1,0 0 1,0 0-1,0 0 1,0-1-1,0 1 1,0 0-1,0-1 1,3 1-1,0 0 2,0-1 0,1 0 1,-1-1-1,0 1 0,0-1 0,0 0 0,1 0 0,-1-1 0,0 0 0,-1 1 0,1-2 0,7-3 0,0-2 22,0 0 0,-1-1 0,0-1 0,0 0 0,-1 0 1,-1-1-1,0 0 0,0-1 0,-1 0 0,-1 0 0,0-1 0,9-20 0,-15 30-41,0 0 0,0 0 0,-1 0 0,1 0 0,-1 0 0,1 0 0,-1 1 0,0-1 0,0-5 0,0 8-15,0-1 0,-1 1-1,1-1 1,0 0 0,0 1 0,-1-1 0,1 1 0,0-1 0,-1 0 0,1 1 0,0-1 0,-1 1 0,1-1 0,-1 1 0,1-1 0,-1 1-1,1 0 1,-1-1 0,1 1 0,-1 0 0,1-1 0,-1 1 0,1 0 0,-1 0 0,0-1 0,1 1 0,-1 0 0,0 0 0,1 0 0,-1 0-1,0 0 1,1 0 0,-1 0 0,1 0 0,-1 0 0,0 0 0,1 0 0,-1 0 0,0 0 0,1 1 0,-1-1 0,1 0 0,-1 1 0,0-1-1,0 1 1,-2 0-35,1 0-1,-1 1 1,1 0-1,-1-1 1,1 1-1,0 0 1,-1 0-1,1 0 1,0 1-1,-3 4 1,-8 13-438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16684,'0'0'7,"2"-3"525,-1 0 0,1 1 0,0-1 1,-1 0-1,1 1 0,5-5 0,-7 7-448,1-1 0,-1 1 1,1 0-1,-1 0 0,1 0 0,0-1 0,-1 1 0,1 0 1,-1 0-1,1 0 0,0 0 0,-1 0 0,1 0 1,-1 0-1,1 0 0,0 0 0,-1 1 0,1-1 0,-1 0 1,1 0-1,0 0 0,-1 1 0,1-1 0,-1 0 1,1 0-1,-1 1 0,1-1 0,-1 1 0,1-1 0,-1 0 1,0 1-1,1-1 0,-1 1 0,0-1 0,1 1 1,-1-1-1,0 1 0,1-1 0,-1 1 0,0 0 0,0-1 1,1 2-1,27 51 46,39 100 0,-61-140-330,-6-12 160,9 26-977,-7-13 234,-2-14 760,0 0 1,0 0-1,0 1 0,0-1 0,0 0 0,0 0 0,0 1 0,0-1 0,0 0 1,0 0-1,0 0 0,0 1 0,0-1 0,0 0 0,-1 0 0,1 0 1,0 0-1,0 1 0,0-1 0,0 0 0,0 0 0,-1 0 0,1 0 0,0 0 1,0 1-1,0-1 0,0 0 0,-1 0 0,1 0 0,0 0 0,0 0 1,0 0-1,-1 0 0,1 0 0,0 0 0,0 0 0,0 0 0,-1 0 1,-11-2-619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15163,'-3'7'1753,"4"-4"-785,5-6-272,11-7 984,8-6-207,12-7-337,0-3-176,9-2-312,1-2-168,-2-1-760,-1 4-512,-12 4 712,-7 8-192,-9 9-112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13571,'-2'13'1712,"2"1"-1104,0-1-280,-3 0 1489,3 1-1737,0-1 1896,-2 0-1720,4-5 24,2-2-16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18132,'-1'19'707,"-1"1"0,-1-1 1,-11 38-1,0-1 10,-7 50-902,4 1 1,-4 174 0,23-305 381,1 1 1,0-1-1,9-25 1,-7 26-74,11-41 232,3 0-1,3 2 0,2 1 0,63-114 1,-79 162-309,0 0 0,1 0 0,1 1 0,0 0-1,22-19 1,-30 28-38,1 1-1,0 0 0,0 0 1,0 0-1,0 0 0,0 0 0,0 0 1,1 1-1,-1 0 0,1-1 1,-1 1-1,1 0 0,-1 1 1,1-1-1,-1 1 0,1 0 0,0-1 1,-1 2-1,1-1 0,0 0 1,-1 1-1,1-1 0,-1 1 0,1 0 1,-1 0-1,1 1 0,-1-1 1,0 1-1,0 0 0,5 3 1,-3-2 14,-1 0 0,-1 0 1,1 1-1,0 0 1,-1 0-1,0 0 1,0 0-1,0 0 1,0 0-1,0 1 1,-1-1-1,0 1 0,0 0 1,2 10-1,-3-12 34,-1 1-1,0 0 0,1 0 0,-1-1 1,-1 1-1,1 0 0,0 0 0,-1-1 1,0 1-1,0 0 0,0-1 1,0 1-1,-1-1 0,0 1 0,1-1 1,-1 0-1,0 1 0,0-1 0,-1 0 1,1-1-1,-4 4 0,-2 2 48,-1-1-1,0 0 1,0 0-1,-1-1 1,0-1 0,0 0-1,0 0 1,-13 4-1,18-7-168,0 0 0,0-1-1,0 0 1,0 0 0,0 0 0,0 0-1,-1-1 1,1 0 0,0 0 0,0 0-1,-1-1 1,1 1 0,0-1-1,0-1 1,0 1 0,0-1 0,0 0-1,0 0 1,-6-4 0,-2-7-253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16636,'-15'-7'4409,"28"8"-3525,51 4-340,123-7 0,-183 3-88,-11 3-243,-13 3 59,-26 3 312,0-3-1,-1-1 0,-63-1 0,112-5-575,74-2-112,-63 1 33,1-1 0,-1 0 0,1 0 0,22-9 0,-35 11 64,0 0 0,-1-1 0,1 1 1,0 0-1,-1 0 0,1 0 0,0-1 0,-1 1 0,1-1 0,-1 1 0,1 0 0,-1-1 0,1 1 1,-1-1-1,1 1 0,-1-1 0,1 1 0,-1-1 0,0 1 0,1-1 0,-1 0 0,0 1 0,0-1 0,1 1 1,-1-1-1,0-1 0,0 2 2,-1-1-1,1 1 1,-1-1 0,1 1 0,-1 0 0,1-1 0,-1 1 0,1-1-1,-1 1 1,1 0 0,-1-1 0,1 1 0,-1 0 0,0 0-1,1 0 1,-1-1 0,0 1 0,1 0 0,-1 0 0,0 0 0,1 0-1,-1 0 1,0 0 0,1 0 0,-1 0 0,0 1 0,0-1-1,-27 4-504,1 2-1,-1 1 0,2 1 0,-51 21 1,73-28 39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14851,'-11'7'1833,"7"0"-849,1 0-312,16-7 1440,8-1-639,15-4-409,5 0-112,11-2-296,7-2-136,4 0-184,0 2-128,-9 0-336,-3 1-200,-13 6-440,-6 0-224,-15 3 736,-13 0-160,-19 0-208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16972,'-15'25'1656,"21"-9"-872,8-7-248,18-4 729,8-3-241,16-6-272,8-2-192,5-4-736,1 0-440,-4-3 544,-3 1-192,-15-1-160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254 501 10602,'0'-1'181,"0"0"0,-1-1 0,1 1 1,-1 0-1,0 0 0,1 0 0,-1-1 0,0 1 0,1 0 0,-1 0 0,0 0 0,0 0 0,0 0 0,0 0 0,0 0 0,0 1 0,0-1 1,-1 0-1,1 1 0,0-1 0,0 0 0,0 1 0,-1-1 0,1 1 0,0 0 0,-1 0 0,1-1 0,0 1 0,-1 0 0,1 0 0,-2 0 1,-6-1 451,1 1 0,-1 0 0,-12 1 0,12 1-476,0 0 0,1 0 0,-1 1-1,1 0 1,0 0 0,-1 1-1,2 0 1,-1 0 0,0 1 0,1 0-1,0 1 1,0-1 0,1 1 0,-1 1-1,1-1 1,1 1 0,-1 0-1,1 0 1,0 1 0,1 0 0,0 0-1,0 0 1,0 0 0,1 0-1,1 1 1,-1-1 0,1 1 0,-1 16-1,3-24-131,0 0-1,-1 0 1,1 0-1,0 0 1,0 0-1,0 0 0,0 1 1,0-1-1,0 0 1,0 0-1,1 0 1,-1 0-1,0 0 1,1 0-1,-1 0 0,1 0 1,-1 0-1,1 0 1,-1 0-1,1 0 1,-1-1-1,1 1 0,0 0 1,0 0-1,1 1 1,-1-2 6,1 1 0,-1-1 0,1 0 1,-1 0-1,1 0 0,-1 0 0,0 0 1,1 0-1,-1 0 0,1 0 0,-1-1 0,1 1 1,-1-1-1,0 1 0,1-1 0,1 0 1,9-6 154,0 0 0,-1 0 0,13-11 0,-19 13-104,36-28 242,-3-2 1,0-1-1,-3-2 1,46-62-1,-41 42-160,-2-2 0,52-113 0,-81 154-127,-1 0 0,-2-1 0,9-32 0,-40 113-49,-91 371-219,114-425 349,1 0-456,-1-1-1,1 0 1,1 0-1,-1 0 1,1 8 0,0-13 261,0 0 1,0 0 0,0 0 0,1 0 0,-1 0 0,0-1-1,0 1 1,1 0 0,-1 0 0,1 0 0,-1-1 0,1 1-1,-1 0 1,1 0 0,-1-1 0,1 1 0,-1 0 0,1-1-1,0 1 1,0-1 0,-1 1 0,1-1 0,0 1-1,0-1 1,-1 0 0,1 1 0,0-1 0,0 0 0,0 0-1,0 1 1,0-1 0,-1 0 0,1 0 0,0 0 0,0 0-1,0 0 1,0 0 0,0 0 0,0-1 0,-1 1 0,1 0-1,0 0 1,1-1 0,17-4-917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59 15115,'20'-16'2049,"42"-24"0,-52 37-129,-11 10-462,-13 11-217,-161 147 1265,52-52-3927,115-105 1081,-14 11-1541,22-19 1849,-1 0 0,1 0 1,0 0-1,0 0 0,0 0 1,0 0-1,0 0 1,0 0-1,0 0 0,0 0 1,0 0-1,0 0 1,0 0-1,0 0 0,0 0 1,0 0-1,-1 0 1,1 0-1,0 0 0,0 0 1,0 0-1,0 0 1,0 0-1,0 0 0,0 0 1,0 0-1,0 0 1,0 0-1,0 0 0,0 0 1,-1 0-1,1 0 1,0 0-1,0 0 0,0 0 1,0 0-1,0 0 0,0 0 1,0 0-1,0 0 1,0 0-1,0 0 0,0 0 1,0 0-1,0 0 1,0 0-1,0-1 0,0 1 1,0 0-1,0 0 1,0 0-1,0 0 0,0 0 1,0 0-1,0 0 1,0 0-1,0 0 0,0 0 1,0 0-1,0 0 1,0-1-1,0 1 0,0 0 1,0 0-1,2-9-1126,5-11-312,28-71-1825,-19 46 4277,30-57 0,-46 102-946,0-1 0,0 1 0,0 0 0,0 0 0,0 0 0,0 0 0,1 0 0,-1 0 0,0-1 0,0 1 0,0 0 0,0 0 0,0 0 0,0 0 0,1 0 0,-1 0 0,0 0 0,0 0 0,0 0-1,0 0 1,1 0 0,-1 0 0,0 0 0,0 0 0,0 0 0,0 0 0,1 0 0,-1 0 0,0 0 0,0 0 0,0 0 0,0 0 0,0 0 0,1 0 0,-1 0 0,0 0 0,0 0 0,0 0 0,0 0 0,0 1 0,1-1 0,-1 0 0,0 0 0,0 0 0,0 0-1,0 0 1,0 0 0,0 0 0,0 1 0,0-1 0,0 0 0,1 0 0,-1 0 0,0 0 0,0 1 0,0-1 0,0 0 0,0 0 0,0 0 0,0 0 0,0 1 0,0-1 0,0 0 0,0 0 0,0 0 0,4 14 654,-4-14-541,2 9 22,1-1 1,1 0-1,-1 0 1,1 0-1,1 0 1,-1-1-1,1 1 0,1-1 1,-1 0-1,1-1 1,0 0-1,7 6 1,-2-3-573,0-1 0,0-1-1,1 0 1,0 0 0,0-1 0,26 8 0,-22-8-112,-6 0-206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14955,'2'2'208,"1"0"0,-1 0 1,0 0-1,1 0 0,0-1 0,-1 1 0,1-1 0,0 1 1,0-1-1,0 0 0,-1 0 0,1-1 0,0 1 0,0-1 0,5 1 1,6 0 77,1-1 0,15-2 0,-6 0 525,679-66 2984,-491 35-3926,-153 20-1107,87-29 0,-140 40 919,19-8-465,-24 10 723,0 0 1,0-1-1,0 1 1,-1-1-1,1 1 0,0-1 1,0 1-1,0-1 0,-1 1 1,1-1-1,0 0 0,-1 1 1,1-1-1,0 0 1,-1 1-1,1-1 0,-1 0 1,0 0-1,1 0 0,0-1 1,-5-1-719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13675,'-6'42'1656,"-5"-2"-1112,0-4-272,-1 0 1297,5-8-1673,3-2 176,4-13-72,4-6-120,4-10-160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72 13947,'51'-48'2617,"-25"24"1763,-121 114-1037,43-38-3389,-2-3 0,-82 58 0,133-105-215,1-1 0,0 1 0,-1-1 0,1 1 0,-1-1 0,0 0 0,1 0 0,-1 0 0,0 0 0,-5 0 0,8-1 138,-1 0 0,1 0-1,-1 0 1,0 0 0,1-1 0,-1 1-1,1 0 1,-1 0 0,1-1-1,-1 1 1,0 0 0,1 0-1,-1-1 1,1 1 0,-1-1 0,1 1-1,0 0 1,-1-1 0,1 1-1,-1-2 1,0 1-2,0-1-1,1 0 1,-1 1-1,0-1 1,1 0-1,-1 0 1,1 0-1,0 1 1,-1-4-1,1-17-1137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16163,'9'0'1697,"3"1"-865,2 5-264,13-1 768,3 4-231,7 1-201,4 2-136,0 0-552,1 3-392,-4-1-600,-7-1 680,-9 1-184,-3-1-128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5 277 12563,'-1'0'62,"1"1"0,0-1 0,-1 0-1,1 0 1,0 1 0,0-1 0,-1 0 0,1 1 0,0-1 0,0 0 0,0 1 0,-1-1 0,1 0 0,0 1 0,0-1 0,0 1 0,0-1 0,0 0 0,0 1 0,0-1 0,0 0 0,0 1 0,0-1 0,0 1 0,0-1-1,0 0 1,0 1 0,0-1 0,0 1 0,0-1 0,0 0 0,1 1 0,-1-1 0,0 0 0,0 1 0,0-1 0,1 0 0,-1 1 0,0-1 0,1 0 0,-1 0 0,0 1 0,0-1 0,1 0 0,-1 0 0,0 1-1,1-1 1,-1 0 0,1 0 0,-1 0 0,0 0 0,1 0 0,-1 0 0,0 1 0,1-1 0,-1 0 0,1 0 0,31-1 1570,-24 0-824,240-23 3325,128-31-2069,-152 21-1541,-20 4-360,368-50 363,0 22-1888,-505 53-3121,-79 0 3631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202 376 13691,'2'-4'301,"0"0"-1,0 0 1,-1 0 0,1 0 0,-1 0-1,0 0 1,0-1 0,-1 1 0,1 0-1,-1-1 1,0 1 0,0 0-1,0-1 1,-1 1 0,-1-6 0,2 8-191,-1 0 1,0 0 0,0 0-1,0 0 1,0 1 0,0-1-1,0 0 1,0 0 0,-1 1 0,1-1-1,-1 1 1,1 0 0,-1-1-1,0 1 1,1 0 0,-1 0-1,0 0 1,0 0 0,1 0-1,-1 0 1,0 0 0,0 1-1,0-1 1,0 1 0,0 0 0,0-1-1,-1 1 1,1 0 0,0 0-1,0 0 1,0 0 0,0 1-1,0-1 1,-2 1 0,-2 1-23,0 0-1,0 0 1,0 0 0,0 1-1,0 0 1,1 0 0,-1 0 0,1 1-1,0 0 1,0 0 0,0 0-1,0 1 1,-7 9 0,3-3-29,1 1 1,0 0 0,1 0-1,0 0 1,-7 18-1,11-21-27,-1 1-1,2-1 0,-1 1 0,0 11 0,3-18-21,-1-1 0,1 0 1,0 0-1,1 0 0,-1 0 1,0 0-1,0 0 0,1 0 1,-1 0-1,1 0 0,0-1 0,1 4 1,-2-4 0,1-1 0,0 1 0,-1 0 0,1 0 0,0-1 0,0 1 0,0 0 0,0-1-1,-1 1 1,1-1 0,0 0 0,0 1 0,0-1 0,0 0 0,0 1 0,0-1 0,0 0 0,0 0 0,0 0 0,0 0 0,0 0 0,0 0 0,0 0 0,0 0 0,0 0 0,1-1 0,6 0 39,-1-1 0,0-1 0,0 1 0,-1-1 0,1 0 0,0-1 0,-1 0 0,0 0 0,10-8 0,50-51 356,-56 52-333,39-41 255,-2-1 0,-3-3 1,-2-2-1,35-64 0,-75 118-306,0 0 7,1 0 0,-1 0 0,0 0 0,0 0 0,-1-1-1,1 1 1,-1-1 0,0 1 0,1-6 0,-2 10-26,0 0 0,0 0 0,0-1 0,-1 1 0,1 0 0,0 0 0,0-1 0,0 1 0,0 0 0,0 0-1,0 0 1,0-1 0,0 1 0,-1 0 0,1 0 0,0 0 0,0-1 0,0 1 0,-1 0 0,1 0 0,0 0 0,0 0 0,0-1 0,-1 1-1,1 0 1,0 0 0,0 0 0,-1 0 0,1 0 0,0 0 0,0 0 0,-1 0 0,1 0 0,0 0 0,0 0 0,-1 0 0,1 0 0,0 0-1,0 0 1,-1 0 0,1 0 0,0 0 0,0 0 0,-12 4 62,5 1-41,0 0 0,0 1 0,0 0 0,0 0 0,1 0 0,0 0 0,-10 15 0,4-3-43,1 0 1,-10 24-1,15-29-51,0 1 1,1 0 0,1 0 0,0 0 0,-2 18-1,6-25-185,-1 0 0,1-1 0,0 1-1,0 0 1,0 0 0,1-1 0,1 1-1,-1 0 1,1-1 0,0 1 0,0-1-1,1 0 1,4 9 0,-6-14 115,-1 0 0,1 1 0,0-1 0,0 0 0,0 0 0,0 0 1,0 0-1,0 0 0,0 0 0,0 0 0,1-1 0,-1 1 0,0 0 0,1-1 1,-1 1-1,0-1 0,1 1 0,-1-1 0,0 0 0,1 1 0,-1-1 0,1 0 0,-1 0 1,1 0-1,-1 0 0,0 0 0,1 0 0,-1 0 0,1-1 0,-1 1 0,0-1 1,1 1-1,-1-1 0,1 1 0,0-2 0,18-10-1280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17404,'0'0'151,"0"-1"0,1 0-1,-1 1 1,0-1 0,1 0 0,-1 0 0,1 1 0,-1-1 0,1 1 0,0-1 0,-1 0 0,1 1-1,-1-1 1,1 1 0,0 0 0,0-1 0,1 0 0,-2 1-84,0 1 0,0-1 0,1 0 0,-1 0 0,0 0-1,1 0 1,-1 1 0,0-1 0,0 0 0,1 0 0,-1 1 0,0-1 0,0 0 0,0 1 0,1-1 0,-1 0 0,0 1 0,0-1-1,0 0 1,0 1 0,0-1 0,0 0 0,0 1 0,1-1 0,-1 0 0,0 1 0,0 32 1219,-15 96-561,-41 159 1,47-244-581,-2-1 129,9-36 121,9-28-186,24-77-80,4 1 1,4 2-1,56-96 0,-90 181-132,1 1 0,1-1 1,0 1-1,0 0 0,0 1 0,11-10 0,-16 17 1,0-1 0,-1 1 0,1 0 0,0-1 1,0 1-1,0 0 0,0 0 0,0 1 0,0-1 0,0 0 0,0 1 1,0-1-1,0 1 0,1-1 0,-1 1 0,0 0 0,0 0 0,0 0 1,1 0-1,-1 1 0,0-1 0,0 0 0,0 1 0,0 0 0,0-1 1,0 1-1,0 0 0,0 0 0,0 0 0,0 0 0,0 0 0,0 1 1,-1-1-1,1 1 0,-1-1 0,1 1 0,-1-1 0,1 1 0,1 3 1,1 0 5,-1 0 0,0 1 1,1-1-1,-2 1 0,1 0 0,-1 0 1,1 0-1,-2 0 0,1 1 1,-1-1-1,0 0 0,0 1 1,-1-1-1,0 1 0,0-1 1,0 0-1,-1 1 0,0-1 1,0 0-1,0 1 0,-1-1 1,0 0-1,-6 12 0,5-11 23,-1 0 1,0 0-1,0-1 0,-1 1 1,0-1-1,0 0 0,0 0 0,-1-1 1,0 1-1,0-1 0,0 0 1,-1-1-1,0 0 0,1 0 1,-1 0-1,-1-1 0,1 0 0,0 0 1,-9 1-1,12-3-66,1 0 0,-1-1 0,0 1 0,1-1 0,-1 0 0,0 0 0,0 0 0,1-1 0,-1 1 0,0-1 0,1 0 0,-1 0 0,1 0 0,-6-3 0,7 3-12,1 0 0,-1-1 0,1 1 0,-1-1 0,1 1 0,-1-1 0,1 0 1,0 1-1,0-1 0,0 0 0,0 0 0,0 0 0,0 0 0,0 1 0,1-1 0,-1-1 0,1 1 0,-1 0 0,1 0 0,0 0 0,0 0 1,0 0-1,0 0 0,0 0 0,0 0 0,1 0 0,0-3 0,5-18-364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15723,'0'1'69,"0"-1"0,0 0 1,0 1-1,1-1 0,-1 0 0,0 0 0,0 1 0,0-1 0,1 0 0,-1 1 0,0-1 0,0 0 0,1 0 0,-1 1 0,0-1 0,0 0 0,1 0 0,-1 0 0,0 1 1,1-1-1,-1 0 0,0 0 0,1 0 0,-1 0 0,0 0 0,1 0 0,-1 0 0,0 0 0,1 0 0,-1 0 0,1 0 0,-1 0 0,0 0 0,1 0 0,-1 0 1,0 0-1,1 0 0,19-1 682,180-25 3791,101-25-2329,-45 7-1497,-149 26-591,213-25-652,-311 43 428,-4-1-30,0 0 0,-1 1 0,1 0 0,0 0 0,-1 0 0,1 1 0,0 0 0,-1 0-1,1 0 1,5 2 0,-9-3 78,-1 1 0,0-1 0,1 0 0,-1 0 0,0 1 0,0-1 0,1 0 0,-1 0 0,0 1 0,0-1 0,1 0 0,-1 1 0,0-1-1,0 0 1,0 1 0,0-1 0,0 0 0,1 1 0,-1-1 0,0 0 0,0 1 0,0-1 0,0 1 0,0-1 0,0 0 0,0 1 0,0-1 0,0 0 0,0 1 0,-1-1 0,1 0-1,0 1 1,0-1 0,0 1 0,0-1 0,-1 0 0,1 0 0,0 1 0,0-1 0,0 0 0,-1 1 0,1-1 0,0 0 0,0 0 0,-1 1 0,1-1 0,0 0 0,-1 0-1,1 0 1,0 1 0,-1-1 0,1 0 0,0 0 0,-1 0 0,0 0 0,-2 3-228,-4 1-284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0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75 125 14987,'13'-24'1026,"37"-66"1864,-40 80-1347,-10 10-1505,0 0 1,0 0-1,1 0 0,-1 0 0,0 0 1,0 0-1,0 0 0,0 0 0,1 0 1,-1 0-1,0 0 0,0 0 0,0 0 1,1 0-1,-1 0 0,0 0 0,0 1 0,0-1 1,0 0-1,0 0 0,1 0 0,-1 0 1,0 0-1,0 1 0,0-1 0,0 0 1,0 0-1,0 0 0,0 1 0,0-1 1,0 0-1,0 0 0,0 0 0,0 0 0,1 1 1,-1-1-1,0 24 1325,-21 140 810,-3 39-1855,22-170-317,-6 60 13,7-85-5,-1 0 0,0 0 0,0 0 0,-1 0 1,0 0-1,0-1 0,-1 1 0,-7 10 0,10-17-1,0 1 0,0-1 0,-1 1-1,1-1 1,0 1 0,-1-1 0,0 0 0,1 1-1,-1-1 1,0 0 0,1 0 0,-1 0 0,-2 0 0,2 0-2,1-1 0,0 0 1,0 0-1,0 0 1,0 0-1,0 0 0,0 0 1,0 0-1,0 0 1,0 0-1,0-1 1,0 1-1,0 0 0,0-1 1,0 1-1,0 0 1,0-1-1,-2-1 0,1 0 0,0 0 0,0 0 0,1 0 0,-1 0 0,0 0 0,1-1 0,-1 1 0,1 0 0,0-1 0,0 0 0,0 1 0,0-1 0,0 0 0,1 1 0,-1-1-1,1 0 1,0 0 0,-1-3 0,2-5 4,0 0-1,0 0 1,1 0-1,1 0 1,0 0-1,0 0 1,6-11 0,39-74-58,-44 88 42,20-35-26,2 1-1,35-43 1,-44 64 17,1 1-1,1 0 0,1 1 1,1 1-1,31-21 0,-45 35 17,0 1 1,0-1-1,0 1 0,1 1 0,-1-1 0,1 1 0,0 0 1,0 1-1,-1 0 0,1 0 0,0 1 0,11 0 0,-13 1 0,-1-1-1,0 1 0,0 0 1,0 0-1,0 0 1,0 1-1,0 0 0,0 0 1,0 0-1,-1 1 0,1-1 1,-1 1-1,0 0 1,1 1-1,-1-1 0,-1 1 1,1-1-1,0 1 0,3 5 1,-6-6 7,1-1 0,-1 1 0,0-1 0,0 1 0,0 0 0,0-1 0,0 1 0,-1 0 0,1-1 0,-1 1 0,1 0 0,-1 0 0,0 0 0,0-1 0,-1 1 1,1 0-1,-1 3 0,-1-1 8,1 0 1,-1-1 0,0 1 0,0-1 0,-1 1-1,0-1 1,0 0 0,-6 8 0,-1-2 22,0 0 1,-1-1 0,0 0-1,-1 0 1,-22 11-1,30-17-46,-77 36 58,74-37-173,0 1 0,0-1 0,-1 0 0,1 0 0,-1-1-1,1 0 1,-1 0 0,0-1 0,-11-1 0,18 1 105,0 0 0,0 0 0,0 0 1,0-1-1,-1 1 0,1 0 0,0-1 1,0 1-1,0-1 0,0 1 0,0-1 0,0 1 1,0-1-1,0 0 0,0 0 0,0 1 1,0-1-1,1 0 0,-1 0 0,-1-1 1,1 0-5,1 0-1,-1 0 1,1 0 0,0 0 0,0 0 0,-1 0 0,1 0 0,0 1 0,1-1 0,-1 0 0,0 0 0,1-3 0,10-37-395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5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14627,'-13'2'1283,"8"-1"-1038,0 0-1,0 0 0,0 0 0,0 0 1,0 1-1,0 0 0,1 0 1,-1 0-1,-5 4 0,10-6-217,0 1 0,-1-1 0,1 0 0,0 0 0,0 1 0,0-1 0,0 0 0,0 0 0,0 1 0,0-1 0,0 0 0,0 1 0,0-1 0,0 0 0,1 0 0,-1 1 0,0-1 0,0 0-1,0 0 1,0 0 0,0 1 0,0-1 0,1 0 0,-1 0 0,0 1 0,0-1 0,0 0 0,0 0 0,1 0 0,-1 0 0,0 1 0,0-1 0,1 0 0,-1 0 0,0 0 0,0 0 0,1 0 0,-1 0 0,0 0 0,0 0 0,1 0 0,-1 0 0,0 1 0,0-1-1,1 0 1,-1-1 0,0 1 0,0 0 0,1 0 0,-1 0 0,0 0 0,1 0 0,18 2 349,-18-2-316,54 0 335,1-2 0,-1-3 1,61-13-1,-436 66 1940,387-50-2897,98-28 432,-158 28 156,-88 25-360,61-16 450,-1-1 0,1 0 0,-1-2 0,-23 2 0,19-5-97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16972,'-13'10'2221,"13"-10"-2157,0 1-1,0-1 1,0 0 0,0 0 0,0 1-1,0-1 1,0 0 0,0 0-1,0 0 1,0 1 0,1-1 0,-1 0-1,0 0 1,0 0 0,0 1-1,0-1 1,1 0 0,-1 0 0,0 0-1,0 0 1,0 0 0,0 1-1,1-1 1,-1 0 0,0 0 0,0 0-1,1 0 1,-1 0 0,0 0-1,0 0 1,0 0 0,1 0 0,-1 0-1,0 0 1,1 0 0,31 2 2471,-31-2-2539,54-2 1400,99-19-1,20-1-4004,-162 23 837,-15 4 527,-19 6 108,-4-1 263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44 13955,'-35'20'1680,"20"-5"-799,3-3-273,19-3 1448,13-5-680,18-4-223,6-7-113,15-3-232,4-5-104,3 0-256,1-1-232,-11-1-600,-6 4-336,-17 4 560,-8 8-144,-24 1-104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13 477 14827,'19'-6'1155,"36"-6"0,-50 11-898,1 0 0,0 1 0,0 0 1,-1 0-1,1 0 0,0 1 0,0 0 0,-1 0 0,1 0 0,10 4 1,-14-4-189,-1-1 0,0 1 1,1 0-1,-1-1 1,0 1-1,0 0 0,0 0 1,0 0-1,0 0 1,0 0-1,0 0 0,0 0 1,0 0-1,0 0 1,0 1-1,0-1 0,-1 0 1,1 0-1,-1 1 1,1-1-1,-1 1 0,1 1 1,-1-1-6,0 0 0,0 0 0,-1 0 0,1 0 0,0 1 0,-1-1 0,1 0 0,-1 0 0,0 0 0,0 0 0,0 0 0,0 0 0,-2 2 0,-4 5 123,0 0-1,-1 0 1,0-1-1,-12 10 0,18-16-122,-26 20 294,-24 24 145,47-42-456,1 1 1,0 0-1,0 0 1,0 0-1,1 0 1,-1 1 0,1-1-1,-2 8 1,4-12-41,1 0 0,-1 0 0,1 0 0,0 1 0,-1-1 0,1 0 0,0 0 0,0 1 0,0-1 0,0 0 0,0 0 0,0 1 0,0-1 0,1 0 0,-1 0 0,0 1 0,1-1 1,-1 0-1,1 0 0,-1 0 0,1 0 0,1 2 0,-1-1-11,1-1-1,-1 0 1,1 1 0,0-1 0,-1 0-1,1 0 1,0 0 0,0 0 0,0 0-1,0-1 1,0 1 0,3 0 0,7 1-131,0-1 1,0-1 0,22-1 0,-30 1 78,20-3-320,1-1-1,-1 0 0,-1-2 1,1-1-1,-1-1 0,37-18 1,-19 6-225</inkml:trace>
  <inkml:trace contextRef="#ctx0" brushRef="#br0" timeOffset="1">416 15 17020,'7'-1'640,"9"-3"276,-1 1 0,1 0 0,0 1 0,23 1 0,-36 1-875,0 0-1,0 0 1,0 0-1,0 1 0,0 0 1,0-1-1,0 1 1,0 0-1,0 0 0,0 0 1,-1 1-1,1-1 1,0 1-1,-1 0 1,1-1-1,-1 1 0,0 0 1,1 0-1,-1 1 1,0-1-1,0 0 0,-1 1 1,1-1-1,0 1 1,-1 0-1,0-1 0,1 1 1,-1 0-1,0 0 1,0 3-1,0 1-26,0 0 1,-1 0-1,0 0 1,0 0-1,-1 0 1,0-1-1,0 1 1,0 0-1,-1 0 1,0-1-1,-1 1 1,-5 10-1,-6 10 5,-28 40 1,25-42 1,-5 7-9,13-19-38,-1 1 0,2 0 0,0 1 1,-9 23-1,16-37-1,0 1 0,1-1 1,-1 1-1,1-1 1,-1 1-1,1 0 0,0-1 1,0 1-1,-1-1 0,1 1 1,0 0-1,1-1 1,-1 1-1,0-1 0,0 1 1,1 0-1,-1-1 0,1 1 1,-1-1-1,1 1 0,0-1 1,-1 0-1,1 1 1,0-1-1,0 0 0,0 1 1,0-1-1,0 0 0,0 0 1,1 0-1,-1 0 0,0 0 1,0 0-1,1 0 1,-1 0-1,1 0 0,-1-1 1,1 1-1,-1-1 0,1 1 1,-1-1-1,3 1 1,8 1-133,-1-1 1,1 0 0,0 0 0,20-2 0,-26 0 165,42-2-409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322 436 14227,'0'-2'185,"1"0"0,-1 0 0,0 0 0,0 0 0,0 0 0,-1 0 0,1 1 0,0-1 0,-1 0 0,1 0 0,-1 0 0,0 0 0,1 1 0,-1-1 0,0 0 0,0 0 0,0 1 0,-1-1 0,1 1 0,0-1 0,0 1 0,-1 0 0,1-1 0,-1 1 0,1 0 0,-1 0 1,0 0-1,1 0 0,-4-1 0,1 0-98,0 0 1,0 1-1,0 0 1,0-1-1,0 1 1,-1 1-1,1-1 1,0 1-1,-1-1 1,1 1-1,0 0 1,-8 2-1,1 1-78,0 1 0,0 0 0,0 0 0,1 1 0,-1 1 0,1 0 0,0 0 0,1 1 0,0 1 0,-15 14 0,10-8 14,2 0 0,0 1-1,0 0 1,2 1 0,-17 31 0,24-41 17,0-1 1,1 1-1,0-1 0,0 1 0,0 0 0,1 0 0,-1 11 1,2-16-28,0-1 1,0 1-1,0 0 1,0-1-1,0 1 1,0 0-1,0-1 1,0 1 0,1-1-1,-1 1 1,0 0-1,1-1 1,-1 1-1,0-1 1,1 1-1,-1-1 1,0 1-1,1-1 1,-1 1 0,1-1-1,-1 1 1,1-1-1,-1 0 1,1 1-1,0-1 1,-1 0-1,1 1 1,-1-1 0,1 0-1,0 0 1,-1 0-1,1 1 1,0-1-1,-1 0 1,1 0-1,0 0 1,-1 0 0,1 0-1,0 0 1,-1 0-1,1-1 1,-1 1-1,1 0 1,0 0-1,-1 0 1,1-1-1,0 1 1,5-2 76,-1 0-1,1 0 1,-1 0 0,9-6-1,6-5 71,-1-2-1,0-1 1,0 0-1,-2-1 1,0-1-1,-1 0 1,18-28-1,0-6 121,45-94 0,-23 13-237,-50 114-52,-1 1 0,0-1-1,-1-1 1,-2 1 0,2-25 0,-10 52-19,1 0 1,0 1-1,0-1 1,-4 13-1,-6 16 31,2 1 0,2 0-1,2 1 1,1 0 0,2 0-1,-2 48 1,9-80 4,-1 0 0,1-1 0,1 1 0,0 0 0,0 0 1,0 0-1,1-1 0,-1 0 0,2 1 0,-1-1 0,1 0 0,0 0 0,0-1 1,5 6-1,-3-3-66,0-1 0,-1 1 1,0 0-1,0 0 0,-1 1 0,4 10 1,-8-17-51,1 0 0,-1 1 0,0-1-1,0 0 1,0 0 0,0 1 0,0-1 0,-1 0 0,1 0 0,-2 4 0,0 14-824,6-16 443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14267,'6'4'1392,"-3"1"-792,-3 0-215,-6 10 647,-1 2-184,-6 10-184,-3 5-160,-7 6-136,-1 3-72,-3-1-144,-1 1-104,3-6-288,0-4-160,8-11-328,3-8-136,7-14 608,1-6-208,4-15-168</inkml:trace>
  <inkml:trace contextRef="#ctx0" brushRef="#br0" timeOffset="1">13 85 14947,'3'0'1416,"-1"15"-823,-1 4-201,6 4 680,3 1-184,6 1-224,6-1-40,8-7-184,5-2-71,7-7-345,1-1-256,-6-1 288,-4-2-64,-11 4-72,-15 0-49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15235,'6'3'297,"1"0"0,-1 0 1,1-1-1,0 0 0,0 0 0,0-1 0,0 0 0,0 0 0,1-1 0,-1 0 1,0 0-1,9-1 0,6 0 495,146-9 838,184-35 1,-47 4-2724,-211 35-1900,-94 6 2971,0 0 0,0 0 0,0 0 0,0 0 0,0 0 0,-1 0 0,1 0 0,0 0 0,0-1 0,0 1 0,0 0 0,0 0 0,0 0-1,0 0 1,0 0 0,0 0 0,-1-1 0,1 1 0,0 0 0,0 0 0,0 0 0,0 0 0,0-1 0,0 1 0,0 0 0,0 0 0,0 0-1,0 0 1,0 0 0,0-1 0,0 1 0,0 0 0,0 0 0,1 0 0,-1 0 0,0 0 0,0-1 0,0 1 0,0 0 0,0 0 0,0 0-1,0 0 1,0 0 0,0 0 0,1-1 0,-1 1 0,0 0 0,0 0 0,0 0 0,0 0 0,0 0 0,0 0 0,1 0 0,-1 0 0,0 0 0,0 0-1,0 0 1,0 0 0,0 0 0,1 0 0,-1 0 0,-19-4-799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250 312 16524,'3'-1'173,"0"0"0,-1 1 1,0-1-1,1 0 0,-1 0 1,1 0-1,-1-1 1,0 1-1,0 0 0,0-1 1,0 0-1,0 1 0,0-1 1,0 0-1,0 0 1,1-2-1,-3 3-110,1 0-1,-1-1 1,1 1 0,-1 0 0,0 0 0,0 0-1,0 0 1,1 0 0,-1 0 0,0 0 0,0 0-1,0-1 1,-1 1 0,1 0 0,0 0-1,0 0 1,-1 0 0,1 0 0,0 0 0,-1 0-1,1 0 1,-1 0 0,1 0 0,-1 0-1,0 0 1,1 0 0,-1 0 0,0 1 0,0-1-1,0 0 1,0 0 0,1 1 0,-1-1-1,0 1 1,0-1 0,0 1 0,0-1 0,-2 0-1,-4-2-14,1 0 0,-1 0-1,1 1 1,-1 0 0,0 0 0,0 1-1,0 0 1,0 0 0,0 0-1,0 1 1,0 0 0,0 0-1,0 1 1,0 0 0,0 0 0,0 1-1,0 0 1,1 0 0,-1 1-1,0-1 1,1 2 0,0-1-1,0 0 1,-7 6 0,5-3-29,1 0 0,-1 0 0,1 1 0,0 0 0,0 0 0,1 1 0,0 0 0,1 0 0,-1 0 0,1 1 0,1-1 0,0 1 0,0 0 1,1 1-1,0-1 0,-3 18 0,5-23 3,1 0 0,0 0 1,0 0-1,0 0 1,0-1-1,1 1 0,0 5 1,0-8-10,-1 0 0,0 0 0,1 0 0,-1 0 0,1 0 1,-1 0-1,1 0 0,-1 0 0,1 0 0,0-1 1,0 1-1,-1 0 0,1 0 0,0-1 0,0 1 0,0 0 1,0-1-1,-1 1 0,1-1 0,0 1 0,0-1 0,0 0 1,0 1-1,0-1 0,0 0 0,0 0 0,1 1 0,-1-1 1,0 0-1,0 0 0,0 0 0,0 0 0,1-1 0,5 0 46,0-1 0,0 1 0,-1-2-1,1 1 1,-1-1 0,0 0 0,1 0-1,6-5 1,47-37 315,-56 42-348,35-31 265,-2-1 0,52-63 0,51-91 225,-117 153-464,-20 32-22,-15 23-10,-23 43-7,3 1 1,-41 115 0,70-167-14,-1 1 0,2 0 0,-1-1 0,0 14 0,3-22-25,0 0 0,0 0 0,0 0 0,1-1 0,-1 1 0,1 0 0,-1 0 0,1 0 0,0-1 0,2 5 0,-2-6-16,-1 0 0,1 0 0,0 0 0,0 0 0,0 0 0,0 0 1,0 0-1,0 0 0,0-1 0,0 1 0,0 0 0,0-1 0,1 1 0,-1-1 0,0 1 0,0-1 0,1 1 0,-1-1 0,0 0 0,1 0 0,-1 0 0,0 1 0,2-2 0,2 0-94,0 0 1,0-1-1,0 1 0,0-1 0,0 0 0,0-1 0,-1 1 0,1-1 0,-1 0 0,0 0 0,7-7 0,0 1-75,19-15-325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15699,'3'11'577,"-1"0"0,-1 0 0,0 1 0,-1-1 0,0 1 0,-2 19 0,-17 71 1537,11-68-1519,-73 363 2189,72-363-2282,7-29 0,3-20-237,16-70-129,4 1-1,3 1 0,3 1 0,72-144 0,-92 210-135,1 0-1,1 1 0,0 0 1,1 1-1,1 0 0,0 0 0,1 1 1,17-14-1,-27 26-2,-1-1-1,1 1 1,0 0 0,-1 0 0,1 0 0,0 0-1,0 0 1,0 0 0,0 0 0,0 1 0,0-1 0,0 1-1,0-1 1,0 1 0,0 0 0,1 0 0,-1 0-1,0 0 1,2 1 0,-2-1 0,-1 1 0,1 0 0,-1 0 0,1 0 0,-1 0 0,0 0 0,0 0 0,1 0 0,-1 0 0,0 0 0,0 0 0,0 1 0,0-1 0,0 0 0,-1 1 0,1-1 0,0 1 0,-1-1 0,1 1 0,-1-1 0,1 1 0,-1 0 0,0-1 0,1 3 0,1 4 3,-1 1-1,0 0 1,0 0 0,-1 0-1,0 0 1,-1 0 0,0 0 0,0-1-1,-1 1 1,0 0 0,0-1-1,-1 1 1,0-1 0,0 0-1,-1 0 1,-1 0 0,1 0-1,-1-1 1,0 1 0,-1-1-1,0-1 1,0 1 0,0-1-1,-1 0 1,0 0 0,0-1-1,0 0 1,-1 0 0,0-1-1,0 0 1,0 0 0,-16 4-1,10-4-15,0 0 0,1-2 0,-19 2 0,28-4-98,-1 1 0,1-1-1,0 0 1,-1 0 0,1-1-1,0 0 1,-1 1 0,1-1-1,0-1 1,0 1 0,0-1-1,0 1 1,0-1 0,-6-4-1,9 5 87,0 1 0,0-1 0,1 0 0,-1 1 0,0-1 0,0 0 0,1 0 0,-1 0 0,1 0 0,-1 0 0,1 0 0,-1 0 0,1 0 0,-1 0 0,1 0-1,0 0 1,0 0 0,-1 0 0,1 0 0,0 0 0,0 0 0,0 0 0,0 0 0,0 0 0,0 0 0,1-2 0,6-13-491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19804,'-13'9'2401,"4"-4"-1569,-1-2-344,5 3 1368,-1-2-847,0 2-393,12-6-1728,11-11 976,3-1-169,3-2-191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 13107,'1'4'295,"0"1"0,0-1 0,-1 1 0,1-1 0,-1 1 0,0-1 0,0 1 0,-2 7 0,1 2 272,-35 512 4636,25-386-3587,8-145-431,-1-9-975,4-26 60,1 0 0,2 1 0,12-62 0,39-115-534,-41 168 134,2 1 1,2 0 0,35-66-1,-49 109 115,-1 0-1,1 0 1,0 0-1,0 0 1,0 1-1,0-1 1,0 1-1,7-6 1,-9 9 12,0-1-1,0 1 1,1-1 0,-1 1 0,0 0-1,0-1 1,0 1 0,0 0 0,0 0 0,0 0-1,1 0 1,-1 0 0,0 0 0,0 0 0,0 0-1,0 0 1,0 1 0,0-1 0,1 0 0,-1 1-1,0-1 1,0 1 0,0-1 0,0 1-1,0-1 1,0 1 0,-1 0 0,1-1 0,0 1-1,0 0 1,0 0 0,-1 0 0,1 0 0,0 0-1,-1 0 1,1 0 0,0 0 0,-1 0-1,1 1 1,4 8-7,-1-1 0,1 1-1,-2 0 1,0 0 0,0 0-1,0 1 1,-2-1 0,2 19-1,-2-15 23,-1 1-1,0-1 1,-1 1-1,-1-1 1,-7 27-1,6-32 26,0-1-1,-1 0 0,0 0 0,0 0 1,-1 0-1,0-1 0,-1 0 0,1 0 1,-1 0-1,-1-1 0,-8 8 1,12-11-86,-1 0 0,0-1 0,0 1 0,0 0 0,0-1 0,0 0 0,0 0 0,-1 0 0,1-1 0,0 0 0,-1 1 0,0-1 1,1-1-1,-1 1 0,1-1 0,-1 0 0,0 0 0,0 0 0,1 0 0,-1-1 0,1 0 0,-1 0 0,-5-2 0,9 3 33,0-1 0,1 1 0,-1 0 0,0-1 0,0 1 0,1 0 0,-1-1-1,0 1 1,1-1 0,-1 1 0,1-1 0,-1 0 0,1 1 0,-1-1 0,1 1 0,-1-1-1,1 0 1,-1 1 0,1-1 0,0 0 0,-1 0 0,1 1 0,0-1 0,0 0-1,0 0 1,-1 1 0,1-1 0,0 0 0,0 0 0,0 0 0,0 1 0,0-1 0,1 0-1,-1-1 1,5-15-329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15963,'-1'1'96,"1"-1"-1,0 1 1,0-1-1,0 1 1,0 0-1,-1-1 1,1 1-1,0 0 1,0-1-1,0 1 1,1 0-1,-1-1 1,0 1-1,0 0 1,0-1-1,0 1 1,1-1-1,-1 1 1,0 0-1,0-1 1,1 1-1,-1-1 1,0 1-1,1-1 1,0 2-1,18 7 1264,29-4 296,-44-5-1425,40 0 579,1-2 0,58-9 0,91-27-323,-78 14-485,194-19-3746,-291 41 3122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 14355,'2'-2'321,"0"0"0,0 1 0,0-1 0,1 1 0,-1 0 0,1 0 0,-1 0 0,5-1 0,-7 2-257,1 0-1,-1 0 1,1 0 0,-1 0-1,0 0 1,1 0-1,-1 0 1,0 0-1,1 0 1,-1 0-1,0 0 1,1 0-1,-1 0 1,0 0-1,1 0 1,-1 1-1,0-1 1,1 0-1,-1 0 1,0 0-1,0 1 1,1-1-1,-1 0 1,0 0-1,0 1 1,1-1-1,-1 1 32,1 0 0,-1 0 0,0 0-1,0 0 1,0 0 0,0 0 0,0 0-1,0 0 1,0 0 0,0 0-1,0 0 1,0 0 0,0 0 0,-1 1-1,-6 17 302,-1 0-1,-1-1 1,0 0 0,-2 0-1,1-1 1,-15 16-1,2 0-148,-36 53-239,-95 107 0,153-191-117,-26 22 85,26-23 41,0-1 0,0 1 0,1-1 0,-1 1-1,0-1 1,0 0 0,1 1 0,-1-1 0,0 1 0,0-1 0,0 0-1,0 0 1,1 0 0,-1 1 0,0-1 0,0 0 0,0 0 0,0 0-1,0 0 1,0-1 0,1 1 0,-1 0 0,0 0 0,0 0 0,0-1-1,0 1 1,0 0 0,1-1 0,-1 1 0,0-1 0,0 1 0,1-1-1,-1 1 1,0-1 0,1 0 0,-1 1 0,0-2 0,-7-22-29,4-8-3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2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15819,'16'14'1705,"2"4"-945,4 2-304,2 3 728,3 1-144,3 2-623,3 0-521,-4-5 232,-2-1-128,-5-4-192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17540,'0'1'1648,"-3"7"-1240,-4 12-208,-7 8 776,1 10-471,2 2-169,-1 3-432,4-3-224,5-6-393,3-5-199,5-16 688,4-6-216,2-17-144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14803,'-4'-1'647,"1"1"-476,1-1 1,-1 1-1,1-1 0,-1 1 0,1 0 1,-1 0-1,1 0 0,-1 0 0,1 1 1,-1-1-1,-4 2 0,7-1-139,0-1 0,0 0 0,0 1 0,0-1-1,0 1 1,0-1 0,0 0 0,0 1 0,0-1 0,0 0 0,0 1 0,1-1-1,-1 1 1,0-1 0,0 0 0,0 1 0,0-1 0,1 0 0,-1 1 0,0-1-1,0 0 1,1 0 0,-1 1 0,0-1 0,1 0 0,-1 0 0,0 1 0,0-1-1,1 0 1,-1 0 0,1 0 0,-1 0 0,0 1 0,1-1 0,-1 0 0,0 0-1,1 0 1,-1 0 0,1 0 0,-1 0 0,1 0 0,18 4 332,-10-3-257,1 0-8,0-1-1,0 1 0,0-2 1,0 1-1,0-1 0,1-1 1,-1 0-1,16-5 0,-24 3 375,-8 0-260,-10-2 92,-4 4-113,0 1-1,0 1 0,0 1 1,0 1-1,1 0 0,-1 1 1,-22 7-1,45-10-271,0 0 0,-1 1-1,1-1 1,0 0 0,0 1-1,0-1 1,-1 1 0,1 0-1,0 0 1,-1 0 0,4 2-1,1 0-31,-1 1 0,1 0-1,-1 0 1,8 6 0,0 4-201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15003,'0'1'98,"1"-1"0,-1 1 0,0 0 0,1-1-1,-1 1 1,1-1 0,-1 1 0,0-1 0,1 1 0,-1-1-1,1 1 1,0-1 0,-1 1 0,1-1 0,-1 0 0,1 1-1,-1-1 1,1 0 0,0 0 0,-1 1 0,1-1 0,0 0-1,-1 0 1,1 0 0,0 0 0,0 0 0,-1 0 0,1 0-1,0 0 1,-1 0 0,2 0 0,30-5 705,-19 3-32,91-15 1718,75-8-464,-147 22-2110,1 2 0,0 1-1,47 6 1,-77-5 23,3-1-326,1 1 0,-1 0 0,1 0-1,-1 1 1,0 0 0,0 0-1,0 0 1,0 1 0,10 6-1,-20-13-343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15803,'11'13'1833,"15"-7"-921,7-3-304,14-8 1393,8-1-777,9-5-376,5 0-56,3-1-520,-2-1-320,-8 3-720,-9 4 728,-19 2-224,-7 4-80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2 664 12091,'0'1'85,"0"-1"1,0 0 0,0 1 0,-1-1 0,1 1 0,0-1 0,0 0-1,0 1 1,0-1 0,0 1 0,0-1 0,0 1 0,0-1 0,0 0-1,0 1 1,0-1 0,0 1 0,0-1 0,1 1 0,-1-1 0,0 0-1,0 1 1,0-1 0,1 1 0,-1-1 0,0 0 0,0 1 0,1-1-1,-1 1 1,2-1 34,-1-1 0,0 1 0,0-1 0,0 1 0,1-1 0,-1 1 0,0-1-1,0 1 1,0-1 0,0 0 0,0 0 0,0 0 0,1-1 0,218-208 4406,-156 138-4191,-3-3 0,90-146-1,-104 132-124,-50 96-170,0 0 1,1 0-1,-3 15 0,-1 3-1,-20 83 159,4 1 0,-8 126 1,29-226-593,2-19 137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14051,'15'2'518,"0"0"0,-1 0 0,1-2 0,0 0 0,22-3 0,75-16 1206,-82 13-1243,906-146 3485,-147 82-2545,-632 56-1269,-54 4 45,-84 11-301,-19 2-803,-10 1-952,9-3 1718,1-1 118,0 0-1,0 0 1,0 0-1,-1 0 1,1 0-1,0 0 1,0 0 0,0 0-1,-1 0 1,1 0-1,0 0 1,0 0-1,0 0 1,-1 0-1,1 0 1,0 0-1,0 0 1,0 0-1,-1 0 1,1 0-1,0 0 1,0 0-1,0 0 1,0 0-1,-1 0 1,1 0 0,0 0-1,0 0 1,0-1-1,0 1 1,-1 0-1,1 0 1,0 0-1,0 0 1,0 0-1,0-1 1,0 1-1,0 0 1,-4-10-683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321 205 12635,'1'-1'85,"-1"1"1,0-1 0,1 1-1,-1-1 1,0 0 0,0 1-1,0-1 1,1 0 0,-1 1 0,0-1-1,0 0 1,0 1 0,0-1-1,0 0 1,0 1 0,0-1-1,-1 0 1,1 1 0,0-1-1,0 0 1,0 1 0,-1-1-1,1 1 1,0-1 0,-1 0-1,1 1 1,0-1 0,-1 1-1,1-1 1,-1 1 0,1-1-1,-1 1 1,1-1 0,-1 1 0,1 0-1,-1-1 1,1 1 0,-1 0-1,0-1 1,1 1 0,-1 0-1,1 0 1,-1 0 0,-1-1-1,-1 0 156,-1-1 0,0 1-1,0 0 1,0 0-1,0 1 1,-6-1 0,0 2-71,-1 0 1,1 1 0,0 0 0,1 0 0,-1 1 0,0 1 0,1-1 0,0 1 0,0 1 0,0 0 0,0 0 0,1 1 0,0 0 0,-13 12 0,7-4 17,0 0 1,1 1 0,1 1-1,0 0 1,1 0 0,-15 30-1,22-38-77,0 0-1,1 1 1,0 0-1,0 0 1,-2 15-1,5-23-100,0-1 0,0 1 0,0 0 0,0-1 0,-1 1 0,1-1 0,0 1 0,0-1 0,0 1 0,1 0 0,-1-1 0,0 1 0,0-1 0,0 1 0,0-1 0,0 1 0,1-1 0,-1 1 0,0-1 0,0 1 0,1-1 0,-1 1 0,0-1 0,1 1 0,-1-1 0,1 0 0,-1 1 0,0-1 0,1 0 0,-1 1 0,1-1 0,-1 0 0,1 1 0,-1-1 0,1 0 0,-1 0 0,1 0 0,0 0 0,-1 1 0,1-1 0,-1 0 0,1 0 0,-1 0 0,1 0 0,-1 0 0,1 0 0,0 0 0,-1 0 0,1-1 0,-1 1 0,1 0 0,-1 0 0,1 0 0,0-1 0,28-15 163,-4-2-101,-1-2 0,-1-1 0,0 0-1,29-38 1,67-107 153,-110 152-209,2-1-2,-1 0 0,-1-1 0,0 0 0,-1 0 0,10-31 0,-48 118 89,22-47-47,-18 65 226,23-79-211,1 0 0,1 0 1,0 0-1,1 0 1,0 0-1,2 20 0,-1-28-88,-1 1-1,1-1 0,0 1 1,0-1-1,0 1 1,0-1-1,0 0 0,0 1 1,1-1-1,-1 0 0,1 0 1,0 0-1,3 3 1,-4-4-62,0 0 0,0 0 0,0-1 1,0 1-1,0-1 0,1 1 0,-1-1 0,0 1 1,0-1-1,0 0 0,1 0 0,-1 1 1,0-1-1,0 0 0,0 0 0,1 0 1,-1 0-1,0 0 0,0-1 0,1 1 0,-1 0 1,0-1-1,0 1 0,0 0 0,0-1 1,1 0-1,-1 1 0,0-1 0,0 1 1,1-3-1,8-5-481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16171,'14'0'1833,"-7"3"-1161,-10 11-264,-5 4 880,-7 7-407,-5 4-137,-1 4-336,-4 0-56,0-2-168,2 0-80,1-6-296,4-6-224,5-8-504,1-3 2016,4-11-1152,0-4-80,6-6-24</inkml:trace>
  <inkml:trace contextRef="#ctx0" brushRef="#br0" timeOffset="1">22 75 17092,'6'10'1776,"2"1"-1024,1 2-272,5 1 857,3 1-281,2 0-224,3 0-168,1-4-440,1 1-296,-4-2-680,-3-2 712,-10 2-160,-2 0-88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13587,'4'-3'944,"4"-3"-816,0 0-56,4 1 224,1-2-144,-1 1-200,0 2-112,-3 2 136,-4 2-48,-3 0-8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39 14947,'0'-1'112,"-1"0"-1,1 1 1,0-1-1,-1 0 1,1 1-1,-1-1 1,1 1-1,-1-1 1,1 1-1,-1-1 1,0 1-1,1-1 1,-1 1-1,1 0 1,-1-1-1,0 1 1,1 0-1,-1-1 1,0 1-1,0 0 1,1 0-1,-1 0 0,0 0 1,0 0-1,1 0 1,-1 0-1,-1 0 1,0 0 15,1 1 0,0 0 1,-1-1-1,1 1 0,0 0 0,-1 0 1,1 0-1,0 0 0,0 0 0,0 0 1,0 0-1,-2 3 0,-2 3 174,0 1 1,1 0-1,-5 12 0,-5 15 299,2 1-1,-9 44 1,-8 78 596,21-109-872,-5 33 146,6-28 163,-21 77 0,21-116-279,7-15-346,0 0 1,0 0-1,0 0 1,0 0 0,0 0-1,-1 0 1,1 0-1,0 0 1,0 0 0,0 0-1,0 0 1,0 0-1,0 0 1,-1 0 0,1 0-1,0 0 1,0 0-1,0 0 1,0 0 0,0 0-1,-1-1 1,1 1-1,0 0 1,0 0 0,0 0-1,0 0 1,0 0-1,0 0 1,0 0 0,0 0-1,-1 0 1,1-1-1,0 1 1,0 0 0,0 0-1,0 0 1,0 0-1,0 0 1,0 0 0,0-1-1,0 1 1,0 0-1,0 0 1,0 0 0,0 0-1,0 0 1,0-1-1,0 1 1,-3-31 381,10-49-296,2 0-1,4 0 0,4 1 0,43-126 0,-55 191-94,1 1 0,0-1 0,0 1 0,2 1 0,-1-1 0,2 1 0,-1 1 1,18-18-1,-22 25-2,0 1 1,0-1-1,0 1 0,0 0 1,1 1-1,-1-1 1,1 1-1,0 0 1,-1 0-1,1 0 0,0 1 1,0 0-1,0 0 1,0 0-1,1 0 1,-1 1-1,0 0 1,0 0-1,0 0 0,0 1 1,1 0-1,-1 0 1,0 0-1,0 0 1,-1 1-1,1 0 0,5 2 1,6 4-11,26 16-1,-39-22 21,0 0-1,0 0 1,0 1-1,0-1 0,0 1 1,0 0-1,-1-1 1,1 1-1,-1 0 0,0 0 1,0 1-1,0-1 0,-1 0 1,4 8-1,-5-10 7,0 0 1,0 0-1,-1 1 0,1-1 0,0 0 0,0 1 1,-1-1-1,1 0 0,-1 0 0,1 0 0,-1 1 1,1-1-1,-1 0 0,0 0 0,1 0 0,-1 0 1,0 0-1,0 0 0,0 0 0,0 0 0,0-1 0,0 1 1,0 0-1,0 0 0,0-1 0,0 1 0,-2 0 1,-39 15 230,32-13-184,-59 23 249,-34 11-224,102-37-118,1 0 0,0 0 0,0 1 0,-1-1-1,1 0 1,0 0 0,0 0 0,-1 0-1,1 0 1,0 0 0,-1 0 0,1 0 0,0 0-1,-1 0 1,1 0 0,0 0 0,0 0-1,-1 0 1,1 0 0,0 0 0,-1 0 0,1 0-1,0 0 1,0 0 0,-1-1 0,1 1-1,0 0 1,0 0 0,-1 0 0,1 0-1,0-1 1,0 1 0,-1 0 0,1 0 0,0 0-1,0-1 1,0 1 0,0 0 0,-1 0-1,1-1 1,0 1 0,0-1 0,4-15-1395,14-16-199,-8 20 772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14723,'17'-9'926,"0"0"-1,1 0 0,0 2 1,33-10-1,-31 11-189,622-164 3861,-494 146-4517,-62 11-41,93-27 0,-123 20 15,-52 19-122,0-1-1,0-1 0,0 1 0,-1-1 0,1 1 0,-1-1 1,1 0-1,-1 0 0,0 0 0,5-7 0,-9 5-853,-7 5 727,-20 7 519,13-3-680,-19 3 132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15843,'-3'0'1297,"6"6"-985,9-1-144,9 1 512,6 0-248,11-5-648,3-1-168,7-8 336,2-1-112,0-4-72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133 496 15211,'5'-5'449,"0"-1"-1,-1-1 1,0 1-1,0-1 1,0 1-1,-1-1 1,0 0-1,0 0 1,-1-1-1,0 1 1,1-8-1,-2 10-277,0-1 1,0 1-1,0 0 0,-1 0 1,0-1-1,0 1 0,-1 0 0,1-1 1,-1 1-1,0 0 0,-1 0 1,1 0-1,-1-1 0,0 2 0,0-1 1,-4-6-1,5 9-151,0 1 0,-1 0 1,1-1-1,0 1 0,0 0 0,-1 0 0,1 0 0,-1 0 0,1 0 1,-1 0-1,1 1 0,-1-1 0,1 0 0,-1 1 0,0-1 1,1 1-1,-1-1 0,0 1 0,0 0 0,1 0 0,-1 0 1,0 0-1,0 0 0,1 0 0,-1 0 0,0 1 0,1-1 1,-1 1-1,0-1 0,1 1 0,-1 0 0,0-1 0,1 1 1,-1 0-1,1 0 0,0 0 0,-1 0 0,-1 2 0,-4 3 4,1-1-1,0 1 0,0 0 0,1 1 0,-1 0 0,-5 10 0,2-2 25,1 1-1,1 1 1,-10 33-1,14-41-17,1 0 0,0-1 0,1 2 0,0-1 0,0 0 0,1 0 0,0 0 0,0 0 0,3 13 0,-2-21-16,-1 0 1,0 0 0,0 1 0,1-1 0,-1 0 0,0 0-1,1 0 1,-1 0 0,1 1 0,0-1 0,-1 0-1,1 0 1,0 0 0,0 0 0,0-1 0,-1 1-1,1 0 1,0 0 0,0 0 0,0-1 0,0 1 0,1 0-1,-1-1 1,0 1 0,0-1 0,0 1 0,0-1-1,1 0 1,-1 1 0,0-1 0,0 0 0,1 0-1,-1 0 1,0 0 0,0 0 0,0 0 0,1 0 0,-1-1-1,0 1 1,0 0 0,1-1 0,-1 1 0,0-1-1,0 1 1,0-1 0,0 1 0,0-1 0,1-1-1,7-3 89,0-1 0,-1 0-1,0-1 1,12-12 0,34-38 318,-3-3 0,45-68 1,72-140 166,-154 242-563,-16 25-28,-2 6-6,-26 36-9,11-6 14,0 0 0,-22 65 1,34-78 14,1 0 0,0 0-1,2 1 1,0 0 0,2 0 0,0 25 0,3-38 11,0 1 0,0-1 0,1 0 0,0 0 0,7 19-1,-7-26-82,-1 1 0,0-1 0,1 0 0,0 0 0,-1 0 0,1 0 0,1 0 0,-1 0 0,0 0 0,1-1 0,-1 1 0,1-1 0,0 0 0,0 0-1,0 0 1,0 0 0,0 0 0,0 0 0,0-1 0,5 2 0,-7-3 20,-1 0 1,0 0-1,1 0 0,-1 0 0,1 1 0,-1-1 1,0 0-1,1 0 0,-1 0 0,0 0 0,1 0 1,-1 0-1,1-1 0,-1 1 0,0 0 0,1 0 1,-1 0-1,0 0 0,1 0 0,-1 0 0,0-1 1,1 1-1,-1 0 0,0 0 0,0 0 1,1-1-1,-1 1 0,0 0 0,1-1 0,-1 1 1,0 0-1,0 0 0,0-1 0,1 1 0,-1 0 1,0-1-1,0 0 0,1-14-367,-2 13 315,0-19-514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 15659,'22'-7'1905,"-22"7"-1862,0-1 0,0 1 1,0 0-1,0 0 0,0 0 1,0 0-1,0 0 0,1 0 0,-1 0 1,0 0-1,0 0 0,0 0 1,0 0-1,0 0 0,0 0 0,1 0 1,-1 0-1,0 0 0,0 0 1,0 0-1,0 0 0,0 0 0,1 0 1,-1 0-1,0 0 0,0 0 1,0 0-1,0 0 0,0 0 1,0 0-1,0 0 0,1 0 0,-1 0 1,0 1-1,0-1 0,0 0 1,0 0-1,0 0 0,0 0 0,0 0 1,0 0-1,0 0 0,1 0 1,-1 1-1,0-1 0,0 0 0,0 0 1,0 0-1,0 0 0,0 0 1,0 1-1,-19 21 3665,0-2-3262,-56 77 1079,-115 193 0,183-283-2549,4-10 524,1-12 70,4-59-343,0 25 174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16660,'10'18'2152,"0"4"-1280,4 1-312,4 1 1121,9 2-569,3 0-176,4-1-416,2 0-472,4-5-864,-3-3-856,4-16 1368,-4-2-304,-7-15-161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18604,'-3'20'2288,"1"-1"-1175,-3-5-433,-3-4 1856,1-1-1175,6-3-577,1-3-264,0-6-984,8-9-1745,-8-15 1937,-5-3-336,3-2-232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27 14579,'6'-10'875,"4"-6"760,-9 17-710,-4 12 70,-15 39-241,-1-1-1,-3-1 1,-2 0-1,-2-2 1,-3-2-1,-65 85 1,91-128-772,-2 3-136,1 0 0,-1-1 0,0 1 0,0-1 0,-1 0 0,0-1 0,0 1 0,0-1 0,-10 5 0,4-7-182,3-7-121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15883,'7'17'1769,"3"6"-937,-3-3-312,9 4 1032,0-1-215,5-6-417,2-1-224,3-7-288,4-2-152,-2-3-536,-3 2-384,-5-5 576,-2 5-152,-7 4-136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16988,'1'0'149,"-1"1"1,1 0-1,0 0 1,0 0-1,0-1 1,0 1-1,0-1 1,0 1 0,-1 0-1,1-1 1,1 1-1,-1-1 1,0 0-1,0 1 1,0-1-1,0 0 1,0 0-1,0 0 1,0 0-1,0 0 1,0 0 0,0 0-1,1 0 1,0 0-1,33-8 985,-21 4-101,307-86 3006,76-18-6187,-362 101-546,-45 8 1841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16371,'6'-27'2670,"-6"27"-2645,0 0 0,0 0 0,0 0 0,0 0 0,0 0 0,0 0 1,0-1-1,0 1 0,0 0 0,0 0 0,0 0 0,0 0 0,0 0 0,0 0 0,0 0 0,0 0 0,0 0 0,0 0 1,0-1-1,1 1 0,-1 0 0,0 0 0,0 0 0,0 0 0,0 0 0,0 0 0,0 0 0,0 0 0,0 0 0,0 0 0,0 0 1,0 0-1,0 0 0,1 0 0,-1 0 0,0 0 0,0 0 0,0 0 0,0 0 0,0 0 0,0 0 0,0 0 0,0 0 1,0 0-1,1 0 0,-1 0 0,0 0 0,0 0 0,0 0 0,0 0 0,0 0 0,0 0 0,0 0 0,0 0 0,0 0 1,0 0-1,0 0 0,1 0 0,-1 0 0,0 0 0,0 0 0,0 0 0,0 1 0,4 15 1396,11 190 1851,-13-135-2539,16 96-1,-17-164-699,7 26 334,-8-28-358,0-1 0,0 0 0,0 1 0,0-1 0,0 0 0,1 1 1,-1-1-1,0 0 0,0 1 0,1-1 0,-1 0 0,0 1 0,0-1 1,1 0-1,-1 0 0,0 1 0,0-1 0,1 0 0,-1 0 1,1 1-1,-1-1 0,0 0 0,1 0 0,-1 0 0,0 0 0,1 0 1,-1 0-1,1 1 0,-1-1 0,0 0 0,1 0 0,-1 0 0,0 0 1,1 0-1,-1-1 0,1 1 0,-1 0 0,0 0 0,1 0 0,-1 0 1,0 0-1,1 0 0,-1-1 0,1 1 0,-1 0 0,0 0 1,0-1-1,1 1 0,-1 0 0,0 0 0,1-1 0,-1 1 0,0 0 1,0-1-1,0 1 0,1 0 0,-1-1 0,0 0 0,10-14 121,-1-1-1,0-1 1,-1 0 0,-1 0-1,8-32 1,-1 8-48,36-104-53,31-85-504,-77 220 423,-3 6 26,0 1 1,0 0 0,1-1-1,-1 1 1,1 0 0,0 0-1,0 0 1,0 0 0,3-3-1,-5 6 22,0 0-1,1-1 1,-1 1 0,0 0-1,0 0 1,0 0-1,1 0 1,-1-1 0,0 1-1,0 0 1,1 0-1,-1 0 1,0 0 0,0 0-1,1 0 1,-1 0-1,0 0 1,0 0 0,1 0-1,-1 0 1,0 0-1,0 0 1,1 0-1,-1 0 1,0 0 0,0 0-1,1 0 1,-1 0-1,0 0 1,0 1 0,1-1-1,-1 0 1,0 0-1,0 0 1,8 11-107,0 15-34,-7-24 134,4 17-37,3 8-19,4 31 1,-11-52 80,0 1 0,-1-1-1,0 1 1,0-1 0,0 1 0,0-1 0,-1 1 0,0-1 0,-1 0 0,-3 11 0,2-12 16,0-1 0,0 1 0,-1-1 0,0 1 0,1-1 0,-2 0 0,1 0 0,0-1 0,-1 1 0,1-1 0,-1 0 0,0 0 0,0-1 0,0 0 0,-1 0 0,-5 2 0,-2 0 33,0 0 0,0-2 0,0 1 1,0-2-1,-24 1 0,35-2-122,-1 0-1,1 0 0,-1 0 1,1-1-1,-1 1 0,1-1 1,0 1-1,-1-1 0,1 0 1,-1 0-1,1 0 0,0 0 1,0 0-1,0-1 0,0 1 1,0-1-1,0 1 0,0-1 1,0 0-1,-2-3 0,2 3-3,1-1 0,0 1 0,1 0-1,-1-1 1,0 1 0,1-1-1,-1 1 1,1-1 0,0 1 0,0-1-1,0 1 1,0-1 0,0 0-1,0 1 1,1-1 0,-1 1 0,1 0-1,0-1 1,0 1 0,2-4-1,11-21-440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4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1341 135 11050,'-18'-10'211,"-30"-17"297,-1 1 1,-59-21 0,93 42-392,-1 0-1,0 1 1,0 1-1,0 0 0,0 1 1,0 0-1,0 2 1,-1 0-1,1 1 1,0 0-1,-30 7 0,10 4 102,1 1-1,0 1 0,1 2 0,-51 33 1,-120 96 202,186-131-377,-21 18 132,1 2 1,2 1-1,1 1 0,2 3 0,2 0 0,2 2 1,1 1-1,2 2 0,-30 67 0,41-75-79,1 1-1,3 0 0,1 1 1,1 0-1,2 1 0,2 0 1,2 0-1,1 1 0,2-1 0,2 1 1,2-1-1,13 68 0,-6-64-15,2 0 0,2-1 0,2 0 0,34 63 0,-40-86-30,1-1 0,1-1 0,1 1 0,0-2 1,1 0-1,1 0 0,0-2 0,1 0 0,1 0 1,0-2-1,33 18 0,-22-17 77,0-2 1,1-2 0,1 0-1,0-2 1,0-1-1,0-2 1,36 2 0,-12-5 118,0-2 1,0-3-1,65-12 1,-75 8-163,0-2 0,-1-3 1,-1 0-1,68-33 0,-82 31-72,-1-1 0,0-1 0,-1-2 0,-1 0 0,0-2 0,-2 0 0,29-36 0,-24 22 2,-2-2-1,-1-1 0,-2-1 1,-2-1-1,-2-1 0,-1-1 1,-2 0-1,20-88 0,-13 20 116,-4-2 1,-5 0-1,0-172 0,-14 282-127,-1-24 99,0 0 0,-1 1 0,-9-41 0,9 59-76,0 0 1,-1 0 0,1 0-1,-1 1 1,0-1 0,-1 1-1,0 0 1,0 0 0,0 0-1,-1 1 1,1-1 0,-1 1-1,-1 0 1,1 0 0,-1 1-1,1 0 1,-13-7 0,-3 2-591,-1 2-1,0 0 1,0 1 0,-1 1 0,1 1 0,-1 1 0,-29 0 0,22 3-330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26 14395,'-5'-3'149,"1"0"0,-1 0 0,0 0 0,-1 1 0,1-1 0,0 1-1,-1 1 1,1-1 0,-1 1 0,1 0 0,-1 0 0,1 1 0,-1-1 0,0 1 0,0 0 0,1 1 0,-1 0-1,1 0 1,-1 0 0,0 0 0,1 1 0,-6 2 0,-12 6 261,-1 1 0,2 1 1,-35 23-1,54-33-376,-35 23 286,2 1-1,1 2 1,1 2 0,1 1-1,1 2 1,-48 66 0,66-79-222,2 1 0,0 0 1,1 1-1,2 0 0,0 0 0,-7 28 1,12-33-57,1 1 0,1-1 0,0 1 0,1-1 0,1 1 0,1 0 0,0-1 0,2 1 0,4 21 0,-4-27-26,1 0 0,0-1 0,1 0 0,0 0 0,1 0 0,0-1 0,1 1 0,0-1 0,0-1 0,1 1 0,0-1 0,1-1 0,0 0 0,0 0 0,1-1 0,0 0 0,0 0 0,1-1 0,0-1 0,0 1 0,0-2 0,14 5 0,-5-4 23,-1-1 0,1 0 0,0-1 0,0-1-1,0-1 1,1-1 0,-1-1 0,0-1 0,0 0 0,0-2 0,-1 0 0,34-12-1,-26 5 28,0-1-1,-1-2 0,0-1 1,-1 0-1,-1-2 0,28-26 1,-13 7 76,-1-2-1,51-68 1,-69 79-75,-1 0 0,-1-2 0,-2 0 0,20-48 0,-31 64-55,0 0 0,-1 0 0,-1 0 0,0-1 0,0 1 0,-2-1 0,1 1 0,-2-1 0,0 0 0,0 1 0,-2-1 0,0 1 0,-6-25 0,5 30-64,0 0 0,-1 1 0,1-1 1,-2 1-1,1 0 0,-1 0 0,0 0 0,-1 1 0,0-1 1,0 1-1,0 1 0,0-1 0,-1 1 0,0 0 0,0 0 1,-1 1-1,1 0 0,-13-4 0,9 4-75,-1 1 0,0 0 0,0 0 0,-1 1 0,1 1 0,0 0 0,-1 1 0,1 0 0,0 1 0,-1 0 0,-21 6 0,-11 7-339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15867,'0'-1'95,"1"-1"0,-1 1-1,0-1 1,0 1-1,0 0 1,0-1-1,0 1 1,0-1-1,0 1 1,0 0 0,-1-1-1,1 1 1,-1-1-1,1 1 1,-1 0-1,1-1 1,-1 1 0,0 0-1,1 0 1,-1 0-1,0-1 1,0 1-1,0 0 1,-2-1-1,1 1 17,0-1-1,0 1 0,0 1 0,-1-1 0,1 0 0,0 0 0,-1 1 0,1 0 0,0-1 0,-1 1 0,1 0 0,-1 0 0,-2 0 0,-4 1 112,1 1-1,0-1 1,0 1-1,0 0 0,1 1 1,-1 0-1,-13 7 0,11-2-148,0-1-1,0 1 0,1 0 1,0 1-1,1 0 1,0 1-1,0 0 0,-10 17 1,15-21-73,-1 1 0,1-1 0,0 1 1,0 0-1,0 0 0,1 0 0,0 0 0,1 1 1,0-1-1,0 1 0,0-1 0,1 0 0,0 1 1,1-1-1,1 12 0,-1-15 10,0-1 1,1 1-1,-1-1 1,1 0-1,-1 1 0,1-1 1,0 0-1,0 0 1,1 0-1,-1 0 0,1 0 1,-1-1-1,1 1 1,0-1-1,0 1 0,0-1 1,0 0-1,0 0 0,1-1 1,-1 1-1,0-1 1,1 1-1,-1-1 0,1 0 1,0 0-1,-1-1 1,1 1-1,0-1 0,-1 0 1,1 0-1,0 0 1,5-1-1,-1 0 52,0 0-1,0 0 1,1-1 0,-1 0 0,0-1-1,-1 0 1,1 0 0,0-1-1,-1 0 1,0 0 0,0 0 0,0-1-1,10-9 1,-12 8 19,0-1-1,0 1 1,0-1 0,-1 1-1,0-1 1,-1-1 0,0 1 0,0 0-1,0-1 1,2-10 0,-4 14-80,-1 1 1,1-1 0,0 0 0,-1 1-1,0-1 1,0 0 0,0 1-1,0-1 1,-1 0 0,1 1 0,-1-1-1,0 0 1,0 1 0,0-1 0,-1 1-1,1 0 1,-1-1 0,0 1 0,0 0-1,0 0 1,0 0 0,0 0-1,-1 0 1,-3-2 0,4 3-89,-1 1 0,0-1 0,1 1 0,-1 0 0,0 0 0,0 0 0,0 1-1,0-1 1,0 1 0,0-1 0,1 1 0,-1 0 0,0 0 0,0 0 0,0 1 0,0-1 0,0 1 0,0-1 0,0 1 0,0 0 0,1 0 0,-1 0 0,0 1 0,1-1 0,-1 1-1,1-1 1,-1 1 0,-2 3 0,-17 15-487</inkml:trace>
  <inkml:trace contextRef="#ctx0" brushRef="#br0" timeOffset="1">422 272 15659,'-14'33'1721,"-4"5"-1161,3 6-352,-3 2 976,7 6-728,0-7-104,8-2-240,3-8-112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72 171 16556,'-63'45'6066,"87"-63"-5931,1 0-1,1 2 1,1 0-1,0 2 1,1 1-1,0 2 1,59-17-1,-66 24-104,-17 4 53,-13 3 82,-29 6 264,-1-2 1,0-2-1,1-1 0,-2-2 1,-60-5-1,100 3-429,1 0 0,-1 0-1,0 0 1,0 0-1,0 0 1,0-1 0,0 1-1,0 0 1,0 0-1,0 0 1,0 0-1,0 0 1,0 0 0,0 0-1,0 0 1,0 0-1,0 0 1,0-1 0,0 1-1,0 0 1,0 0-1,0 0 1,-1 0 0,1 0-1,0 0 1,0 0-1,0 0 1,0 0 0,0 0-1,0 0 1,0-1-1,0 1 1,0 0 0,0 0-1,0 0 1,0 0-1,0 0 1,0 0 0,-1 0-1,1 0 1,0 0-1,0 0 1,0 0 0,0 0-1,0 0 1,0 0-1,0 0 1,0 0 0,0 0-1,-1 0 1,1 0-1,0 0 1,0 0 0,0 0-1,0 0 1,0 0-1,0 0 1,0 0-1,0 0 1,0 0 0,11-4-64,19-4-98,1 1-168,0-1-1,0-1 1,-1-2 0,0-1 0,48-28 0,-78 40 329,0 0 0,-1 1 0,1-1 0,0 0 0,0 0 0,0 0 0,0 0 0,0 0 0,0 0 0,0 0 0,0 0 0,-1 0 0,1 0 0,0 0 0,0 0 0,0 0 0,0 0 0,0 0 0,0 0 0,0 0 0,0 0 0,-1 0 0,1 0 0,0 0 0,0 0 0,0 0 0,0 0 0,0 0 0,0 0 0,0 0 0,0 0 1,-1 0-1,1 0 0,0-1 0,0 1 0,0 0 0,0 0 0,0 0 0,0 0 0,0 0 0,0 0 0,0 0 0,0 0 0,0 0 0,0 0 0,0-1 0,0 1 0,-1 0 0,1 0 0,0 0 0,0 0 0,0 0 0,0 0 0,0 0 0,0-1 0,0 1 0,0 0 0,0 0 0,0 0 0,1 0 0,-1 0 0,-15 6 222,0 0 0,0 1 0,1 1 0,0 1 0,-24 19 1,15-11 73,-75 54 85,101-81-4408,24-35 2769,-9 17-152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2 11466,'2'-1'1423,"-1"6"-438,0 21 21,-2 35-393,-3 442 452,3-146-961,1-339 23,0 0-1,-2 0 1,0 0-1,-1 0 1,-6 20 0,6-32-26,1 0 1,-1 1-1,0-1 1,0 0 0,-1 0-1,0-1 1,0 1 0,0-1-1,-1 1 1,1-1 0,-1-1-1,-1 1 1,1-1 0,0 0-1,-1 0 1,-8 4-1,-10 3 89,-1-1 0,0-1 0,0-1 0,-53 9 0,-110 3-57,99-13-43,19 1 67,0 2 1,0 3 0,-130 44-1,189-52-138,8-3-18,0-1 1,-1 0-1,1 1 0,0-1 1,0-1-1,0 1 0,-1 0 1,1-1-1,0 1 0,-6-1 1,9 0-4,0 0 0,0-1 0,0 1 0,-1 0 0,1 0 0,0 0 0,0 0 0,0-1 0,0 1 0,-1 0 0,1 0 0,0 0 0,0-1 0,0 1 0,0 0 0,0 0 0,0-1 0,-1 1 0,1 0 0,0 0 0,0 0 0,0-1 0,0 1 0,0 0 0,0 0 0,0-1-1,0 1 1,0 0 0,0 0 0,0-1 0,1 1 0,-1 0 0,0 0 0,0-1 0,0 1 0,0 0 0,0 0 0,0 0 0,0-1 0,1 1 0,-1 0 0,0 0 0,0 0 0,0-1 0,0 1 0,1 0 0,-1 0 0,0 0 0,1-1 1,-1 1 0,0 0-1,1 0 1,-1 0 0,0 0 0,0-1-1,1 1 1,-1 0 0,0 0 0,1 0-1,-1 0 1,0 0 0,1 0 0,-1 0-1,1 0 1,-1 0 0,0 0 0,1 0-1,-1 0 1,0 0 0,1 0 0,-1 0-1,0 1 1,1-1 0,-1 0 0,0 0-1,0 0 1,1 0 0,-1 1 0,0-1-1,1 0 1,-1 0 0,0 0-1,0 1 1,0-1 0,1 0 0,-1 1-1,0-1 1,0 0 0,0 0 0,0 1-1,1-1 1,-1 0 0,0 1 0,0-1-1,0 0 1,0 1 0,0-1 0,0 0-1,0 1 1,0 0 0,3 11-3,-1 0 0,-1 1 0,0-1-1,0 1 1,-1-1 0,-1 0 0,-2 18 0,0 5 1,-5 123 27,-29 286-64,22-354 33,-5 20 3,-5 134 0,24-208 10,1 0-1,2 0 0,2-1 0,1 1 0,2-1 0,1 0 0,24 65 0,-26-85 16,0 1-1,1-2 0,1 1 0,0-1 0,1 0 0,0-1 1,1 0-1,15 15 0,-14-18-77,1 2-372,26 18 1,-34-27 373,0 0 1,1-1-1,-1 1 1,1-1 0,0 0-1,-1-1 1,1 1 0,0-1-1,0 0 1,9 1 0,18-4-240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11106,'13'-23'684,"0"0"0,2 0 0,1 1 0,0 1 0,35-33 0,-49 52-546,0 0 0,1 0-1,-1 0 1,1 0 0,-1 0 0,1 1 0,0-1-1,-1 1 1,6-2 0,-7 3-104,-1 0 0,1 0 0,0 0 0,-1 0 0,1 0 0,0 0 0,-1 0 1,1 0-1,-1 0 0,1 0 0,0 0 0,-1 0 0,1 1 0,-1-1 0,1 0 0,-1 1 0,1-1 0,0 0 0,-1 1 0,1 0 0,0 0-1,0 0-1,0 0 0,0 1 0,0-1 1,-1 0-1,1 1 0,-1-1 0,1 0 1,-1 1-1,1-1 0,-1 1 0,0 1 0,3 25 178,-1 0-1,-4 55 0,0-46-119,-23 373 689,-3 79-111,48 400-183,-19-874-489,34 535 133,-21-3-598,-14-517 312,1 4 20,-2 1 1,-1-1-1,-2 0 1,-9 37-1,-1-30-103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1157 0 11050,'-8'8'1305,"4"-3"-1150,0 0 0,0 1 1,0 0-1,1-1 0,0 1 1,1 1-1,-1-1 1,-2 12-1,-10 58 314,11-46-279,-23 171 386,9 0-1,10 265 0,22-239 69,-14-223-563,0 1 0,-1-1-1,0 1 1,1-1 0,-1 0 0,-1 1-1,1-1 1,-1 0 0,0 0-1,0 0 1,-3 5 0,-32 43 564,18-29-414,1 2 10,-1-2 1,-1 0 0,-33 29-1,43-44-143,0 0 0,-1-1 0,0 0 0,0 0 0,0-1 0,-1-1 0,0 0 0,0 0 0,0-1 0,-23 3 0,-1-3 322,-1-2 1,-64-6-1,-35 2 243,120 3-616,1 1 0,-1 0-1,1 1 1,0 1 0,0 0 0,-24 11-1,35-12-74,0-1 0,1 1 0,-1 0 0,0 1 0,1-1 0,0 0 0,0 1 0,0 0 0,0 0 0,0 0 0,1 0 0,0 0 0,0 0 0,0 1 0,-1 4 0,-5 14 31,-7 41-1,10-42-34,-85 484-8,43-215 27,33-214 13,-30 186-8,35-188 5,1 115-1,13-119-23,-4-64-8,0-1 1,1 0-1,-1 0 0,1 0 0,0-1 1,1 1-1,-1 0 0,1-1 0,3 6 1,-5-10 46,0 0 0,1 1 1,-1-1-1,0 0 0,0 0 0,1 0 1,-1 0-1,0 0 0,1 0 1,-1 0-1,1 0 0,-1-1 0,1 1 1,-1-1-1,1 1 0,0-1 1,-1 1-1,1-1 0,0 0 0,-1 0 1,1 0-1,0 0 0,-1 0 1,1 0-1,0 0 0,-1-1 0,1 1 1,-1-1-1,1 1 0,0-1 1,-1 1-1,1-1 0,-1 0 1,1 0-1,-1 0 0,0 0 0,2-1 1,6-5 53,-1 0 0,1 0 0,-1-1-1,9-12 1,-14 16-119,33-40 102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14147,'3'11'129,"-1"-1"0,0 0 0,0 1 0,-1-1 0,-1 1 0,0-1 1,0 1-1,-1-1 0,-4 19 0,2-6 68,-67 483 1443,-16 166-646,40 281-651,16-212-1107,7-529 448,8-124 100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988 113 13451,'0'-5'243,"0"-1"1,0 0-1,-1 0 0,0 0 1,0 0-1,0 1 0,-1-1 1,0 1-1,0-1 1,0 1-1,-1-1 0,-3-5 1,4 8-129,-1 1 1,1-1 0,-1 0 0,0 1 0,0-1 0,0 1-1,0 0 1,0 0 0,0 0 0,-1 1 0,1-1-1,-1 1 1,1 0 0,-1 0 0,1 0 0,-1 0-1,0 0 1,1 1 0,-1 0 0,-6 0 0,-5 1 54,1 0 1,-1 2-1,1 0 1,-1 0 0,1 1-1,0 1 1,0 0-1,1 1 1,0 1 0,-25 16-1,-3 6 260,-71 65-1,109-92-409,1 1 1,-1 0-1,1 0 0,0 0 1,0 0-1,0 0 0,0 0 1,0 0-1,0 1 1,1-1-1,0 1 0,-2 5 1,2 1 2,-1 0 0,2 0 0,0 13 1,0-9-42,-1 56 5,-17 120-1,9-142 16,-1-2 0,-3 1-1,-27 64 1,5-29 10,-76 194 20,89-212-26,3 1 1,-15 96 0,16 39 8,-2 13 57,10-168 9,-2-1-1,-33 82 1,2-9 93,39-105-230,-11 36 294,-35 78 0,48-123-958,5-8 479,4-12 74,8-9-157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15043,'-2'0'85,"0"1"-1,1-1 1,-1 0-1,0 1 0,0 0 1,0-1-1,1 1 1,-1 0-1,0 0 1,1 0-1,-1 0 1,1 0-1,-1 0 0,1 1 1,0-1-1,-1 0 1,1 1-1,0-1 1,0 1-1,0-1 1,0 1-1,0 0 0,-1 2 1,-2 6 111,0 0 0,-6 22 0,-8 46 545,4 1-1,-6 120 1,13 166 121,7-325-804,1 202 80,-21 655-885,16-842 587,1-19-67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1689 63 12419,'0'-4'118,"-1"1"1,0 0 0,0 0-1,-1-1 1,1 1-1,-1 0 1,1 0 0,-1 1-1,0-1 1,0 0 0,-1 0-1,1 1 1,0 0-1,-1-1 1,1 1 0,-1 0-1,0 0 1,0 0 0,0 1-1,0-1 1,0 1-1,0-1 1,0 1 0,0 0-1,-1 0 1,1 1 0,0-1-1,-1 1 1,1-1-1,0 1 1,-5 1 0,-6-1 164,0 1 0,0 0 0,0 2 1,1-1-1,-1 2 0,-17 6 0,-13 7 493,0 3 0,-72 44 0,-72 66 442,187-129-1219,0 0 0,0 0 0,0 0 0,0 0 0,0 0 0,0 0 0,0 0 0,0 0 0,0 1 0,1-1 0,-1 0 0,0 1 0,1-1 0,-1 0 0,1 1 0,0-1 0,-1 1 0,1-1 0,0 0 0,0 1 0,0-1 0,0 1 0,0 1 0,1 3-9,0-1 0,1 1 0,0 0 1,4 8-1,2 8-22,-1 7 28,-2 0 0,0 1-1,-3-1 1,0 1 0,-2 0 0,-5 49-1,-44 174-25,0 3 17,41-128 35,8-126-20,-1 0-1,1 0 1,-1 0 0,1 0-1,-1 0 1,0 0-1,1 0 1,-1 0 0,0 0-1,0-1 1,0 1-1,-1 0 1,1-1 0,0 1-1,-1-1 1,1 1-1,-1-1 1,1 0-1,-1 1 1,0-1 0,1 0-1,-4 1 1,-3 2 20,-1-1 0,0 0 0,-17 3 0,-7 3 53,-173 88 598,47-20-113,49-32-139,-79 35 195,167-69-543,1 1 0,0 1 0,1 1 0,0 1 0,1 1 0,-19 20 0,6 5-10,30-38-123,0 0 0,0 0 0,0 0 0,1 0 0,-1 1 0,1-1 0,0 1 0,0-1 0,-1 8-1,0 21-62,-9 55 0,0-13 71,6-9 26,3 1 0,13 131 0,8 108-95,-10-109-304,-9-193 434,3 36-490,9 50 1,-10-79 398,0-1 1,0 0 0,1 0 0,0-1-1,1 1 1,0-1 0,0 1 0,1-1-1,0 0 1,0-1 0,10 11 0,-14-17 68,0 0 1,1 1 0,-1-1 0,0 0 0,1 0 0,-1 0 0,1 0 0,0-1 0,-1 1 0,1 0-1,0-1 1,0 1 0,-1-1 0,1 1 0,0-1 0,0 0 0,0 0 0,-1 0 0,1 0 0,0 0 0,0 0-1,0 0 1,-1-1 0,1 1 0,0-1 0,0 1 0,-1-1 0,3 0 0,30-20-262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12483,'-1'0'103,"0"0"0,0 0 0,1 0 0,-1 0 0,0 0 1,0 0-1,1 1 0,-1-1 0,0 0 0,0 1 0,1-1 0,-1 0 0,0 1 1,1-1-1,-1 1 0,1-1 0,-1 1 0,0 0 0,1-1 0,-1 1 1,1-1-1,0 1 0,-2 1 0,-11 21 230,10-17 50,-17 36 791,2 0 0,-21 68 0,-11 94-512,27-79-348,-9 189 0,20 132-234,9-203-32,-20 630 68,23-855-137,0 18-193,-2 0-1,-1 1 0,-15 61 1,17-94 147,0 0 0,0 0 1,-1 0-1,1 0 0,-1 0 0,0-1 1,0 1-1,-1 0 0,1-1 0,-1 1 0,1-1 1,-1 0-1,0 0 0,-4 3 0,-5-2-290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18620,'-17'-7'200,"-6"2"-136,0 5 32,-7 0-448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16884,'0'-8'1736,"0"13"-976,0 5-304,-10 12 1001,-2 5-369,-7 12-376,-3 8-288,1 6-504,4 0-176,-1-7-312,3-3-184,5-9-481,5-6-119,3-25 760,-2 1-256,-3-23 104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18596,'3'11'1944,"-6"4"-1375,-7 8-249,-3 4 992,-1 6-592,0 3-256,2 2-640,2 0-336,9-10-520,2-5-72,9-16 751,2-4-279,8-10-248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1741 13515,'243'-145'1102,"-161"92"-981,120-77-39,323-189 39,48 43 118,-195 98 179,147-45-1,12 31 108,-446 160-309,141-42 864,13-5-84,-110 45 427,-144 36-1505,-1 0 1,1-1-1,-1 0 0,0-1 1,1 0-1,-1 0 0,-14-3 1,-13-5-77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244 116 11883,'12'-12'1896,"20"-25"0,-30 34-1440,1-1 0,-1 1 0,0-1 0,0 1 0,0-1-1,-1 0 1,1 1 0,-1-1 0,0 0 0,0 0 0,0 0 0,-1 0 0,1-7 0,-1 10-403,0 1-1,0 0 1,-1-1-1,1 1 1,0 0-1,0-1 1,0 1 0,0 0-1,0-1 1,-1 1-1,1 0 1,0 0-1,0-1 1,0 1-1,-1 0 1,1 0 0,0-1-1,0 1 1,-1 0-1,1 0 1,0 0-1,-1 0 1,1-1 0,0 1-1,0 0 1,-1 0-1,1 0 1,0 0-1,-1 0 1,1 0-1,0 0 1,-1 0 0,1 0-1,0 0 1,-1 0-1,1 0 1,0 0-1,-1 0 1,1 0 0,0 0-1,-1 0 1,-15 6 686,-7 6-539,1 1 0,1 1 0,0 1 1,0 1-1,2 1 0,-28 30 0,39-38-188,0 1 0,0-1 1,1 2-1,-9 17 1,13-24-15,1 0 1,0 1-1,1-1 1,-1 1-1,1-1 1,0 1-1,0 0 1,0-1 0,1 1-1,0 0 1,-1 0-1,2-1 1,-1 1-1,1 0 1,1 5-1,-1-7-1,1 0 0,-1 0 0,1 0 0,0 0 0,0 0 0,1 0 0,-1-1 0,0 0-1,1 1 1,-1-1 0,1 0 0,0 0 0,0 0 0,0 0 0,0-1 0,0 1 0,0-1-1,1 0 1,3 1 0,11 4-21,1-2-1,23 3 0,-29-5 9,-8-2 9,1 1-1,-1 0 1,1 1-1,-1-1 0,0 1 1,0 0-1,1 0 1,8 6-1,-13-7 6,0 0 0,1 1 0,-1-1 0,0 0-1,0 1 1,0 0 0,0-1 0,0 1 0,0 0 0,0-1 0,0 1 0,-1 0-1,1 0 1,-1 0 0,1-1 0,-1 1 0,0 0 0,0 0 0,0 0 0,0 0-1,0 0 1,0 0 0,0 0 0,0-1 0,-1 1 0,1 0 0,-1 0-1,0 0 1,0 1 0,-2 4 5,-1-1 0,1 1 0,-1-1 0,0 0 0,0 0 0,-1-1 0,1 1-1,-1-1 1,-1 0 0,1-1 0,-1 1 0,-7 4 0,-7 4 106,0-1 0,-31 12 1,12-10 99,30-11-139,-1 0 0,1 1 0,0 0 1,-16 9-1,25-13-114,-1 0 0,1 0 1,0 0-1,-1 0 0,1 1 0,0-1 1,0 0-1,-1 0 0,1 0 0,0 1 1,0-1-1,-1 0 0,1 0 0,0 0 1,0 1-1,0-1 0,0 0 0,-1 0 1,1 1-1,0-1 0,0 0 0,0 1 1,0-1-1,0 0 0,0 0 0,0 1 1,0-1-1,0 0 0,0 1 0,0-1 1,0 0-1,0 1 0,0-1 0,0 0 1,0 1-1,0-1 0,0 1 0,13 5-765,24 0 494,-34-6 293,25 4-479,5-3-54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13627,'6'1'1804,"2"2"4409,-11 10-4076,-18 33-493,1-6-1320,3 1 0,1 1 0,-16 67-1,32-108-320,-1 0-1,1 0 1,0 0 0,-1 1-1,1-1 1,0 0-1,0 0 1,0 0-1,0 1 1,0-1-1,0 0 1,0 0-1,0 0 1,0 1-1,1-1 1,-1 0-1,0 0 1,1 0 0,-1 0-1,1 0 1,0 0-1,-1 0 1,1 0-1,0 0 1,-1 0-1,1 0 1,0 0-1,1 1 1,0-1-17,0-1 0,1 0-1,-1 1 1,0-1 0,0 0 0,0 0 0,1 0 0,-1 0 0,0-1-1,0 1 1,0-1 0,0 1 0,1-1 0,2-1 0,5-3-228,1 1 0,-1-2 0,-1 1 0,1-2 0,-1 1 0,0-1 0,0 0 0,-1-1 0,0 0 0,0 0 0,-1-1 0,0 0 0,7-13 0,14-24-427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4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21141,'-16'-2'2136,"5"5"-1568,1 3-312,1 3 1024,3 2-615,2 1-337,3-2-648,1-2-425,0-4 1073,3-2-472,-5-2-376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16764,'12'4'2008,"-11"4"-1232,-8 28-264,-13 19 1121,-3 16-689,-4 5-216,-2 10-152,3 2-136,5-5-232,4-9-104,10-18-112,2-10-48,8-20-320,9-9-224,8-17-512,3-11 888,5-18-168,7-11-144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18508,'-39'65'1509,"-72"137"2015,100-177-3468,1 0-1,1 0 1,1 0 0,2 1 0,0 0 0,-3 42 0,10-46-555,2-11-110,-3-11 577,0 0-1,0 0 1,0 0-1,0 0 1,0 1-1,0-1 1,0 0-1,0 0 1,0 0-1,0 0 1,0 0-1,1 0 1,-1 0-1,0 1 1,0-1-1,0 0 1,0 0-1,0 0 1,0 0-1,0 0 1,0 0-1,1 0 1,-1 0-1,0 0 1,0 0-1,0 0 1,0 0-1,0 0 1,0 0-1,1 0 1,-1 0-1,0 0 1,0 0-1,0 0 1,0 0-1,0 0 1,1 0-1,-1 0 1,0 0-1,0 0 1,0 0-1,0 0 1,0 0-1,1 0 1,-1-1-113,1 0 0,0 0 1,-1 0-1,1 0 0,-1 0 0,1 0 1,-1 0-1,0 0 0,1 0 1,-1-1-1,0 1 0,0 0 0,0 0 1,0 0-1,0 0 0,0-1 0,0 1 1,0 0-1,0 0 0,0 0 0,-1 0 1,1 0-1,0 0 0,-2-2 0,-10-28-2228,4 15 1454,-2-1 0,0 1 0,-14-16 0,17 22 1195,-1 1 0,0 1 1,-1 0-1,0 0 0,-1 0 1,-10-6-1,8 10 2512,13 11-450,14 13 202,-9-15-2333,0-2 0,1 1-1,0-1 1,-1 0 0,1 0 0,1 0 0,-1-1 0,0 0 0,0-1-1,1 0 1,-1 0 0,1 0 0,-1-1 0,13-1 0,0-1-477,0-1 0,0 0 0,0-2 0,21-6 1,-7-4-86,-11-2-125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16460,'0'7'2384,"-2"8"-1384,-6 10-352,-4 8 1577,-2 10-865,0 6-256,-2 7-391,-1 0-185,2-2-368,5-2-144,2-12-432,0-6-257,6-11-495,0-7-232,2-14 960,4 3-320,5-6-153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18068,'-10'13'1752,"12"-11"-1128,3-2-272,21-2 873,10-3-337,20-2-304,6-2-168,8-1-440,2 0-192,-2 0-400,-4 2-264,-16 1 1656,-14-1-936,-19 1-128,-13-1-48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16884,'0'12'1904,"14"-7"-912,8-5-352,17 2 1105,5-2-425,9-2-344,4-1-120,2-1-584,-2 1-432,-8 0-424,-6 5 520,-13-6-208,-5 1-40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71 137 19060,'-5'-1'1677,"5"-1"-560,14-3-67,26-6-213,23-4-190,367-87-431,-421 101-823,-23 7 334,-30 11-18,-59 19-26,-5 2 345,-125 62 0,224-96-4,1 0 0,0 1 0,0 0 0,-13 13 0,20-17-17,-1 0 0,1 0-1,0 0 1,0 0-1,0 0 1,0 1-1,0-1 1,0 0-1,1 1 1,-1-1-1,0 1 1,1-1-1,-1 1 1,1-1 0,-1 1-1,1-1 1,0 1-1,0-1 1,-1 1-1,1 0 1,0-1-1,1 1 1,-1-1-1,0 1 1,0 0-1,1-1 1,-1 1-1,1-1 1,-1 1 0,1-1-1,0 1 1,-1-1-1,1 0 1,0 1-1,0-1 1,2 2-1,7 7 58,1 0-1,0-1 1,0 0-1,1-1 1,0-1-1,21 10 1,20 14 177,-51-30-232,0 0 0,-1 0 0,0 0 0,1 0 0,-1 0 0,0 1 0,1-1 0,-1 0 0,0 1 0,0-1 0,0 1 0,0 0 0,0-1 0,-1 1 0,1-1 0,0 1 0,-1 0 0,1 0 0,-1 0 0,0-1 0,1 1 0,-1 0 1,0 0-1,0 0 0,0-1 0,0 1 0,-1 0 0,1 0 0,0 0 0,-1-1 0,1 1 0,-1 0 0,0 0 0,-1 2 0,-3 5 37,-1 0 1,1 0-1,-2 0 1,-12 13-1,17-20-35,-58 60 253,38-41-155,1 1-1,2 0 1,0 2-1,-19 29 0,37-51-100,0-1 0,0 0-1,0 1 1,1-1 0,-1 1-1,0-1 1,1 1 0,-1 0-1,1-1 1,0 1 0,0-1-1,-1 1 1,1 0 0,0-1-1,0 1 1,0 0 0,1-1-1,-1 1 1,0 0 0,1 2-1,0-3 0,1 1-1,-1-1 0,0 0 1,1 0-1,-1 1 0,1-1 0,-1 0 1,1 0-1,0 0 0,-1 0 1,1-1-1,0 1 0,0 0 0,0-1 1,-1 1-1,1-1 0,0 0 1,0 1-1,3-1 0,48 3-3,100-6-1,-89 0-243,-40 2-10,221 1-1501,-203 4 1324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30 115 16876,'-8'51'5802,"7"-49"-5775,1 0-1,0 1 0,0-1 1,0 0-1,0 1 0,1-1 1,-1 0-1,1 0 1,-1 1-1,1-1 0,0 0 1,0 0-1,0 0 1,0 0-1,0 0 0,0 0 1,1 0-1,-1 0 1,0 0-1,1-1 0,0 1 1,2 2-1,1-1-37,0-1 0,0 0-1,0 0 1,0 0 0,0 0-1,1-1 1,-1 0 0,10 1 0,0 0-32,-8-2 11,1 1-1,-1 0 1,0 0 0,0 1 0,11 4 0,-17-6 25,1 1 1,-1-1 0,0 1 0,0 0-1,1 0 1,-1 0 0,0 0-1,0 0 1,0 0 0,0 0 0,0 0-1,0 0 1,-1 0 0,1 1 0,0-1-1,0 0 1,-1 1 0,1-1-1,-1 0 1,1 1 0,-1-1 0,0 1-1,0-1 1,1 1 0,-1-1-1,0 0 1,0 1 0,0-1 0,-1 1-1,1-1 1,0 1 0,0-1-1,-2 3 1,0 3 28,-1-1 0,0 0-1,0 0 1,0 0 0,-1 0 0,0-1 0,0 1-1,0-1 1,-1 0 0,0 0 0,0 0-1,-7 4 1,6-4 30,0-1 0,0 0 0,-1 0 1,1 0-1,-1-1 0,0 0 0,0 0 0,0-1 0,0 0 0,-15 3 0,21-5-108,0 0-1,-1 0 1,1 0-1,-1 0 1,1 0-1,0 0 1,-1 0-1,1 0 1,-1 0-1,1-1 0,0 1 1,-1-1-1,1 1 1,0-1-1,-1 1 1,1-1-1,0 0 1,0 1-1,0-1 1,0 0-1,0 0 1,0 0-1,0 0 0,0 0 1,0 0-1,0 0 1,0 0-1,0-1 1,1 1-1,-1 0 1,0 0-1,1-1 1,-1-2-1,0-1-97,0 0-1,1 0 1,0 0-1,0 0 1,1 0-1,-1 0 1,1-1-1,2-5 1,6-25-544</inkml:trace>
  <inkml:trace contextRef="#ctx0" brushRef="#br0" timeOffset="1">74 21 16740,'2'-2'1960,"4"1"-1288,4 0-296,1 1 1353,5-2-841,1 5-304,2 0-848,2-3-440,-2 0 648,-5-9-128,-5-2-128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50 12923,'11'-7'1167,"-7"5"-749,-1 0 1,1 0-1,-1 0 0,0-1 0,1 1 0,-1-1 0,0 0 0,0 0 0,-1 0 0,5-6 0,-7 8-352,0 1 0,0 0 0,0 0 0,0-1 0,0 1 0,0 0 0,0 0 0,0-1 0,0 1 0,0 0 0,0-1 0,0 1 0,-1 0 0,1 0 0,0-1 0,0 1 0,0 0-1,0 0 1,0-1 0,-1 1 0,1 0 0,0 0 0,0 0 0,0-1 0,-1 1 0,1 0 0,0 0 0,0 0 0,0 0 0,-1 0 0,1-1 0,0 1 0,-1 0 0,1 0 0,0 0 0,0 0 0,-1 0 0,1 0-1,0 0 1,0 0 0,-1 0 0,1 0 0,0 0 0,-1 0 0,-15 1 1062,15-1-1027,-16 2 116,1 1-1,0 0 1,0 2-1,0 0 1,0 0-1,1 1 1,0 1-1,0 1 1,0 0 0,-14 12-1,29-20-215,-1 0 0,1 1 0,0-1 0,-1 0 0,1 1 0,-1-1 0,1 1 0,0-1 0,-1 1 0,1-1 0,0 1 0,0-1 0,-1 1 0,1-1 0,0 1 0,0-1 0,0 1 0,-1-1 0,1 1-1,0-1 1,0 1 0,0 0 0,0-1 0,0 1 0,0-1 0,0 1 0,0-1 0,1 1 0,-1-1 0,0 1 0,0-1 0,0 1 0,1 0 0,-1-1 0,0 1 0,0-1 0,1 0 0,-1 1 0,0-1 0,1 1 0,-1-1 0,1 1 0,-1-1 0,1 0 0,-1 1 0,0-1 0,1 0 0,-1 0 0,1 1 0,-1-1 0,1 0 0,0 0 0,0 1 0,40 12-12,-27-9 8,-1 1-8,-1 0 1,1 0 0,-1 1-1,-1 1 1,1 0-1,-1 0 1,-1 1 0,1 1-1,13 14 1,-20-19 5,0 0 1,-1 1-1,0-1 1,0 1-1,0 0 1,0 0-1,-1 0 1,0 0-1,0 0 1,0 0-1,-1 0 1,1 1-1,-1-1 1,-1 1-1,1-1 1,-1 1-1,0-1 1,0 1-1,0 0 1,-1-1-1,0 1 0,0-1 1,-1 0-1,1 1 1,-5 8-1,2-6 35,-1 0 0,-1 0-1,0 0 1,0-1-1,0 0 1,-1 0-1,0 0 1,0-1 0,0 0-1,-1 0 1,0-1-1,0 0 1,-1-1 0,-9 5-1,-8 2 44,-1-1-1,0-1 0,-41 8 1,54-15-614,14-2 520,0 0 0,0 0 0,0 0 0,0 0 0,0 0 0,0 0-1,0 0 1,0 0 0,0-1 0,0 1 0,0 0 0,0 0 0,0 0 0,0 0 0,0 0 0,0 0 0,0 0 0,0 0 0,0 0 0,0 0 0,0 0 0,0 0 0,0 0 0,0 0 0,0 0 0,0 0 0,0 0 0,0 0 0,0 0 0,0-1 0,0 1 0,0 0 0,0 0 0,0 0 0,0 0-1,0 0 1,0 0 0,0 0 0,0 0 0,0 0 0,0 0 0,0 0 0,0 0 0,0 0 0,0 0 0,0 0 0,0 0 0,0 0 0,-1 0 0,1 0 0,0 0 0,0 0 0,0 0 0,0 0 0,0 0 0,22-11-1407,-17 8 1661,30-15-807,6-4-208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181 236 17484,'-16'13'2256,"-4"12"-1272,0 5-415,-5 8 2631,0 2-2200,2 4-511,0 1-81,8-4-272,4-5-136,8-12-104,3-8-64,12-16-361,8-4-311,3-20-528,2-9 1040,5-19-184,2-1-168</inkml:trace>
  <inkml:trace contextRef="#ctx0" brushRef="#br0" timeOffset="1">204 8 18380,'-15'-7'2072,"7"7"-1303,-1 0-345,5 1 744,2 3-640,2-5-8,6 2-152,4 2-448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 17692,'1'-4'1992,"2"6"-1144,0 0-400,-6 11 1425,-3 9-777,-4 4-512,-1 5-168,-3 1-568,-1-2-232,0-7-496,2-5-264,4-12 816,6-6-184,5-9-249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18388,'7'0'1888,"6"-3"-1400,6-5-224,1-2 689,5-5-1009,1 2-504,-3-1 552,1 0-192,-3 5-241</inkml:trace>
  <inkml:trace contextRef="#ctx0" brushRef="#br0" timeOffset="1">345 255 21052,'16'0'1633,"7"-3"-1257,1-1-176,6-2 504,0 1-480,0-1-576,-3 3-400,-7 3 528,-7 1 0,-13 7-176,-10 4-176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17996,'8'6'1944,"11"-6"-1096,4 0-407,10-5 951,3 1-280,5 0-632,-1 1-480,-2 2-664,-5 1 616,-10 0-280,-5 2-48</inkml:trace>
  <inkml:trace contextRef="#ctx0" brushRef="#br0" timeOffset="1">479 225 17612,'4'-1'270,"-1"0"0,0-1 0,1 1 0,-1-1-1,0 0 1,0 0 0,0 0 0,0 0 0,-1-1 0,1 1 0,-1-1 0,1 0 0,2-4 0,0 1 341,81-103 2437,-36 42-2223,-39 57-666,-9 17-43,-9 21-84,-14 39-1715,-19 107 1,38-151 1146,5-8-148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13347,'3'-8'506,"0"1"-1,1 0 1,0 0 0,1 0-1,-1 1 1,1 0 0,1-1-1,-1 2 1,1-1 0,0 1-1,0 0 1,0 0 0,1 0-1,0 1 1,0 0 0,0 0-1,0 1 1,1 0 0,-1 0 0,1 1-1,13-2 1,-19 3-455,-1 1 0,1 0 0,-1 0 0,1 0 0,-1 0 0,1 0 0,-1 1 0,0-1 1,1 0-1,-1 1 0,1-1 0,-1 1 0,0-1 0,0 1 0,1 0 0,1 1 0,-2-1-26,0-1-1,-1 1 1,1 0-1,-1 0 1,1 0 0,-1 0-1,1 0 1,-1 0-1,1 0 1,-1 0-1,0 0 1,0 0 0,1 0-1,-1 0 1,0 0-1,0 0 1,0 0-1,0 1 1,-1 2-2,0 0 0,0 1-1,0-1 1,-1 0 0,1-1 0,-1 1-1,0 0 1,0 0 0,0-1 0,-3 5 0,-46 47 71,-1 2-26,47-51-70,0 1-1,0 0 0,1 0 0,0 0 0,0 0 0,-4 15 0,7-18 0,0-1-1,1 0 1,-1 0-1,1 0 1,0 0-1,-1 0 1,2 1-1,-1-1 1,0 0-1,1 0 1,-1 0-1,1 0 1,0 0-1,0 0 1,3 6-1,-1-5-74,-1 1 1,1-1-1,1 0 0,-1 0 1,1 0-1,0 0 0,-1-1 1,10 7-1,-3-4-122,1 0 0,0 0 0,0-1-1,1 0 1,-1-1 0,1 0 0,18 2 0,2-4-152,-2-4-95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0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 15459,'2'-3'642,"22"-25"1110,-11 21-605,-12 7-1078,-1 0 0,1 0 0,-1 0 0,0 0 0,1 0 0,-1 0 0,1 0 0,-1 0 0,0 0 0,1 1 0,-1-1 0,0 0 0,1 0 0,-1 0 0,0 1 0,1-1 0,-1 0 0,0 0 0,1 1 0,-1-1 0,0 0 0,0 1 0,1-1-1,-1 0 1,0 1 0,0-1 0,0 0 0,1 1 0,-1-1 0,0 0 0,0 2 0,1 0 72,-1 1 1,0 0-1,1-1 0,-1 1 1,0 0-1,0 0 0,-1-1 0,1 1 1,-1 0-1,1 0 0,-1-1 1,-1 4-1,-15 35 340,9-23-293,-9 20 49,10-22-172,0 1-1,0-1 1,2 1 0,-5 20-1,10-36-64,0 0 0,0-1 0,0 1-1,-1 0 1,1 0 0,0 0 0,0-1-1,0 1 1,1 0 0,-1 0 0,0 0-1,0-1 1,0 1 0,0 0 0,1 0 0,-1-1-1,0 1 1,1 0 0,-1 0 0,1-1-1,-1 1 1,1 0 0,-1-1 0,1 1 0,-1-1-1,1 1 1,0-1 0,-1 1 0,1-1-1,0 1 1,-1-1 0,1 1 0,0-1-1,0 0 1,-1 1 0,1-1 0,0 0 0,0 0-1,-1 0 1,1 0 0,2 0 0,1 0-4,1 0 0,0 0 1,-1-1-1,1 0 0,-1 0 1,1 0-1,4-2 1,26-12-8,0-2 0,-1-1 1,46-34-1,42-22-28,-94 63 43,-27 11-4,-1-1-1,0 1 1,0 0-1,1 0 1,-1 0 0,0 0-1,1 0 1,-1 0-1,0 0 1,1 0-1,-1 0 1,0 0-1,1 0 1,-1 0-1,0 0 1,1 0-1,-1 0 1,0 0 0,1 0-1,-1 0 1,0 0-1,1 1 1,-1-1-1,0 0 1,0 0-1,1 0 1,-1 0-1,0 1 1,0-1-1,1 0 1,-1 0 0,0 1-1,0-1 1,0 0-1,1 0 1,-1 1-1,0-1 1,0 0-1,0 1 1,0-1-1,0 0 1,0 1 0,1-1-1,-1 0 1,0 1-1,0-1 1,0 0-1,0 1 1,0-1-1,0 0 1,0 1-1,-1-1 1,1 0-1,0 1 1,0-1 0,0 0-1,0 1 1,0-1-1,0 0 1,-1 0-1,1 1 1,0-1-1,0 0 1,0 0-1,-1 1 1,1-1-1,-26 46-587,21-40 467,0 1 0,1 1 0,0-1-1,0 1 1,1-1 0,0 1 0,0 0 0,-2 10-1,7-6-184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 17300,'11'-19'1385,"-6"17"-517,-6 17-234,-7 19 127,-1-1 0,-14 33 0,0 1-162,-19 69-69,7 2-1,6 1 1,-21 262 0,49-388-567,-2 23-228,2 1-1,1-1 1,2 1-1,6 39 1,-8-76 162,0 1 0,0 0-1,1-1 1,-1 1 0,0-1 0,0 1 0,0 0 0,0-1 0,0 1 0,1-1-1,-1 1 1,0-1 0,1 1 0,-1-1 0,0 1 0,1-1 0,-1 1 0,0-1-1,1 1 1,-1-1 0,1 1 0,-1-1 0,1 0 0,-1 1 0,2-1 0,-2 0 58,1 0 1,0 0-1,-1-1 0,1 1 1,-1 0-1,1-1 1,-1 1-1,1 0 1,-1-1-1,1 1 1,-1-1-1,0 1 0,1-1 1,-1 1-1,0-1 1,1 1-1,-1-1 1,0 1-1,0-1 1,1 0-1,6-18-870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58 15299,'1'-3'279,"0"0"0,-1 1 0,1-1 0,0 0 0,-1 0 0,1 0 1,-1 0-1,0 1 0,0-1 0,0 0 0,-1-5 0,0 7-178,1 0 1,0 0-1,-1 0 1,1 0-1,-1 0 1,0 0-1,1 0 1,-1 0-1,0 0 1,1 0-1,-1 1 1,0-1 0,0 0-1,0 0 1,0 1-1,0-1 1,0 0-1,0 1 1,0-1-1,0 1 1,0 0-1,0-1 1,0 1-1,0 0 1,0-1-1,-1 1 1,1 0-1,0 0 1,0 0-1,0 0 1,0 0 0,-2 1-1,-5 0 138,1 0-1,0 1 1,0 0-1,0 0 1,0 1-1,0 0 1,0 0-1,1 1 1,-7 4-1,-56 44 346,54-40-482,-41 37 23,50-43-136,0 0 1,0 1 0,1 0-1,0 0 1,1 0 0,-7 14-1,10-20 5,1 1-1,-1 0 0,1-1 0,0 1 0,-1 0 0,1-1 1,0 1-1,0 0 0,0-1 0,0 1 0,1 0 0,-1 0 1,0-1-1,1 1 0,-1-1 0,1 1 0,-1 0 1,1-1-1,0 1 0,0-1 0,0 1 0,0-1 0,0 1 1,0-1-1,0 0 0,0 0 0,3 2 0,3 4-32,1-2 0,0 1 0,16 8 0,-9-6-4,-8-4 19,13 7-19,-1 1-1,0 1 1,-1 0-1,20 20 1,-34-29 38,0 1 1,-1-1-1,1 1 0,-1-1 1,0 1-1,0 0 0,-1 0 1,0 0-1,3 10 0,-4-11 4,0-1 0,-1 1 0,1 0 0,-1-1 0,0 1 0,0 0 0,-1 0 0,1-1 0,-1 1 0,0 0 0,0-1 1,0 1-1,0-1 0,-1 1 0,1-1 0,-4 4 0,1 0 17,-1-1 1,0 0 0,-1 0-1,0 0 1,0 0 0,0-1-1,0 0 1,-1-1 0,0 1 0,0-1-1,0-1 1,-15 6 0,16-6-3,-1-1 0,0 0 0,0 0 0,0 0 0,0-1 0,0 0-1,-1 0 1,1-1 0,0 0 0,0-1 0,-1 1 0,1-1 0,0-1 0,-10-2 0,16 4-73,0-1-1,0 1 0,0 0 0,0 0 1,1-1-1,-1 1 0,0 0 0,0-1 0,1 1 1,-1-1-1,0 1 0,1-1 0,-1 1 1,1-1-1,-1 0 0,0 1 0,1-1 1,-1 0-1,1 1 0,0-1 0,-1 0 1,1 0-1,-1 1 0,1-1 0,0 0 1,0 0-1,0 0 0,-1 1 0,1-1 0,0 0 1,0 0-1,0 0 0,0 0 0,0 1 1,0-1-1,1 0 0,-1 0 0,1-1 1,0-2-179,2 0 0,-1 0 0,0 1 0,1-1 0,0 1 0,3-4 0,-4 5 272,13-14-841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20508,'-1'14'1761,"-9"9"-1297,-5 6-224,0 10 728,-1 2-280,0 6-352,3 2-120,3-9-152,3-2-48,7-16 16,7-6-8,7-16 0,5-7-112,5-13-488,4-12-480,-4-11 896,-1-8-144,-7-4-152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18996,'12'-3'814,"-1"-1"0,1 2-1,0 0 1,23-2 0,-32 4-752,0 0 0,0-1 0,0 2 0,0-1 0,0 0 0,-1 0 0,1 1 0,0 0 1,0-1-1,0 1 0,-1 0 0,1 1 0,0-1 0,-1 0 0,1 1 0,-1-1 0,1 1 0,-1 0 0,0 0 0,0 0 0,0 0 0,0 0 0,0 0 1,0 1-1,2 4 0,-3-5-55,0 1 1,-1-1-1,0 1 1,1 0-1,-1-1 1,0 1-1,0-1 1,-1 1 0,1 0-1,0-1 1,-1 1-1,0-1 1,1 1-1,-1-1 1,0 1-1,0-1 1,0 0-1,-1 0 1,1 1 0,-4 3-1,-3 5 23,-1 0 1,-17 15-1,20-19 1,2-3-16,-7 6 19,1 0-1,0 0 1,1 1 0,0 1-1,0 0 1,-11 23-1,19-34-31,1 0-1,-1 1 0,1-1 0,-1 0 0,1 0 1,0 1-1,-1-1 0,1 0 0,0 0 0,0 1 0,0-1 1,0 0-1,0 1 0,0-1 0,1 0 0,-1 0 1,0 1-1,1-1 0,-1 0 0,1 0 0,-1 0 1,1 1-1,-1-1 0,1 0 0,0 0 0,0 0 0,0 0 1,-1 0-1,1 0 0,0 0 0,0-1 0,0 1 1,0 0-1,0 0 0,1-1 0,-1 1 0,0-1 1,0 1-1,0-1 0,1 1 0,-1-1 0,0 0 1,2 1-1,4 0-130,-1 0 0,1 0 0,0 0-1,0-1 1,0 0 0,0 0 0,7-2 0,3-2-429,-1-1-1,1-1 1,-2 0 0,1-1-1,21-13 1,2-2-237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0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20620,'-3'-7'1809,"-3"4"-1273,2 1-264,4-2 328,1 0-656,1-2 280,0 3-224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1469 44 13675,'-7'-5'150,"0"0"0,-1 0 1,1 1-1,-1 0 0,1 0 1,-1 1-1,0 0 0,-1 1 0,1-1 1,0 2-1,-1-1 0,1 1 1,-1 0-1,1 1 0,-1 0 0,0 0 1,1 1-1,-10 2 0,-13 3 91,1 2 0,-1 0 0,-45 21 0,0 4 173,1 3 0,1 3 0,2 3 0,3 4 0,-107 90 0,145-106-204,1 1-1,2 1 1,-47 70 0,-51 119 286,72-107-395,4 1 1,6 3 0,4 1 0,-40 213 0,64-229-91,4 1-1,5 0 1,5 0-1,4 0 1,5 1-1,4-2 1,4 0-1,55 189 1,-57-253-7,2-2-1,1 1 1,1-2 0,3 0 0,0-2 0,3 0 0,0-1 0,30 31 0,-35-45-27,1-1 0,0-1 1,1 0-1,1-2 1,0 0-1,1-2 0,1 0 1,0-1-1,1-2 1,0 0-1,1-2 0,-1 0 1,41 6-1,-19-7-11,0-2-1,1-2 1,74-5-1,-105 1 29,0-1 0,0-1 0,0 0 0,-1-1 0,1-1 0,-1 0 0,0-1 0,0-1 0,-1 0 0,0-1 0,0-1 0,-1 0 0,0-1 0,12-11 0,0-6 14,-1-1 0,-1-2 0,19-32 0,52-103 216,-66 114-128,242-520 656,-220 436-683,-5-2 0,37-198 0,-70 264-111,-3-1 0,-3 1 0,-3-2 0,-11-116 0,1 137 18,-1 0 1,-3 1-1,-2 0 1,-3 1-1,-1 1 1,-3 1-1,-27-50 0,-68-85-143,71 119-723,-57-115 0,71 116 573,4 7-110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45 14563,'2'-3'399,"-1"0"1,1-1-1,-1 1 0,0 0 0,0 0 1,0-1-1,0 1 0,-1-4 0,1 7-316,-1-1 0,0 1-1,0-1 1,-1 1 0,1-1-1,0 1 1,0-1 0,0 1-1,0 0 1,0-1 0,0 1 0,-1-1-1,1 1 1,0-1 0,0 1-1,-1 0 1,1-1 0,0 1-1,0 0 1,-1-1 0,1 1-1,-1 0 1,1-1 0,0 1-1,-1 0 1,-1-1 51,1 1-1,0 0 1,0 0-1,-1 0 1,1 0-1,0 0 1,0 0-1,-1 0 1,1 0-1,0 0 1,-1 1-1,1-1 1,0 0-1,-2 2 1,-9 3 250,1 0 1,-1 1-1,1 1 1,0 0-1,-14 13 0,-47 47-87,17-7-277,49-52-16,0 0 0,0 1 0,1 0-1,0 0 1,-7 18 0,11-26-5,0 1 0,1-1-1,-1 1 1,1-1 0,0 1 0,-1 0 0,1-1 0,0 1 0,0 0 0,0-1 0,0 1 0,0 0 0,0-1 0,0 1 0,1 0 0,-1-1-1,1 1 1,-1-1 0,1 1 0,0-1 0,-1 1 0,1-1 0,0 1 0,0-1 0,0 1 0,0-1 0,0 0 0,1 0 0,-1 0-1,0 0 1,0 0 0,1 0 0,-1 0 0,1 0 0,-1 0 0,1 0 0,-1-1 0,1 1 0,-1-1 0,3 1 0,7 2-25,0-1 0,1-1 0,-1 0 1,21 0-1,-24-1 8,-3 0 8,9-1-31,1 2-1,0-1 1,-1 2 0,28 6-1,-39-7 41,0-1-1,0 1 0,-1 1 1,1-1-1,0 0 1,0 1-1,0-1 1,-1 1-1,1 0 0,-1 0 1,0 0-1,1 0 1,-1 1-1,0-1 1,0 1-1,0-1 0,-1 1 1,1-1-1,-1 1 1,1 0-1,-1 0 0,0 0 1,0 0-1,0 0 1,0 0-1,-1 0 1,1 0-1,-1 0 0,0 4 1,0 0 58,-1 0 0,0 0 0,0 0 0,-1 0 0,0-1 0,0 1 0,0 0 0,-1-1 0,0 1 0,0-1 0,-1 0 1,0 0-1,0 0 0,0-1 0,-1 1 0,0-1 0,0 0 0,0-1 0,-1 1 0,-11 7 0,9-7 26,0 0-1,0 0 0,-1-1 1,0 0-1,0-1 1,0 1-1,0-2 1,0 1-1,0-1 1,-1-1-1,1 0 1,-1 0-1,0-1 1,1 0-1,-11-2 1,19 2-154,1 0 0,-1 0 0,1 0 1,-1 0-1,1 0 0,-1 0 0,0 0 1,1 0-1,-1 0 0,1-1 0,-1 1 1,1 0-1,-1 0 0,1-1 0,-1 1 1,1 0-1,-1-1 0,1 1 0,0 0 1,-1-1-1,0 0 0,9-5-1470,24-4-226,-30 10 1771,27-8-858,4 0-205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80 326 17084,'1'0'81,"-1"0"0,0 0 0,0 0 0,1 0 1,-1 0-1,0 0 0,0 0 0,1 0 0,-1 0 0,0 0 1,0 0-1,0 0 0,1 0 0,-1 0 0,0 1 0,0-1 1,0 0-1,1 0 0,-1 0 0,0 0 0,0 0 1,0 1-1,1-1 0,-1 0 0,0 0 0,0 0 0,0 1 1,0-1-1,0 0 0,0 0 0,0 1 0,0-1 0,1 0 1,-1 1-1,-2 11 1839,-12 16 3,10-21-1595,-8 19-67,1 0 1,1 1 0,1 1-1,1-1 1,2 1-1,-4 36 1,10-60-348,-1 1-1,2-1 1,-1 0 0,0 0-1,1 1 1,2 5 0,-3-9 52,0-1 0,0 1 1,0-1-1,0 1 0,1-1 1,-1 1-1,0-1 0,0 0 1,1 1-1,-1-1 0,0 1 1,1-1-1,-1 0 0,0 1 1,1-1-1,-1 0 0,0 1 1,1-1-1,-1 0 0,1 0 1,-1 0-1,1 1 0,-1-1 1,1 0-1,0 0 0,0 0-31,0 0 0,0-1-1,-1 1 1,1 0-1,0-1 1,0 1 0,0-1-1,0 1 1,0-1-1,0 0 1,-1 1 0,1-1-1,0 0 1,0 1 0,-1-1-1,1 0 1,-1 0-1,1-1 1,5-7-149,0-1-1,-1 1 1,-1-1-1,7-18 1,4-18-490</inkml:trace>
  <inkml:trace contextRef="#ctx0" brushRef="#br0" timeOffset="1">122 12 20652,'-4'-7'1937,"-4"2"-1521,4 8-184,1-1 912,3 3-1184,2 3-664,-1-4 584,-1-1-144,-6-3-120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57 16027,'6'-9'982,"5"-6"1784,-7 18-1345,-3 12-186,-3 19-447,-2-1 0,-11 48 0,7-39-592,-56 252 172,-2 15-359,64-291 28,9-40 5,122-357 282,-89 280-197,89-162-1,-123 251-121,-3 2 2,1 1 0,0 0 0,1 0 0,0 0 0,0 0 0,0 1 0,1 0 0,0 0 0,0 0-1,0 1 1,14-9 0,-19 13-10,1 0 0,-1 1-1,1-1 1,-1 1 0,0-1 0,1 1-1,-1 0 1,1 0 0,-1-1 0,1 1-1,-1 0 1,1 1 0,-1-1 0,1 0-1,-1 0 1,1 0 0,-1 1 0,1-1-1,-1 1 1,0-1 0,1 1 0,-1 0-1,2 0 1,-1 1 0,1 1 1,-1-1-1,0 0 1,0 1-1,1-1 0,-2 1 1,1 0-1,0-1 1,-1 1-1,3 4 0,-1 2-3,0 0 0,0 1-1,-1-1 1,0 0-1,0 1 1,0 13-1,-2-17 21,-1-1 0,0 0 0,0 1 0,0-1 0,0 0 0,-1 0 0,0 0 0,0 0 0,0 0 0,-1-1 0,0 1 0,1 0 0,-2-1 0,1 0 0,0 0 0,-1 0 0,0 0 0,-6 4 0,-7 5 54,0-1-1,-1-1 0,-25 12 0,29-15-22,0-1-258,1 0-1,-1-1 1,0 0-1,0-1 0,0 0 1,-25 3-1,39-8 171,-1 0-1,1 0 0,-1 1 1,1-1-1,-1 0 1,1 0-1,0 0 0,-1 0 1,1 0-1,-1 0 0,1 0 1,-1 0-1,1 0 1,-1-1-1,1 1 0,0 0 1,-1 0-1,1 0 0,-1 0 1,1-1-1,0 1 1,-1 0-1,1 0 0,0-1 1,-1 1-1,1 0 0,0-1 1,-1 1-1,1 0 1,0-1-1,-1 0 0,1 1 4,0-1-1,0 0 1,1 0-1,-1 1 1,0-1-1,1 0 0,-1 0 1,0 1-1,1-1 1,-1 0-1,0 1 1,1-1-1,-1 1 1,1-1-1,0 1 0,-1-1 1,1 1-1,-1-1 1,2 0-1,15-9-704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 10738,'0'0'649,"-10"-9"1281,9 9-1781,1 0 1,0 0-1,0 0 1,-1 0-1,1-1 1,0 1-1,0 0 0,0 0 1,-1 0-1,1 0 1,0-1-1,0 1 1,0 0-1,0 0 0,0 0 1,-1-1-1,1 1 1,0 0-1,0 0 1,0-1-1,0 1 0,0 0 1,0 0-1,0-1 1,0 1-1,0 0 1,0 0-1,0-1 1,0 1-1,0 0 0,0 0 1,0-1-1,0 1 1,0 0-1,0 0 1,0-1-1,0 1 0,1 0 1,-1 0-1,0-1 1,0 1-1,0 0 1,0 0-1,1 0 0,-1-1 1,0 1-1,-1 3 167,-1 0 1,0-1-1,1 1 0,0 0 0,0 0 0,0 0 0,0 0 1,0 1-1,0 4 0,-1 1 106,-57 172 1501,10-38-1598,45-120-294,4-23-30,0 0 1,1 0-1,-1 0 0,0 0 1,0 1-1,0-1 1,0 0-1,0 0 1,0 0-1,1 0 1,-1 0-1,0 0 1,0 1-1,0-1 1,0 0-1,0 0 1,1 0-1,-1 0 0,0 0 1,0 0-1,0 0 1,1 0-1,-1 0 1,0 0-1,0 0 1,0 0-1,0 0 1,1 0-1,-1 0 1,0 0-1,0 0 0,0 0 1,1 0-1,-1 0 1,0 0-1,0 0 1,0 0-1,0 0 1,1 0-1,-1 0 1,0-1-1,0 1 1,0 0-1,0 0 1,0 0-1,1 0 0,-1 0 1,0-1-1,0 1 1,32-33 69,-26 25-72,39-47 34,3 1-1,79-68 0,-121 117-29,0 0 0,0 1 0,0-1-1,1 2 1,-1-1 0,14-4 0,-20 7-3,1 1 0,-1 0-1,1 0 1,-1 0 0,1-1 0,0 1 0,-1 0-1,1 0 1,-1 0 0,1 0 0,-1 0 0,1 0 0,0 0-1,-1 0 1,1 1 0,-1-1 0,1 0 0,0 0-1,-1 0 1,1 1 0,-1-1 0,1 0 0,-1 1-1,1-1 1,-1 0 0,1 1 0,-1-1 0,0 0-1,1 1 1,-1-1 0,1 1 0,-1-1 0,0 1 0,1-1-1,-1 1 1,0-1 0,0 1 0,1-1 0,-1 1-1,0 0 1,0-1 0,0 1 0,0-1 0,0 1-1,0 0 1,0-1 0,0 1 0,0 0 0,-5 29 1,-5-2 36,-23 44-1,20-45-26,-14 40-1,27-67-8,0 0 0,0 0 0,0 0 0,0 0 0,0 0 0,-1 1 0,1-1 0,0 0 0,0 0 0,0 0 0,0 0 0,0 1 0,0-1 0,0 0-1,0 0 1,0 0 0,0 0 0,0 1 0,0-1 0,0 0 0,0 0 0,0 0 0,0 0 0,0 1 0,0-1 0,0 0 0,0 0 0,0 0 0,0 0 0,1 1 0,-1-1 0,0 0 0,0 0 0,0 0 0,0 0 0,0 0 0,0 1 0,0-1 0,1 0 0,-1 0 0,0 0 0,0 0 0,0 0-1,1 0 1,8-4 14,13-13-14,48-54 34,-37 36 10,2 1 0,68-51 0,-103 85-45,1-1 0,0 0-1,0 1 1,0-1 0,0 0-1,0 1 1,0-1 0,0 1-1,0-1 1,0 1 0,0 0-1,0 0 1,0-1 0,1 1-1,-1 0 1,0 0 0,0 0-1,0 0 1,0 0 0,0 0-1,0 0 1,1 1 0,0-1-1,-1 1 0,0 0 0,0 0-1,-1 0 1,1 0-1,0-1 1,0 1-1,-1 0 1,1 0-1,-1 0 1,1 0-1,-1 1 1,1-1 0,-1 0-1,0 0 1,1 0-1,-1 0 1,0 0-1,0 2 1,1 7-13,-1-1 0,0 1 1,-1 0-1,-2 10 0,3-18-35,-2 14-269,-1-1-1,0 1 0,-1-1 0,-1 0 0,-8 19 1,11-25-451,2-8 248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17308,'-1'3'496,"1"0"1,-1 1 0,-1-1-1,1 0 1,0 0 0,-1 0-1,1 0 1,-4 4-1,0 2 612,-12 26 631,-19 55-1,31-77-1593,2-1 1,0 1-1,0 0 0,2 0 0,-1 0 0,1 0 0,1 0 0,2 18 1,-2-29-128,1 0 1,-1 0 0,0 0-1,1 0 1,-1 0-1,1 0 1,0-1 0,0 1-1,0 0 1,0 0 0,0 0-1,0-1 1,0 1 0,0 0-1,1-1 1,-1 1 0,2 0-1,-1-1-15,-1 0 0,1 0 0,-1-1-1,1 1 1,0 0 0,-1-1 0,1 0 0,0 1-1,-1-1 1,1 0 0,0 0 0,-1 0-1,1 0 1,0 0 0,-1 0 0,4-1 0,0-1-77,1 0 0,0 0 0,-1-1 0,1 1 0,-1-1 0,0 0 0,0-1 0,0 1 0,-1-1 0,7-7 0,7-10-238,-2 0 0,0-2 0,-2 0 0,19-38-1,-4 0-167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20844,'0'17'1833,"-1"-1"-1361,-1-5-208,4 2 888,5 0-696,3-4-1016,0-4 688,0-8-256,-10-7-136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17828,'2'10'2016,"3"-3"-1280,10-5-159,3-5 1087,17-7-528,6 0-216,15-2-280,4 2-95,2-1-161,-5 1-136,-6 7-328,-6 3-128,-17 7-513,-11 2-327,-19 2 512,-10 1 208,-17 2-208,-7 3-136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14851,'6'11'2217,"5"-1"-1121,8-7-224,7-2 1409,12-1-665,8-1-136,9-1-304,-1 0-159,-1 0-529,-1 2-296,-8 0-1096,-4 0-1073,-11 2 1641,-6-1-312,-12-1-280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41 15355,'15'-23'1921,"-2"11"-1081,-12 7-336,-2 16 904,-7 9-167,-7 15-329,0 3-208,-3 11-432,-1 1-128,2 2-256,5-5-120,5-11-264,0-5-184,8-9-385,8-6 1546,-3-15-786,1-5-167,-7-9 168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13 14699,'0'0'145,"1"0"1,-1-1-1,1 1 0,-1 0 1,1-1-1,-1 1 0,0 0 1,1-1-1,-1 1 0,1-1 1,-1 1-1,0 0 0,1-1 1,-1 1-1,0-1 0,1 0 1,-1 1-1,0-1 0,0 1 1,0-1-1,1 0 0,-10-2 2243,-20 8-206,14 1-1849,0 1 0,0 0 0,1 1-1,0 1 1,-20 16 0,-57 58-43,-4 24-142,84-93-139,1 1 0,1 0 0,0 0 0,1 1 0,1 0 0,-6 18 0,12-31-9,0 0 0,0 0 0,0 0 0,1 0 0,0 0 0,-1-1 0,1 1 0,0 0-1,1 0 1,-1 0 0,0 0 0,1 0 0,-1 0 0,3 4 0,-2-5 1,0 0 0,0 0-1,1 0 1,-1 0 0,1-1-1,-1 1 1,1 0 0,0-1 0,-1 0-1,1 1 1,0-1 0,0 0-1,0 0 1,0 0 0,0 0-1,0 0 1,1 0 0,-1-1 0,3 1-1,70 11 6,-56-10 9,0 1 0,-1 0 0,32 10 0,-48-12-16,-1-1 0,1 1 0,-1-1 0,0 1 0,1 0 0,-1 0 0,0-1 1,1 1-1,-1 0 0,0 0 0,0 0 0,0 0 0,0 0 0,0 0 0,0 1 0,0-1 1,0 0-1,1 3 0,-2-3 0,0 0-1,0 0 1,0 0 0,0 0-1,0 1 1,0-1 0,0 0 0,0 0-1,0 0 1,-1 0 0,1 0 0,0 0-1,-1 0 1,1 0 0,-1 0-1,1 0 1,-1 0 0,0 0 0,0 1-1,-4 3 2,1 0-1,-1-1 0,0 0 0,0 0 0,-1 0 0,1-1 0,-7 4 0,-25 10 326,0-1 0,-1-2 1,-75 17-1,98-28-741,28-8-1160,28-5-560,-20 6 1375,5-1-216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12963,'5'-2'970,"-4"1"-668,1 0-1,0 0 0,0 1 0,0-1 0,-1 1 1,1-1-1,0 1 0,0-1 0,0 1 0,0 0 1,2 0-1,-4 5 3194,-12 15-1710,-4 2-1470,1 1 0,1 0 1,1 1-1,1 1 1,1 0-1,1 0 0,1 1 1,2 1-1,-7 36 1,14-58-298,-1 0 1,1 0 0,0 0 0,0 0-1,3 9 1,-3-13-24,0 0 0,0-1 0,0 1 0,0 0 0,1-1 0,-1 1 0,0 0 0,1-1 0,-1 1-1,0 0 1,1-1 0,-1 1 0,1-1 0,-1 1 0,1-1 0,-1 1 0,1-1 0,-1 1 0,1-1 0,-1 0 0,1 1-1,0-1 1,-1 0 0,1 1 0,0-1 0,-1 0 0,1 0 0,0 0 0,-1 1 0,1-1 0,0 0 0,-1 0 0,1 0-1,0 0 1,0 0 0,-1-1 0,1 1 0,0 0 0,-1 0 0,1 0 0,0 0 0,-1-1 0,1 1 0,0 0 0,-1-1-1,1 1 1,-1-1 0,1 1 0,1-1 0,3-3-184,1-1-1,0 1 1,-1-1-1,0 0 0,0 0 1,-1-1-1,7-8 1,26-47-390,-34 54 530,19-35-418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20228,'-9'6'1849,"-5"-1"-1353,-5 1-232,8 1 888,-1 0-624,7-2-1168,3-5 752,-5-6-288,4-4-152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41 15787,'0'-35'2600,"0"35"-2573,0 0 0,0 0-1,0 0 1,0 0 0,0 0 0,0-1-1,1 1 1,-1 0 0,0 0 0,0 0-1,0 0 1,0-1 0,0 1 0,0 0-1,0 0 1,0 0 0,0 0 0,0 0-1,-1-1 1,1 1 0,0 0-1,0 0 1,0 0 0,0 0 0,0 0-1,0-1 1,0 1 0,0 0 0,0 0-1,0 0 1,-1 0 0,1 0 0,0 0-1,0-1 1,0 1 0,0 0 0,0 0-1,0 0 1,-1 0 0,1 0 0,0 0-1,0 0 1,0 0 0,0 0 0,0 0-1,-1 0 1,1 0 0,0 0 0,0 0-1,-8 19 1465,-150 670 964,149-634-2275,25-99 255,130-370 159,-131 376-566,1 2 0,3-1 0,0 2 0,36-48 0,-51 79-29,-1-1 1,1 2-1,-1-1 0,1 0 1,1 1-1,-1 0 1,0 0-1,1 0 1,-1 0-1,10-3 1,-12 5-3,0 1 0,1-1 0,-1 1 0,0-1 1,0 1-1,0 0 0,1 0 0,-1 0 1,0 1-1,0-1 0,0 0 0,1 1 0,-1-1 1,0 1-1,0 0 0,0 0 0,0 0 1,0 0-1,0 0 0,0 0 0,0 1 0,-1-1 1,1 0-1,0 1 0,-1-1 0,1 1 0,1 3 1,3 2-8,-1 0 0,0 1 0,0 0 1,-1 0-1,0 0 0,-1 1 0,4 9 0,-6-15 36,0 0 0,-1 0 0,1 0-1,0 0 1,-1 1 0,0-1-1,0 0 1,0 0 0,0 0 0,0 1-1,-1-1 1,1 0 0,-1 0-1,0 0 1,0 0 0,0 0-1,0 0 1,-1 0 0,1 0 0,-1 0-1,0 0 1,1-1 0,-5 4-1,-6 5 167,-2 0 0,0-1 0,0 0 0,-27 12-1,-67 25 186,78-35-531,14-7-687,10-5-11,9-3 310,7-4 63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55 13147,'6'-19'1830,"-5"15"-1340,-1-1-1,2 1 1,-1 0 0,0 0 0,1 0 0,4-7-1,-8 41 2771,-23 82-2235,-53 144 1,76-250-986,-2 12 141,4-18-177,0 0 0,0 0-1,0 0 1,0 0-1,0 0 1,0 0 0,0 0-1,0 0 1,0 1-1,0-1 1,0 0-1,0 0 1,0 0 0,0 0-1,0 0 1,0 0-1,0 0 1,0 0 0,1 0-1,-1 0 1,0 0-1,0 0 1,0 0-1,0 1 1,0-1 0,0 0-1,0 0 1,0 0-1,0 0 1,0 0-1,0 0 1,1 0 0,-1 0-1,0 0 1,0 0-1,0 0 1,0 0 0,0 0-1,0 0 1,0 0-1,0 0 1,0 0-1,0 0 1,1 0 0,-1 0-1,0 0 1,0 0-1,0 0 1,0 0-1,0-1 1,0 1 0,0 0-1,0 0 1,0 0-1,0 0 1,0 0 0,0 0-1,1 0 1,-1 0-1,0 0 1,0 0-1,0 0 1,0 0 0,0 0-1,0-1 1,0 1-1,0 0 1,0 0-1,0 0 1,21-27 305,112-205 345,-83 139-486,-37 72-108,-13 20-59,0 1 0,0 0 0,0 0 0,0 0 0,0 0 0,0 0 0,0 0 0,0-1 0,0 1 0,0 0 0,0 0 0,0 0 0,0 0 0,0 0 0,0 0 0,0 0 0,0-1 0,1 1 0,-1 0 0,0 0 0,0 0 0,0 0 0,0 0 0,0 0 0,0 0 0,0 0 0,0-1 0,0 1 0,1 0 0,-1 0 0,0 0 0,0 0 0,0 0 0,0 0 0,0 0 0,0 0 0,0 0 1,1 0-1,-1 0 0,0 0 0,0 0 0,0 0 0,0 0 0,0 0 0,0 0 0,1 0 0,-1 0 0,0 0 0,0 0 0,0 0 0,0 0 0,0 0 0,0 0 0,1 0 0,-1 0 0,0 1 0,0-1 0,0 0 0,0 0 0,0 0 0,0 0 0,0 0 0,0 0 0,0 0 0,0 0 0,1 1 0,-1-1 0,0 0 0,-1 10 49,-29 92 106,-2 13-127,31-114-26,1 0 0,0 1 0,0-1 0,-1 0 0,1 1-1,0-1 1,0 0 0,0 1 0,0-1 0,0 0 0,1 0 0,-1 1 0,1 1 0,-1-3-3,0 0 0,1 1 1,-1-1-1,0 0 0,0 0 1,1 0-1,-1 0 0,0 0 0,0 1 1,1-1-1,-1 0 0,0 0 1,1 0-1,-1 0 0,0 0 1,1 0-1,-1 0 0,0 0 1,1 0-1,-1 0 0,0 0 1,0 0-1,1 0 0,-1 0 1,0 0-1,1-1 0,-1 1 1,0 0-1,0 0 0,1 0 1,-1 0-1,0 0 0,1-1 1,28-25-10,-26 23 9,43-45 9,-3 2 34,96-79 0,-137 123-42,-1 1 1,1 0 0,-1 0 0,1-1-1,0 1 1,0 0 0,-1 0 0,1 1-1,0-1 1,0 0 0,0 1 0,0-1-1,0 1 1,0-1 0,0 1-1,0 0 1,0 0 0,3 0 0,-5 1-1,1-1 1,-1 0-1,1 0 0,-1 1 1,1-1-1,-1 0 1,1 1-1,-1-1 0,1 1 1,-1-1-1,0 1 1,1-1-1,-1 1 0,0-1 1,1 1-1,-1-1 0,0 1 1,0-1-1,0 1 1,1-1-1,-1 2 0,-1 22 29,-5-2-20,-2-1-1,0 1 1,-1-1 0,-1-1 0,-20 31-1,-11 21-438,55-115 652,-9 12-281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17948,'0'0'80,"0"0"0,0 1 0,0-1 0,0 0 1,0 0-1,0 0 0,0 0 0,0 0 0,0 1 0,0-1 0,0 0 1,0 0-1,0 0 0,0 0 0,0 0 0,0 0 0,0 1 0,0-1 1,0 0-1,1 0 0,-1 0 0,0 0 0,0 0 0,0 0 1,0 0-1,0 0 0,0 1 0,0-1 0,0 0 0,1 0 0,-1 0 1,0 0-1,0 0 0,0 0 0,0 0 0,0 0 0,0 0 0,0 0 1,1 0-1,-1 0 0,0 0 0,0 0 0,0 0 0,0 0 0,0 0 1,1 0-1,-1 0 0,0 0 0,0 0 0,0 0 0,0 0 1,0 0-1,0 0 0,1 0 0,-1 0 0,0 0 0,0 0 0,0 0 1,0 0-1,0-1 0,0 1 0,0 0 0,0 0 0,1 0 0,-7 20 1759,-15 26-813,-27 40-214,28-51-686,1 0 0,-21 55 0,38-86-123,1 1 0,-1-1 0,1 0 0,1 1-1,-1-1 1,1 1 0,-1 5 0,1-9-1,0 0 1,1 0-1,-1 0 1,0 0-1,0 0 0,1 0 1,-1 0-1,1 0 1,-1 0-1,1-1 1,-1 1-1,1 0 0,-1 0 1,1 0-1,0 0 1,0-1-1,-1 1 0,1 0 1,0-1-1,0 1 1,0 0-1,0-1 1,-1 1-1,1-1 0,0 0 1,0 1-1,0-1 1,0 0-1,0 1 1,0-1-1,0 0 0,0 0 1,1 0-1,-1 0 1,0 0-1,1 0 1,5-1-75,0 0 0,0 0 0,0 0 0,-1-1 1,1 0-1,0 0 0,-1 0 0,0-1 0,1 0 1,-1-1-1,0 1 0,-1-1 0,8-6 0,0-1-497,0-1 0,-1-1 0,0 0-1,10-15 1,-11 13-187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21773,'-6'4'1960,"3"-3"73,3 1-1209,4-6-824,4-2-112,-6 0-64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16660,'-1'13'1408,"2"-3"-896,6-4-136,11-5 592,7-1-136,16-9-223,4-1-105,7-5-128,4-1-32,-3 0-200,-2 3-168,-9 6-368,-6 4-144,-16 7-409,-7 8-47,-13 2 648,-13-1-248,-13 3-144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15275,'-3'7'1665,"2"-1"-1057,5-3-144,8-1 800,8 0-232,4-2-135,11 1-225,0 1-72,6-2-144,2 3-88,-3 1-168,0 2-264,-4 4-672,-6-2-64,-2-2 624,1 0-160,-6-15-113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14971,'28'-19'1690,"0"-1"0,-2-1 0,38-40 0,58-80-581,-84 95-584,160-223 994,-193 261-1456,4-3 103,-9 11-162,0 0 1,0 0 0,0 0 0,0 0 0,0 0-1,0 0 1,0 0 0,0 0 0,0 0 0,0 0-1,0 0 1,0 0 0,0 0 0,0 0-1,0 1 1,0-1 0,0 0 0,0 0 0,0 0-1,0 0 1,0 0 0,0 0 0,0 0 0,0 0-1,0 0 1,0 0 0,0 0 0,0 0-1,0 0 1,0 0 0,0 0 0,0 0 0,0 0-1,0 0 1,0 0 0,0 0 0,0 0 0,1 0-1,-12 23 305,1-3-269,-11 35 56,1 1 1,-14 71-1,26-88-504,2 0 0,2 0-1,1 0 1,4 55 0,0-86 82,-1-5-103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13731,'-6'-3'1520,"3"5"-904,1 2-248,3 2 1025,8 2-537,14-1-240,4-2-208,13-4-544,3-2 88,10-2 56,1-1-16,-2-2-88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16668,'9'2'566,"0"1"0,0-1 0,0-1 0,1 1 0,-1-1 0,0-1 0,1 0 1,-1 0-1,19-4 0,-6 2-1,281-30 2106,151-7-2432,-444 38-411,-7 1 22,-1-1 0,1 1 0,-1 0 0,1 0-1,-1 0 1,1 0 0,-1 1 0,1-1 0,-1 1 0,5 1 0,-9-1-49,0 0-1,0-1 1,0 1-1,0 0 1,0-1 0,-1 1-1,1-1 1,0 0-1,0 1 1,-3-1-1,-20 0-454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41 12523,'3'-1'467,"-1"1"1,1-1-1,0-1 1,0 1-1,-1 0 1,1-1-1,-1 1 0,1-1 1,-1 0-1,1 1 1,-1-1-1,0-1 1,0 1-1,0 0 1,0 0-1,2-6 1,-4 8-407,0 0 1,0-1-1,0 1 1,0 0 0,0-1-1,0 1 1,0 0-1,0-1 1,0 1-1,0 0 1,-1-1-1,1 1 1,0 0 0,0 0-1,0-1 1,-1 1-1,1 0 1,0 0-1,0-1 1,-1 1 0,1 0-1,0 0 1,-1 0-1,1-1 1,0 1-1,-1 0 1,1 0 0,0 0-1,-1 0 1,1 0-1,0 0 1,-1 0-1,1 0 1,0 0-1,-1 0 1,1 0 0,0 0-1,-1 0 1,1 0-1,0 0 1,-1 0-1,1 0 1,0 0 0,-1 0-1,1 0 1,-1 1-1,-17 3 688,-42 24-436,1 3 1,2 2-1,-90 68 0,138-95-299,4-2 0,0-1 0,0 1 0,0 0 0,0 1 0,0-1 0,1 1 0,0-1 0,0 1 0,0 1 0,1-1 0,-5 9 0,8-13-13,0-1-1,0 1 1,0 0 0,0-1 0,0 1-1,0-1 1,0 1 0,0 0 0,0-1-1,0 1 1,0-1 0,0 1 0,1 0-1,-1-1 1,0 1 0,0-1 0,1 1-1,-1-1 1,0 1 0,1-1 0,-1 1-1,0-1 1,1 1 0,-1-1 0,1 0 0,-1 1-1,1-1 1,-1 1 0,1-1 0,-1 0-1,1 0 1,-1 1 0,1-1 0,-1 0-1,1 0 1,-1 0 0,1 1 0,0-1-1,-1 0 1,1 0 0,-1 0 0,1 0-1,0 0 1,32-1 16,-3-4-13,0-1 0,37-13 0,-39 10 3,1 1 0,46-6 1,-75 14-7,0-1 0,0 1 1,0 0-1,0 0 0,0 0 1,0 0-1,1 0 1,-1 0-1,0 0 0,0 0 1,0 0-1,0 0 0,0 0 1,0 0-1,1 0 0,-1 0 1,0 0-1,0-1 0,0 1 1,0 0-1,0 0 0,0 1 1,1-1-1,-1 0 0,0 0 1,0 0-1,0 0 0,0 0 1,0 0-1,0 0 0,1 0 1,-1 0-1,0 0 0,0 0 1,0 0-1,0 0 0,0 0 1,0 0-1,0 1 0,0-1 1,1 0-1,-1 0 0,0 0 1,0 0-1,0 0 0,0 0 1,0 0-1,0 1 0,0-1 1,0 0-1,0 0 0,0 0 1,0 0-1,0 0 0,0 0 1,0 1-1,0-1 0,0 0 1,0 0-1,0 0 0,0 0 1,0 0-1,0 1 0,0-1 1,0 0-1,0 0 0,-11 10 33,-19 10-9,2-4 13,-28 18 54,-54 43 0,96-66-45,0 0 1,1 1 0,0 1 0,1 0 0,1 1 0,0 0-1,1 1 1,-16 30 0,23-39-26,1 0 1,0 0-1,0 0 0,0 0 0,1 0 1,0 0-1,0 0 0,1 1 0,0 9 1,0-14-22,0 1 1,1-1 0,-1 0-1,1 1 1,0-1 0,0 1-1,0-1 1,0 0-1,0 0 1,0 0 0,0 0-1,1 0 1,-1 0 0,1 0-1,0 0 1,-1 0-1,1-1 1,0 1 0,0-1-1,0 1 1,0-1 0,0 0-1,1 1 1,-1-1-1,0-1 1,5 3 0,2-1-175,1 0 0,0-1 0,-1 0 0,1 0 0,0-1 0,0 0 0,-1-1 0,1 0 0,18-4 1,-8-1-220,0 0 0,0-2 1,30-14-1,-6-4-253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 13235,'1'-1'174,"0"1"0,0 0 0,0 0 0,0 0 1,-1 0-1,1 0 0,0 0 0,0 0 0,0 0 0,0 0 1,-1 0-1,1 1 0,0-1 0,0 0 0,0 1 0,-1-1 1,3 1-1,-3 0-72,0-1 1,1 1-1,-1-1 1,0 0 0,0 1-1,1-1 1,-1 1-1,0 0 1,0-1-1,0 1 1,0-1 0,1 1-1,-1-1 1,0 1-1,0-1 1,0 1-1,0-1 1,0 1 0,0-1-1,-1 2 1,-1 4 355,1-1 0,-2 0 0,1 1 0,-5 6 0,1-1-1,-89 175 3018,-11-8-3572,98-169-852,5-11-114,6-16 144,5-9 221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14499,'-2'3'2129,"0"9"-1009,1-2-456,-1 7 2401,1 1-1689,2 4-608,5-1-208,0 2-272,4-3-192,3-4-528,4 0-328,0-5 1744,2-1-1032,-2 3-80,-1 5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17612,'3'14'1584,"-5"5"-1048,-1 1-240,-1 10 801,-5 2-409,1 8-288,-2 3-56,1 0-192,-1-4-104,3-7-272,-2-3-208,4-13-464,3-13 327,-3 3 321,0-15-160,4-8-176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18652,'-32'248'4139,"-41"117"-3428,64-323-598,-12 42 220,18-80-179,1-9-103,0-5-30,0 0-1,1 0 0,0 1 1,1-1-1,2-18 1,9-55 30,-10 80-47,12-67 17,3 0 1,3 1 0,3 1 0,3 1-1,66-124 1,-86 183-22,4-8 0,0 1 0,14-16 0,-22 29 0,1-1 0,0 1 0,0-1 0,1 1 0,-1 0 0,0 0 0,1 0 1,0 0-1,-1 0 0,1 1 0,0-1 0,0 1 0,0 0 0,0 0 0,0 0 0,0 0 0,0 0 0,0 1 0,4-1 1,-5 1 1,1 1 1,-1 0 0,0 0 0,1 0 0,-1 0-1,0 0 1,0 0 0,0 0 0,0 1 0,0-1-1,0 1 1,0 0 0,0-1 0,-1 1 0,1 0 0,0 0-1,-1 0 1,0 0 0,1 0 0,-1 0 0,0 1-1,0-1 1,-1 0 0,1 1 0,1 3 0,1 6 54,0 0 0,-1 0 0,1 22 0,-3-18 35,0 0 0,-1 0 0,-1 0 0,0-1 1,-9 28-1,8-32-7,-1 0 0,0 0 0,-1-1 0,0 1 0,-1-1 0,0 0 0,0-1 0,-13 15 0,16-22-67,0 1 1,0 0 0,0-1 0,-1 0 0,1 1 0,-1-1 0,1-1-1,-1 1 1,-6 1 0,9-2-49,-1-1 0,1 1 1,-1-1-1,1 0 0,-1 1 0,1-1 0,-1 0 0,1 0 1,-1 0-1,0 0 0,1-1 0,-1 1 0,1 0 0,-1-1 1,1 1-1,-1-1 0,1 1 0,0-1 0,-1 0 0,1 1 1,-1-1-1,1 0 0,0 0 0,0 0 0,0 0 0,0 0 1,-2-2-1,1-2-7,0 1 0,0-1 0,0 0 0,1 0 0,0 0 1,0 0-1,0-1 0,0 1 0,1 0 0,0-6 0,2-29-243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56 18044,'1'-2'153,"0"0"0,0 0 0,-1 0 0,1 0 0,-1-1 0,1 1 0,-1 0 0,0 0 0,0 0 0,0-1 0,0 1 0,-1 0 0,1 0-1,0 0 1,-1 0 0,0 0 0,-1-4 0,1 4-55,-1 1-1,1 0 0,0 0 1,-1 0-1,1 0 1,-1 0-1,0 0 0,1 0 1,-1 1-1,0-1 0,1 0 1,-1 1-1,0-1 1,0 1-1,0 0 0,1 0 1,-1 0-1,0 0 0,0 0 1,0 0-1,0 0 1,1 0-1,-4 1 0,-4 1 29,0 0 0,0 1 0,1 0-1,-1 0 1,0 1 0,1 0 0,0 0-1,0 1 1,0 0 0,-9 8 0,3-1-107,1 1 0,0 0 0,0 0 0,-13 20 0,24-30-20,0-1-1,1 0 0,-1 1 1,1 0-1,-1-1 1,1 1-1,0 0 0,0 0 1,0 0-1,0 3 1,1-5 0,0 0 0,0 0 1,0 1-1,0-1 0,1 0 1,-1 0-1,0 0 0,1 0 1,-1 0-1,1 0 0,-1 0 1,1 0-1,0 0 0,-1 0 1,1 0-1,0-1 0,0 1 1,-1 0-1,1 0 0,0-1 1,0 1-1,0 0 0,0-1 1,0 1-1,0-1 1,0 1-1,0-1 0,0 0 1,2 1-1,28 10-6,-21-9 6,-1 1 0,1 1 0,-1-1 0,0 2 0,11 6 0,-17-9 1,0 0 0,-1 0 0,0 1 0,1-1 0,-1 0 0,0 1 0,0 0 0,-1-1 0,1 1 0,0 0 0,-1 0 0,0 0 0,0 0 0,0 0 1,0 0-1,0 0 0,0 1 0,-1-1 0,0 0 0,1 0 0,-1 4 0,-1 2 33,0 0 1,-1 0-1,0 0 0,0 0 1,0-1-1,-1 1 0,-1-1 1,1 1-1,-2-1 0,1 0 1,-1-1-1,-11 15 1,9-14 104,0 0 0,0 0 1,-1-1-1,0 1 1,0-2-1,0 1 1,-1-2-1,0 1 0,-1-1 1,-17 7-1,23-10-38,-1-1 0,0 0 0,0-1 0,0 1-1,0-1 1,0 0 0,0 0 0,0-1 0,-9-1 0,12 2-109,1 0 1,-1-1 0,1 1 0,-1-1 0,1 1 0,-1-1-1,1 1 1,0-1 0,-1 0 0,1 1 0,0-1 0,0 0-1,-1 0 1,1 0 0,0 0 0,0 0 0,0-1 0,0 1-1,0 0 1,1 0 0,-1-1 0,0 1 0,0 0 0,1-1-1,-1 1 1,1 0 0,-1-1 0,1 1 0,0-1 0,0 1-1,-1-1 1,1 1 0,0-1 0,0 1 0,1-3-1,-1 2-169,1 0-1,0 0 0,0 0 0,0 0 1,0 0-1,0 0 0,0 1 0,0-1 1,1 0-1,-1 1 0,0-1 0,1 1 1,0-1-1,-1 1 0,1 0 0,0 0 1,0 0-1,-1 0 0,1 0 0,0 0 1,4-1-1,5-2-616,-1 1 0,21-3 0,-28 5 764,31-5-1233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148 327 20732,'-3'9'1849,"-11"9"-1305,-6 4-272,-2 11 848,-1 4-272,0 8-431,3-2-185,7-2-136,3-2-48,10-9-32,6-9 40,13-15-144,5-12-192,6-16-697,2-10 1817,-5-12-904,-3-5-32,-8-3-48</inkml:trace>
  <inkml:trace contextRef="#ctx0" brushRef="#br0" timeOffset="1">109 0 18708,'-4'8'1952,"4"0"-1247,0-2 1287,6-6-1224,-1-1-1184,0-1 624,-4-1-312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17676,'28'-29'1447,"2"2"0,57-42 0,-68 56-1044,0 2 1,1 0 0,0 1-1,0 0 1,1 2 0,31-8 0,-47 15-361,0 0 0,0 0 1,0 0-1,0 1 0,0 0 0,0 0 1,0 0-1,0 0 0,0 1 1,5 1-1,-9-2-35,0 1 1,1 0-1,-1-1 0,0 1 1,1 0-1,-1 0 0,0 0 1,0 0-1,0 0 0,1 0 1,-1 0-1,0 0 0,-1 1 1,1-1-1,0 0 0,0 1 1,0-1-1,-1 0 0,1 1 1,-1-1-1,1 1 0,-1-1 1,0 1-1,1-1 0,-1 1 1,0-1-1,0 1 0,0-1 1,0 1-1,0 0 0,-1-1 1,1 1-1,0-1 0,-2 3 1,0 5 9,-1 0 0,0 0 1,-1 0-1,0-1 0,-1 1 0,0-1 1,0 0-1,0-1 0,-7 8 1,-64 63 67,69-71-76,-67 59 95,-38 39 80,109-102-179,0 1 0,0-1-1,1 0 1,-1 1 0,1 0 0,0 0-1,0-1 1,0 1 0,0 0-1,1 0 1,-2 6 0,3-8-2,0-1 1,0 1-1,0 0 0,1-1 0,-1 1 1,0 0-1,1-1 0,-1 1 0,1 0 1,0-1-1,-1 1 0,1-1 1,0 1-1,0-1 0,0 1 0,0-1 1,0 0-1,0 0 0,0 1 1,0-1-1,1 0 0,-1 0 0,1 0 1,-1 0-1,0 0 0,1 0 0,-1-1 1,1 1-1,0-1 0,2 2 1,15 4-61,0 0 0,0-2 1,0 0-1,1-1 0,27 1 1,101-5-2480,-112 0 2078,-5-2-162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16484,'4'25'864,"-1"0"0,-2 1 0,0-1 0,-1 1 0,-8 45 0,4-28-279,-27 262 905,-18 288-1077,43-479-2466,12-130 1232,0-4 295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237 130 14867,'-4'-17'1045,"2"7"-432,0 0 1,-1 0 0,0 1 0,0-1-1,-8-12 1,10 20-533,0 0-1,0 1 1,0-1-1,0 1 1,-1-1-1,1 1 1,-1-1 0,1 1-1,-1 0 1,1 0-1,-1-1 1,0 1-1,0 1 1,1-1-1,-1 0 1,0 0-1,0 1 1,0-1 0,0 1-1,0-1 1,0 1-1,0 0 1,0 0-1,0 0 1,0 0-1,0 0 1,0 0-1,0 0 1,0 1 0,0-1-1,0 1 1,0 0-1,-2 1 1,-4 1 5,1 1 0,-1 0 0,1 1-1,0 0 1,0 0 0,0 1 0,1-1 0,0 1 0,-8 10 0,3-2-63,1 1 0,0 0 1,-12 24-1,19-33-27,0 1-1,1-1 1,0 1 0,0-1 0,0 1-1,1 0 1,0 0 0,-1 11-1,2-16 3,0 0 0,1-1 0,-1 1 0,0 0 0,1 0 0,-1 0 0,1 0 0,-1 0-1,1-1 1,0 1 0,0 0 0,0-1 0,0 1 0,0 0 0,0-1 0,0 1 0,0-1 0,1 0-1,-1 1 1,0-1 0,1 0 0,-1 0 0,1 0 0,0 0 0,-1 0 0,1 0 0,0 0 0,0-1 0,-1 1-1,1-1 1,0 1 0,0-1 0,0 0 0,3 1 0,2-1 6,-1 0 1,1 0-1,0-1 1,-1 0-1,1 0 1,-1-1-1,1 0 1,-1 0-1,0 0 0,0-1 1,0 0-1,0 0 1,0 0-1,-1-1 1,1 0-1,-1 0 1,0 0-1,0-1 0,-1 0 1,1 0-1,-1 0 1,0 0-1,4-8 1,-2 4 35,-1 0 0,0 0 1,0-1-1,-1 1 1,0-1-1,-1 0 0,0 0 1,-1-1-1,0 1 1,0-1-1,-1 1 0,0-1 1,-2-20-1,0 28-17,1 0-1,-1-1 1,0 1 0,0 0-1,0 0 1,-1 0 0,1 0-1,-1 0 1,-3-4 0,5 6-31,-1 1-1,1-1 1,-1 1 0,1-1 0,-1 0 0,0 1 0,1-1-1,-1 1 1,0-1 0,0 1 0,1 0 0,-1-1 0,0 1 0,0 0-1,1 0 1,-1-1 0,0 1 0,0 0 0,0 0 0,0 0-1,1 0 1,-1 0 0,0 0 0,0 0 0,0 0 0,0 0-1,1 1 1,-1-1 0,0 0 0,0 0 0,0 1 0,1-1 0,-1 1-1,0-1 1,1 0 0,-1 1 0,0-1 0,1 1 0,-1 0-1,0-1 1,0 2 0,-2 1-142,1 0 0,-1 1 1,1-1-1,0 1 0,0-1 0,0 1 0,0 0 0,1-1 1,-1 1-1,1 0 0,-1 7 0,1-4 11,0 1-1,0-1 1,1 1 0,0 0-1,1 12 1,8 13-464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23101,'-1'0'1880,"1"-7"-1472,0 1-184,1 5 641,2 1-297,3 4-504,-1 3-472,0 5-336,-1-4 576,-1-6-121,-2-2-127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55 16428,'1'0'148,"0"-1"0,0 1 0,1-1 1,-1 0-1,0 0 0,0 0 0,0 1 1,0-1-1,0 0 0,0 0 0,0-1 1,0 1-1,0 0 0,-1 0 0,1 0 1,0 0-1,-1-1 0,1 1 0,-1 0 1,1-1-1,-1 1 0,0 0 1,0-1-1,1-1 0,-2 1-22,0 1-1,1 0 1,-1 0 0,0-1-1,0 1 1,0 0 0,0 0 0,0 0-1,0 0 1,0 0 0,0 0-1,0 0 1,-1 0 0,1 0-1,0 0 1,-1 1 0,1-1-1,-1 1 1,1-1 0,0 1 0,-1-1-1,-2 1 1,-6-2 63,0 0 1,0 1 0,0 1-1,0 0 1,0 0-1,0 1 1,0 0-1,1 1 1,-1 0-1,0 0 1,1 1-1,-1 1 1,-10 4-1,5-1-168,0 1 0,1 0 0,0 1 0,0 1 0,1 0 0,0 1 0,-12 13 0,20-18-23,0 0 1,1 0 0,0 0 0,0 0 0,-6 14 0,9-19-1,1 1 1,-1-1 0,0 1 0,1-1-1,-1 0 1,1 1 0,0-1 0,-1 1-1,1-1 1,0 1 0,0-1 0,0 1-1,0-1 1,0 1 0,0 0 0,0-1-1,1 1 1,-1-1 0,1 0 0,-1 1-1,1-1 1,-1 1 0,1-1 0,0 0-1,0 1 1,-1-1 0,1 0 0,0 0-1,0 0 1,0 1 0,1-1 0,-1 0-1,0 0 1,0-1 0,3 3 0,3-1-10,-1 1 1,1-1-1,0-1 1,0 1 0,1-1-1,13 0 1,48-2-7,-44-1 29,-24 2-12,0 0 0,0 0 0,0 0 0,0 0-1,0 0 1,0 0 0,0 0 0,0 0 0,0 0 0,0 1-1,0-1 1,0 0 0,0 1 0,0-1 0,0 0 0,0 1-1,0-1 1,1 2 0,-2-2 0,0 1 1,0-1-1,0 1 0,1-1 1,-1 1-1,0-1 0,0 1 0,0-1 1,0 1-1,0-1 0,-1 1 1,1-1-1,0 1 0,0-1 1,0 1-1,0-1 0,-1 1 0,1-1 1,0 1-1,0-1 0,-1 0 1,1 1-1,0-1 0,-1 1 0,0 0 1,-32 28 15,29-26-17,-31 23 23,-60 61-1,86-78-7,1 1 0,-1 0 0,2 0 0,0 0 0,0 1 0,1 0 0,0 0 0,1 1 0,0-1 0,1 1 0,-4 20 0,7-28-10,1-1 0,-1 1 0,1-1 1,0 1-1,0-1 0,0 1 0,1-1 0,-1 1 0,1-1 1,0 1-1,0-1 0,0 1 0,1-1 0,-1 0 0,1 0 1,-1 1-1,1-1 0,0 0 0,5 5 0,-3-5-24,0 0-1,0 0 0,0 0 0,0 0 0,1-1 0,-1 0 1,1 0-1,0 0 0,0 0 0,0-1 0,-1 0 0,1 0 1,9 1-1,2-1-185,1 0 1,-1-1-1,1-1 1,-1 0-1,1-1 1,-1-1-1,0-1 1,24-8-1,-6-5-190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 12755,'20'-13'1840,"-10"13"-640,-7 3-383,-14 19 1855,-8 6-1288,-11 8-351,-4 4-65,-7 5-328,1-1-128,3-5-328,3-5-80,6-14-168,8-5-320,9-14-664,5-2 2032,8-15-1056,3-7-64,7-11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16195,'6'10'1689,"0"5"-953,-2 3-216,3 2 752,5-1-247,0-3-217,4 0-152,4-5-352,3-1-280,0 0-760,3 0-128,-3-1 672,-3 1-193,-3-2-119</inkml:trace>
  <inkml:trace contextRef="#ctx0" brushRef="#br0" timeOffset="1">373 181 15219,'-2'14'1753,"-9"11"-1065,-1-1-296,1 2 1280,4 2-1064,3 0 1233,-2-3-1473,3-12-56,3-5-32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106 203 15851,'-34'250'4963,"14"-85"-3419,9-86-778,-30 111-1,82-371 45,-11 67-749,6 1 1,100-213 0,-134 322-63,41-72-21,-37 67 20,-1 0 0,2 1 0,-1 1 0,1-1 0,1 1 0,9-8 0,-16 14 2,0 0 0,0 0 0,0 0 0,0 0 0,1 1 0,-1-1 0,0 0 0,0 1 1,1-1-1,-1 1 0,0-1 0,1 1 0,-1 0 0,1 0 0,-1-1 0,0 1 0,1 0 0,-1 0 1,1 0-1,-1 1 0,0-1 0,1 0 0,-1 0 0,1 1 0,-1-1 0,0 1 0,1-1 0,-1 1 1,0 0-1,0-1 0,0 1 0,1 0 0,-1 0 0,0 0 0,0 0 0,0 0 0,0 0 1,0 0-1,-1 0 0,1 0 0,0 0 0,0 1 0,-1-1 0,1 0 0,-1 1 0,1 1 0,2 4 26,0 1 0,-1 0-1,1 0 1,-2 0-1,1 0 1,-1 11 0,-1-6 45,0-1 1,-1 0 0,-1 1 0,0-1-1,-1 0 1,0 0 0,-1 0 0,0-1-1,-1 1 1,0-1 0,-1 0 0,0-1-1,-1 1 1,0-1 0,-1 0 0,0-1-1,0 0 1,-1 0 0,0-1-1,0 0 1,-1 0 0,0-1 0,-1-1-1,0 0 1,0 0 0,0-1 0,0 0-1,-22 5 1,28-9-236,0 0 0,-1 0 0,1-1 0,-1 1 1,-9-2-1,14 1 129,0 0 0,0 0 0,-1 0 0,1-1 0,0 1 0,0 0 0,0-1 0,-1 1 0,1-1 0,0 1 0,0-1 0,0 1 0,0-1 0,0 0 0,0 0 0,0 1 0,0-1 0,0 0 0,0 0 1,1 0-1,-1 0 0,0 0 0,1 0 0,-1 0 0,0 0 0,1 0 0,-1-1 0,1 1 0,0 0 0,-1-2 0,1-9-428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72 10650,'5'-5'876,"17"-23"3058,-21 27-3570,-1 0-1,1-1 0,0 1 0,0-1 1,-1 1-1,1-1 0,-1 1 0,1-1 1,-1 1-1,0-1 0,1 1 0,-1-1 1,0 0-1,0 1 0,0-1 0,0 1 1,-1-1-1,0-2 0,1 3-254,-1 1 0,1-1 0,-1 0 0,0 1 0,1-1 0,-1 1 0,0-1 0,0 1-1,1-1 1,-1 1 0,0 0 0,0-1 0,0 1 0,0 0 0,1 0 0,-1 0 0,0 0 0,0-1 0,0 1 0,0 0 0,0 0 0,0 1 0,0-1-1,1 0 1,-1 0 0,0 0 0,0 1 0,-1-1 0,-26 9 621,28-9-723,-29 12 80,1 1-1,1 1 1,0 1 0,1 1 0,1 2 0,1 0 0,0 2 0,1 0 0,1 2 0,-20 26 0,36-40-88,1 1 0,-1-1 0,2 1 1,-1 0-1,1 1 0,1-1 0,-5 18 0,8-24-3,-1-1 0,1 0 0,0 1 0,0-1 0,0 1 0,0-1 0,0 1 0,0-1 0,1 1 0,-1-1 0,1 0 0,0 1 0,-1-1 0,1 0 0,2 4 0,-1-4-3,-1-1 0,1 1 1,-1-1-1,1 0 0,0 1 1,-1-1-1,1 0 0,0 0 1,0 0-1,0 0 1,0-1-1,0 1 0,0 0 1,0-1-1,0 0 0,0 1 1,0-1-1,0 0 0,0 0 1,0 0-1,4 0 0,6-2-18,1 0-1,-1 0 0,0-1 0,0-1 0,14-5 0,29-9-17,-55 18 42,0 1 1,0-1 0,0 0-1,0 0 1,0 0-1,0 0 1,0 0 0,0 0-1,0 0 1,0 1-1,0-1 1,0 0 0,0 0-1,0 0 1,0 0-1,0 0 1,0 0 0,0 0-1,1 0 1,-1 0 0,0 1-1,0-1 1,0 0-1,0 0 1,0 0 0,0 0-1,0 0 1,0 0-1,0 0 1,0 0 0,0 0-1,0 0 1,1 0-1,-1 0 1,0 0 0,0 0-1,0 0 1,0 0-1,0 0 1,0 0 0,0 0-1,0 0 1,1 0 0,-1 0-1,0 0 1,0 0-1,0 0 1,0 0 0,0 0-1,0 0 1,0 0-1,0 0 1,1 0 0,-1 0-1,0 0 1,0 0-1,0 0 1,0 0 0,0 0-1,0 0 1,0 0 0,0 0-1,0 0 1,0 0-1,0-1 1,1 1 0,-10 9-13,-16 7 25,7-3 30,0-1 0,1 2 0,1 1 0,0 0 0,1 0 0,1 2 0,-21 31 0,28-37-29,0 1 1,0 0 0,1 0 0,1 0-1,0 1 1,1 0 0,1 0 0,0 0-1,0 0 1,1 0 0,1 1 0,0-1-1,2 24 1,-1-35-18,1 1 1,-1 0-1,1-1 0,0 1 0,-1-1 0,1 1 1,0 0-1,1-1 0,-1 0 0,0 1 1,1-1-1,-1 0 0,1 0 0,0 0 0,0 0 1,0 0-1,3 3 0,-1-3 9,0 0 0,0 0 0,0 0 0,0 0 0,0 0 0,0-1 0,1 0 0,-1 0 0,9 1 0,5-2-106,1 0-1,0-1 0,-1 0 0,20-6 0,-31 6-22,38-10-1455,-41 10 1480,-1 0 1,0 0-1,0-1 1,0 0 0,0 0-1,0 0 1,0 0-1,0 0 1,0 0 0,-1-1-1,5-4 1,7-19-545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71 15843,'42'-70'6853,"-56"117"-4562,-180 316-1843,185-349-502,6-8-33,0 0-192,-1 0-1,0 0 1,0 0 0,-9 8-1,13-14 249,0 1 0,0-1 0,0 0 0,0 0 0,0 0 0,0 0 0,0 0 0,0 0 1,0 0-1,0 1 0,-1-1 0,1 0 0,0 0 0,0 0 0,0 0 0,0 0 0,0 0 0,0 0 0,0 0 0,-1 0 0,1 0 0,0 0 0,0 0 0,0 0 0,0 0 0,0 0 0,-1 0 0,1 0 0,0 0 1,0 0-1,0 0 0,0 0 0,0 0 0,0 0 0,-1 0 0,1 0 0,0 0 0,0 0 0,0 0 0,0 0 0,0 0 0,0 0 0,-1 0 0,1 0 0,0-1 0,0 1 0,0 0 0,0 0 0,0 0 0,0 0 1,0 0-1,0 0 0,0-1 0,-1-10-854,4-17 179,4-9-181,3-4-265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14667,'0'-10'2033,"0"7"-1217,-1 9-272,1 4 1552,0 7-951,1 2-153,4 1-440,5 0-176,4-3-112,2-1-32,5-5-120,2-2-160,4-6-440,1-2-280,-2-1 624,-4 0-120,-1 0-96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16388,'1'15'1824,"-2"13"-1080,-7 2-336,1 11 1313,0 3-793,-2 2-384,4 3-264,0-6-688,3-5-416,0-12 680,-1-6-120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16468,'0'-1'95,"0"1"1,1 0-1,-1-1 1,0 1-1,1 0 1,-1-1-1,1 1 1,-1 0-1,1 0 1,-1-1-1,0 1 1,1 0-1,-1 0 1,1 0-1,-1 0 1,1 0-1,-1 0 1,1 0-1,-1 0 1,1 0-1,-1 0 1,1 0-1,-1 0 1,1 0-1,-1 0 1,1 0-1,-1 0 1,1 0-1,-1 1 1,0-1-1,1 0 1,0 1-1,0 0 100,0 0 0,0 0 0,0 1 0,0-1 0,0 0 0,0 1 0,-1-1 0,1 1 0,0-1-1,0 3 1,8 42 1436,-9-43-1644,4 36 126,-2 0 0,-5 66 0,-20 77 10,11-102 230,-2 106 0,15-175-302,-1 4 49,-3-24-56,0-10-34,1 0 1,0 0-1,2 1 1,0-1-1,2 0 1,4-27-1,32-111 68,-23 104-13,41-94 0,-47 128-46,1 0-1,1 0 1,1 1 0,0 0 0,1 1-1,1 1 1,29-28 0,-39 41-15,1 0 0,-1 0 0,1 0 0,-1 0 0,1 1 0,0 0 0,0 0 1,0 0-1,0 1 0,0 0 0,1 0 0,-1 0 0,0 0 0,0 1 0,1 0 0,5 1 0,-8-1 10,0 0-1,-1 1 0,1 0 1,-1-1-1,1 1 0,-1 0 0,0 1 1,1-1-1,-1 0 0,0 0 1,0 1-1,0 0 0,0-1 0,0 1 1,0 0-1,0 0 0,0 0 1,-1 0-1,1 0 0,-1 0 0,0 1 1,1-1-1,-1 0 0,0 1 1,0-1-1,-1 1 0,1-1 1,0 1-1,-1-1 0,0 1 0,1 0 1,-1-1-1,0 1 0,-1 2 0,1 2 61,-1 1 0,-1-1 0,1 0 0,-1 0 0,0 0-1,-1 0 1,0 0 0,0 0 0,0-1 0,-1 1-1,0-1 1,0 0 0,-10 10 0,9-10-84,0-1 0,0 0 1,-1 0-1,1 0 0,-1 0 1,0-1-1,-1 0 0,1-1 1,-1 1-1,1-1 0,-1 0 0,0-1 1,-14 3-1,1-5 339,19 0-328,1 0 0,-1 0 0,1-1 1,-1 1-1,1 0 0,-1-1 0,1 1 0,-1 0 1,1-1-1,-1 1 0,1 0 0,-1-1 0,1 1 0,-1-1 1,1 1-1,0-1 0,-1 1 0,1-1 0,0 1 1,-1-1-1,1 1 0,0-1 0,0 1 0,0-1 1,-1 0-1,1 1 0,0-1 0,0 1 0,0-1 1,0 0-1,0 1 0,0-2 0,3-15-50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14891,'-8'27'1641,"-5"6"-1129,0 0-232,0-2 672,4-2-648,2-5-352,6-11 144,1-7-128,3-12-160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20772,'4'4'2241,"2"2"-1585,-3 0-304,0-2 1417,1 1-1185,2-1-168,-2-4-520,2 0-328,-3-7-529,-1-5 785,-2 4-208,0-2-128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0 12811,'-32'2'593,"-1"1"0,0 2 0,1 1-1,-47 16 1,31-5-1,2 1-1,-55 31 0,85-41-560,0 1-1,0 1 1,1 0-1,0 1 1,1 1-1,1 0 1,-1 1-1,2 0 1,0 1-1,1 1 1,0 0-1,1 0 1,0 1-1,2 0 1,0 1-1,-11 33 1,-9 43-30,-28 186 0,23 102-7,31-295 28,4 1 1,4-1-1,28 146 1,-19-165-5,4-1 0,2-1 0,3 0-1,3-2 1,42 70 0,-28-63-11,4-2 0,3-3 0,2-1 0,3-3-1,3-2 1,2-3 0,96 72 0,-133-113 7,1-1 0,0 0 0,1-2 0,1-1-1,0-1 1,0 0 0,1-2 0,0-1 0,0-1 0,1-1 0,0-2 0,-1 0 0,1-2 0,1-1 0,-1 0-1,0-2 1,-1-1 0,1-2 0,0 0 0,43-16 0,-13-1 159,-1-2 1,-1-3-1,-1-2 1,61-46-1,180-163 560,-265 211-710,0-2 0,-2-2-1,-1 0 1,-1-1 0,-2-2-1,-2 0 1,-1-1 0,29-71-1,-15 18 9,-4-1-1,-4-1 1,-4-2-1,-4 0 1,-4-1 0,-4 0-1,-4-1 1,-9-136-1,-2 179-26,-2 1 1,-2-1-1,-30-92 0,28 114-2,0 1-1,-2 0 0,-1 1 0,-1 1 0,-2 0 0,0 1 1,-39-42-1,28 40-56,-1 1 1,-1 2-1,-2 1 0,-64-36 1,-149-54-536,53 27 126,150 63-17,27 14 357,-1 1 0,1 0 0,-1 1 0,0 1 0,-1 0 0,-33-6 1,-6 10-296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3197 11546,'0'0'73,"1"0"-1,-1 0 0,0 0 0,1 1 0,-1-1 0,0 0 0,1 1 0,-1-1 1,0 0-1,1 0 0,-1 1 0,0-1 0,0 1 0,1-1 0,-1 0 0,0 1 1,0-1-1,0 1 0,1-1 0,-1 0 0,0 1 0,0-1 0,0 1 0,0-1 1,0 1-1,0-1 0,0 0 0,0 1 0,0 0 0,0 18 501,0-15-97,-1 43 807,0 6-662,3 0 1,8 54-1,-3-67-608,2 23-6,4-1 0,22 68-1,-28-110 2,0-1 0,2 0 0,1 0 0,0-1 1,1 0-1,1-1 0,0-1 0,1 1 0,1-2 0,26 23 0,1-7 5,2-1 0,0-2-1,2-2 1,58 23 0,200 67 0,-235-92-3,105 35-5,1-7 1,187 29 0,520 18 18,-198-84 2,-162-8 5,456-18-8,-541-29-17,347-23 15,-554 53-22,384-32-7,-498 27 4,0-4 0,-2-6 0,142-50-1,-66-1 16,242-132 0,-336 158-10,3-1 5,-3-3 1,92-70-1,-92 46 8,-4-3 0,103-118-1,128-210-120,-143 140-28,-138 199 71,61-146-1,29-230 94,-68 206 20,-20 95-29,113-453 29,-146 539 36,-3 1 1,-3-1 0,-3-84-1,-7 55 396,-30-141 0,23 160-236,6 23-43,-3 1 0,-24-69 0,32 108-213,0 1-1,0-1 1,-1 1 0,0 0-1,0 0 1,0 0 0,0 0-1,-1 1 1,0-1 0,0 1-1,0 0 1,0 0 0,-1 0-1,1 1 1,-1-1 0,0 1-1,0 0 1,-1 1 0,-7-4-1,-18-1-56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3292 10330,'-4'28'617,"0"1"-1,2-1 1,1 1 0,1 0-1,6 35 1,-2-5-72,-2-9-87,16 86 0,-13-116-423,0 0 0,1 0 0,2 0 0,-1-1 0,2-1 0,1 1 0,12 18 0,120 148 13,-54-73-45,-73-93 3,24 32-5,54 56 0,-78-92 34,0-1 1,1-1-1,1 0 0,0-1 0,0-1 0,1-1 0,37 15 0,3-3 97,235 99 262,-228-88-388,0 3 67,2-4-1,1-2 1,74 20 0,605 103 486,-719-148-554,824 84 237,-817-87-235,528 22 25,2-27 73,-314-10 50,318-11 231,-371 18-304,-1-8-1,337-68 0,-285 22 21,410-79 80,-189 64-224,-7-39 79,-186 27 10,440-145-38,-553 166-13,159-91 0,-106 48 1,-195 99 1,94-46 12,155-51 0,-123 64 0,88-30-8,-187 55-7,-2-2-1,83-49 1,-68 28 3,103-90 0,40-67 3,-129 119-4,-4-4 0,-4-3 0,-3-2 0,75-139 0,-65 91 22,242-487 64,-127 133-18,57-118 326,-105 279 701,-125 286-579,17-68 0,-28 87-253,-2-1 0,0 0-1,-2-1 1,0-34 0,0 13-166,-2 44-94,1-1 0,-1 1 1,1 0-1,0 0 0,0 1 0,0-1 1,0 0-1,0 0 0,1 0 0,-1 1 0,1-1 1,3-4-1,-5 7 0,0 0-1,1 0 1,-1 0-1,0 0 1,0 0 0,0 0-1,0-1 1,0 1-1,0 0 1,0 0 0,0 0-1,1 0 1,-1 0 0,0 0-1,0 0 1,0 0-1,0 0 1,0 0 0,0 0-1,0 0 1,1 0-1,-1 0 1,0 0 0,0 0-1,0 0 1,0 0 0,0 0-1,0 0 1,1 0-1,-1 0 1,0 0 0,0 0-1,0 0 1,0 0-1,0 0 1,0 0 0,0 0-1,1 0 1,-1 0 0,0 1-1,0-1 1,0 0-1,0 0 1,0 0 0,0 0-1,0 0 1,0 0-1,0 0 1,0 0 0,0 1-1,1-1 1,-1 0 0,0 0-1,0 0 1,0 0-1,0 0 1,0 13-81,-3 13-344,1-17 210,0 0 0,0 0 0,-5 11 0,2-13-37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18324,'10'-16'1063,"-3"8"-522,-7 8-531,0 0 0,0 0 0,0 0 1,0 0-1,0 0 0,0 0 0,0 0 0,0 0 0,0 0 0,0 0 0,0 0 0,1 0 0,-1 0 0,0 0 0,0-1 0,0 1 0,0 0 0,0 0 0,0 0 0,0 0 0,0 0 0,0 0 0,0 0 0,1 0 0,-1 1 0,0-1 1,0 0-1,0 0 0,0 0 0,0 0 0,0 0 0,0 0 0,0 0 0,0 0 0,0 0 0,0 0 0,0 0 0,1 0 0,-1 0 0,0 0 0,0 0 0,0 0 0,0 0 0,0 0 0,0 1 0,0-1 0,0 0 0,0 0 0,0 0 0,0 0 1,0 0-1,0 0 0,0 0 0,0 0 0,0 0 0,0 0 0,0 1 0,0-1 0,0 0 0,0 0 0,0 0 0,0 0 0,0 0 0,1 40 704,-1 0 0,-9 70 1,0-29-431,-23 432 568,31-490-690,2-18-14,0-6-79,3-6 25,4-16 12,-1 0 1,4-32 0,4-13-3,22-59 76,99-228 1,-134 351-175,37-76 111,-34 72-97,1-1-1,0 1 0,0 0 0,1 0 0,-1 1 0,14-11 0,-19 17-11,1 0-1,-1 0 0,1 0 0,-1 0 1,1 0-1,-1 0 0,1 0 0,0 1 1,-1-1-1,1 1 0,0-1 0,0 1 0,-1-1 1,1 1-1,2 0 0,-3 0-3,0 0-1,0 1 1,0-1-1,0 0 1,-1 1-1,1-1 0,0 0 1,0 1-1,0-1 1,0 1-1,-1-1 1,1 1-1,0 0 1,0-1-1,-1 1 1,1 0-1,0-1 1,-1 1-1,1 0 1,0 1-1,0 1-2,0 0 1,0-1-1,0 1 0,0 0 0,-1 0 0,1 0 1,-1 0-1,0 0 0,0 0 0,0 0 0,0 0 1,0 0-1,-1 0 0,1 0 0,-3 5 0,-2 5-3,0-1 0,-1 0 0,-1 0-1,0-1 1,-14 18 0,-51 51-259,11-13-859,25-19-1272,31-40 1709,12-15 2,9-9-226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67 119 17172,'0'0'101,"0"1"0,1-1 0,-1 1-1,0-1 1,1 1 0,-1-1 0,0 1 0,1 0 0,-1-1 0,0 1 0,0 0 0,0-1 0,0 1 0,0-1 0,0 1 0,0 0 0,0-1 0,0 1 0,0 0 0,0-1 0,0 1 0,0 0 0,0-1 0,-1 2-1,-6 19 0,4-14 241,-11 38 351,1 1 1,2 0-1,3 1 0,-4 59 0,12-97-650,0 1-1,0-1 0,1 0 1,4 18-1,-4-26-36,-1 0-1,0 0 1,1 1-1,-1-1 0,1 0 1,-1 0-1,1 0 1,0 0-1,-1 0 0,1 0 1,0 0-1,0 0 1,0 0-1,0 0 0,0 0 1,0 0-1,0-1 1,2 2-1,-2-2-1,0 0 0,1 0-1,-1 0 1,0 0 0,1 0 0,-1 0-1,0 0 1,0 0 0,1-1 0,-1 1 0,0-1-1,0 1 1,1-1 0,-1 1 0,0-1-1,0 0 1,0 1 0,0-1 0,0 0-1,0 0 1,0 0 0,2-1 0,5-7 12,0 0 0,-1 0 0,0 0 0,0-1 0,-1 0 0,0 0 0,-1-1-1,5-12 1,-1-2 33,0-1-1,6-40 0,-14 61-42,12-81 127,-13 79-104,1 0-1,-1 0 1,-1-1 0,1 1-1,-1 0 1,0 0-1,-1 0 1,0 0 0,-4-11-1,5 16-20,0 1-1,1 0 1,-1-1-1,0 1 1,0 0 0,0-1-1,0 1 1,0 0-1,0 0 1,0 0-1,0 0 1,0 0-1,-1 0 1,1 0-1,-3-1 1,3 2-3,1 0 0,-1 0 0,0-1 0,0 1 0,0 0 0,0 0-1,0 0 1,0 0 0,1 1 0,-1-1 0,0 0 0,0 0 0,0 0 0,0 1 0,0-1 0,1 0 0,-1 1 0,0-1 0,0 1 0,0 0 0,-2 1-8,1 0 0,0 1 0,0-1 0,0 0 0,0 1 0,0 0 0,1-1 0,-1 1 0,1 0 0,-1 0 0,1 0 0,0 0 0,-1 5 0,1-3-117,1 0 0,-1 0 0,1-1-1,0 1 1,0 0 0,0 0 0,0-1-1,1 1 1,0 0 0,0 0 0,3 8-1,-2-11-12,-1 0-1,0 0 0,0 0 0,1 0 0,-1 0 1,1 0-1,0 0 0,0 0 0,-1 0 0,1-1 1,0 1-1,0-1 0,1 0 0,-1 1 0,0-1 0,0 0 1,1 0-1,-1-1 0,0 1 0,1 0 0,-1-1 1,1 1-1,-1-1 0,3 0 0,7 0-545,0 0-1,-1-1 1,1-1-1,0 0 0,-1 0 1,0-2-1,1 1 1,-1-1-1,17-9 1,-2-1-387,-1-1 1,40-30-1,-64 44 1073,40-35 121,-38 34 97,-1 0 0,0-1 1,0 1-1,0-1 1,0 1-1,-1-1 0,1 0 1,-1 0-1,1 1 1,-1-1-1,0 0 0,0 0 1,0 0-1,0-5 1,-1 8-170,0-1 0,0 1 0,0 0 1,0 0-1,1 0 0,-1 0 0,0-1 1,0 1-1,0 0 0,0 0 1,-1 0-1,1-1 0,0 1 0,0 0 1,0 0-1,0 0 0,0 0 1,0-1-1,0 1 0,0 0 0,0 0 1,0 0-1,0 0 0,0 0 0,-1-1 1,1 1-1,0 0 0,0 0 1,0 0-1,0 0 0,0 0 0,-1 0 1,1 0-1,0 0 0,0-1 1,0 1-1,0 0 0,-1 0 0,1 0 1,-7 5 1264,-7 11 95,5-1-1089,1 0-1,1 0 1,0 1-1,1-1 1,1 2 0,0-1-1,1 1 1,1-1 0,1 1-1,0 0 1,1 23-1,1-38-292,0 0-1,0 0 1,0-1-1,0 1 1,1 0-1,-1 0 1,0-1-1,1 1 0,-1 0 1,1-1-1,0 1 1,-1-1-1,1 1 1,0-1-1,0 1 1,0-1-1,0 1 0,2 1 1,-2-3-4,0 1-1,0-1 1,0 0 0,0 1-1,0-1 1,0 0 0,0 0-1,0 1 1,0-1 0,0 0-1,0 0 1,1 0 0,-1 0-1,0 0 1,0-1 0,0 1-1,0 0 1,0 0-1,0-1 1,0 1 0,1-1-1,4-3 76,1 1 0,-2-1 0,1 0 0,0-1 0,-1 1 0,0-1-1,5-6 1,0-1 41,-1 0-1,0-1 1,-1 0-1,0-1 1,-1 0-1,-1 0 1,5-15-1,-7 18-83,-1-1-1,0 0 1,0 1 0,-2-1-1,1 0 1,-2 0-1,1 0 1,-2 0-1,-2-19 1,3 29-57,0 0-1,-1 0 1,1 0 0,-1 1 0,0-1-1,1 0 1,-1 0 0,0 1 0,0-1-1,0 0 1,0 1 0,0-1 0,0 1-1,-1-1 1,1 1 0,0 0 0,-1-1-1,1 1 1,-1 0 0,0 0 0,1 0-1,-1 0 1,0 0 0,1 0 0,-1 1-1,0-1 1,0 1 0,0-1 0,0 1-1,0 0 1,-2-1 0,1 1-13,0 1-1,0-1 1,0 1 0,0-1-1,0 1 1,1 0 0,-1 0-1,0 0 1,0 0 0,1 1-1,-1-1 1,1 1 0,-1 0-1,1-1 1,0 1 0,-1 0-1,1 0 1,0 1 0,0-1-1,-1 3 1,-2 3-172,1 0 0,1 0 1,-1 0-1,1 0 0,-3 13 0,6-19 94,-1 0 0,1 0-1,0 0 1,0 1 0,-1-1-1,2 0 1,-1 0 0,0 0-1,0 0 1,1 0-1,-1 0 1,2 3 0,-2-4 51,1 0 1,-1-1 0,1 1-1,-1 0 1,1-1 0,0 1 0,-1 0-1,1-1 1,0 1 0,-1-1-1,1 1 1,0-1 0,0 0-1,0 1 1,0-1 0,-1 0 0,1 1-1,0-1 1,0 0 0,0 0-1,0 0 1,0 0 0,0 0-1,0 0 1,0 0 0,-1 0-1,1 0 1,0 0 0,2-1 0,0 0-33,0 1 1,0-1-1,0 0 0,0-1 1,0 1-1,0-1 1,5-2-1,30-28-598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17252,'-73'273'3487,"65"-228"-3081,2 1 1,2-1 0,2 1 0,4 52 0,6-36-78,3-1 1,32 107-1,-36-152-197,-9-37-6,0-5-104,13-346 342,-10 371-231,1 10-36,5 27 22,4 16-12,-9-43-90,1-1-1,0 0 0,0 1 1,9 14-1,-11-22-12,0 1 0,-1-1 0,2 0 0,-1 1 0,0-1 0,0 0 0,0 1 0,1-1 0,-1 0 0,0 0 0,1 0 0,-1 0 0,1-1 0,-1 1 0,1 0 0,0 0 0,-1-1 0,1 1 0,0-1 0,-1 0 0,1 1 0,0-1 0,-1 0 0,1 0 0,0 0 0,0 0 0,-1 0 0,1-1 0,0 1 0,-1 0 0,1-1 0,2 0 0,5-3 10,-1-1 0,0 0 1,1 0-1,-2-1 1,1 0-1,-1-1 0,1 1 1,-2-1-1,1 0 1,9-15-1,7-12 115,21-42 0,-42 73-117,52-116 715,-61 138-479,1 1 1,0 0-1,2 0 1,-2 23-1,1-4-385,2 60 0,3-93 63,1-1 0,-1 0-1,1 1 1,0-1 0,3 8 0,-4-13 46,0 1 1,0-1-1,0 1 0,1-1 1,-1 1-1,0-1 0,0 1 1,1-1-1,-1 1 0,0-1 1,1 1-1,-1-1 0,1 1 1,-1-1-1,0 1 0,1-1 1,-1 0-1,1 1 1,-1-1-1,1 0 0,-1 0 1,1 1-1,-1-1 0,1 0 1,0 0-1,-1 0 0,1 0 1,-1 1-1,1-1 0,0 0 1,-1 0-1,1 0 0,-1 0 1,1 0-1,-1 0 0,1-1 1,0 1-1,-1 0 1,1 0-1,-1 0 0,1-1 1,-1 1-1,1 0 0,-1 0 1,1-1-1,-1 1 0,1 0 1,-1-1-1,1 1 0,-1-1 1,0 1-1,1-1 0,-1 1 1,1-1-1,5-7-183,0 0-1,0-1 1,-1 1 0,0-1-1,0 0 1,-1 0 0,0-1 0,-1 1-1,3-14 1,0 3-111,14-43-422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15795,'-13'17'1561,"5"6"-1209,-1-1-272,-1 3 1104,6-6-896,-5-6-40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14051,'2'-37'1615,"-3"27"-1038,1 0 0,1 0 0,0 1-1,0-1 1,1 0 0,4-10 0,-2 43 2563,-10 307 446,0-144-3398,10 65-2956,-31-393-304,15 91 3152,-5-65 0,16 113 39,1 0 0,0 0 0,0 0 0,0 0 0,0 0 0,0 0 0,1 0 0,1-4 1,-2 6-70,1 0 0,-1 0-1,1 0 1,-1 1 0,1-1 0,0 0 0,-1 1 0,1-1 0,0 0 0,0 1 0,-1-1 0,1 1 0,0-1 0,0 1 0,0 0 0,0-1 0,0 1 0,-1 0 0,1-1 0,0 1 0,0 0 0,0 0 0,0 0 0,0 0 0,0 0 0,0 0 0,0 0 0,0 0 0,2 1 0,50 7 716,32 3-1333,-45-9 113,0-2 1,44-6-1,-28-4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19324,'-5'269'3960,"5"-262"-3902,0 0 18,0 0 0,1 0 0,-1 0 0,4 8 0,-4-14-62,0-1 0,0 1 0,0 0 0,1 0 0,-1-1 0,0 1 0,1-1 0,-1 1-1,0 0 1,1-1 0,-1 1 0,1-1 0,-1 1 0,1-1 0,-1 1 0,1-1 0,0 1 0,-1-1 0,1 0 0,0 1 0,0-1 4,0 0 1,0 0-1,0 0 1,0 0-1,0 0 1,0 0 0,-1-1-1,1 1 1,0 0-1,0-1 1,0 1-1,0 0 1,0-1-1,-1 1 1,1-1-1,0 1 1,0-1-1,-1 0 1,1 1-1,0-2 1,17-17 134,-2 0-1,0-2 1,-2 0 0,0 0 0,12-27-1,-7 15-11,9-20 47,-16 30-133,0 1-1,1 0 1,31-38-1,-44 60-54,0 0 1,0 0-1,0-1 0,0 1 1,0 0-1,0 0 1,0 0-1,0 0 0,0-1 1,1 1-1,-1 0 1,0 0-1,0 0 0,0-1 1,0 1-1,0 0 1,0 0-1,1 0 0,-1 0 1,0 0-1,0 0 1,0-1-1,0 1 0,1 0 1,-1 0-1,0 0 1,0 0-1,0 0 0,1 0 1,-1 0-1,0 0 1,0 0-1,0 0 0,1 0 1,-1 0-1,0 0 1,0 0-1,0 0 0,1 0 1,-1 0-1,0 0 1,0 0-1,0 0 0,1 0 1,-1 0-1,0 0 1,0 1-1,0-1 0,0 0 1,1 0-1,-1 0 1,0 0-1,0 1 0,-1 12 18,-27 89 72,18-73-55,1 0-1,2 1 1,-5 46 0,11-75-29,1 0-1,0 0 1,0 0-1,0 0 1,0 0 0,1 0-1,-1 1 1,0-1-1,0 0 1,1 0-1,-1 0 1,0 0 0,1 0-1,1 2 1,-2-3-3,0 1 0,1-1 0,-1 0 0,0 1-1,1-1 1,-1 0 0,1 0 0,-1 1 0,1-1 0,-1 0 0,1 0 0,-1 0 0,1 0 0,-1 0 0,1 0 0,-1 1 0,1-1-1,-1 0 1,1 0 0,-1 0 0,1-1 0,0 1 0,2-1 8,0 0 0,0 0 0,0 0 1,0-1-1,0 1 0,0-1 0,4-3 0,26-24 72,-1-2 1,-1 0-1,34-47 0,-15 18 7,-42 51-81,4-5 19,1 0 0,15-12 0,-28 26-26,0-1-1,0 1 1,0 0 0,1 0 0,-1-1-1,0 1 1,0 0 0,1 0-1,-1-1 1,0 1 0,0 0-1,1 0 1,-1 0 0,0 0 0,1 0-1,-1-1 1,0 1 0,1 0-1,-1 0 1,0 0 0,1 0-1,-1 0 1,0 0 0,1 0 0,-1 0-1,1 0 1,-1 0 0,0 0-1,1 1 1,-1-1 0,0 0-1,1 0 1,0 11 25,-9 19-1,7-28-20,-48 119 136,28-75-290,-15 52 0,34-85-279,2-13 414,0 0 0,0 0 0,0 0 0,0 1 1,0-1-1,0 0 0,0 0 0,0 0 0,0 0 0,0 0 1,0 0-1,0 0 0,0 0 0,0 1 0,1-1 0,-1 0 1,0 0-1,0 0 0,0 0 0,0 0 0,0 0 1,0 0-1,0 0 0,0 0 0,0 0 0,0 0 0,1 0 1,-1 0-1,0 0 0,0 0 0,0 1 0,0-1 1,0 0-1,0 0 0,0 0 0,1 0 0,-1 0 0,0 0 1,0 0-1,0 0 0,0-1 0,0 1 0,0 0 0,0 0 1,0 0-1,1 0 0,-1 0 0,0 0 0,17-18-87,39-63-212,-19 23-59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24 248 16660,'-22'23'2184,"20"-17"-944,17-13-43,-2-1-857,0-2 0,-1 1 0,-1-2 0,19-19 1,38-55 237,-61 76-486,-4 5-52,15-18 188,-2-1 1,20-36-1,-72 154-74,11-34-443,3 0 0,-15 72 0,36-126 192,-1-2-56,1 0-1,0 1 0,0-1 0,1 0 0,-1 1 0,1-1 0,1 1 0,-1-1 1,2 8-1,-2-12 114,0 0 0,1-1 0,-1 1 0,0 0 0,0-1 0,1 1 1,-1 0-1,0-1 0,1 1 0,-1-1 0,1 1 0,-1 0 0,1-1 1,-1 1-1,1-1 0,-1 1 0,1-1 0,-1 0 0,1 1 0,0-1 1,-1 0-1,1 1 0,0-1 0,-1 0 0,1 0 0,0 1 0,-1-1 0,1 0 1,0 0-1,-1 0 0,1 0 0,0 0 0,0 0 0,-1 0 0,1 0 1,1-1-1,1 0-58,0 0 1,0 0-1,0 0 1,-1-1-1,1 1 1,0-1-1,-1 0 1,4-2-1,20-22-686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30 16203,'-43'67'3316,"25"-41"-1502,-20 38 0,34-56-1624,0 0 0,1 0 0,0 0 0,1 1-1,-1-1 1,2 1 0,-1-1 0,1 1 0,0 14-1,1-21-172,0 0 1,0 0-1,0 0 0,0 0 0,1 0 0,-1 0 0,1 0 0,-1 0 0,1 0 0,-1 0 1,1 0-1,0 0 0,0-1 0,0 1 0,0 0 0,1 0 0,-1-1 0,0 1 0,1-1 1,-1 1-1,4 1 0,-3-2 3,0 0 1,0 0-1,1-1 1,-1 1-1,0-1 1,1 1-1,-1-1 1,0 0-1,1 0 1,-1 0-1,1 0 1,-1-1-1,0 1 1,1-1-1,3-1 1,7-3 38,1 0 0,-1-2-1,0 1 1,18-15 0,12-8 36,-20 12-41,1 0-1,1 2 0,1 1 0,47-19 1,-71 32-38,0 0 0,0 1 0,0-1 0,0 1 1,0-1-1,0 1 0,0 0 0,0-1 0,0 1 0,0 0 1,0 1-1,0-1 0,1 0 0,-1 1 0,0-1 1,0 1-1,0-1 0,3 3 0,-4-2 2,0 0-1,0 0 1,0 1-1,0-1 1,0 0 0,0 1-1,-1-1 1,1 1-1,0-1 1,-1 1-1,1-1 1,-1 1 0,0 0-1,1-1 1,-1 1-1,0-1 1,0 1-1,0 0 1,0-1 0,0 1-1,0 0 1,-1-1-1,1 1 1,-1 1-1,-2 7 177,1-1-1,-2 1 0,-6 15 0,9-25-183,1 0 0,0 0 0,0 0 0,0 0 0,0 1 0,-1-1 0,1 0 0,0 0 1,0 0-1,0 0 0,-1 0 0,1 0 0,0 0 0,0 0 0,0 0 0,-1 0 0,1 0 0,0 0 0,0 0 1,0 0-1,-1 0 0,1 0 0,0 0 0,0 0 0,0 0 0,-1 0 0,1 0 0,0 0 0,0 0 1,0 0-1,-1-1 0,1 1 0,0 0 0,0 0 0,0 0 0,0 0 0,0 0 0,-1 0 0,1-1 1,0 1-1,0 0 0,0 0 0,0 0 0,0-1 0,0 1 0,0 0 0,0 0 0,-1 0 0,1-1 1,0 1-1,0 0 0,0 0 0,0 0 0,0-1 0,0 1 0,-1-7 67,1 0-1,0 0 1,0 0-1,0 0 1,0 1-1,3-12 0,1-13 101,-3 23-148,1-18 6,-2 0 0,0 0 0,-6-47 1,16 83-3963,-7-9 3790,0 1 1,-1-1-1,1 0 1,0 0-1,0 0 0,0 0 1,0-1-1,0 1 1,0-1-1,0 0 0,0 1 1,5-2-1,23-4-847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17860,'-4'2'350,"1"1"1,-1 0 0,0 0-1,1 0 1,0 0-1,0 0 1,0 1 0,0 0-1,0-1 1,1 1-1,-3 5 1,-20 46 1351,25-54-1613,-6 16 120,1 0 0,0 0-1,2 0 1,0 0-1,1 1 1,0-1-1,2 29 1,5 4-83,12 64 1,-9-74-129,-2 0 0,-1 0 0,-2 47 0,-3-80 7,-1 0 0,0 0 0,0-1 0,-1 1-1,0-1 1,-2 7 0,3-11 7,0 0 1,1 0-1,-1-1 0,0 1 0,0 0 1,0-1-1,0 1 0,0-1 0,0 1 0,-1-1 1,1 1-1,0-1 0,-1 0 0,1 0 1,-1 0-1,0 0 0,1 0 0,-1 0 1,0 0-1,1 0 0,-1-1 0,0 1 1,0-1-1,0 1 0,-2-1 0,3 0-1,0 0 0,0 0 0,0-1 0,-1 1 0,1 0 0,0-1 0,0 1 0,0-1 0,0 1 0,0-1 0,0 1 0,0-1 0,0 0 0,0 0 0,0 0 0,0 1 0,0-1 0,1 0 0,-1 0 0,0 0 0,1 0 0,-1 0 0,0 0 0,1 0 0,0-1 0,-1 1 0,1 0 0,0 0 0,-1 0 0,1 0 0,0-1 0,0 1 0,0 0 0,0 0 0,0-2 0,0-6 36,0 1 0,1 0 0,3-16 0,3-6-4,2 0 0,1 1-1,1 0 1,18-30 0,66-105-106,67-81-50,-155 236 114,-1 1 0,1 0 0,10-9 0,-26 47 200,7-23-169,-12 34 115,13-40-135,1 1 0,-1 0 0,1 0 0,0 0 0,-1 0-1,1 0 1,0-1 0,0 1 0,0 0 0,1 0 0,-1 0 0,0 0 0,1 0 0,-1-1 0,1 1 0,0 0 0,-1 0 0,2 1 0,0-2-2,-1 0 0,1 0 0,-1-1 0,1 1 1,0 0-1,-1-1 0,1 0 0,0 1 0,-1-1 1,1 0-1,0 0 0,-1 0 0,1 0 1,0 0-1,-1 0 0,1 0 0,0-1 0,-1 1 1,1-1-1,-1 1 0,1-1 0,2-1 0,-1 1 6,22-8 41,-1-2 0,0-1 0,-1-1 0,0 0 0,-1-2-1,22-19 1,-12 10-2,52-30 0,-82 53-54,-1 0-1,1 0 1,-1 0-1,1 1 1,-1-1-1,1 1 1,0-1-1,-1 1 1,1 0-1,0-1 1,-1 1-1,4 0 1,-5 0-1,1 0 1,-1 1-1,0-1 1,1 0-1,-1 0 1,0 0-1,1 1 1,-1-1-1,0 0 1,1 0-1,-1 1 1,0-1 0,0 0-1,1 1 1,-1-1-1,0 0 1,0 1-1,1-1 1,-1 0-1,0 1 1,0-1-1,0 0 1,0 1-1,0-1 1,0 1-1,1-1 1,-1 0-1,0 1 1,0-1-1,0 1 1,-1 5 8,0 0-1,0 0 1,-1-1 0,0 1-1,-3 7 1,2-4 7,-3 7 30,1 0 0,1 0 0,-4 25 0,8-40-42,0-1-1,0 1 1,-1 0-1,1-1 1,0 1-1,0 0 1,0-1-1,0 1 1,0 0-1,0-1 1,0 1-1,0 0 1,1-1 0,-1 1-1,0 0 1,0-1-1,0 1 1,1 0-1,-1-1 1,0 1-1,1-1 1,-1 1-1,1 0 1,-1-1-1,0 1 1,1-1-1,-1 1 1,1-1-1,-1 0 1,1 1 0,0-1-1,-1 1 1,1-1-1,-1 0 1,1 0-1,0 1 1,-1-1-1,1 0 1,0 0-1,-1 0 1,1 0-1,0 0 1,-1 1-1,1-1 1,0-1-1,-1 1 1,1 0 0,0 0-1,-1 0 1,1 0-1,0 0 1,-1-1-1,2 1 1,4-2 7,-1-1 1,0 1-1,0-1 1,0 0 0,5-3-1,17-15-780,0-2-1,-2 0 1,27-31-1,-42 39-674,-10 14 1407,0 1 0,1 0 1,-1-1-1,0 1 1,0 0-1,0-1 0,0 1 1,0-1-1,0 1 0,0 0 1,0-1-1,0 1 1,0 0-1,0-1 0,0 1 1,0-1-1,0 1 0,0 0 1,0-1-1,0 1 1,0 0-1,0-1 0,0 1 1,-1 0-1,1-1 0,0 1 1,0 0-1,0-1 1,-1 1-1,1 0 0,0 0 1,-1-1-1,1 1 0,0 0 1,0 0-1,-1-1 1,1 1-1,0 0 0,-1 0 1,1 0-1,0 0 0,-1 0 1,1-1-1,-1 1 0,-11-1-1013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20556,'7'-20'1873,"-4"1"-1273,0 6-360,1 7 568,0 5-576,1 2-16,0 4-256,4-2-224</inkml:trace>
  <inkml:trace contextRef="#ctx0" brushRef="#br0" timeOffset="1">425 40 20716,'-25'18'1197,"-1"-2"0,-30 15 0,37-23-775,1 2 0,1 0 1,0 1-1,0 1 0,1 0 1,-25 25-1,40-36-407,1 0-1,-1 0 0,0-1 1,0 1-1,1 0 1,-1 0-1,1 0 0,-1 0 1,1 0-1,-1 0 1,1 0-1,-1 0 0,1 0 1,0 0-1,0 0 1,0 1-1,-1 0 0,2-1-10,-1-1-1,0 1 0,0-1 0,1 1 0,-1-1 0,0 1 0,1-1 0,-1 1 0,0-1 0,1 0 1,-1 1-1,0-1 0,1 1 0,-1-1 0,1 0 0,-1 0 0,1 1 0,-1-1 0,1 0 1,-1 0-1,1 1 0,-1-1 0,2 0 0,4 1-20,0 0 0,0-1 1,0 0-1,10-1 0,-15 1 15,80-11-151,-63 7 122,0 1 0,1 0 0,-1 2 0,1 0 1,-1 1-1,20 2 0,-36-1 30,1-1 0,-1 0 0,0 1 0,0 0 0,1-1 0,-1 1 0,0 0 0,0 0 0,0 0 0,0 0 0,0 0 0,0 1 0,-1-1 0,1 1 1,0-1-1,-1 1 0,1 0 0,-1-1 0,1 1 0,-1 0 0,1 3 0,-1-3 7,0 0-1,-1 0 1,0 0 0,1 0 0,-1 1-1,0-1 1,0 0 0,0 0 0,-1 0-1,1 0 1,0 1 0,-1-1-1,0 0 1,1 0 0,-1 0 0,0 0-1,0 0 1,0 0 0,0 0 0,0-1-1,-3 4 1,-11 12 144,-1 0 0,0-1 1,-1-1-1,-1-1 0,-1 0 0,0-1 0,0-2 0,-1 1 1,-39 14-1,50-23-277,0 0 1,0 0-1,0-1 1,-12 2-1,17-4 67,0 1 0,0-1-1,0-1 1,0 1-1,0 0 1,1-1 0,-1 0-1,0 0 1,0 0 0,1 0-1,-1-1 1,0 1 0,-3-3-1,-11-10-364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15787,'-1'3'446,"0"0"-1,1-1 0,-1 1 1,0 0-1,1 0 0,-1 0 0,1 5 1,0-2 88,-9 80 3514,6 42-2444,3-127-1594,0 0 0,0 0 0,0-1 0,0 1 0,0 0 0,0 0 0,0 0 0,1 0 0,-1 0 0,0 0 0,0 0 0,1-1 0,-1 1 0,1 0 0,-1 0 0,0 0 0,1-1 0,0 1 0,-1 0 0,1 0 0,0 0 0,0-1-2,0 0 0,-1 0-1,1 0 1,0 0 0,-1 0 0,1 0-1,0 0 1,-1 0 0,1 0 0,0 0 0,-1 0-1,1 0 1,0-1 0,-1 1 0,1 0-1,-1 0 1,1-1 0,0 1 0,-1-1 0,1 1-1,0-1 1,6-5 54,-1 0 1,0-1-1,8-9 0,-10 10-11,18-20 116,2-4 151,2 0 1,57-50 0,-79 77-285,0 0 0,0 0 1,0 1-1,1-1 0,-1 1 1,8-2-1,-11 3-29,-1 1-1,1 0 1,0 0 0,0 0 0,0 0 0,-1 0-1,1-1 1,0 1 0,0 1 0,0-1-1,-1 0 1,1 0 0,0 0 0,0 0 0,-1 0-1,1 1 1,0-1 0,0 0 0,-1 1 0,1-1-1,0 1 1,-1-1 0,1 1 0,0-1-1,-1 1 1,1-1 0,-1 1 0,1-1 0,-1 1-1,1 0 1,-1-1 0,1 1 0,-1 0 0,0-1-1,1 1 1,-1 0 0,0 0 0,0-1-1,0 1 1,1 0 0,-1 0 0,0 0 0,0-1-1,0 1 1,0 1 0,0 11 8,0-1 0,-1 0 0,-1 0 0,-3 17 0,-3 28 27,8-56-39,0-1-1,-1 1 1,1-1 0,0 1-1,0-1 1,0 1-1,0-1 1,0 1-1,0-1 1,0 1-1,1-1 1,-1 1-1,0-1 1,0 1 0,0-1-1,0 1 1,1-1-1,-1 1 1,0-1-1,0 1 1,1-1-1,-1 0 1,0 1 0,1-1-1,-1 0 1,1 1-1,-1-1 1,1 1-1,0-1 1,0 0-1,0 0 1,0 0-1,-1 0 1,1 0-1,0 0 1,0-1-1,0 1 1,0 0-1,-1 0 1,1-1-1,0 1 1,0 0-1,-1-1 1,2 0-1,28-25 24,-29 25-21,67-75 48,-43 46-29,37-34 0,-61 63-21,0-1-1,1 1 1,-1-1 0,1 1 0,-1 0 0,1 0 0,-1 0 0,1 0 0,0 0 0,-1 0 0,1 1 0,0-1-1,0 0 1,0 1 0,-1-1 0,1 1 0,0 0 0,3 0 0,-4 0-1,-1 0 0,1 0 0,-1 1 0,1-1 0,-1 0 0,1 1 0,-1-1 0,1 0 0,-1 1 0,1-1 0,-1 1 0,1-1 0,-1 1 0,0-1 0,1 1 0,-1-1 0,0 1 0,0-1 0,1 1 0,-1 1 0,2 21 0,-7 17-746,-1-1-1,-22 74 1,27-112 74,2-5 469,11-11-372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18340,'1'-2'232,"-1"1"0,0-1 0,0 0-1,0 1 1,0-1 0,0 0 0,0 0 0,0 1 0,0-1 0,-1 1 0,1-1-1,-1 0 1,1 1 0,-1-1 0,0 1 0,0-1 0,1 1 0,-3-3 0,3 4-171,-1-1 1,1 1 0,0 0 0,-1 0 0,1-1 0,-1 1 0,1 0 0,0 0 0,-1 0 0,1 0-1,-1-1 1,1 1 0,0 0 0,-1 0 0,1 0 0,-1 0 0,1 0 0,-1 0 0,1 0 0,-1 0 0,1 0-1,0 0 1,-1 0 0,1 1 0,-1-1 0,0 0 0,0 1 3,0 0 0,0 0 1,-1-1-1,1 1 0,0 0 1,0 1-1,0-1 0,0 0 0,0 0 1,0 0-1,1 1 0,-2 0 0,-6 13 134,1 0 0,-10 30 0,15-38-191,0 1 0,0-1 0,0 1 0,1 0 0,0 0 1,1 0-1,0 0 0,0 9 0,1-16-3,-1 0 0,0 0 0,0-1 0,0 1 0,1 0 0,-1 0 0,0 0 0,1-1 0,-1 1 1,1 0-1,-1-1 0,1 1 0,-1 0 0,1-1 0,0 1 0,-1-1 0,1 1 0,0-1 0,-1 1 0,1-1 0,0 1 0,0-1 0,-1 0 1,1 1-1,0-1 0,0 0 0,0 0 0,-1 1 0,1-1 0,0 0 0,0 0 0,0 0 0,1 0 0,31-7 106,-29 5-93,42-13 148,27-8 11,-65 21-156,0 0 0,0 1-1,0 0 1,1 1 0,-1-1 0,16 3-1,-16 1 115,-9 0 180,0-4-299,0 1 0,1 0 0,-1 0 0,0 0 0,1 0 0,-1-1 0,1 1 0,-1 0 0,1-1 0,-1 1 0,0 0 0,1-1 0,-1 1 0,1-1 0,0 1 1,-1-1-1,1 1 0,-1-1 0,1 1 0,0-1 0,-1 1 0,1-1 0,0 0 0,-1 1 0,1-1 0,0 1 0,0-1 0,0 0 0,0 0 0,-5-21 293,2 0 0,1-1 0,1 1 0,2-43 0,0 36 3,-1 25-273,3-27 324,-3 30-358,0 1 1,0 0-1,0-1 1,0 1-1,0 0 1,0-1-1,0 1 1,0-1-1,0 1 1,0 0-1,0-1 1,0 1-1,0 0 1,1-1-1,-1 1 1,0 0-1,0-1 1,0 1-1,1 0 1,-1 0-1,0-1 1,0 1-1,0 0 1,1-1-1,-1 1 1,0 0-1,1 0 1,-1 0-1,0-1 1,1 1-1,-1 0 1,0 0-1,1 0 1,-1 0-1,0 0 1,1 0-1,-1 0 1,0 0 0,1 0-1,-1 0 1,1 0-1,-1 0 1,0 0-1,1 0 1,-1 0-1,0 0 1,1 0-1,-1 0 1,0 0-1,1 0 1,-1 0-1,0 1 1,1-1-1,-1 0 1,0 0-1,1 0 1,-1 1-1,0-1 1,0 0-1,1 1 1,-1-1-1,0 0 1,0 0-1,0 1 1,1 0-1,6 6-192,0 0 1,0 0-1,1 0 0,-1-1 1,2 0-1,-1-1 0,1 0 1,9 4-1,-14-7 30,1-1-1,-1 1 1,1-1 0,0 0-1,-1 0 1,1-1-1,0 0 1,0 0 0,-1 0-1,1 0 1,0 0 0,0-1-1,-1 0 1,1 0-1,0-1 1,-1 1 0,1-1-1,-1 0 1,6-3-1,24-19-591,2-7-178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19492,'2'5'333,"-1"1"-1,0 0 0,-1-1 1,0 1-1,0 0 1,0 0-1,0 0 1,-1-1-1,0 1 0,0 0 1,-3 9-1,0 3 464,-3 18 41,-13 65 588,-12 188-1,32-283-1398,0-1 0,0 1 0,1-1 0,0 0 0,1 8 0,-2-13-21,0 1 0,1-1 0,-1 1 1,0 0-1,0-1 0,1 1 0,-1-1 0,0 1 0,1-1 0,-1 1 0,0-1 0,1 1 1,-1-1-1,1 1 0,-1-1 0,1 0 0,-1 1 0,1-1 0,-1 0 0,1 1 0,-1-1 0,1 0 1,-1 0-1,1 1 0,0-1 0,-1 0 0,1 0 0,-1 0 0,1 0 0,0 0 0,-1 0 1,1 0-1,-1 0 0,1 0 0,0 0 0,-1 0 0,1 0 0,-1 0 0,1-1 0,0 1 1,-1 0-1,1 0 0,-1-1 0,1 1 0,-1 0 0,1-1 0,-1 1 0,1 0 0,-1-1 0,1 1 1,0-2-1,11-8 69,0-1 0,-1 0 1,0 0-1,-1-2 1,9-13-1,7-8 63,226-277-79,-248 303-1693,-7 9 468,-16 10-116,10-6 951,-13 7-536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18492,'6'43'1896,"-4"0"-1232,7 1-223,4-1 775,-3-3-432,6-8-984,-1-8-456,3-16 568,0-7-240,1-21-160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110 211 17060,'6'-2'483,"0"0"0,-1 0 0,1 0 0,-1-1 0,0 0 0,0 0 0,0 0 0,0-1 0,0 0 0,0 0 0,-1 0 0,8-9 0,-3 2 243,-1 0-1,0-1 0,-1 0 0,9-19 1,-14 26-587,0 0 1,0 0 0,-1 0-1,1 0 1,-1-1 0,0 1-1,-1-1 1,1-9 0,-2 14-122,1 0-1,0 0 1,0-1 0,0 1 0,-1 0-1,1 0 1,0 0 0,-1-1-1,1 1 1,-1 0 0,1 0 0,-1 0-1,0 0 1,0 0 0,1 0 0,-1 0-1,0 0 1,0 1 0,0-1 0,0 0-1,0 0 1,0 1 0,0-1 0,0 1-1,0-1 1,0 1 0,0-1 0,-1 1-1,1-1 1,0 1 0,0 0 0,0 0-1,-1 0 1,1 0 0,0 0 0,0 0-1,0 0 1,-1 0 0,1 0 0,0 0-1,0 1 1,0-1 0,-3 1 0,-4 2 11,-1 0 0,1 1 1,0-1-1,0 2 1,1-1-1,-1 1 1,1 0-1,0 0 1,0 1-1,1 0 1,0 1-1,0-1 1,0 1-1,1 0 1,-9 15-1,1 0-13,1 0-1,2 1 1,0 1-1,-9 32 1,14-38-8,0 0 0,-2 35 0,6-47-2,1 0-1,0 0 1,0 0 0,0-1 0,1 1-1,0 0 1,0 0 0,0-1-1,1 1 1,0-1 0,0 1 0,1-1-1,3 7 1,-4-10-3,-1 0 1,1 0-1,-1 0 1,1-1-1,0 1 1,0-1-1,0 1 0,0-1 1,0 0-1,0 0 1,0 0-1,0 0 0,0 0 1,0 0-1,1 0 1,-1-1-1,4 1 1,-1 0-15,0-1 0,0 0 0,0-1 0,0 1 0,0-1 0,-1 0 0,1 0 0,6-3 0,3-2-204,1-1 0,-1 0 1,0-1-1,17-13 0,-17 10-24,1-1 0,-2 0 0,0-1 0,-1 0 0,0-1 0,-1 0 0,11-17 0,1-9-373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96 16051,'37'-95'9098,"-36"109"-7751,-3 25-556,-8 28-190,-34 383 184,43-434-829,1 0 0,1 0 0,1 0 0,4 25 0,-3-34-164,-2-7 3,1-13-179,-3-23-177,-6-1 92,-3 0 0,-18-45 0,-4-16 621,31 97-131,1 0 0,-1 0-1,1 0 1,0 0 0,-1 0-1,1 0 1,0 0 0,-1 0-1,1 0 1,0 0 0,0 0-1,0 0 1,0 0 0,0 0-1,0 0 1,1 0 0,-1 0-1,0 0 1,0 0 0,1 0 0,-1 0-1,0 0 1,1 0 0,-1 0-1,1 0 1,0 0 0,-1 0-1,2 0 1,0 0 23,0 0 1,1 1-1,-1-1 0,1 1 1,-1 0-1,0 0 0,1 0 1,-1 0-1,1 0 0,2 1 0,3 0-44,1 0 53,15 1-700,-1 0 0,1-2 0,-1 0 0,30-5 0,-23-4 35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61 18140,'2'-7'688,"-1"2"42,0 0 0,0 0 0,0 0 1,-1 0-1,1-8 0,-1 12-639,-1 1 0,1-1 0,0 0 0,0 0 0,0 1 0,-1-1-1,1 0 1,0 1 0,-1-1 0,1 0 0,0 1 0,-1-1 0,1 0 0,-1 1 0,1-1 0,-1 1 0,1-1-1,-1 1 1,1-1 0,-1 1 0,0 0 0,1-1 0,-1 1 0,0 0 0,1-1 0,-1 1 0,0 0 0,0 0-1,1 0 1,-1-1 0,0 1 0,1 0 0,-1 0 0,0 0 0,0 0 0,1 0 0,-1 0 0,0 1 0,0-1-1,1 0 1,-1 0 0,0 0 0,1 1 0,-1-1 0,0 0 0,0 1 0,-6 2 45,1 0 0,0 0 0,-1 1 0,2-1 0,-1 1-1,0 0 1,1 1 0,0-1 0,-9 11 0,2-1-108,1 0 0,-15 25 0,24-36-30,1-1-1,-1 1 1,1 0 0,-1 0-1,1 0 1,0 0 0,0 1-1,0-1 1,1 0 0,-1 0-1,1 5 1,0-7 0,0 1 1,1-1-1,-1 1 0,1-1 1,-1 0-1,1 1 0,-1-1 1,1 1-1,0-1 0,0 0 1,0 0-1,-1 0 0,1 1 1,1-1-1,-1 0 0,0 0 1,0 0-1,0-1 0,0 1 1,1 0-1,-1 0 0,0-1 1,1 1-1,-1 0 0,0-1 0,1 0 1,2 1-1,23 6-34,32 4 0,-41-9 30,0 1-1,0 0 1,-1 2 0,1 0 0,27 13 0,-43-17 5,0 0 0,0 0 0,0 1 1,0-1-1,0 1 0,0-1 0,0 1 0,-1 0 1,1 0-1,0-1 0,-1 1 0,0 0 1,2 3-1,-2-3 3,-1-1 0,0 0 0,1 1 1,-1-1-1,0 1 0,0-1 0,0 0 1,0 1-1,0-1 0,0 1 0,0-1 1,0 1-1,-1-1 0,1 0 0,0 1 1,-1-1-1,1 0 0,-1 1 0,0-1 1,1 0-1,-1 0 0,0 1 0,-2 1 0,-3 3 20,-1 1 0,1-1 0,-1 0 0,-1-1 0,1 1 0,-1-2 0,0 1 0,-15 6 0,8-5-1,0-1 0,0 0-1,0-1 1,-21 2 0,32-5-132,0-1 1,0 1-1,0-1 1,0 0-1,0-1 1,0 1-1,0-1 1,0 0-1,0 0 1,-4-1-1,7 1 46,0 1 0,1 0 1,-1-1-1,1 1 0,-1 0 0,1-1 0,-1 1 0,0-1 1,1 1-1,0-1 0,-1 0 0,1 1 0,-1-1 0,1 1 1,0-1-1,-1 0 0,1 1 0,0-1 0,0 0 0,-1 1 1,1-1-1,0 0 0,0 0 0,0-1-6,0 0 1,1 0-1,-1 0 1,1 0-1,-1 1 0,1-1 1,0 0-1,-1 0 0,1 1 1,0-1-1,0 1 0,0-1 1,2-1-1,20-21-572,5-2-225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0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17924,'7'-5'320,"1"1"-1,0 0 1,0 0 0,0 0 0,0 1-1,1 1 1,-1-1 0,1 1-1,0 1 1,0 0 0,0 0 0,14 0-1,-17 2-194,0-1-1,1 1 1,-1 0-1,0 0 1,0 1-1,0-1 1,-1 1-1,1 1 1,0-1 0,-1 1-1,1 0 1,-1 0-1,0 1 1,0-1-1,0 1 1,-1 0-1,1 1 1,-1-1-1,4 6 1,-6-8-105,-1 1 1,1-1-1,-1 1 1,0 0-1,0-1 1,0 1-1,0 0 1,0 0-1,-1 0 1,1 0-1,-1 0 1,0 0-1,0 0 1,0 0-1,0 0 1,0 0-1,-1 0 1,1 0-1,-1-1 1,0 1-1,0 0 1,0 0-1,0 0 1,0-1 0,-1 1-1,1-1 1,-4 5-1,-4 5 22,-1-1 0,0 0 0,-1 0 0,-14 11-1,16-14-7,-17 12 32,17-14-43,1 1-1,0-1 1,0 1-1,1 1 0,0 0 1,0 0-1,-8 12 0,15-20-22,0 1 0,-1-1 0,1 1 0,0-1 0,0 1-1,-1 0 1,1-1 0,0 1 0,0-1 0,0 1-1,0-1 1,0 1 0,0 0 0,0-1 0,0 1 0,0-1-1,0 1 1,0-1 0,0 1 0,0 0 0,0-1-1,0 1 1,1-1 0,-1 1 0,0-1 0,1 1 0,-1-1-1,0 1 1,1-1 0,-1 1 0,0-1 0,2 1-1,-1 0 1,1 0-1,0 0 1,0 0-1,0 0 0,0-1 1,0 1-1,0-1 1,0 1-1,4-1 0,45-1-49,-20-3-229,0-1 0,0-2 0,-1-2 0,44-17 0,-27 6 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138 290 16171,'6'20'2385,"-10"11"-1177,-11 4-512,-5 5 2569,-3 3-1761,1 3-759,1 0-273,3-8-760,5-5-473,9-16-623,1-8-1697,10-15 2441,9-11-504,1-32-352</inkml:trace>
  <inkml:trace contextRef="#ctx0" brushRef="#br0" timeOffset="1">117 0 18956,'-12'4'1848,"12"6"-1263,-4-2-241,10-3 1192,5 1-832,9-2-952,3 1-600,-1-4 712,4 1-184,-1 2-96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15211,'59'-1'3721,"12"2"-329,-65-1-3037,0 1-1,0 0 0,0 0 1,0 1-1,0-1 0,0 2 1,0-1-1,8 5 0,-12-6-283,0 0-1,0 1 0,0-1 0,-1 1 0,1-1 0,-1 1 0,1-1 0,-1 1 0,0 0 0,1 0 0,-1-1 0,0 1 0,0 0 0,0 0 0,0 0 0,-1 0 0,1 0 0,0 4 0,-1-2-7,1 0 0,-1 0 0,-1 0 0,1 0-1,-1 0 1,1-1 0,-1 1 0,0 0-1,-3 6 1,-3 6 47,-1-1 0,0 0 0,-19 24 0,21-31-28,-79 101 484,-23 35 195,105-139-720,-1 0 0,1 1 0,0-1 1,1 1-1,0 0 0,-3 10 0,5-15-32,-1 0 0,1 0 0,0 0 1,0 0-1,0 0 0,0 0 0,0 0 0,1 0 0,-1 0 0,0 0 1,0 0-1,1 0 0,-1 0 0,1 0 0,-1 0 0,1 0 0,-1 0 1,1 1-1,1-1-1,-1 0 1,0 0-1,0 0 1,1 0 0,-1 0-1,1-1 1,-1 1-1,1 0 1,-1-1-1,1 1 1,-1-1-1,1 0 1,-1 1 0,1-1-1,2 0 1,9 1 10,0-1 0,-1-1 0,1 0 1,-1-1-1,17-4 0,65-22-133,-72 20 37,18-5-737,-1-1 1,0-3-1,53-30 1,-88 45 695,0-1 0,0 0-1,0 0 1,-1 0 0,1 0 0,-1 0 0,0-1 0,0 0 0,0 1 0,3-8 0,-1-9-728</inkml:trace>
  <inkml:trace contextRef="#ctx0" brushRef="#br0" timeOffset="1">131 274 16163,'17'12'1625,"9"-14"-1065,6-6-344,6-7 664,2-3 496,5-8-1087,4-3-25,-2-2-184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5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139 256 21373,'3'-1'146,"0"0"0,0 0 0,0 0 0,0-1 1,0 1-1,-1-1 0,1 0 0,0 1 0,-1-1 0,0-1 1,1 1-1,-1 0 0,0 0 0,2-4 0,6-5 125,64-63 1145,-66 64-1316,1-1 1,-2 0-1,0 0 1,0 0-1,10-24 1,-16 33-81,0-1 0,0 1-1,-1-1 1,1 1 0,-1-1 0,1 0 0,-1 1 0,0-1 0,0 0-1,0 1 1,-1-4 0,1 5-8,0 0 0,-1 0-1,1 0 1,-1 0 0,1 0 0,-1 0-1,0 0 1,0 0 0,1 0 0,-1 0-1,0 0 1,0 1 0,0-1 0,0 0-1,0 1 1,0-1 0,0 0 0,0 1-1,0-1 1,0 1 0,0 0 0,0-1-1,0 1 1,0 0 0,0-1 0,0 1-1,-1 0 1,1 0 0,-1 0 0,-5 0 33,1 1 1,-1-1-1,1 1 1,-1 1-1,1-1 1,-1 1-1,1 0 1,0 0-1,0 1 1,0 0-1,0 0 1,0 1-1,-7 5 1,-2 3 79,1-1-1,0 2 1,-21 24 0,19-16-2,0 0 0,2 1 1,0 0-1,-18 43 0,26-52-78,1 1 0,1 0-1,0 0 1,0 0 0,1 0 0,1 0-1,1 1 1,0-1 0,1 1-1,1 15 1,0-25-43,0 0 1,-1 0-1,1-1 0,1 1 1,-1 0-1,1-1 0,0 1 1,0-1-1,0 0 0,1 1 1,-1-1-1,1 0 0,0 0 1,0-1-1,0 1 0,1-1 1,0 1-1,-1-1 0,1 0 1,0 0-1,0-1 0,1 1 1,-1-1-1,0 0 0,1 0 1,-1-1-1,8 3 0,0-2-100,-1-1 0,1 0 0,-1-1 0,1 0 0,-1 0 0,1-1-1,-1-1 1,0 0 0,0-1 0,1 0 0,-1 0 0,-1-1-1,1-1 1,-1 0 0,1 0 0,-2-1 0,1 0 0,0-1 0,12-11-1,22-28-295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1370 184 11482,'-5'-8'210,"0"1"0,-1 0 0,0 0 0,0 1 0,-1-1 0,1 1 0,-1 1-1,-1 0 1,-13-9 0,13 11-85,0 0 0,1 1 0,-1-1 0,0 2 0,0-1 1,0 1-1,-1 0 0,1 1 0,0 0 0,0 0 0,-11 2 0,-53 11 362,1 3-1,-96 35 1,110-32-396,3-2 10,1 3 0,1 2 0,1 3 1,1 1-1,2 3 0,-79 60 0,95-62-78,1 0 0,2 2 0,0 1 0,2 2 0,2 0 0,0 2 0,3 1 0,1 0-1,1 2 1,2 0 0,2 1 0,1 1 0,2 0 0,-10 53 0,8-5-21,4 0 0,3 0 0,4 1 0,4-1 1,4 1-1,23 132 0,-20-187 3,1 0 0,1-1 0,2-1 0,1 0 0,1 0 0,2-1 0,1-1 0,27 37 0,-30-48 6,2-1-1,0 0 1,1-1 0,1-1-1,0 0 1,1-1 0,1-1-1,0-1 1,0-1 0,1 0-1,1-2 1,0 0 0,26 7-1,-3-5 35,-1-3-1,2-1 0,84 2 0,135-24 126,-197 7-118,71-17 0,-104 16-41,-1-1-1,-1-2 1,63-30 0,76-67 43,-63 37-43,224-115 33,-312 176-44,-1-1 0,0-1 0,0-1 0,-2 0 0,1-1 0,-2-1-1,0-1 1,-1-1 0,-1 0 0,-1 0 0,0-1 0,-1-1 0,-1 0 0,-1-1-1,-1 0 1,-1 0 0,-1-1 0,-1 0 0,0-1 0,3-42 0,-7 36-12,-2-1 0,0 1 0,-2 0 1,-2 0-1,0 0 0,-16-50 1,6 38-15,-2 1 0,-1 0 0,-45-72 0,17 45-19,-66-77-1,-60-48 2,158 177 43,-33-34 9,-275-276-792,310 315 751,0 1 0,-1 0 0,0 1 0,-1 1 1,0 0-1,0 0 0,0 1 0,-21-6 0,13 7-59,-35-2 1,52 6 81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320 104 8314,'14'-13'1479,"-7"9"-588,-1-1 1,0 0-1,-1 0 1,1 0-1,-1-1 1,0 0-1,0 0 0,-1-1 1,0 1-1,4-8 1,-8 13-788,0 1-1,1-1 1,-1 0-1,0 1 1,0-1 0,0 0-1,0 1 1,0-1 0,0 0-1,0 1 1,0-1 0,0 0-1,0 1 1,-1-1 0,1 0-1,0 1 1,0-1-1,-1 0 1,1 1 0,0-1-1,-1 1 1,1-1 0,0 0-1,-1 1 1,1-1 0,-1 1-1,1-1 1,-1 1 0,1 0-1,-1-1 1,0 1 0,1 0-1,-1-1 1,1 1-1,-1 0 1,0-1 0,1 1-1,-1 0 1,0 0 0,1 0-1,-1 0 1,0 0 0,1 0-1,-1 0 1,0 0 0,0 0-1,1 0 1,-1 0-1,0 0 1,1 0 0,-2 1-1,-3-1 63,0 1-1,-1 0 0,1 0 1,0 1-1,-6 2 0,-2 2-106,1 1 1,0 1-1,1 0 0,0 0 0,0 1 0,1 1 1,0 0-1,-11 14 0,2 1-55,1 0 0,-24 46 1,35-58-3,-32 69 19,35-73-31,1 0-1,0 0 1,1 0 0,0 0 0,1 1-1,-1-1 1,1 13 0,1-21 9,0-1-1,0 1 1,0 0-1,1-1 1,-1 1-1,0 0 1,0-1 0,0 1-1,0-1 1,1 1-1,-1 0 1,0-1-1,0 1 1,1-1 0,-1 1-1,1 0 1,-1-1-1,0 1 1,1-1-1,-1 1 1,1-1 0,-1 0-1,1 1 1,-1-1-1,1 0 1,0 1-1,-1-1 1,1 0 0,-1 1-1,1-1 1,0 0-1,-1 0 1,1 0 0,0 0-1,-1 0 1,1 1-1,0-1 1,-1 0-1,1-1 1,0 1 0,-1 0-1,1 0 1,0 0-1,-1 0 1,1 0-1,0-1 1,-1 1 0,1 0-1,0-1 1,7-2-14,-1 0 1,0-1-1,10-5 1,-6 3-5,-5 2 11,0 2-1,0-1 1,13-3-1,-19 6 9,1-1-1,-1 1 1,1 0-1,0 0 1,-1-1-1,1 1 1,-1 0-1,1 0 0,0 0 1,-1 0-1,1 0 1,0 0-1,-1 0 1,1 0-1,-1 0 1,1 0-1,0 1 1,-1-1-1,1 0 1,-1 0-1,1 0 0,0 1 1,-1-1-1,1 0 1,-1 1-1,1-1 1,-1 1-1,1-1 1,-1 0-1,1 1 1,-1-1-1,0 1 1,1-1-1,-1 1 0,0-1 1,1 1-1,-1 0 1,0-1-1,0 1 1,1-1-1,-1 1 1,0 0-1,0-1 1,0 1-1,0 0 1,0-1-1,0 1 0,0-1 1,0 1-1,0 0 1,0-1-1,0 1 1,0 0-1,-1-1 1,1 1-1,0-1 1,0 1-1,-1 0 1,0 1 2,0 0 0,1 0 0,-1-1 0,0 1 1,0-1-1,-1 1 0,1-1 0,0 1 0,0-1 1,-1 0-1,1 1 0,-1-1 0,1 0 0,-3 1 1,-29 15 52,17-9-39,6-2-14,-1 1 0,1 1 1,0 0-1,1 0 1,-1 1-1,2 0 1,-1 0-1,1 1 0,1 0 1,0 1-1,0-1 1,1 1-1,-8 20 1,11-21-2,-1 0 1,1 0 0,1 1 0,0 0-1,0-1 1,1 1 0,0 0 0,1-1 0,0 1-1,1 0 1,0 0 0,1-1 0,0 1-1,1-1 1,0 1 0,5 12 0,-5-17-39,1 0 0,-1 1-1,1-2 1,1 1 0,-1 0 0,1-1 0,0 1 0,0-1 0,0-1 0,0 1 0,1-1 0,0 0 0,0 0 0,0-1 0,1 1 0,-1-1-1,1-1 1,0 1 0,-1-1 0,1-1 0,0 1 0,0-1 0,1 0 0,-1-1 0,0 1 0,0-1 0,0-1 0,0 0 0,0 0 0,0 0 0,0 0-1,0-1 1,9-4 0,-12 4-85,0-1-1,0 1 1,0-1-1,-1 0 1,1 0-1,-1 0 1,0-1-1,0 1 1,0-1-1,0 0 1,0 0-1,-1 0 1,3-4-1,6-16-414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 16179,'8'-15'2636,"-8"15"-2592,0 0 0,0 0 0,0 0 1,0 0-1,0 0 0,0 0 0,0 0 0,0 0 0,0 0 0,0 0 0,0 0 0,0 0 0,0 0 1,-1 0-1,1 0 0,0 0 0,0 0 0,0-1 265,0 1-265,0 0 0,0 0 0,0 0 0,0 0 0,0 0 0,0 0 0,0 0 0,0 0 0,0 0 1,0 0-1,0 0 0,0 0 0,0 0 0,0 0 0,0-1 0,0 1 0,0 0 0,0 0 0,0 0 1,0 0-1,0 0 0,0 0 0,0 0 0,0 0 0,0 0 0,0 0 0,0 0 0,0 0 0,0-1 265,0 1-265,-2 3 334,-1-1-1,1 1 1,0-1-1,0 1 1,0 0-1,-3 6 1,-42 92 403,-51 155 0,63-159-2162,35-97 1315,0 0 0,-1 0 0,1-1 0,0 1 0,0 0 0,-1 0 0,1 0 0,0 0 0,0 0 0,0 0-1,-1-1 1,1 1 0,0 0 0,0 0 0,0 0 0,0 0 0,-1-1 0,1 1 0,0 0 0,0 0 0,0 0 0,0-1 0,0 1 0,0 0-1,0 0 1,-1-1 0,1 1 0,0 0 0,0 0 0,0-1 0,0 1 0,0 0 0,0 0 0,0-1 0,0 1 0,1 0 0,-2-51-1371,4 15 533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14979,'10'12'1737,"1"-2"-1073,6 3-112,3 1 832,9-1-320,0-2-79,2 1-241,2-1-104,-1-1-216,-1 2-224,-5 2-768,-4 2-56,-11-3 488,-4 4-168,-5-1-88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15723,'-6'5'1889,"5"6"-1185,-4 12-264,3 6 1304,-1 12-863,0 9-193,-3 9-368,2 4-248,1-1-528,-1-3-304,-4-11-913,1-5 1345,2-14-264,3-12-264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12739,'2'0'126,"-1"1"0,0-1-1,1 1 1,-1-1 0,1 1 0,-1 0 0,0-1 0,1 1 0,-1 0 0,0 0 0,0 0-1,0 0 1,0 0 0,0 0 0,0 0 0,0 0 0,0 1 0,0-1 0,0 0 0,-1 0 0,1 1-1,0 1 1,11 37 1254,-10-28-474,15 75-139,-4 1-1,-4 0 1,-4 130 0,-5-210-745,1-4-2,-1 0 0,0 0 0,0 0 0,0 0 0,-1 0 0,1 0 0,-1 0 1,0 0-1,0-1 0,0 1 0,-1 0 0,1-1 0,-5 7 0,6-9-17,0-1 0,0 0 0,-1 0 0,1 0 0,0 0 0,0 1 0,-1-1 0,1 0 0,0 0 0,0 0 0,-1 0 0,1 0-1,0 0 1,0 0 0,-1 0 0,1 0 0,0 0 0,-1 0 0,1 0 0,0 0 0,0 0 0,-1 0 0,1 0 0,0 0 0,0 0 0,-1 0 0,1 0 0,0 0 0,-1 0 0,1 0 0,0-1 0,0 1 0,0 0 0,-1 0 0,1 0 0,0-1 0,-8-12 39,-1-15-19,3-4 18,2 0 1,1-1-1,1 1 0,2-1 1,1 1-1,2-1 1,1 1-1,2 0 1,1 0-1,19-55 1,-21 75 2,1-1 1,0 1-1,1 0 0,0 0 1,1 1-1,0 0 1,0 1-1,2-1 1,-1 2-1,1-1 0,17-12 1,-20 18-27,0-1 1,0 1-1,1 0 1,-1 1-1,1-1 1,0 2-1,0-1 1,0 1-1,0 0 1,1 1-1,-1 0 1,0 0-1,1 1 1,-1 0-1,0 0 1,1 1-1,-1 0 1,0 1-1,16 4 1,-18-4 18,-1 0 0,1 0 1,-1 1-1,0-1 1,0 1-1,0 1 1,-1-1-1,1 1 1,-1-1-1,1 1 1,-1 0-1,-1 1 1,1-1-1,0 1 0,-1 0 1,0 0-1,0 0 1,3 8-1,-4-8 45,-1 0 0,0 0 0,0 0 0,0 0 0,-1 0-1,0 1 1,0-1 0,0 0 0,0 0 0,-1 0 0,0 0 0,0 0-1,0 0 1,-1 0 0,0 0 0,1 0 0,-2 0 0,1-1 0,-1 1-1,1-1 1,-5 5 0,1-1 17,0-1 0,-1 0 1,0-1-1,0 1 0,-1-1 0,1 0 0,-1-1 0,-1 0 0,1-1 0,-1 1 1,-14 4-1,17-7-149,0 0 0,0 0 0,-1-1 0,1 0 0,0 0 0,-1 0 0,1-1 0,-1 0 0,1-1 0,-1 1 0,1-1 0,0 0 0,-1-1 0,1 1 0,0-1 0,0 0 0,0-1 0,-6-3 0,9 4-45,0 0 1,0 0-1,0-1 0,0 1 1,1-1-1,-1 0 0,1 1 1,-1-1-1,1 0 0,0 0 1,0-1-1,1 1 0,-1 0 1,1-1-1,0 1 0,-2-7 0,2-3-434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15083,'0'0'157,"-4"-11"4935,11 11-1268,9 1-3423,113 3 1293,76-2-693,-178-3-988,0-2-1,-1-1 1,0-1 0,0-1 0,39-15-1,-62 20-127,-1 0 0,1 0-1,0 0 1,-1 0 0,1 0-1,0 1 1,0-1 0,5 1-1,-8 0 68,1 0 0,-1 0 0,0 0-1,0 0 1,1 0 0,-1 0-1,0 0 1,1 0 0,-1 1 0,0-1-1,0 0 1,1 0 0,-1 0-1,0 1 1,0-1 0,1 0 0,-1 0-1,0 1 1,0-1 0,0 0-1,0 0 1,1 1 0,-1-1 0,0 0-1,0 1 1,0-1 0,0 0-1,0 0 1,0 1 0,-3 17-1373,1-14 1299,0 0 0,-1-1 0,1 1-1,-1-1 1,1 0 0,-1 1 0,0-1 0,0-1 0,-1 1-1,1 0 1,0-1 0,-1 1 0,0-1 0,-3 2 0,-17 6-623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16628,'-5'-4'2056,"5"-4"-1104,2 1-360,7 3 1545,2-3-929,9 0-416,3 0-96,7-2-360,3 0-144,1 4-312,1-1-240,-2 0-584,-2 0-288,-9 1 960,-5-3-264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 12795,'-1'0'122,"1"1"0,-1-1 0,0 1 0,1-1 0,-1 1 0,0-1 0,1 0 0,-1 0 0,0 1 0,1-1 0,-1 0 0,0 0 0,0 0 0,1 1 0,-1-1 0,0 0 0,0 0 0,1 0 0,-1-1 0,0 1 0,0 0 0,1 0 0,-1 0 0,0 0 0,0-1 0,1 1 0,-2-1 0,2 0 49,-1 1-1,1-1 1,0 0 0,0 0-1,0 0 1,-1 0 0,1 0-1,0 0 1,0 1 0,0-1-1,1 0 1,-1 0 0,0 0-1,0 0 1,0 0 0,1 0-1,-1 1 1,0-1 0,1-1-1,0-1 157,0 0-1,1 0 0,-1 1 1,1-1-1,-1 0 0,1 1 1,0-1-1,0 1 0,0 0 1,1-1-1,-1 1 0,0 0 1,5-3-1,-5 5-220,1 0 0,-1 0 0,0-1-1,0 1 1,0 1 0,1-1 0,-1 0 0,0 0 0,0 1-1,1 0 1,-1-1 0,0 1 0,0 0 0,0 0-1,0 0 1,0 0 0,0 0 0,2 3 0,36 31 151,-26-21-136,83 65-67,29 26-27,-124-102-22,1-1-1,-1 1 1,0-1-1,1 1 1,-2 0 0,1 0-1,0 0 1,0 0-1,-1 0 1,0 0-1,2 4 1,-3-5-3,0 1 1,0-1-1,0 0 1,0 0-1,0 0 0,0 0 1,0 0-1,-1 0 0,1 0 1,-1 0-1,0 0 0,1 0 1,-1 0-1,0 0 1,0 0-1,0 0 0,0-1 1,-3 4-1,-32 37 65,-53 48 0,51-54-32,-55 67 0,75-81-31,2 1 0,0 0-1,2 1 1,-23 51 0,36-73-6,1 0-1,-1-1 1,1 1 0,-1-1 0,1 1 0,-1 0-1,1 0 1,0-1 0,0 1 0,0 0 0,0-1-1,0 1 1,0 0 0,0 0 0,0-1 0,1 1-1,-1 0 1,2 1 0,-1-2 1,0 0 0,0-1 0,0 1 0,0 0 0,0-1 0,0 1 0,0-1 0,0 1 0,0-1 0,1 0 0,-1 1 0,0-1 0,0 0 0,1 0 0,-1 0 0,0 0 0,0 0 0,1 0 0,-1 0 0,0 0 0,0-1 0,1 1 0,-1 0 0,2-2 0,26-4 25,169-35 300,-165 37-263,0 1 1,0 1 0,1 2 0,36 5-1,93 21-1537,-162-26 1378,0 1 0,-1-1 0,1 1 0,0-1 0,-1 1 0,1 0-1,-1-1 1,1 1 0,-1 0 0,1 0 0,-1-1 0,1 1 0,-1 0 0,0 0 0,1 0 0,-1 0 0,0 0 0,0-1 0,0 3 0,1-2-87,0 5-531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14067,'3'1'1600,"0"13"-743,-3 6-297,0 11 1320,-1 4-672,-2 10-424,-2 1-135,1 8-145,0-1-96,1-3-208,0-2-200,0-11-512,2-6-280,-1-9 2000,-1-8-1264,2-14-24,1-7-24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17388,'0'-6'1832,"0"2"-1128,0 1-312,7 5 945,8 1-241,5 4-432,1-3-176,9 2-296,2-2-40,1 2-176,-2-3-120,0-3-464,-7 1-280,-5 1 704,-8-1-136,-4 3-144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17756,'14'1'1544,"6"-2"-960,3-2-232,7-3 593,3-2-201,4-4-152,-1 2-216,0 2-584,-3 1-328,-10 4 456,-1 3-104,-5 10-112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14891,'1'0'275,"0"0"0,0 0 0,0 0 1,0-1-1,0 1 0,0 0 0,0-1 0,0 1 0,0-1 0,0 1 0,-1-1 0,1 1 1,0-1-1,0 0 0,0 1 0,-1-1 0,1 0 0,0 0 0,-1 0 0,1 1 0,0-1 0,-1 0 1,1 0-1,0-1 0,17-34 842,-11 20-507,9-14-214,5-12-263,1 2 0,43-56 0,-65 95-135,1 0 1,-1 0-1,1 0 1,-1 1-1,1-1 1,0 0-1,0 1 1,-1-1 0,1 1-1,0-1 1,0 0-1,0 1 1,0 0-1,1-1 1,-2 1 1,1 0-1,-1 0 1,0 0-1,1 0 1,-1 0 0,0 0-1,0 0 1,1 0-1,-1 1 1,0-1 0,0 0-1,1 0 1,-1 0-1,0 1 1,0-1 0,1 0-1,-1 0 1,0 1 0,0-1-1,0 0 1,0 0-1,1 1 1,-1-1 0,0 0-1,0 0 1,0 1-1,0-1 1,0 0 0,0 1-1,0-1 1,1 35-12,-1-24 7,-11 161-41,4-96-1376,7-70 1028,0-2 217,0-1-1,0 1 1,0-1 0,-1 1-1,0-1 1,1 1 0,-1-1-1,-1 1 1,1-1-1,0 0 1,-4 7 0,-1-8-605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16628,'3'9'625,"0"1"1,-1-1 0,0 1 0,0 0 0,-1 0-1,-1 19 1,3 8 125,-2-20-498,0-8-128,0 0 0,0-1-1,1 1 1,5 14 0,-7-22-121,0 0 0,1 0 0,-1-1 0,0 1 0,1 0 0,-1-1 0,1 1 0,-1-1 0,1 1 0,-1 0 0,1-1 0,-1 1 0,1-1 0,0 1 0,-1-1 0,1 0 0,0 1 0,-1-1 0,1 0 0,0 1 0,0-1 0,-1 0 0,1 0 0,0 0 0,0 1 0,-1-1 0,1 0 0,0 0 0,0 0 0,0 0 0,-1-1 0,1 1 0,0 0 0,0 0 0,-1 0 0,1-1 0,0 1 0,0 0 0,-1 0 0,1-1 0,0 1 0,-1-1 0,1 1 0,-1-1 0,1 1 0,1-2 0,4-3 9,1-1 0,-1 0-1,8-9 1,-11 11-2,60-73 103,-39 45-2,55-55 0,-77 84-102,0 2 0,0-1 0,0 0 0,1 0 0,-1 1 0,0-1 0,1 1 0,-1-1 0,1 1 0,-1 0 0,1 0 0,-1 0 0,1 1 0,0-1 0,-1 1 0,1-1 0,3 1 1,-5 0-5,0 0 1,0 1 0,0-1 0,0 0 0,0 1-1,0-1 1,0 1 0,0-1 0,-1 1 0,1-1-1,0 1 1,0 0 0,0-1 0,-1 1 0,1 0-1,0 0 1,0 1 0,1 1 3,-1-1 0,0 1 0,0-1-1,0 1 1,0 0 0,-1-1 0,1 1 0,0 5 0,0 36-63,-2-1 0,-1 1 0,-13 60 0,1-61-1130,17-61 831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1941 217 10738,'-5'-1'66,"0"-1"0,0 1 0,1-1 0,-1 0 1,1-1-1,0 1 0,-1-1 0,1 0 0,0 0 0,1 0 0,-1-1 0,0 1 0,1-1 0,0 0 0,0 0 0,0 0 0,0 0 0,1 0 0,0-1 0,-3-4 0,2-1 10,-1 1 0,-1 1 0,0-1 0,0 1 0,0-1 0,-1 2 0,-1-1 0,1 1 0,-1-1-1,0 2 1,-1-1 0,0 1 0,0 0 0,0 1 0,-1 0 0,1 0 0,-1 1 0,0 0 0,-1 1 0,1 0 0,0 0 0,-1 1-1,0 0 1,0 1 0,1 0 0,-1 0 0,-13 1 0,-16 4 76,1 2 0,-1 1-1,1 3 1,-50 17 0,-62 16 507,48-21-500,1 4 1,-186 76-1,261-91-144,-64 28 74,1 4 0,-93 61 0,163-90-70,1 0 1,0 1-1,1 1 0,1 0 1,1 2-1,-14 18 0,6-1 3,1 1 0,-24 54 0,0 2-1,21-43-16,-38 100 0,61-140-8,0-1 0,1 0-1,0 1 1,0-1 0,1 1 0,0-1 0,0 1 0,1-1 0,0 1-1,3 11 1,4 7-16,21 47-1,-19-51 19,10 27-11,3-1 0,32 51 0,-44-82 8,2-1 0,0 0 1,1-1-1,0 0 0,2-1 0,-1-1 0,2 0 0,26 16 1,-13-13-10,1-1 1,67 23 0,73 12-44,-34-12 35,-55-13 19,484 151-19,-517-164 16,0-2 0,0-2-1,1-2 1,0-3-1,66-1 1,-51-7-4,-1-3-1,1-2 1,103-29 0,-63 9 2,-1-4 1,101-49-1,-183 70 2,0-1 0,-1-1 1,0 0-1,-2-2 0,1-1 0,-2 0 0,0-1 0,18-25 1,12-23 8,47-85 0,-70 110 0,-2 1 3,-2 0-1,-1-1 0,-2-2 0,20-69 1,-31 81 5,-1 1 1,-1-1-1,-2 0 0,0 0 1,-3 0-1,0-1 1,-8-50-1,-2 35 60,-1 0 1,-3 1-1,-1 1 0,-42-84 0,20 60 5,-3 2-1,-62-79 1,87 128-72,-1 0-1,0 0 1,-1 2-1,-1 0 1,-1 1-1,0 1 1,0 1-1,-2 0 1,0 2-1,0 0 1,-35-11-1,24 12-59,0 2-1,-1 1 1,0 1-1,0 2 1,0 1 0,-1 2-1,-58 6 1,16 4-44,-138 38 0,47 1-28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2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33 13411,'-4'7'875,"0"0"0,0 0-1,-11 13 3259,26-28-3882,0 2 1,0-1-1,1 1 0,-1 1 0,1 0 0,0 0 1,1 2-1,14-4 0,14-1-26,49-2 1,-1 7-144,131 11 1,-16 1-58,-203-9-24,1 0 0,-1 0 0,0 0 0,1 0 0,-1 0 0,1 0 0,-1 0 0,0 0 0,1 1 0,-1-1 0,0 1 0,1-1 0,-1 1 0,0-1 0,0 1 0,1-1 0,-1 1 0,0 0 0,0 0 0,2 2 0,-3-3 1,0 0 0,0 1 0,1-1 0,-1 1-1,0-1 1,0 1 0,0-1 0,0 0 0,0 1-1,-1-1 1,1 1 0,0-1 0,0 1-1,0-1 1,0 0 0,0 1 0,0-1 0,-1 1-1,1-1 1,0 0 0,0 1 0,-1-1 0,1 1-1,-16 11 39,3-5-12,0-1-1,-1-1 0,1 0 1,-1-1-1,0 0 0,-26 2 1,-91 3 17,113-8-35,-63 2 1,-209 11 50,212-7-98,-130 31-1,312-62-292,1 4 0,198-12-1,-273 33 236,-20-1 49,-1 0-1,1 0 1,-1 0 0,1-1-1,-1-1 1,1 1-1,10-5 1,-20 6 46,1 0-1,-1 0 1,1 0 0,-1 0 0,0 0 0,1-1-1,-1 1 1,1 0 0,-1 0 0,0 0 0,1 0-1,-1-1 1,0 1 0,0 0 0,1 0 0,-1-1-1,0 1 1,1 0 0,-1-1 0,0 1 0,0 0 0,0-1-1,1 1 1,-1 0 0,0-1 0,0 1 0,0 0-1,0-1 1,0 1 0,0-1 0,0 1 0,0 0-1,1-1 1,-1 1 0,-1-1 0,-11-9 31,-23-2 34,5 8-7,1 2 1,-1 1-1,1 1 1,-31 4-1,-116 23 340,174-27-392,-149 32 158,155-32-444,0 1 0,0 0 1,0-1-1,0 1 0,0 1 0,4 0 0,-6-1 139,17 6-353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17068,'8'-11'2547,"-7"26"-687,-1-9-1749,-43 417 3232,9-144-3352,70-464 58,-25 134-17,10-46 85,4 2-1,43-111 1,-64 197-104,1-1 0,0 1 1,0 0-1,12-16 1,-16 24-13,0-1 0,0 1 1,0 0-1,0 0 0,0-1 1,1 1-1,-1 0 0,0 0 1,1 0-1,-1 1 0,0-1 0,1 0 1,-1 0-1,1 1 0,-1-1 1,1 1-1,-1-1 0,1 1 1,0 0-1,-1 0 0,1-1 1,-1 1-1,1 0 0,0 0 1,-1 1-1,1-1 0,-1 0 1,1 0-1,0 1 0,-1-1 1,1 1-1,-1-1 0,1 1 1,-1 0-1,0 0 0,1 0 1,-1 0-1,0 0 0,2 1 1,3 4-2,-1 1 0,1 0 0,-1 1 0,-1-1 0,1 1 0,-2 0 0,1 0 0,-1 1 0,0-1 0,0 1 0,-1-1 0,0 1 0,-1 0 0,0 0 0,0-1 0,-1 12 0,-1-11 22,-1 0 0,0 1 0,0-1 0,-1 0 0,0 0 0,0 0 0,-1-1 0,0 1 0,-1-1 0,0 0 0,0 0 0,-8 8 1,1-2 36,0-1 0,-1 0 1,-1 0-1,0-2 0,-22 14 1,34-23-125,-1 0 1,1 0-1,-1-1 1,0 1-1,0-1 1,1 0-1,-1 0 0,0 0 1,0 0-1,0 0 1,0 0-1,0-1 1,0 0-1,-1 0 1,-3 0-1,7 0 10,0 0-1,-1 0 1,1 0-1,0-1 1,-1 1-1,1 0 0,0 0 1,0-1-1,-1 1 1,1 0-1,0-1 1,0 1-1,0 0 1,-1 0-1,1-1 0,0 1 1,0 0-1,0-1 1,0 1-1,0-1 1,0 1-1,0 0 1,0-1-1,0 1 0,0 0 1,0-1-1,0 1 1,0 0-1,0-1 1,0 1-1,0 0 1,0-1-1,0 1 0,0 0 1,1-1-1,-1 1 1,0 0-1,0-1 1,8-12-663,5 3 62,3 2-177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17700,'1'33'4991,"4"76"-3869,-5-108-1113,0-1-1,0 1 1,0-1 0,0 1 0,0 0-1,0-1 1,0 1 0,0-1-1,0 1 1,0 0 0,0-1-1,1 1 1,-1-1 0,0 1 0,0 0-1,1-1 1,-1 1 0,0-1-1,1 1 1,-1-1 0,1 0-1,-1 1 1,1-1 0,0 1 0,0-1-1,-1 0 0,1 0 1,-1 0-1,1 0 0,0-1 1,-1 1-1,1 0 0,-1-1 1,1 1-1,-1 0 0,1-1 1,-1 1-1,1-1 0,-1 1 1,1-1-1,-1 1 0,0-1 0,1 1 1,-1-1-1,22-37 180,-19 33-172,12-27 71,-9 19-46,0 0 1,0 1-1,1 0 1,1 0-1,0 1 1,0 0-1,16-15 1,-24 25-40,0 1 0,0-1-1,1 1 1,-1 0 0,1-1 0,-1 1 0,0 0-1,1-1 1,-1 1 0,1 0 0,-1 0 0,1-1-1,-1 1 1,1 0 0,-1 0 0,1 0 0,-1 0-1,1-1 1,-1 1 0,1 0 0,-1 0 0,1 0-1,-1 0 1,1 0 0,-1 0 0,1 1 0,-1-1-1,1 0 1,-1 0 0,1 0 0,-1 0 0,1 1-1,-1-1 1,1 0 0,-1 0 0,1 1 0,-1-1-1,0 0 1,1 1 0,-1-1 0,1 0 0,-1 1-1,0-1 1,1 1 0,-1-1 0,0 1 0,0-1-1,1 0 1,-1 1 0,0-1 0,0 1 0,0-1-1,0 1 1,0 0 0,0-1 0,1 1-1,-1 0 1,2 36 69,-2-34-70,-7 127 244,7-130-242,0 0-1,0 0 1,0-1-1,0 1 0,0 0 1,0 0-1,1 0 1,-1 0-1,0 0 0,0 0 1,0 0-1,0 0 0,0 0 1,0 0-1,0 0 1,0 0-1,0 0 0,0 0 1,0 0-1,0 0 1,0 0-1,1 0 0,-1 0 1,0 0-1,0 0 1,0 0-1,0 0 0,0 0 1,0 0-1,0 0 1,0 0-1,0 0 0,0 0 1,0 0-1,0 0 1,1 0-1,-1 0 0,0 0 1,0 0-1,0 0 0,0 0 1,0 0-1,0 0 1,0 0-1,0 0 0,0 1 1,0-1-1,0 0 1,0 0-1,0 0 0,0 0 1,0 0-1,0 0 1,0 0-1,0 0 0,0 0 1,0 0-1,0 0 1,0 0-1,0 1 0,0-1 1,0 0-1,0 0 1,0 0-1,0 0 0,0 0 1,7-9 90,7-12 51,-7 9-75,1-3 11,20-26 1,-26 38-76,0 0 1,1 0-1,-1 1 1,1-1-1,0 0 1,0 1-1,0 0 1,0 0-1,0 0 1,1 0-1,-1 0 0,1 0 1,-1 1-1,6-2 1,-8 3-4,1 0 0,-1 0 0,0 0 0,1 0 0,-1 1 0,0-1 0,1 0 0,-1 0 0,0 1 0,1-1 0,-1 1 0,0-1 0,0 1 0,0 0 0,1 0-1,-1-1 1,0 1 0,0 0 0,0 0 0,0 0 0,0 0 0,0 0 0,-1 0 0,1 0 0,0 0 0,0 0 0,0 2 0,3 5 22,-1-1 0,0 1 1,3 12-1,-1-3 21,-4-13-90,-1 0 0,-1 0-1,1 0 1,0 0-1,-1 0 1,0 0 0,0 0-1,0 0 1,0 0 0,-1 0-1,0 0 1,-3 5-1,3-3-411,1-5 367,0 1 1,1-1-1,-1 1 0,0-1 0,1 0 0,-1 1 0,0-1 0,0 0 0,0 0 0,0 0 0,0 0 0,0 0 0,-1 0 1,1 0-1,0 0 0,0 0 0,-1 0 0,-2 0 0,-3-1-434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11682,'6'-10'537,"0"0"-1,1 1 0,0 0 0,1 0 0,0 1 0,0 0 1,0 0-1,1 1 0,0 0 0,1 1 0,0 0 0,0 0 1,17-6-1,-9 5-107,0 1 1,0 1 0,1 1-1,0 0 1,0 2 0,0 0-1,28 1 1,-42 1-391,1 0 1,-1 0-1,1 1 0,-1 0 0,0 0 1,1 1-1,9 3 0,-14-4-24,1 0 1,-1-1-1,0 1 0,0 0 0,0 0 0,0 0 1,0 0-1,1 0 0,-2 0 0,1 0 0,0 1 1,0-1-1,0 0 0,-1 0 0,1 1 0,0-1 1,-1 1-1,1-1 0,-1 0 0,0 1 1,1-1-1,-1 1 0,0-1 0,0 1 0,0-1 1,0 1-1,0-1 0,0 1 0,0-1 0,-1 0 1,1 1-1,0-1 0,-1 1 0,0-1 0,0 2 1,-6 11 173,0 0 0,0-1 1,-2 0-1,1-1 0,-14 15 0,9-11 80,1 0 0,-14 24-1,24-35-248,-1 0 0,1 1 0,0-1 0,0 1 0,0 0 0,1-1 0,0 1 0,0 0 0,1 0-1,-1 0 1,1 0 0,1 9 0,0-12-86,-1 0 0,1-1 0,0 1-1,0 0 1,0-1 0,0 1 0,1-1 0,-1 1 0,1-1-1,-1 0 1,1 0 0,0 0 0,0 0 0,0 0 0,0 0-1,0 0 1,0 0 0,1-1 0,-1 1 0,0-1-1,1 0 1,-1 1 0,1-1 0,0 0 0,-1-1 0,1 1-1,0 0 1,4 0 0,-1-1-30,-1 1 1,1-1-1,-1 0 0,1-1 1,-1 1-1,0-1 0,10-3 1,13-5-464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16379,'-2'3'1921,"8"1"-993,1-4-360,9-3 1089,3-1-497,6-2-424,4 0-240,1 2-808,0 1-408,-2 3 568,-3 0-168,-5 4-112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134 104 16011,'8'-70'3344,"-5"41"-1146,-3 24-418,0 9 663,-14 78-1973,-3-1-1,-37 108 1,4-20-420,48-160-41,0-1-1,0 0 0,1 1 1,0-1-1,0 1 0,1 12 1,0-21-9,0 1 1,0-1-1,0 0 1,0 1-1,0-1 1,0 0-1,0 0 1,0 1-1,0-1 1,0 0-1,0 0 1,0 1 0,1-1-1,-1 0 1,0 0-1,0 1 1,0-1-1,0 0 1,0 0-1,1 0 1,-1 1-1,0-1 1,0 0-1,1 0 1,-1 0-1,0 0 1,0 1-1,0-1 1,1 0-1,-1 0 1,0 0-1,0 0 1,1 0-1,-1 0 1,0 0-1,1 0 1,-1 0-1,0 0 1,0 0-1,1 0 1,-1 0-1,0 0 1,1 0-1,-1 0 1,0 0-1,0 0 1,1 0-1,-1 0 1,0 0 0,0 0-1,1-1 1,-1 1-1,0 0 1,0 0-1,0 0 1,1 0-1,-1-1 1,0 1-1,0 0 1,0 0-1,1 0 1,-1-1-1,0 1 1,0-1-1,15-16 66,9-21 72,-2 0 1,29-73 0,-24 50 17,69-151 329,-93 205-469,0 1 1,1 0-1,0 0 1,0 0-1,5-5 0,-9 11-14,1-1 0,-1 1-1,0-1 1,1 1 0,-1-1-1,1 1 1,-1 0 0,0-1-1,1 1 1,-1 0 0,1 0-1,-1-1 1,1 1 0,0 0-1,-1 0 1,1 0 0,-1 0-1,1-1 1,-1 1 0,1 0-1,-1 0 1,1 0 0,0 0-1,-1 0 1,1 0 0,-1 1-1,2-1 1,-1 1-1,0 0 0,0 0 0,-1 0 0,1 1 0,0-1 0,0 0 0,-1 0 0,1 1 0,-1-1 0,1 1 0,-1-1 0,0 0 0,1 1 0,-1-1 0,0 1 0,0-1 0,0 2 0,2 27 14,-1 0 0,-1-1 1,-6 39-1,-21 91 24,6-42-50,21-117 11,0 0-1,-1 0 1,1 1-1,0-1 1,0 0-1,0 0 1,0 0 0,0 0-1,0 0 1,0 0-1,0 0 1,0 0-1,0 0 1,0 0-1,0 1 1,-1-1 0,1 0-1,0 0 1,0 0-1,0 0 1,0 0-1,0 0 1,0 0-1,0 0 1,0 1 0,0-1-1,0 0 1,0 0-1,0 0 1,0 0-1,0 0 1,0 0-1,0 0 1,0 1 0,1-1-1,-1 0 1,0 0-1,0 0 1,0 0-1,0 0 1,0 0-1,0 0 1,0 0 0,0 0-1,0 0 1,0 1-1,0-1 1,0 0-1,1 0 1,-1 0-1,0 0 1,0 0 0,0 0-1,0 0 1,0 0-1,0 0 1,0 0-1,0 0 1,1 0-1,-1 0 1,0 0 0,0 0-1,0 0 1,0 0-1,7-8-6,6-18 3,26-62 4,3 2 0,92-139 0,-129 219 0,-1 0 0,2-1 0,-1 1 0,1 1 0,6-6 0,-12 11 0,0 0 0,0 0 0,0-1 0,0 1 0,0 0 0,1 0 0,-1 0 0,0 0 0,0 0 0,0 0 0,0 0 0,0 0 0,1 0 0,-1 0 0,0-1 0,0 1 0,0 0 0,0 0 0,1 0 0,-1 0 0,0 0 0,0 0 0,0 0 0,0 0 0,1 0 0,-1 0 0,0 1 0,0-1 0,0 0 0,0 0 0,0 0 0,1 0 0,-1 0 0,0 0 0,0 0 0,0 0 0,0 0 0,0 0 0,1 1 0,-1-1 0,0 0 0,0 0 0,0 0 0,1 10 0,-4 12 0,3-21 0,-61 212-15,1-1-77,60-196-314,1-13-594,0-10-812,-1 5 1736,0 1 0,0 0-1,0 0 1,-1 0-1,1 0 1,0 0-1,-1 0 1,1 0 0,0 0-1,-1 0 1,1 0-1,-1 1 1,0-1-1,1 0 1,-2-1-1,-5-5-632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16900,'15'-10'5338,"-18"19"-3600,0-1-1287,-40 93 2271,40-90-2643,-1 0 0,2 1 1,0 0-1,0-1 0,1 1 0,0 0 0,2 14 0,-1-24-71,0 0 0,0 0 0,1 0 0,-1 0 0,1-1 0,-1 1 0,1 0 0,-1 0 0,1-1 1,0 1-1,0-1 0,0 1 0,1 1 0,-1-2-15,0 0 0,-1-1 0,1 1 0,0-1 0,0 1 0,-1-1 1,1 1-1,0-1 0,0 0 0,0 1 0,0-1 0,0 0 0,0 0 0,-1 1 1,1-1-1,0 0 0,0 0 0,0 0 0,1 0 0,1-1-71,-1 1-1,1-1 1,-1 0-1,1 0 1,-1 0-1,1 0 1,-1-1-1,0 1 1,0 0-1,0-1 1,1 0-1,-2 1 1,1-1-1,0 0 1,0 0-1,2-4 1,5-8-353,-1-2-1,0 1 1,-1-1 0,9-29 0,-1-2-247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20236,'-9'5'1889,"6"-2"335,3-2-1384,2-1-864,-4 0-864,-3-3 568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215 154 15443,'5'-11'936,"-1"0"0,1-1 0,-2 1 0,4-19-1,-6 27-712,-1 0-1,1 0 1,-1 0-1,0 0 1,0 0-1,0 0 1,0 0-1,0-1 1,-1 1-1,1 0 1,-1 0-1,0 0 1,0 0-1,0 0 1,0 1-1,-1-1 1,1 0 0,-1 0-1,0 1 1,0-1-1,0 1 1,-4-5-1,5 6-174,-1 0 0,0 0 0,0 0 0,0 1 0,0-1 0,0 0 0,0 1 0,0-1 0,0 1-1,0 0 1,0 0 0,0 0 0,0 0 0,0 0 0,0 0 0,0 0 0,0 1 0,0-1 0,0 1 0,0-1 0,0 1 0,0 0 0,0 0 0,0 0 0,0 0 0,1 0-1,-1 0 1,-3 3 0,-3 3 34,-1 0-1,1 1 0,-14 17 0,7-7-73,2 0 0,0 2-1,2-1 1,0 1 0,1 1-1,1 0 1,0 0 0,-8 40-1,16-59-8,1 0 0,-1 1 0,1-1 0,0 0 0,0 1-1,0-1 1,0 0 0,0 1 0,1-1 0,0 3 0,-1-4-1,1 0 1,-1-1-1,1 1 1,-1 0-1,0 0 0,1-1 1,0 1-1,-1 0 1,1-1-1,-1 1 1,1 0-1,0-1 1,-1 1-1,1-1 1,0 1-1,0-1 1,-1 0-1,1 1 1,1-1-1,3 1-2,0 0 1,0-1-1,0 0 0,0 0 0,-1 0 0,1-1 1,0 1-1,5-3 0,-8 3 2,16-3-11,0 0-1,35 1 1,-49 2 11,0 0 1,0 0 0,0 0 0,-1 1-1,1 0 1,0-1 0,0 1-1,-1 1 1,1-1 0,-1 0 0,1 1-1,-1 0 1,0 0 0,1 0-1,-1 0 1,0 1 0,0-1 0,-1 1-1,1-1 1,4 7 0,-5-7 4,-1 0 1,0 0 0,0 0-1,-1 0 1,1 0-1,0 0 1,-1 0 0,1 0-1,-1 1 1,0-1 0,1 0-1,-1 0 1,0 0-1,0 1 1,-1-1 0,1 0-1,0 0 1,-1 0-1,-1 4 1,0-2 19,0 0-1,0-1 1,0 1-1,0-1 1,-1 0-1,0 0 1,1 0-1,-1 0 1,-7 5-1,-3 1 96,0-1 0,-1 0 1,-1-1-1,-18 8 0,-13-1 189,34-11-257,-1 0 1,1 1-1,-17 9 0,29-13-73,-1 0-1,1 0 1,0 0-1,-1 0 1,1 1-1,0-1 1,-1 0-1,1 0 1,0 0-1,0 1 1,-1-1-1,1 0 1,0 0-1,-1 1 1,1-1-1,0 0 1,0 0-1,0 1 1,-1-1-1,1 0 1,0 1-1,0-1 1,0 0-1,0 1 1,0-1-1,-1 0 1,1 1-1,0-1 1,0 1-1,0-1 1,0 1 0,10 4-1127,16 0-1027,17-7 679,-15-4 541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2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49 438 19452,'0'8'1825,"-1"5"-1161,-2 1-296,0 5 824,0 0-296,-1 2-312,-1 1-176,0-2-360,-1-3-240,0-6-624,-1-3-376,3-13 960,2-5-192,4-10-232</inkml:trace>
  <inkml:trace contextRef="#ctx0" brushRef="#br0" timeOffset="1">85 0 19572,'-7'3'1825,"0"9"-1289,1-4-208,0 7 1040,3-4-1112,0 1-2808,3-5 2352,3-13-417,1-5-223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13011,'6'-5'6180,"28"-18"-3760,-28 18-2244,0 1-1,0 0 0,0 1 1,1-1-1,0 1 0,0 1 1,-1-1-1,2 1 0,-1 0 1,0 1-1,0 0 0,0 0 1,1 0-1,11 1 0,6 2-84,0 2 0,49 12 0,-7 0 24,-38-11-84,-1-2 0,1 0-1,0-2 1,-1-1 0,1-1-1,0-2 1,-1 0 0,1-2-1,-1-2 1,46-16 0,103-39 62,-145 53-94,1 1-1,0 2 1,53-2 0,7 11 38,-69-1-25,0 0 0,0-2 0,0-1 0,27-4 0,-46 4-11,-1-1-1,0 1 1,0-1 0,0 1 0,0-1-1,0-1 1,0 1 0,0 0-1,-1-1 1,1 0 0,-1 0-1,0 0 1,0 0 0,0 0 0,0-1-1,0 1 1,-1-1 0,4-7-1,-6 11 1,0 0-1,0 0 1,0 0-1,0 0 1,0 0-1,0 1 1,-1-1-1,1 0 1,0 0-1,0 0 1,0 0-1,0 0 1,0 0-1,0 0 1,-1 0-1,1 0 1,0 0-1,0 0 0,0 0 1,0 0-1,0 0 1,0 0-1,-1 0 1,1 0-1,0 0 1,0 0-1,0 0 1,0 0-1,0 0 1,0 0-1,-1 0 1,1 0-1,0 0 1,0 0-1,0 0 1,0-1-1,0 1 1,0 0-1,0 0 1,-1 0-1,1 0 0,0 0 1,0 0-1,0 0 1,0 0-1,0-1 1,0 1-1,0 0 1,0 0-1,0 0 1,0 0-1,0 0 1,0-1-1,0 1 1,0 0-1,0 0 1,0 0-1,0 0 1,0 0-1,0 0 1,0-1-1,0 1 1,0 0-1,-13 7-7,12-7 7,-11 7 0,0-1 0,-1-1-1,0 0 1,-25 6 0,-59 6 13,68-12-13,-450 35 49,137-17-120,321-20 42,-38 8 0,52-8-59,11-1 43,13-2-7,183-17-85,37-5 133,-172 13-103,104-29-1,-105 16-76,-41 13-21,0 2 0,47-10 0,-63 16 157,-6 3-9,-14 5-65,-25 8-22,-14-3 179,0-2 0,-1-2 0,-86 1-1,-159-22 95,283 12 61,4-1-329,0 1 1,0 1-1,0 0 0,0 0 0,-12 3 1,21-3 144,-1 1 0,1-1 0,0 1 0,0-1 0,0 1 0,1 0 0,-1 0 1,0 0-1,0 0 0,0 0 0,1 1 0,-1-1 0,0 0 0,1 1 0,0-1 0,-1 1 0,1 0 1,0-1-1,0 1 0,-1 0 0,1 0 0,1 0 0,-1 0 0,0 0 0,0 0 0,1 0 0,-1 0 0,1 0 1,0 0-1,-1 0 0,1 0 0,0 4 0,1 11-91,-1-2-22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 12795,'1'17'823,"1"0"1,10 33-1,17 51-759,-22-77 152,69 187 151,-62-179-347,2-1-1,1 0 1,2-1-1,29 37 1,-40-57-17,1 0-1,1 0 1,0-1-1,0 0 1,1-1-1,0 0 1,0-1-1,15 7 1,-19-11-1,0 0 0,0 0 1,0-1-1,0 0 0,0-1 1,1 0-1,-1 0 1,0 0-1,1-1 0,-1 0 1,1 0-1,-1-1 0,1 0 1,-1 0-1,0-1 0,10-3 1,-2-2-1,-2 1 0,1-2 0,-1 0 0,0-1 0,0 0 0,-1 0 0,-1-2 0,13-13 0,81-104 32,-78 92-20,170-243 159,31-38 103,-132 199-194,123-168 2413,-173 212-2072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197 149 14139,'8'-5'473,"-1"0"1,0-1-1,-1 0 1,1 0-1,-1-1 1,0 0-1,-1 0 0,0 0 1,0-1-1,0 0 1,-1 1-1,0-2 1,-1 1-1,3-10 1,-5 17-403,-1 0 1,0 0 0,1 0 0,-1 0-1,0 0 1,0 0 0,0 0 0,0 0 0,1 0-1,-2 0 1,1 0 0,0-1 0,0 1-1,0 0 1,0 0 0,-1 0 0,1 0 0,-1 0-1,1 0 1,-1 0 0,1 0 0,-1 0-1,1 0 1,-1 1 0,0-1 0,1 0 0,-1 0-1,0 0 1,0 1 0,0-1 0,0 0-1,1 1 1,-1-1 0,0 1 0,0-1 0,0 1-1,0 0 1,0-1 0,-1 1 0,1 0-1,0-1 1,0 1 0,0 0 0,0 0 0,-2 0-1,-1 0 27,-1 1-1,0-1 1,1 1-1,-1 0 1,1 0-1,-1 0 1,1 0-1,-1 1 1,-4 2-1,-2 3-40,0 1-1,0 0 0,1 0 0,0 1 0,1 0 0,0 1 0,1 0 0,0 0 1,-13 21-1,10-11-57,1 0 1,0 1-1,2 0 1,-12 41-1,18-55-10,1 1 0,-1-1 0,1 1 0,1 0 0,-1-1 0,2 11 0,-1-15 3,0-1-1,1 0 1,-1 0-1,1 1 1,0-1-1,0 0 1,0 0 0,0 0-1,0 0 1,0 0-1,0 0 1,0 0-1,1-1 1,-1 1-1,1 0 1,0-1-1,-1 1 1,1-1-1,0 1 1,0-1-1,0 0 1,0 0-1,0 0 1,0 0-1,3 1 1,48 9-215,5 0-18,-55-10 224,1 0 0,0 1 0,-1-1 0,1 1 0,-1 0 0,1 0 1,-1 0-1,0 1 0,0-1 0,0 1 0,5 5 0,-7-7 15,0 0 0,0 1 0,0-1 1,-1 0-1,1 1 0,0-1 0,-1 0 0,1 1 0,-1-1 1,1 0-1,-1 1 0,0-1 0,1 1 0,-1-1 0,0 1 1,0-1-1,0 1 0,0-1 0,0 1 0,-1-1 0,1 3 0,-1-2 16,0 0-1,0 1 1,-1-1-1,1 0 0,-1 0 1,1 0-1,-1 0 1,1 0-1,-1-1 0,0 1 1,-3 2-1,-4 2 62,1-1 0,-1 0 0,0 0 0,-1-1 0,-10 3-1,1-1 19,-1 0 0,0-1 0,0-2 0,-40 3 0,52-6-1847,14-1 688,15 1 150,1 1 151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101 408 18812,'1'4'2024,"-8"15"-1199,-6 1-345,-2 10 1336,-3 3-672,3 5-495,0 1-193,5-4-240,2-4-112,8-8-144,2-9-88,9-12-312,1-8-273,6-14-303,-3-7 760,1-9-208,-3-1-104</inkml:trace>
  <inkml:trace contextRef="#ctx0" brushRef="#br0" timeOffset="1">108 1 20884,'0'8'1633,"-4"-2"-1289,2 0-144,4-1 384,2 0-632,-2-5 112,-1-5-136,-2-6-152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1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16131,'11'-10'1106,"0"1"0,1 0-1,0 1 1,0 1-1,26-12 1,-29 15-754,1 1 0,0 0 0,1 0 1,-1 1-1,0 0 0,1 1 0,-1 1 1,20 0-1,-27 0-311,0 0 1,0 1-1,-1-1 1,1 1 0,0 0-1,0 0 1,0 0-1,0 0 1,-1 0-1,1 0 1,0 1-1,-1-1 1,0 1-1,1 0 1,-1 0-1,4 4 1,-5-5-32,0 1 0,0 0 0,0 0 1,0 0-1,0 0 0,-1-1 0,1 1 0,0 0 0,-1 0 1,0 0-1,1 0 0,-1 0 0,0 0 0,0 1 0,0-1 1,-1 0-1,1 0 0,0 0 0,-1 0 0,1 0 0,-1-1 1,0 1-1,1 0 0,-3 3 0,-7 12 32,-1-1 1,-1 0-1,0-1 0,-2-1 0,1 0 0,-31 24 1,3-2 37,34-29-62,-10 9 50,-23 27 1,36-38-59,1-1 1,0 1-1,0 0 1,0-1-1,0 1 1,1 1-1,0-1 0,0 0 1,0 0-1,0 1 1,0 10-1,1-14-7,1 0 0,1 0 0,-1 1 0,0-1 0,0 0-1,1 0 1,-1 0 0,1 0 0,0 0 0,0 0 0,0 0 0,0 0 0,0 0-1,0 0 1,0 0 0,0-1 0,1 1 0,1 1 0,1 0 0,-1 0 1,1 0-1,0 0 0,0-1 0,0 0 1,0 0-1,1 0 0,4 2 1,8 0-2,0 0 0,0-1 0,25 2 0,-41-5-3,196 8-1423,-179-5 1163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204 216 14667,'7'-13'597,"-1"0"-1,0 0 0,-2-1 1,1 1-1,3-19 0,-7 27-399,-1 0 0,1 0 0,-1 0 0,0 0 0,0 0 0,0 0 0,-1 0 0,0 0 0,0 0 0,0 0 0,0 1 0,-1-1 0,0 0 0,0 1 0,0-1 0,0 1-1,-1-1 1,-5-6 0,7 10-141,-1-1-1,1 0 1,-1 1-1,0-1 1,1 1-1,-1 0 1,0 0-1,0-1 0,0 1 1,0 0-1,0 0 1,0 1-1,0-1 1,0 0-1,0 1 1,-1-1-1,1 1 1,0 0-1,-4 0 1,3 0-15,-1 1 1,1 0 0,-1-1 0,1 2-1,-1-1 1,1 0 0,0 1 0,0-1 0,0 1-1,0 0 1,-4 3 0,-3 3 0,1 1-1,-1 0 1,2 1-1,-1 0 1,-10 18 0,10-14-41,0 0 0,1 1 0,1-1 1,1 2-1,0-1 0,1 1 0,0-1 0,-4 31 0,9-44-2,-1 0 0,1 0 0,0-1 0,0 1 0,0 0 0,0 0 0,0 0-1,0-1 1,0 1 0,1 0 0,-1 0 0,0 0 0,1-1 0,0 1 0,-1 0-1,1-1 1,0 1 0,0 0 0,0-1 0,0 1 0,0-1 0,0 0 0,1 1-1,-1-1 1,0 0 0,1 0 0,-1 0 0,1 0 0,-1 0 0,3 1 0,-1-1 2,0 0 1,0-1-1,1 0 1,-1 0-1,0 0 1,0 0 0,0 0-1,1 0 1,-1-1-1,0 0 1,0 0 0,0 0-1,0 0 1,0 0-1,0 0 1,3-3-1,4-1 24,-1-1-1,0 0 1,-1 0-1,0-1 1,0 0-1,0-1 1,11-15-1,-15 19-55,-2 0 0,1 0-1,0 0 1,-1 0-1,0 0 1,0-1 0,0 1-1,0-1 1,-1 1-1,0-1 1,0 0 0,0 0-1,0 0 1,-1 1-1,0-1 1,0 0 0,0 0-1,0 0 1,-2-6-1,2 10-19,-1 1-1,1-1 0,0 0 1,0 1-1,0-1 0,-1 1 1,1-1-1,0 0 0,-1 1 1,1-1-1,0 1 0,-1-1 1,1 1-1,-1-1 0,1 1 1,-1-1-1,1 1 0,-1-1 0,1 1 1,-1 0-1,1-1 0,-1 1 1,0 0-1,1 0 0,-1-1 1,0 1-1,1 0 0,-1 0 1,0 0-1,1 0 0,-1 0 1,1 0-1,-1 0 0,0 0 1,0 0-1,0 0 9,0 1-1,0-1 1,0 0 0,0 1 0,0-1-1,0 1 1,0 0 0,0-1 0,0 1 0,0 0-1,0-1 1,1 1 0,-1 0 0,0 0-1,0 0 1,1 0 0,-1 0 0,1 0-1,-1 0 1,0 1 0,-4 20-643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 18036,'4'-9'2425,"-7"22"-1701,-8 18-170,1 0 0,2 1 1,1 0-1,-3 39 1,7-45-440,-60 647 387,43-388 32,2 179 314,18-460-1472,-1-5 166,-2-16-81,-1-26 117,4 4 66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18860,'-43'-22'3453,"71"33"329,-10-7-3504,1-1 0,23 0 1,40-2-69,0-3 1,88-15-1,-76 6-919,100 2 0,-168 12-189,-18 0-68,-13 1-739,-26 4 155,1-1 0,-1-1 0,-33 1 1,36-4 1033,-23 2-372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13923,'-7'2'624,"-23"7"822,29-9-1314,0 1 0,-1-1 0,1 1-1,0 0 1,-1-1 0,1 1 0,0 0-1,0 0 1,0 0 0,0 0 0,0 0 0,0 0-1,0 0 1,0 1 0,0-1 0,1 0-1,-2 3 1,2-4-45,0 1 0,0-1-1,0 0 1,1 1-1,-1-1 1,0 1 0,0-1-1,0 1 1,1-1 0,-1 0-1,0 1 1,0-1 0,1 0-1,-1 1 1,0-1-1,1 0 1,-1 1 0,0-1-1,1 0 1,-1 0 0,0 1-1,1-1 1,-1 0 0,1 0-1,-1 0 1,1 1-1,-1-1 1,0 0 0,1 0-1,-1 0 1,1 0 0,-1 0-1,1 0 1,-1 0 0,1 0-1,0 0 1,23 1 1207,-19-1-922,6 0 124,0 1-1,0 0 1,-1 0 0,18 5 0,-25-4-446,0-1 1,0 0-1,1 1 1,-1-1-1,-1 1 1,1 0-1,0 0 1,0 0-1,-1 1 1,1-1-1,-1 1 1,0-1-1,0 1 1,0 0-1,0 0 1,0 0-1,0 0 1,1 5-1,0 1-29,0-1 1,-1 1-1,-1 1 0,1-1 1,-2 0-1,1 0 0,-1 0 0,0 0 1,-1 1-1,0-1 0,-1 0 1,0 0-1,0 0 0,-1 0 1,0-1-1,-7 15 0,-4 5 14,-2-1 0,0 0 1,-32 39-1,-14 8 46,30-36 0,0 2 1,-38 64-1,66-97-73,1-1 0,-1 1 0,2-1 0,-1 1-1,1 0 1,0 0 0,0 0 0,1 1 0,-1 9-1,2-15-5,0 0 0,0 0-1,1 0 1,-1 0-1,0 0 1,1 0 0,0 0-1,-1 0 1,1-1 0,0 1-1,0 0 1,0 0-1,0 0 1,1-1 0,0 3-1,1-2 0,-1 0-1,1-1 0,-1 1 1,1 0-1,-1-1 0,1 1 1,0-1-1,0 0 1,-1 0-1,1 0 0,0 0 1,0-1-1,3 1 1,32 2 15,0-1 0,59-5 0,-5 0 1,136 21-1700,-201-15 1431,-21-2-111,-5-1 309,0 1 0,0-1 1,1 1-1,-1-1 0,0 0 1,0 0-1,0 1 0,0-1 1,0 0-1,0 0 0,1 0 1,-1 0-1,0-1 0,0 1 1,0 0-1,0 0 0,0-1 1,0 1-1,0 0 0,0-1 0,0 1 1,0-1-1,0 0 0,0 1 1,0-1-1,0 0 0,0 1 1,0-1-1,-1 0 0,2-2 1,2-13-690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 16484,'4'-5'2008,"0"3"-1072,2 2-344,-6 3 1577,2 7-801,-2 9-464,0 5-120,-6 11-312,-1 6-103,-3 6-113,-3 1-120,-2-4-344,1-2-200,3-12-521,-1-9-399,2-15 1000,3-12-248,4-28-216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20892,'3'-3'1713,"-1"3"-1305,-1 2-184,9-2 568,3 0-368,7 0-992,3-2 1648,-3 2-1096,-5 4-32,-1 1-16</inkml:trace>
  <inkml:trace contextRef="#ctx0" brushRef="#br0" timeOffset="1">309 260 21917,'4'15'2216,"2"-3"-1600,5-4-248,5-2 1041,11-3-673,2-3-112,7-3-448,-2-3-184,2-2-368,-3 1-304,-7 2-777,-6 4-167,-13 2 1128,-6 2-384,-8 6-120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16091,'2'0'2089,"6"0"-905,2 0-368,3-1 1265,0-4-377,6 0-424,1-1-159,1 2-473,1-4-256,-1 6-536,1-1-480,-5 3-2449,-3 1 2689,-4 6-384,0 2-296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1 398 11771,'1'2'585,"0"-1"1,0 1 0,0-1 0,0 0 0,0 1 0,1-1-1,-1 0 1,0 0 0,1 1 0,-1-1 0,1 0 0,1 0-1,-2-1-401,0 1 0,-1-1 0,1 0-1,0 0 1,-1 0 0,1 0 0,0 0 0,-1 0-1,1-1 1,0 1 0,0 0 0,-1 0-1,1 0 1,-1-1 0,1 1 0,0 0 0,-1-1-1,1 1 1,-1 0 0,1-1 0,0 1-1,-1-1 1,1 1 0,-1-1 0,0 1 0,1-1-1,-1 1 1,1-1 0,-1 1 0,0-1-1,1 0 1,-1 1 0,0-2 0,50-75 1960,-22 35-1968,139-239-70,-164 278-98,-4 12-6,-6 16-6,-74 264-26,77-272-10,1 0 0,1 0 1,0 18-1,2-35-42,0 1-1,0-1 1,0 1 0,0-1 0,0 1-1,0 0 1,0-1 0,0 1 0,0-1 0,0 1-1,1-1 1,-1 1 0,0-1 0,0 1-1,1-1 1,-1 1 0,0-1 0,1 0-1,-1 1 1,0-1 0,1 1 0,-1-1-1,1 0 1,-1 1 0,0-1 0,1 0-1,-1 0 1,1 1 0,-1-1 0,1 0-1,-1 0 1,1 0 0,-1 0 0,1 1-1,0-1 1,-1 0 0,1 0 0,-1 0-1,1 0 1,-1 0 0,1 0 0,0-1-1,15 5-2100,-7 1 1134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0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15739,'17'-22'2942,"-17"22"-2875,0 0 1,1-1 0,-1 1 0,0 0 0,1 0 0,-1-1 0,0 1-1,1 0 1,-1 0 0,0 0 0,1-1 0,-1 1 0,1 0 0,-1 0 0,0 0-1,1 0 1,-1 0 0,1 0 0,-1 0 0,0 0 0,1 0 0,-1 0 0,1 0-1,0 1 27,-1-1 1,1 1-1,-1-1 0,1 1 0,-1 0 0,0-1 0,1 1 0,-1-1 0,0 1 0,1 0 0,-1-1 1,0 1-1,0 0 0,0-1 0,1 1 0,-1 0 0,0 0 0,0-1 0,0 2 0,0 24 625,-1 0-1,-1-1 1,-2 1-1,-6 28 0,3-23-355,-4 60-1,15-73-258,-4-17-102,0-1 1,0 0-1,0 0 0,1 1 0,-1-1 1,0 0-1,0 0 0,1 0 1,-1 0-1,0 0 0,0 1 0,1-1 1,-1 0-1,0 0 0,0 0 0,1 0 1,-1 0-1,0 0 0,1 0 0,-1 0 1,0 0-1,0 0 0,1 0 0,-1 0 1,0 0-1,1 0 0,-1 0 0,0 0 1,0 0-1,1-1 0,-1 1 0,1 0 1,2-2 8,1-1 1,-1 0-1,0 1 1,0-1-1,0-1 1,4-4-1,73-96 188,-40 50 54,77-80-1,-115 131-229,1 1 1,0-1-1,-1 1 0,1 0 1,0 0-1,1 0 0,-1 0 0,4-1 1,-7 3-19,0 0 0,1 0-1,-1 0 1,0 0 0,1 0 0,-1 0 0,0 0 0,1 0 0,-1 0 0,0 0 0,1 0 0,-1 0 0,0 0-1,1 0 1,-1 0 0,0 0 0,1 0 0,-1 0 0,0 1 0,1-1 0,-1 0 0,0 0 0,1 0 0,-1 1-1,0-1 1,0 0 0,1 0 0,-1 1 0,1 0 5,-1 0 0,0 0 0,1 1 0,-1-1 0,0 0 0,0 0 0,0 0 0,0 1 0,0-1 0,0 0 0,0 0 0,0 3 0,-8 33 110,-1-1 0,-1 0 1,-21 47-1,3-7-192,-10 51-1246,37-123 1058,-1-15-78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16211,'2'-7'1553,"3"7"-841,1 0-216,9 6 880,2-2-135,9 2-393,2-2-112,8 3-104,0-1-96,0 1-184,-3-1-136,-2 0-336,-4 1-280,-5 1-696,-5 2-160,-11-5 928,-6-1-256,-9 3-225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14635,'6'10'1480,"2"-4"-791,4 0-193,13-6 808,4-2-168,16-6-168,3-4-135,7-4-209,-1 1-224,-2 2-816,-5 4-528,-8 11 816,-5 6-209,-12 5-167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16179,'-10'24'1857,"-1"5"-1313,-1 1-216,4 4 664,-1-1-528,1-3-280,5-4-680,3-3 160,1-12 120,6-4-128,3-9-184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16203,'-1'-1'200,"-1"0"-1,1 0 0,0 0 0,0 0 1,0-1-1,0 1 0,0 0 0,0-1 1,0 1-1,0-1 0,1 1 0,-1-1 0,0 0 1,1 1-1,-1-1 0,1 1 0,0-1 1,0 0-1,-1 1 0,1-1 0,0 0 1,0 0-1,1-3 0,0 4-44,0-1 0,0 1 0,0-1-1,0 1 1,0-1 0,1 1 0,-1 0 0,0 0 0,1 0 0,-1-1-1,1 1 1,-1 1 0,1-1 0,0 0 0,-1 0 0,1 0-1,0 1 1,0-1 0,-1 1 0,1 0 0,0-1 0,2 1 0,42-5 437,0 3 0,47 3 0,21-1-1124,-89-1 234,-4 1-586,0-2-1,1 0 1,20-5-1,-41 6 136,-9-2-149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20 12891,'-7'4'1904,"8"-7"-116,11-8 558,-9 9-2207,0 1-1,0 0 0,0 0 0,0 0 0,0 0 1,1 0-1,-1 0 0,0 1 0,0 0 1,0-1-1,1 1 0,-1 1 0,0-1 0,1 0 1,-1 1-1,0-1 0,0 1 0,0 0 1,0 0-1,0 1 0,0-1 0,0 0 0,0 1 1,0 0-1,0 0 0,-1 0 0,1 0 0,-1 0 1,0 0-1,1 1 0,1 2 0,1 2-69,0-1 0,-1 1 0,0-1 0,-1 1-1,0 0 1,0 1 0,0-1 0,-1 0-1,0 1 1,0-1 0,-1 1 0,1 11 0,-2 0-25,-2 0 0,0 1 1,0-1-1,-2 0 1,-1 0-1,0 0 0,-11 25 1,-68 124 8,43-90-52,28-54 0,6-12 1,1-1-1,0 1 1,1 1-1,0-1 1,1 1-1,-3 15 1,7-27-3,0 0-1,0 0 1,0 1 0,0-1 0,0 0-1,0 0 1,0 1 0,1-1-1,-1 0 1,0 0 0,1 1 0,-1-1-1,1 0 1,0 0 0,-1 0-1,1 0 1,0 0 0,-1 0 0,3 2-1,-1-1 1,1 0 0,-1-1 0,1 1 0,-1 0 0,1-1 0,0 0 0,-1 1 0,5 0 0,6 1 0,0 0 0,0-1 0,14 1 0,-16-2-3,165 9 199,10 1-328,-181-11-28,0 1 1,-1 0 0,1 0 0,0 1 0,-1-1 0,0 1 0,1 0-1,-1 0 1,0 0 0,0 1 0,6 4 0,-9-6-264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22 16396,'3'-2'618,"-1"1"-474,-1 0-1,0 1 1,0-1-1,0 0 1,0 0-1,0 1 1,0-1-1,0 0 1,0 0-1,0 0 1,0 0-1,0-1 1,0 1-1,-1 0 1,1 0-1,0 0 1,0-3 0,-3 4 181,-1 0 1,1 0-1,-1 1 1,1-1-1,0 0 1,-1 1-1,1 0 1,0-1-1,-1 1 1,1 0-1,-3 2 1,-8 4-174,-1 1 0,1 0 0,0 1 0,1 1 0,0-1 1,0 2-1,-10 12 0,6-4-134,0 0 1,2 1-1,-21 37 1,31-49-20,0 0-1,0 0 1,1 0 0,0 0 0,-3 13 0,6-19-1,0-1 0,0 1 0,-1-1-1,1 1 1,0-1 0,0 1 0,0-1 0,0 1 0,1-1 0,-1 0 0,0 1-1,1-1 1,-1 1 0,0-1 0,1 1 0,0-1 0,-1 0 0,1 0-1,0 1 1,0-1 0,0 0 0,0 0 0,0 0 0,0 0 0,0 0 0,0 0-1,0 0 1,0 0 0,1 0 0,-1 0 0,0-1 0,1 1 0,-1-1-1,0 1 1,1-1 0,-1 1 0,1-1 0,-1 0 0,3 1 0,48 3-57,-34-4 44,0 2 0,0 0 0,20 5 0,-34-6 14,0 0 0,0 0 0,0 1 1,0 0-1,0-1 0,-1 1 0,1 1 0,0-1 0,-1 0 1,0 1-1,0 0 0,1 0 0,-2 0 0,1 0 0,0 0 0,-1 0 1,1 1-1,2 5 0,-4-7 8,0 1-1,0 0 1,0-1 0,0 1 0,0 0 0,-1 0-1,1-1 1,-1 1 0,0 0 0,0 0-1,0 0 1,0-1 0,0 1 0,-1 0 0,1 0-1,-1-1 1,-1 5 0,0-3 27,0 0 0,0-1 0,0 1 0,-1-1-1,1 0 1,-1 1 0,0-1 0,0 0 0,0-1 0,-6 5 0,-4 1 125,0 0 0,-1-1 0,0-1-1,0 0 1,-18 5 0,12-5-18,0-1 0,-1 0 0,0-2 0,-30 2-1,74-12-2400,67-6-243,-50 10 1671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43 433 17932,'9'9'1648,"-5"9"-1168,-4 2-208,0 5 673,-1 2-241,-2 3-312,-3 0-288,-1-6-600,-2-5-280,-1-9 632,-1-6-137,2-11-111</inkml:trace>
  <inkml:trace contextRef="#ctx0" brushRef="#br0" timeOffset="1">40 12 20916,'0'5'1921,"-3"1"-1529,-5-3-184,2 1 984,3-1-1464,0-7-744,1-8 704,-1-5-128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14243,'13'-18'1367,"1"0"0,0 1 0,1 1 0,34-27 0,-36 34-924,-1 0-1,1 1 0,1 0 1,0 1-1,0 1 1,0 0-1,27-7 0,-37 12-371,0 0 0,0 1-1,-1-1 1,1 1 0,0 0-1,0 0 1,0 0 0,5 1 0,-8-1-58,0 0 1,-1 1 0,1-1 0,0 0 0,-1 0 0,1 1 0,0-1 0,-1 1 0,1-1 0,-1 1 0,1-1 0,-1 1 0,1-1 0,-1 1 0,1-1 0,-1 1 0,1-1 0,-1 1 0,1 1 0,-1-1-3,1 0 1,-1 1 0,0-1 0,0 0 0,0 0 0,0 1 0,0-1 0,0 0 0,0 1 0,-1-1 0,1 0 0,0 1 0,-1-1 0,0 2 0,-8 15 27,0-1-1,-2 0 0,0-1 1,0 0-1,-2-1 1,-25 25-1,-26 32 0,57-62-32,1-1 0,0 1 1,0 0-1,1 1 0,0-1 1,-4 13-1,8-20-5,0 0 0,0 1 1,0-1-1,1 1 0,-1-1 0,1 0 0,0 1 1,0-1-1,0 1 0,0-1 0,1 1 0,-1-1 0,1 0 1,0 1-1,0-1 0,0 0 0,0 1 0,1-1 1,-1 0-1,3 3 0,1 0-26,0-1 0,0-1 1,0 1-1,0-1 0,1 0 0,-1 0 1,1 0-1,0-1 0,7 3 0,41 18-1132,64 20-1,-91-36 678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14835,'-4'5'2241,"4"3"-1281,-3 8-424,1 3 2289,2 7-1865,-1 2-264,1 7-304,0 0-184,0 1-400,-2-1-256,2-5-536,-3-7 2112,1-8-1224,2-27-248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20436,'11'3'1641,"-5"-1"-1209,3-2-208,5 1 632,0 2-216,4-3-360,-1 2-200,-1-2-560,-4 1-352,-3 2 688,-6 1-128,-6 2-128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19708,'10'6'1553,"3"-7"-1089,3-5-168,9-3 512,4-1-168,6-3-328,-3-1-192,1 1-592,-4 2-368,-7 2 680,-4 2-184,-9 4-88</inkml:trace>
  <inkml:trace contextRef="#ctx0" brushRef="#br0" timeOffset="1">405 401 15155,'7'-11'841,"0"1"0,-1-1 0,0 1 0,-1-2 0,6-15 0,14-63 1494,-12 38-1607,3-2-367,24-55 0,-31 94-363,-9 15 2,0 0-1,1 0 1,-1 0 0,0 1 0,0-1 0,0 0 0,1 0 0,-1 0-1,0 0 1,0 0 0,0 0 0,0 0 0,1 0 0,-1 0 0,0 0-1,0 1 1,0-1 0,0 0 0,0 0 0,1 0 0,-1 0 0,0 0-1,0 1 1,0-1 0,0 0 0,0 0 0,0 0 0,0 0 0,0 1-1,0-1 1,0 0 0,0 0 0,0 0 0,1 1 0,-1-1 0,0 0-1,0 0 1,-1 0 0,1 1 0,0-1 0,1 35-32,-23 327-3203,23-389 2736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15291,'0'0'62,"0"0"-1,0-1 0,0 1 1,0 0-1,0 0 0,0 0 1,0 0-1,0-1 0,1 1 1,-1 0-1,0 0 0,0 0 1,0 0-1,0-1 0,0 1 1,1 0-1,-1 0 0,0 0 1,0 0-1,0 0 0,0 0 0,1 0 1,-1-1-1,0 1 0,0 0 1,0 0-1,1 0 0,-1 0 1,0 0-1,0 0 0,0 0 1,1 0-1,-1 0 0,0 0 1,0 0-1,0 0 0,1 0 1,-1 0-1,0 0 0,0 0 1,0 1-1,1-1 0,-1 0 1,3 11 1589,-4 23-51,0-30-1296,-2 46 885,0 68-58,3-116-1126,0-1 0,0 0 0,0 0 0,0 0 0,0 1 0,1-1 0,-1 0 0,0 0 0,1 0 0,-1 0 0,1 1 0,-1-1 0,1 0 0,-1 0 0,2 1 0,-2-2-4,1 0 0,-1 1 0,1-1 0,-1 0 1,1 0-1,-1 0 0,0 1 0,1-1 0,-1 0 0,1 0 0,-1 0 0,1 0 0,-1 0 0,1 0 0,-1 0 0,1 0 0,-1 0 0,1 0 0,-1 0 0,1 0 0,-1-1 0,1 1 0,-1 0 0,0 0 0,2-1 0,2-2 0,0 0-1,0 0 1,0-1 0,0 1-1,6-9 1,50-65 35,-46 56-27,1 0 0,2 1 0,0 1 0,1 0 0,32-25 0,-49 43-6,0 0 0,0 0 0,-1 1-1,1-1 1,0 0 0,0 1-1,0-1 1,0 1 0,0-1 0,0 1-1,1 0 1,-1-1 0,0 1 0,0 0-1,0 0 1,0 0 0,0 0-1,0 0 1,0 0 0,1 0 0,-1 0-1,0 0 1,2 1 0,-2 0-1,-1 0 1,1 0 0,0-1-1,0 1 1,-1 0 0,1 0-1,0 0 1,-1 0 0,1 0 0,-1 0-1,0 1 1,1-1 0,-1 0-1,0 0 1,0 0 0,1 0-1,-1 0 1,0 3 0,0 8-13,-1 0 1,0 0-1,-5 17 0,5-21-37,-2 7-5,-10 53-813,11-62 747,0 1 0,0-1 0,0 0 0,-1-1 0,0 1 0,0 0 0,0-1 0,-6 7 0,-6-1-235,1-10-119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3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2976 533 12187,'-5'-9'159,"-1"1"1,0 0-1,-1 1 0,0-1 1,0 1-1,0 0 1,-1 1-1,0 0 1,0 0-1,-1 1 1,1 0-1,-15-6 0,-11-2 201,-1 1 0,-39-8 0,37 10-134,-98-33 522,-137-65 1,-73-24 185,247 103-645,-152-24 1,180 44-203,0 2 0,-1 4 1,-74 6-1,110 0-82,0 2-1,1 1 1,0 2 0,1 1 0,0 2-1,-55 26 1,47-16 1,1 3 0,1 1 1,1 1-1,-52 49 0,34-20-1,3 2 1,3 2-1,2 3 0,3 1 1,-67 125-1,75-111-5,3 1 1,3 2-1,-19 84 0,-43 253 10,60-235 7,-11 215 0,40-319-29,4 0 1,3 1-1,4-1 1,3-1-1,29 110 1,-23-136 4,2 0 1,2-2-1,3 0 0,2-1 1,1-2-1,3 0 0,2-2 1,1-2-1,2-1 0,3-1 1,60 52-1,-65-66 2,1-2 0,2-1 0,0-1 0,2-2-1,0-2 1,1-1 0,42 12 0,-29-15-2,1-2 1,0-2-1,1-2 1,103 2-1,-77-12 3,1-4 0,135-26 0,-105 6 14,138-50 1,-163 44-8,118-63-1,-153 67-1,-2-2 0,0-2 0,64-58 0,-37 17 15,-4-2 0,-2-3-1,-5-4 1,-2-2 0,-5-2 0,91-185 0,22-124 124,-125 267-24,35-155 0,-64 212-4,-4-1-1,-3 0 1,0-92 0,-9 131-46,-2-1 1,-1 1-1,-1 0 0,-2 0 1,-2 0-1,-1 1 1,-1 0-1,-2 0 0,-20-40 1,8 34-46,-1 1 0,-2 1 0,-1 1 0,-2 2 0,-1 1 0,-1 1 0,-2 2 1,-1 1-1,-58-35 0,19 20-535,-3 3-1,-1 3 1,-161-51 0,152 64 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16788,'-1'-2'384,"0"-1"0,0 1 0,0-1 1,1 0-1,-1 1 0,1-1 1,-1 0-1,1 0 0,0 0 0,0 1 1,0-1-1,0 0 0,1 0 1,0-4-1,0 5-271,0 1-1,0-1 1,0 1 0,0-1 0,1 1 0,-1 0-1,0 0 1,1-1 0,-1 1 0,1 0-1,-1 0 1,1 0 0,-1 1 0,1-1 0,0 0-1,-1 1 1,1-1 0,0 1 0,0-1 0,-1 1-1,1 0 1,0-1 0,3 1 0,-4 0-108,1 0 1,-1 0-1,1-1 1,-1 1-1,1 0 1,-1 0 0,0 0-1,1 0 1,-1 1-1,1-1 1,-1 0-1,1 1 1,-1-1-1,0 0 1,1 1 0,-1 0-1,0-1 1,0 1-1,1 0 1,-1 0-1,0 0 1,0 0-1,0-1 1,0 2-1,0-1 1,0 0 0,0 0-1,0 0 1,0 0-1,-1 1 1,1-1-1,0 0 1,-1 0-1,1 1 1,-1-1-1,0 1 1,1-1 0,-1 0-1,0 1 1,0-1-1,0 1 1,0-1-1,0 1 1,0 1-1,-1 5-8,0 0-1,-1 0 0,0 0 1,0-1-1,-1 1 0,1-1 0,-5 8 1,-35 57-50,27-48-4,1 0 0,-16 40 0,29-61 49,0-1 1,0 0 0,1 1 0,-1-1-1,1 0 1,-1 1 0,1-1-1,0 4 1,0-5 2,0 0 1,1-1-1,-1 1 1,0 0-1,0 0 0,1 0 1,-1-1-1,0 1 0,1 0 1,-1 0-1,1-1 0,-1 1 1,1 0-1,-1-1 0,1 1 1,-1-1-1,1 1 0,0 0 1,2 0-70,0 0-1,0 1 1,0-2 0,0 1 0,0 0 0,0-1-1,1 1 1,-1-1 0,0 0 0,0 0 0,5 0 0,14-2-944,-1 0 0,36-9 0,-33 4 273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17404,'13'12'1768,"2"-8"-1280,2 2-112,2-3 632,11 0-439,4-3-9,6-5-96,3 0-128,0-7-432,-1 1-264,-8 1-584,-7 0 816,-15-3-192,-8 0-73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14003,'18'15'1416,"15"-5"-808,2-6-199,10-4 839,3-7-448,12-5-216,2-3-328,-5-1-64,-8 3 0,-16 9-128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15699,'21'-30'1505,"-1"23"-897,-2 0-208,-16 22 816,-6 28-304,-4 25-328,-5 6-87,-2 14-145,0 4-80,2-6-128,3-3-16,2-12-304,6-6-208,3-24-304,6-12-201,10-28 673,5-15-192,8-27-144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15003,'0'5'1441,"-10"20"-897,-4 8-192,-2 16 728,-1 8-256,1 15-296,0 4-112,2 7-152,1-2-144,3-2-408,1-6-304,2-15 536,1-11-112,2-24-112</inkml:trace>
  <inkml:trace contextRef="#ctx0" brushRef="#br0" timeOffset="1">5 372 16091,'-5'-6'1361,"12"6"-985,5 5-136,8 5 544,6 0-168,5-2-280,4-2 16,3-6-360,4 0-344,-3-7 368,-5-6-64,-2-6-80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2:4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18788,'8'0'1624,"-3"16"-1144,-5 7-167,0 11 711,0 9-304,-2 14-240,1 6-56,-2 8-192,0 2-56,-1-5-64,1 0-8,0-9-120,0-8-152,0-14-520,2-6-328,-3-13 824,-1-1-176,0-4-96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3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163 4865,'-26'-9'1364,"-35"-15"-1,39 14-296,0 1 0,-33-8 0,28 10-752,1-2 1,-49-22-1,20 7 375,44 20-607,0 2 0,1-1 0,-2 1 1,1 1-1,0 0 0,0 0 0,0 1 0,0 1 0,-1 0 0,1 0 0,-21 6 0,-3 3-101,0 2-1,-42 19 1,59-23 6,1 1 1,0 1-1,1 1 1,0 0 0,0 1-1,1 0 1,-15 17-1,11-8 24,1 2 1,1 0-1,1 1 0,-15 30 0,-26 39 32,-3-2-1,-72 82 1,-9 10-24,102-126-26,-43 83 1,-128 315 755,196-418-604,2 0-1,1 0 1,2 1 0,2 1 0,1-1 0,2 1 0,1 39 0,4-61-104,1-1 0,0 0 0,1 0 0,1 0 0,0 0 0,1-1 0,1 1 1,9 18-1,-8-23-40,0 0 0,0 0 1,1 0-1,1-1 0,0-1 0,0 1 1,1-1-1,0-1 0,0 0 1,1 0-1,17 9 0,4-1-13,1-2 0,0-1 0,0-1 0,1-2 0,52 9 0,-34-11-23,0-3 0,1-2 0,56-5 0,160-30-100,-11-22 73,-48-4 85,-174 45-16,-2-2-1,1-1 1,56-36 0,-16-1 11,-3-4 0,100-100 0,104-155-27,-99 79 7,-141 180 40,-3-1 1,42-93-1,-68 133-19,-2 0-1,0 0 0,-1-1 1,0 0-1,-1 0 0,-1 0 1,0 0-1,-1 0 0,-1 0 1,0 0-1,-1-1 0,-1 1 1,0 0-1,-1 0 0,-1 1 1,0-1-1,-1 1 0,-1-1 1,0 1-1,0 1 0,-11-16 1,-6-5 3,-2 1 0,-1 1 0,-1 1 0,-2 1 1,-51-41-1,6 14-5,-112-63-1,-6 17 454,155 87-295,-1 2 0,-1 1 0,-57-11 0,-27 9 34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4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150 409 9442,'-13'6'1375,"11"-5"-1043,0-1-1,0 1 1,1 0 0,-1-1-1,0 1 1,1 0-1,-1 0 1,0 0-1,1 0 1,-3 3-1,22-8 1999,20-21-1562,-1-1-1,47-42 1,-22 15-522,-16 17-146,29-25-6,130-81 0,-180 130-72,-19 13 0,-14 9-2,-175 135 98,174-138-117,-235 157-9,205-141 5,-2-2-1,-1-2 0,-1-2 1,-59 16-1,151-59-84,29-20 51,104-79 0,-105 68 42,87-47 0,-153 97-6,0 1 1,0 1-1,1 0 0,-1 0 0,1 1 1,17-3-1,-29 8 1,0-1 0,0 0 0,0 1 1,0-1-1,0 1 0,-1-1 0,1 0 0,0 1 1,0-1-1,0 0 0,0 1 0,0-1 0,-1 1 1,1-1-1,0 0 0,0 1 0,-1-1 0,1 0 1,0 0-1,0 1 0,-1-1 0,1 0 0,0 1 1,-1-1-1,1 0 0,-1 0 0,-161 129 46,49-42-20,-77 55-138,228-165 1713,-9-5-1321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24 103 13355,'-1'-1'173,"-1"1"1,1 0 0,-1-1-1,1 1 1,-1 0-1,0 0 1,1 0-1,-1 0 1,1 0 0,-1 1-1,1-1 1,-1 0-1,-1 1 1,3 0-102,0-1-1,0 0 1,0 1 0,0-1-1,0 1 1,0-1 0,0 0-1,0 1 1,0-1 0,0 1-1,0-1 1,0 0 0,0 1-1,1-1 1,-1 0 0,0 1-1,0-1 1,0 0 0,1 1-1,-1-1 1,0 0 0,1 0-1,-1 1 1,0-1 0,0 0-1,1 0 1,-1 1 0,0-1-1,1 0 1,-1 0 0,1 0-1,6 5 279,-1-1-1,1-1 1,0 1-1,12 3 1,27 4-85,1-1 0,0-3 1,1-2-1,62 0 1,192-19-62,196-29-105,407-24 120,45 49 236,-783 17-416,-143 1 19,60-1 660,130-16 1,-258 9-1371,15 7 461,0-2-81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1731 287 11106,'-23'-24'2492,"20"20"-2121,0 0 0,-1 1 0,1-1 1,-1 1-1,0-1 0,0 1 0,-7-4 1,-11-3 349,0 0 0,0 2 0,-1 0 0,-34-6 0,-97-8 391,104 17-801,-1-2 0,-68-19 0,87 17-116,0 2 1,-1 1-1,1 1 0,-46 0 0,-131 12 117,34 1-94,148-8-111,0 1-1,-48 8 1,60-5-85,0 0-1,0 1 1,1 0-1,-1 1 1,1 1-1,-17 11 1,17-10-20,-132 93-44,132-90 28,0 0-1,2 2 1,-1-1 0,1 2-1,1-1 1,1 2-1,-17 27 1,20-24 4,0 0-1,1 0 1,1 1 0,0 0 0,2 0-1,0 0 1,0 21 0,3-10-4,0-1 0,2 0-1,11 57 1,-10-73 9,1 1-1,0-1 1,1 0-1,0 0 0,1 0 1,1-1-1,0 0 1,1 0-1,0-1 1,0 0-1,2 0 1,-1-1-1,15 12 1,-8-10 4,0-1 1,1 0-1,0-1 1,1-1 0,0 0-1,0-2 1,1 0-1,34 8 1,13-2 86,-1-3 1,134 3 0,132-29 80,-201 6-120,215-29 71,-303 31-105,-1-2 0,1-2 0,-2-1 0,0-2 0,0-3 0,38-22 0,-21 5 26,93-73 1,-128 90 41,-2-2 0,1 0 0,-2-1 0,-1-1 0,-1-1 0,26-43 0,-38 56-1,-1 1-1,1-1 0,-2 0 0,0 0 0,0-1 0,-1 1 0,0 0 0,1-12 1,-3 16-42,0 1 1,0 0-1,-1-1 1,1 1 0,-1 0-1,0 0 1,-1 0-1,1 0 1,-1 0 0,0 0-1,0 0 1,-1 0-1,1 1 1,-1-1 0,0 1-1,0 0 1,-1 0-1,-3-4 1,-6-3-6,0 1-1,0 0 1,-1 1-1,-24-12 1,-65-23-188,36 16-20,22 8-602,-53-33-1,80 42 106,1-1-1,0-1 1,1-1 0,0 0-1,-21-26 1,11 8-227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4 662 12715,'-1'0'39,"1"0"-1,0-1 1,-1 1 0,1 0 0,0-1 0,0 1 0,0-1 0,-1 1 0,1 0 0,0-1 0,0 1-1,0-1 1,0 1 0,-1-1 0,1 1 0,0 0 0,0-1 0,0 1 0,0-1 0,0 1-1,0-1 1,0 1 0,1-1 0,-1 1 0,0 0 0,0-1 0,0 1 0,0-1 0,0 1-1,1 0 1,-1-1 0,0 1 0,0-1 0,1 1 0,-1 0 0,0-1 0,1 1 0,-1 0-1,1-1 1,16-16 359,1 4-164,1 0-1,0 2 1,1 0 0,1 2-1,-1 0 1,30-8-1,134-25 689,153 6-556,-1 29-359,-75 3 32,237-37 45,-420 33-48,217-42 96,-5-22-68,52-12-29,-293 74-28,0 3-1,75-2 1,-94 9-3,1 1-1,-1 2 1,0 1-1,0 2 1,39 12-1,14 11 13,-46-15-11,1-2 0,0-1 0,62 10 0,-49-17-1,1-3 0,0-1 0,-1-3 0,1-2-1,64-15 1,252-82 11,-97 23-11,-239 71-5,1 2 1,0 1 0,50-2-1,-62 8 6,0 0 0,1 1 0,-1 1 0,-1 1 0,1 0 0,31 13 0,-17-4 7,-7-1-3,1-1-1,0-2 1,0 0 0,1-2-1,39 3 1,-36-9-7,0-2 1,1-1 0,-1-2-1,0-1 1,49-14-1,153-62-16,-196 65-13,-28 10-9,1 1 0,0 0 0,-1 1 0,1 1 0,1 0 0,-1 0 0,15 0 0,-26 1-25,-5-5-4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17876,'1'0'208,"0"-1"-1,0 0 1,0 1 0,0-1-1,0 1 1,0-1 0,0 1 0,0-1-1,0 1 1,0 0 0,0-1-1,0 1 1,0 0 0,0 0 0,0 0-1,0 0 1,1 0 0,0 0 0,-1 1-58,0 0 0,0 0 0,0 0 0,0 0 0,0 0 0,0 0 1,0 0-1,0 0 0,-1 1 0,1-1 0,0 0 0,0 2 1,1 1-200,-2-3 221,13-28 979,-11 25-1115,-1 0 1,1 0-1,0 0 0,0 1 0,0-1 0,0 1 0,0 0 0,0-1 0,0 1 0,0 0 0,1 0 1,-1 0-1,0 0 0,1 1 0,-1-1 0,0 1 0,1-1 0,-1 1 0,1 0 0,-1 0 1,1 0-1,-1 0 0,4 1 0,-5-1-32,1 0 0,0 1 0,0-1 0,-1 1 0,1-1 0,-1 1 0,1-1 0,0 1 0,-1 0 0,1 0 0,-1 0 0,1 0 1,-1 0-1,0 0 0,1 0 0,-1 0 0,0 0 0,0 1 0,0-1 0,0 1 0,0-1 0,0 1 0,0-1 0,-1 1 0,1-1 0,0 1 0,-1 0 0,1-1 0,-1 1 0,0 0 0,0-1 0,1 1 1,-1 2-1,-1 4 12,0-1 1,0 1-1,-1-1 1,0 0-1,-1 0 1,1 1 0,-6 8-1,-29 47 90,22-39-48,-31 48 75,-37 64-37,82-135-97,0 0 1,1 0-1,-1 0 1,1 1-1,-1-1 0,0 0 1,1 1-1,0-1 1,-1 0-1,1 1 1,0-1-1,0 1 0,0-1 1,0 1-1,0-1 1,0 0-1,0 1 0,0-1 1,1 1-1,0 1 1,0-2 0,-1 0-1,1 0 1,0 0 0,0-1 0,0 1 0,0 0-1,0-1 1,0 1 0,0-1 0,0 1 0,0-1-1,0 1 1,0-1 0,0 0 0,0 0 0,1 1 0,-1-1-1,0 0 1,2 0 0,8-1-44,1 0 0,-1 0 0,0-1-1,12-4 1,-11 3-91,12-4-1913,38-16-1,-49 18 1025,-6 3 158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2848 400 11242,'-6'-17'522,"-1"0"0,0 0 0,-2 1 0,0 0 0,0 0 0,-17-18 0,24 30-395,-6-5 58,0 0-1,0 0 1,-1 0-1,0 1 1,0 0-1,-1 1 1,0 0 0,0 1-1,-1 0 1,1 0-1,-1 1 1,-1 0-1,-19-4 1,-11-1-40,0 2 0,-69-3 0,-8-2-83,81 4 59,0-1 0,-57-24 0,61 20 22,0 2 0,-1 1 0,-42-7 0,-9 10 37,-162 6 1,113 5-157,106-2-17,0 1 0,0 2 1,0 1-1,1 1 0,-29 11 0,9-1 4,2 3 0,-50 27 0,73-33-10,0 2-1,1 0 0,0 1 1,-23 23-1,12-6-5,-44 60 0,-114 143-88,174-216 83,6-6 7,1 0-1,0 1 0,2 0 1,-1 0-1,2 1 0,0 0 0,1 0 1,-6 26-1,4-2-7,1 1 1,-1 60-1,-4 67 25,-2 151 20,15-288 3,-2 1-1,-2-1 1,-1 1-1,-1-1 1,-1 0-1,-2-1 1,-1 0-1,-1 0 1,-2 0-1,-19 34 1,14-34-16,-22 40 186,4 1 0,-34 93 0,54-114-198,-3-1 1,-2 0-1,-2-2 0,-47 75 0,48-91 18,2 1 1,-23 48 0,36-64-30,0-1 1,0 1 0,2 0-1,0 0 1,0 1-1,2-1 1,-1 32 0,5-30-5,1 0 1,1 0 0,1 0-1,0-1 1,1 1 0,1-1-1,12 20 1,4 14 1,13 47 6,-21-54-5,34 71 0,-44-108-12,0 0 1,0 0-1,1 0 0,0 0 0,1-1 1,-1 0-1,1 0 0,0-1 1,0 0-1,1 0 0,0-1 0,0 0 1,0 0-1,16 5 0,-4-3 8,0-1-1,0-1 0,0-1 1,1 0-1,28-1 0,-22-2-21,0-3 0,-1 0-1,35-9 1,76-27-27,20-5 91,-134 39-2,0 2 0,0 0 0,0 2 0,47 2 0,-70-1-33,111 7 91,-94-8-75,-1 0 1,1-1-1,-1 0 0,28-9 0,34-18 48,118-62 0,-178 82-53,64-36 43,-1-4-1,73-60 1,-99 67-52,-2-3 1,-3-2-1,-1-1 1,48-64-1,-84 95-12,1 1-1,0 0 1,1 0-1,1 2 1,0 0-1,1 0 1,20-11-1,-28 18 43,1 0 0,-1 0 0,-1-1 1,15-17-1,6-6 94,27-19 30,-24 22-136,-1-1 0,-2-2 0,35-44 0,13-32 172,57-85 487,-118 163-640,-2-1 1,-1 0-1,-1-1 1,-2-1-1,8-38 1,16-50-80,36-40-128,-21 52-24,-46 102 190,-1-1-1,0 0 1,-1 1-1,1-1 1,-1 0-1,0 1 1,-1-1-1,0 0 1,0 0-1,0 0 1,-1 0 0,0 1-1,0-1 1,-1 0-1,0 1 1,0-1-1,0 1 1,-5-8-1,-6-18 12,2-1-1,1 0 0,2 0 1,1-1-1,2 0 0,1 0 0,1 0 1,4-60-1,1 65 90,-4-37 0,1 53-55,-1 1 0,0-1 0,-1 1 0,-1-1 0,-7-16-1,5 14-17,-17-42 15,-61-103-1,80 154-68,0 0-1,-1 0 1,0 0 0,0 0-1,-1 0 1,0 1-1,0 0 1,0 1-1,0-1 1,-1 1-1,1 0 1,-1 1-1,0-1 1,-1 1-1,1 1 1,0 0-1,-1 0 1,1 0-1,-1 1 1,0 0-1,0 0 1,1 1-1,-1 0 1,0 0-1,-8 2 1,-13 2-456,17-2 347,0 0 0,0-1-1,0-1 1,-20-1-1,5-6-205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1202 122 12571,'2'-2'165,"23"-45"1754,-24 43-1611,1 1 0,-1-1 1,0 0-1,0 1 0,0-1 1,0 0-1,-1 0 0,1 0 1,-1 0-1,0 0 0,-1-4 1,1 6-182,-1 1 1,1 0-1,-1 0 1,1-1-1,-1 1 1,0 0-1,1 0 1,-1 0 0,0 0-1,0 0 1,0 0-1,0 0 1,0 0-1,0 0 1,0 1-1,0-1 1,0 0-1,-1 1 1,1-1 0,0 1-1,0-1 1,-1 1-1,1-1 1,0 1-1,-1 0 1,1 0-1,0 0 1,-1 0 0,1 0-1,0 0 1,-1 0-1,1 0 1,0 0-1,0 1 1,-3-1-1,-5 2 239,0 0 0,0 1 0,-14 5-1,-35 13-82,-1-3 0,-104 18-1,118-27-269,1 3-1,1 1 1,0 1 0,1 3-1,0 2 1,2 1-1,0 2 1,1 2-1,-63 51 1,80-54-18,1 0 1,1 1-1,1 2 1,1 0-1,-19 32 1,-64 137-3,66-120 14,3 1 0,-23 81-1,47-125-2,2-1 0,1 1 1,-2 43-1,6-54 8,2 0 0,0-1 1,1 1-1,1-1 0,1 1 1,9 27-1,-7-32-15,0 0 0,1-1 0,0 1 0,1-1-1,1-1 1,0 0 0,1 0 0,0 0 0,1-2 0,0 1-1,1-1 1,23 15 0,-12-11 4,0-1 0,1-1 0,0-1 0,1-2 0,0 0 0,41 8-1,-43-13 18,-1-1-1,1-1 0,1 0 1,-1-2-1,0-1 0,0-1 1,0-1-1,0-1 0,-1-1 1,1-1-1,25-10 0,-18 3-1,0-1 0,-1-1 0,-1-2 0,0 0 0,-2-2-1,0-1 1,30-30 0,20-29 67,-3-4-1,-5-2 0,-3-3 1,65-116-1,-98 147 3,-3-1 0,26-75-1,-43 101 5,-3 0 0,0-1 0,-2-1 0,-2 1-1,2-69 1,-7 92-90,0-1 1,-1 1-1,-1-1 0,0 1 1,0 0-1,-1-1 0,-1 1 0,1 1 1,-2-1-1,1 0 0,-1 1 1,-1 0-1,1 0 0,-2 1 0,1 0 1,-1 0-1,0 0 0,-1 1 1,0 0-1,0 0 0,0 1 0,-1 0 1,0 0-1,0 1 0,-1 0 1,1 1-1,-18-5 0,5 2-346,-90-34-822,91 34 787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557 134 13035,'-5'-1'164,"0"0"0,-1 1 0,1 0 0,0-1 0,-1 2 0,1-1 0,0 0 0,-7 3 0,8-2-116,1 0 0,-1 1 1,1-1-1,0 1 0,0 0 1,0 0-1,0 0 0,0 0 1,1 1-1,-1-1 0,1 1 1,-1 0-1,-2 3 0,-12 19 232,2 0 0,0 1 0,-19 45 0,-25 90 433,49-131-617,-60 177 113,-54 277 148,116-446-309,-51 322 278,23 3 177,32-327-407,-1 35 39,3 1 1,2-1-1,4 0 1,3 0-1,3 0 1,3-1-1,26 79 1,81 239-167,-110-354 13,1-1-1,21 44 1,-26-66 18,0 0 1,1 0 0,0-1-1,1 0 1,0 0-1,0 0 1,1-1 0,1-1-1,19 15 1,144 83 26,-165-102-31,1 0 1,-1 0-1,1-1 1,0-1 0,0 1-1,0-1 1,0-1 0,0 1-1,1-2 1,-1 1 0,0-1-1,1-1 1,-1 0 0,0 0-1,17-5 1,6-4 3,-1-1 0,0-2 0,32-17 0,-21 9 12,-7 4-36,0-1-1,32-23 0,-55 33 11,-1-1 0,0-1 0,0 0 0,-1 0-1,-1-1 1,0 0 0,0-1 0,13-23 0,69-160-2,21-37 77,-103 212-8,14-34 0,-17 38-67,0 1 1,0 1 0,2-1-1,10-16 1,3 2-2,17-34 0,-32 52 18,-1 0 1,0 0 0,0-1 0,-2 1-1,1-1 1,2-21 0,-5 31-4,-1 0 0,0 0 1,1 0-1,-1 0 0,1 0 0,0 0 1,-1 0-1,1 0 0,2-3 1,11-7-6,-2-1 1,1 0 0,-2 0 0,11-16 0,11-12 18,-7 6-6,-1-1-1,-1-2 1,28-62 0,7-11-34,-37 72 24,30-69 0,-45 88 7,0 1 0,-2-1-1,0-1 1,-1 1 0,2-41-1,-2 17 22,1 0 0,3 0-1,19-66 1,-25 103-23,-1 3-1,0-1 1,0 1 0,0-1 0,0 1 0,-1-1 0,0 0 0,0 1-1,0-1 1,-1 1 0,1-1 0,-1 0 0,0 1 0,-1-1 0,1 1-1,-1 0 1,0-1 0,0 1 0,0 0 0,0 0 0,-5-5 0,-3-8-5,1-1 1,0 0 0,1 0 0,1-1 0,-7-31 0,-10-98-72,7 31 95,14 100-8,-2 0 1,0 0-1,-1 0 0,-1 0 0,0 1 0,-19-29 1,3 12 38,-54-58 0,-7-5 0,26 30-28,-79-72-1,-61-26-53,182 153 24,-1 1 0,0 1 0,-1 0 1,0 1-1,0 1 0,0 1 0,-1 0 0,0 1 0,-25-2 0,0 2-134,0 2 0,-87 5 0,-43 18-1960,146-15 1709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1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2563 101 10482,'-13'-7'508,"1"-1"0,-14-10-1,18 11-293,-1 0-1,-1 1 1,1 0-1,-1 1 0,-15-6 1,2 4-23,-1 1 1,0 1 0,0 2 0,0 0 0,-33 1 0,-122 15 212,-479 82 417,598-83-731,0 4-1,1 2 1,1 2 0,1 3-1,1 3 1,1 1 0,2 4-1,-79 58 1,37-17-38,4 4 0,-154 166 0,201-191-19,3 2 0,1 1 0,3 3 0,3 1 0,2 1 0,-39 101 0,49-89 80,2 2 1,4 0 0,-9 89 0,0 225 287,27 94-196,6-378-135,4-1 0,41 165 0,-38-216-56,2-1 1,3-1 0,1-1 0,3 0-1,46 70 1,-48-86-10,2-1 0,1-1 0,1-1 0,2-2 0,1 0 0,0-2 0,2-1 0,42 24 0,-45-33 0,1-2 0,0 0 0,1-2 0,0-2 0,0-1 0,1-1 0,0-1 0,0-2 0,1-1 0,-1-2 0,1-1 0,-1-1 0,1-2 0,-1-1 0,0-1 0,0-2 0,0-1 0,-1-1 0,-1-2 0,1-1 0,-2-1 0,41-26 0,339-246 417,-171 113-108,-178 131-238,172-124 185,-17-19-115,-187 156-131,-1-2 0,-1-1 0,-2-1 1,23-43-1,63-145 221,-55 105 13,3 1-16,174-372 709,-200 408-920,-3-1 1,-4-1-1,-3-1 0,-3-2 1,-5 1-1,-3-2 0,-1-151 1,-9 207-18,-1 0 1,-2 0-1,-1 1 1,-1-1-1,-11-34 1,12 50-2,-1 0 0,0 0 0,-1 1 0,0-1 0,-1 1 0,0 1 1,-1 0-1,0 0 0,-1 0 0,0 1 0,0 0 0,-1 1 0,-19-14 0,2 7 8,0 2 0,-1 0-1,0 1 1,-1 2-1,0 1 1,-33-5 0,-185-21 8,225 33-27,-202-29-447,178 22 324,0-2-1,-77-30 0,71 18-49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549 138 11907,'8'-7'134,"1"-1"0,-2-1 0,1 1 0,-1-1 0,0 0 1,-1-1-1,0 0 0,-1 0 0,6-14 0,-10 24-117,-1-1 0,0 0-1,1 0 1,-1 0 0,1 0 0,-1 0-1,0 0 1,0 0 0,0 0 0,1 0-1,-1 1 1,0-1 0,0 0-1,0 0 1,0 0 0,-1 0 0,1 0-1,0 0 1,0 0 0,0 0 0,-1 0-1,1 0 1,-1 0 0,1 1 0,-1-1-1,1 0 1,-1 0 0,1 0 0,-1 1-1,1-1 1,-1 0 0,0 1 0,0-1-1,1 0 1,-1 1 0,0-1-1,0 1 1,0-1 0,0 1 0,1 0-1,-1-1 1,0 1 0,0 0 0,0 0-1,0-1 1,0 1 0,0 0 0,0 0-1,-2 0 1,-6 0 112,1 1 0,-1-1 0,0 1 0,-11 3 0,15-3-72,-37 9 339,1 2-1,0 1 1,1 3-1,0 1 1,2 1-1,0 3 1,1 1-1,-43 33 1,67-44-310,0 1 0,0 0 0,1 0 0,1 1 0,0 1 0,0 0 0,2 0 0,-9 17 0,12-19-94,1 1 0,0 0 0,1 0 0,0 1 0,1-1 0,0 1 0,1-1 0,1 1 0,0 0 0,2 21 0,0-13-104,2 0 0,1 0-1,0 0 1,1-1-1,2 0 1,0 0-1,14 28 1,-17-41 72,1 0 0,0 0 0,0 0 0,1 0 0,0-1 0,0 0 0,1 0 0,0 0 0,0-1 0,1 0 0,0-1 0,-1 1 0,2-2 0,-1 1 0,1-1 0,-1 0 0,1-1 0,0 0 0,16 3 0,15-2-370,1-2 0,-1-2 1,1-1-1,67-12 0,-80 8 409,0-1 1,0-2 0,-1-1-1,-1-1 1,1-1 0,-2-1-1,42-27 1,7-10 685,75-68 1,-137 107-626,0-1 1,0 1-1,-1-2 1,-1 0-1,11-16 0,-18 24-47,-1 0-1,1 0 1,-1-1-1,0 1 1,0-1-1,-1 1 0,0-1 1,1 0-1,-2 0 1,1 0-1,0 0 1,-1 1-1,0-1 1,0 0-1,-1 0 0,1 0 1,-1 0-1,0 0 1,0 0-1,-1 1 1,-1-6-1,-6-7 33,0 1-1,-1 0 1,0 0-1,-2 1 1,1 1 0,-2 0-1,0 0 1,-1 1-1,0 1 1,-1 1-1,0 0 1,-1 0 0,-31-14-1,37 21-48,0 0 0,0 1 0,-1 0 0,1 1 0,0 0 0,-1 1-1,0 0 1,1 1 0,-1 0 0,0 0 0,1 1 0,-1 1 0,1 0 0,-1 0 0,1 1 0,-11 4 0,1 2-133,1 0 0,0 2 0,1 0 0,0 1 0,0 0 0,2 2 0,-17 16 0,4-3-143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50 158 15331,'35'-43'3238,"-25"30"-2383,1 0-1,0 1 0,0 0 0,1 1 0,18-13 0,-23 18-479,1 2 0,0-1 0,1 1 0,9-4 0,-17 8-318,1-1-1,-1 1 1,1-1-1,-1 1 1,1 0 0,0 0-1,-1 0 1,1 0-1,0 0 1,-1 0 0,1 0-1,-1 0 1,4 1-1,-4 0-30,0 0-1,0-1 0,0 1 1,-1-1-1,1 1 0,0 0 1,0 0-1,-1 0 0,1-1 0,0 1 1,-1 0-1,1 0 0,-1 0 1,1 0-1,-1 0 0,0 0 0,1 0 1,-1 0-1,0 0 0,0 0 1,0 0-1,1 0 0,-1 0 0,0 2 1,-1 4 27,1 1 1,-1-1 0,0 1-1,0 0 1,-1-1 0,0 0 0,0 1-1,-1-1 1,0 0 0,0 0-1,-1-1 1,1 1 0,-9 10-1,-7 6 100,0 0-1,-25 22 0,29-30-52,22-16-85,1 0 0,0 0 0,0 0-1,0 1 1,0 1 0,0-1 0,11 3 0,-14 0-21,-1 0 0,1 0 0,-1 0 0,0 0 0,0 1 1,-1-1-1,1 1 0,-1 0 0,1 0 0,-1 1 0,-1-1 0,1 1 0,0-1 1,-1 1-1,0 0 0,0 0 0,1 7 0,-1-4-1,0-1 0,0 1 0,-1 0 1,0 0-1,0 0 0,-1 0 0,0 0 0,0 1 0,-1-1 0,-3 14 0,2-17 55,0-1 0,0 1 0,-1-1-1,1 0 1,-1 0 0,0 0 0,0 0 0,0-1-1,-1 1 1,1-1 0,-1 0 0,0 0-1,0 0 1,0-1 0,-7 5 0,-8 2 284,0-1 0,-26 8 0,30-12-166,11-3-133,-98 30 668,121-42-4072,-10 8 3157,0-1 1,0 0-1,0-1 1,14-10 0,7-7-299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14947,'-1'0'121,"1"0"-1,-1 0 0,1 0 1,-1-1-1,1 1 0,-1 0 1,1 0-1,-1 0 1,1-1-1,-1 1 0,1 0 1,-1 0-1,1-1 0,0 1 1,-1-1-1,1 1 1,0 0-1,-1-1 0,1 1 1,0-1-1,-1 1 0,1 0 1,0-1-1,0 1 1,0-1-1,-1 1 0,1-1 1,0 0-1,0 0 2,1 1 0,-1-1 1,1 0-1,-1 1 0,1-1 0,-1 1 0,1-1 0,0 1 1,-1-1-1,1 1 0,0-1 0,-1 1 0,1 0 0,0-1 0,-1 1 1,2-1-1,41-9 1360,-38 9-1408,178-38 1493,-33 5-1385,220-19-1,-342 49-216,38-8 1,3 0-102,-57 13 75,-12 4 16,0-4 45,-1 0-1,0 0 0,1-1 0,-1 1 1,0 0-1,0-1 0,0 1 0,0 0 1,0-1-1,0 1 0,0-1 0,0 0 1,0 1-1,0-1 0,0 0 1,0 1-1,-2-1 0,-43 7 5,-1 1-1,2 3 1,-84 31 0,-22 6-8,65-27 22,-183 52 12,268-72-29,-34 8 31,18-10 3,17 1-33,0-1-1,-1 1 1,1 0-1,0 0 1,-1-1 0,1 1-1,0 0 1,0 0-1,-1-1 1,1 1 0,0 0-1,0-1 1,0 1-1,-1 0 1,1-1 0,0 1-1,0 0 1,0-1-1,0 1 1,0-1-1,0 1 1,0 0 0,0-1-1,0 1 1,0-1-1,0 1 1,0 0 0,0-1-1,0 1 1,0 0-1,0-1 1,0 1 0,1 0-1,-1-1 1,3-2-121,0 0 0,0 0 0,0 0 0,0 1 1,0-1-1,1 1 0,-1 0 0,1 0 0,0 0 0,0 1 1,5-2-1,1-2-340,1 0 121,-4 1 167,0 1 0,-1 0 0,1 1 0,0 0 0,9-2 0,4 2-396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1399 299 14507,'-1'-6'226,"1"1"1,-1-1-1,0 1 0,0-1 1,0 1-1,-1 0 0,0 0 0,0-1 1,0 1-1,-1 1 0,1-1 1,-1 0-1,0 1 0,-1-1 0,1 1 1,-1 0-1,-6-6 0,-7-4 421,0 2 0,-1-1 0,-25-11 0,-10-8-22,40 24-512,0 1-1,-1 0 1,0 1 0,0 0 0,-1 1 0,0 0 0,0 2 0,-25-4 0,-10 2 113,-66 3 0,43 2-130,47 0-31,1 0 1,-41 7-1,53-4-23,-1 0-1,1 1 1,0 0-1,1 1 1,-1 0-1,-17 11 1,10-2 19,0 0-1,1 1 1,1 1 0,0 1 0,1 0 0,1 2-1,1 0 1,0 0 0,-17 32 0,19-32-53,-28 32 0,13-18 16,8-8-14,-27 46 0,41-61-13,1 1-1,0 0 1,0 0 0,1 0-1,1 1 1,0 0 0,-2 21-1,-1 250 52,13 14-13,-5-129-18,-2 130-50,-4-256 113,-3 0 1,-16 61 0,-8 42 82,23-69-132,6-43-28,-2 0 0,-1-1 0,-2 1 0,0-1-1,-14 32 1,10-37-13,-45 117-45,49-121 47,1 0 0,1 0 0,1 1 0,-1 36 0,4-28 3,-1 14 11,2 0 0,2 1 0,14 87 0,-13-123-21,1 1 0,0-1 0,1 0 0,0 0 0,0-1 0,1 1 0,1-1 0,-1 0 1,15 15-1,-9-14-19,0 1 1,0-2 0,1 0 0,1 0 0,-1-1-1,24 11 1,-13-10-54,0 0 0,1-2 0,0 0 0,0-2 0,1-1-1,-1-1 1,1-1 0,47-1 0,-46-4-20,0-1 1,-1-1-1,0-2 0,50-16 0,98-52-211,-78 32 15,-49 20 275,0-2-1,-1-3 0,-2-1 1,-1-2-1,-1-2 1,-2-2-1,-1-1 0,43-52 1,-23 27 113,95-76-1,-16 17 111,-113 95-169,-1-2 0,-1-1 0,-1-1 0,-1-1 0,27-50 0,-25 32 28,-2 0 0,-2-2 0,15-59 0,20-71 125,17-65 113,-65 212-271,-1 1 0,-2-1-1,-1 1 1,-3-56 0,-26-127 99,11 98-95,15 115-25,-5-55 1,-3 0-1,-21-70 1,26 112 0,-1-1 0,-1 1 0,0 0 0,-1 0 0,0 1 0,-1 0 0,-1 0 0,0 0 0,0 2 0,-1-1 0,-1 1 0,0 0 0,-20-14 0,11 13 23,0-2 0,2 0 0,0 0-1,0-2 1,1 0 0,1-1 0,-25-34 0,-48-115-810,62 111-103,-39-60 1,40 79 395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1228 14523,'-8'2'364,"1"-1"-91,1 0 0,0 1 0,-1 0-1,1 0 1,0 0 0,-7 5 0,26-6 1407,56-11-541,0-2 0,113-36 0,-124 31-856,446-144 400,0-22-611,-229 82-14,252-88 4,310-114 483,-337 128 633,-490 172-1221,-4 1-25,0 1-1,0-1 1,0-1-1,0 1 1,0-1-1,-1 0 1,1 0-1,6-6 1,-12 9 39,0-1 1,0 1-1,1 0 0,-1-1 1,0 1-1,0 0 1,0 0-1,0-1 1,0 1-1,0 0 0,0 0 1,0-1-1,0 1 1,-1 0-1,1 0 0,0-1 1,0 1-1,0 0 1,0 0-1,0-1 1,0 1-1,0 0 0,-1 0 1,1-1-1,0 1 1,0 0-1,0 0 0,0 0 1,-1 0-1,1-1 1,0 1-1,0 0 1,-1 0-1,1 0 0,0 0 1,0 0-1,-1 0 1,1-1-1,0 1 0,0 0 1,-1 0-1,1 0 1,-12-5-177,-6 1-200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1860 209 11915,'-2'-15'481,"1"0"0,-2 1-1,0-1 1,-1 0 0,-6-17 0,7 27-329,1-1-1,-1 1 1,0 0-1,-1-1 0,1 1 1,-1 0-1,0 1 0,0-1 1,-1 1-1,1 0 1,-1 0-1,0 0 0,0 1 1,0-1-1,-10-3 0,-1 1 16,1 1 0,-1 1 0,0 0-1,0 1 1,0 1 0,-25 0 0,-101 7 151,131-5-294,-251 27 302,99-8 12,88-12-16,-76 19-1,125-20-267,0 2-1,0 0 0,1 2 0,1 1 1,-1 1-1,-32 21 0,-140 85-43,109-68 38,67-37-48,1 0 0,0 2 0,2 0 0,0 1 0,0 0 0,2 2 0,0 0 0,1 1 1,0 0-1,2 1 0,1 1 0,0 0 0,-9 25 0,3-2 10,1 1-1,3 1 1,2 0-1,2 1 1,-6 63-1,11-40-26,4 1 0,14 138 1,4-76 16,6-2 1,64 208-1,-61-271 55,2-1 1,3-2-1,46 72 0,136 170 51,-198-287-77,1-1 1,0-1-1,21 18 0,-29-29-6,0-1-1,0 0 1,1-1-1,-1 0 1,1 0-1,0-1 1,1 0 0,-1 0-1,1-1 1,13 2-1,13 0 22,-1-2-1,0-2 1,1-1-1,-1-2 1,0-2-1,1-1 1,-2-1-1,1-2 1,53-20-1,-8-3 6,-2-4 1,135-82-1,-176 93-41,0-3 0,-1 0 0,-2-2 0,-1-2 0,-1-1 0,-2-1 0,26-39 0,-38 48-10,198-240 195,-175 219-185,-1-2 1,-3-2-1,-1-1 0,-3-2 1,-3-1-1,-1-1 1,-3-2-1,30-94 1,-44 106 11,-3 0-1,-2-1 1,-1-1 0,-3 1 0,-1-1 0,-6-46 0,-2 23 44,-4 1 0,-2 1 0,-28-87-1,34 135-7,0 1 0,-2 0 0,0 1 0,0 0 0,-2 0 0,-17-23 0,18 29-14,-1 0 0,0 1 0,-1 0 0,0 1 0,0 0 0,-1 1 0,0 0 1,0 1-1,-20-9 0,-414-154-1463,389 154 1172,2 12-80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 16804,'5'-2'814,"-3"1"-536,0 0 0,0 0 0,0 0 1,0 0-1,0 0 0,-1 0 0,1 0 0,0-1 0,0 1 0,2-5 3829,-17 18-2993,6-1-1016,0 0 0,1 0 1,0 1-1,1 0 0,0 1 0,1-1 0,0 1 0,1 0 1,-2 17-1,5-28-104,0-1 1,0 1-1,0-1 1,0 0-1,0 1 0,0-1 1,0 1-1,1-1 1,-1 0-1,1 1 1,-1-1-1,1 0 1,-1 1-1,1-1 1,0 0-1,0 0 0,0 0 1,-1 0-1,1 1 1,0-1-1,0 0 1,1-1-1,-1 1 1,0 0-1,0 0 1,0 0-1,0-1 1,1 1-1,-1-1 0,0 1 1,1-1-1,-1 1 1,0-1-1,1 0 1,1 1-1,7 0-24,0 0-1,0-1 0,0 0 1,12-2-1,1 1-11,-20 1 34,-1 0 0,1 0 0,0 0 1,-1 0-1,1 1 0,0-1 0,-1 1 0,1 0 1,-1 0-1,1 0 0,-1 0 0,1 0 0,-1 0 1,0 1-1,0-1 0,0 1 0,1 0 0,-1-1 0,3 5 1,-4-3-2,1-1 0,-1 1 0,1 0 0,-1 0 0,0 0 0,0 0 0,0 0 0,-1 0 0,1 0 0,-1 0 0,0 0 0,0 0 0,0 0 0,0 0 0,0 0 0,-1 1 0,0 2 1,-2 6 7,0-1 1,-1 1 0,0-1 0,-1 0 0,0 0 0,-10 15 0,10-19-17,1 0 0,-1-1 0,0 1 0,-1-1 0,1 0 0,-1-1 0,-1 1 1,1-1-1,-1 0 0,-10 5 0,15-9-51,-1 0 0,1 0 0,0-1 0,-1 1 0,1-1 0,0 0 1,-1 1-1,1-1 0,-1 0 0,1 0 0,0-1 0,-1 1 0,1 0 0,0-1 0,-1 1 0,1-1 1,0 0-1,-1 0 0,1 0 0,0 0 0,0 0 0,0-1 0,0 1 0,0 0 0,0-1 1,0 0-1,1 1 0,-1-1 0,1 0 0,-1 0 0,1 0 0,-1 0 0,-1-4 0,-13-30-449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5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14771,'-1'-9'765,"1"-1"-1,0 1 0,1-1 1,0 1-1,0-1 1,1 1-1,0 0 1,1 0-1,0 0 0,0 0 1,10-16-1,-11 21-643,1 0 0,-1 0-1,1 0 1,0 0 0,0 1-1,0-1 1,1 1 0,-1 0-1,1 0 1,0 0 0,0 1-1,0 0 1,0-1 0,0 1-1,1 0 1,-1 1 0,0-1-1,1 1 1,-1 0 0,1 0-1,0 0 1,-1 1 0,1 0-1,0 0 1,8 0 0,-9 1-109,0-1 0,-1 0 0,1 1 0,-1 0 0,0 0 0,1 0 0,-1 0-1,0 1 1,1-1 0,-1 1 0,0 0 0,0-1 0,0 1 0,-1 1 0,1-1 0,0 0 0,-1 1 0,1 0 0,-1-1 0,0 1 0,0 0 0,0 0 0,0 0 0,-1 0 0,1 0 0,-1 1 0,0-1 0,0 0 0,0 1 0,0-1 0,0 1 0,-1-1 0,0 1 0,0 4 0,0 4-10,-1 0 1,-1 0 0,0 0 0,0 0 0,-1-1-1,-1 1 1,0-1 0,-1 0 0,-5 11 0,-17 28-5,-2-1 1,-2-2 0,-1-1 0,-72 76 0,92-113-74,12-16-52,16-20-44,-14 25 160,0-1 0,0 1 0,1 0 1,-1 0-1,1 0 0,0 0 0,-1 0 0,1 1 1,0-1-1,0 1 0,0 0 0,0 0 1,5-1-1,-6 2 7,0 0 0,0 0 1,1 0-1,-1 0 1,0 0-1,0 1 0,0-1 1,0 1-1,0 0 1,0 0-1,0 0 0,0 0 1,0 0-1,0 0 0,-1 0 1,1 0-1,0 1 1,-1-1-1,1 1 0,-1-1 1,2 3-1,13 19-86,-13-19 54,-1 0 0,1-1 1,0 1-1,0 0 0,0-1 0,0 0 0,4 4 1,-6-6 30,0-1 0,0 1 0,0-1 1,1 0-1,-1 1 0,0-1 0,0 0 0,0 1 1,1-1-1,-1 0 0,0 0 0,0 0 1,1 0-1,-1 0 0,0-1 0,0 1 0,0 0 1,1 0-1,-1-1 0,0 1 0,0-1 0,0 1 1,0-1-1,0 1 0,0-1 0,0 0 1,0 0-1,0 1 0,0-1 0,0 0 0,1-2 1,22-20 242,-2-1 0,-1-1 1,29-44-1,-44 55 95,-10 8-1119,3 5 671,-1 1 0,1 0 0,-1 0 0,1 0 0,-1 0 0,1 0 0,-1 0 0,1 0 0,-1 0 0,1 1 0,0-1 0,-1 0 0,-1 2 0,-7 2-328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 14811,'-10'-4'4328,"25"18"-2262,3-4-1665,0-1 1,1-1 0,-1 0 0,2-2 0,-1 0-1,1-1 1,0-1 0,34 3 0,-7-4-70,0-3-1,77-8 1,55-21 14,-105 15-215,101-6 0,-72 19-27,-47 2-47,71-9 1,-109 4-15,0-1 1,-1 0-1,1-1 1,16-8-1,-20 7 15,1 1 1,-1 1 0,1 0-1,0 1 1,0 1-1,16-2 1,-24 5 12,0-1 0,0 0-1,0 0 1,0-1 0,0 0 0,13-5 0,-30 31-1595,-12-8-587,21-15 2001,-8 4-610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4:1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156 8202,'-12'0'1242,"9"0"-1079,1 1-1,0-1 0,0 0 1,-1 0-1,1 0 1,0 0-1,0-1 1,0 1-1,-1-1 0,1 1 1,0-1-1,0 0 1,0 0-1,0 0 1,0 0-1,0 0 1,0 0-1,1 0 0,-1 0 1,0-1-1,0 1 1,-1-4-1,-3 0-55,0-1 0,-1 1 0,1 0 0,-1 0 0,0 1 0,0 0 0,0 0 0,0 0 0,-1 1 0,-10-3 0,-11-1 208,-45-6 1,9 1 19,-20-15 119,6 2 23,72 24-455,1 0 0,-1 1 0,1 0 0,-1 0 0,0 0-1,1 1 1,-1 0 0,0 0 0,1 0 0,-1 1 0,-5 3 0,-12 4 43,-34 20-1,31-15-9,-59 24 44,-98 30 1,-78 34 36,237-89-121,1 2 1,0 1-1,1 0 1,0 2 0,2 0-1,-34 39 1,19-15-10,2 2 0,-42 72-1,58-83 40,2 1-1,1 1 1,2 0-1,1 1 0,2 0 1,-10 64-1,-5 229 457,23-281-464,0-15-4,-1 32 21,2-1 0,13 111-1,-9-156-51,1-1 0,0 0 0,1 0 0,1 0 0,1-1 0,0 1 0,1-2 0,1 1 0,1-1 0,0-1 0,1 0 0,1 0 0,0-1 0,16 15 0,-1-7 2,0-1 1,2-1-1,1-1 1,0-1-1,1-2 0,1-1 1,0-2-1,1-1 1,0-1-1,68 11 1,-83-20-4,-1-1 1,0-1-1,0-1 1,1 0-1,-1-1 1,0-1-1,0-1 1,24-8-1,-18 3 4,0-1-1,-1 0 0,-1-2 0,0-1 1,27-21-1,-9 1 4,-2-1 1,-2-2 0,-1-2-1,-2-1 1,35-55 0,13-35 40,66-146 0,44-148 25,-137 289-44,61-243 0,-107 348-19,-1-1 1,1-31-1,-6 60-22,-1 0-1,0-1 1,0 1-1,0 0 1,0 0-1,0-1 1,0 1-1,0 0 1,-1 0-1,1-1 1,0 1-1,-1 0 0,1 0 1,-1 0-1,1-1 1,-1 1-1,0 0 1,1 0-1,-1 0 1,0 0-1,0 0 1,0 0-1,1 1 1,-1-1-1,0 0 1,0 0-1,0 0 1,-1 1-1,1-1 1,0 1-1,0-1 0,-2 0 1,-3 0-64,1 0 1,-1 1-1,0 0 0,1 0 0,-1 0 1,-6 1-1,3 0 35,-32 3-116,-8 0-62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4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87 7826,'-53'-15'1391,"0"3"0,-1 1 0,-93-4 0,127 14-1198,-34-2 578,-83 7 0,119-2-723,1 0 0,1 2 0,-1 0 0,0 1 0,1 0 0,0 1 0,0 1 0,1 1 0,-17 10 0,-3 6-19,1 2 0,2 2 1,1 0-1,1 2 0,1 2 0,2 0 1,-41 66-1,49-67 8,2 0 1,1 2-1,2 0 0,1 1 1,1 0-1,2 1 1,2 0-1,1 1 0,-3 53 1,19 223-8,1-129-51,-9-100 23,9 130 23,-7-187-16,2 1 1,0-1 0,2 0 0,1 0 0,20 44-1,-12-40-1,1 0-1,1-1 0,2-2 0,0 0 1,2-1-1,1 0 0,2-2 0,0-1 0,1-2 1,1 0-1,33 19 0,-48-34-6,-1 0-1,2 0 1,-1-1-1,0-1 1,1 0-1,0-1 1,20 3-1,-23-5 0,-1 0 0,1-1 0,0-1 0,-1 0 0,1 0 0,-1 0 0,1-2 0,-1 1 0,0-1 0,0 0 0,10-6 0,13-8 4,-1-2-1,-1-1 1,0-2 0,41-40-1,93-115 7,-88 85 4,-5-4 0,97-169 0,-128 190-3,-4-2 0,-2-2 0,-5 0-1,30-123 1,-49 141 25,-3 1 0,0-88 0,-2 20-28,-2 89-62,-2 0 0,-1-1 0,-7-42 0,5 69-16,0-1 0,-2 1-1,1 0 1,-1 0-1,-1 0 1,0 1 0,-1 0-1,-1 0 1,0 0-1,0 1 1,-1 0 0,-16-17-1,-11-4-86,-3 3-38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30 125 17012,'1'-6'241,"-1"0"1,1 1-1,0-1 1,1 1-1,-1-1 1,1 1 0,0 0-1,0-1 1,1 1-1,0 0 1,0 1-1,0-1 1,0 0 0,1 1-1,0 0 1,-1-1-1,2 2 1,-1-1-1,0 0 1,1 1-1,0 0 1,-1 0 0,1 0-1,1 1 1,-1-1-1,0 1 1,0 0-1,1 1 1,6-2 0,-11 3-217,0 0 1,0-1 0,0 1 0,0 0 0,0 0 0,0 0-1,0 0 1,0 0 0,0 0 0,0 0 0,0 0 0,0 1 0,0-1-1,0 0 1,0 1 0,0-1 0,0 0 0,0 1 0,0-1 0,-1 1-1,1 0 1,0-1 0,0 1 0,0-1 0,-1 1 0,1 0 0,0 0-1,0 1 1,0 0 5,-1 0-1,1 0 1,-1 0 0,0 0-1,0 0 1,0 0-1,0 0 1,0 0 0,0 0-1,-1 0 1,1 0-1,0 0 1,-2 3 0,-3 7 83,0 0 1,-1 0-1,-9 14 1,-24 33 288,24-38-269,0 1 1,1 0 0,2 1-1,0 0 1,-11 34 0,22-55-129,0 0 0,1 1 0,-1-1 0,1 1 0,0-1 0,-1 0 0,1 1 0,0-1 0,1 1 0,-1-1 0,0 1 0,1-1 0,-1 0 0,2 5 0,-1-6-15,0 0 0,0 1 0,0-1 0,0 0 0,1 0 0,-1 0 0,0 0 0,0 0 0,1 0 0,-1 0 0,0 0 0,1 0 0,-1-1 0,1 1 0,-1 0 0,1-1 0,0 0-1,-1 1 1,1-1 0,-1 0 0,1 0 0,3 0 0,3 1-329,-1-2-1,1 1 1,0-1-1,0 0 1,0-1-1,-1 1 1,1-2-1,-1 1 1,14-7-1,-8 2-249,0-1 0,-1 0-1,0-1 1,15-14 0,2-4-590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32 193 14603,'1'8'131,"0"0"-1,0 0 0,-1 1 1,0-1-1,-1 0 1,0 0-1,0 1 1,0-1-1,-5 11 1,-2 23 80,0 22 385,2-1-1,4 1 1,11 121-1,-9-181-490,0 0-1,1 0 0,0 0 1,0 0-1,1 0 0,-1 0 1,1 0-1,-1 0 0,4 4 1,-5-7-69,1-1 1,-1 1-1,1 0 1,0-1 0,-1 1-1,1-1 1,-1 1-1,1-1 1,0 0-1,0 1 1,-1-1-1,1 0 1,0 1-1,0-1 1,-1 0 0,1 0-1,0 0 1,0 0-1,-1 1 1,3-2-1,-1 1 19,0 0 0,0-1 0,-1 0 0,1 1 0,0-1 0,0 0 0,0 0-1,-1 0 1,1 0 0,0 0 0,-1 0 0,2-2 0,14-13 313,-1 0 1,0-1-1,14-21 0,40-64 584,-52 75-730,140-229 1185,-118 182-813,47-123 0,-115 243-3785,22-37 2535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300 122 15091,'0'-1'96,"0"-1"0,-1 1-1,1-1 1,0 1 0,-1 0 0,1 0-1,-1-1 1,1 1 0,-1 0 0,0 0-1,1 0 1,-1-1 0,0 1 0,0 0-1,0 0 1,0 0 0,0 0 0,0 0-1,0 1 1,-1-2 0,-1 0 33,0 1 1,1 0 0,-1 0-1,0 0 1,0 0 0,0 1 0,1-1-1,-1 1 1,-4 0 0,-1 0 104,0 0 0,0 1 1,0 0-1,0 0 0,0 1 1,-10 3-1,0 3 73,1 0 0,0 0 0,1 2 0,-22 15 1,29-18-151,1 0 0,-1 1 0,1 0 0,1 0 0,-1 0 0,1 1 0,1 0 0,-9 16 0,14-25-136,1 1 1,0-1 0,-1 1 0,1 0-1,0-1 1,0 1 0,-1 0 0,1-1-1,0 1 1,0-1 0,0 1 0,0 0-1,0-1 1,-1 1 0,1 0-1,1-1 1,-1 1 0,0 0 0,0-1-1,0 1 1,0 0 0,0-1 0,1 2-1,-1-2-8,1 1-1,0-1 0,-1 0 0,1 1 0,-1-1 0,1 0 1,0 0-1,-1 0 0,1 0 0,-1 0 0,1 1 0,0-1 1,-1 0-1,1 0 0,0-1 0,-1 1 0,1 0 0,-1 0 0,2 0 1,36-15 120,-34 13-105,51-24 44,61-27 24,-97 45-83,1 2-1,0 0 0,0 1 1,21-2-1,-38 6-11,0 1-1,0-1 1,0 1 0,0 0 0,-1 0 0,1 1-1,0-1 1,0 0 0,0 1 0,0 0-1,0 0 1,0-1 0,-1 2 0,1-1 0,0 0-1,-1 1 1,1-1 0,-1 1 0,3 2-1,-3-2 2,0 1 0,0-1 1,-1 1-1,1 0 0,-1-1 0,0 1 0,0 0 0,0 0 0,0 0 0,0 0 0,-1 0 0,1 0 0,-1 0 0,0 0 0,0 0 0,0 0 0,-1 6 0,-10 38 80,8-34 272,12-44-132,3 0 0,22-43 0,-13 29-139,-17 40 10,-2 13-39,-3 29-10,0-5 3,1-29-44,0-1 0,0 0-1,1 0 1,-1 0 0,0 0 0,1 0 0,0 0 0,-1 0-1,1 0 1,0 0 0,0 0 0,0 0 0,0 0 0,1-1 0,-1 1-1,0 0 1,1-1 0,-1 1 0,1-1 0,2 3 0,-1-3 1,0 0-1,-1 0 1,1 0 0,0 0 0,0 0 0,0-1 0,0 0 0,0 1 0,0-1 0,0 0-1,0 0 1,-1 0 0,5-1 0,8-3 23,0 0 0,0 0 0,-1-1 0,21-11 0,-34 15-23,44-22 128,70-51-1,-3 3 50,-100 65-164,-10 9 2,-12 16 27,3-7-17,2-3-11,-6 10 38,1 1 0,1-1 0,1 2 0,0-1-1,-5 27 1,13-45-51,-1 0 0,1 0 0,0 0 0,0 0 0,0 0 0,0 0 0,1 0 0,-1 0 0,0 0 0,1 0 0,0 0 0,-1-1 0,1 1 0,0 0 0,0 0 0,0-1 0,0 1 0,0 0 0,0-1 0,2 2 0,-1-1 7,1 0 0,0 0 0,-1 0 0,1 0 0,0 0-1,0-1 1,0 1 0,0-1 0,0 0 0,1 0 0,3 0 0,-2 0-129,1 0 0,0 0 1,-1-1-1,1 0 0,0 0 0,0 0 1,-1-1-1,1 1 0,0-2 0,-1 1 1,1-1-1,-1 1 0,8-5 0,-11 5 19,-1-1 0,1 1-1,-1-1 1,1 0 0,-1 0-1,0 1 1,0-1 0,0 0-1,0 0 1,0 0 0,0 0-1,0 0 1,-1 0 0,1-1-1,-1 1 1,1 0 0,-1 0-1,0 0 1,0-1 0,0 1-1,0 0 1,-1-4 0,-3-18-653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19820,'-2'-3'1601,"0"3"-1209,2 3-160,1 3 368,0 2-576,2 1 88,0 0-152,1-4-184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69 14323,'4'-6'509,"-1"1"0,-1 0 1,1-1-1,-1 0 0,0 0 0,2-7 0,-4 12-408,0 1-1,0-1 0,0 0 0,1 0 1,-1 0-1,0 0 0,0 1 1,-1-1-1,1 0 0,0 0 1,0 0-1,0 0 0,0 1 1,-1-1-1,1 0 0,0 0 0,-1 1 1,1-1-1,-1 0 0,1 0 1,-1 0-1,0 0 8,-1 1 0,1-1 0,0 1 1,0 0-1,0-1 0,0 1 0,-1 0 0,1 0 0,0 0 0,0 0 0,0 0 1,-1 0-1,1 0 0,0 0 0,0 0 0,0 1 0,0-1 0,-1 0 1,1 1-1,-1 0 0,-6 2 95,1 1-1,-1 0 1,1 0 0,0 1 0,1 0-1,-1 0 1,1 1 0,0-1 0,0 1-1,-5 8 1,0 0-130,1-1 1,1 1-1,0 1 0,-6 16 0,12-25-64,0 0 1,1 0-1,0 0 0,1 1 0,-1-1 0,1 1 0,0 9 0,0-15-8,2 1 0,-1-1-1,0 1 1,0-1 0,0 0-1,1 1 1,-1-1 0,0 1 0,1-1-1,-1 0 1,1 0 0,0 1-1,-1-1 1,1 0 0,0 0 0,0 0-1,0 0 1,0 0 0,0 0-1,0 0 1,0 0 0,0 0 0,0 0-1,1 0 1,-1-1 0,0 1-1,0-1 1,1 1 0,-1-1-1,0 1 1,1-1 0,-1 0 0,0 1-1,1-1 1,-1 0 0,1 0-1,-1 0 1,1 0 0,-1 0 0,0 0-1,3-1 1,11-1 9,0-1-1,0 0 1,-1-1 0,1 0 0,-1-1-1,20-10 1,83-51 41,-69 37-18,-26 16-14,-10 5-10,1 1 0,0 0 1,17-6-1,-30 13-9,1 0 0,-1 0 0,0-1 0,0 1 0,0 0 0,1 0 0,-1 0 0,0 0 0,0 0 0,0 0 0,1 0 0,-1 0 0,0 0 0,0 0 0,0 0 0,1 0 1,-1 0-1,0 0 0,0 0 0,0 0 0,1 0 0,-1 0 0,0 0 0,0 1 0,0-1 0,1 0 0,-1 0 0,0 0 0,0 0 0,0 0 0,0 0 0,1 1 0,-1-1 0,0 0 0,0 0 0,0 0 0,0 0 0,0 1 0,0-1 0,0 0 0,1 0 0,-1 1 0,-2 11 28,-11 21 78,10-25-58,2-6-32,-7 25 92,8-27-103,0 1 0,0-1 0,0 0 0,0 1 0,0-1 0,0 1 0,0-1 0,0 1 1,0-1-1,0 1 0,0-1 0,0 1 0,0-1 0,0 1 0,0-1 0,0 0 0,1 1 0,-1-1 0,0 1 0,0-1 0,0 1 0,1-1 0,-1 0 0,0 1 1,1-1-1,-1 0 0,0 1 0,1-1 0,-1 0 0,0 1 0,1-1 0,-1 0 0,1 0 0,-1 0 0,0 1 0,1-1 0,-1 0 0,1 0 0,-1 0 1,1 0-1,-1 0 0,1 0 0,-1 0 0,1 0 0,-1 0 0,0 0 0,1 0 0,-1 0 0,2 0 0,9-3 44,1 0 0,-1-1 0,0-1 0,0 0 0,19-11 0,-18 9-29,2 0-1,-1 1 1,16-5-1,-28 10-17,1 1 0,-1-1 1,1 1-1,-1 0 0,1-1 0,-1 1 0,1 0 0,-1 0 0,1 0 0,-1 0 0,1 1 0,-1-1 1,1 0-1,-1 0 0,1 1 0,1 0 0,-2 0 2,-1-1 0,1 1 0,0 0-1,0-1 1,-1 1 0,1 0 0,0 0 0,-1 0 0,1-1 0,-1 1-1,1 0 1,-1 0 0,0 0 0,1 0 0,-1 0 0,0 0 0,1 0-1,-1 1 1,0 6 35,0-1 0,0 1 0,-1-1-1,0 1 1,-2 10 0,-1 5 109,3-22-140,1 0 1,0 0-1,0-1 0,0 1 1,0 0-1,0 0 1,0-1-1,0 1 1,0 0-1,0 0 0,1 0 1,-1-1-1,0 1 1,0 0-1,1-1 1,-1 1-1,0 0 0,1-1 1,-1 1-1,1 0 1,-1-1-1,1 1 0,-1-1 1,1 1-1,-1 0 1,1-1-1,0 0 1,-1 1-1,1-1 0,0 1 1,-1-1-1,1 0 1,0 1-1,-1-1 1,1 0-1,0 0 0,0 0 1,-1 1-1,1-1 1,0 0-1,0 0 1,-1 0-1,1 0 0,0 0 1,0-1-1,0 1 1,0 0-1,6-2 32,0 1 0,-1-1 0,1 0 0,7-5 0,-11 6-40,103-54 214,-77 38-177,1 1 0,0 1 0,38-12 1,-66 27-35,0-1 0,0 0 0,1 1 1,-1-1-1,0 1 0,1 0 1,-1 0-1,0 0 0,1 0 0,-1 0 1,0 0-1,5 2 0,-6-2 1,-1 1 0,1-1-1,-1 1 1,1-1-1,0 1 1,-1 0 0,1-1-1,-1 1 1,0-1-1,1 1 1,-1 0 0,1 0-1,-1-1 1,0 1-1,0 0 1,1 0 0,-1 0-1,0-1 1,0 1-1,0 0 1,0 0 0,0 0-1,0-1 1,0 1-1,0 0 1,0 0 0,0 0-1,0-1 1,-1 1-1,1 0 1,0 0 0,-1-1-1,1 1 1,0 0-1,-1 0 1,0 0 0,-7 17-16,-1-2 0,-1 1 0,-14 18 0,24-35-21,0 0 0,0 0 0,0 0 0,0 0 1,0 1-1,0-1 0,0 0 0,1 0 0,-1 0 1,0 0-1,0 0 0,0 0 0,0 0 0,0 0 0,0 0 1,0 0-1,0 0 0,1 1 0,-1-1 0,0 0 1,0 0-1,0 0 0,0 0 0,0 0 0,0 0 1,1 0-1,-1 0 0,0 0 0,0 0 0,0 0 1,0 0-1,0 0 0,0 0 0,1 0 0,-1-1 1,0 1-1,0 0 0,0 0 0,0 0 0,0 0 0,0 0 1,0 0-1,1 0 0,-1 0 0,0 0 0,0 0 1,0 0-1,0-1 0,0 1 0,0 0 0,0 0 1,0 0-1,0 0 0,0 0 0,32-27-850,-5 10 299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 18644,'2'-2'393,"1"1"0,-1 0 0,0-1 1,0 0-1,1 1 0,-1-1 0,-1 0 0,1 0 0,0 0 0,0 0 0,-1-1 1,1 1-1,1-5 0,-5 6 863,-5 5-917,-8 8-222,10-7-66,-50 60 278,49-57-319,0 1-1,1-1 0,0 1 1,0 0-1,1 0 0,-4 12 1,8-20-30,-1 0 0,1 0 1,0 0-1,-1 0 0,1 0 1,0 0-1,0 0 0,0 0 1,0 0-1,0 0 0,0 0 1,0 0-1,0 0 1,0 0-1,1 0 0,-1 0 1,0 0-1,0 0 0,1-1 1,-1 1-1,1 0 0,-1 0 1,1 0-1,-1 0 0,1-1 1,1 2-1,-1-1-62,1 0 1,-1 0-1,1-1 0,0 1 0,0 0 0,-1-1 1,1 0-1,0 1 0,0-1 0,-1 0 0,1 0 1,0 0-1,3 0 0,7-2-698,0 0-1,0 0 1,15-6 0,-23 6 472,97-36-1744,-48 16 755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19460,'23'3'1769,"-2"-2"-1225,7 1-240,2 0 624,1 0-336,1-1-1048,-8-1 608,3-1-272,-7-1-120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14363,'0'1'165,"-1"0"-1,1 0 1,-1 0 0,1 0 0,-1 1-1,1-1 1,0 0 0,0 1-1,0-1 1,-1 0 0,1 0-1,1 1 1,-1-1 0,0 0 0,0 0-1,0 1 1,1-1 0,-1 0-1,0 0 1,1 1 0,0-1 0,0 2-1,1-1 38,-1-1 0,1 1-1,0-1 1,-1 1 0,1-1-1,0 0 1,0 1 0,0-1-1,0 0 1,0 0 0,0-1 0,3 2-1,5 1 410,1-1-1,0 0 1,0-1 0,15 1-1,-17-2-376,0-1 0,1 0 0,-1 0 0,0-1 0,0 0 0,0 0 0,0-1 0,12-6 0,-17 7-186,1 0-1,0-1 1,-1 0-1,0 1 1,0-1-1,0-1 1,0 1-1,0-1 0,-1 1 1,1-1-1,-1 0 1,0 0-1,0-1 1,-1 1-1,1 0 1,3-10-1,-6 14-42,1-1 1,-1 0-1,0 0 0,1 0 0,-1 0 1,0 1-1,0-1 0,1 0 1,-1 0-1,0 0 0,0 0 0,0 0 1,0 0-1,0 0 0,0 0 1,-1 0-1,1 1 0,0-1 0,0 0 1,-1 0-1,1 0 0,0 0 1,-1 1-1,1-1 0,-1 0 0,1 0 1,-1 0-1,1 1 0,-1-1 1,0 0-1,1 1 0,-1-1 0,0 1 1,0-1-1,1 1 0,-1-1 1,0 1-1,0-1 0,0 1 0,0 0 1,1 0-1,-1-1 0,0 1 0,0 0 1,0 0-1,0 0 0,0 0 1,0 0-1,0 0 0,-1 0 0,-3 0 22,-1 1 0,0-1 0,0 1 0,1 1 0,-1-1-1,1 1 1,-6 2 0,-1 1 20,1 1-1,0 0 0,1 0 1,0 1-1,0 0 1,0 1-1,1 0 0,0 1 1,0 0-1,1 0 1,0 1-1,1-1 0,0 2 1,-7 14-1,13-22-49,0-1-1,0 0 0,0 0 1,0 1-1,0-1 0,1 0 0,-1 1 1,1-1-1,0 1 0,-1-1 1,1 1-1,0-1 0,1 1 1,-1-1-1,0 0 0,1 1 0,-1-1 1,1 1-1,0-1 0,0 0 1,0 0-1,0 1 0,0-1 1,0 0-1,1 0 0,-1 0 0,1 0 1,-1 0-1,1-1 0,0 1 1,0 0-1,0-1 0,-1 1 1,2-1-1,-1 0 0,0 1 1,0-1-1,0 0 0,1 0 0,-1-1 1,0 1-1,1 0 0,3 0 1,8 1-297,0 0 0,0-1 0,0 0 0,0-1 0,0-1 1,0 0-1,22-5 0,4-3-386,54-21-1,-30 6-77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6:2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15347,'7'-19'492,"0"1"1,0 0-1,2 1 0,0-1 0,1 2 0,1 0 1,0 0-1,1 1 0,1 0 0,0 1 0,1 0 0,17-12 1,-9 10 12,0 0 0,1 2 0,1 1 0,0 0 0,1 2 1,0 1-1,53-14 0,-68 22-377,0 0-1,0 0 1,0 1 0,0 0-1,0 1 1,1 0 0,14 2-1,-24-2-109,0 1 0,1-1 0,-1 0 0,1 1 0,-1-1 0,0 1 0,1-1 0,-1 1 0,0-1 0,1 1 0,-1 0 0,0 0 0,0 0-1,0 0 1,0 0 0,0 0 0,0 0 0,0 0 0,0 0 0,0 0 0,0 0 0,0 2 0,-1-1-3,1-1 1,-1 1-1,0 0 1,0-1-1,0 1 0,0 0 1,-1-1-1,1 1 1,0-1-1,-1 1 0,1-1 1,-1 1-1,1-1 1,-1 1-1,0-1 0,-1 3 1,-4 5 40,-1 0 0,0-1 0,0 0 0,-14 12 0,-132 97 432,104-82-114,-88 80 1,131-109-320,0 0 0,0 1 0,1 0 1,0 0-1,-6 12 0,10-18-49,1 0-1,-1 0 0,0 0 1,1 1-1,-1-1 0,1 0 1,0 0-1,-1 1 0,1-1 1,0 0-1,0 1 0,0-1 1,0 0-1,0 1 0,0-1 1,0 0-1,0 1 0,1-1 1,-1 0-1,0 1 0,1-1 1,-1 0-1,1 0 0,-1 0 1,1 1-1,0-1 0,-1 0 1,1 0-1,0 0 1,0 0-1,0 0 0,0 0 1,0 0-1,0-1 0,0 1 1,0 0-1,0 0 0,1-1 1,-1 1-1,0-1 0,0 1 1,3 0-1,16 3-288,1 0 1,0-1-1,0-1 1,0-1-1,39-3 1,-17 1-154,90-6-448,-71 3 320</inkml:trace>
  <inkml:trace contextRef="#ctx0" brushRef="#br0" timeOffset="1">215 894 21773,'-11'14'2024,"11"-10"-1320,6-1-320,12-6 1489,7-3-1161,2-5-120,-3 2-352,-8-1-64,-4 0-8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69 13211,'1'-3'234,"-1"-1"-1,1 1 1,0 0 0,0 0-1,0 0 1,0 1 0,0-1 0,1 0-1,0 0 1,-1 1 0,1-1 0,0 1-1,0-1 1,0 1 0,0 0 0,1 0-1,-1 0 1,1 0 0,-1 0-1,4-1 1,-2 0-47,1 1 0,-1 0 0,1 1 0,0-1-1,-1 1 1,1 0 0,0 0 0,0 1 0,0-1 0,0 1-1,0 0 1,6 1 0,-7 0-128,0-1 0,0 1 0,0 0 0,0 0 0,0 1 1,0-1-1,-1 1 0,1 0 0,0 0 0,-1 0 0,1 0 0,-1 0 0,0 1 0,5 4 0,-6-5-46,-1 1 0,1-1-1,0 1 1,-1 0 0,1 0-1,-1 0 1,0-1 0,0 1 0,0 0-1,0 0 1,0 1 0,-1-1-1,0 0 1,1 0 0,-1 0 0,0 0-1,0 0 1,-1 0 0,1 1 0,-1-1-1,-1 3 1,-5 14 68,-1-1 0,0-1 0,-2 1 0,0-2 0,-17 22 0,11-14-6,13-20-61,-76 124 248,68-107-239,0 1 0,1 0 0,-13 48 0,22-67-18,0 1-1,0 0 0,0 0 0,1 0 0,-1-1 1,1 1-1,1 0 0,-1 0 0,1 0 0,0 0 0,1 5 1,-1-8 6,0 0 1,0 0 0,0 0 0,0 0-1,1 0 1,-1-1 0,0 1-1,1-1 1,-1 1 0,1-1 0,-1 1-1,1-1 1,0 0 0,0 1 0,0-1-1,0 0 1,-1 0 0,1-1 0,1 1-1,-1 0 1,0-1 0,0 1 0,0-1-1,0 0 1,0 1 0,0-1-1,3 0 1,5-1 87,0 1-1,0-2 0,0 1 1,0-1-1,-1-1 0,1 0 1,-1 0-1,1-1 0,-1 0 1,10-7-1,2-1 180,-2-1-1,0-1 1,22-20 0,-37 30-208,1-1 0,-1 0 1,0 0-1,0 0 0,-1 0 0,0 0 1,4-7-1,-7 11-50,1-1 1,0 1-1,-1-1 0,1 1 0,-1 0 1,1-1-1,-1 1 0,0-1 1,1 1-1,-1-1 0,0 1 0,0-1 1,0 1-1,-1-1 0,1 0 1,0 1-1,0-1 0,-1 1 0,1 0 1,-1-1-1,1 1 0,-1-1 1,0 1-1,1 0 0,-1-1 0,0 1 1,0 0-1,0 0 0,0 0 1,0 0-1,0 0 0,0 0 0,-1 0 1,-2-2-1,-2 0 35,0 1 1,-1 0-1,1 0 0,-1 0 1,0 0-1,0 1 0,1 0 1,-1 1-1,0 0 0,0 0 1,-9 1-1,5 0-30,1 1 0,0-1 0,-1 2 1,1 0-1,0 0 0,-16 8 0,52-80-4575,-15 37 3682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19 542 15299,'-2'1'241,"0"1"1,0-1-1,1 1 0,-1-1 0,1 1 0,-1 0 0,1 0 0,0 0 0,0 0 0,-2 3 1,3-5-206,0 0 0,0 0 1,0 1-1,0-1 1,0 0-1,0 0 0,0 1 1,0-1-1,0 0 1,0 1-1,0-1 0,0 0 1,0 0-1,0 1 1,0-1-1,0 0 0,0 1 1,0-1-1,0 0 0,0 0 1,0 1-1,1-1 1,-1 0-1,0 0 0,0 0 1,0 1-1,0-1 1,1 0-1,-1 0 0,0 1 1,16-1 1023,-9-2-873,-1 0 0,1-1 1,-1 0-1,0 0 0,0 0 0,0-1 0,0 0 0,-1 0 0,10-9 0,4-5 143,19-25-1,18-33 231,-3-3-1,53-103 0,-47 78-158,-42 79-243,-17 25-155,0 0 1,0-1-1,0 1 1,1 0-1,-1 0 1,0 0-1,0-1 1,0 1-1,0 0 1,0 0-1,0 0 1,0 0-1,1-1 1,-1 1-1,0 0 1,0 0-1,0 0 1,0 0-1,1 0 0,-1 0 1,0 0-1,0-1 1,0 1-1,1 0 1,-1 0-1,0 0 1,0 0-1,0 0 1,1 0-1,-1 0 1,0 0-1,0 0 1,0 0-1,1 0 1,-1 0-1,0 0 1,0 0-1,0 0 1,1 0-1,-1 1 1,0-1-1,0 0 1,0 0-1,0 0 1,1 0-1,-1 0 1,0 0-1,0 1 1,3 13 95,-6 22 15,-4 9-80,-9 88 113,15-115-267,0-1 1,2 1-1,0 0 1,1 0-1,5 21 1,-7-36 94,1 1 0,0-1 0,0 1 0,1-1 0,-1 0 0,1 0 0,-1 0 0,1 0 0,0 0 0,0 0 0,1 0 0,-1 0 0,5 3 0,17 5-159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16612,'-4'10'1968,"-2"-2"-1280,6-6-192,7 3 921,13-7-393,6-2-136,14-3-288,3-2-168,9-1-136,-1 0-72,-1 3-248,-4 3-232,-8 8-520,-10 2-296,-16 2 832,-2 0-160,-12-4-232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18140,'30'0'1704,"8"-11"-1136,5-3-256,8-5 665,3-1-209,-1 1-464,-4 2-520,-12 6 232,-3 2-96,-15 0-120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16596,'9'0'1600,"5"2"-1008,4 1-192,15-3 816,6-2-255,11-2-377,3-2-80,2-1-184,-2-3-88,-4 0-168,-8 3-168,-15 1-488,-6 2-160,-19 4 95,-1-2 393,-18 1-168,-5 1-176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16099,'27'-6'4903,"50"-10"-2456,-53 12-1787,30-1 1,-46 5-587,-1 0 1,0 0 0,0 0-1,0 1 1,1 1-1,-1-1 1,0 1 0,11 5-1,-16-6-67,0-1-1,0 1 0,0 0 0,-1 0 1,1 0-1,0 1 0,-1-1 0,1 0 1,-1 1-1,0-1 0,1 1 0,-1-1 1,0 1-1,0-1 0,0 1 1,0 0-1,0 0 0,0 0 0,0-1 1,-1 1-1,1 0 0,-1 0 0,1 0 1,-1 0-1,0 0 0,0 0 0,0 0 1,0 0-1,0 0 0,0 0 0,0 0 1,-1 0-1,1 0 0,-1 0 0,0 0 1,1 0-1,-1 0 0,-1 2 0,-4 7 5,-1 1-1,0-1 0,0 0 0,-16 16 1,20-23-4,-102 112 15,-38 47-60,139-158 37,0 0 0,0 1-1,0-1 1,1 1 0,0 0-1,0 0 1,-2 8-1,5-14 3,0 1-1,0-1 0,0 0 0,0 1 0,0-1 0,0 0 0,0 0 0,0 1 0,0-1 0,0 0 1,0 1-1,0-1 0,0 0 0,0 0 0,0 1 0,0-1 0,0 0 0,0 0 0,0 1 0,1-1 0,-1 0 1,0 0-1,0 1 0,0-1 0,0 0 0,1 0 0,-1 0 0,0 1 0,0-1 0,1 0 0,-1 0 0,0 0 1,0 0-1,1 0 0,-1 1 0,14-2 8,14-10 4,-26 11-13,0-1-11,53-24 95,107-31 0,-146 52-316,1 0 0,-1 1 0,1 1 1,0 0-1,-1 2 0,1-1 0,0 2 0,0 1 0,-1 0 0,1 1 0,27 8 1,-26-6-202,-1-7-139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18996,'0'17'2048,"-3"3"-1447,-2 8-297,-1 4 1016,-1 7-616,0 0-160,-1-3-776,3-3-416,-1-12-504,0-8 912,3-17-184,3-11-192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17692,'-3'-11'2008,"5"8"-1264,-2-3 1281,1 7-1225,1 1-1248,-1-1 600,5 7-368,-2-3-152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 15091,'0'-1'78,"0"1"0,0 0 0,-1-1-1,1 1 1,-1-1 0,1 1 0,0-1-1,-1 1 1,1 0 0,-1 0 0,1-1-1,-1 1 1,1 0 0,-1-1 0,1 1-1,-1 0 1,0 0 0,1 0 0,-1 0-1,1 0 1,-1 0 0,1 0 0,-1 0 0,0 0-1,1 0 1,-1 0 0,0 0 0,-20 1 394,8 2-190,0 0 0,1 1 0,-1 0 0,1 1 0,0 1 0,0-1-1,1 2 1,0 0 0,0 0 0,0 1 0,1 0 0,0 1 0,-11 13 0,11-11-200,0 1 0,1 0 0,0 0 0,1 1 0,0 0 0,1 0 0,1 1 0,0 0 0,1 0 0,0 0 0,-3 22 0,7-30-65,0 1 0,1 0 0,0 0 0,0 0 0,0-1 1,1 1-1,2 13 0,-2-18-30,0 0 0,0 1-1,0-1 1,0 0 0,0 0 0,0 0 0,0 0 0,1 0 0,-1-1-1,0 1 1,1 0 0,0-1 0,-1 1 0,1-1 0,0 1 0,0-1 0,0 0-1,0 0 1,0 0 0,0 0 0,0 0 0,1 0 0,-1-1 0,0 1-1,0-1 1,5 1 0,6 0-161,0-1 0,0 0 0,0-1 0,0-1 0,0 0 0,0-1 0,0 0-1,14-6 1,-4-1-12,1 0-1,-1-2 1,26-17 0,7-10-296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19468,'5'9'2049,"2"-2"-1433,4-3-296,6-1 1088,8 1-672,2-1-184,7 0-304,4-2-136,0-1-240,-2 0-208,-4 2-504,-8-2-304,-8 0 888,-15 0-232,5-6-168</inkml:trace>
  <inkml:trace contextRef="#ctx0" brushRef="#br0" timeOffset="1">0 232 16604,'10'4'2024,"6"-4"-1088,5-1-344,9-8 1345,2 2-697,5 1-480,-1 2-312,1 4-984,-2 0-416,-8 4 792,-4 3-224,-12 2-144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14363,'-1'16'1886,"7"-19"24,11-27 293,93-170 1206,-82 156-3078,1 1 0,49-53 0,-54 75-240,-24 20-89,0 1 0,1 0-1,-1 0 1,0 0 0,1-1-1,-1 1 1,0 0 0,1 0-1,-1 0 1,0 0-1,1 0 1,-1 0 0,0 0-1,1 0 1,-1 0 0,0 0-1,1 0 1,-1 0 0,0 0-1,1 0 1,-1 0 0,0 0-1,1 0 1,-1 1 0,1-1-1,-1 0 1,1 1-1,-1 0 1,0-1-1,1 1 1,-1 0-1,0-1 1,0 1-1,0 0 1,0-1-1,1 1 1,-1 0-1,0-1 1,0 1-1,0 0 1,0-1-1,0 1 1,0 0-1,-1 0 1,-5 35 23,-1-1 1,-20 56 0,4-14-33,10-20-826,-6 72-1,17-114 404,1-7 31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14299,'0'0'121,"0"-1"0,1 1-1,-1 0 1,0-1 0,0 1 0,0 0-1,1 0 1,-1-1 0,0 1 0,0 0 0,0 0-1,1-1 1,-1 1 0,0 0 0,1 0-1,-1 0 1,0 0 0,0-1 0,1 1-1,-1 0 1,0 0 0,1 0 0,-1 0 0,0 0-1,1 0 1,-1 0 0,0 0 0,1 0-1,-1 0 1,0 0 0,1 0 0,1 11 2366,-8 30-429,3-26-1878,2-13-158,1 1-1,0 0 1,-1-1 0,1 1-1,0-1 1,0 1-1,1 0 1,-1-1 0,0 1-1,2 3 1,-2-5-17,1-1-1,-1 0 1,0 1-1,1-1 1,-1 1-1,0-1 1,1 0 0,-1 1-1,1-1 1,-1 0-1,0 0 1,1 1-1,-1-1 1,1 0 0,-1 0-1,1 1 1,-1-1-1,1 0 1,-1 0-1,1 0 1,0 0-1,19-4 81,0-5 100,0-1 1,21-14-1,-26 14 41,2 1 0,-1 0-1,30-10 1,-45 18-204,0 1 1,1 0 0,-1-1 0,0 1 0,0 0 0,0 0 0,1-1 0,-1 1-1,0 0 1,0 0 0,1 0 0,-1 1 0,0-1 0,0 0 0,1 0-1,-1 1 1,1 0 0,-1-1-12,-1 1 0,1-1 0,-1 1 0,1-1 0,-1 1 0,1-1 0,-1 1 0,0-1 0,1 1 1,-1 0-1,0-1 0,0 1 0,0-1 0,1 1 0,-1 0 0,0-1 0,0 1 0,0 0 0,0-1 0,0 1 0,0 0 0,0 1 0,-2 4 32,1 1-1,-1-1 1,0 1 0,-6 11-1,4-10-18,-8 20 27,2-5-412,-8 28 1,18-41 240,10-9-54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27 13163,'56'-27'6186,"-66"29"-2758,-7 1-2904,-23 9 20,-55 25 0,79-30-530,1 1 1,0 1-1,0 0 0,1 1 1,0 1-1,-17 17 0,30-27-11,0 0-1,-1 1 0,1-1 1,0 1-1,0-1 0,0 1 1,0-1-1,0 1 0,0 0 1,0-1-1,0 1 0,1 0 1,-1 0-1,0 2 0,1-3 0,1 0-1,-1 0 1,1 0-1,-1-1 1,1 1-1,-1 0 1,1 0-1,-1-1 0,1 1 1,0 0-1,-1-1 1,1 1-1,0-1 1,-1 1-1,1-1 1,0 1-1,0-1 0,0 1 1,0-1-1,-1 0 1,1 1-1,0-1 1,0 0-1,0 0 0,0 0 1,0 0-1,0 0 1,0 0-1,0 0 1,0 0-1,1 0 1,23 1 1,32-3 0,-38 0 3,1 1 0,0 1 0,28 4 0,-47-3-5,0-1 0,0 0 0,0 0 0,1 0 0,-1 1 0,0-1 0,0 1 0,0-1 0,0 1 0,0-1 0,0 1 0,0-1 0,0 1 0,0 0 0,0 0 0,0 0 0,0-1 0,0 1 0,-1 0 0,1 0 0,0 0 0,0 0 0,-1 0 0,1 2 0,0-1 2,-1 0-1,0 0 1,0 0 0,0 0-1,0 0 1,0 0 0,0 0-1,-1 0 1,1 0 0,0 0-1,-1 0 1,0 0 0,-1 3-1,-3 6 43,-2 0 0,1 0 0,-15 17 0,20-26-29,-4 4 47,0 1 0,-1-1 0,0 0 0,1-1 0,-2 1 0,1-1 0,-8 5 0,10-8-13,1-1-1,-1 1 1,0-1-1,0 1 1,0-1 0,1 0-1,-1-1 1,0 1 0,0-1-1,-1 0 1,1 0 0,0 0-1,0 0 1,0-1 0,0 1-1,-5-2 1,-15-5 122,-31-6-460,55 13 252,0 0-1,0 0 1,0 0-1,-1 0 1,1 0 0,0 0-1,0 0 1,0 0-1,-1 0 1,1 0-1,0 0 1,0 0 0,0 0-1,-1 0 1,1 0-1,0 0 1,0 0 0,0 0-1,-1 0 1,1 0-1,0 0 1,0 0 0,0 0-1,-1 0 1,1-1-1,0 1 1,0 0 0,0 0-1,0 0 1,0 0-1,-1-1 1,1 1 0,0 0-1,0 0 1,0 0-1,0 0 1,0-1 0,0 1-1,0 0 1,0 0-1,0 0 1,0-1 0,0 1-1,-1 0 1,1 0-1,0 0 1,0-1 0,1 1-1,-1 0 1,0 0-1,0 0 1,0-1 0,0 1-1,0 0 1,0 0-1,0 0 1,0-1 0,0 1-1,0 0 1,0 0-1,1 0 1,-1 0 0,0-1-1,0 1 1,0 0-1,11-9-407,2 1-171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15307,'6'-8'1678,"4"-2"1355,-12 17-681,-9 22-928,-36 97 851,40-102-2218,1 0 1,0 0-1,-2 34 1,8-55-61,0 0 0,0 0 0,0 0 0,0 0 0,0 0 0,1 1 0,-1-1 0,1 0 0,1 4 0,-1-6-4,-1-1 0,0 1 0,0-1 0,1 0 1,-1 1-1,0-1 0,0 0 0,1 1 0,-1-1 1,1 0-1,-1 1 0,0-1 0,1 0 1,-1 0-1,1 1 0,-1-1 0,0 0 0,1 0 1,-1 0-1,1 0 0,-1 0 0,1 0 0,-1 0 1,2 0-1,-1 0-27,1 0 0,-1-1 0,0 1 0,1-1 0,-1 1 0,1-1 0,-1 0 0,0 1 0,1-1 0,-1 0 0,2-2 0,2-2 4,1 0-1,-2 0 1,1-1 0,-1 0-1,1 0 1,-2 0 0,1 0-1,2-7 1,23-59 161,-26 64-239,13-42-64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19372,'-3'-2'1921,"2"1"-1265,1-2-296,0 2 736,0-1-688,0 1 120,2 2-640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69 17332,'-3'2'2264,"3"-1"-1328,8-1-271,10 0 1239,12-3-464,4-2-191,12-3-465,1 0-160,3-2-208,-1 0-88,-6 3-176,-4-2-192,-12 5-464,-4-1-376,-14 2-2113,-8 3 2585,0 0-416,-5 5-312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58 14531,'12'-8'1259,"-1"0"0,-1-1 0,19-19 0,-30 28-1218,1 0-1,0 0 1,0 0-1,0 0 1,0 0 0,0 0-1,0 0 1,0 0 0,0 0-1,0 0 1,-1 0 0,1 0-1,0 0 1,0 0 0,0 0-1,0 0 1,0-1 0,0 1-1,0 0 1,0 0 0,0 0-1,0 0 1,0 0 0,0 0-1,0 0 1,-1 0 0,1 0-1,0 0 1,0-1 0,0 1-1,0 0 1,0 0 0,0 0-1,0 0 1,0 0-1,0 0 1,0 0 0,0 0-1,0-1 1,0 1 0,0 0-1,0 0 1,1 0 0,-1 0-1,0 0 1,0 0 0,0 0-1,0 0 1,0 0 0,0-1-1,0 1 1,0 0 0,0 0-1,0 0 1,0 0 0,0 0-1,0 0 1,0 0 0,1 0-1,-1 0 1,0 0 0,0 0-1,0 0 1,0 0 0,-13 4 996,-15 9-435,-45 26-116,-89 63 0,156-98-491,0 1-1,0-1 1,-9 11-1,15-14 6,-1-1 0,1 0 0,0 1 0,-1-1 0,1 1 0,-1-1 0,1 1 0,0-1 0,-1 1 0,1-1 0,0 1 1,-1-1-1,1 1 0,0 0 0,0-1 0,0 1 0,0 0 0,0-1 0,-1 1 0,1-1 0,0 1 0,0 0 0,0-1 0,1 1 0,-1 0 0,0-1 0,0 1 0,0-1 0,0 1 0,1 0 0,-1-1 0,0 1 0,0-1 0,1 1 0,-1-1 0,0 1 0,1-1 0,-1 1 0,1-1 0,-1 1 0,1-1 0,-1 0 0,1 1 0,-1-1 0,1 0 0,-1 1 0,1-1 0,-1 0 0,1 1 0,0-1 0,-1 0 0,1 0 0,-1 0 0,1 0 0,0 0 0,-1 0 0,1 0 0,1 0 0,20 3 12,1-1 0,0-1 0,0-1 0,-1-2-1,45-7 1,17 0 5,-69 8-9,31-1-4,-43 2-7,1 0 0,-1 0 0,1 1 1,-1-1-1,0 1 0,1 0 0,-1 0 1,0 0-1,1 0 0,2 2 0,-5-2 5,0 0 0,0 0 0,-1 0 1,1 1-1,0-1 0,0 0 0,-1 0 0,1 1 0,0-1 0,-1 0 0,1 0 0,-1 1 0,0-1 0,0 1 0,1-1 0,-1 0 0,0 1 0,0-1 0,0 1 0,0-1 0,0 0 0,-1 1 0,1-1 1,0 0-1,-1 1 0,1-1 0,-1 0 0,1 1 0,-2 0 0,-20 41 74,21-40-68,-16 22 129,0-1 0,-23 26 0,30-39-13,0 0 0,-1-1 0,-1 0 0,0-1 0,0 0 0,-17 8 0,23-14-59,-1 0 0,0-1 1,0 0-1,0 0 0,0-1 1,0 0-1,0 0 0,0 0 1,0-1-1,0 0 0,0-1 1,0 0-1,0 0 0,-8-2 1,5 0-224,0 0 1,1 0-1,-1-1 0,1-1 1,0 1-1,0-1 0,0-1 1,1 0-1,-9-7 0,16 12 51,-1-1-1,1 1 1,0-1-1,-1 1 1,1-1-1,0 0 0,0 1 1,0-1-1,0 0 1,0 0-1,0 1 1,1-1-1,-1 0 0,0 0 1,1 0-1,0 0 1,-1 0-1,1 0 0,0 0 1,0-4-1,3-9-597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17500,'24'-13'5065,"33"-4"-2805,-21 7-1425,32-13-155,128-37-253,-191 59-415,10-4-2276,-15 4 2186,0 0 1,0 0-1,0 0 1,0 0 0,0 0-1,0 1 1,0-1-1,0 0 1,0 0-1,0 0 1,0 0 0,-1 0-1,1 1 1,0-1-1,-1 0 1,1 0-1,-1 0 1,0 0 0,-3-10-714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17268,'12'7'439,"-1"1"0,0 0 1,-1 1-1,0 1 0,0-1 1,-1 1-1,0 1 0,-1 0 0,0 0 1,-1 0-1,9 19 0,-5-5-40,-1 0-1,-1 0 0,-1 0 0,9 50 1,-14-55-311,-1 0 0,-1 0 0,-1 0 0,-1 1 0,0-1 0,-1 0 0,-10 35 0,5-30-43,-2-1 1,0 0-1,-2-1 1,0 0 0,-26 37-1,-63 75-612,78-110-288,0 0-1,-50 41 0,69-63 793,0-1 0,-1 0 0,1 0 0,-1 0 0,1 0 0,-1-1 0,-3 2 0,-21 0-602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1:5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15955,'0'1'1345,"2"5"-953,2 1-152,2 6 672,2 3-168,2 8-288,2 5-112,1 10-136,0 5 8,-6 14-32,-4 5-55,-9 8-298,-8 4-151,-12 4-408,-7 1 1961,-13-6-1265,-3-6 8,-4-21-25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 14851,'-1'-2'2322,"-4"8"-1493,-5 10 25,-23 49 765,-148 312 851,166-339-2330,2 0 1,1 1-1,-8 49 0,18-75-181,0-1-1,1 1 1,0-1-1,1 1 1,1-1-1,0 1 1,0-1-1,1 0 1,1 0-1,0 1 1,1-1-1,0-1 1,1 1-1,10 18 1,-9-22-50,0-1 1,0 0 0,1-1-1,0 1 1,0-1 0,0 0-1,1-1 1,0 0 0,0 0 0,0-1-1,0 0 1,1 0 0,10 3-1,25 4-291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14771,'7'-11'505,"0"1"0,1 0 0,0 1 0,0-1 0,1 2 0,0-1-1,0 1 1,1 1 0,11-8 0,-13 11-233,0-1 0,0 1 0,1 1 0,0-1 0,-1 1 0,1 1 0,0 0 0,0 0 0,1 1 0,-1 0 0,0 0 0,16 2 0,-22-1-225,-1 0 1,0 0-1,0 1 1,0-1-1,0 1 1,1 0-1,-1 0 0,0-1 1,0 1-1,0 0 1,0 1-1,2 1 1,-3-2-28,0 0 1,0 0-1,0 0 1,-1 0 0,1 0-1,0 1 1,-1-1-1,1 0 1,-1 0-1,0 0 1,1 1-1,-1-1 1,0 0 0,1 1-1,-1-1 1,0 0-1,0 0 1,0 1-1,0-1 1,-1 0-1,1 1 1,0-1-1,0 0 1,-2 3 0,-1 4 24,0 0 1,-1-1-1,0 1 1,0-1-1,-1 1 1,1-1 0,-8 7-1,-46 47 145,34-37-116,-11 11 14,19-21-67,1 1 1,1 0-1,0 1 1,1 1 0,-12 19-1,24-34-17,1-1-1,-1 1 1,0-1 0,0 1-1,1-1 1,-1 1 0,1-1-1,0 1 1,-1 0-1,1-1 1,0 1 0,0 0-1,0-1 1,0 1 0,0 0-1,1 2 1,-1-3-1,1 0 1,-1 0 0,1 0-1,0 0 1,-1-1-1,1 1 1,0 0-1,0 0 1,-1 0 0,1-1-1,0 1 1,0 0-1,0-1 1,0 1-1,0-1 1,0 1 0,0-1-1,2 1 1,4 1-1,1-1 1,-1 0 0,1 0 0,0 0-1,12-2 1,-8 1-45,38-1-207,-22 0 153,1 1 0,38 5 1,-33 2-44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13283,'3'-10'4100,"-3"14"-2951,2 4-1072,13 119 1609,11 61-893,-20-156-723,2-1 1,1 0-1,24 53 1,-16-55-164,-12-24-566,-10-20-530,-14-16 476,5 11 217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3 311 13107,'-1'1'279,"1"1"0,-1-1 1,1 1-1,0-1 0,0 1 0,0-1 1,0 0-1,0 1 0,0-1 0,0 1 1,1-1-1,-1 1 0,1 1 0,6-1 1299,6-9-715,-2-2-446,0 0 0,-1-1-1,0 0 1,0-1-1,8-13 1,39-64 593,-40 61-712,11-25 31,-18 33-228,0 1 1,18-23-1,-28 40-100,0 1-1,0-1 0,0 1 0,1-1 1,-1 1-1,0-1 0,1 1 0,-1-1 1,0 1-1,1-1 0,-1 1 0,1 0 0,-1-1 1,0 1-1,1 0 0,-1-1 0,1 1 1,-1 0-1,1-1 0,0 1 0,-1 0 1,1 0-1,-1 0 0,1 0 0,-1 0 1,1-1-1,-1 1 0,1 0 0,0 0 0,-1 0 1,1 0-1,-1 1 0,1-1 0,-1 0 1,1 0-1,0 0 0,-1 0 0,1 1 1,-1-1-1,1 0 0,-1 0 0,1 1 1,-1-1-1,1 0 0,-1 1 0,0-1 0,1 1 1,-1-1-1,1 0 0,-1 2 0,3 2 1,-1 0 0,0 0-1,0 1 1,-1-1 0,2 6-1,0 2 4,2 0-188,0 0 0,1 0-1,0-1 1,1 1 0,10 12-1,-12-18 37,0 0 1,0-1-1,1 0 0,0 0 1,0 0-1,0-1 0,0 0 0,1 0 1,-1 0-1,13 4 0,6-1-355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13091,'4'-9'364,"1"0"1,1 1-1,-1-1 0,1 1 1,1 0-1,-1 1 0,1-1 1,1 1-1,7-5 0,-12 9-272,1 0-1,0 1 0,-1-1 0,1 1 1,0 0-1,0 0 0,0 1 0,0-1 0,0 1 1,1 0-1,-1 0 0,0 0 0,0 1 1,1-1-1,-1 1 0,1 0 0,-1 1 1,0-1-1,1 1 0,-1-1 0,0 1 1,0 0-1,5 3 0,-6-3-55,0 1 0,0 0 0,0 0 1,-1 0-1,1 1 0,0-1 0,-1 1 0,0-1 0,0 1 0,0 0 0,0 0 0,0 0 1,0 0-1,-1 0 0,1 0 0,-1 0 0,0 1 0,0-1 0,0 0 0,-1 1 1,1-1-1,-1 1 0,0 3 0,1 5 34,-1 0 0,-1 0 1,0-1-1,-1 1 0,-4 16 0,-5 7 62,-2-1 0,-2 0 0,0-2 0,-27 41 0,18-32 190,-33 78-1,54-112-273,0 0 0,1 1 0,0-1 0,1 1 1,0-1-1,0 1 0,0 15 0,1-21-38,1-1 1,-1 1-1,0 0 0,1 0 1,-1 0-1,1-1 1,-1 1-1,1 0 1,0-1-1,0 1 1,0 0-1,0-1 1,0 1-1,0-1 1,0 0-1,0 1 0,1-1 1,-1 0-1,0 0 1,1 1-1,-1-1 1,1 0-1,0-1 1,-1 1-1,1 0 1,0 0-1,-1-1 0,1 1 1,0-1-1,0 1 1,0-1-1,-1 0 1,1 0-1,0 0 1,0 0-1,0 0 1,0 0-1,1-1 0,9 0 76,-1-1-1,0 0 1,0-1-1,0 0 1,-1-1-1,16-7 1,61-36 564,-70 36-481,-8 6-80,9-5 164,-1 0 0,0-1 1,0-1-1,-2-1 0,18-17 0,-32 30-236,0-1-1,-1 0 0,1 1 0,0-1 1,-1 0-1,1 0 0,-1 0 0,1 1 1,-1-1-1,1 0 0,-1 0 0,1 0 0,-1 0 1,0 0-1,0 0 0,1 0 0,-1 0 1,0 0-1,0 0 0,0 0 0,0 0 1,0 0-1,0 0 0,0 0 0,-1 0 0,1 0 1,0 0-1,0 0 0,-1 0 0,1 0 1,-1 0-1,1 1 0,-1-1 0,1 0 1,-1 0-1,1 0 0,-1 1 0,0-1 1,0 0-1,1 1 0,-1-1 0,0 0 0,0 1 1,0-1-1,0 1 0,1-1 0,-1 1 1,0 0-1,0-1 0,-2 1 0,-5-3 41,-1 0-1,0 1 0,0 0 1,-10-1-1,18 3-51,-27-4 140,-31 0 1,52 4-349,-1 0 1,1 1 0,0-1 0,0 1-1,0 1 1,0 0 0,0 0-1,1 0 1,-14 6 0,31-7-540,2-4 253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6 611 13443,'-5'16'1498,"5"-16"-1475,0 0 0,0 0 0,0 0 0,0 0 1,0 0-1,0 1 0,0-1 0,0 0 0,0 0 0,0 0 1,1 0-1,-1 0 0,0 0 0,0 0 0,0 0 0,0 0 1,0 0-1,0 0 0,0 0 0,1 0 0,-1 0 1,0 0-1,0 0 0,0 0 0,0 0 0,0 0 0,0 0 1,0 0-1,0 0 0,1 0 0,-1 0 0,0 0 0,0 0 1,0 0-1,0 0 0,0 0 0,0 0 0,0 0 0,0 0 1,1-1-1,-1 1 0,0 0 0,0 0 0,0 0 0,0 0 1,0 0-1,0 0 0,0 0 0,0 0 0,0 0 0,0-1 1,0 1-1,0 0 0,0 0 0,0 0 0,0 0 0,0 0 1,0 0-1,23-28 1778,-16 20-1627,367-529 3089,-368 528-3259,-4 4-6,0 1 1,1 0 0,0 0-1,0 0 1,0 1 0,0-1 0,0 1-1,1-1 1,4-2 0,-8 5 0,1 1 1,-1 0 0,1 0-1,-1-1 1,1 1-1,-1 0 1,1 0 0,-1 0-1,1 0 1,-1-1 0,1 1-1,0 0 1,-1 0 0,1 0-1,-1 0 1,1 0 0,-1 1-1,1-1 1,-1 0-1,1 0 1,-1 0 0,1 0-1,-1 1 1,1-1 0,-1 0-1,1 0 1,-1 1 0,1-1-1,-1 0 1,0 1 0,1-1-1,-1 0 1,1 1 0,-1-1-1,0 1 1,1-1-1,-1 1 1,0-1 0,0 1-1,0-1 1,1 1 0,-1-1-1,0 1 1,0 0 0,6 29-21,-5-24 18,5 45-1,-3-17 70,2-1-1,1 1 0,15 47 0,-20-78-85,0 1 1,1-1-1,0 1 0,0-1 1,0 0-1,0 1 0,0-1 0,1 0 1,0 0-1,-1-1 0,1 1 1,0-1-1,0 1 0,0-1 1,5 2-1,-3-1-89,0-1 0,1 0-1,-1 0 1,1-1 0,-1 0 0,1 0 0,0 0-1,-1 0 1,8-1 0,-2 0-202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17508,'9'-3'670,"-1"1"0,1 0 0,-1 0 0,13 0 0,-18 1-627,0 1 0,-1 0-1,1 0 1,0 1-1,-1-1 1,1 0-1,0 1 1,-1 0 0,1-1-1,-1 1 1,1 0-1,-1 1 1,1-1-1,-1 0 1,0 1 0,0-1-1,1 1 1,2 2-1,-4-2-35,0 0 0,0 0 0,0 0 0,-1-1 0,1 1-1,0 0 1,-1 1 0,1-1 0,-1 0 0,0 0 0,0 0 0,1 0 0,-1 0-1,-1 0 1,1 0 0,0 0 0,0 0 0,-1 0 0,0 0 0,0 3-1,-19 43 81,17-42-64,-37 70 248,17-34 22,2 1 1,-17 50 0,36-88-250,1 0 1,0-1-1,0 1 0,0 0 0,0 0 1,1 7-1,0-11-43,0 1 0,0-1 0,0 0 1,1 0-1,-1 0 0,0 1 0,1-1 0,-1 0 0,1 0 0,-1 0 1,1 0-1,0 0 0,0 0 0,-1 0 0,1 0 0,0 0 0,0-1 1,0 1-1,0 0 0,0 0 0,0-1 0,0 1 0,0-1 0,0 1 0,0-1 1,0 1-1,0-1 0,1 1 0,-1-1 0,2 0 0,11 2-342,1 0 1,0-1-1,20-2 0,-7 1 159,0 0-126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19076,'-12'15'1744,"4"-7"-1207,-1-3-233,3 2 736,5-1-472,1 1-664,3 0-520,2-3 544,5 2-184,-1-2-136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15 419 17924,'-7'3'2104,"3"0"-1408,1-3 1033,4-6-1113,7 0-352,2-2-960,-3-2-784,7 4 1151,2 2-287,-2 1-216</inkml:trace>
  <inkml:trace contextRef="#ctx0" brushRef="#br0" timeOffset="1">335 31 18500,'6'0'1592,"-1"0"-1328,4 1-128,5 3 545,8 3-369,1-2-96,7-1-400,4-3-184,2-3-385,-2-6-111,-6-4 616,-3-3-160,-4-1-208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15555,'16'18'1673,"7"-7"-857,0-9-320,10-2 1032,2 0-511,7-5-449,-2-3-400,-3-2 896,-1 0-848,-6-2-144,-2-3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16043,'3'-7'1449,"0"4"-1025,-3 7-200,-2 13 608,-1 5-144,-2 11-288,0 7-168,1 9-360,-2 1-144,2-4-424,1-3-96,-1-10 576,2-13-120,2-19-184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17420,'26'472'4318,"-24"-449"-4167,-2-11-15,1 1 1,1 0 0,0-1 0,0 0 0,2 0-1,5 17 1,-9-29-119,0 1-1,0-1 1,1 1 0,-1-1-1,0 1 1,0 0-1,0-1 1,1 1 0,-1-1-1,0 0 1,1 1-1,-1-1 1,0 1 0,1-1-1,-1 1 1,1-1-1,-1 0 1,1 1 0,-1-1-1,1 0 1,-1 1-1,1-1 1,-1 0 0,1 0-1,-1 0 1,1 1-1,-1-1 1,1 0 0,-1 0-1,1 0 1,0 0-1,-1 0 1,1 0 0,-1 0-1,1 0 1,-1 0-1,1 0 1,0-1 0,-1 1-1,1 0 1,-1 0-1,1 0 1,-1-1-1,1 1 1,-1 0 0,1 0-1,-1-1 1,0 1-1,1-1 1,0 0 0,21-27 617,-19 24-562,71-110 1164,185-290 373,-249 387-1713,-1 0 1,14-35-1,-23 52 74,0 0-1,0 0 1,0 0-1,0 0 0,1-1 1,-1 1-1,0 0 1,0 0-1,0 0 1,0-1-1,0 1 1,0 0-1,0 0 1,1 0-1,-1-1 1,0 1-1,0 0 1,0 0-1,0 0 1,0-1-1,0 1 0,0 0 1,0 0-1,0 0 1,0-1-1,0 1 1,0 0-1,0 0 1,-1-1-1,1 1 1,0 0-1,0 0 1,0 0-1,0-1 1,0 1-1,0 0 1,0 0-1,-1 0 0,1 0 1,0-1-1,0 1 1,0 0-1,0 0 1,-1 0-1,1 0 1,0 0-1,0 0 1,0 0-1,-1-1 1,1 1-1,0 0 1,0 0-1,0 0 1,-1 0-1,1 0 1,0 0-1,0 0 0,-1 0 1,1 0-1,0 0 1,0 0-1,0 0 1,-1 0-1,1 0 1,0 0-1,0 1 1,-1-1-1,-12 7-208,-9 11-216,-6 9-176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17068,'2'-9'1217,"-1"6"-1035,0 0 1,0 0-1,0 0 0,0 0 0,-1 0 0,0 0 0,0 0 0,1 0 1,-2 0-1,1 0 0,-1-4 0,1 6-148,0 1-1,-1 0 1,1-1-1,0 1 1,-1 0-1,1 0 1,-1 0-1,1-1 1,0 1 0,-1 0-1,1 0 1,0 0-1,-1 0 1,1 0-1,-1-1 1,1 1-1,-1 0 1,1 0 0,0 0-1,-1 0 1,1 0-1,-1 0 1,1 1-1,-1-1 1,1 0-1,0 0 1,-1 0 0,1 0-1,-1 0 1,1 1-1,0-1 1,-1 0-1,1 0 1,0 1-1,-1-1 1,1 0 0,0 0-1,-1 1 1,1 0-1,-16 13 479,-8 11-267,2 1 1,0 1-1,2 0 0,1 2 1,-28 57-1,47-85-236,-1-1 0,1 1 0,0 0 1,-1 0-1,1 0 0,0 0 0,0 0 0,-1 0 0,1 0 0,0 0 1,0 0-1,0 0 0,0 0 0,0 0 0,0 0 0,1 1 0,-1-1-3,0-1-1,1 0 0,-1 0 0,0 1 1,0-1-1,1 0 0,-1 0 1,0 0-1,1 0 0,-1 1 1,0-1-1,1 0 0,-1 0 0,0 0 1,1 0-1,-1 0 0,1 0 1,-1 0-1,0 0 0,1 0 0,-1 0 1,0 0-1,1 0 0,-1 0 1,0 0-1,1 0 0,-1-1 1,0 1-1,1 0 0,4-2 14,0 0 0,-1-1-1,1 0 1,-1 1 0,5-6 0,33-27 7,-26 20 4,0 1 0,2 0-1,0 1 1,0 1 0,1 1 0,25-11 0,-41 21-27,0 0 0,0 0 0,0 0 0,0 0 0,0 1 0,0 0 0,1-1 0,-1 1 0,0 0 0,0 0 0,0 1 0,0-1 0,0 1 0,0 0 0,0-1 0,0 1 0,0 1 0,0-1 0,0 0 0,3 3 0,-1-1 5,-1 1-1,-1-1 1,1 1-1,0 0 1,-1 0-1,0 0 1,0 1-1,0-1 0,-1 1 1,1 0-1,1 5 1,-4-10-3,0 1-1,0-1 1,0 0 0,0 0-1,0 0 1,0 0 0,0 0 0,0 1-1,0-1 1,0 0 0,1 0-1,-1 0 1,0 0 0,0 1-1,0-1 1,0 0 0,0 0-1,0 0 1,0 0 0,0 0 0,0 0-1,1 0 1,-1 1 0,0-1-1,0 0 1,0 0 0,0 0-1,0 0 1,1 0 0,-1 0 0,0 0-1,0 0 1,0 0 0,0 0-1,1 0 1,-1 0 0,0 0-1,0 0 1,0 0 0,0 0 0,1 0-1,-1 0 1,0 0 0,0 0-1,0 0 1,0 0 0,0 0-1,1 0 1,-1 0 0,0 0-1,0 0 1,0 0 0,0-1 0,0 1-1,1 0 1,-1 0 0,0 0-1,7-15 173,2-19 54,1-15 210,5-71 1,-14 124-447,-1 0-1,1 0 1,0 0 0,0 0-1,0 0 1,0 0 0,1 0-1,0-1 1,-1 1 0,1-1-1,1 1 1,-1-1 0,0 0-1,1 0 1,0 0 0,0 0-1,0 0 1,0 0 0,0-1-1,0 0 1,1 1 0,-1-1-1,1-1 1,-1 1 0,1 0-1,0-1 1,0 0 0,0 0-1,0 0 1,0 0 0,0 0-1,0-1 1,4 0 0,5 0-4,0 0 1,-1-1-1,1 0 0,-1-1 1,1-1-1,-1 0 1,1-1-1,-1 0 1,18-9-1,-15 5 8,0-1-1,0 0 1,-1-2-1,17-15 1,-23 20-2,-1-2 0,0 1 1,-1-1-1,1 0 1,-2 0-1,1-1 1,-1 0-1,8-17 1,-13 25 0,1 0 0,-1 0 0,1 0 0,-1 0 0,0 0 0,1-1 0,-1 1 1,0 0-1,0 0 0,0 0 0,0 0 0,0-1 0,0 1 0,0 0 0,0 0 1,0 0-1,-1 0 0,1-1 0,-1 0 0,1 2 1,-1-1 0,1 1 1,-1 0-1,1-1 0,-1 1 0,0 0 0,1 0 0,-1 0 1,1 0-1,-1-1 0,0 1 0,1 0 0,-1 0 0,1 0 1,-1 0-1,0 0 0,1 1 0,-1-1 0,1 0 1,-1 0-1,0 0 0,1 0 0,-1 1 0,1-1 0,-2 1 1,-3 1 3,0 1 1,1 0 0,-1 0-1,0 0 1,1 1 0,0 0-1,-4 4 1,0 1 3,0 0 0,1 1 0,1 0 0,0 0-1,0 1 1,1-1 0,0 1 0,1 1 0,0-1 0,1 1-1,1-1 1,-1 1 0,2 0 0,-1 14 0,2-24-13,0-1 1,0 1 0,0 0-1,0 0 1,0 0-1,1-1 1,-1 1-1,1 0 1,-1 0 0,1-1-1,0 1 1,-1 0-1,1-1 1,0 1-1,0-1 1,0 1 0,0-1-1,1 0 1,-1 1-1,0-1 1,1 0-1,-1 0 1,0 0 0,1 0-1,-1 0 1,1 0-1,0 0 1,-1 0-1,1-1 1,0 1 0,0-1-1,-1 1 1,1-1-1,0 1 1,0-1-1,-1 0 1,1 0 0,0 0-1,0 0 1,2-1-1,1 0-139,0 1-1,0-2 0,1 1 0,-1-1 0,0 0 1,0 0-1,0 0 0,-1 0 0,1-1 0,-1 0 1,1 0-1,6-7 0,-4 3 26,-1 0 0,0 0 0,-1-1 0,1 0 0,-2 0 0,5-10 0,10-27-436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17732,'-7'9'1488,"7"3"-1088,0-2-112,2 0 208,5-2-112,1-3-176,-1-1-47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73 14347,'3'-4'386,"-1"0"-1,0 0 1,0 0 0,0 0 0,-1 0-1,0-1 1,0 1 0,0 0-1,1-9 1,-2 12-298,0 0-1,0 0 1,0 0 0,0 0-1,0 0 1,0 0-1,-1 0 1,1 0 0,0 1-1,-1-1 1,1 0 0,0 0-1,-1 0 1,1 0-1,-1 0 1,1 0 0,-1 1-1,0-1 1,1 0 0,-2 0-1,1 0 21,-1 0 0,1 1 0,0 0 0,-1-1 0,1 1 0,-1 0 0,1-1 0,0 1 0,-1 0 0,1 0 0,-1 0 0,1 0 0,-1 1 0,1-1 0,0 0 0,-1 1-1,1-1 1,-3 2 0,-6 2 104,-1 0-1,1 2 0,0-1 0,0 1 0,1 1 1,-1-1-1,-14 16 0,10-8-176,1 0 1,0 1-1,-19 30 0,31-44-32,-13 29 11,13-29-14,1 0 0,0-1 0,0 1 1,0 0-1,0-1 0,0 1 0,0 0 0,0-1 0,0 1 0,0 0 0,0-1 0,0 1 1,0 0-1,1-1 0,-1 1 0,0-1 0,0 1 0,1 0 0,-1-1 0,0 1 0,1-1 1,-1 1-1,1-1 0,-1 1 0,1-1 0,-1 1 0,1-1 0,-1 1 0,1-1 0,-1 0 1,1 1-1,-1-1 0,1 0 0,0 1 0,-1-1 0,1 0 0,0 0 0,-1 0 0,1 1 1,0-1-1,0 0 0,6 0 6,0 1 0,0-1 0,-1 0 0,1-1 0,0 1 0,0-2 0,-1 1 0,1-1 0,0 1 0,8-5 0,7-4 16,33-18-1,53-45 87,-36 23-56,-72 50-51,0 0 1,0 0-1,0 0 0,0-1 0,0 1 0,0 0 1,0 0-1,0 0 0,0 0 0,1 0 0,-1 0 1,0 0-1,0 0 0,0 0 0,0 0 0,0 0 1,0 0-1,1 0 0,-1 0 0,0 0 0,0-1 1,0 1-1,0 0 0,0 0 0,0 0 0,1 1 1,-1-1-1,0 0 0,0 0 0,0 0 0,0 0 1,0 0-1,0 0 0,1 0 0,-1 0 0,0 0 1,0 0-1,0 0 0,0 0 0,0 0 0,0 0 1,0 0-1,0 1 0,1-1 0,-1 0 0,0 0 1,0 0-1,-1 8 42,-4 9 19,-7 11 18,4-12-15,1 0 0,1 1 0,0-1-1,-4 25 1,10-41-58,0 1-1,0 0 1,0-1-1,0 1 1,0-1-1,0 1 1,0-1 0,0 1-1,0 0 1,0-1-1,0 1 1,0-1 0,1 1-1,-1-1 1,0 1-1,0-1 1,0 1 0,1-1-1,-1 1 1,0-1-1,1 1 1,-1-1-1,0 1 1,1-1 0,-1 1-1,1-1 1,-1 0-1,1 1 1,-1-1 0,1 0-1,-1 0 1,1 1-1,-1-1 1,1 0 0,-1 0-1,1 1 1,-1-1-1,1 0 1,0 0-1,-1 0 1,1 0 0,-1 0-1,1 0 1,-1 0-1,1 0 1,0 0 0,-1 0-1,1-1 1,-1 1-1,1 0 1,-1 0 0,1 0-1,-1-1 1,1 1-1,0-1 1,32-14 166,-33 15-172,18-11 151,25-22 0,-31 24-109,0 0 1,0 0-1,0 1 0,1 0 1,15-5-1,-28 12-42,0 1 0,1 0 0,-1 0 0,0 0 0,0 0-1,1 0 1,-1 0 0,0 0 0,1 0 0,-1 0 0,0 0 0,1 0 0,-1 0 0,0 0 0,1 0 0,-1 0 0,0 0 0,1 0 0,-1 0-1,0 1 1,0-1 0,1 0 0,-1 0 0,0 0 0,0 0 0,1 1 0,-1-1 0,0 0 0,0 0 0,1 1 0,-1-1 0,0 0 0,0 0-1,0 1 1,0-1 0,1 0 0,-1 1 0,0-1 0,0 0 0,0 0 0,0 1 0,0-1 0,0 0 0,0 1 0,0-1 0,0 0 0,0 1-1,0-1 1,0 0 0,0 1 0,0-1 0,0 0 0,0 0 0,0 1 0,-1-1 0,1 0 0,0 1 0,0-1 0,0 1 0,-7 21-1,7-21-1,-4 8 3,3-8 1,0 1 1,0 0 0,0-1 0,0 1 0,1 0 0,-1 0 0,1 0-1,-1 0 1,1 0 0,0 0 0,0 0 0,0 3 0,0-4-3,1-1 0,0 0 0,-1 0 0,1 0 1,0 1-1,-1-1 0,1 0 0,-1 0 1,1 0-1,0 0 0,-1 0 0,1 0 1,0 0-1,-1 0 0,1 0 0,0 0 0,-1 0 1,1-1-1,0 1 0,-1 0 0,1 0 1,-1-1-1,1 1 0,-1 0 0,1-1 1,-1 1-1,1-1 0,0 0 0,1 0 5,24-14 34,-2-1-1,25-20 1,-31 21-26,1 1 0,0 1-1,1 1 1,24-12 0,-43 24-15,0-1 0,0 1 1,0-1-1,0 1 0,0 0 0,0-1 0,0 1 0,0 0 1,0-1-1,0 1 0,0 0 0,0 0 0,0 0 1,0 0-1,0 0 0,0 0 0,0 0 0,0 0 1,0 1-1,0-1 0,0 0 0,1 1 0,-1 0 1,-1 0-1,0-1 0,0 1 0,1 0 1,-1-1-1,0 1 0,0 0 1,0 0-1,0-1 0,0 1 0,0 0 1,0 0-1,0-1 0,0 1 1,0 0-1,0 0 0,0-1 0,-1 1 1,1 0-1,0 0 0,-1 0 1,-3 8-1,-1-1 0,1 1 0,-7 7 1,-53 70-1227,57-80 1569,7-6-346,0 0 1,0 0-1,0 0 1,-1 0-1,1 0 1,0 0-1,0 0 0,0 0 1,0-1-1,0 1 1,0 0-1,0 0 0,0 0 1,0 0-1,-1 0 1,1 0-1,0 0 0,0 0 1,0 0-1,0-1 1,0 1-1,0 0 0,0 0 1,0 0-1,0 0 1,0 0-1,0 0 0,0-1 1,0 1-1,0 0 1,0 0-1,0 0 0,0 0 1,0 0-1,0 0 1,0 0-1,0-1 1,0 1-1,0 0 0,0 0 1,0 0-1,0 0 1,1 0-1,-1 0 0,0 0 1,0 0-1,0 0 1,0-1-1,0 1 0,0 0 1,0 0-1,0 0 1,0 0-1,0 0 0,1 0 1,-1 0-1,0 0 1,0 0-1,0 0 0,0 0 1,0 0-1,1 0 1,8-15-207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111 103 15955,'20'-43'2948,"-15"35"-2314,-1 0-1,0 0 1,-1 0 0,5-16-1,-8 24-615,0 0 0,0 0-1,0 0 1,-1 0 0,1 0-1,0 0 1,0 0 0,0 0-1,0 0 1,0 0 0,0 0-1,0 0 1,0 0 0,0 0-1,-1 0 1,1 0 0,0 1-1,0-1 1,0 0 0,0 0-1,0 0 1,0 0 0,0-1-1,-1 1 1,1 0-1,0 0 1,0 0 0,0 0-1,0 0 1,0 0 0,0 0-1,0 0 1,0 0 0,-1 0-1,1 0 1,0 0 0,0 0-1,0 0 1,0 0 0,0 0-1,0 0 1,0-1 0,0 1-1,0 0 1,0 0 0,0 0-1,0 0 1,0 0 0,0 0-1,0 0 1,0 0 0,0-1-1,0 1 1,0 0 0,0 0-1,0 0 1,0 0 0,0 0-1,0 0 1,0 0-1,0 0 1,0-1 0,0 1-1,0 0 1,0 0 0,0 0-1,0 0 1,0 0 0,0 0-1,-12 9 520,-11 16-113,19-20-399,-63 88 768,60-82-711,1 0 0,0 0 0,1 1-1,0 0 1,0 0 0,-4 23 0,8-33-134,1 0-1,0-1 1,-1 1 0,1 0 0,0-1-1,0 1 1,0 0 0,0 0 0,1-1-1,-1 1 1,0 0 0,1-1 0,-1 1-1,1 0 1,-1-1 0,1 1 0,0-1-1,0 1 1,0-1 0,0 1 0,0-1-1,0 1 1,0-1 0,0 0 0,1 0-1,-1 0 1,0 0 0,1 0 0,-1 0-1,1 0 1,-1 0 0,1 0 0,-1-1-1,1 1 1,0 0 0,-1-1 0,1 0-1,0 1 1,-1-1 0,1 0 0,0 0-1,0 0 1,-1 0 0,4-1 0,6 1-195,-1-1 1,1 0-1,13-4 1,7-3-415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101 197 19348,'0'2'205,"-1"0"1,1 0-1,-1 0 0,1 0 1,0 0-1,0 0 0,0 1 1,0-1-1,0 0 0,0 0 1,0 0-1,2 4 0,-1-6-133,0 1-1,0 0 1,0 0-1,0 0 1,0-1-1,0 1 1,1 0-1,-1-1 1,0 1-1,0-1 1,1 1-1,-1-1 1,0 0-1,1 0 1,-1 1-1,0-1 1,1 0-1,-1 0 1,0 0-1,1-1 1,1 1-1,8-1 41,0-1-1,-1 1 0,1-2 1,-1 0-1,1 0 0,-1 0 1,0-2-1,0 1 0,-1-1 1,16-11-1,-14 8-77,0 0 0,0-1 0,-1 0 0,0-1 0,-1 0 0,0-1 0,15-22 0,-22 28-28,0 1 0,1-1 0,-1 1 0,-1-1 0,1 0 0,-1 0 0,0 1 0,0-1 1,0-7-1,-1 11-5,1-1 0,-2 1 0,1-1 1,0 1-1,0-1 0,0 1 1,-1-1-1,1 1 0,-1 0 0,1-1 1,-1 1-1,0-1 0,1 1 0,-1 0 1,0 0-1,0-1 0,0 1 0,0 0 1,0 0-1,0 0 0,0 0 1,0 0-1,0 0 0,-1 0 0,1 1 1,0-1-1,-1 0 0,1 1 0,-1-1 1,1 1-1,0-1 0,-1 1 0,-2-1 1,-3 1-1,0-1 1,0 2-1,0-1 1,0 1 0,0 0-1,0 0 1,0 1-1,0 0 1,1 0 0,-1 0-1,1 1 1,-10 6-1,-10 5-7,-37 29 0,44-28 5,0 0 1,1 1 0,-17 21-1,28-29 4,0 0 0,1 0 0,0 0 0,1 1 0,0 0 0,0 0 0,1 1 0,0-1 0,1 1-1,-3 10 1,6-17-15,-1 0-1,1 0 1,0-1 0,0 1-1,0 0 1,0-1-1,0 1 1,1 0-1,-1 0 1,1-1-1,0 1 1,0-1 0,0 1-1,0 0 1,0-1-1,0 0 1,1 1-1,-1-1 1,1 0-1,0 0 1,-1 0 0,1 0-1,0 0 1,0 0-1,0 0 1,1-1-1,-1 1 1,0-1-1,1 1 1,-1-1 0,5 1-1,4 3-52,0-2 0,1 0 1,0 0-1,0-1 0,-1 0 0,14-1 0,42 0-55,3-8-84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12683,'2'-11'2351,"-2"8"-1084,-1 10 543,-3 15-1067,1 0 0,1 0 0,1 31 0,1-39-641,1 1 0,1-1 1,0-1-1,1 1 0,1 0 0,7 20 0,-9-31-68,-1 0 1,0 0-1,1 0 0,0-1 0,-1 1 1,1 0-1,0-1 0,0 1 1,1-1-1,-1 0 0,0 0 1,1 0-1,0 0 0,-1 0 0,1 0 1,0-1-1,0 0 0,0 1 1,0-1-1,0 0 0,0 0 1,0 0-1,0-1 0,0 1 0,0-1 1,1 0-1,-1 0 0,0 0 1,0 0-1,0-1 0,1 1 1,-1-1-1,0 1 0,0-1 0,0 0 1,0-1-1,0 1 0,5-4 1,3-1 73,-1-1 1,0-1-1,0 0 1,-1 0-1,0-1 1,0 0-1,-1 0 1,0-1-1,-1 0 1,10-18-1,-3 2 72,-1-1 0,-1 0 0,11-39 0,-6 3 18,-22 103-177,2 1 0,2 63-1,1-98-18,1-1-1,-1 1 1,1-1-1,0 1 1,2 5-1,-3-10 0,0 0 1,1 0-1,-1-1 0,0 1 0,1 0 0,-1-1 1,1 1-1,-1 0 0,0-1 0,1 1 1,0-1-1,-1 1 0,1-1 0,-1 1 0,1-1 1,-1 1-1,1-1 0,0 0 0,-1 1 1,1-1-1,0 0 0,0 1 0,-1-1 1,1 0-1,0 0 0,0 0 0,-1 0 0,1 0 1,0 0-1,0 0 0,-1 0 0,1 0 1,0 0-1,0 0 0,-1 0 0,1 0 1,0-1-1,-1 1 0,1 0 0,0-1 0,0 1 1,-1 0-1,2-1 0,5-4 14,0 1 0,0-1 1,-1 0-1,0 0 0,1-1 0,-2 0 1,6-7-1,37-52 75,-27 35-38,5-6 7,38-50 97,-63 85-153,0 0-1,0-1 1,0 1 0,0 0 0,0 0-1,0 0 1,0 0 0,0 0-1,0 0 1,1 0 0,-1 0 0,1 0-1,-1 0 1,0 1 0,1-1 0,-1 1-1,1-1 1,1 0 0,-2 2-2,-1-1 1,1 1-1,-1-1 0,1 1 1,-1-1-1,1 1 1,-1-1-1,1 1 0,-1-1 1,0 1-1,1 0 1,-1-1-1,0 1 0,1-1 1,-1 1-1,0 0 1,0 0-1,0-1 0,1 1 1,-1 0-1,0-1 1,0 1-1,0 0 1,0-1-1,0 1 0,-1 1 1,1 12 15,-2 0 1,-4 22-1,5-31-11,-15 63 69,8-36-153,-7 55 0,16-76-580,2-11-151,4-15 216,-3-12 203,2-9-137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13371,'3'-13'739,"1"0"0,1 1 1,0-1-1,0 1 0,1 0 1,0 1-1,1-1 0,17-19 1,5-2 469,43-38 0,-69 68-1183,8-7 94,0 0 0,0 0 1,1 1-1,0 1 0,14-8 0,-25 16-117,-1 0 0,1-1-1,-1 1 1,1-1 0,-1 1-1,1 0 1,-1 0 0,1-1 0,-1 1-1,1 0 1,0 0 0,-1 0-1,1 0 1,-1-1 0,1 1-1,0 0 1,-1 0 0,1 0-1,-1 0 1,1 0 0,0 1 0,-1-1-1,1 0 1,-1 0 0,1 0-1,0 0 1,-1 1 0,1-1-1,-1 0 1,1 1 0,-1-1-1,1 0 1,-1 1 0,1-1 0,-1 1-1,1-1 1,-1 0 0,0 1-1,1-1 1,-1 1 0,0-1-1,1 1 1,-1 0 0,0-1-1,0 1 1,1-1 0,-1 1 0,0-1-1,0 1 1,0 0 0,0-1-1,0 2 1,0 3 7,0 0 0,0 0 1,-1 0-1,0 0 0,-1 5 0,-45 161-1295,47-162 346,6-10 561,7-12 6,0-10-220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13835,'4'49'5056,"-11"30"-3152,3-37-1098,2 71-1,2-112-796,0 0 0,0 0 0,0 0 0,0 0 0,0 0 0,0 1 0,1-1-1,-1 0 1,0 0 0,1 0 0,-1 0 0,1 0 0,-1 0 0,1 0 0,-1 0 0,1 0 0,0-1 0,0 2 0,0-2-5,0 1 1,-1-1-1,1 0 1,0 0-1,-1 1 1,1-1-1,0 0 1,0 0 0,-1 0-1,1 0 1,0 0-1,-1 0 1,1 0-1,0 0 1,-1 0-1,1 0 1,0-1-1,0 1 1,-1 0 0,1 0-1,0-1 1,5-2 13,0-1 0,-1 0 1,1 0-1,8-8 1,-7 5 1,19-16 33,22-19 33,-43 38-80,1 0 1,-1 1-1,0 0 1,1 0 0,0 0-1,0 1 1,9-3 0,-14 4-7,-1 1 0,1 0 0,0 0 0,0-1 0,-1 1 0,1 0 0,0 0 0,0 0 0,0 0 0,-1 0 0,1 0 0,0 0 0,0 1 0,0-1 0,-1 0 0,1 0 0,0 0 0,0 1 1,-1-1-1,1 0 0,0 1 0,-1-1 0,1 1 0,0-1 0,-1 1 0,1-1 0,-1 1 0,1 0 0,0 1 0,0-1 0,-1 0 0,0 1 0,1-1 0,-1 1 0,0 0 0,1-1 0,-1 1 0,0-1 0,0 1 0,-1-1 0,1 1 0,0 2 0,-3 6 0,0 1 1,0-1 0,-6 12-1,8-20 1,-13 28 97,-1 0 1,-2-1 0,-1-1-1,-1-1 1,-45 50 0,60-73-57,-1 0 1,1 0-1,-1-1 1,1 1-1,-1-1 0,0 0 1,0 0-1,-1 0 1,-8 2-1,12-4-80,1-1 1,-1 0-1,1 1 0,-1-1 0,0 0 0,1 0 0,-1 0 0,0 0 0,1 0 0,-1-1 1,0 1-1,1 0 0,-1-1 0,1 1 0,-1-1 0,0 0 0,1 1 0,0-1 1,-1 0-1,1 0 0,-1 0 0,1 0 0,0 0 0,0 0 0,-1 0 0,1-1 0,0 1 1,0 0-1,0-1 0,1 1 0,-1 0 0,0-1 0,0 1 0,1-1 0,-1 0 1,1 1-1,-1-3 0,0-1-44,-1 1 0,2-1 0,-1 0 0,0 0 0,1 0 0,0 0 0,1-9 0,5-14-362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16668,'0'6'1472,"0"4"-928,-3 4-160,0 5 584,3 4-200,-2 1-263,1 1-81,1-4-136,0-2-184,0-8-392,6-7-200,-2-11-353,-1-7-1343,1-12 1768,3-5-344,2-17-241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16219,'7'-5'296,"0"0"0,0 1-1,0 0 1,1 0-1,0 1 1,-1 0-1,1 0 1,0 1-1,1 0 1,-1 0-1,0 1 1,1 0-1,15 0 1,-14 1-144,0 1 0,-1 0 0,1 0-1,-1 1 1,1 0 0,-1 0 0,0 1 0,0 0 0,0 1 0,0 0 0,16 11-1,-23-14-137,1 1-1,-1 0 0,1 0 0,-1 0 0,0 1 0,0-1 0,0 0 1,0 1-1,0-1 0,-1 1 0,1 0 0,-1 0 0,0 0 0,0-1 1,0 1-1,0 0 0,0 0 0,0 0 0,-1 1 0,0-1 0,1 0 1,-1 0-1,0 0 0,-1 0 0,1 0 0,0 0 0,-1 0 0,0 0 1,0 0-1,0 0 0,0 0 0,0 0 0,-3 4 0,-4 8 136,-2-1 0,0 0 0,0 0 0,-24 22 0,22-22 20,5-7-72,1 0-1,0 1 1,1-1 0,-1 1 0,1 1 0,-5 12-1,9-19-88,0 0 0,0 0-1,1 0 1,-1 0 0,1 0-1,-1 1 1,1-1 0,0 0-1,0 0 1,0 0-1,0 1 1,0-1 0,0 0-1,1 0 1,-1 0 0,1 0-1,-1 0 1,1 0 0,0 0-1,0 0 1,0 0 0,0 0-1,0 0 1,0 0-1,1 0 1,-1-1 0,1 1-1,-1 0 1,1-1 0,0 0-1,-1 1 1,1-1 0,3 2-1,0-1 39,0 1 1,0-1-1,0-1 0,0 1 0,0-1 1,1 0-1,-1 0 0,0 0 0,1-1 1,8 0-1,-3 0 20,1-2 0,0 1 1,20-7-1,6-4 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15995,'0'-1'100,"0"-1"0,1 1 0,-1-1 0,1 1 0,0 0 1,-1-1-1,1 1 0,0 0 0,0 0 0,0-1 0,0 1 0,0 0 0,0 0 0,0 0 0,0 0 0,0 0 0,1 0 0,-1 1 0,3-2 0,31-16 246,-25 14 59,118-49 929,-115 48-1294,1 1 0,0 1-1,1 0 1,-1 1 0,0 1 0,1 0-1,21 1 1,-33 0-37,1 1 0,-1 0 1,0-1-1,0 1 0,0 0 0,0 1 1,0-1-1,0 0 0,0 1 0,-1 0 0,1-1 1,0 1-1,-1 0 0,1 1 0,-1-1 1,0 0-1,0 1 0,0-1 0,0 1 0,0 0 1,0-1-1,-1 1 0,1 0 0,-1 0 0,0 0 1,0 0-1,0 0 0,0 0 0,-1 1 1,1-1-1,-1 4 0,2 7-3,-2 0-1,0 0 1,-1 0 0,0 0 0,-7 26-1,0-4 17,-2-2 0,-2 1 0,-1-1 0,-18 33 0,22-50-51,0-1 0,-1 0 0,-1 0-1,0-1 1,-1-1 0,-1 0 0,0 0 0,-1-1-1,-24 16 1,14-18-267,15-12 377,9 1-79,0-1 0,0 1-1,0-1 1,0 1 0,0-1 0,0 1-1,0-1 1,0 1 0,0-1 0,0 1-1,0-1 1,0 1 0,0 0 0,1-1-1,-1 1 1,0-1 0,0 1-1,0-1 1,1 1 0,-1 0 0,0-1-1,0 1 1,1-1 0,10-15-147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15467,'-3'19'1553,"-4"4"-1145,6 5-176,-1 1 624,4 3-904,3-4 816,5-2-616,3-3-48,6-4-104</inkml:trace>
  <inkml:trace contextRef="#ctx0" brushRef="#br0" timeOffset="1">294 241 13691,'-2'3'363,"0"-1"1,0 1-1,0-1 1,0 1-1,0-1 1,-1 0-1,1 0 1,-1 0-1,-5 3 0,-11 9 1361,9-4-1062,0 0-1,-10 15 0,17-22-578,1 1 0,-1 0-1,1 0 1,0 0-1,0 0 1,0 1 0,0-1-1,1 1 1,0-1-1,-2 8 1,3-11-76,0 0 0,0-1 0,0 1 0,0 0-1,0-1 1,0 1 0,1 0 0,-1 0 0,0-1 0,0 1 0,0 0 0,1-1 0,-1 1-1,0-1 1,1 1 0,-1 0 0,0-1 0,1 1 0,-1-1 0,1 1 0,-1-1-1,1 1 1,-1-1 0,1 1 0,0-1 0,-1 0 0,1 1 0,-1-1 0,1 0 0,0 1-1,-1-1 1,1 0 0,0 0 0,-1 1 0,1-1 0,0 0 0,0 0 0,-1 0 0,1 0-1,0 0 1,-1 0 0,1 0 0,0-1 0,-1 1 0,1 0 0,1 0 0,3-1 17,0-1 1,0 1 0,0-1-1,9-4 1,8-6 69,-2 0 1,0-2 0,0 0 0,-1-1-1,-1-1 1,0-1 0,-2-1-1,25-31 1,-39 42 4,-8 8-40,-10 8-9,6 0-31,0 1 0,0 1 0,1 0 0,0 0 0,0 1 0,2 0 0,-1 1 0,2-1-1,-10 26 1,15-36-25,0 0-1,0 0 0,1 0 1,-1 0-1,1 1 0,-1-1 1,1 0-1,0 0 0,0 0 1,0 0-1,0 0 0,0 1 1,0-1-1,1 0 0,-1 0 1,1 0-1,-1 0 0,3 4 1,-2-4-27,0-1 0,0 0 0,0 0 0,1 1-1,-1-1 1,1 0 0,-1 0 0,1 0 0,-1-1 0,1 1 0,0 0 0,-1 0 0,1-1 0,0 1 0,-1-1 0,1 0 0,3 1 0,5-1-70,1 0-1,-1 0 1,0-1 0,0-1 0,0 1-1,13-6 1,21-6-166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47 15171,'1'-2'257,"-1"0"1,1 0-1,-1-1 0,0 1 0,0 0 1,0 0-1,0 0 0,0 0 0,0-1 1,-1 1-1,1 0 0,-1 0 0,1 0 1,-1 0-1,0 0 0,-1-2 0,1 3-163,1 0 1,-1 0-1,0 1 0,0-1 0,0 0 0,0 1 0,0-1 1,0 1-1,0-1 0,0 1 0,0 0 0,0-1 1,0 1-1,0 0 0,0 0 0,0-1 0,0 1 0,0 0 1,0 0-1,0 0 0,0 1 0,0-1 0,-1 0 0,1 0 1,0 0-1,0 1 0,0-1 0,0 1 0,0-1 0,0 1 1,0-1-1,0 1 0,-1 0 0,-6 4 105,0 0-1,1 0 1,0 0-1,-1 1 0,-5 7 1,9-10-193,1 1 0,0 0-1,0 0 1,0 0 0,0 0 0,1 0 0,0 0 0,-1 1-1,2-1 1,-4 10 0,5-13-8,0-1-1,0 1 0,0-1 1,0 1-1,0 0 1,0-1-1,0 1 1,0-1-1,0 1 0,0-1 1,1 1-1,-1-1 1,0 1-1,0-1 1,0 1-1,1-1 1,-1 1-1,0-1 0,1 1 1,-1-1-1,0 1 1,1-1-1,-1 0 1,1 1-1,-1-1 0,1 0 1,-1 1-1,1-1 1,-1 0-1,1 1 1,-1-1-1,1 0 0,-1 0 1,1 0-1,-1 0 1,1 0-1,0 1 1,25 0-76,-20-1 58,21-1-56,22 0-47,-45 1 110,-1 0 1,1 1 0,0 0 0,-1-1 0,1 1 0,-1 0 0,1 1-1,-1-1 1,0 1 0,4 1 0,-6-2 10,-1-1 0,1 1 0,-1-1 0,1 1-1,0-1 1,-1 1 0,1 0 0,-1-1 0,0 1 0,1 0 0,-1-1-1,0 1 1,1 0 0,-1 0 0,0-1 0,0 1 0,1 0 0,-1 0 0,0 0-1,0-1 1,0 1 0,0 0 0,0 0 0,0 0 0,0-1 0,0 1 0,-1 0-1,1 0 1,0-1 0,0 1 0,-1 0 0,1 0 0,0-1 0,-1 1 0,1 0-1,-1-1 1,1 1 0,-1 0 0,0 0 0,-23 22-5,23-22 7,-6 4-1,-1 1 1,0-1-1,-17 7 0,23-11-42,-1 0 1,0 0-1,1-1 0,-1 1 0,0 0 0,0-1 1,-5 0-1,7 0 6,1 0 1,-1 0 0,0 0-1,0 0 1,0 0-1,1 0 1,-1-1-1,0 1 1,0 0 0,0-1-1,1 1 1,-1-1-1,0 1 1,1-1-1,-1 1 1,0-1 0,1 1-1,-1-1 1,1 1-1,-1-1 1,1 0-1,-1 1 1,1-1 0,0 0-1,-1-1 1,-1-10-178,9-3-56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43 108 14883,'3'1'238,"-1"0"0,1 0 0,0 0 0,0 0 0,0-1 0,0 1 0,-1-1 0,1 0 0,0 0 0,0 0 0,0 0 0,0-1 0,0 1 0,0-1 0,0 0 0,-1 1 0,1-1 0,0 0 0,0-1 0,-1 1 0,1-1 0,-1 1 0,3-3 0,3-1 100,-1 0-1,1-1 1,11-12-1,-17 15-306,0 1 0,0-1-1,0 1 1,0-1 0,0 0-1,-1 1 1,1-1-1,-1 0 1,0 0 0,0 0-1,0 0 1,0-1 0,0 1-1,0-5 1,-1 7-28,0 1 0,0-1 1,0 0-1,-1 1 0,1-1 0,0 0 1,0 1-1,0-1 0,-1 0 1,1 1-1,0-1 0,0 0 0,-1 1 1,1-1-1,-1 1 0,1-1 1,-1 0-1,1 1 0,-1-1 0,1 1 1,-1 0-1,1-1 0,-1 1 0,1-1 1,-1 1-1,0 0 0,1-1 1,-1 1-1,0 0 0,1 0 0,-1 0 1,0-1-1,1 1 0,-1 0 1,0 0-1,0 0 0,1 0 0,-1 0 1,0 0-1,1 0 0,-1 1 0,0-1 1,0 0-1,1 0 0,-2 1 1,-2 0 12,-1 0 0,1 0 0,0 1 0,-1 0 1,-6 4-1,1 0 14,1 1 0,0 0 1,0 1-1,0 0 0,1 0 0,1 1 1,-1 0-1,1 0 0,1 1 0,0 0 1,0 0-1,1 0 0,0 1 0,1-1 1,-4 16-1,7-24-35,1-1 1,-1 1-1,1 0 0,0-1 0,0 1 1,0 0-1,0 0 0,0-1 0,0 1 1,0 0-1,1-1 0,-1 1 1,0 0-1,1-1 0,0 1 0,-1 0 1,1-1-1,0 1 0,0-1 1,0 1-1,0-1 0,0 0 0,0 1 1,0-1-1,0 0 0,1 0 1,-1 0-1,0 0 0,1 0 0,-1 0 1,1 0-1,-1 0 0,1 0 1,-1-1-1,1 1 0,0-1 0,-1 1 1,1-1-1,0 0 0,0 1 0,-1-1 1,4 0-1,4 0-208,-1 0-1,1-1 1,-1 0 0,1 0-1,-1-1 1,0 0 0,12-5-1,4-2-188,40-25 0,-18 3-137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210 259 13363,'0'0'65,"0"-1"1,0 1-1,0-1 0,0 1 0,-1-1 1,1 1-1,0-1 0,0 1 1,0-1-1,0 1 0,0-1 1,-1 1-1,1 0 0,0-1 1,0 1-1,-1-1 0,1 1 1,0 0-1,-1-1 0,1 1 1,0 0-1,-1-1 0,1 1 1,-1 0-1,1 0 0,0-1 1,-1 1-1,0 0 0,-17-1 985,13 2-776,0 0 0,-1 1 0,1-1 0,0 1 1,-5 3-1,-2 2 41,0 1 1,1 0-1,-1 1 1,2 0-1,-1 0 1,1 1-1,1 1 1,-1 0-1,2 0 1,0 0-1,0 1 1,1 1-1,-8 17 1,15-28-271,-1 0 0,0 0 0,0 0 0,1 0 0,0 0 0,-1 0 0,1 0 0,0 0 0,0 0 0,0 0 0,0 0 1,0 0-1,0 0 0,1 0 0,-1 0 0,2 4 0,-1-5-20,-1 0 0,1 0-1,0 0 1,0-1 0,0 1 0,0 0 0,0 0 0,-1-1 0,1 1-1,0-1 1,0 1 0,1-1 0,-1 1 0,0-1 0,0 1 0,0-1-1,0 0 1,0 0 0,0 0 0,1 1 0,0-1 0,6-1 29,-1 0 1,0 0 0,0 0 0,0-1 0,0 0-1,-1 0 1,14-6 0,10-8 31,-1-2 0,0 0 0,-1-2 0,-1-1 0,37-37 0,-9 0-29,57-77 1,-98 117-82,0-1 1,13-24-1,-27 42 21,1 0 0,0 0 1,-1-1-1,1 1 0,-1 0 0,1 0 0,-1 0 1,1 0-1,-1-1 0,0 1 0,0 0 0,1 0 1,-1-1-1,0 1 0,0 0 0,0 0 1,-1-3-1,1 4 1,-1 0 0,1 0 0,-1-1 0,1 1 0,-1 0 0,1 0 1,-1 0-1,1 0 0,-1 0 0,1 0 0,-1 0 0,0 0 0,1 0 0,-1 0 1,1 0-1,-1 0 0,1 0 0,-1 0 0,1 0 0,-1 0 0,1 1 0,-1-1 0,1 0 1,-1 0-1,1 1 0,-1 0 0,-6 2-10,1 1-1,0 0 1,0 1 0,-9 8-1,-5 9 6,1 2 0,1 0-1,-26 47 1,36-57-31,1 1 1,0 0-1,1 0 1,1 1-1,0-1 1,1 1-1,1 0 1,-2 29-1,5-36 70,1 0-1,0 1 0,0-1 0,1 0 0,0 0 0,1 1 1,0-2-1,0 1 0,1 0 0,0-1 0,1 0 0,0 1 0,8 9 1,5-2-30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1711 7 13131,'-35'-3'653,"0"0"-1,0 2 1,0 2 0,-50 8 0,29-4-207,-818 85 405,840-86-850,0 2 1,1 1 0,-41 15-1,59-17-1,0 2 0,0 0-1,1 1 1,0 0-1,0 2 1,1-1-1,0 1 1,-22 23-1,11-5 29,2 1 0,0 1 0,-32 60 0,25-32 52,-28 82-1,52-127-12,-10 33-337,14-42 376,0 0-1,0 0 1,0-1 0,1 1-1,0 0 1,0 0 0,0 0-1,0 0 1,1 5 0,0-8-88,0 0 1,0 1-1,-1-1 1,1 0 0,0 0-1,0 0 1,0 0-1,0 0 1,0 0-1,1 0 1,-1 0 0,0-1-1,0 1 1,1 0-1,-1-1 1,0 1-1,1-1 1,-1 1 0,0-1-1,1 0 1,-1 1-1,1-1 1,-1 0-1,0 0 1,1 0 0,1 0-1,27-3 194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307 610 17140,'0'-2'110,"0"0"-1,0 1 1,0-1 0,0 1 0,0-1 0,0 0 0,0 1-1,0-1 1,-1 0 0,1 1 0,0-1 0,-1 1 0,0-1 0,1 1-1,-1-1 1,0 1 0,0-1 0,0 1 0,0 0 0,0-1-1,0 1 1,-2-1 0,1 0 10,0 1-1,0 0 1,0 0 0,0 0-1,0 1 1,-1-1-1,1 0 1,0 1-1,0-1 1,-1 1 0,1 0-1,-1 0 1,-3 0-1,-2 1 38,1 0 0,-1 1 0,1-1 0,0 2 0,0-1 0,0 1-1,0 0 1,0 0 0,-7 5 0,0 3-94,0 1 0,1 0 0,1 0 0,0 1 0,1 1 0,0 0 0,1 0 0,-14 28 0,14-22-43,1 1-1,0 0 1,2 1 0,0 0 0,2 0 0,-4 30-1,8-43-5,0-1 0,1 0 0,0 1 0,0-1 0,1 1 0,2 8-1,-3-15-4,1 0-1,-1 0 0,1 0 1,0 0-1,0 0 1,0 0-1,0 0 0,0 0 1,0 0-1,0 0 0,1-1 1,-1 1-1,0 0 0,1-1 1,0 1-1,-1-1 0,1 0 1,0 1-1,0-1 0,0 0 1,0 0-1,0 0 0,0-1 1,0 1-1,0 0 0,0-1 1,3 1-1,-2-1 6,1 1-1,0-1 1,-1-1-1,1 1 1,0 0-1,-1-1 1,1 0-1,-1 0 1,1 0 0,-1 0-1,1 0 1,4-4-1,3-1 33,-1-1-1,14-12 0,2-4 30,0-2-1,-2 0 1,-1-1 0,-1-2-1,-1 0 1,31-59-1,-30 44-25,-1-2-1,-3 0 1,-2-1-1,14-65 0,-29 108-47,0-3 0,1 0-1,-1 0 1,0 0 0,0-1-1,0 1 1,-1 0 0,0 0-1,-2-10 1,2 16-1,0-1 0,0 1 0,0 0 1,0 0-1,-1-1 0,1 1 0,0 0 0,0 0 0,0 0 0,-1-1 0,1 1 0,0 0 1,0 0-1,0 0 0,-1 0 0,1 0 0,0 0 0,0-1 0,-1 1 0,1 0 1,0 0-1,0 0 0,-1 0 0,1 0 0,0 0 0,-1 0 0,1 0 0,0 0 1,0 0-1,-1 0 0,1 0 0,0 0 0,0 0 0,-1 1 0,1-1 0,0 0 1,0 0-1,-1 0 0,1 0 0,0 0 0,0 0 0,-1 1 0,1-1 0,0 0 1,0 0-1,0 0 0,0 1 0,-1-1 0,1 0 0,0 0 0,0 1 0,0-1 1,-11 15 7,1 7-5,2 0-1,1 0 1,1 1 0,0 0 0,-3 44 0,8-62-1,1 0-1,-1 0 1,1 1 0,1-1-1,-1 0 1,2 10-1,-1-14 1,-1 0 0,1 0-1,-1 0 1,0 0 0,1 0-1,-1-1 1,1 1-1,0 0 1,-1 0 0,1 0-1,0 0 1,0-1 0,-1 1-1,1 0 1,0-1 0,0 1-1,0-1 1,0 1-1,0-1 1,0 1 0,0-1-1,0 0 1,0 1 0,0-1-1,0 0 1,0 0-1,0 0 1,0 0 0,0 0-1,0 0 1,0 0 0,0 0-1,0 0 1,0 0-1,0 0 1,0-1 0,1 0-1,7-1 10,-1-1-1,0 0 1,-1 0 0,1-1-1,0 0 1,-1-1-1,0 0 1,9-7-1,51-53 66,-66 64-75,54-62 58,-3-3 0,-3-2-1,73-133 1,-110 178-51,-1 0-1,12-38 1,-18 42-5,-6 14 5,-18 32 6,-105 216 18,100-189-19,3 2 1,-23 95-1,39-124-7,2 0-1,0 0 1,2 0-1,4 50 0,24 107 52,-2-19 6,-24-164-63,12 180 41,-12-148-32,-2-1 0,-1 1-1,-11 49 1,0-40 10,13-41-16,-1 0 0,1 1-1,-1-1 1,1 0 0,-1 0 0,0 1 0,0-1 0,1 0 0,-1 0 0,0 0 0,0 0 0,0 0 0,0 0 0,0 0 0,0-1 0,-1 1 0,1 0 0,0 0 0,0-1 0,-1 1 0,1-1 0,0 1 0,0-1 0,-1 0 0,1 1 0,-1-1 0,1 0 0,0 0 0,-3 0 0,1-1 2,0 0 1,0-1 0,0 1-1,0-1 1,1 1-1,-1-1 1,0 0-1,1 0 1,-1-1-1,1 1 1,0 0-1,0-1 1,0 1-1,0-1 1,0 0 0,-1-2-1,-5-10 17,-11-26 0,18 38-21,-9-22 0,1 0 1,1 0 0,2-1 0,0 0 0,2 0 0,-2-38 0,5 50-11,2 0 1,0 1 0,0-1-1,1 1 1,1 0 0,0-1-1,1 1 1,0 1 0,1-1-1,1 1 1,0-1 0,0 1-1,1 1 1,12-15 0,-2 7-389,0 1 0,1 1 0,26-20 0,65-38-2385,-65 45 2520,8-5-608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15171,'2'29'1200,"-1"-1"0,-4 42 0,1-43-630,1 0 0,4 45-1,-3-70-538,0-1-1,0 0 0,0 0 0,0 0 0,0 0 0,0 0 0,1 0 0,-1 0 1,1 0-1,-1 0 0,0 0 0,1 0 0,0 0 0,-1 0 0,1 0 0,0 0 1,-1-1-1,1 1 0,0 0 0,1 1 0,-1-2-6,0 0 1,0 0-1,0 1 0,0-1 0,-1 0 1,1 0-1,0 0 0,0-1 0,0 1 1,0 0-1,0 0 0,-1 0 0,1-1 1,0 1-1,0 0 0,0-1 0,-1 1 1,1 0-1,0-1 0,0 0 0,6-4 90,-1-1-1,0 1 1,0-1-1,6-8 0,-10 10-91,66-82 608,-38 44-272,47-47 1,-67 82-266,-7 11 9,-9 22 36,6-25-137,-23 61 167,15-45-131,1 1 0,1 1 0,0-1 0,-4 33 0,10-50-32,0 0-1,-1 0 0,1 0 1,0 0-1,0 0 1,0 0-1,0 0 1,0 0-1,1 0 0,-1 0 1,0 0-1,0 0 1,1 0-1,-1 0 0,0-1 1,1 1-1,-1 0 1,1 0-1,-1 0 1,1 0-1,0-1 0,-1 1 1,1 0-1,1 1 1,-1-2 3,0 1 0,1-1 0,-1 0 0,0 0 0,1 1 0,-1-1 0,0 0 0,1 0 0,-1 0 0,0 0 0,1 0 0,-1 0 0,0-1 0,1 1 0,1-1 0,6-2 28,-1-1-1,1 0 0,-1-1 1,10-6-1,19-17 117,-1-2 0,46-48 0,5-6 103,-86 83-251,-1 1 0,1-1 0,1 0 0,-1 0 0,0 0 0,0 0 0,0 1 0,0-1 0,0 0 0,1 1 0,-1-1 0,0 1 0,3-1 0,-4 1-2,0 0-1,0 1 0,1-1 1,-1 0-1,0 0 0,1 0 1,-1 0-1,0 0 1,0 1-1,1-1 0,-1 0 1,0 0-1,0 1 0,1-1 1,-1 0-1,0 0 0,0 1 1,0-1-1,0 0 0,1 0 1,-1 1-1,0-1 1,0 0-1,0 1 0,0-1 1,0 0-1,0 1 0,0-1 1,0 0-1,0 1 0,0-1 1,0 0-1,0 1 0,0 6 6,-1-1 0,0 1 0,0-1 0,-3 7 0,-8 30 4,-10 47-568,22-88 500,-1-1 0,1 0 1,0 0-1,0 1 0,0-1 1,0 0-1,0 1 0,0-1 1,0 0-1,0 1 0,0-1 1,1 0-1,-1 1 0,0-1 1,2 2-1,-2-3 34,0 0 0,1 1 0,-1-1 0,0 0-1,1 1 1,-1-1 0,1 0 0,-1 0 0,0 0 0,1 1 0,-1-1 0,1 0-1,-1 0 1,1 0 0,-1 0 0,1 0 0,-1 0 0,1 0 0,-1 0-1,1 0 1,-1 0 0,1 0 0,-1 0 0,0 0 0,1 0 0,-1-1-1,1 1 1,0 0 0,3-3-66,1 1 0,-1-1 1,0 1-1,0-1 0,0-1 0,0 1 0,4-5 0,18-22-428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154 145 14731,'1'-2'181,"-1"1"-1,1 0 1,0 0-1,-1 0 1,1-1 0,0 1-1,-1 0 1,0-1-1,1 1 1,-1 0-1,0-1 1,0 1 0,1-1-1,-1 1 1,0 0-1,0-1 1,-1 1-1,1-1 1,0 1-1,0 0 1,-1-1 0,1 1-1,-1-2 1,0 2-119,1 1 0,0-1 1,-1 0-1,1 1 0,0-1 1,-1 1-1,1-1 0,-1 0 0,1 1 1,-1-1-1,1 1 0,-1-1 1,1 1-1,-1 0 0,0-1 1,1 1-1,-1 0 0,1-1 1,-1 1-1,0 0 0,0-1 0,1 1 1,-1 0-1,0 0 0,1 0 1,-1 0-1,0 0 0,0 0 1,1 0-1,-1 0 0,0 0 0,1 0 1,-1 0-1,0 0 0,0 1 1,1-1-1,-1 0 0,0 1 1,1-1-1,-1 0 0,0 1 1,1-1-1,-1 1 0,1-1 0,-1 0 1,1 1-1,-2 0 0,-7 8 122,0 0-1,0 0 0,1 1 0,0 0 0,1 1 1,-8 14-1,-32 70 361,46-93-532,-2 5 52,1 0 0,-1 0 0,-2 13 0,4-19-58,1 0 0,0-1-1,0 1 1,0 0 0,0-1 0,0 1-1,0 0 1,0-1 0,0 1 0,0 0-1,0-1 1,0 1 0,0 0 0,0-1-1,0 1 1,0 0 0,1-1 0,-1 1-1,0-1 1,1 1 0,-1 0 0,0-1-1,1 1 1,-1-1 0,1 1 0,-1-1-1,0 1 1,1-1 0,-1 0 0,1 1-1,0-1 1,-1 1 0,1-1 0,-1 0 0,1 0-1,0 1 1,-1-1 0,1 0 0,-1 0-1,1 0 1,0 1 0,-1-1 0,1 0-1,0 0 1,-1 0 0,1 0 0,0 0-1,-1-1 1,1 1 0,0 0 0,-1 0-1,1 0 1,0 0 0,-1-1 0,1 1-1,-1 0 1,2-1 0,21-8 38,0-1-1,41-24 1,-8 3 1,-46 27-37,15-9 32,29-9-1,-47 19-31,-1 1-1,0 0 1,1 1-1,-1 0 1,1 0 0,0 0-1,-1 1 1,1 0-1,0 0 1,9 2 0,-14-1-3,-1-1 0,1 1 1,0 0-1,0 0 0,0 0 1,-1 0-1,1 1 1,-1-1-1,1 0 0,-1 1 1,1-1-1,-1 1 0,0-1 1,0 1-1,0 0 1,0 0-1,0-1 0,0 1 1,0 0-1,0 0 0,-1 0 1,1 0-1,-1 0 0,1 0 1,-1 4-1,1-4 17,-1 0-1,0 1 0,0-1 1,0 0-1,0 1 0,0-1 1,0 0-1,-1 1 0,1-1 1,-1 0-1,0 0 1,1 1-1,-1-1 0,0 0 1,0 0-1,0 0 0,-1 0 1,1 0-1,-1 0 0,1 0 1,-3 1-1,4-2-13,0-1 0,0 0 0,-1 0 0,1 0 0,0 0 0,-1 0 0,1 0 0,0 0-1,0 0 1,-1 1 0,1-1 0,0 0 0,-1 0 0,1 0 0,0 0 0,0-1 0,-1 1 0,1 0 0,0 0 0,-1 0 0,1 0-1,0 0 1,0 0 0,-1 0 0,1 0 0,0-1 0,-1 1 0,1 0 0,0 0 0,0 0 0,0 0 0,-1-1 0,1 1 0,0 0-1,0 0 1,0-1 0,-1 1 0,1 0 0,0 0 0,0-1 0,0 1 0,0 0 0,0-1 0,0 1 0,0 0 0,0 0 0,0-1 0,0 1-1,0 0 1,0-1 0,0 1 0,0-1 0,-3-20 140,3 18-110,-4-63 258,7-112 0,0 154-294,-3 23-2,0 1 0,0 0-1,0 0 1,1-1-1,-1 1 1,0 0-1,0 0 1,0-1 0,0 1-1,0 0 1,1 0-1,-1-1 1,0 1-1,0 0 1,0 0 0,1-1-1,-1 1 1,0 0-1,0 0 1,1 0 0,-1 0-1,0-1 1,0 1-1,1 0 1,-1 0-1,0 0 1,1 0 0,-1 0-1,0 0 1,0 0-1,1 0 1,-1 0 0,0 0-1,1 0 1,-1 0-1,0 0 1,0 0-1,1 0 1,-1 0 0,0 0-1,1 0 1,-1 1-1,0-1 1,0 0-1,1 0 1,-1 0 0,0 0-1,0 0 1,1 1-1,-1-1 1,0 0 0,0 0-1,0 1 1,1-1-1,-1 0 1,0 0-1,0 1 1,0-1 0,0 1-1,13 13-137,-13-14 131,3 6-186,1-1 1,1 0-1,-1 0 1,1 0 0,0 0-1,0-1 1,0 0-1,0 0 1,1 0 0,-1-1-1,1 0 1,0 0-1,8 3 1,-10-5 53,-1 0-1,1-1 1,0 1 0,0-1 0,0 0-1,0 0 1,0 0 0,0 0 0,0 0-1,0-1 1,0 0 0,0 0 0,-1 0-1,1 0 1,0-1 0,-1 0-1,1 1 1,-1-1 0,1 0 0,-1-1-1,0 1 1,0-1 0,4-3 0,15-18-819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12539,'-3'-14'4007,"5"36"-884,1 2-2236,-9 206 3237,1-161-3491,8 139 1,-2-200-623,6 35 36,-7-41-45,0 0 0,1 0 0,-1-1-1,1 1 1,-1-1 0,1 1 0,0 0-1,0-1 1,0 1 0,0-1 0,0 0-1,0 1 1,0-1 0,0 0-1,1 1 1,-1-1 0,0 0 0,1 0-1,1 1 1,-1-2-1,-1 0 0,0 1 0,1-1-1,-1 0 1,1 0 0,-1-1 0,0 1-1,1 0 1,-1 0 0,0-1 0,0 1 0,1-1-1,-1 1 1,0-1 0,0 1 0,1-1 0,-1 0-1,0 0 1,0 1 0,0-1 0,0 0-1,0 0 1,1-2 0,24-30 1,-22 27-1,6-8-5,278-407 168,-274 389-672,-13 32 477,-1 0-1,0-1 0,0 1 0,0-1 0,0 1 0,1-1 0,-1 1 0,0-1 0,0 1 0,0 0 0,0-1 1,0 1-1,0-1 0,0 1 0,0-1 0,-1 1 0,1-1 0,0 1 0,0 0 0,0-1 0,0 1 1,-1-1-1,1 0 0,-1 1 5,0 0 0,1 0 0,-1 0 0,0 0 0,0 0 0,0 0 0,1 0 0,-1 1 0,0-1 0,1 0 0,-1 0 0,0 1 0,0-1 0,1 0 0,-1 1 0,0-1 0,1 1 0,-1-1 0,1 1 0,-2 0 1,-13 9-312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14659,'-3'29'1825,"3"5"-833,0-2-328,6 1 936,0-2-304,8 0-247,0-3-265,1-1-744,-1 1-608,2-8 536,3-5-176,-2-16-104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17172,'-4'15'418,"-1"1"0,-1-1 0,0 0 0,-9 16 0,9-22-325,1 1 0,0-1-1,1 1 1,0 1 0,0-1-1,1 0 1,1 1 0,0 0-1,0-1 1,0 19 0,2-27-87,0-1 0,0 0 0,0 1 0,1-1 0,-1 0 0,0 0 0,0 1 0,1-1 0,-1 0 0,1 0 0,-1 0 0,1 0 0,0 1 0,-1-1 1,1 0-1,0 0 0,0 0 0,0 0 0,1 1 0,-1-2-3,0 1 0,0-1 0,0 0 0,0 0 1,0 1-1,0-1 0,0 0 0,0 0 0,0 0 1,0 0-1,0 0 0,0 0 0,0 0 0,0 0 0,0-1 1,0 1-1,0 0 0,2-1 0,4-2 7,0-1 0,0 0 0,-1 0 0,1-1 0,5-5 0,26-25-6,-2-1 1,-2-1-1,-1-2 0,50-79 0,-96 162 356,11-40-333,-30 83 422,28-75-370,1 0 0,0 0 0,1 0-1,1 1 1,-1 14 0,2-26-66,0 1 0,0-1 1,0 0-1,0 1 1,0-1-1,0 0 1,1 1-1,-1-1 0,0 0 1,1 1-1,-1-1 1,1 0-1,-1 1 0,1-1 1,0 0-1,-1 0 1,1 0-1,0 0 0,0 0 1,2 2-1,-2-2-23,0-1 0,0 0 0,0 1 0,0-1 0,1 0 0,-1 0 1,0 0-1,0 0 0,0 0 0,0 0 0,0 0 0,0 0 0,1 0 0,-1 0 0,0-1 0,0 1 0,0-1 0,0 1 0,2-1 0,3-3-198,-1 1 0,1-1-1,0 0 1,-1 0 0,0-1 0,8-8 0,-8 7 98,-1 0 0,0 0 0,-1 0 1,1-1-1,3-10 0,2-9-361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2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14827,'2'2'258,"1"0"1,-1 0-1,1-1 0,0 1 1,0-1-1,-1 0 0,1 0 0,0 0 1,0 0-1,0 0 0,1-1 1,-1 1-1,0-1 0,0 0 0,0 0 1,0 0-1,0 0 0,0-1 1,0 1-1,4-2 0,9-2 549,-1 0 1,24-10-1,-33 11-595,16-6 554,40-22-1,-55 27-714,-1 0-1,0 0 0,0-1 1,-1 1-1,1-1 0,-1 0 0,0-1 1,-1 1-1,1-1 0,6-11 0,-11 16-48,1 0 0,0 0 0,-1 0 0,1 0 0,-1 0 0,1 0 0,-1-1 0,0 1-1,0 0 1,1 0 0,-1 0 0,0 0 0,0-1 0,0 1 0,0 0 0,0 0 0,0 0 0,-1-1 0,1 1-1,0 0 1,-1 0 0,1 0 0,-1 0 0,1 0 0,-1 0 0,1 0 0,-1 0 0,0 0 0,1 0-1,-1 0 1,0 0 0,0 0 0,0 0 0,0 0 0,0 1 0,0-1 0,0 0 0,0 1 0,0-1 0,0 1-1,0-1 1,0 1 0,0 0 0,0-1 0,-1 1 0,1 0 0,-2 0 0,-3-1 3,0 0 1,0 0-1,0 1 0,0 0 1,0 0-1,0 1 1,0 0-1,-10 2 0,7 0-2,-1 1-1,1 0 1,0 1 0,0 0-1,1 0 1,-1 1-1,1 0 1,1 1-1,-1 0 1,1 0-1,0 0 1,1 1-1,0 0 1,-10 15-1,10-13 1,1 1-1,-1 0 0,2 0 0,0 1 0,0-1 0,1 1 1,0 0-1,1 0 0,0 0 0,1 0 0,1 24 0,0-32 0,0 0-1,1 1 0,-1-1 1,1 0-1,0 0 0,1 0 0,-1 1 1,1-1-1,-1 0 0,1-1 1,1 1-1,-1 0 0,0-1 1,1 1-1,0-1 0,0 1 0,0-1 1,0 0-1,0-1 0,1 1 1,-1 0-1,1-1 0,-1 0 1,1 0-1,0 0 0,0 0 0,0-1 1,0 1-1,1-1 0,-1 0 1,0 0-1,0-1 0,1 1 0,-1-1 1,0 0-1,5-1 0,7 0 6,-1-1 0,0 0 0,0-1 0,0-1 0,-1-1 0,1 0 0,-1-1 0,0 0 0,26-17 0,-11 4 16,0-2-1,-1 0 1,30-32-1,-42 35 0,0-1 0,-1 0 0,-1-1 0,-1-1-1,0 0 1,-2-1 0,-1 0 0,13-39 0,0-16 3,15-100 0,-35 160-33,3-13-11,2-4-34,-3-1 0,3-47-1,-17 122-20,-9 112 409,2 259 1,16-391-307,1-1 0,1 0 0,1 0 0,0 0 0,1-1 0,11 28 1,-24-80 7,-16-37-86,-63-203-169,87 272 227,0 0 0,1 1 0,-1-1-1,1 0 1,0 1 0,0-1 0,-1 0-1,1 0 1,0 1 0,1-1 0,-1 0-1,0 0 1,0 1 0,1-1 0,0-2-1,0 3 1,0 0-1,0 1 1,0-1-1,0 1 0,0 0 1,0-1-1,0 1 1,0 0-1,1-1 1,-1 1-1,0 0 0,0 0 1,0 0-1,0 0 1,0 0-1,1 0 1,-1 0-1,0 1 0,0-1 1,0 0-1,0 1 1,0-1-1,0 0 1,2 2-1,6 1-123,0-1 1,1 0-1,-1 0 0,1-1 1,0 0-1,-1-1 0,1 0 0,12-2 1,-16 1 26,-1 0 0,1-1 0,0 1 0,-1-1 0,1-1 0,-1 1 0,0-1 0,0 0 0,0 0 0,0-1 0,0 1 0,-1-1 0,0 0-1,1 0 1,2-5 0,19-29-389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10 16612,'1'0'39,"-1"0"0,0 0 1,1 0-1,-1 0 1,0 0-1,0-1 1,1 1-1,-1 0 0,0 0 1,1 0-1,-1 0 1,0 0-1,0-1 0,1 1 1,-1 0-1,0 0 1,0 0-1,0-1 1,1 1-1,-1 0 0,0 0 1,0-1-1,0 1 1,0 0-1,0-1 1,1 1-1,-1 0 0,0 0 1,0-1-1,0 1 1,0 0-1,0-1 1,0 1-1,0 0 0,0-1 1,0 1-1,0 0 1,0-1-1,0 1 1,-15 1 602,-23 10 209,-192 73 2228,229-84-3039,-1 1 0,0-1 0,1 1-1,-1-1 1,1 1 0,-1 0 0,1-1 0,-1 1 0,1 0 0,0 0 0,0 0 0,-1 0-1,1 0 1,0 1 0,0-1 0,0 0 0,0 0 0,-1 3 0,2-3-30,0 0-1,0 1 1,0-1 0,0 1 0,0-1-1,1 0 1,-1 1 0,0-1 0,1 0-1,-1 1 1,1-1 0,0 0 0,-1 0-1,1 1 1,0-1 0,0 0 0,-1 0-1,1 0 1,0 0 0,2 2 0,86 81-86,-67-67 66,-1 2 1,-1 1-1,-1 0 0,32 44 1,-48-60 41,-1 0 1,0 0 0,1 0-1,-1 1 1,-1-1 0,1 1 0,-1-1-1,0 1 1,0 0 0,0-1-1,0 1 1,-1 0 0,0 0-1,0-1 1,0 1 0,-1 0-1,0 0 1,0-1 0,0 1 0,0 0-1,0-1 1,-1 1 0,0-1-1,0 0 1,0 0 0,-1 0-1,0 0 1,1 0 0,-1 0-1,0 0 1,-1-1 0,1 0-1,-1 1 1,1-1 0,-1-1 0,0 1-1,0 0 1,-6 1 0,-4 3 105,0-1 0,0-1 0,-1 0 0,0-1 0,-19 3 0,23-6-172,0 1 0,0-1 0,0-1 0,0 0 1,-1-1-1,1 0 0,-20-5 0,29 5-44,0 1 0,0-1 1,0 0-1,0 0 0,1 0 0,-1 0 0,0 0 1,1 0-1,-1 0 0,1-1 0,-1 1 0,1 0 0,0-1 1,0 1-1,0-1 0,-1 0 0,1 1 0,1-1 1,-1 0-1,0 0 0,0 0 0,1 1 0,-1-1 0,1 0 1,-1-3-1,0-1-28,1 0 0,0 0 1,1 0-1,-1 0 0,1 0 1,0 0-1,3-9 0,15-32-548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18236,'-1'16'524,"-1"0"-1,-1 0 1,-1-1-1,0 1 1,-11 24 0,0 4 395,-41 164 1233,48-171-1923,3-1 0,0 1 0,2 67 0,3-100-214,0 0 0,1 0 1,-1 0-1,1 0 0,0 0 0,0 0 0,0 0 0,1-1 0,2 7 0,-3-9-12,0 1 1,0-1-1,0 0 0,1 0 1,-1 0-1,0 0 0,0 0 1,1 0-1,-1 0 0,1 0 1,-1 0-1,1-1 0,-1 1 1,1-1-1,-1 1 0,1-1 1,0 1-1,-1-1 0,1 0 1,-1 0-1,1 0 0,0 0 1,-1 0-1,1 0 0,0 0 1,-1-1-1,3 0 0,7-2 3,0 0-1,0-1 1,0 0-1,-1-1 1,1-1-1,-1 1 1,0-2-1,10-7 1,73-68 36,-80 70-32,48-48 35,-28 26 8,51-40 1,-72 68-45,-9 12 3,-10 15 5,6-19-16,-23 55-8,-49 132-329,72-188 314,0 0-1,1 0 1,0 0 0,-1 1 0,1-1-1,0 0 1,0 1 0,0-1 0,0 0-1,0 0 1,0 1 0,0-1 0,0 2-1,0-3 24,1 0-1,-1 1 0,0-1 1,0 0-1,1 0 0,-1 0 0,0 1 1,0-1-1,0 0 0,1 0 0,-1 0 1,0 0-1,1 0 0,-1 0 1,0 0-1,0 0 0,1 0 0,-1 1 1,0-1-1,1 0 0,-1 0 0,0-1 1,0 1-1,1 0 0,-1 0 1,0 0-1,1 0 0,-1 0 0,0 0 1,0 0-1,1 0 0,-1 0 1,0-1-1,1 1 0,30-23-48,-1-3-108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147 294 12691,'15'-13'828,"45"-46"1863,-54 52-1872,1-1 1,-1 0-1,0 0 1,0-1 0,7-16-1,-13 25-764,1 0-1,-1-1 1,0 1-1,0 0 1,0-1-1,1 1 0,-1 0 1,0-1-1,0 1 1,0-1-1,0 1 1,0 0-1,0-1 1,0 1-1,0-1 1,0 1-1,0-1 1,0 1-1,0 0 1,0-1-1,0 1 1,0-1-1,0 1 0,0 0 1,-1-1-1,1 1 1,0 0-1,0-1 1,0 1-1,-1-1 1,1 1-1,0 0 1,0 0-1,-1-1 1,1 1-1,0 0 1,-1-1-1,1 1 1,0 0-1,-1 0 0,1 0 1,-1-1-1,1 1 1,0 0-1,-1 0 1,1 0-1,-1 0 1,1 0-1,0 0 1,-1 0-1,1 0 1,-1 0-1,1 0 1,-1 0-1,1 0 1,0 0-1,-1 0 0,-26 7 1056,16-1-946,1 1-1,0 0 1,0 1 0,0 0-1,1 0 1,-9 10-1,-46 61 34,11 1-118,47-70-76,1-1 0,1 1 0,0 1 0,0-1 0,1 1 0,-4 16 0,7-26-3,0-1-1,0 1 1,0 0 0,0-1 0,0 1 0,0-1 0,0 1 0,0 0-1,0-1 1,0 1 0,0 0 0,1-1 0,-1 1 0,0 0-1,0-1 1,1 1 0,-1-1 0,0 1 0,1-1 0,-1 1 0,1-1-1,-1 1 1,0-1 0,1 1 0,-1-1 0,1 1 0,-1-1-1,1 0 1,0 1 0,-1-1 0,1 0 0,-1 1 0,1-1 0,-1 0-1,1 0 1,0 0 0,-1 1 0,1-1 0,0 0 0,-1 0-1,1 0 1,0 0 0,-1 0 0,1 0 0,0 0 0,-1-1 0,1 1-1,0 0 1,-1 0 0,2-1 0,34-12-8,-35 13 8,36-20-3,41-28-1,-56 33 6,0 1 0,1 1-1,0 1 1,1 1 0,0 0-1,29-6 1,-49 15-3,1 1 0,-1 1 0,0-1-1,1 1 1,-1 0 0,0 0 0,1 0 0,-1 0 0,0 1-1,7 1 1,-10-1 1,1-1 0,0 1 0,-1 0 0,1 0 0,-1 0 0,1 0 0,-1 0 0,0 0 1,1 1-1,-1-1 0,0 0 0,0 1 0,0-1 0,0 1 0,0-1 0,0 1 0,0 0 0,0-1 0,-1 1 0,1 0 0,-1-1 0,1 1 0,-1 0 0,0 0 0,1 0 0,-1 2 0,0 12 6,-1-1-1,0 0 1,-1 1-1,-7 29 1,4-25 23,29-94 265,-20 60-270,3-13 8,0 0-1,-2 0 1,-1-1 0,0-32 0,-6 51-31,-2 10-8,-2 13-17,4-6 19,1 0 0,1 0 1,-1 0-1,1 0 0,1 0 0,-1-1 0,1 1 0,3 12 1,-3-18 1,-1 1 0,1-1 0,0 0 0,0 1 0,0-1 0,0 0 0,0 1 0,0-1 0,1 0 1,-1 0-1,1 0 0,-1 0 0,1 0 0,0 0 0,0 0 0,0-1 0,0 1 0,0-1 0,0 1 0,0-1 1,1 0-1,-1 0 0,0 0 0,1 0 0,-1 0 0,1-1 0,-1 1 0,1-1 0,3 1 0,2-2 1,0 0 0,0 0-1,0-1 1,-1 0 0,1 0-1,0-1 1,-1 0-1,0 0 1,1-1 0,-1 0-1,-1 0 1,1-1-1,6-6 1,8-7-14,0-1 0,24-30 0,-30 31 13,0 0 0,-2-1 0,0 0 0,0-1 0,-2-1 0,16-42 0,-24 37-5,-3 26 8,0-1 0,0 1-1,0-1 1,0 0 0,0 1-1,0-1 1,-1 1-1,1-1 1,0 1 0,0-1-1,-1 1 1,1-1-1,0 1 1,-1-1 0,1 1-1,-1-1 1,1 1-1,0-1 1,-1 1 0,1 0-1,-1-1 1,0 0-1,-1 1 1,0 0 0,0 0-1,1 0 1,-1 0-1,0 1 1,0-1 0,0 0-1,1 1 1,-1-1-1,0 1 1,1 0 0,-1-1-1,0 1 1,1 0-1,-1 0 1,1 0-1,-1 0 1,1 0 0,0 1-1,-1-1 1,0 2-1,-13 12 6,1 2 0,0 0 0,2 0 0,0 1 0,1 1 0,0 0 0,2 0 0,0 1 0,2 0 0,0 1 0,-7 34 0,13-49-3,0 0 0,1-1 0,-1 1 0,1 0-1,0 0 1,1 0 0,-1-1 0,3 9-1,-3-11-4,1-1 0,0 0 0,0 1-1,0-1 1,1 0 0,-1 0 0,0 0-1,1 0 1,0 0 0,-1 0-1,1 0 1,0 0 0,0-1 0,0 1-1,0-1 1,0 1 0,0-1 0,0 0-1,1 0 1,-1 0 0,4 1-1,5 0-145,2 0 0,-1 0 0,0-1 0,0-1 0,0 0 0,1 0 0,-1-1 0,0-1 0,0 0 0,15-6 0,13-4-151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5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15043,'11'-13'1154,"-4"6"-443,-1 0 1,0 0-1,6-10 1,-12 17-682,0-1 0,0 1 0,0 0 1,1 0-1,-1 0 0,0 0 0,0 0 0,0 0 1,0 0-1,0 0 0,0 0 0,0 0 0,0 0 1,0 0-1,0-1 0,0 1 0,0 0 0,0 0 1,0 0-1,0 0 0,0 0 0,0 0 0,0 0 1,0 0-1,0-1 0,0 1 0,0 0 0,0 0 1,0 0-1,0 0 0,0 0 0,0 0 0,0 0 1,0 0-1,0 0 0,0 0 0,0-1 0,0 1 1,0 0-1,0 0 0,-1 0 0,1 0 0,0 0 1,0 0-1,0 0 0,0 0 0,0 0 0,0 0 1,0 0-1,0 0 0,0 0 0,0 0 0,0 0 1,-1 0-1,1 0 0,0 0 0,0 0 0,0 0 1,0 0-1,0 0 0,0 0 0,0 0 0,0 0 1,-1 0-1,1 0 0,0 0 0,0 0 0,0 0 1,-7 3 893,-3 4-486,0 0 0,0 1-1,1 0 1,1 1-1,-9 10 1,-38 53-46,53-68-365,-6 7-9,-1 0-10,1 0-1,0 1 1,1 0-1,1 0 1,-1 1 0,2-1-1,-5 16 1,10-27-8,0-1 0,0 1 0,-1 0 1,1 0-1,0-1 0,0 1 0,0 0 1,0 0-1,0 0 0,1-1 1,-1 1-1,0 0 0,0 0 0,0-1 1,1 1-1,-1 0 0,0-1 0,1 1 1,-1 0-1,1-1 0,-1 1 0,1-1 1,-1 1-1,1 0 0,-1-1 0,1 1 1,-1-1-1,1 1 0,0-1 0,-1 0 1,1 1-1,0-1 0,-1 0 0,1 1 1,0-1-1,-1 0 0,1 0 0,0 0 1,0 1-1,1-1 0,4 0 3,1 1-1,0-1 0,0 0 1,6-2-1,2 1 4,11 1 6,-1 1 1,38 5-1,-55-5-7,0 1 0,0 0 0,0 0 0,0 1 0,0 0 0,0 0 0,-1 1 0,0-1 0,0 2 0,0-1 0,10 9 0,-15-11 11,-1-1-1,0 0 1,1 1-1,-1-1 1,0 1-1,0-1 1,0 1-1,0 0 1,0-1-1,0 1 1,-1 0-1,1 0 1,-1 0 0,1-1-1,-1 1 1,0 0-1,1 0 1,-1 0-1,0 0 1,0 0-1,0 0 1,-1 0-1,1 0 1,0-1-1,-1 1 1,1 0-1,-1 0 1,0 0 0,1-1-1,-1 1 1,0 0-1,0 0 1,0-1-1,0 1 1,-3 2-1,-2 2 55,0 0 1,0-1-1,0 1 0,-1-1 0,0 0 1,-13 6-1,1-2 125,0 0 0,-1-1 0,-39 9-1,46-14-456,-1-1 0,0 0 0,0-1-1,0 0 1,0-1 0,-26-3 0,22-4-1740,11 2 939,7 5 1040,0 0 0,0 0 1,0 0-1,0 0 1,0-1-1,0 1 1,0 0-1,0 0 1,0 0-1,0 0 1,0 0-1,0 0 1,0 0-1,0-1 1,0 1-1,0 0 1,0 0-1,0 0 0,0 0 1,0 0-1,0 0 1,0 0-1,0-1 1,0 1-1,0 0 1,0 0-1,0 0 1,0 0-1,0 0 1,0 0-1,1 0 1,-1 0-1,0 0 1,0-1-1,0 1 0,0 0 1,0 0-1,0 0 1,0 0-1,0 0 1,1 0-1,-1 0 1,0 0-1,0 0 1,0 0-1,0 0 1,0 0-1,0 0 1,0 0-1,1 0 1,11-2-1143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3530 257 11066,'0'-3'112,"0"-1"1,0 1-1,0 0 0,-1 0 0,1-1 0,-1 1 0,0 0 0,1 0 0,-1 0 0,-1 0 0,1 0 1,0 0-1,-1 0 0,0 0 0,1 0 0,-1 1 0,0-1 0,0 1 0,-1-1 0,1 1 0,0 0 1,-1 0-1,0 0 0,1 0 0,-1 0 0,0 1 0,0-1 0,-4-1 0,-10-4 332,0 1-1,0 1 1,-33-7-1,45 11-367,-219-37 1322,-67-16-814,195 34-461,0 5 1,-167-6-1,121 22-101,-173 23 0,-228 60 36,468-66-50,2 2 0,0 4 0,1 2 0,2 4 0,-80 46 0,11 12-12,4 5 0,4 6-1,-118 117 1,213-182-6,3 0-1,-51 66 1,73-84 2,1 0 0,1 1-1,0 0 1,1 0 0,1 0 0,1 1 0,0 0 0,2 1 0,-6 34 0,8-33-3,1 0 0,0 0 0,1 0 0,1 0-1,2 0 1,-1 0 0,2-1 0,1 1 0,0-1 0,1 0 0,2-1 0,0 1-1,0-1 1,21 31 0,-8-22 1,0-1 1,2-1-1,1-1 0,1-1 0,0-1 1,2-2-1,1 0 0,0-2 0,1-1 0,1-1 1,1-1-1,46 14 0,-31-15 6,0-2 0,1-3 0,1-1 0,-1-3 0,1-1 0,0-3-1,0-2 1,59-8 0,59-17-3,277-79 0,148-99 19,-265 74 98,398-222 0,-455 182 15,-236 146-101,-2-2 1,0-1-1,-2-1 0,-1-1 0,41-58 0,-62 77-19,-1 0 0,0 0 0,0-1 1,-1 0-1,-1 0 0,0-1 0,0 1 0,-1-1 0,-1 0 0,1-12 0,-2 16-11,-1 1 0,-1 0 0,1-1 1,-1 1-1,0 0 0,-1 0 0,0 0 0,0 0 0,-1 0 1,1 0-1,-1 0 0,-1 1 0,1-1 0,-1 1 0,-1 0 1,1 0-1,-8-7 0,-1 1-73,-1 0 0,-1 0 0,0 2-1,0 0 1,-1 1 0,0 0 0,-1 1 0,0 1 0,-26-7 0,-15-2-221,-92-13 0,73 18-1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4145 10 11346,'-3'-2'101,"-1"1"-1,0 0 0,0-1 0,1 1 1,-1 1-1,0-1 0,0 0 0,0 1 1,0 0-1,0 0 0,-6 1 0,-45 8 168,49-8-176,-112 24 293,-1-5-1,-159 6 0,-352-60 637,172 0-673,61 35-296,312 5-52,1 4 0,-138 33 0,143-21 21,1 4-1,1 3 1,1 3 0,2 3-1,2 4 1,-104 73-1,100-57 27,2 2-1,3 4 1,3 3-1,-62 73 0,82-77 25,3 2 0,3 2 0,2 1 0,4 2 0,-56 142 0,-89 388 226,149-463-191,5 1 0,-10 160 0,27-124-43,16 231 0,-1-343-54,2 0-1,3-1 0,17 60 1,-15-80-2,2 0 0,1-1 0,2-1 0,1 0 0,34 49 0,-3-19 79,95 98-1,72 44 87,-166-162-39,-3 3 0,-2 2 0,-2 2-1,56 89 1,-41-55 99,3-3 0,77 79 0,-89-104-16,-3 2 0,50 87 0,52 147 467,-143-282-679,-1 2 0,0-1-1,-1 0 1,0 1 0,-1-1 0,-1 1-1,0 18 1,-3 0-545,0 0 0,-8 32 0,10-62 250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13723,'4'2'189,"-1"0"-1,0 1 1,0 0 0,0 0 0,0 0-1,0 0 1,-1 0 0,1 0 0,-1 1-1,4 7 1,8 9 373,6 6-69,59 78 1216,-66-84-1431,-1 0 0,-1 1 0,14 36 0,7 48 635,22 126 0,-9-33 51,-37-165-908,-4-14-42,1 1-1,1-1 1,9 21 0,-15-40-15,0 0 1,0 1 0,0-1 0,0 0 0,0 0-1,0 0 1,0 0 0,0 0 0,0 1 0,0-1 0,1 0-1,-1 0 1,0 0 0,0 0 0,0 0 0,0 0 0,0 1-1,0-1 1,0 0 0,0 0 0,0 0 0,1 0 0,-1 0-1,0 0 1,0 0 0,0 0 0,0 0 0,0 1 0,0-1-1,1 0 1,-1 0 0,0 0 0,0 0 0,0 0 0,0 0-1,0 0 1,1 0 0,-1 0 0,0 0 0,0 0 0,0 0-1,0 0 1,0 0 0,1 0 0,-1 0 0,0 0 0,0-1-1,0 1 1,0 0 0,0 0 0,0 0 0,1 0 0,-1 0-1,0 0 1,0 0 0,0 0 0,4-13 36,-2-15 72,-2 28-132,-1 0 1,0 0-1,1 0 0,-1 0 1,0 0-1,0 0 0,1 0 1,-1 0-1,0 0 0,1 0 0,-1 0 1,0 0-1,1-1 0,-1 1 1,1 0-1,-1 0 0,0-1 1,1 1-1,-1 0 0,1-1 0,-2 0 1,-4-10-467,1 1 0,0-2 0,1 1 0,0-1 0,0 1 0,-2-18 0,-7-19-595,5 26 407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29 204 14283,'-4'9'233,"-1"0"0,1 1-1,1 0 1,0-1 0,0 1 0,1 0 0,0 0-1,1 1 1,0-1 0,1 0 0,0 0 0,0 1-1,1-1 1,4 17 0,-1-8-11,1 0 1,1 0-1,1-1 0,0 0 0,2 0 1,18 30-1,-25-45-181,0 0 1,0-1-1,0 1 0,1 0 1,-1-1-1,1 1 0,0-1 1,-1 0-1,1 0 0,0 0 1,0 0-1,6 3 0,-6-5 1,-1 1-1,0-1 1,0 0-1,0 1 1,0-1-1,0 0 1,1 0-1,-1 0 0,0-1 1,0 1-1,0 0 1,0-1-1,0 1 1,0-1-1,0 0 1,0 0-1,0 0 0,0 0 1,0 0-1,0 0 1,0 0-1,-1-1 1,3-1-1,11-13 301,0 0 0,0-1 1,-2-1-1,13-22 0,5-5 186,262-326 1255,-278 356-1839,-2 3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12747,'-4'-2'3552,"4"2"-3441,0 0 0,0 0 0,0 0 0,-1-1 0,1 1 0,0 0 0,0 0 0,0 0 0,0 0 0,4-8 1954,15-12-1550,-12 12 38,76-85 590,255-309-274,-326 384-755,-29 42-33,-110 190 239,110-180-288,1 0 0,2 2 0,2 0 0,-13 57 0,22-55-366,8-22-234,-5-15 545,0-1-1,1 0 1,-1 1 0,1-1 0,-1 0 0,0 0 0,1 1 0,-1-1-1,1 0 1,-1 0 0,1 0 0,-1 0 0,1 1 0,-1-1 0,1 0 0,-1 0-1,1 0 1,-1 0 0,1 0 0,-1 0 0,0 0 0,1 0 0,-1 0-1,1-1 1,-1 1 0,1 0 0,-1 0 0,1 0 0,0-1 0,6-4-237,-2-3-85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86 15763,'2'2'164,"0"0"-1,0-1 0,0 1 0,0-1 0,0 1 0,0-1 1,1 0-1,-1 1 0,0-1 0,1 0 0,-1-1 0,0 1 1,1 0-1,-1-1 0,1 1 0,-1-1 0,1 0 1,0 0-1,-1 0 0,1 0 0,-1 0 0,1-1 0,-1 1 1,1-1-1,-1 1 0,1-1 0,-1 0 0,0 0 0,1 0 1,3-3-1,0 1-27,0-1 0,0 0 0,-1-1 1,1 1-1,5-7 0,-9 9-104,0 0-1,0-1 0,0 1 1,-1 0-1,1-1 1,-1 1-1,1-1 1,-1 1-1,0-1 0,0 1 1,0-1-1,0 0 1,-1 0-1,1 1 1,0-6-1,-1 8-26,0-1 1,0 0-1,0 0 1,-1 0-1,1 1 0,0-1 1,0 0-1,0 0 1,-1 1-1,1-1 0,-1 0 1,1 1-1,0-1 1,-1 0-1,1 1 0,-1-1 1,1 0-1,-1 1 0,0-1 1,1 1-1,-1-1 1,1 1-1,-1 0 0,0-1 1,1 1-1,-1-1 1,0 1-1,0 0 0,1 0 1,-1-1-1,0 1 1,0 0-1,0 0 0,1 0 1,-1 0-1,0 0 1,0 0-1,0 0 0,1 0 1,-1 0-1,-1 1 0,-2 0 7,-1 0 0,1 0 0,0 0 0,0 1 0,0-1 0,-5 4-1,-4 4 6,1 0 0,1 1 0,0 0-1,0 1 1,1 0 0,0 1 0,1 0-1,0 1 1,1-1 0,1 2-1,0-1 1,-9 26 0,13-32-5,1 0-1,0 0 1,1 0 0,-1 1 0,2-1 0,-1 0 0,1 1-1,1 9 1,-1-14-16,0 0 0,1 0 0,0 0 0,-1 0 0,1-1 0,0 1 0,0 0-1,1-1 1,-1 1 0,1-1 0,-1 1 0,1-1 0,0 0 0,-1 1 0,1-1 0,1 0 0,-1 0-1,0-1 1,0 1 0,1 0 0,-1-1 0,1 1 0,4 1 0,-2-1-48,0-1-1,0 0 1,0 0 0,0 0 0,0-1 0,0 1 0,0-1-1,0 0 1,0-1 0,0 1 0,0-1 0,5-2-1,1 0 17,1-1-1,-1 0 0,20-11 0,24-18-145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52 383 14507,'-49'45'2558,"49"-44"-2526,0-1-1,-1 0 1,1 0 0,0 0 0,0 0-1,0 1 1,-1-1 0,1 0-1,0 0 1,0 0 0,0 1 0,0-1-1,0 0 1,-1 0 0,1 0-1,0 1 1,0-1 0,0 0 0,0 0-1,0 1 1,0-1 0,0 0-1,0 0 1,0 1 0,0-1 0,0 0-1,0 0 1,0 1 0,0-1-1,0 0 1,0 0 0,0 1 0,1-1-1,-1 0 1,0 0 0,0 1-1,0-1 1,0 0 0,0 0 0,1 0-1,-1 1 1,0-1 0,0 0-1,0 0 1,0 0 0,1 0 0,-1 1-1,0-1 1,0 0 0,1 0-1,-1 0 1,0 0 0,0 0 0,1 0-1,-1 0 1,0 0 0,0 0-1,1 0 1,-1 0 0,0 0 0,1 0-1,16 1 838,-2-5-543,-1 0 0,1-2 0,-1 1 0,0-1 0,-1-1 0,26-17 0,2 0 137,92-48 235,4 6 0,2 7 0,179-52 0,-260 93-678,-30 9-9,1 1-1,50-8 0,-100 22-306,15-4-73,0 0-1,0 0 1,0 0-1,-9 1 1,-16 0-429,16 0 272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54 15483,'1'-1'240,"-1"0"0,1-1 0,0 1 0,-1 0-1,1-1 1,-1 1 0,1 0 0,-1-1 0,1 1-1,-1-1 1,0 1 0,0-1 0,0 1 0,0-1-1,0 1 1,0-1 0,0 1 0,-1 0 0,1-1-1,0 1 1,-1-2 0,0 3-157,1 0 1,0 0-1,-1 0 0,1 0 0,0 0 1,-1 0-1,1 0 0,0 0 0,-1 0 1,1 0-1,-1 0 0,1 0 0,0 1 1,0-1-1,-1 0 0,1 0 1,0 0-1,-1 1 0,1-1 0,0 0 1,0 0-1,-1 1 0,1-1 0,0 0 1,0 1-1,0-1 0,-1 0 0,1 1 1,0-1-1,0 0 0,0 1 0,0 0 1,-9 14 614,-18 47-235,3 1 0,-19 80-1,41-133-461,0 0 0,0 0 0,1 19-1,1-28 3,0 1 1,0-1-1,0 1 0,1-1 0,-1 1 0,0-1 0,1 1 0,-1-1 0,1 1 0,-1-1 0,1 0 0,0 1 0,0-1 1,-1 0-1,2 2 0,-1-3 2,0 1 0,0-1 0,0 1 1,0-1-1,0 0 0,0 1 0,0-1 1,0 0-1,0 0 0,0 0 0,0 1 0,0-1 1,0 0-1,0-1 0,0 1 0,0 0 1,0 0-1,0 0 0,0 0 0,0-1 0,-1 1 1,1 0-1,0-1 0,0 1 0,0-1 1,1 0-1,7-4 37,-1-1-1,1 0 1,-1 0 0,0-1 0,-1 0 0,14-16-1,38-57 197,-45 60-175,23-36 231,-2-2-1,26-61 0,-65 153-38,-24 131-117,24-129-152,2 1 0,3 57 0,-1-93-16,0 1-141,0 1-1,1 0 0,-1-1 1,1 1-1,-1 0 0,1-1 1,0 1-1,2 4 0,4-22-1528,0-9 1162,2-8-191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18956,'-13'22'2024,"6"-2"-1231,0-4-305,8-6 1096,8-4-368,14-9-431,8-7-185,10-3-352,6-3-88,-3 0-272,1 3-232,-8 6-697,-7 3-327,-10 4 1040,-7 0-248,-12 0-208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19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25 598 17076,'-21'45'2253,"18"-35"-926,18-32 46,233-361 1518,-95 148-2232,-144 222-555,-8 16 15,-10 22 34,7-23-152,-110 313 461,103-280-686,1-1-1,2 1 0,1 0 0,2 1 0,2-1 1,1 1-1,6 48 0,-5-79-72,0-9-101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1417 63 12707,'-11'-8'194,"0"1"0,-1 0 0,0 0 0,0 1 0,-1 1 0,0 0 1,0 1-1,0 0 0,0 1 0,0 0 0,-1 1 0,1 1 0,-1 0 0,-15 2 1,-3 1 50,1 1 1,0 2-1,0 1 1,0 1-1,-32 13 1,17-2-100,2 2 0,0 1 0,1 3 0,1 1 0,-54 43 1,39-21-95,2 2 0,-95 110 0,99-95-37,3 3 0,2 1 0,4 2 0,-35 81 0,49-87 1,2 2 1,4 0-1,2 2 1,4 0-1,-9 77 1,18-85 3,3 1 1,2 0-1,3-1 1,3 1 0,2-1-1,25 107 1,-22-136-10,2 0-1,1 0 1,1-1 0,2-1-1,35 54 1,-35-62-5,1-1 0,1-1 0,1-1 0,1 0 0,1-1-1,0-1 1,1-1 0,30 17 0,-30-21 2,1-1-1,0-1 1,0 0 0,1-2-1,-1-1 1,2-1 0,-1 0-1,0-2 1,1-1 0,39-1-1,-29-4 7,-1-1-1,0-2 1,0-1 0,-1-1-1,1-2 1,54-25 0,-32 8 11,-1-3 0,-2-2 0,50-39 0,120-122 75,-154 122 11,-3-2 1,-3-3-1,-3-3 0,-4-2 1,-4-3-1,-3-2 1,47-117-1,-79 164 74,-2-1-1,-2 0 1,-2-1-1,10-81 1,-18 101-110,-1-1 1,-2 0-1,0 1 0,-1-1 0,-1 1 0,-1 0 1,-1 0-1,-1 0 0,-1 0 0,-1 1 0,-12-24 1,-1 8-90,-1 2 1,-52-62-1,-65-51-783,102 111 577,-61-46 0,42 45-83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883 141 10962,'-4'-28'642,"3"18"-251,-1 0 0,0-1 0,0 1 0,-1 0 0,-6-13 0,8 20-251,-1 1 0,1-1 0,-1 1 0,0-1 0,0 1 0,0 0 0,0 0 0,0 0 0,0 0 1,-1 0-1,1 0 0,0 1 0,-1-1 0,0 1 0,1 0 0,-1-1 0,0 1 0,0 0 0,0 1 0,0-1 0,1 0 1,-1 1-1,-5 0 0,-11 0 89,1 1 0,0 0 0,0 2 0,0 0 0,0 1 0,0 1 0,1 0 0,-1 1 1,2 1-1,-19 10 0,1 2-209,1 2 1,1 1-1,-52 44 1,50-33-24,2 1-1,1 1 1,1 1 0,2 2 0,-34 61 0,29-35 44,2 1-1,-42 130 0,60-150 1,2 1-1,2 0 0,1 1 0,3 0 1,2 90-1,5-104-33,1-1 1,2 1-1,1-1 1,1 0-1,2-1 1,1 0-1,2 0 0,0-1 1,24 38-1,-30-58-8,0 0-1,1 0 1,0-1-1,1 0 0,0-1 1,0 0-1,11 8 1,-14-13-2,0 0-1,-1 0 1,2 0 0,-1 0 0,0-1 0,0 0-1,1 0 1,-1 0 0,1-1 0,0 0 0,-1 0 0,1-1-1,0 1 1,0-1 0,-1 0 0,9-2 0,-2 0 6,-1-1 0,0 0 1,0-1-1,-1 0 0,1-1 0,-1 0 1,0-1-1,13-9 0,5-7 68,36-35-1,-8 2 112,-3-3 0,-2-2-1,-4-2 1,-2-3 0,-2-1-1,-4-2 1,-3-1-1,-3-3 1,26-78 0,-49 119-125,-1 0 0,-1 0 0,-2-1 0,4-54 0,-10 74-59,0-1-1,-1 1 1,0-1 0,-1 1 0,-1-1 0,-5-15 0,5 20-20,0 0 0,-1 1 1,1 0-1,-2 0 1,1 0-1,-1 0 0,0 1 1,0-1-1,-1 2 0,-11-11 1,2 4-330,-1 0 1,0 0 0,-1 2-1,-1 0 1,0 1 0,-33-13-1,21 17-93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57 13099,'27'-53'5865,"-27"53"-5819,0-1-1,0 1 1,0 0-1,0 0 1,0 0-1,0 0 1,0 0-1,0 0 1,0-1-1,0 1 1,1 0-1,-1 0 1,0 0-1,0 0 1,0 0-1,0 0 1,0 0-1,0-1 1,0 1-1,0 0 1,0 0-1,0 0 1,0 0-1,1 0 1,-1 0 0,0 0-1,0 0 1,0 0-1,0 0 1,0 0-1,0 0 1,0 0-1,1 0 1,-1 0-1,0 0 1,0 0-1,0 0 1,0 0-1,0 0 1,0 0-1,1 0 1,-1 0-1,0 0 1,0 0-1,0 0 1,0 0-1,0 0 1,0 0-1,0 0 1,1 0-1,-1 0 1,0 0 0,1 9 947,-4 12-275,-10 30 264,-34 152 335,46-202-1311,-2 33 141,6-21-6,-2-12-132,-1-1 0,0 0 0,1 0 0,-1 0 0,0 0 0,1 1 0,-1-1-1,1 0 1,-1 0 0,0 0 0,1 0 0,-1 0 0,1 0 0,-1 0 0,0 0 0,1 0 0,-1 0 0,1 0 0,-1 0 0,0-1 0,1 1 0,-1 0 0,0 0 0,1 0 0,-1 0 0,0-1 0,1 1-1,-1 0 1,0 0 0,1-1 0,-1 1 0,1-1 0,13-11 108,-1-1-1,0 0 1,-1-1 0,19-29-1,-8 12-7,22-34 85,-29 39-106,2 2 0,39-44 0,-57 68-85,0-1 0,1 1 0,-1 0 0,0-1 0,0 1 0,1 0 0,-1-1 0,0 1 1,1 0-1,-1 0 0,0-1 0,1 1 0,-1 0 0,1 0 0,-1 0 0,0-1 0,1 1 0,-1 0 0,1 0 0,-1 0 0,1 0 1,-1 0-1,0 0 0,1 0 0,-1 0 0,1 0 0,-1 0 0,1 0 0,2 12 71,-8 19 17,5-30-89,-36 137-1117,36-131-435,5-13 1326,-4 4 66,8-11-428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18124,'1'-1'92,"13"-7"1714,-17 14-412,-10 12-820,-2 9-227,-19 42-1,29-57-276,1 0 0,0-1 0,1 1 0,0 1 0,1-1 0,-1 21 0,3-32-43,0 0 0,0 1 1,0-1-1,0 0 0,0 1 0,0-1 1,0 1-1,1-1 0,-1 0 0,0 1 1,1-1-1,-1 0 0,1 0 0,-1 1 1,1-1-1,0 0 0,0 0 0,-1 0 1,1 0-1,0 0 0,0 0 1,0 0-1,0 0 0,0 0 0,0 0 1,1 0-1,-1-1 0,0 1 0,0 0 1,0-1-1,1 1 0,-1-1 0,0 0 1,1 1-1,-1-1 0,3 0 0,0 0 63,1 0 0,-1 0-1,1-1 1,0 0 0,-1 0 0,0 0-1,1 0 1,-1-1 0,0 0-1,6-3 1,6-4 187,-1 0 0,-1-2 0,0 0 0,0 0 0,-1-1-1,-1-1 1,0 0 0,0 0 0,-2-1 0,16-26 0,-24 37-225,-1 0 0,1 0 0,-1 0-1,0 0 1,0 0 0,0 0 0,-1 0 0,1 0-1,-1 0 1,1-1 0,-1 1 0,0 0 0,-1-5 0,1 6-51,-1 1 1,1 0 0,-1 0-1,1 0 1,-1 0 0,0 0-1,0 0 1,0 0 0,1 0-1,-1 0 1,0 0 0,0 0-1,0 0 1,0 0 0,0 1-1,0-1 1,-1 0 0,1 1-1,0-1 1,0 1 0,0-1-1,-1 1 1,1 0 0,0 0-1,0-1 1,-1 1 0,1 0 0,0 0-1,-1 0 1,1 0 0,0 1-1,-1-1 1,1 0 0,-2 1-1,-4 1-240,-1 0-1,1 0 1,-1 1 0,1 0-1,0 0 1,-9 6 0,1 0-84,13-8-159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16924,'1'0'156,"1"0"0,-1 0 0,0 0 0,0 0 1,0 0-1,1 0 0,-1 1 0,0-1 1,0 0-1,0 1 0,0-1 0,0 1 0,1-1 1,-1 1-1,0 0 0,0-1 0,0 1 1,-1 0-1,1 0 0,0 0 0,0 0 0,0 0 1,-1 0-1,1 0 0,0 0 0,-1 0 0,1 0 1,-1 0-1,1 0 0,-1 0 0,1 0 1,-1 0-1,0 1 0,0 0 0,3 9 149,-1 0 0,2 21 0,-3-21-49,5 145-208,-6-148-238,0-6 41,0 0 0,0 0 0,0 0 1,-1 0-1,1 0 0,0 0 0,-1 0 0,0 0 1,1-1-1,-1 1 0,0 0 0,0 0 1,0-1-1,0 1 0,0 0 0,0-1 0,-1 1 1,1-1-1,-1 0 0,1 1 0,-1-1 1,1 0-1,-1 0 0,-3 2 0,-9 7-675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1 540 20004,'11'1'1985,"6"-5"-1265,3-5-280,10-1 832,5-1-296,5-2-247,-1-3-289,-1 2-528,-2 1-216,-9 3-273,-2 0-151,-14 3-344,-5-1-288,-7 3 840,-8-3-256,-8 3 71</inkml:trace>
  <inkml:trace contextRef="#ctx0" brushRef="#br0" timeOffset="1">18 140 17388,'-6'-10'1848,"5"4"-1048,1 0-264,8-1 913,8-2-193,6-2-368,2 1-216,7-3-352,1 3-192,-2-1-672,0 1-376,-5 0-2145,-7-1 2585,-4 4-400,-2-1-360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 16596,'11'-8'1366,"-17"11"-347,-24 13 175,8-2-1029,0 1 1,1 1-1,1 1 1,1 1-1,0 0 1,2 2-1,0 0 1,1 1-1,1 0 1,1 1-1,-18 38 1,28-51-150,1 0 1,0 1-1,0-1 1,1 1-1,-2 15 1,4-22-17,0-1 0,0 1 0,0-1 0,0 0 0,0 1 0,0-1 0,1 0 0,-1 1 0,1-1 0,-1 0 0,1 1 0,0-1 0,0 0 0,0 0 0,0 0-1,1 0 1,-1 0 0,0 0 0,1 0 0,0 0 0,-1-1 0,1 1 0,0-1 0,0 1 0,0-1 0,0 1 0,0-1 0,3 1 0,2 1-83,1-1 0,-1-1-1,1 1 1,-1-2 0,1 1-1,0-1 1,-1 0 0,1 0 0,0-1-1,9-2 1,14-3-118,36-14 0,-49 15 164,51-18-223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15843,'5'62'2851,"-4"-43"-1805,1 0 0,6 30-1,-8-47-1008,0-1-1,0 0 1,1 0-1,-1 1 0,0-1 1,1 0-1,-1 0 1,1 0-1,-1 0 0,1 1 1,-1-1-1,1 0 1,0 0-1,-1 0 0,1 0 1,0 0-1,0 0 1,0-1-1,0 1 1,0 0-1,0 0 0,0-1 1,0 1-1,0 0 1,0-1-1,1 1 0,-1-1 1,0 0-1,0 1 1,0-1-1,1 0 0,-1 0 1,0 0-1,0 0 1,1 0-1,-1 0 0,0 0 1,1 0-1,-1 0 1,0 0-1,0-1 1,0 1-1,1-1 0,-1 1 1,0-1-1,0 1 1,2-2-1,6-4 131,0 0 1,-1 0-1,0 0 0,12-13 1,-15 14-68,5-6 82,-6 7-114,-1 1 0,0-1 1,1 1-1,0 0 0,0 0 0,0 0 1,5-2-1,-8 4-65,-1 1-1,0 0 0,1 0 1,-1 0-1,0 0 1,1 0-1,-1 0 1,0 0-1,1 0 0,-1 0 1,0 0-1,1 0 1,-1 0-1,0 0 1,1 1-1,-1-1 1,0 0-1,1 0 0,-1 0 1,0 0-1,0 0 1,1 1-1,-1-1 1,0 0-1,0 0 0,1 1 1,-1-1-1,0 0 1,0 0-1,0 1 1,1-1-1,-1 0 1,0 0-1,0 1 0,0-1 1,0 0-1,0 1 1,0-1-1,0 0 1,0 1-1,1-1 1,-1 0-1,0 1 0,0-1 1,0 0-1,-1 1 1,1-1-1,0 19 3,0-17-2,-18 119-244,17-121 194,1 1 0,0 0 0,0-1 0,0 1 0,0 0 1,0-1-1,0 1 0,0 0 0,0-1 0,0 1 0,0 0 0,0-1 0,0 1 0,0-1 0,1 1 0,-1 0 0,0-1 0,0 1 1,1 0-1,-1-1 0,0 1 0,1-1 0,-1 1 0,1 0 0,0-1 16,0 0 1,-1 0-1,1 0 0,-1 0 0,1 0 1,0 0-1,-1-1 0,1 1 1,-1 0-1,1 0 0,0 0 1,-1-1-1,1 1 0,-1 0 0,1-1 1,-1 1-1,1-1 0,-1 1 1,1-1-1,24-27-192,-6 2-166,4-6-47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91 206 12403,'-12'8'2868,"3"3"-2406,0 0-1,1 1 1,0 0-1,1 0 0,0 0 1,1 1-1,1 0 1,0 0-1,-6 27 1,10-37-412,0 0 1,1 1 0,-1-1-1,1 1 1,0-1 0,0 1-1,0-1 1,0 0 0,0 1-1,1-1 1,1 5 0,-2-7-29,1 0 1,0 0-1,-1 1 1,1-1-1,0 0 1,0 0-1,-1 0 1,1-1-1,0 1 1,0 0-1,0 0 1,0 0-1,0-1 1,0 1 0,0 0-1,1-1 1,-1 1-1,0-1 1,0 1-1,0-1 1,1 0-1,-1 1 1,0-1-1,0 0 1,1 0-1,-1 0 1,0 0-1,0 0 1,1 0-1,-1 0 1,0-1-1,1 1 1,1-1-1,5-1 70,0-1 0,0 0 1,-1 0-1,1-1 0,-1 0 0,0 0 0,0-1 0,0 0 0,11-11 0,4-6 312,26-32 0,-26 25 7,0 0 1,18-37-1,-31 50-155,-1-1-1,0 0 1,-1 0-1,-1 0 0,7-37 1,-13 26 202,0 27-445,0 1-1,-1 0 1,1-1-1,0 1 0,0-1 1,0 1-1,0 0 1,-1-1-1,1 1 1,0-1-1,0 1 1,-1 0-1,1-1 1,0 1-1,-1 0 1,1-1-1,0 1 1,-1 0-1,1 0 1,-1 0-1,1-1 1,-1 1-1,0 0 1,1 0 0,-1 0 0,0 0-1,0 0 1,0 0 0,1 1 0,-1-1 0,0 0 0,1 0 0,-1 1-1,0-1 1,1 0 0,-1 1 0,0-1 0,1 1 0,-1-1 0,0 1 0,0 0-1,-7 8 42,0-1 0,1 1 0,0 1 0,0 0-1,1 0 1,0 0 0,-7 19 0,1 0 1,-12 52 1,21-70-55,1 0 0,0 0 0,1 0 0,0 0 0,0 1 0,2-1 0,-1 0-1,4 15 1,-3-21-82,0 0 0,0-1 0,1 1 0,0 0 0,0-1 0,0 1 0,0-1 0,1 0 0,0 0 0,-1 0 0,2 0 0,-1 0 0,0-1 0,1 0 0,0 1 0,-1-1 0,1 0 0,0-1 0,1 1 0,-1-1 0,6 3 0,-6-3-187,1 0 1,0-1-1,0 1 0,0-1 1,0 0-1,0 0 1,1 0-1,-1-1 0,0 0 1,0 0-1,0 0 0,1-1 1,-1 1-1,0-1 0,0 0 1,0-1-1,0 1 0,0-1 1,6-3-1,10-10-935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14555,'1'2'197,"0"0"1,0 0-1,1 0 0,-1 0 0,1 0 1,0 0-1,-1-1 0,1 1 0,0-1 0,0 1 1,0-1-1,0 0 0,0 0 0,0 0 1,1 0-1,-1 0 0,0 0 0,0-1 1,1 1-1,-1-1 0,0 1 0,1-1 0,-1 0 1,1 0-1,-1 0 0,0 0 0,1-1 1,-1 1-1,0-1 0,1 1 0,-1-1 1,2-1-1,8-1 310,-1-2 0,0 1 0,0-2-1,19-12 1,35-28 338,-57 39-800,0 1 0,-1-1 0,0-1 0,-1 1 0,11-17 0,-16 24-39,-1-1 0,1 1 0,-1-1 0,1 0 0,-1 1 0,0-1 0,1 0 0,-1 0 0,0 1 0,0-1 0,1 0 0,-1 0 0,0 1 0,0-1 0,0 0 0,0 0 0,0 1 0,0-1 0,0 0 0,0 0 0,-1-1 0,1 2 0,-1-1 0,1 1 0,-1 0 0,1-1 0,-1 1 0,1 0 0,-1 0 0,1-1 0,-1 1 0,1 0 0,-1 0 0,1 0 0,-1 0 0,0 0 0,1 0 1,-1 0-1,1 0 0,-1 0 0,1 0 0,-1 0 0,0 0 0,0 0 0,-4 1 24,1 0-1,-1 1 1,0 0 0,0-1 0,-7 6 0,-2 2 0,0 2 1,1-1 0,1 2-1,0 0 1,0 0 0,1 1-1,1 0 1,0 1 0,1 0-1,0 1 1,1 0 0,1 0-1,0 1 1,-7 26 0,12-35-27,1 0 1,0 0-1,0-1 0,1 1 1,0 0-1,0 0 0,2 10 1,-2-15-35,1-1-1,-1 1 1,0-1 0,1 0 0,0 1 0,-1-1 0,1 0 0,0 1 0,-1-1 0,1 0-1,0 0 1,0 0 0,0 0 0,0 0 0,0 0 0,0 0 0,0 0 0,1 0 0,-1 0 0,0 0-1,0-1 1,1 1 0,-1 0 0,1-1 0,-1 0 0,0 1 0,1-1 0,-1 0 0,1 1-1,-1-1 1,1 0 0,-1 0 0,1 0 0,-1 0 0,0-1 0,1 1 0,-1 0 0,1-1 0,-1 1-1,1 0 1,1-2 0,6-1-336,0-1 0,0 0 0,0-1 0,-1 1 0,0-2 0,8-5-1,47-43-3074,-46 39 2412,72-68-2855,35-31 423,-98 93 5861,37-23 0,-42 36-379,-21 8-1898,0 0 0,1 0 0,-1 0 0,1-1 1,-1 1-1,1 0 0,-1 1 0,0-1 0,1 0 0,-1 0 0,1 0 0,-1 0 0,0 0 0,1 0 0,-1 0 0,1 1 0,-1-1 0,0 0 0,1 0 0,-1 1 0,0-1 0,1 0 0,-1 0 1,0 1-1,1 0 0,0 1 79,-1 0 1,0 0 0,1 0 0,-1 0 0,0 0 0,0 0 0,0 0-1,0 0 1,-1 1 0,1-1 0,-1 0 0,1 0 0,-1 0-1,-1 4 1,-27 66 195,-66 121 0,69-144-1612,19-41-79,4-12 872,3-15 21,8-17-358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17180,'-7'9'1768,"7"11"-1056,0 1-264,9 5 1057,3 1-529,10 2-344,2 0-168,8-2-656,1 1-448,0-3 584,-2-7-136,-5-12-88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16331,'-6'-3'867,"-2"-2"2174,8 4-2991,0 1 0,0 0 0,0 0 0,0 0-1,0 0 1,0-1 0,0 1 0,0 0 0,0 0 0,0 0 0,1 0 0,-1-1 0,0 1 0,0 0 0,0 0 0,0 0 0,0 0 0,0 0 0,1 0-1,-1-1 1,0 1 0,0 0 0,0 0 0,0 0 0,0 0 0,1 0 0,-1 0 0,0 0 0,0 0 0,0 0 0,1 0 0,-1 0 0,0 0 0,0 0-1,0 0 1,0 0 0,1 0 0,-1 0 0,0 0 0,0 0 0,0 0 0,1 0 0,-1 0 0,0 0 0,0 0 0,0 0 0,1 1 0,216-7 3247,48-4-3709,-257 9 290,24-5-1204,-32 6 1331,0 0-1,-1 0 1,1 0-1,0 0 1,0 0-1,0 0 0,-1 0 1,1 0-1,0-1 1,0 1-1,0 0 1,0 0-1,-1 0 1,1 0-1,0 0 1,0 0-1,0 0 1,0-1-1,-1 1 1,1 0-1,0 0 1,0 0-1,0 0 1,0-1-1,0 1 1,0 0-1,0 0 1,0 0-1,0-1 0,-1 1 1,1 0-1,0 0 1,0 0-1,0-1 1,0 1-1,0 0 1,0 0-1,0 0 1,0-1-1,0 1 1,0 0-1,1 0 1,-1 0-1,0-1 1,0 1-1,0 0 1,0 0-1,0 0 1,0 0-1,0-1 1,0 1-1,1 0 0,-1 0 1,0 0-1,0 0 1,0 0-1,0-1 1,0 1-1,1 0 1,-1 0-1,0 0 1,0 0-1,0 0 1,1 0-1,-1 0 1,-20-5-348,-12 6-46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16596,'-1'1'254,"-1"-1"1,1 1 0,0 0 0,0 0 0,0-1-1,-1 1 1,1 0 0,0 0 0,0 0 0,0 0 0,0 0-1,1 0 1,-1 1 0,0-1 0,0 0 0,1 0 0,-1 1-1,1-1 1,-2 3 0,3-3-205,-1 0-1,1 0 0,-1 1 1,1-1-1,-1 0 1,1 0-1,-1 1 1,1-1-1,0 0 1,0 0-1,0 0 1,0 0-1,0 0 1,0 0-1,0 0 1,0 0-1,0-1 1,0 1-1,0 0 1,1-1-1,-1 1 1,2 0-1,6 3 34,0-1-1,1 0 0,-1 0 1,1-1-1,-1-1 0,1 1 1,0-1-1,-1-1 0,11 0 1,-5 0 74,0 0 1,23 5-1,-37-5-149,1 0-1,-1 1 1,0-1-1,0 1 1,1-1-1,-1 1 0,0-1 1,0 1-1,0-1 1,0 1-1,0 0 0,0 0 1,0 0-1,0-1 1,0 1-1,0 0 0,0 0 1,-1 0-1,1 0 1,0 1-1,-1-1 1,1 0-1,0 0 0,-1 0 1,0 0-1,1 1 1,-1-1-1,0 0 0,1 1 1,-1-1-1,0 0 1,0 0-1,0 1 0,0-1 1,0 0-1,-1 1 1,1-1-1,0 0 1,-1 0-1,1 1 0,0-1 1,-1 0-1,-1 2 1,-2 8 22,-1-1 0,-1 0 0,-13 19 0,14-21-3,-82 112 107,-23 38 32,98-136-129,12-21-36,-1-1 0,1 0-1,0 0 1,0 1 0,0-1-1,0 0 1,-1 0 0,1 1-1,0-1 1,0 0 0,0 0-1,0 1 1,0-1-1,0 0 1,0 0 0,0 1-1,0-1 1,0 0 0,0 1-1,0-1 1,0 0 0,0 0-1,0 1 1,0-1 0,0 0-1,0 0 1,1 1 0,-1-1-1,0 0 1,0 0 0,0 1-1,0-1 1,0 0 0,1 0-1,-1 1 1,0-1-1,0 0 1,0 0 0,1 0-1,-1 0 1,0 1 0,0-1-1,1 0 1,-1 0 0,0 0-1,0 0 1,1 0 0,-1 0-1,0 0 1,1 0 0,-1 0-1,0 0 1,0 0 0,1 0-1,-1 0 1,0 0 0,1 0-1,-1 0 1,18-4 39,-17 3-33,27-7 65,-8 0-19,1 1 0,1 1 0,-1 1 1,1 1-1,0 1 0,24 0 0,8 6 163,-28-2-969,43-1-1,-60-1 604,0 0 0,0-1 0,0 0 0,0-1 0,0 0-1,0 0 1,-1-1 0,12-6 0,15-16-358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15299,'3'7'3144,"-3"9"-2615,0-11-14,-4 31 1193,-1 0 1,-2 0-1,-14 43 0,15-55-1260,-25 72 391,29-92-3298,3-14 1395,2-18 206,2 5 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19652,'-1'-7'1865,"1"0"-1241,3 0-240,0 0 776,0 0-176,1 1-400,-1-1-224,-2 7-496,2-5-224,-3 8-688,-1 3 152,1 3 616,4 1-256,3 0-160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17116,'0'1'269,"-1"0"0,1 1-1,0-1 1,0 0 0,0 0 0,0 0 0,0 0 0,0 0 0,0 0 0,0 1 0,0-1 0,0 0 0,1 0 0,-1 0 0,0 0 0,1 0-1,-1 0 1,1 0 0,-1 0 0,1 0 0,0 0 0,-1 0 0,1 0 0,0-1 0,1 2 0,0 0-7,0-1 1,1 1 0,-1-1-1,1 0 1,-1 0-1,1 0 1,0 0-1,0 0 1,5 1-1,4-1-13,0 0-1,0-1 0,22-2 0,-15-1-734,1-1 0,25-9-1,-4 1-1585,-40 12 2051,-1 0 1,0 0 0,0 0 0,0 0 0,0 0 0,0 0 0,0-1 0,0 1 0,0 0 0,0 0 0,0 0 0,0 0 0,0 0 0,0 0 0,0-1 0,0 1 0,0 0 0,0 0 0,0 0 0,0 0 0,0 0 0,0 0 0,0 0 0,0-1 0,-1 1 0,1 0 0,0 0 0,0 0 0,0 0 0,0 0 0,0 0 0,0 0 0,0 0 0,0 0 0,0-1-1,-1 1 1,1 0 0,0 0 0,0 0 0,0 0 0,0 0 0,0 0 0,0 0 0,0 0 0,-1 0 0,1 0 0,0 0 0,0 0 0,0 0 0,0 0 0,0 0 0,-1 0 0,-12-2-652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17220,'-10'13'1752,"9"-1"-1072,1-5-224,6-4 1105,7-2-545,5-4-296,8-2-88,3-1-264,2-3-72,-1 2-344,-1 3-336,-3 2-560,-6-1 800,-13 6-160,-4 3-152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50 11162,'-15'7'19,"12"-5"-167,-1 0 0,0-1 0,0 1 0,0-1 0,0 1-1,0-1 1,-6 0 0,9-1 229,0 0 0,-1 0 0,1 0 0,-1 0 0,1-1 0,-1 1 0,1-1 0,0 1 0,-1-1 0,1 0-1,0 1 1,0-1 0,0 0 0,-1 0 0,1 0 0,0 0 0,0 0 0,0 0 0,0 0 0,0 0 0,1 0 0,-1 0 0,0-1-1,0 1 1,1 0 0,-2-2 0,-13-41 7296,15 44-7344,0 0 1,0 0-1,0 0 1,-1-1 0,1 1-1,0 0 1,0 0-1,0 0 1,0 0 0,0 0-1,0-1 1,0 1 0,0 0-1,-1 0 1,1 0-1,0 0 1,0 0 0,0 0-1,0 0 1,0-1 0,0 1-1,-1 0 1,1 0-1,0 0 1,0 0 0,0 0-1,0 0 1,-1 0 0,1 0-1,0 0 1,0 0-1,0 0 1,0 0 0,-1 0-1,1 0 1,0 0 0,0 0-1,0 0 1,0 0-1,-1 0 1,1 0 0,0 1-1,0-1 1,0 0 0,0 0-1,0 0 1,-1 0-1,1 0 1,0 0 0,-6 6 232,-54 151-48,-17 47 23,57-144-256,-16 88 0,31-172-2340,-1-46 1369,3 23 309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33 382 10666,'-11'17'1368,"-8"17"1613,19-33-2828,-1-1 0,1 1 0,-1 0 0,1 0 1,0 0-1,0 0 0,-1-1 0,1 1 1,0 0-1,0 0 0,0 0 0,0 0 0,0 0 1,0 0-1,0 0 0,1 0 0,-1-1 1,0 1-1,0 0 0,1 0 0,-1 0 0,0 0 1,1-1-1,-1 1 0,1 0 0,-1 0 1,1-1-1,-1 1 0,1 0 0,0-1 1,-1 1-1,2 0 0,-1 0-32,1-1-1,-1 1 1,0-1-1,1 0 1,-1 0-1,0 0 1,1 1 0,-1-1-1,0 0 1,1-1-1,-1 1 1,1 0-1,-1 0 1,0 0-1,1-1 1,-1 1 0,0-1-1,1 1 1,-1-1-1,0 0 1,0 1-1,0-1 1,0 0 0,1 0-1,-1 0 1,0 0-1,0 0 1,0-1-1,32-35 912,-29 31-791,37-51 703,40-77-1,24-68 122,-98 188-955,-19 55 117,5-14-185,-22 65-382,5 0-1,-14 118 1,36-199 105,1-8 63,1-1 0,0 1 0,-1 0-1,1 0 1,0-1 0,0 1 0,1 0 0,0 4-1,-1-6 137,0-1 0,0 0-1,1 0 1,-1 0 0,0 1-1,0-1 1,0 0 0,0 0-1,1 0 1,-1 0 0,0 0-1,0 0 1,0 0 0,1 1-1,-1-1 1,0 0 0,0 0-1,1 0 1,-1 0-1,0 0 1,0 0 0,0 0-1,1 0 1,-1 0 0,0 0-1,0 0 1,1 0 0,-1 0-1,0 0 1,0 0 0,0-1-1,1 1 1,-1 0 0,0 0-1,0 0 1,0 0 0,1 0-1,-1 0 1,0-1 0,0 1-1,0 0 1,0 0 0,0 0-1,1 0 1,-1-1-1,0 1 1,0 0 0,0 0-1,0 0 1,0-1 0,0 1-1,0 0 1,0 0 0,10-13-537,-1-4-156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16083,'7'-9'1041,"-4"6"-709,0 0 1,0-1-1,0 1 1,0 0 0,0 0-1,1 1 1,6-5-1,-9 7-275,-1 0 0,0 0 0,1 0 0,-1 0 0,0 0 0,0 0 0,1 0-1,-1 0 1,0 0 0,1 0 0,-1 1 0,0-1 0,0 0 0,1 0 0,-1 0 0,0 0 0,0 1-1,0-1 1,1 0 0,-1 0 0,0 1 0,0-1 0,0 0 0,1 0 0,-1 1 0,0-1 0,0 0-1,0 0 1,0 1 0,0-1 0,0 0 0,0 1 0,0-1 0,0 0 0,0 0 0,0 1 0,0-1-1,0 0 1,0 1 0,0-1 0,0 0 0,0 1 0,0-1 0,0 0 0,0 0 0,0 1 0,0-1-1,-1 0 1,1 1 0,-4 18 1120,-5 4-275,-2 0 0,-24 40 0,-12 23-120,43-77-721,0 1 0,0 0 1,1 0-1,1 1 1,-1-1-1,0 21 0,3-29-57,0 0-1,0 0 0,0 0 1,0 0-1,0 0 0,1 0 1,-1 0-1,1 0 0,-1 0 1,1 0-1,0 0 0,0 0 1,0 0-1,0 0 0,0-1 1,0 1-1,0 0 0,1-1 1,-1 1-1,1-1 0,-1 0 1,1 1-1,-1-1 0,1 0 1,0 0-1,0 0 0,-1 0 1,1 0-1,0 0 0,0-1 1,0 1-1,0 0 0,0-1 1,0 0-1,0 1 1,0-1-1,0 0 0,3 0 1,6 0-25,-1-1 0,1 0 0,-1 0 0,0-1 0,0-1 0,14-4 0,0-1-463,42-22 1,-59 26 177,0 1 0,-1-2 0,1 1 0,-1-1 1,0 0-1,0 0 0,-1 0 0,1-1 0,-1 0 0,5-8 1,-9 12 198,0 0 0,0 0 0,0 0 0,0 0 0,0 0 0,-1-1 0,1 1 0,-1 0 0,0 0 0,1 0 0,-1 0 0,0-1 0,0 1 0,-1-3 0,-4-10-820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16484,'2'10'1896,"-2"9"-1016,-2 4-296,-6 7 897,-4 6-185,-4 5-328,2 4-176,-2 1-560,2-5-472,1-8-648,0-7 800,8-20-216,7-9-104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74 13691,'47'-29'6570,"-34"21"-4916,0 0 0,23-11 0,-31 17-1528,0 0 1,0 1-1,0 0 1,0 0-1,0 0 1,0 0-1,0 1 1,0 0-1,0 0 1,0 0-1,0 0 1,5 2-1,-9-2-119,-1 0-1,1 0 1,-1 0-1,1 0 1,-1 0-1,1 0 1,-1 0 0,1 1-1,-1-1 1,1 0-1,-1 0 1,1 0-1,-1 1 1,1-1-1,-1 0 1,0 0 0,1 1-1,-1-1 1,0 0-1,1 1 1,-1-1-1,0 1 1,1-1-1,-1 0 1,0 1-1,0-1 1,1 1 0,-1-1-1,0 1 1,0 0-1,0 0 2,0 0 0,0 0 0,-1-1 0,1 1 0,-1 0 0,1 0 0,0 0 0,-1-1-1,0 1 1,1 0 0,-1 0 0,1-1 0,-1 1 0,-1 1 0,-28 18 100,30-20-104,-120 75 280,102-62-264,1 1 0,0 0 1,1 2-1,-19 22 0,33-36-18,0 0 1,1 1-1,-1-1 1,0 1-1,1 0 1,-1 0-1,1-1 1,0 1-1,0 0 1,-1 6-1,2-8-2,0 0 0,0 0 0,0 0 0,1 0 0,-1 0 0,0 0-1,1 0 1,-1 0 0,0 0 0,1 0 0,-1 0 0,1 0 0,0 0 0,-1 0 0,1 0 0,0-1 0,-1 1-1,1 0 1,0 0 0,0-1 0,0 1 0,0 0 0,0-1 0,0 1 0,0-1 0,0 1 0,0-1-1,0 0 1,0 1 0,0-1 0,0 0 0,0 0 0,2 1 0,18 2 17,1-1-1,-1-1 1,1-1-1,0 0 1,-1-2-1,1-1 1,20-4 0,30-4 81,-44 11-1825,-26-9 1399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104 168 14011,'-1'0'252,"1"0"1,-1 0-1,0 0 0,0 0 1,0 0-1,0 0 0,0 0 1,0-1-1,0 1 0,1 0 1,-1-1-1,0 1 0,0 0 1,0-1-1,1 1 0,-1-1 1,0 0-1,0 1 0,1-1 0,-1 1 1,1-1-1,-1 0 0,1 0 1,-1 1-1,1-1 0,-1 0 1,1 0-1,-1 0 0,1 1 1,0-1-1,-1 0 0,1 0 1,0 0-1,0 0 0,0 0 1,0 0-1,0 1 0,0-1 1,0 0-1,0 0 0,0 0 1,0 0-1,1-2 0,0 0-51,-1 0-1,1 0 0,0 0 0,0-1 1,1 1-1,-1 0 0,1 0 0,-1 1 1,1-1-1,0 0 0,3-3 1,7-5-121,1 1 1,0 0 0,0 1 0,0 0 0,1 1 0,1 1 0,-1 0 0,1 1 0,0 0 0,1 1 0,-1 1 0,29-4 0,-42 8-79,-1 0 1,1 0-1,0-1 1,-1 1-1,1 0 1,0 0-1,-1 1 1,1-1-1,-1 0 0,1 0 1,-1 1-1,1-1 1,0 1-1,-1 0 1,0-1-1,1 1 1,-1 0-1,1 0 1,-1 0-1,0 0 1,0 0-1,1 0 1,-1 0-1,0 0 0,0 0 1,0 1-1,0-1 1,0 0-1,-1 1 1,1-1-1,0 1 1,0-1-1,-1 1 1,1-1-1,-1 1 1,0-1-1,1 1 1,-1 0-1,0-1 1,0 3-1,0 2 9,-1 0 0,0 0 0,0 0 0,0 0 0,-1-1 0,0 1 0,0 0 0,0-1 0,-6 10-1,-14 17 44,-2 0 0,-1-1 0,-1-2 0,-2-1 0,0-1 0,-46 33 0,-38 15 199,152-73-201,-7-7-10,-1-1 1,0-2-1,-1-1 0,54-23 0,3-1 25,-62 30-57,-25 3-9,-1 0-1,0 0 1,1 0 0,-1 0-1,1 0 1,-1 0-1,1 0 1,-1 0-1,0 0 1,1 0-1,-1 0 1,1 1 0,-1-1-1,0 0 1,1 0-1,-1 0 1,0 1-1,1-1 1,-1 0 0,0 0-1,1 1 1,-1-1-1,0 0 1,1 1-1,-1-1 1,0 0 0,0 1-1,1-1 1,-1 0-1,0 1 1,0-1-1,0 1 1,0-1 0,1 0-1,-1 1 1,0-1-1,0 1 1,0-1-1,0 0 1,0 1-1,0-1 1,0 1 0,0-1-1,0 1 1,0-1-1,-1 0 1,1 1-1,0-1 1,0 1 0,0-1-1,0 0 1,-1 1-1,1-1 1,0 0-1,0 1 1,-1-1 0,1 0-1,-1 1 1,1 0-22,0-1 0,-1 1 0,1-1 1,0 1-1,-1 0 0,1-1 0,-1 1 1,1-1-1,-1 1 0,1-1 0,-1 1 1,1-1-1,-1 0 0,0 1 0,1-1 1,-1 0-1,0 1 0,1-1 0,-1 0 1,0 0-1,1 1 0,-1-1 0,0 0 1,1 0-1,-1 0 0,0 0 0,0 0 1,1 0-1,-1 0 0,0 0 0,1-1 1,-1 1-1,0 0 0,1 0 0,-1 0 1,0-1-1,1 1 0,-1 0 0,0-1 1,1 1-1,-2-1 0,1 0-111,0 0 0,0 0 0,0 0 0,0 0 0,0-1 0,0 1 0,0 0 0,1 0 0,-1-1 0,0 1 0,1 0 0,-1-1 0,1 1 0,-1 0 0,1-1 0,-1 1 0,1-1 0,0 1 0,0-1 0,0-1 0,3-10-480,1 0-95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0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18668,'6'2'865,"0"0"0,0 0 0,0 0-1,0-1 1,0 0 0,11 1 0,49 1 539,-18-3-1373,1-3-1,-1-1 1,0-3 0,90-25 0,-127 29-1296,-15 3-113,-22 6 167,-5 5 342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16604,'0'12'1752,"7"-4"-872,7-3-264,9-5 865,6-4-137,8-5-264,5-5-128,2-2-336,2-1-216,-4 4-704,-6 6-376,-16 6 568,-12 1-160,-11 5-112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83 224 15123,'2'-9'258,"1"0"0,-1 0 0,2 0 0,-1 0 0,1 1 0,0-1 0,1 1 0,0 0 0,0 0 0,1 1 0,0 0 0,0 0 0,11-9-1,-1 2 106,0 2-1,1 0 0,1 0 0,36-16 1,-45 24-259,0 0 0,0 1 1,0 0-1,1 0 0,-1 1 0,19-1 1,-25 2-93,-1 1 1,0 0-1,1 0 1,-1 0-1,0 0 1,1 1-1,-1-1 1,0 1-1,0-1 1,1 1-1,-1 0 1,0 0-1,0 0 1,0 0-1,0 0 1,0 0-1,0 0 1,0 1-1,0-1 1,-1 1-1,1 0 1,0-1-1,-1 1 1,1 0-1,-1 0 1,0 0 0,0 0-1,0 0 1,0 0-1,0 0 1,0 0-1,1 5 1,-1 0 6,-1-1 1,1 1-1,-1 0 1,0-1 0,-1 1-1,0 0 1,0-1-1,0 1 1,-1-1 0,0 1-1,0-1 1,-4 7-1,-5 10 84,-25 37 0,35-58-97,-42 59 281,-82 87 0,-14 20 352,139-167-638,-11 14 109,-16 29 0,25-40-101,0-1 1,1 1 0,-1-1-1,1 1 1,0 0-1,0-1 1,0 1 0,0 0-1,1 0 1,-1 0-1,1 0 1,0 0 0,0-1-1,1 1 1,0 4-1,0-6-21,0-1-1,-1 1 1,1-1-1,0 1 1,0-1-1,0 1 1,0-1-1,1 0 0,-1 0 1,0 0-1,0 1 1,1-1-1,-1-1 1,1 1-1,-1 0 1,1 0-1,-1 0 1,1-1-1,-1 1 1,1-1-1,0 1 0,-1-1 1,1 0-1,0 1 1,2-1-1,5 0-204,0 0-1,0 0 0,13-2 1,-20 2 170,18-4-183,1 1 0,-1-2-1,37-15 1,-14 2-151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18332,'11'-7'1688,"-12"9"-1112,-5 2-240,-4 10 609,0 5-185,-4 7-240,1 2-80,-2 8-232,3 4-104,-1 5-112,3 2-120,1-3-240,3-2-160,1-6-496,-1-6 1136,0-13-352,0-8-152,-1-14-81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18580,'-2'3'1552,"6"3"-1128,7-3-192,14-3 489,11-4-249,12-2-528,7-1-376,6-1-601,-2 0 841,7 4-224,-3 2-160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11514,'9'-13'626,"2"2"-1,-1-1 0,1 1 0,1 1 0,0 0 0,0 1 1,1 0-1,26-13 0,-28 17-335,1 0 1,0 1 0,0 0-1,1 1 1,-1 1 0,1 0-1,0 0 1,-1 1 0,1 1-1,0 0 1,15 3-1,-23-2-243,0-1 0,0 1 0,0 1 0,0-1 0,0 1-1,0 0 1,0 0 0,-1 0 0,1 1 0,-1-1 0,0 1-1,0 0 1,0 1 0,5 4 0,-7-5-28,0-1 0,0 1-1,0 0 1,-1 0 0,1 0 0,-1 0 0,0 0-1,1 0 1,-2 0 0,1 0 0,0 0-1,0 1 1,-1-1 0,0 0 0,0 0 0,0 1-1,0-1 1,0 0 0,-1 1 0,1-1 0,-1 0-1,0 0 1,-2 5 0,-2 3 42,0 0 1,-1 0-1,0 0 0,-1-1 1,0 0-1,-1 0 0,-10 10 1,-70 60 515,68-63-427,-5 3 10,-25 23 140,46-40-267,1 1 1,-1 0-1,1 0 1,0 0-1,0 0 1,0 0-1,1 0 1,0 1-1,-3 7 0,4-10-33,1-1-1,0 0 1,0 1 0,0-1-1,0 1 1,0-1-1,0 0 1,0 1-1,0-1 1,0 1-1,1-1 1,-1 0 0,0 1-1,1-1 1,0 0-1,-1 1 1,1-1-1,0 0 1,-1 0-1,1 0 1,0 1-1,0-1 1,0 0 0,0 0-1,0 0 1,0-1-1,0 1 1,1 0-1,-1 0 1,0-1-1,0 1 1,1 0 0,1 0-1,4 2-127,0-1 1,1 0-1,-1-1 0,0 1 1,9 0-1,4-2-1,0 0 0,34-4 0,0-4-132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15179,'7'-6'340,"0"1"0,0 0 0,1 0 0,0 0 0,-1 1-1,2 0 1,-1 1 0,0 0 0,1 0 0,0 1 0,-1 0 0,10-1 0,9 0 121,-1 1 0,47 2 1,-63 0-407,0 1 1,0 1-1,0 0 1,0 0-1,0 0 0,15 8 1,-22-10-51,-1 1 1,0 1-1,0-1 0,1 0 1,-1 0-1,0 1 0,0-1 1,0 1-1,0 0 1,0 0-1,-1 0 0,1 0 1,-1 0-1,1 0 0,-1 0 1,1 0-1,-1 0 1,0 1-1,0-1 0,0 0 1,-1 1-1,1-1 1,0 1-1,-1-1 0,0 1 1,0-1-1,1 1 0,-1 0 1,-1-1-1,1 1 1,-1 4-1,-1 1 35,-1 0 0,0 0 0,-1 0 0,0-1-1,0 1 1,0-1 0,-1 0 0,-8 9 0,-51 53 458,51-57-380,-64 58 609,35-33-13,-36 41 0,75-73-662,-1-1 0,1 1-1,-1 0 1,1-1 0,1 1 0,-1 1 0,1-1-1,0 0 1,-2 7 0,4-10-70,-1-1 1,1 1 0,0-1-1,0 1 1,0-1-1,0 1 1,0 0 0,0-1-1,1 1 1,-1-1-1,0 1 1,1-1-1,-1 1 1,1-1 0,0 1-1,-1-1 1,1 1-1,0-1 1,0 0-1,0 0 1,0 1 0,0-1-1,0 0 1,0 0-1,1 0 1,-1 0 0,0 0-1,1 0 1,-1 0-1,0-1 1,1 1-1,-1 0 1,1-1 0,-1 1-1,1-1 1,-1 0-1,3 1 1,13 2-201,-1-1 0,1-1-1,-1 0 1,1-1 0,32-5 0,-32 3-52,14-1-42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18572,'-9'24'1632,"-5"10"-1016,-4 4-247,-2 9 1095,-1 3-736,1 6-392,1 1-72,8-5-160,2-2-120,8-10-584,1-5-120,4-13-184,5-4-153,-1-14 1746,2-5-1097,0-12-17,-1-6-63</inkml:trace>
  <inkml:trace contextRef="#ctx0" brushRef="#br0" timeOffset="1">0 302 17604,'6'7'1584,"15"-6"-1072,4-1-224,16-3 600,5 0-271,7-2-673,7-1-473,-2-4 529,0 3-176,-16 0-160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4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16948,'54'-28'1586,"35"-16"46,-78 39-1352,0 1 0,0 1 0,1 0 0,-1 1 0,1 0 0,14-1 0,-24 3-253,0 0 0,-1 0 0,1 0 1,0 0-1,0 0 0,-1 0 0,1 0 0,0 1 0,-1-1 0,1 1 1,0-1-1,-1 1 0,1 0 0,-1 0 0,1-1 0,-1 1 0,1 0 1,-1 1-1,0-1 0,1 0 0,-1 0 0,0 0 0,0 1 0,1 1 1,-1-1-18,0 1 1,0-1 0,0 1 0,-1 0-1,1-1 1,-1 1 0,0 0 0,1 0 0,-1-1-1,-1 1 1,1 0 0,0 0 0,-1-1-1,1 1 1,-2 3 0,-2 6 8,0 0 0,-1 0 0,-1 0 1,0-1-1,-1 0 0,-13 18 0,-57 60 297,53-63-181,-21 20 121,30-33-118,1 1 0,1 0 0,0 1 0,-18 29 0,30-42-124,-1 0 1,1 0-1,0 0 1,0 0-1,1 0 1,-1 0-1,0 0 1,1 0-1,-1 0 1,1 0-1,0 0 1,-1 0-1,1 0 0,0 1 1,0-1-1,1 0 1,-1 0-1,0 0 1,1 0-1,0 2 1,0-2-41,0 0 0,0-1 0,1 1 0,-1-1 0,0 0 0,1 1 0,-1-1 0,1 0 0,-1 0 0,1 0 1,0 0-1,-1 0 0,1 0 0,0 0 0,0-1 0,0 1 0,3 0 0,6 1-338,0-1-1,1 0 1,-1-1 0,1 0 0,21-3-1,-19 0 109,-1 1-1,0-2 0,17-6 1,6-5-441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18220,'1'13'1824,"-4"7"-1288,-14 12-184,-3 7 1001,-6 9-873,0 7-96,-1 2-72,0 0-64,7-2-248,3-5-120,8-13-408,5-5-40,4-12-24,1-9-184,6-11-329,3-5 697,-1-11-160,-2-7-120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15539,'0'18'1633,"10"-6"-945,4-4-288,12-5 1008,6-3-704,9 2-704,4-4-256,4-4 336,-2-4-168,3-2-224</inkml:trace>
  <inkml:trace contextRef="#ctx0" brushRef="#br0" timeOffset="1">476 38 16091,'15'-7'673,"0"1"-1,0 0 0,0 1 0,1 1 1,17-2-1,-25 4-439,1 1 1,-1 1-1,1-1 0,-1 1 1,1 1-1,-1 0 0,1 0 1,-1 0-1,1 1 0,-1 1 1,9 3-1,-14-5-207,-1 0 0,1 0 0,-1 1 0,0-1-1,1 1 1,-1-1 0,0 1 0,0 0 0,0 0 0,0 0 0,0 0 0,-1 0 0,1 0 0,0 1 0,-1-1-1,0 0 1,0 1 0,1-1 0,-1 1 0,-1 0 0,1-1 0,0 1 0,-1 0 0,1-1 0,-1 1 0,0 0-1,0 0 1,0-1 0,0 1 0,-1 0 0,1-1 0,-1 1 0,1 0 0,-1-1 0,0 1 0,-2 4 0,-3 5 14,0 1 1,-1-1 0,0 0 0,-1-1 0,-18 21 0,-82 75 607,0-1 208,103-100-785,1 0 0,-1 0-1,1 0 1,-4 7-1,7-11-56,1-1-1,-1 0 0,0 1 0,1-1 0,-1 1 0,1-1 0,0 0 0,-1 1 0,1-1 0,0 1 0,0-1 0,0 1 0,0-1 0,0 1 0,0-1 0,0 1 0,0-1 0,1 1 0,-1-1 0,1 1 0,-1-1 0,1 1 0,-1-1 0,1 0 0,0 1 0,0-1 0,1 1 0,0 1-15,1-1 0,0 0 0,0-1 0,0 1 0,0 0 1,0-1-1,0 0 0,1 1 0,-1-1 0,0-1 0,1 1 0,-1 0 0,5-1 0,50 1-460,-48-1 315,31-2-321,1-2 0,62-13 0,-50 1 66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16684,'6'20'1888,"13"1"-1232,12-9-216,15-5 1169,13-1-937,4-2-128,4-4-40,0-9-152,-5 2-424,-6-1-296,-14-2-592,-9-3-1793,-18 3 2289,-5-2-336,-7 5-360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17340,'-17'14'1744,"11"-3"-960,8-1-240,19-4 849,9 0-161,16-3-312,6-3-80,8-2-264,3-2-127,1-3-457,-2-2-401,-12 1-431,-11-2 712,-13 7-176,-9 1-104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67 16988,'12'-23'2021,"-10"19"-1645,0 0 0,0 0 0,0 0 0,1 0 0,-1 0 0,1 1 0,0-1 0,0 1 0,0 0 0,4-4 0,-6 20 1503,-7 2-1665,0 0-1,-1-1 1,0 0 0,-2 0-1,1 0 1,-19 21-1,7-9-98,-49 64 169,37-51-7,-52 84-1,80-116-223,1 0-1,0 0 0,0 1 1,0-1-1,1 1 0,-2 14 1,3-20-39,1 1 0,0-1 0,0 0 0,0 0 0,0 1 0,0-1 0,0 0 0,1 1 0,-1-1 0,1 0 0,-1 0 1,1 0-1,0 0 0,0 0 0,0 0 0,0 0 0,0 0 0,1 0 0,-1 0 0,1 0 0,-1-1 0,1 1 1,-1 0-1,1-1 0,0 0 0,0 1 0,0-1 0,3 2 0,1-1 7,1 0 0,0 0 0,0 0 0,0-1 0,1 0-1,-1-1 1,0 1 0,0-1 0,0-1 0,0 1 0,1-1 0,-1-1 0,9-2 0,4-2-9,0-1 0,0-1 0,23-12 0,-29 13-375,0-1-1,18-15 0,-27 20 97,-1-1 1,0 1 0,-1-1 0,1 0 0,-1 0-1,0 0 1,0 0 0,0-1 0,0 1 0,-1-1-1,3-7 1,0-1-558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21028,'-4'15'1969,"-5"6"-1321,-1 5-264,0 11 800,0 5-207,0 5-313,0 6-192,2 3-368,0-3-208,4-6-432,3-1-256,-1-12-617,1-5-1519,4-9 2271,4-4-487,3-9-280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27326,'-7'19'2432,"5"-8"-1992,4-11-183,1-4 711,7-6-608,1-3-232,2-3-744,-3 0-417,-4-2 801,2-4-168,-13 5-208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16179,'16'-1'406,"1"-1"-1,-1 0 0,1-1 1,-1-1-1,0-1 0,0 0 1,-1-1-1,17-9 0,4-4-147,0-1 0,35-28-1,-58 38-223,3-1 14,0 0 1,-1-1-1,-1-1 0,0 0 0,15-19 0,-30 34-28,-59 90 569,51-77-549,1 2 0,0-1 0,1 1-1,-8 31 1,14-44-75,0 0-1,1 0 0,-1 0 1,1 0-1,0 1 0,1 6 1,-1-9 32,0-1-1,1 1 1,-1-1 0,1 0 0,-1 1 0,1-1-1,0 1 1,0-1 0,-1 0 0,1 1 0,0-1-1,0 0 1,0 0 0,0 0 0,0 0-1,1 0 1,-1 0 0,0 0 0,0 0 0,1 0-1,2 0 1,21 5-107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93 20244,'13'-10'607,"1"1"-1,1 1 0,-1 0 0,2 1 0,-1 0 1,1 1-1,19-4 0,2 1 415,76-7 0,-103 15-927,40 0 222,-48 1-302,1 0 0,-1 0 0,1 0 0,-1 1 0,1 0 0,-1-1 0,1 1 0,-1 0 0,1 0 0,-1 0 0,0 1 0,1-1 0,-1 0 0,0 1 0,3 3 0,-4-4-10,0 1-1,0-1 1,0 1 0,-1-1-1,1 1 1,-1 0 0,1-1-1,-1 1 1,1 0 0,-1-1-1,0 1 1,0 0 0,0 0 0,0-1-1,0 1 1,0 0 0,0 0-1,-1-1 1,1 1 0,-1 0-1,1-1 1,-1 1 0,0 0-1,-1 2 1,-2 4 6,-1 0 0,0 0 0,-11 12 0,-30 30 195,-82 67 1,63-60 24,16-12 147,-60 70 0,105-110-331,0 0 1,0 0-1,0 0 0,1 1 0,-4 7 1,7-12-38,-1 0 0,1 0 0,-1 0 0,1 0 0,0 0 1,0 0-1,0 1 0,-1-1 0,1 0 0,0 0 0,0 0 0,0 0 0,0 0 1,1 0-1,-1 0 0,0 1 0,0-1 0,1 0 0,-1 0 0,1 0 0,-1 0 1,1 0-1,-1 0 0,1 0 0,0 0 0,-1-1 0,1 1 0,0 0 1,0 0-1,-1 0 0,1-1 0,0 1 0,0 0 0,0-1 0,0 1 0,0-1 1,0 1-1,0-1 0,0 0 0,2 1 0,5 1 12,1 0-1,-1 0 0,1-1 1,-1 0-1,1-1 1,8 0-1,55-6-199,-9-4-577,93-28-1,-139 33 691,7-2-310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22629,'-10'-2'1920,"9"1"-1408,7 1-216,22 0 657,8-1-225,10 1-192,4-2-176,8-1-232,-1 2-48,-1-1-72,-6 1-128,-13 1-336,-5-1-208,-14 1-681,-8-2 1097,-11 5-256,-6 1-184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21941,'10'12'1712,"10"-10"-1360,3-2-176,8 0 336,5-4-520,3 0-608,2-2-368,-5-2 752,-1-1-272,-10-1-184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425 124 14779,'3'-7'528,"10"-31"1492,-13 38-1969,0 0-1,0-1 1,0 1 0,0-1 0,0 1-1,0-1 1,0 1 0,0 0 0,0-1-1,0 1 1,0-1 0,0 1-1,0-1 1,0 1 0,0 0 0,0-1-1,-1 1 1,1-1 0,0 1 0,0 0-1,0-1 1,-1 1 0,1 0 0,0-1-1,-1 1 1,1 0 0,-1-1-1,0 1 65,0 0-1,0 0 0,0 0 1,0 0-1,0 0 0,0 0 0,0 0 1,0 1-1,0-1 0,0 0 1,0 1-1,0-1 0,0 1 0,0-1 1,0 1-1,0-1 0,0 2 0,-12 7 14,1 0-1,0 1 0,1 1 1,1 0-1,-1 0 0,2 1 0,-1 0 1,2 1-1,0 0 0,0 1 0,1-1 1,1 1-1,-7 22 0,12-32-103,0-1 0,0 1 0,0-1 0,1 1 0,-1 0 0,1-1 0,0 1 0,0 0 0,0 0 0,1-1 0,-1 1 0,1-1 0,0 1 0,0 0 0,2 5-1,0-6 10,-1 1 0,0-1 0,1 0 0,0 0 0,-1 0 0,1 0-1,0-1 1,1 1 0,-1-1 0,0 1 0,1-1 0,0 0 0,-1-1-1,5 2 1,42 16 348,-33-14-249,-1 0 0,0 2 0,-1 0-1,1 0 1,22 16 0,-35-20-117,0-1 0,0 1 1,0 0-1,0 0 0,-1 0 1,1 0-1,-1 0 0,0 1 0,0-1 1,0 1-1,-1-1 0,1 1 0,-1 0 1,1-1-1,-1 1 0,-1 0 1,1 0-1,0 0 0,-1 0 0,0 0 1,0 0-1,0 0 0,0 0 0,-1 0 1,0 0-1,0 0 0,0 0 0,0-1 1,-2 6-1,-4 6 9,0 0-1,0 0 1,-2-1 0,0 0-1,0 0 1,-1-1 0,-1 0-1,0-1 1,-1 0 0,-23 17-1,14-13 95,-1-1 1,0-1-1,-1-1 0,-1-1 0,-49 17 1,57-24-14,0-1 0,-1 0 1,0-1-1,-21 0 1,33-2-71,-1-1 0,0 0 0,1 0 0,-1-1 0,1 1 1,-1-1-1,1-1 0,-1 1 0,1-1 0,-1 0 0,1 0 1,0 0-1,0-1 0,0 0 0,-9-6 0,12 6-29,0 1 1,0-1-1,1 1 0,-1-1 1,1 0-1,-1 0 0,1 1 0,0-1 1,0 0-1,0 0 0,0 0 0,0 0 1,1-1-1,0 1 0,-1 0 1,1 0-1,0 0 0,0 0 0,1 0 1,-1-1-1,1 1 0,0 0 0,-1 0 1,1 0-1,1 0 0,-1 0 1,0 1-1,2-4 0,5-7-24,-1 0-1,2 0 1,0 0-1,15-16 0,-1 5-20,2 1-1,0 0 0,1 2 0,1 2 0,41-24 0,157-67 10,-186 93 50,-7 2 6,-1 0 0,39-27 0,-63 38-21,0 0-1,-1-1 1,0 0-1,0 0 1,0-1-1,0 0 1,-1 0-1,0 0 1,-1-1-1,1 1 1,-1-1-1,0 0 1,-1-1-1,0 1 1,0 0-1,3-12 1,-6 14-14,0 1 1,0-1 0,0 1-1,0-1 1,-1 1 0,0-1-1,1 1 1,-2-1-1,1 1 1,0 0 0,-1 0-1,0 0 1,0 0-1,0 0 1,-1 0 0,1 0-1,-1 1 1,0-1 0,0 1-1,0 0 1,0-1-1,-1 2 1,1-1 0,-1 0-1,-6-3 1,-2-1-170,0 1 0,-1 0-1,1 1 1,-2 0 0,1 1 0,0 0 0,-15-2 0,-38 0-976,45 5 687,-36-7 1,33-2-169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894 195 9498,'3'-4'133,"0"0"-1,0 0 1,-1 0-1,1 0 1,-1 0 0,0-1-1,0 1 1,-1-1-1,1 1 1,-1-1 0,0 0-1,0 1 1,-1-1-1,1 0 1,-1 0 0,0 0-1,0 1 1,-1-1-1,1 0 1,-1 0 0,0 1-1,-2-6 1,1 5 15,0 0 0,-1 1 0,1-1 0,-1 0 0,0 1 1,0 0-1,-1 0 0,1 0 0,-1 0 0,0 0 0,0 1 0,0-1 0,0 1 0,-1 0 0,0 1 1,1-1-1,-1 1 0,0 0 0,-9-3 0,0 2 53,0 0 0,0 1 0,0 0 0,0 1 0,0 1 0,0 1 0,0 0 0,0 0 0,0 1 0,0 1 0,0 1 0,-16 6 0,8-2-88,0 1-1,2 1 0,-1 2 0,1 0 0,1 0 0,-32 28 0,25-14-81,0 1 0,1 1 0,2 1 0,1 2 0,-26 46 0,-72 174 55,85-162 1,4 2 0,4 1 0,4 1 1,4 1-1,-13 177 0,32-261-84,-1-3 10,1 0 0,0 1 0,0-1 1,3 15-1,-3-21 0,0 0 0,1 1-1,-1-1 1,1 0 0,-1 1 0,1-1 0,0 0 0,-1 0 0,1 1 0,0-1 0,0 0 0,0 0 0,0 0 0,0 0 0,0 0-1,0 0 1,0 0 0,1-1 0,-1 1 0,0 0 0,0-1 0,1 1 0,-1-1 0,0 1 0,1-1 0,-1 1 0,1-1 0,-1 0-1,0 0 1,3 0 0,47-2 537,-38 1-363,0 0-1,0 1 1,16 2 0,24 15-54,-38-16-122,0 0-1,1-1 1,-1-1 0,0 0 0,0-1 0,1-1-1,-2 0 1,1-1 0,0-1 0,-1 0-1,0-1 1,23-13 0,-15 6 87,0-1-1,0-1 1,-2-1 0,0-1 0,-1 0-1,28-35 1,-38 40-14,-1 0 1,0-1-1,-1 0 0,0-1 0,-1 0 1,-1 0-1,0 0 0,-1-1 1,0 1-1,1-21 0,-3 24-159,-1-1 0,0 1 0,-1-1 0,-1 0 0,1 1 0,-2-1 0,0 1 0,0 0-1,-1-1 1,0 1 0,-1 0 0,0 1 0,-11-19 0,-7 3-117,-2 5-73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5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431 152 12283,'8'-22'946,"-3"9"-426,-1 1 1,4-19-1,-8 30-458,1 0 0,-1 1 0,0-1 0,0 0 0,0 0 0,0 1 0,0-1 0,0 0 0,0 1 0,0-1 0,0 0 0,0 0 0,0 1 0,0-1 0,-1 0 0,1 1 0,0-1 0,-1 0 0,1 1 0,0-1 0,-1 0 0,1 1 0,-1-1 0,0 0 0,1 1-20,-1-1 0,0 1-1,0 0 1,1 0 0,-1 0 0,0 0 0,0 0 0,0 0 0,1 0 0,-1 0 0,0 0 0,0 0 0,0 0 0,1 1 0,-1-1 0,0 0 0,0 0 0,0 1 0,-8 4 124,1-1 0,1 1 1,-9 7-1,12-9-44,-36 29 84,2 2 0,2 1 0,1 2 1,1 1-1,3 1 0,1 2 0,2 1 0,1 2 0,-20 47 1,39-72-158,0 1 0,1 0 1,1 0-1,1 1 1,0-1-1,2 1 0,0 0 1,1 36-1,3-48-28,-1-1-1,1 1 1,0-1 0,1 0-1,0 1 1,0-1-1,1 0 1,0 0 0,0 0-1,1-1 1,0 1 0,1-1-1,-1 0 1,1 0 0,1 0-1,-1-1 1,1 0-1,0 0 1,0 0 0,1-1-1,0 0 1,0 0 0,0-1-1,10 5 1,-4-4 38,1 0 0,-1-1 0,1 0 0,0-1 1,0-1-1,1 0 0,-1-1 0,0-1 0,0 0 0,1-1 0,-1 0 1,0-1-1,0-1 0,0 0 0,-1-1 0,1-1 0,17-7 0,-7 0 51,-1 0 0,0-1 0,-1-1 0,-1-1 0,0-1 0,-1-1 0,0-1 0,25-30 0,-18 14 18,-1-1 0,-2-1 0,-2 0 1,28-64-1,-38 71-80,-1 0 0,-1-1 1,-2 0-1,-1-1 0,-1 1 0,-2-2 0,1-31 0,-5 51-34,-1 0-1,0-1 0,0 1 0,-1 0 0,-1 0 0,0 1 1,0-1-1,-1 0 0,-1 1 0,-6-11 0,8 16-30,-1 0-1,0 0 1,-1 0-1,0 0 1,0 1-1,0 0 1,0 0-1,-1 0 1,1 1-1,-1 0 1,-1 0-1,1 0 1,0 1-1,-1 0 0,0 0 1,1 0-1,-1 1 1,-8-1-1,-29-3-1130,42 6 838,0-1-1,-1 1 1,1 0-1,-1 1 0,1-1 1,-1 0-1,1 1 0,0-1 1,-1 1-1,1-1 0,0 1 1,-1 0-1,1 0 0,-4 3 1,10-6-821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11442,'-1'-1'326,"0"1"0,0-1 0,0 0 0,0 1 0,0-1 0,0 1 0,0 0 0,0-1 0,0 1 0,0 0 0,0-1 0,0 1 0,0 0 0,0 0 0,-2 0 0,3 0-129,-1 0-1,1 0 1,-1 1-1,1-1 1,0 0 0,-1 0-1,1 0 1,0 1 0,-1-1-1,1 0 1,0 0 0,-1 1-1,1-1 1,0 0-1,-1 1 1,1-1 0,0 0-1,0 1 1,0-1 0,-1 0-1,1 1 1,0-1 0,0 1-1,0-1 1,0 0-1,0 1 1,-1 0 0,4 15 3755,10-1-3398,-7-11-392,-1-1-1,1 0 1,-1-1 0,1 1 0,0-1 0,0 0-1,12 1 1,46 5 299,-63-8-455,57 1-110,0-1-1,58-10 1,-88 7-111,0 4 70,-26-1-71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13635,'2'-6'223,"8"-11"7499,-8 29-6302,-7 197 1960,-1-55-2981,7-117-398,0-21-196,0 0-1,-2 0 0,0 0 0,-3 19 1,4-35 174,0 0 1,0 1 0,0-1 0,0 0 0,0 0-1,0 0 1,0 0 0,0 1 0,0-1 0,0 0-1,0 0 1,0 0 0,0 1 0,0-1 0,0 0-1,0 0 1,-1 0 0,1 0 0,0 1 0,0-1-1,0 0 1,0 0 0,0 0 0,0 0 0,0 0-1,-1 1 1,1-1 0,0 0 0,0 0 0,0 0-1,0 0 1,-1 0 0,1 0 0,0 0 0,0 0-1,0 0 1,-1 0 0,1 1 0,0-1 0,0 0-1,0 0 1,0 0 0,-1 0 0,1 0 0,0 0-1,0-1 1,0 1 0,-1 0 0,1 0 0,0 0-1,0 0 1,0 0 0,0 0 0,-1 0 0,-6-13-430,1-9-66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15275,'-11'5'3162,"13"3"-794,-1-7-2144,0 0 0,1 0 0,-1 0 0,1 0 0,-1 0 0,1-1 0,0 1 0,-1 0 0,1-1 0,0 1 0,3 0 0,22 0 552,1-1 0,0-1 1,0-2-1,51-10 0,33-4-2032,-90 14 653,-21 3 205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53 14795,'1'-6'740,"1"1"1,0-1-1,1 1 0,-1-1 1,1 1-1,0 0 0,7-9 1,-9 14-695,-1 0 0,0 0 0,0 0 0,0 0 0,0 0 0,0 0-1,1 0 1,-1 0 0,0 0 0,0 0 0,0 0 0,0 0 0,1 0 0,-1 0 0,0 0 0,0 0 0,0 0 0,0 0 0,1 0 0,-1 0 0,0 0 0,0 0 0,0 0 0,0 0 0,0 0 0,0 1 0,1-1 0,-1 0 0,0 0 0,0 0 0,0 0 0,0 0-1,0 0 1,0 1 0,0-1 0,0 0 0,0 0 0,0 0 0,1 0 0,-1 0 0,0 1 0,0-1 0,0 0 0,0 0 0,0 0 0,0 0 0,0 1 0,0-1 0,0 0 0,0 0 0,0 0 0,0 0 0,-1 0 0,1 1 0,0-1 0,0 0 0,0 0 0,0 0-1,0 0 1,0 1 0,0 12 570,-8 36-215,-17 57 1,14-65-202,2-1 1,-6 63-1,15-102-196,-1 1 0,1-1 0,0 1 0,0-1 0,0 1 0,0-1-1,1 1 1,-1-1 0,0 1 0,1-1 0,-1 1 0,1-1-1,0 2 1,0-2 0,-1-1 0,0 0 0,0 0 0,1 0 0,-1 1 0,0-1 0,1 0 0,-1 0 0,1 0 0,-1 0 0,0 0 0,1 0 0,-1 0 0,0 0 0,1 0 0,-1 0 0,0 0 0,1 0-1,-1 0 1,1 0 0,-1 0 0,0 0 0,1 0 0,-1 0 0,0 0 0,1-1 0,-1 1 0,0 0 0,1 0 0,-1 0 0,0-1 0,1 1 0,5-6 73,0 1 0,-1-1 0,9-11 0,-6 7-15,68-80 428,104-96 0,-175 181-479,19-15 25,-23 19-32,1 0-1,-1 0 1,1 0-1,-1 1 1,0-1-1,1 0 1,-1 1-1,1-1 0,0 1 1,-1-1-1,1 1 1,-1 0-1,1-1 1,3 1-1,-5 1-1,1-1 0,-1 0 0,1 1 0,-1-1 0,0 1 0,1-1 0,-1 1 0,1-1 0,-1 1-1,0-1 1,0 1 0,1-1 0,-1 1 0,0-1 0,0 1 0,1-1 0,-1 1 0,0 0 0,0-1 0,0 1 0,0-1 0,0 1 0,0 0 0,0-1-1,0 2 1,-2 19 8,2-19-7,-17 114-17,9-73-53,3 0 1,-2 62-1,10-81-275,-1-21 246,-1-16 28,-1-7-68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 17108,'-12'4'1936,"-2"1"-1320,8 3-216,5 1 937,11-1-345,6-3-200,11-2-320,4-3-96,11-6-672,5-7 1240,-7 0-816,-2-4 32,-11-6-88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98 17724,'4'-7'814,"1"0"-1,-1 0 1,-1 0 0,1 0 0,-1-1-1,0 1 1,-1-1 0,0 0 0,2-9 0,-4 16-785,0 0 1,0 1 0,0-1-1,-1 1 1,1-1 0,0 0-1,0 1 1,0-1 0,-1 1-1,1-1 1,0 1 0,0-1-1,-1 1 1,1-1 0,0 1 0,-1-1-1,1 1 1,-1 0 0,1-1-1,-1 1 1,1-1 0,-1 1-1,1 0 1,-1 0 0,1-1-1,-1 1 1,1 0 0,-1 0-1,1-1 1,-1 1 0,1 0 0,-1 0-1,0 0 1,1 0 0,-1 0-1,1 0 1,-1 0 0,0 0-1,1 0 1,-1 0 0,1 0-1,-1 1 1,0-1 0,-30 7 329,3 3-317,0 2 0,0 0-1,1 2 1,1 1 0,0 1 0,1 1-1,1 1 1,1 2 0,-39 40 0,60-58-44,-2 2 8,1 0 0,-1 1 0,1-1 0,0 1 0,-3 7 1,6-11-8,-1 0 0,1-1 0,0 1 0,0 0 0,-1 0 1,1 0-1,0 0 0,0-1 0,0 1 0,0 0 0,0 0 1,0 0-1,1 0 0,-1 0 0,0-1 0,0 1 0,0 0 1,1 0-1,-1 0 0,1-1 0,-1 1 0,0 0 0,1 0 1,-1-1-1,1 1 0,0 0 0,-1-1 0,1 1 0,-1-1 1,1 1-1,0-1 0,0 1 0,-1-1 0,1 1 0,0-1 1,0 0-1,-1 1 0,1-1 0,0 0 0,0 0 0,1 1 1,20 4-61,-1-1 0,1-2 1,0 0-1,0-1 0,29-2 1,-13 1-2,-22-1 34,26 2-22,-39-1 47,-1 0 0,1 1-1,0-1 1,-1 1 0,1 0 0,-1-1 0,1 1-1,-1 1 1,1-1 0,-1 0 0,1 1-1,1 1 1,-3-2 4,0 0 1,-1 0-1,1 0 0,0 0 1,-1 0-1,1 0 0,-1 0 1,0 1-1,1-1 0,-1 0 1,0 0-1,1 0 0,-1 1 0,0-1 1,0 0-1,0 0 0,0 1 1,0-1-1,-1 0 0,1 0 1,0 0-1,-1 1 0,1-1 0,0 0 1,-1 0-1,1 0 0,-1 0 1,0 0-1,1 0 0,-1 0 1,0 0-1,0 0 0,1 0 0,-1 0 1,-1 1-1,-5 5 32,0 1-1,0-1 1,-9 6 0,14-12-25,-29 22 148,0-1 1,-2-2 0,0-1 0,-1-1 0,-58 20 0,87-36-243,0-1 0,0 1 0,-1-1 0,1 0 0,-7 0 0,12-1 26,-1 0 0,0 1-1,1-1 1,-1 0 0,0 0 0,1 0 0,-1-1 0,0 1 0,1 0-1,-1 0 1,0 0 0,1 0 0,-1-1 0,0 1 0,1 0 0,-1 0-1,1-1 1,-1 1 0,0-1 0,1 1 0,-1 0 0,1-1 0,0 1 0,-1-1-1,1 1 1,-1-1 0,1 1 0,0-1 0,-1 0 0,1 1 0,0-1-1,-1 1 1,1-1 0,0 0 0,0 1 0,0-1 0,0 0 0,0 1-1,-1-1 1,1 0 0,0 1 0,1-1 0,-1 0 0,0 1 0,0-1 0,0 0-1,0 1 1,0-1 0,1 0 0,-1 1 0,1-2 0,4-11-586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17716,'-4'3'625,"-10"9"3430,15-8-2051,10-3-923,32-3-524,-1-3-1,1-1 1,61-18-1,-61 12-1022,1 3 0,81-7 1,-103 16-1545,-31-3 1371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14899,'4'-9'728,"0"0"0,1 0-1,1 1 1,-1-1 0,1 1 0,1 1-1,-1-1 1,15-11 0,-15 14-448,1 1 0,-1 0 0,1 0-1,0 0 1,0 1 0,1 0 0,-1 1 0,1-1 0,0 1 0,-1 1 0,14-2 0,-12 2-167,0 1 0,0 0 0,0 0 0,-1 1 0,1 1 1,14 3-1,-21-5-104,0 0 0,-1 1 0,1-1 0,0 1 1,-1 0-1,1-1 0,-1 1 0,1 0 0,-1 0 1,1 0-1,-1 0 0,0 0 0,1 0 0,-1 1 1,0-1-1,0 0 0,0 1 0,0-1 0,0 1 0,0-1 1,0 1-1,-1-1 0,1 1 0,0 0 0,-1-1 1,1 1-1,-1 0 0,0-1 0,0 1 0,0 0 1,1 0-1,-1-1 0,-1 1 0,1 0 0,0 0 0,0-1 1,-1 1-1,1 0 0,-1-1 0,1 1 0,-2 2 1,-1 2 5,0 0 1,-1 1-1,0-1 1,0 0-1,0-1 1,-1 1-1,-6 6 1,-43 35 58,34-30-40,-24 18 13,24-20-37,0 1 0,1 1 0,-29 35-1,47-51-7,0-1 0,1 1-1,-1 0 1,1 0 0,-1 0-1,1 0 1,-1 0 0,1-1-1,-1 1 1,1 0 0,0 0 0,-1 0-1,1 0 1,0 0 0,0 1-1,0 0 1,0-1-1,0-1 0,1 1 0,-1-1 0,0 0 0,0 1 0,1-1 0,-1 1 0,0-1 0,0 0 0,1 1 0,-1-1 0,1 0 0,-1 1 0,0-1 0,1 0 0,-1 0 0,1 0 0,-1 1 0,0-1 0,1 0 0,-1 0 0,1 0 0,-1 0 0,2 1 0,3-1 5,1 0 1,0 0 0,0 0-1,10-2 1,-8 1-3,24-3 40,-7 1-21,31-1 1,-51 4-28,1 0 1,0 0 0,-1 1 0,1 0-1,0 0 1,-1 0 0,1 0 0,-1 1 0,1 0-1,-1 1 1,5 2 0,8 13-47,-18-17-17,1 0 0,0 0 0,0 0 0,0 0 0,0 1 0,0-1 0,0 0 1,0-1-1,1 1 0,-1 0 0,3 1 0,-3-2 3,0 0 0,0 0 0,0 0 1,0 0-1,1 0 0,-1 0 0,0 0 0,0-1 0,0 1 0,0-1 1,0 1-1,0-1 0,0 1 0,0-1 0,0 1 0,0-1 1,0 0-1,0 1 0,0-1 0,1-2 0,9-7-488,-1 0-1,-1-1 1,0-1-1,0 0 1,-1 0-1,11-23 1,-5 3-278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18484,'0'0'132,"0"-1"0,0 0 1,1 1-1,-1-1 0,0 1 0,1-1 1,-1 0-1,1 1 0,-1-1 0,1 1 0,-1-1 1,1 1-1,-1-1 0,1 1 0,-1 0 1,1-1-1,-1 1 0,1 0 0,0-1 0,-1 1 1,2-1-1,-1 2-37,-1-1 0,0 0 1,1 1-1,-1-1 0,0 1 0,1-1 0,-1 0 0,0 1 1,1-1-1,-1 1 0,0-1 0,0 1 0,1-1 1,-1 1-1,0-1 0,0 1 0,0-1 0,0 1 1,0-1-1,0 1 0,0 0 0,1 41 1859,-1-34-1899,0 22 108,-2 0 1,0 0-1,-2-1 0,-9 34 0,6-50-879,3-18-293,0-24-171,4 26 1261,-8-77-1055,5 27 305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16884,'3'-7'1896,"-1"4"-1008,-1 0-376,2 3 985,3 0-265,1 0-400,1 0-352,4 0-912,2 0-448,1 1 712,3 2-136,7 3-184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18948,'6'-2'2129,"4"0"-1409,1-4-240,5 0 1048,4-5-616,6-1-88,3-2-327,1-2-113,1 3-200,0 0-192,-7 8-288,-3 0-168,-6 5-529,-7 2-311,-6 5 440,-7 0 376,-7 2-272,-4 1-81</inkml:trace>
  <inkml:trace contextRef="#ctx0" brushRef="#br0" timeOffset="1">70 232 17988,'9'8'1888,"4"-10"-1024,4-2-311,5-5 863,2-4-256,3-4-320,1-1-216,-4-1-664,0 2-448,-8 2 432,-6 4-128,-10 5-104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18564,'17'-20'821,"-2"-1"0,0 0 1,-2 0-1,21-45 0,-21 41-559,55-131 855,-67 156-1112,-1 0 1,0 0-1,0 0 0,0 0 1,0 0-1,0 0 0,0 0 1,0 0-1,0 0 0,0 0 1,0 0-1,0 0 0,0 0 1,0 0-1,0 0 0,0 0 1,0 0-1,0 0 0,0 0 1,0 0-1,0 1 0,0-1 1,0 0-1,1 0 0,-1 0 1,0 0-1,0 0 0,0 0 1,0 0-1,0-1 0,0 1 1,0 0-1,0 0 0,0 0 1,0 0-1,0 0 0,0 0 1,0 0-1,0 0 0,0 0 1,0 0-1,0 0 0,0 0 0,0 0 1,0 0-1,0 0 0,1 0 1,-2 7 64,-19 113 127,13-90-325,1 0 0,1 1 0,0 59 0,6-80-419,0-9 536,-1-1 1,0 0 0,0 0-1,0 0 1,1 0-1,-1 0 1,0 0-1,0 0 1,0 1-1,1-1 1,-1 0 0,0 0-1,0 0 1,0 0-1,1 0 1,-1 0-1,0 0 1,0 0-1,1 0 1,-1 0 0,0 0-1,0 0 1,1 0-1,-1 0 1,0-1-1,0 1 1,0 0-1,1 0 1,-1 0 0,0 0-1,0 0 1,0 0-1,0-1 1,1 1-1,-1 0 1,0 0-1,0 0 1,0 0 0,0-1-1,0 1 1,1 0-1,7-9-266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26 160 13707,'0'-9'612,"1"-1"-1,1 1 1,0 0-1,0 0 1,0 0-1,1 0 1,1 0 0,0 1-1,5-9 1,-6 12-375,0 1 1,1-1 0,-1 1 0,1 0 0,0 0-1,0 1 1,1-1 0,-1 1 0,1 0 0,-1 0-1,1 1 1,0-1 0,0 1 0,1 0 0,-1 0-1,9-1 1,-5 1-122,1 1 0,-1 0 0,0 0 0,0 1-1,0 0 1,1 0 0,-1 1 0,0 1 0,12 2 0,-19-3-104,1 0 1,-1 0 0,0 0 0,1 0-1,-1 0 1,0 1 0,0-1-1,0 1 1,0-1 0,0 1 0,0 0-1,0 0 1,-1 0 0,1 0-1,2 4 1,-3-4-5,0 1-1,0 0 1,-1-1-1,1 1 0,-1 0 1,1 0-1,-1-1 1,0 1-1,0 0 1,0 0-1,-1-1 1,1 1-1,-1 0 1,1 0-1,-1-1 0,0 1 1,-2 4-1,-11 23 16,-2-2 0,0 0-1,-38 48 1,-12 18-31,60-84 2,-64 117-27,64-114 32,1 0 0,0 0 1,1 1-1,1 0 0,0-1 1,0 1-1,1 0 0,1 16 1,1-28 0,0 1 1,0-1-1,0 1 1,0-1-1,0 0 1,1 1-1,-1-1 1,1 0-1,0 0 1,0 1-1,0-1 0,0 0 1,0 0-1,0 0 1,1 0-1,-1 0 1,0 0-1,1 0 1,0-1-1,-1 1 1,1 0-1,0-1 1,2 2-1,1-1 1,-1-1 1,0 1-1,1-1 0,-1 0 1,1 0-1,-1 0 0,1-1 0,-1 0 1,1 1-1,9-2 0,4-2-273,0 0-1,-1-1 1,1-1 0,23-9 0,8-3-622,-37 13 474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22 16644,'2'-17'2937,"-3"17"-2858,1 0 1,0 0 0,0-1 0,0 1-1,0 0 1,-1-1 0,1 1 0,0 0-1,0 0 1,-1 0 0,1-1-1,0 1 1,0 0 0,-1 0 0,1 0-1,0 0 1,-1-1 0,1 1 0,0 0-1,-1 0 1,1 0 0,0 0-1,-1 0 1,1 0 0,0 0 0,-1 0-1,0 0 1,-1 0 102,0 1 1,0 0-1,0-1 0,0 1 1,0 0-1,0 0 0,0 0 1,0 0-1,0 0 0,0 1 1,-3 1-1,-9 11-63,1 0-1,0 1 1,1 0-1,0 1 1,1 0-1,1 1 1,1 0 0,0 0-1,-11 34 1,19-49-115,0 0 0,1 0 1,-1 0-1,1 0 0,0 1 0,-1-1 1,1 0-1,0 0 0,0 1 0,1 2 1,-1-5-4,0 1 1,1 0-1,-1-1 1,1 1-1,-1 0 1,1-1-1,-1 1 1,1-1-1,-1 1 1,1-1-1,0 1 1,-1-1-1,1 1 1,0-1-1,-1 0 0,1 1 1,0-1-1,0 0 1,-1 0-1,1 0 1,0 1-1,0-1 1,-1 0-1,1 0 1,0 0-1,0 0 1,-1 0-1,1 0 1,0 0-1,0-1 1,1 1-1,28-4-13,-21 2 10,0 0 0,0 1 1,0 1-1,0-1 0,0 2 0,11 0 1,-18 0 2,1-1 0,-1 1 1,0 0-1,0 0 0,0 0 0,0 0 1,0 0-1,0 1 0,0-1 0,0 0 1,0 1-1,-1 0 0,1-1 0,-1 1 1,1 0-1,-1 0 0,1 0 1,-1 0-1,0 0 0,0 0 0,0 0 1,0 0-1,0 0 0,-1 0 0,1 1 1,-1-1-1,1 0 0,-1 1 0,0 3 1,0 2 26,0 0 0,0-1 0,-1 1 0,0 0 0,-1 0 0,0 0 1,0-1-1,-1 1 0,0-1 0,0 0 0,0 0 0,-8 12 0,5-10 114,-1 0-1,1 0 1,-2 0-1,1-1 1,-1 0-1,0 0 1,-1-1-1,-13 9 1,16-13-6,0 0 1,0 0-1,0-1 1,0 0-1,-10 3 1,14-5-202,1 0-1,0 1 1,-1-1 0,1 0 0,0 1-1,-1-1 1,1 0 0,0 0 0,-1 0-1,1 0 1,0-1 0,-1 1-1,1 0 1,-1-1 0,1 1 0,0 0-1,0-1 1,-1 0 0,1 1-1,0-1 1,0 0 0,0 1 0,0-1-1,0 0 1,0 0 0,0 0 0,0 0-1,0 0 1,0 0 0,0 0-1,-1-2 1,2-2-299,2 1-131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19876,'0'0'118,"-1"0"0,1 0 0,-1 1 0,0-1 0,1 0 0,-1 1 0,1-1 0,-1 0 0,1 1 0,-1-1 0,1 0 0,0 1 0,-1-1 0,1 1-1,-1-1 1,1 1 0,0-1 0,0 1 0,-1-1 0,1 1 0,0 0 0,0-1 0,-1 1 0,1-1 0,0 1 0,0 0 0,0-1 0,0 1 0,0-1 0,0 1 0,0 0 0,0 0 0,1 0 3,0 0 1,0-1-1,0 1 1,1-1-1,-1 1 1,0-1-1,0 1 1,0-1 0,0 0-1,1 1 1,-1-1-1,0 0 1,0 0-1,2 0 1,48-3 788,29-13-291,23-4-377,-103 20-261,1 0 1,0-1-1,-1 1 0,1 0 1,0 0-1,-1 0 0,1 0 1,0 0-1,0 0 0,-1 0 1,1 0-1,0 0 0,-1 0 1,1 0-1,0 1 0,-1-1 0,1 0 1,0 0-1,-1 1 0,2-1 1,-10 8-429,-24 7 30,10-11 433,0-1-1,-29 1 1,27-3-10,-39 7 1,55-6-30,0 0 0,0 0-1,0 0 1,-15 8 0,85-34-102,2 3 40,-57 19 63,0 0 1,0 1 0,0 0-1,0 1 1,0-1-1,0 1 1,10 2-1,-16-2 20,-1 0-1,1 0 1,-1-1-1,1 1 1,-1 0-1,0 0 1,1 0-1,-1 1 0,1-1 1,-1 0-1,1 0 1,-1 0-1,0 0 1,1 0-1,-1 0 1,1 1-1,-1-1 0,0 0 1,1 0-1,-1 0 1,0 1-1,1-1 1,-1 0-1,0 1 0,1-1 1,-1 0-1,0 1 1,0-1-1,1 0 1,-1 1-1,0-1 1,0 0-1,0 1 0,1-1 1,-1 1-1,0-1 1,0 1-1,0-1 1,0 0-1,0 1 1,0-1-1,0 1 0,0-1 1,0 1-1,0-1 1,0 0-1,0 1 1,0-1-1,0 1 0,-1-1 1,1 0-1,0 1 1,0-1-1,0 1 1,-1-1-1,1 0 1,0 1-1,0-1 0,-1 0 1,1 1-1,0-1 1,-1 0-1,0 1 1,-21 16-76,15-13 78,-1-1 0,1 0 0,-1 0 0,0-1-1,-13 3 1,18-5-119,-1 1 0,1-1 0,0 0 0,0 0 0,0 0 0,-1 0 0,1 0 0,0-1-1,0 0 1,0 1 0,0-1 0,0 0 0,0-1 0,0 1 0,0-1 0,0 1 0,-2-3 0,4 4 83,1 0 1,0 0-1,-1-1 1,1 1 0,0 0-1,-1 0 1,1-1-1,0 1 1,-1 0-1,1-1 1,0 1 0,0 0-1,-1-1 1,1 1-1,0-1 1,0 1-1,0 0 1,0-1 0,0 1-1,0-1 1,-1 1-1,1-1 1,2 0-485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15 15627,'2'-12'1655,"-2"12"-1635,0 0 0,0 0 0,-1-1 0,1 1 0,0 0 0,0 0 0,-1 0 0,1-1 0,0 1 0,-1 0 0,1 0 0,0 0 0,0 0-1,-1 0 1,1 0 0,0-1 0,-1 1 0,1 0 0,0 0 0,-1 0 0,1 0 0,0 0 0,-1 0 0,1 0 0,0 0 0,-1 1 0,1-1 0,0 0 0,-1 0 0,1 0 0,0 0-1,-1 0 1,1 0 0,0 1 0,-1-1 0,1 0 0,0 0 0,0 1 0,-1-1 0,1 0 0,0 1 0,-17 11 572,1 0 0,0 1 0,-26 31 0,23-25-424,0 1-59,-51 54 119,61-64-186,0 2-1,1-1 1,1 1-1,0 0 0,-6 14 1,12-24-42,0-1 1,1 1 0,-1-1-1,1 1 1,-1-1-1,1 1 1,0-1-1,0 1 1,0 0-1,-1-1 1,2 1 0,-1-1-1,0 1 1,0 0-1,0-1 1,1 1-1,-1-1 1,1 1-1,-1-1 1,1 1 0,0-1-1,-1 1 1,1-1-1,0 0 1,0 1-1,0-1 1,0 0-1,0 0 1,0 0 0,1 0-1,-1 0 1,0 0-1,1 0 1,-1 0-1,0 0 1,1 0-1,-1-1 1,1 1 0,-1-1-1,1 1 1,2 0-1,6 1-181,1 1 0,-1-2 0,1 1 0,19-1 0,63-5-256,-45 0 134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 11450,'-10'-15'8848,"9"23"-6692,1-5-1945,0-1 1,0 1-1,1-1 0,0 1 0,-1-1 1,1 0-1,0 1 0,0-1 0,0 0 1,0 0-1,0 1 0,1-1 0,-1 0 1,1 0-1,-1 0 0,1-1 0,0 1 1,0 0-1,3 2 0,-1-2-143,0 0-1,-1-1 0,1 0 1,0 1-1,0-1 0,0 0 1,0-1-1,0 1 1,0-1-1,0 0 0,0 0 1,5-1-1,12-1 33,-1-1-1,0-2 0,0 0 1,0-1-1,25-12 0,93-51 145,-106 51-217,-30 18-32,0-1 0,-1 0 0,1 0 0,-1 1 0,1-1 0,0 1 0,-1-1 0,1 1 0,0 0 0,0 0 0,2-1 0,-4 1-2,0 1 0,0-1 0,0 0-1,1 0 1,-1 0 0,0 0 0,0 0 0,0 0-1,0 0 1,0 0 0,0 0 0,0 0 0,1 0-1,-1 0 1,0 0 0,0 0 0,0 1 0,0-1-1,0 0 1,0 0 0,0 0 0,0 0 0,0 0-1,0 0 1,1 0 0,-1 1 0,0-1 0,0 0-1,0 0 1,0 0 0,0 0 0,0 0 0,0 1-1,0-1 1,0 0 0,0 0 0,0 0 0,0 0-1,0 0 1,0 0 0,0 1 0,-1-1-1,-7 11-609,5-8 253,0 0 0,0 0 0,0-1 0,-1 1 0,1-1 0,-1 1 0,1-1 0,-1 0-1,0-1 1,0 1 0,0-1 0,0 1 0,0-1 0,0 0 0,0-1 0,0 1 0,0-1 0,-5 0 0,-8-1-686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17428,'0'-1'185,"-1"1"1,1 0-1,-1-1 0,1 1 1,-1 0-1,0 0 1,1 0-1,-1-1 1,1 1-1,-1 0 0,0 0 1,1 0-1,-1 0 1,1 0-1,-1 0 1,0 0-1,1 0 0,-1 0 1,1 0-1,-1 0 1,0 1-1,1-1 1,-1 0-1,1 0 0,-1 1 1,0-1-1,1 1-25,0 0 0,0-1-1,0 1 1,0 0 0,0 0-1,1-1 1,-1 1 0,0 0-1,0 0 1,1-1 0,-1 1-1,0 0 1,1-1 0,-1 1 0,0-1-1,1 1 1,0 0 0,27 29 1394,19 9-1159,85 55 1,-118-85-390,-1 0 1,0 1-1,0 0 1,-1 1-1,-1 0 1,0 1-1,16 23 1,-23-30-6,-1 0 0,-1 1 1,1-1-1,-1 0 1,0 1-1,0 0 1,0 0-1,-1-1 1,0 1-1,0 0 1,-1 0-1,1 0 0,-1 0 1,-1 0-1,1 0 1,-1 0-1,0 0 1,0 0-1,-1-1 1,0 1-1,0 0 1,0-1-1,0 1 0,-4 5 1,1-5 31,-1 1 0,1-1-1,-1 0 1,0 0 0,0 0 0,-1-1 0,0 0-1,-11 6 1,-15 13 129,14-7-108,0 1-1,2 1 1,-17 21-1,-41 67 143,64-91-191,-2 2-4,-2 4 5,1 0-1,-20 40 0,34-62-4,0 1-1,0-1 0,-1 0 0,1 1 0,0-1 0,0 0 0,0 1 1,0-1-1,-1 0 0,1 1 0,0-1 0,0 1 0,0-1 1,0 0-1,0 1 0,0-1 0,0 1 0,0-1 0,0 0 0,0 1 1,0-1-1,0 1 0,1-1 0,-1 0 0,0 1 0,0-1 1,0 0-1,0 1 0,1-1 0,-1 0 0,0 1 0,0-1 0,1 0 1,-1 0-1,0 1 0,0-1 0,1 1 0,16-2 5,21-15 27,87-58 180,-71 41 13,95-44 0,-143 74-218,0 1 0,-1 0 1,1 1-1,0-1 1,0 1-1,0 1 1,0-1-1,0 1 0,10 0 1,-4 2-91,1 1 1,-1 0-1,18 7 1,-20-7-601,1 0 0,-1-1 0,1 0 0,0-1 0,21 1 1,-30-2-40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16452,'0'0'203,"1"1"-102,-1-1 1,0 0 0,0 0-1,0 0 1,0 0-1,0 0 1,1 0 0,2-2 2743,-3 2-2743,0 0-1,0 0 1,0 0-1,0 0 1,0 0 0,0-1-1,10 15 2051,-9-11-2012,0 0 1,0 0 0,0 0 0,1 0-1,-1 0 1,1-1 0,0 1 0,2 3-1,-3-6-134,0 1 0,0-1 0,-1 1 0,1-1 0,0 1 0,0-1 0,0 0 0,0 1 0,0-1 0,-1 0 0,1 0 0,0 0 0,0 0 0,0 0 0,0 0 0,0 0 0,0 0 0,0 0 0,0 0 0,0 0 0,0 0 0,0-1 0,-1 1 0,1 0 0,0-1 0,0 1 0,0-1 0,0 1 0,-1-1 0,1 1 0,0-1 0,1-1 0,27-25 174,-25 22-105,1 0-1,0 0 1,1 0-1,-1 1 0,11-7 1,-15 11-67,-1 0 0,1 0 1,-1 0-1,1-1 0,-1 1 0,1 0 1,-1 0-1,1 0 0,0 0 0,-1 0 1,1 0-1,-1 0 0,1 0 1,-1 0-1,1 0 0,-1 0 0,1 0 1,-1 0-1,1 1 0,0-1 0,-1 0 1,1 0-1,-1 1 0,0-1 1,1 0-1,-1 1 0,1-1 0,-1 0 1,1 1-1,-1-1 0,0 1 0,1-1 1,-1 0-1,0 1 0,1-1 1,-1 1-1,0-1 0,0 1 0,1-1 1,-1 1-1,0-1 0,0 1 0,0 0 1,0-1-1,0 1 0,0-1 0,0 1 1,0-1-1,0 1 0,1 32 158,-1-33-165,-12 152 188,14-140-759,3-19-38,4-19 97,-2 3 206,-1-1-100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72 17932,'2'-3'433,"14"-29"1522,-15 30-1756,-1 0-1,1 0 0,0 0 1,-1 0-1,1-1 0,-1 1 0,1 0 1,-1 0-1,0-1 0,0 1 1,0 0-1,-1-4 0,1 6-141,0 0 0,0-1 0,-1 1 0,1 0-1,0 0 1,0-1 0,-1 1 0,1 0 0,0-1 0,-1 1 0,1 0-1,0 0 1,-1 0 0,1 0 0,0-1 0,-1 1 0,1 0 0,0 0-1,-1 0 1,1 0 0,-1 0 0,1 0 0,0 0 0,-1 0 0,1 0-1,0 0 1,-1 0 0,1 0 0,-1 0 0,1 0 0,0 0-1,-1 0 1,1 0 0,0 1 0,-1-1 0,1 0 0,0 0 0,-1 0-1,1 1 1,0-1 0,-1 1 0,-15 9 669,-6 10-521,1 1 1,1 1-1,1 0 0,1 2 0,-21 35 0,38-58-202,0 1-1,0 0 0,0 0 1,0 0-1,0 0 1,0 0-1,0 0 1,1 0-1,-1 0 1,1 0-1,-1 2 1,2-3-4,-1 0 0,0-1 0,0 1 0,1 0 1,-1-1-1,1 1 0,-1 0 0,1-1 0,-1 1 1,1-1-1,-1 1 0,1-1 0,-1 1 1,1-1-1,-1 0 0,1 1 0,0-1 0,-1 0 1,1 1-1,0-1 0,-1 0 0,1 0 0,0 1 1,0-1-1,-1 0 0,1 0 0,0 0 1,0 0-1,-1 0 0,1 0 0,0 0 0,-1 0 1,2-1-1,6 1-12,2 0 7,1 0-1,-1 0 1,1 1-1,-1 1 0,11 2 1,-19-3 5,1 0 0,-1 0 1,1 0-1,-1 0 0,0 0 1,1 0-1,-1 1 0,0-1 1,0 1-1,0 0 0,0-1 0,-1 1 1,1 0-1,0 0 0,-1 0 1,1 0-1,-1 1 0,0-1 1,1 0-1,-1 1 0,0-1 1,-1 1-1,1-1 0,0 1 1,-1-1-1,1 3 0,-1 3 6,1-1 0,-1 1 0,-1-1 0,0 1 0,0-1 0,0 0 0,-1 1 0,0-1 0,-1 0 0,1 0 0,-1 0 0,0-1 0,-1 1 0,0-1 0,-7 10 0,7-11 76,-1 1 0,0-1 0,0 1 0,0-1 0,0-1 0,-1 1 0,0-1 0,0 0 0,0 0 0,0-1 0,-1 0 0,1 0 0,-1 0 0,0-1 0,-14 3 0,14-5-1079,13-4-96,17-5-329,-20 7 1416,15-6-729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76 349 16836,'0'0'76,"1"0"0,-1 0 0,0 0 1,0 0-1,0-1 0,1 1 1,-1 0-1,0 0 0,0 0 1,1 0-1,-1 0 0,0 0 1,0 0-1,1 0 0,-1 0 0,0 0 1,0 0-1,0 0 0,1 0 1,-1 0-1,0 0 0,0 0 1,1 0-1,-1 0 0,0 1 0,0-1 1,0 0-1,1 0 0,-1 0 1,0 0-1,0 0 0,0 0 1,1 1-1,-1-1 0,0 0 0,0 0 1,0 0-1,0 1 0,0-1 1,0 0-1,1 0 0,-1 0 1,0 1-1,0-1 0,0 0 0,-2 17 1914,-13 27-338,12-36-1247,-16 39 619,7-21-554,2 0-1,-12 50 0,22-74-462,0 0 0,-1 0 0,1 0 0,0-1 0,0 1 0,0 0-1,0 0 1,0 0 0,0-1 0,0 1 0,1 0 0,-1 0 0,1 0 0,-1-1-1,1 1 1,0 0 0,1 2 0,-1-4-31,0 1 0,-1-1-1,1 1 1,0-1 0,0 0 0,0 1-1,0-1 1,0 0 0,0 0 0,0 0-1,0 1 1,0-1 0,0 0 0,0 0-1,0-1 1,0 1 0,0 0 0,0 0-1,0 0 1,0-1 0,0 1 0,0 0-1,0-1 1,0 1 0,0-1 0,-1 1-1,1-1 1,0 1 0,0-1 0,0 0-1,1-1 1,5-4-47,0 0 0,0-1 1,0 0-1,-1 0 0,0 0 0,9-15 0,26-51-97,-17 23-151</inkml:trace>
  <inkml:trace contextRef="#ctx0" brushRef="#br0" timeOffset="1">116 1 17996,'-8'1'2288,"-1"7"-1455,1 2-321,0 1 1304,6 2-824,-1-3-504,1-3-208,4-5-88,1-1-208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78 16331,'5'-12'781,"7"-22"732,-11 32-1401,-1 0-1,1 0 0,-1 0 0,0 0 1,1 0-1,-1 0 0,0 0 0,0 0 1,0 1-1,-1-1 0,1 0 0,0 0 1,-1-3-1,0 5-69,1 0-1,0 0 1,0-1 0,0 1-1,-1 0 1,1 0 0,0 0 0,0 0-1,-1 0 1,1 0 0,0-1-1,0 1 1,-1 0 0,1 0 0,0 0-1,0 0 1,-1 0 0,1 0-1,0 0 1,0 0 0,-1 0-1,1 0 1,0 0 0,0 0 0,-1 1-1,1-1 1,0 0 0,0 0-1,0 0 1,-1 0 0,1 0-1,0 0 1,0 1 0,0-1 0,-1 0-1,1 0 1,0 0 0,0 0-1,0 1 1,0-1 0,-1 0-1,1 0 1,0 1 0,-10 11 1045,-4 10-455,2 1 0,0 0 0,-12 37 0,-20 80-303,39-122-241,-20 71-28,5 0 0,-15 141 1,34-220-90,0 1-1,1 0 1,1 0 0,-1-1-1,2 1 1,3 14 0,-5-24 13,0 1 0,0-1 0,1 0-1,-1 0 1,1 1 0,-1-1 0,1 0 0,-1 0 0,1 0 0,0 0 0,-1 0 0,1 0 0,0 0 0,0 0 0,0 0 0,0 0 0,0 0 0,0-1 0,0 1 0,0 0 0,0-1 0,0 1 0,0-1 0,1 1 0,-1-1 0,0 1 0,0-1 0,1 0 0,-1 0 0,0 1 0,0-1 0,1 0 0,-1 0 0,0 0 0,1-1 0,-1 1 0,0 0 0,0 0 0,1-1 0,-1 1 0,0-1 0,2 0 0,3-2 53,1-1-1,-1 0 1,-1 0 0,1 0-1,-1-1 1,8-7-1,22-27-150,3-6-32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18708,'-3'13'1600,"-8"16"-1112,-1 9-167,0 14 559,-3 7-256,2 7-96,2 2-128,1 1-208,1-3-128,2-8-400,0-8-304,1-14-384,-1-11 808,1-13-176,3-9-177</inkml:trace>
  <inkml:trace contextRef="#ctx0" brushRef="#br0" timeOffset="1">2 417 17836,'-1'-7'1672,"11"7"-1016,0 0-208,11-4 633,6-3-113,9-5-272,3 1-168,4-4-584,3 2-424,-7 3 472,-7 2-144,-7 8-88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19892,'-12'49'4384,"-12"222"-1889,-12 77-3947,29-312 1592,7-34-386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17284,'-2'0'292,"0"0"-91,0 0 1,-1 0 0,1 0-1,0 1 1,0-1 0,0 0-1,-1 1 1,1 0 0,0-1-1,0 1 1,0 0-1,0 0 1,0 0 0,-3 3-1,5-4-133,0 1-1,0-1 1,1 1 0,-1-1-1,0 0 1,0 1-1,0-1 1,1 0-1,-1 1 1,0-1-1,0 0 1,1 1 0,-1-1-1,0 0 1,1 0-1,-1 1 1,0-1-1,1 0 1,-1 0-1,0 0 1,1 1-1,-1-1 1,0 0 0,1 0-1,-1 0 1,1 0-1,-1 0 1,0 0-1,1 0 1,-1 0-1,1 0 1,-1 0 0,0 0-1,1 0 1,-1 0-1,1 0 1,0-1-1,18 2 730,18-3-65,1-1 0,56-14 0,-64 10-879,1 1 0,-1 2 0,1 1 0,53 2 0,-58 7-838,-26-6 965,1 1 0,-1-1 0,1 0 0,-1 0 0,0 1 0,1-1 1,-1 0-1,0 1 0,1-1 0,-1 0 0,0 1 0,1-1 0,-1 0 0,0 1 0,0-1 0,1 1 0,-1-1 0,0 0 0,0 1 1,0-1-1,0 1 0,0-1 0,1 1 0,-1-1 0,0 1 0,0-1 0,0 1 0,0-1 0,0 0 0,-1 1 0,1-1 0,0 1 1,0-1-1,0 1 0,0-1 0,0 1 0,-1-1 0,1 0 0,0 1 0,0-1 0,-1 1 0,1-1 0,0 0 0,0 1 0,-1-1 1,1 0-1,-1 1 0,-10 10-571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16123,'0'20'2129,"5"-3"-1249,9-7-192,7-5 1521,11-4-1041,1-1-152,6-4-184,1-3-160,-2-5-231,0 1-137,-8-2-472,-4 3-216,-8 3-801,-3-1 1017,-10 1-200,0 0-120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16508,'10'-5'1944,"-6"-1"-624,-14 19 65,-4 7-201,-5 16-328,-3 4-216,-6 8-400,1 4-176,-1 1-360,4-4-224,7-10-360,1-5-240,7-13 1184,1-8-433,8-11-199,-7 1-152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15315,'-4'21'1937,"4"-2"-1137,17-6-176,12-3 1024,17-10-399,8-4-177,12-9-288,3-5-120,3-4-608,-4-3-512,-13 4 472,-11 2-104,-18 9-152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0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16155,'-4'4'2273,"10"-8"-1689,4 4 768,7-1-111,7-2-137,6 1-64,11 1-192,2-1-88,2 2-223,3 2-145,-7-2-192,1 3-96,-8-2-480,-4 1-337,-8 0 609,-6 1-136,-6-3-72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20324,'3'-3'250,"0"-1"0,0 1 0,0 0 0,0 0 0,1 0 0,-1 0 0,1 1 0,0-1 0,0 1 0,0 0 0,0 0 0,0 1 0,0-1 0,0 1 0,6-1 0,5-4 439,81-27 432,2 4 0,103-15-1,-187 41-1146,-1 0-125,0 0 1,0 2-1,1-1 1,-1 2-1,0-1 1,15 3-1,-28-2 101,1 0 0,-1 0 0,1 0 0,-1 0 1,1 0-1,-1 0 0,1 0 0,-1 0 0,1 0 0,-1 1 0,0-1 0,1 0 0,-1 0 0,1 0 0,-1 1 0,1-1 0,-1 0 1,0 0-1,1 1 0,-1-1 0,1 0 0,-1 1 0,0-1 0,1 1 0,-1-1 0,0 0 0,0 1 0,1-1 0,-1 1 0,0-1 1,0 1-1,0-1 0,0 1 0,1-1 0,-1 1 0,0-1 0,0 1 0,0-1 0,0 1 0,0-1 0,0 1 0,0-1 0,-1 1 0,1-1 1,0 1-1,0-1 0,0 1 0,0-1 0,0 0 0,-1 1 0,1 0 0,-2 1-227,1 0 0,-1 0 0,0 0 0,1 0 0,-1 0 0,0 0 0,0-1 0,-4 4 0,-4 0-164,0-1 1,0 1-1,-17 3 0,-14 3-526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15331,'-10'8'816,"-2"2"-58,0 1 1,-17 20-1,27-29-594,0 1 0,0-1 0,0 0 0,1 1 0,-1-1 0,1 1 0,0 0 0,-1-1 0,1 1 0,0 0 1,1 0-1,-1 0 0,0 0 0,1 0 0,0 0 0,0-1 0,-1 1 0,2 0 0,-1 0 0,0 0 0,2 4 0,-1-5-54,0 0-1,0 0 1,1 0-1,-1 0 1,1-1-1,-1 1 1,1 0-1,0-1 1,0 1-1,0-1 1,-1 0-1,1 0 1,1 0-1,-1 0 1,0 0-1,0 0 1,0 0-1,0-1 1,1 1-1,-1-1 1,4 1-1,9 1 194,-1-1 0,19-1 0,-23 0-144,29-2 215,-28 1-302,-1 0 1,0 0-1,1 1 0,-1 1 0,1 0 0,-1 0 1,0 1-1,0 0 0,12 4 0,-21-5-62,1 0 0,-1-1 0,0 1-1,0 0 1,0 0 0,1 0 0,-1-1-1,0 1 1,0 0 0,0 1 0,-1-1 0,1 0-1,0 0 1,0 0 0,-1 0 0,1 1-1,0-1 1,-1 0 0,0 1 0,1 1-1,0 0 4,-1 0 0,0-1-1,0 1 1,-1 0 0,1-1 0,0 1-1,-1-1 1,0 1 0,0 0-1,-1 3 1,-4 5 32,0 1-1,-1-1 1,-13 17 0,17-24-31,-117 138 265,47-57-207,71-83-70,-4 5 4,0 1-1,0-1 1,-7 15 0,13-21-5,-1 1 1,0-1 0,1 1-1,-1-1 1,1 1 0,-1 0 0,1-1-1,0 1 1,0-1 0,0 1 0,0 0-1,0 2 1,0-4 0,1 1 0,-1 0-1,0 0 1,1 0 0,-1-1 0,1 1 0,-1 0-1,1 0 1,-1-1 0,1 1 0,-1 0-1,1-1 1,0 1 0,-1-1 0,1 1 0,0-1-1,0 1 1,-1-1 0,1 1 0,0-1-1,0 0 1,0 1 0,-1-1 0,2 0 0,7 2 12,-1-1 1,1 0 0,-1 0 0,1-1 0,16-1 0,49-10 31,-39 6-77,6-2-45,-4 1-576,1 1 0,54 0 0,-59 9 315,-5 5-114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61 11394,'53'-57'6180,"-47"54"-2980,-8 10-1438,-6 12-448,-28 30-95,36-49-1196,0 0 1,0 0-1,0 0 0,0 0 0,0 0 0,0 1 0,0-1 0,0 0 0,0 0 0,0 0 1,0 0-1,0 0 0,0 0 0,0 1 0,0-1 0,0 0 0,0 0 0,-1 0 0,1 0 1,0 0-1,0 0 0,0 0 0,0 0 0,0 0 0,0 0 0,0 0 0,0 1 1,-1-1-1,1 0 0,0 0 0,0 0 0,0 0 0,0 0 0,0 0 0,0 0 0,-1 0 1,1 0-1,0 0 0,0 0 0,0 0 0,0 0 0,0 0 0,0 0 0,0 0 0,-1 0 1,1 0-1,0 0 0,0 0 0,0-1 0,0 1 0,0 0 0,0 0 0,0 0 0,-1 0 1,1 0-1,0 0 0,0 0 0,-4-8 1014,2 3-849,2 5-92,-10-4 1310,6 7-1266,1-6-171,11 0 29,-11 0 25,3 3-23,0 0 0,0 1 0,0-1-1,0 0 1,0 0 0,0 0-1,0 0 1,0 0 0,0 1-1,0-1 1,0 0 0,0 0-1,0 0 1,0 0 0,-1 0-1,1 0 1,0 0 0,0 1-1,0-1 1,0 0 0,0 0 0,0 0-1,0 0 1,-1 0 0,1 0-1,0 0 1,0 0 0,0 0-1,0 0 1,0 0 0,0 0-1,-1 0 1,1 0 0,0 0-1,0 0 1,0 0 0,0 0-1,-1 0 1,1 0 0,0 0 0,0 0-1,0 0 1,0 0 0,0 0-1,0 0 1,-1 0 0,1 0-1,0 0 1,0 0 0,0 0-1,0 0 1,0 0 0,0 0-1,-1-1 1,1 1 0,0 0 0,0 0-1,0 0 1,0 0 0,0 0-1,0 0 1,0-1 0,0 1-1,0 0 1,0 0 0,0 0-1,0 0 1,-3 4 2,-5 8-4,0-1 1,-1 0 0,-1 0 0,-13 12 0,13-13 71,7-9 87,6-9-52,7-11 9,1 3-87,-6 11-15,-2 8 6,-16 5 53,12-7-72,1-1 0,0 0 0,0 0 1,-1 0-1,1 1 0,0-1 0,0 0 0,0 0 1,-1 1-1,1-1 0,0 0 0,0 0 1,0 1-1,0-1 0,0 0 0,0 0 0,0 1 1,-1-1-1,1 0 0,0 1 0,0-1 0,0 0 1,0 0-1,0 1 0,0-1 0,0 0 1,0 1-1,1-1 0,-1 0 1,0 0-1,0 0 1,0 0 0,-1 0-1,1 0 1,0 0-1,0 0 1,0 0 0,0 0-1,0 0 1,0 0 0,0 0-1,0 0 1,0 0-1,0 0 1,0 0 0,0 0-1,0 0 1,0 0 0,0 0-1,0 0 1,-1 0-1,1 0 1,0 0 0,0 0-1,0 0 1,0 0 0,0 0-1,0 0 1,0 0 0,0 0-1,0 0 1,0 0-1,0 0 1,0 0 0,0 0-1,0 0 1,0 0 0,0 0-1,-1 0 1,1 0-1,0 0 1,0 0 4,-6 3-1,6-2-8,-1-1 0,1 0-1,0 0 1,-1 0 0,1 1-1,-1-1 1,1 0 0,0 0-1,-1 1 1,1-1 0,0 0 0,-1 1-1,1-1 1,0 0 0,0 1-1,-1-1 1,1 1 0,0-1-1,0 0 1,0 1 0,-1-1-1,1 1 1,0-1 0,0 1 0,0-1-1,0 0 1,0 2 0,0-2 30,-1 0-1,11-12-65,-9 10-5,-6 8 42,-238 263 10,232-257-16,7-6 9,-1 0 0,0-1 0,0 0 0,-7 6 0,11-10-78,4-29-4027,0-12 2872,0 15 433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14483,'1'-1'186,"-1"0"0,0 1 0,1-1-1,-1 0 1,1 0 0,-1 1 0,1-1 0,-1 0-1,1 1 1,-1-1 0,1 0 0,0 1 0,-1-1 0,1 1-1,0-1 1,0 1 0,-1-1 0,1 1 0,0 0-1,0-1 1,0 1 0,-1 0 0,1 0 0,0-1-1,0 1 1,0 0 0,0 0 0,1 0 0,0 1 95,0 0 0,-1 0-1,1 0 1,0 0 0,-1 0 0,1 0 0,-1 1 0,0-1 0,1 1 0,-1-1 0,0 1 0,2 2 0,6 10 1039,14 29 1,-15-27-1016,0 0 0,14 18 0,-20-30-402,1 0 1,0-1 0,1 1-1,-1-1 1,1 0 0,-1 0-1,1 0 1,0 0 0,0-1-1,0 1 1,1-1 0,-1 0-1,5 1 1,-6-2 40,1-1 1,-1 1-1,0-1 0,0 0 1,1 0-1,-1 0 0,0-1 1,0 1-1,0-1 0,4-1 1,14-5-355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11 233 19396,'-5'3'1817,"5"3"-1265,-1 1-256,-1 4 832,1 3-344,-1 4-288,2-1-168,0 3-240,3-1-48,2-2-16,0-3-24,5-8-56,3-3-136,2-10-440,0-6-352,0-7 768,-1-5-136,-2-1-144</inkml:trace>
  <inkml:trace contextRef="#ctx0" brushRef="#br0" timeOffset="1">104 18 16924,'-6'-9'2088,"3"4"-1240,-1 2-392,1 4 1401,3 2-849,0 0-1176,0 0-120,0 0 176,3-5-672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15307,'-10'20'1899,"2"0"0,0 1 0,-7 32 0,10-33-1393,3-14-347,-11 50 598,13-52-711,-1 0 0,1-1-1,-1 1 1,1 0 0,1-1 0,-1 1-1,0 0 1,1-1 0,0 1-1,0-1 1,0 1 0,0-1 0,2 4-1,-2-6-26,-1 0 0,1 0 0,-1 0 0,1 0 0,0 0 0,0 0 0,0 0 0,-1 0 0,1-1 0,0 1 0,0 0-1,0-1 1,0 1 0,0-1 0,0 1 0,0-1 0,0 1 0,1-1 0,-1 0 0,0 1 0,0-1 0,0 0 0,2 0 0,0 0-58,-1-1 0,0 1 0,0-1 1,0 1-1,0-1 0,0 0 0,0 0 1,0 0-1,0 0 0,-1 0 0,1 0 0,2-2 1,1-2-176,0-1 0,0 1-1,0-1 1,0 0 0,-1 0 0,6-9 0,-1-8-131,-1-4-114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21757,'-4'10'2064,"2"-2"-1608,2 2-200,0 0 985,3-1-969,3 1-456,1-3-937,0-4 945,2-6-176,-1-3-120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23197,'7'6'1888,"3"-6"-1392,8-2-223,6-3 871,5-1-440,8-3-416,3 2-272,0-2-248,-4 4-264,-4 5-560,-7 0-209,-9 5-399,-4 4 1112,-15 1-360,-6 0-145</inkml:trace>
  <inkml:trace contextRef="#ctx0" brushRef="#br0" timeOffset="1">33 183 17580,'2'4'2040,"5"-1"-1072,1-3-367,11 0 1391,3-3-672,6-4-536,4 1-271,1-1-634,-2-2-383,-2 2 1337,-2 1-889,-4 6-40,-3 0-41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24 16524,'0'-1'87,"0"0"1,0 0-1,0 0 1,0 0-1,0 0 1,0 1-1,-1-1 1,1 0-1,0 0 1,0 0-1,-1 0 1,1 1-1,-1-1 1,1 0-1,-1 0 1,1 1-1,-1-1 1,1 0 0,-1 1-1,1-1 1,-1 0-1,0 1 1,1-1-1,-2 0 1,0 0 24,0 1 1,1-1-1,-1 1 1,0-1-1,0 1 0,1 0 1,-1 0-1,0 0 1,0 0-1,0 0 1,-2 0-1,-5 2 233,1 0 0,-1 0 0,-14 7 0,6-2-235,1 1 0,1 1 0,0 0-1,0 1 1,1 1 0,0 0 0,1 1 0,0 0 0,1 1 0,0 0 0,1 1 0,0 1 0,2 0 0,-12 21 0,17-26-79,1 0 0,-1 0 0,2 1 0,-1-1 0,2 1 0,-1-1-1,1 1 1,1 0 0,1 19 0,0-26-88,-1 1 0,1-1 0,0 1-1,0-1 1,1 0 0,-1 0 0,1 1 0,0-1 0,0 0-1,0-1 1,0 1 0,1 0 0,0-1 0,0 1 0,0-1-1,0 0 1,0 0 0,1 0 0,-1 0 0,1-1-1,0 1 1,0-1 0,-1 0 0,2 0 0,6 2 0,-5-3 1,1 0 0,-1 0 0,0 0 1,1-1-1,-1 0 0,1 0 0,-1-1 0,0 0 1,1 0-1,-1 0 0,10-4 0,32-17-407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14107,'16'-13'593,"1"1"-1,0 1 1,0 1-1,1 0 1,1 2-1,29-11 1,-36 15-391,1 1-1,1 0 1,-1 1 0,0 0 0,1 1 0,-1 0 0,0 1-1,1 1 1,-1 0 0,24 6 0,-33-7-176,-1 1 0,1 0 0,-1 0 0,1 1 0,-1-1 0,0 1 0,1 0 0,-1 0 0,0 0-1,0 0 1,-1 0 0,1 1 0,0-1 0,-1 1 0,1-1 0,-1 1 0,0 0 0,0 0 0,0 0 0,2 5 0,-3-2 13,1-1 0,-1 0 1,0 0-1,-1 1 0,1-1 1,-1 0-1,0 1 0,0-1 0,-1 0 1,0 0-1,0 1 0,0-1 1,-2 7-1,-7 12 169,-1 1 1,0-1-1,-2-1 0,-25 36 1,23-39-70,2 1 1,0 1-1,1 0 1,1 1-1,-11 34 1,22-56-143,-1 1 1,1 0-1,0-1 0,0 1 1,-1-1-1,1 1 0,0 0 1,0-1-1,1 1 1,-1 0-1,0-1 0,0 1 1,1-1-1,-1 1 0,1-1 1,-1 1-1,1-1 0,0 1 1,0-1-1,0 1 0,-1-1 1,1 0-1,0 0 0,1 1 1,-1-1-1,0 0 1,0 0-1,0 0 0,1 0 1,-1 0-1,1 0 0,-1-1 1,0 1-1,1 0 0,0-1 1,-1 1-1,1-1 0,-1 1 1,1-1-1,1 0 0,10 2-329,-1 0-1,1-1 1,-1 0-1,16-2 1,-13 0-32,3 1-58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18188,'8'-10'1962,"0"0"1,-1-1-1,11-21 1,23-51-1454,-27 54 7,10-22-310,-3 6-109,27-44-1,-48 89-96,0 0 0,0 1-1,0-1 1,0 0 0,0 0 0,0 0 0,0 0 0,0 0-1,0 0 1,0 0 0,0 0 0,0 0 0,0 0 0,0 0-1,1 0 1,-1 0 0,0 0 0,0 0 0,0 0 0,0 0-1,0 0 1,0 0 0,0 0 0,0 0 0,0 0 0,0 0-1,0 0 1,0 0 0,0 1 0,0-2 0,1 1 0,-1 0-1,0 0 1,0 0 0,0 0 0,0 0 0,0 0 0,0 0-1,0 0 1,0 0 0,0 0 0,0 0 0,0 0 0,0 0-1,0 0 1,0 0 0,0 0 0,1 0 0,-1 0 0,0 0-1,0 0 1,0 0 0,-1 8-7,-21 122-475,10-74 198,-4 73 0,16-106 144,2-8-22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68 16964,'42'-57'4313,"-34"47"1330,-31 49-4765,1-3-675,1 2-1,2 0 0,-19 52 0,37-85-197,-1-1-1,1 0 0,0 1 1,0-1-1,1 1 0,0 0 1,-1-1-1,1 1 0,1-1 0,-1 1 1,2 5-1,-2-8-4,1-1-1,0 1 1,0 0-1,0-1 1,0 1-1,0 0 1,0-1-1,1 1 1,-1-1-1,0 0 1,1 1-1,-1-1 1,1 0-1,-1 0 1,1 0-1,0 0 1,-1 0-1,1 0 1,0-1-1,0 1 1,-1-1-1,1 1 1,0-1-1,0 1 1,0-1-1,0 0 1,0 0-1,2 0 1,8 0-262,-1 0 0,1-1 0,0-1-1,-1 0 1,1 0 0,-1-1 0,0 0 0,0-1 0,0-1 0,0 1 0,-1-2 0,0 0 0,0 0-1,0 0 1,-1-1 0,0-1 0,0 0 0,8-9 0,1-7-638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18364,'-4'7'1968,"-7"7"-1087,3 7-329,-6 7 992,-2 7-320,0 6-344,5 1-199,-2 1-473,4 0-352,3-6-465,2-10 537,11-15-104,9-11-72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1518 819 13187,'12'-7'727,"-1"1"0,0-2 1,0 0-1,0 0 0,-1-1 1,0 0-1,16-20 0,-25 26-426,-1-1-1,1 1 1,-1 0-1,1 0 0,-1 0 1,0-1-1,0 1 0,-1 0 1,1 0-1,-1-1 1,1 1-1,-1 0 0,0 0 1,-2-4-1,-1-7-113,-8-43-16,5 16-136,-3 0 0,-18-48 0,19 66-36,-1 0-1,-2 1 0,0 1 0,-1 0 0,-2 0 0,0 1 0,0 1 1,-2 1-1,-1 0 0,0 2 0,-1 0 0,0 1 0,-2 0 0,-37-19 0,2 7-153,-1 3 0,-1 3-1,-119-28 1,150 43 65,0 2 0,0 0 0,0 2-1,0 1 1,-43 3 0,52 0 31,0 1 0,0 1 1,0 1-1,0 0 0,1 1 0,0 1 0,0 1 0,1 0 0,-19 12 0,6 2-20,1 0-1,0 2 1,2 1-1,1 1 0,-30 40 1,8-1 52,-52 95-1,65-95 129,2 1-1,4 1 0,-21 72 1,33-84 24,3 1 1,2 0 0,3 0-1,-2 79 1,9-111-65,2 0 0,4 24 0,-4-41-99,1 1-1,-1-1 1,1 0 0,1 1 0,-1-1 0,2 0-1,-1-1 1,0 1 0,1 0 0,6 7-1,10-1-1306,-20-14 1319,-1 1 0,1 0 0,0 0-1,0 0 1,0-1 0,0 1 0,0 0-1,0 0 1,-1-1 0,1 1 0,0 0-1,0 0 1,0-1 0,0 1 0,0 0-1,0-1 1,0 1 0,0 0 0,0 0 0,0-1-1,0 1 1,0 0 0,0 0 0,0-1-1,1 1 1,-1 0 0,0 0 0,0-1-1,0 1 1,0 0 0,0 0 0,0-1-1,1 1 1,-1 0 0,0 0 0,0 0-1,0-1 1,1 1 0,-1 0 0,0 0-1,0 0 1,1 0 0,-1 0 0,0-1-1,0 1 1,1 0 0,-1 0 0,0 0 0,0 0-1,1 0 1,-1 0 0,0 0 0,1 0-1,-1 0 1,0 0 0,0 0 0,1 0-1,-1 0 1,0 0 0,0 0 0,1 0-1,-1 1 1,0-1 0,0 0 0,1 0-1,-1 0 1,-5-9-618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12123,'-4'6'480,"0"0"0,1 1 0,0 0 0,0 0 1,0 0-1,1 0 0,0 0 0,-1 14 1,0 6 514,2 29 1,0-40-908,4 114 992,22 148-1,-23-258-982,-1-9-20,0 0-1,0 0 1,1-1 0,1 1-1,0-1 1,7 18 0,-9-27-60,-1 0 0,1 0 0,-1 0 0,1-1 0,0 1 1,0 0-1,-1 0 0,1 0 0,0 0 0,0-1 1,0 1-1,0 0 0,0-1 0,0 1 0,0-1 0,0 1 1,0-1-1,0 1 0,0-1 0,0 0 0,0 1 1,1-1-1,0 0 0,0 0 4,1 0 1,-1-1-1,1 1 0,-1-1 1,0 1-1,1-1 0,-1 0 1,0 0-1,1 0 0,2-2 1,5-4 42,-1 0-1,0 0 1,14-14 0,35-44-337,98-145 0,-101 132 63,-3 3 16,-8 7-87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17436,'1'0'1880,"3"-1"-1064,5-1-328,12-2 1313,7-2-665,9-3-432,0 1-152,5-4-264,-4-1-144,0 2-296,-4 1-200,-10 6-504,-5 1-264,-9 0 784,-3 3-24,-10 4-897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18292,'0'12'1888,"9"-6"-1032,7-2-295,12-6 895,8-3-272,7-5-296,0-3-207,3 0-665,-1-2-473,-8 0 449,-4 3-136,-10 5-176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16436,'5'-3'178,"126"-84"4068,-109 75-3669,1 0 0,-1 1 0,2 2 0,27-8 0,-47 15-495,1 1 1,-1 0-1,1 0 0,-1 1 1,1-1-1,-1 1 0,1 0 1,5 1-1,-9-1-66,0 1 1,0-1-1,0 0 0,0 1 1,0-1-1,0 1 1,0-1-1,0 1 0,-1 0 1,1-1-1,0 1 1,0 0-1,-1 0 0,1-1 1,0 1-1,-1 0 0,1 0 1,-1 0-1,1 0 1,-1 0-1,1 0 0,-1 0 1,0 0-1,1 0 1,-1 0-1,0 0 0,0 0 1,0 0-1,0 0 0,0 0 1,0 0-1,0 0 1,0 0-1,0 0 0,0 0 1,-1 0-1,1 0 1,0 0-1,-1 1 0,-2 7 52,1 0-1,-2 0 0,1 0 1,-1-1-1,-1 0 0,1 1 0,-2-2 1,-5 9-1,-55 58 523,43-51-345,-13 15 273,38-37-503,-1-1-1,0 1 1,0 0-1,0-1 1,1 1-1,-1 0 0,0-1 1,1 0-1,-1 1 1,0-1-1,1 0 1,-1 0-1,3 1 0,27 7 109,-25-4-124,-1 0 0,1 0 0,0 1 0,-1-1 0,0 1 0,0 1 0,0-1 0,-1 1 1,0 0-1,0 0 0,0 0 0,-1 0 0,0 0 0,5 14 0,-2-2-5,-1 1 0,-1 0 1,0 0-1,1 26 0,-4-33 35,0 0 0,-2 1 1,1-1-1,-2 0 0,1 0 1,-2 0-1,0 0 0,0 0 1,-1-1-1,0 0 0,-1 1 1,-8 13-1,8-18 71,0 1-1,-1-1 1,0-1 0,0 1 0,0-1-1,-1 0 1,1 0 0,-2-1 0,1 0-1,0 0 1,-1-1 0,0 1 0,0-2-1,-1 1 1,1-1 0,0-1 0,-15 3-1,16-4-50,-1 0 1,1 0-1,-1-1 0,-13-1 0,20 0-98,-1 1-1,0 0 1,1-1-1,-1 1 1,0-1-1,1 1 1,-1-1 0,1 0-1,-1 0 1,1 0-1,-4-2 1,5 3-35,-1-1 1,1 0-1,-1 1 1,1-1-1,0 0 1,-1 0-1,1 1 1,0-1-1,-1 0 1,1 0-1,0 1 1,0-1-1,0 0 0,0 0 1,0 0-1,0 0 1,0 1-1,0-1 1,0 0-1,0 0 1,0 0-1,0 0 1,0 1-1,1-1 1,0-1-1,-1 0 28,1 1-1,0 0 1,0 0-1,0-1 1,0 1-1,0 0 1,0 0-1,0 0 1,0 0-1,0 0 1,0 0-1,0 1 1,1-1-1,-1 0 1,0 1-1,1-1 1,-1 0-1,0 1 1,3-1 0,17-5-697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56 135 15355,'-2'-2'321,"1"0"1,-1 0-1,1 1 0,0-1 0,-1 0 0,1 0 1,0 0-1,0 0 0,0 0 0,0 0 0,0-5 1,1 6-190,0 0 1,0 0 0,0 0 0,0 0 0,1 0-1,-1 0 1,0-1 0,1 1 0,-1 0-1,1 0 1,-1 0 0,1 0 0,-1 0 0,1 0-1,0 1 1,-1-1 0,1 0 0,0 0 0,0 0-1,0 1 1,0-1 0,0 0 0,0 1 0,0-1-1,1 0 1,17-9 503,1 0 0,0 2-1,41-13 1,66-6-561,-115 25-284,-8 1 60,0 0 0,0 0 0,0 0 0,0 1 1,0 0-1,0-1 0,0 1 0,0 1 0,0-1 0,1 1 0,-1-1 0,5 3 1,-9-3 100,1 0 0,-1 0 0,0 1 0,0-1 0,0 0 0,1 0 0,-1 1 0,0-1 0,0 0 0,0 0 0,0 1 0,0-1 0,0 0 0,0 1 0,0-1 0,1 0 0,-1 0 0,0 1 0,0-1 0,0 0 0,0 1 0,0-1 0,-1 0 0,1 0 0,0 1 0,0-1 0,0 0 0,0 1 0,0-1 0,0 0 0,0 0 0,-1 1 1,1-1-1,0 0 0,0 0 0,0 1 0,0-1 0,-1 0 0,1 0 0,0 0 0,0 1 0,-1-1 0,1 0 0,0 0 0,0 0 0,-1 0 0,1 0 0,0 0 0,0 0 0,-1 1 0,1-1 0,0 0 0,-1 0 0,1 0 0,-21 10-1543,20-10 1473,-36 13-1855,-48 11 1,61-19 2161,0 1 1,1 1-1,0 1 1,0 2-1,1 0 0,-30 18 1,49-26-24,-1 1-1,1 0 1,0 0 0,0 0 0,0 0 0,0 1 0,1-1-1,-4 6 1,5-8-102,1 0 0,-1 0 0,1 0 0,-1 1 0,1-1-1,-1 0 1,1 0 0,0 1 0,0-1 0,-1 0 0,1 0-1,0 1 1,0-1 0,0 0 0,0 1 0,1-1 0,-1 0-1,0 0 1,1 1 0,-1-1 0,0 0 0,1 0 0,-1 0-1,1 0 1,0 1 0,-1-1 0,1 0 0,0 0 0,0 0 0,0 0-1,1 1 1,2 1 118,1 0 0,-1 0 0,1-1 0,-1 1 0,1-1 0,0 0 0,0-1 0,10 3 0,47 5 769,-18-3-306,-37-5-545,-1 1 0,0-1 0,0 1 0,0 0 0,0 1 0,0-1 0,0 1-1,-1 0 1,1 1 0,9 7 0,-13-8-63,1 0 0,0 0-1,-1 0 1,1 1 0,-1-1-1,0 1 1,0-1 0,-1 1 0,1 0-1,-1 0 1,0-1 0,0 1-1,0 0 1,0 0 0,-1 1-1,1-1 1,-1 0 0,-1 7 0,0 3 14,-2 1 1,0-1-1,0 1 1,-2-1-1,0 0 1,0-1-1,-1 1 1,-10 15 0,-69 99 353,25-57-45,-6 8 90,61-67-324,10-7 25,-2-5-132,0 0 1,-1 0 0,1 0-1,0-1 1,-1 1-1,1-1 1,-1 1-1,4-3 1,132-50 106,-91 33-784,0 1 1,86-20-1,-100 34-114,-25-2 265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21565,'6'-2'2008,"-6"11"-1376,-4 5-288,-2 6 969,0 5-369,-2 5-496,2 3-112,-1 1-360,1-1-144,0-7-288,2-2-200,1-12-345,3-15-759,0-13 1064,-1-8-96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2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18884,'2'-2'138,"0"1"0,-1 0 0,1-1 0,0 1 0,0 0 0,0 0 0,0 0 0,0 0 0,1 1 0,-1-1 0,0 0 0,0 1 0,0 0 0,1-1 0,-1 1 0,0 0 0,0 0 0,1 0 0,-1 1 0,0-1 0,0 0 0,1 1 0,-1 0 0,0-1 0,0 1 0,0 0 0,0 0 0,0 0 0,0 0 0,3 3 0,2-1-57,-1 1 1,1 1-1,-1-1 0,0 1 0,0 0 0,-1 0 1,1 0-1,-1 1 0,-1 0 0,7 9 0,-9-11-76,0-1 0,0 1-1,-1 0 1,0 0-1,1 0 1,-1 0 0,-1 0-1,1 0 1,-1 0 0,1 0-1,-1 0 1,0 0-1,-1 0 1,1 1 0,-1-1-1,0 0 1,0 0 0,0 0-1,0-1 1,-1 1 0,-1 4-1,-3 3 9,-1-1 1,0 1-1,-10 11 0,10-15-5,1 1 1,0 0-1,1 1 0,-1 0 1,-4 11-1,10-19-7,0-1-1,-1 1 1,1 0 0,0 0 0,0 0 0,0 0 0,0-1-1,0 1 1,0 0 0,0 0 0,0 0 0,0 0-1,0-1 1,0 1 0,1 0 0,-1 0 0,0 0 0,1 0-1,-1-1 1,0 1 0,1 0 0,-1-1 0,1 1-1,-1 0 1,1-1 0,-1 1 0,1 0 0,0-1 0,-1 1-1,1-1 1,0 1 0,-1-1 0,1 1 0,0-1-1,0 0 1,0 1 0,-1-1 0,3 0 0,3 2 0,0 0 1,0-1 0,1 0 0,6 0-1,-9 0-1,55 2-28,-41-3 9,1 0 0,-1 2 0,1 0 0,-1 1 0,0 1 0,22 7-1,-38-10 18,-1-1 0,1 1-1,0-1 1,0 1-1,-1 0 1,1 0-1,0 0 1,-1 0-1,1 0 1,-1 0-1,0 0 1,1 1-1,-1-1 1,0 1-1,0-1 1,0 0-1,0 1 1,0 0-1,0-1 1,0 1-1,0 0 1,-1-1 0,1 1-1,0 0 1,-1 0-1,0 0 1,1-1-1,-1 1 1,0 0-1,0 0 1,0 0-1,0 0 1,-1 0-1,1-1 1,0 1-1,-1 0 1,1 0-1,-1 0 1,1-1-1,-1 1 1,0 0-1,0-1 1,-2 3 0,-3 5 57,0 0 1,-1 0 0,-1-1 0,1 0 0,-17 13 0,6-7 225,0 0 0,-23 12 0,34-22-214,0-1 0,0 0 1,0 0-1,0 0 0,-1-1 0,1 0 0,-1 0 0,1-1 1,-1 0-1,-8 1 0,15-2-125,0 0 1,0 0-1,0 0 1,0 0-1,0-1 0,0 1 1,0 0-1,1 0 1,-1 0-1,0-1 0,0 1 1,0-1-1,0 1 1,0 0-1,0-1 0,1 0 1,-1 1-1,0-1 1,0 1-1,1-1 1,-1 0-1,0 0 0,1 1 1,-1-1-1,1 0 1,-1 0-1,1 0 0,-1 1 1,1-1-1,0 0 1,-1 0-1,1 0 1,0 0-1,0 0 0,-1-2 1,2 1-110,-1 0 0,0-1 1,0 1-1,1 0 0,-1-1 0,1 1 1,0 0-1,0 0 0,0 0 0,0-1 1,0 1-1,0 0 0,0 0 0,3-2 1,11-12-771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19700,'4'-2'1969,"-1"-1"343,0 3-1352,3 0-928,-1 0-440,4 0 1320,1-1-976,-1-6-16,-2-3-24</inkml:trace>
  <inkml:trace contextRef="#ctx0" brushRef="#br0" timeOffset="1">243 241 16852,'7'-1'2096,"6"0"-1376,-1-7-344,2-2 1841,2 5-1505,-1-5-352,1 0-848,-1 2-272,-3 1-305,0 4 793,-6 8-240,-1 5-176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21573,'7'-5'1680,"5"1"-1304,2 1-192,5-1 688,1-1-504,4 3-440,-1-3-288,-2 4-616,-1-1-264,-4-2 896,-1 0-240,-3 1-273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17740,'5'-3'342,"0"-1"1,0 1-1,-1-1 1,1 0-1,-1-1 1,0 1-1,0-1 1,-1 0-1,0 0 1,4-5-1,2-4 241,103-175 2651,-65 103-2443,-34 66-672,-8 17-89,-2 11-18,-4 12-10,1-19-1,-21 135-81,12-92-383,-5 62 0,16-73-756,-2-32 1183,0-1 0,0 1 0,1 0-1,-1 0 1,0-1 0,0 1 0,1 0-1,-1-1 1,1 1 0,-1 0 0,1-1-1,-1 1 1,1-1 0,-1 1 0,1-1-1,-1 1 1,1-1 0,-1 1 0,1-1-1,0 0 1,-1 1 0,1-1 0,0 0-1,0 1 1,-1-1 0,1 0 0,0 0-1,0 0 1,-1 0 0,1 1 0,0-1-1,0 0 1,-1-1 0,1 1 0,0 0-1,0 0 1,0 0 0,16-5-548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14451,'6'-6'255,"11"-6"7065,-23 26-5958,-38 58 811,29-49-1896,1 0-1,1 1 1,1 0-1,1 1 1,-14 45-1,25-68-259,0 0-1,-1-1 1,1 1-1,0-1 0,0 1 1,-1-1-1,1 1 0,0 0 1,1-1-1,-1 1 0,0-1 1,0 1-1,1 0 1,-1-1-1,1 1 0,-1-1 1,1 1-1,0-1 0,0 0 1,0 1-1,-1-1 0,1 0 1,2 3-1,-1-3 0,0 0-1,0 0 1,0 0 0,0 0-1,0 0 1,0-1 0,0 1-1,0-1 1,1 1 0,-1-1-1,0 0 1,0 1 0,1-1-1,-1 0 1,0-1 0,4 1-1,9-3-76,-1 0 0,1-1 0,0-1 0,-1 0 0,0-1 0,16-8 0,-20 8-159,1 0 1,-1-1 0,0 0 0,-1 0 0,0-1-1,0-1 1,0 1 0,8-13 0,-13 15 113,-1 1 1,0-1 0,0 0-1,-1-1 1,4-11 0,-1-7-449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16676,'-1'14'2048,"1"5"-1256,-3 4-208,2 5 1041,-2 4-409,1 1-160,1 3-376,1-2-208,0-4-400,0-3-336,1-5-856,2-8 968,1-14-200,4-4-152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 15915,'2'-2'417,"12"-15"1430,-8 14-937,-6 11 48,-8 12 147,-1 1 0,0-1-1,-17 25 1,2-3-342,-165 327 515,189-369-1346,0 1 1,-1-1-1,1 1 0,0-1 0,0 1 1,-1-1-1,1 1 0,0-1 1,0 1-1,-1-1 0,1 0 0,0 1 1,-1-1-1,1 0 0,-1 1 1,1-1-1,0 0 0,-1 1 0,1-1 1,-1 0-1,1 0 0,-1 1 1,-4-10-972,3-26-24,2 25 844,-1-23-557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16307,'9'10'2153,"-1"1"-1257,3 4-216,0-3 1105,5 4-537,2-3-120,4 0-344,2 0-160,2-3-271,1 1-185,1-3-689,-1-1-375,-3-1-1032,-4-2 1600,-5 0-312,-4 0-273</inkml:trace>
  <inkml:trace contextRef="#ctx0" brushRef="#br0" timeOffset="1">624 92 19004,'-6'19'1888,"2"7"-1439,-5 7-193,1 3 944,-1 2-800,-1-2-288,4-4-760,0-4-224,2-16 672,3-12-160,4-13-177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20596,'-8'8'2345,"0"1"-1593,3 0-328,-1 1 1104,4 0-567,1-2-233,1-1-632,1 1-352,1-21-4129,-2-4 3529,-6-2-345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17980,'-1'1'116,"1"0"-1,-1 0 1,1-1 0,0 1 0,0 0-1,-1 0 1,1 0 0,0 0 0,0 0 0,0 0-1,0 0 1,0 0 0,0 0 0,0 0-1,0 0 1,1 0 0,-1 0 0,0 0-1,1 0 1,-1 0 0,0 0 0,1 0 0,-1 0-1,1-1 1,-1 1 0,1 0 0,0 0-1,-1 0 1,1-1 0,0 1 0,0 0-1,-1-1 1,1 1 0,0-1 0,0 1 0,0-1-1,0 1 1,0-1 0,0 0 0,0 1-1,0-1 1,-1 0 0,1 0 0,2 0-1,4 0 312,0 0-1,0 0 0,0-1 1,0-1-1,9-2 0,-6 2-233,249-70 2534,-181 48-2944,-71 22 63,29-10-320,-35 11 356,0 1 1,1-1 0,-1 1-1,0-1 1,0 1 0,1-1 0,-1 0-1,0 0 1,0 0 0,0 0 0,0 0-1,0 0 1,0 0 0,0 0-1,-1 0 1,1 0 0,0 0 0,0-1-1,-1 1 1,1-3 0,-1 3 39,0 0 0,0 0 0,-1 0 0,1 0 0,0 0 0,-1 0 1,0 0-1,1 0 0,-1 0 0,1 0 0,-1 0 0,0 0 0,0 0 0,1 0 0,-1 0 1,0 1-1,0-1 0,0 0 0,0 1 0,0-1 0,0 1 0,0-1 0,0 1 0,0-1 1,0 1-1,-3-1 0,-31-8-634,34 9 702,-34-5-615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15771,'-7'12'696,"3"-8"-398,1 1 1,0 0-1,0 0 0,0 0 1,1 0-1,0 0 1,0 0-1,0 1 0,-2 9 1,4-15-219,0 1 0,0 0 0,1-1 0,-1 1 0,0-1 0,0 1 0,1-1 0,-1 0 0,0 1 0,1-1 0,-1 1 0,0-1 0,1 1 0,-1-1 0,0 0 0,1 1 0,-1-1 0,1 0 0,-1 1 0,1-1 0,-1 0 0,1 0 0,-1 0 0,1 1 0,-1-1 0,1 0 0,-1 0 0,1 0 0,-1 0 0,1 0 0,0 0-1,-1 0 1,1 0 0,-1 0 0,1 0 0,0 0 0,24-4 1199,-22 3-1074,51-13 1642,-41 9-1619,1 1-1,-1 0 0,1 1 0,0 1 0,0 0 0,0 1 1,0 0-1,16 2 0,-28-1-221,0 0 0,0 0 0,-1 0 1,1 1-1,0-1 0,0 1 0,-1-1 0,1 1 1,0 0-1,-1-1 0,1 1 0,-1 0 0,1 0 1,-1 0-1,1 0 0,-1 1 0,0-1 0,1 0 0,-1 0 1,0 1-1,0-1 0,0 1 0,0-1 0,0 1 1,0-1-1,-1 1 0,1 0 0,0-1 0,-1 1 0,0 0 1,1 0-1,-1-1 0,0 1 0,0 0 0,0 0 1,0 0-1,0-1 0,0 1 0,0 0 0,-1 0 0,0 2 1,-1 4 0,-1 0 1,0 0 0,-1 0-1,0-1 1,0 0 0,-1 1 0,-8 9-1,-41 45 22,-24 31 39,71-83-65,0-1 1,1 2-1,1-1 1,0 1-1,0-1 0,1 1 1,-5 22-1,8-31 0,0 0-1,1 0 1,0 0-1,0 1 0,-1-1 1,1 0-1,0 0 1,1 0-1,-1 1 0,0-1 1,1 0-1,-1 0 1,1 0-1,0 0 0,-1 1 1,1-1-1,0 0 1,0 0-1,1-1 1,1 4-1,-1-3 4,0 0 0,1-1 0,-1 1 1,0-1-1,1 1 0,0-1 0,-1 0 0,1 0 0,-1 0 0,1-1 1,0 1-1,0 0 0,-1-1 0,5 0 0,9 0 35,1-1 0,-1 0-1,1-1 1,22-7 0,-27 7-20,200-54-453,-145 37-1001,-65 19 1411,1-1 0,-1 1 0,0-1 0,0 0 0,1 1 0,-1-1 1,0 0-1,0 0 0,0-1 0,0 1 0,0 0 0,-1-1 0,1 1 0,0-1 0,0 0 1,-1 1-1,1-1 0,-1 0 0,0 0 0,0 0 0,2-2 0,0-10-400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55 16412,'1'-2'201,"-1"1"1,1-1-1,-1 0 1,0 1-1,1-1 1,-1 0-1,0 0 1,0 1 0,0-1-1,0 0 1,0 1-1,-1-1 1,1 0-1,0 0 1,-1 1-1,1-1 1,-1 1 0,0-1-1,0 0 1,1 1-1,-1-1 1,0 1-1,0 0 1,-2-2-1,1 1-25,0 1-1,0-1 0,0 1 0,-1 0 0,1 0 0,0 0 0,-1 0 1,1 0-1,-1 1 0,1-1 0,-1 1 0,1-1 0,-1 1 0,0 0 1,1 0-1,-4 1 0,3-1-118,-1 1 0,1 0 0,-1 0 0,1 0 0,0 0 0,-1 0 0,1 1 0,0 0 0,0 0 0,0 0 0,0 0 0,0 0 0,0 0-1,1 1 1,-1-1 0,1 1 0,-4 4 0,3-3-58,0 1 0,1-1-1,-1 0 1,1 1 0,0-1-1,0 1 1,0-1 0,1 1-1,0 0 1,0 0 0,0 0-1,0 6 1,1-10-12,0 0 0,0 0 1,0 0-1,0 1 0,1-1 0,-1 0 0,0 0 0,1 0 1,-1 0-1,1 1 0,-1-1 0,1 0 0,0 0 0,-1 0 0,1 0 1,0 0-1,0-1 0,0 1 0,0 0 0,0 0 0,0 0 1,0-1-1,1 2 0,32 10-331,-31-11 316,0 0-1,0-1 0,1 1 1,-1 0-1,0 1 0,0-1 1,0 1-1,0-1 0,0 1 1,0 0-1,0 0 1,-1 0-1,1 0 0,3 5 1,-4-3 16,-1 0 0,1 1 0,-1-1 1,0 0-1,-1 1 0,1-1 1,-1 1-1,0-1 0,0 1 1,0-1-1,-1 1 0,1-1 1,-1 0-1,0 1 0,0-1 1,-1 0-1,1 0 0,-1 1 0,-2 3 1,-5 8 51,0 0 1,0-1-1,-16 20 1,13-19 27,-1 0 1,-1 0-1,0-1 1,-23 18-1,32-29-1288,11-6 239,12-9-225,34-38-141,-19 12 464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233 106 14363,'27'-44'3331,"-26"41"-2948,1 0-1,0-1 1,-1 1 0,0-1-1,0 0 1,0 1 0,0-1-1,-1 0 1,1 0 0,-1-7-1,0 10-305,0 1-1,0-1 0,0 0 1,-1 1-1,1-1 0,0 0 1,0 1-1,-1-1 0,1 0 1,0 1-1,-1-1 1,1 1-1,0-1 0,-1 1 1,1-1-1,-1 1 0,1-1 1,-1 1-1,1-1 0,-1 1 1,0-1-1,1 1 0,-1 0 1,0-1-1,1 1 0,-1 0 1,1 0-1,-1 0 0,0-1 1,0 1-1,1 0 0,-1 0 1,0 0-1,1 0 0,-1 0 1,0 0-1,1 0 1,-1 0-1,0 1 0,1-1 1,-1 0-1,0 0 0,-31 13 821,9 1-601,1 0 1,0 1-1,-30 29 0,40-32-226,-1 0 0,2 1-1,0 1 1,0 0-1,1 0 1,-11 23-1,20-34-62,-1-1 0,1 1 0,0-1 0,0 1-1,1 0 1,-1-1 0,1 1 0,-1 0 0,1 0-1,0-1 1,0 1 0,0 0 0,1 5 0,-1-7-5,1 1 0,-1-1 0,1 1 0,0-1 0,0 1 0,0-1 1,0 0-1,0 0 0,0 1 0,0-1 0,0 0 0,0 0 0,1 0 1,-1 0-1,0 0 0,1 0 0,-1 0 0,1-1 0,-1 1 0,1-1 1,-1 1-1,1-1 0,2 1 0,9 1-17,0 0 1,0-1-1,0-1 1,0 0-1,24-4 1,-27 2 2,0 1-1,0 0 1,0 0 0,0 1 0,0 1 0,0 0 0,0 0 0,0 1 0,0 0 0,11 4 0,-18-5 13,-1 0 0,0 0 0,1 1 1,-1-1-1,0 1 0,0-1 0,0 1 0,0 0 1,-1 0-1,1 0 0,0 0 0,-1 0 0,1 0 1,-1 0-1,0 0 0,0 1 0,0-1 0,0 1 1,0-1-1,0 0 0,-1 1 0,1-1 0,-1 1 1,1 0-1,-1-1 0,0 1 0,0-1 0,-1 1 1,1-1-1,0 1 0,-1 0 0,1-1 0,-1 1 0,-1 3 1,0-1 48,-1 1 0,1 0 0,-1-1 1,0 1-1,0-1 0,-1 0 1,1 0-1,-1 0 0,0-1 0,-1 1 1,1-1-1,-1 0 0,-7 5 0,5-5 80,1-1-1,-1 0 0,0-1 1,0 0-1,0 0 0,0 0 1,-13 0-1,-51 0 553,44-3-909,20 3-2268,11 1 612,11 3-107,-13-5 1862,11 3-1144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21949,'4'-1'2488,"0"7"-1696,-4 5-392,-1 6 1929,1 6-1585,-2 2-264,2 1-232,-1 1-104,2-4-128,1-5-40,2-6-144,3-5-128,2-11-456,1-6-424,-2-15 912,-2-8-176,-6-18-160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22477,'-6'-1'2120,"-1"4"-1456,-2 1-312,5 0 1297,1-1-1201,4-3-1280,2-3 856,2-1-280,-3 1-152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16620,'31'-123'8563,"-31"131"-7690,0 13-267,-13 60 707,6-42-1096,1 1 0,2 0 0,2 44 0,2-82-211,0 0 0,0 0 0,0 0 0,0-1 0,1 1 0,-1 0 0,1-1 0,-1 1 0,1 0 0,-1-1 0,1 1 0,0-1-1,0 1 1,0-1 0,0 1 0,2 2 0,-2-4 0,0 1-1,0-1 0,1 0 1,-1 1-1,0-1 0,0 0 1,0 0-1,1 0 0,-1 0 1,0 0-1,0 0 0,0 0 1,1 0-1,-1 0 1,0 0-1,0-1 0,0 1 1,0 0-1,0-1 0,1 1 1,-1-1-1,0 0 0,0 1 1,0-1-1,0 0 0,0 1 1,1-3-1,10-7 40,1 0 0,-2-1 0,0-1 0,17-20 0,35-59 142,-55 78-159,33-54 117,-25 37-21,29-36-1,-45 66-120,0 0-1,0 0 0,0 0 0,0 0 1,0 0-1,0 0 0,0 1 0,0-1 1,0 0-1,0 0 0,0 0 0,0 0 1,0 0-1,0 0 0,0 0 0,0 0 1,0 0-1,0 0 0,0 0 0,0 0 1,0 0-1,1 0 0,-1 0 0,0 0 1,0 0-1,0 1 0,0-1 0,0 0 1,0 0-1,0 0 0,0 0 1,0 0-1,0 0 0,0 0 0,0 0 1,0 0-1,0 0 0,0 0 0,1 0 1,-1 0-1,0 0 0,0 0 0,0 0 1,0 0-1,-3 9 23,-11 32 20,-46 152-207,56-166-241,3-27 337,1 1 0,0 0 0,0 0-1,0-1 1,-1 1 0,1 0-1,0 0 1,0-1 0,0 1 0,0 0-1,0 0 1,0-1 0,1 1-1,-1 0 1,0 0 0,0-1 0,0 1-1,1 0 1,-1-1 0,0 1-1,1 0 1,-1-1 0,1 1-1,-1 0 1,1 0 0,0-1 32,0 0-1,-1-1 1,1 1-1,-1 0 1,1-1 0,0 1-1,-1 0 1,1-1 0,-1 1-1,1-1 1,-1 1 0,1-1-1,-1 1 1,1-1-1,-1 1 1,1-1 0,-1 1-1,0-1 1,1 0 0,-1 1-1,0-1 1,1 0 0,-1 1-1,0-1 1,0 0-1,3-10-595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2 145 22613,'-2'-2'1848,"4"0"-1320,5-3-200,10-3 697,11-2-257,9-3-296,4-3-192,4-3-264,-1 1-168,-2 2-552,-4 2-352,-12 2-529,-7 4 121,-25 6-136,-17 11 503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15923,'11'13'2201,"9"-6"-1225,9-9-368,8-5 1505,10-6-1049,8-5-264,2-5-776,2-3-456,-9 3 432,-1 4-192,-15 8-184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21973,'6'-13'216,"0"0"0,1 1 0,1-1 0,0 1 0,1 1 0,0 0 0,0 0 0,1 0 0,1 2 0,0-1 0,0 1 0,1 1 0,0 0-1,0 0 1,1 1 0,0 1 0,0 0 0,0 1 0,1 1 0,0 0 0,23-4 0,-34 8-206,1-1 0,-1 1-1,0 0 1,1 0 0,-1 0 0,0 1-1,1-1 1,-1 1 0,0-1-1,0 1 1,1 0 0,-1 1 0,0-1-1,3 2 1,-5-2-5,1 0 0,-1 0 0,0 0 0,0 1 1,0-1-1,0 0 0,0 0 0,-1 1 0,1-1 0,0 0 0,0 1 0,-1-1 1,1 1-1,-1-1 0,0 1 0,1-1 0,-1 1 0,0-1 0,0 1 0,0 0 1,0-1-1,0 1 0,0-1 0,0 1 0,-1-1 0,1 1 0,0-1 0,-1 1 1,1-1-1,-1 1 0,0-1 0,-1 2 0,-6 12 73,-1 0 0,-1-1 0,0 0 0,-1-1 0,-16 16 0,4-5 56,0 2 2,-10 9 197,1 3 0,-33 51 1,62-84-294,0 0 1,0 0 0,1 0-1,-1 1 1,1-1 0,0 1-1,1-1 1,-1 1 0,0 9-1,2-14-29,0 1-1,0 0 1,0-1-1,1 1 1,-1-1 0,0 1-1,1-1 1,-1 1-1,1-1 1,-1 0-1,1 1 1,0-1 0,0 1-1,0-1 1,-1 0-1,3 2 1,-1-2-4,-1 1 1,1-1-1,0 1 1,0-1-1,1 0 1,-1 0-1,0 0 1,0 0-1,0-1 1,1 1-1,-1 0 1,1-1-1,3 1 1,17 0-195,45-2 1,-51 0-220,-1 0 0,1 1 0,0 0 0,-1 2 0,31 6 0,-25 2-53,-6 2-184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21885,'5'16'2192,"-5"-2"-1624,1-5-320,2-4 1241,4-3-1513,-1-2-520,-9-3 536,-4-1-265,-3-4-135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20980,'-7'11'765,"1"0"-1,-1 0 1,2 1-1,0 0 1,0 0-1,1 0 1,1 0-1,-3 16 1,3-11-568,1 1 0,0 1 0,2-1-1,0 0 1,3 21 0,-3-35-181,1 0-1,0-1 0,0 1 1,0-1-1,0 1 1,1-1-1,-1 1 1,1-1-1,0 0 0,0 0 1,0 0-1,0 0 1,4 4-1,-4-6-26,-1 0 1,1 0-1,-1 1 0,1-1 1,0-1-1,-1 1 0,1 0 0,0 0 1,-1-1-1,1 1 0,0-1 1,0 1-1,0-1 0,0 0 0,0 0 1,-1 0-1,1 0 0,0 0 1,0 0-1,0 0 0,0-1 0,0 1 1,-1-1-1,1 1 0,0-1 1,0 0-1,-1 0 0,4-1 1,-1-1-123,1 0 1,-1-1-1,0 1 1,-1-1-1,1 1 1,0-1-1,-1 0 1,0 0-1,0-1 1,0 1-1,3-10 1,0 1-37,-1-1 0,0 1 1,3-18-1,1-19-316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21181,'-13'0'2144,"7"7"-1416,4 2-320,2 1 1729,2-1-1249,7-2-792,1-2-176,1-2-912,2-1 1576,0 1-696,3-2-112,-3 2-72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15083,'1'0'73,"-1"0"0,1-1-1,0 1 1,0 0 0,-1 0-1,1 0 1,0 1 0,0-1 0,-1 0-1,1 0 1,0 0 0,-1 0-1,1 1 1,0-1 0,-1 0-1,1 1 1,0-1 0,-1 0 0,1 1-1,-1-1 1,1 1 0,0-1-1,-1 1 1,1-1 0,-1 1-1,0-1 1,1 1 0,-1 0 0,1-1-1,-1 1 1,0 0 0,1-1-1,-1 1 1,0 0 0,0-1-1,0 1 1,0 0 0,1-1 0,-1 1-1,0 0 1,0 0 0,0-1-1,0 1 1,-1 0 0,1 1-1,-1 5 274,-1 0-1,1 0 1,-1 0-1,-4 7 1,3-6 127,-22 59 1783,-20 66-35,44-132-2209,1-1-1,0 1 1,-1 0 0,1 0-1,0 0 1,0 0-1,0 0 1,-1 0-1,1 0 1,0 0-1,0 0 1,0 0-1,1 0 1,-1 0-1,0 0 1,0 0 0,0-1-1,1 1 1,-1 0-1,1 0 1,-1 0-1,1 1 1,0-2-10,0 1 0,0-1 0,-1 0-1,1 0 1,0 1 0,0-1 0,-1 0 0,1 0 0,0 0 0,0 0 0,0 0 0,-1 0 0,1-1 0,0 1 0,0 0-1,-1 0 1,1 0 0,0-1 0,0 1 0,1-1 0,6-4-42,1 0-1,-1 0 1,9-8 0,-16 12 34,82-71-431,-56 47 182,2 0 0,0 2 0,45-27 1,-73 50 248,0-1 0,0 0 0,1 0 0,-1 1 0,1-1 0,-1 0-1,0 1 1,1-1 0,-1 1 0,1 0 0,-1 0 0,1-1 0,-1 1 0,1 0 0,0 0 0,-1 1 0,1-1 0,2 1 0,-4-1 14,1 1 0,0-1 0,0 1 0,-1 0 0,1-1 1,0 1-1,-1 0 0,1 0 0,-1-1 0,1 1 0,-1 0 0,1 0 0,-1 0 0,1 0 0,-1 0 0,0-1 1,0 1-1,1 0 0,-1 0 0,0 0 0,0 2 0,0 6 119,-1 0 0,1 1 0,-2-1 0,-3 15 0,3-15-41,-6 32 497,8-41-575,0 0 0,0 0-1,0 1 1,0-1 0,0 0 0,0 0 0,0 0 0,0 1 0,0-1 0,0 0 0,0 0 0,0 1 0,0-1-1,0 0 1,0 0 0,0 0 0,0 1 0,0-1 0,0 0 0,0 0 0,1 0 0,-1 1 0,0-1-1,0 0 1,0 0 0,0 0 0,1 0 0,-1 1 0,0-1 0,0 0 0,0 0 0,1 0 0,-1 0 0,0 0-1,0 0 1,1 0 0,8-4 130,9-13-67,-16 15-60,39-44 81,-13 15-32,2 0 0,52-43 0,-81 73-61,0 0 1,0 0-1,0 0 1,0 1-1,1-1 1,-1 0-1,0 0 1,0 1-1,1-1 1,-1 1-1,0-1 1,1 1-1,-1 0 1,0-1-1,1 1 1,-1 0-1,1 0 1,-1 0-1,0 0 1,1 0-1,-1 0 1,3 1-1,-3 0 3,0 0 0,0 0 0,0 0 0,-1 0 0,1 0 0,0 0 0,-1 0 0,1 1 0,-1-1 0,1 0 0,-1 0 0,1 1 0,-1-1 0,0 0 0,0 1 0,0-1 0,0 0 0,0 1 0,0-1 0,0 0 0,0 1 0,0-1 0,-1 2 0,-4 27 54,-1 0-1,-13 35 1,-1 6-538,23-102-2352,1 3 2197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22853,'10'0'2336,"6"-1"-1695,1-5-305,6-1 1480,9-5-1240,-1 2-224,5-1-448,-2-1-216,-4 2-584,-4 3-264,-6 4-569,-7 3-1399,-13 3 2287,-6 3-479,-12 2-144</inkml:trace>
  <inkml:trace contextRef="#ctx0" brushRef="#br0" timeOffset="1">33 247 22397,'10'10'1976,"4"-7"-1352,7-3-248,6-5 801,1-2-297,5-3-456,0-3-256,0 0-400,-4-1-352,-5 4-680,-5 1 71,-5 2 761,-1-2-304,-1-3-96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3 406 18764,'-2'20'1888,"2"-20"-1857,0 0 0,0 0 0,0 0 0,0 0 0,0 0 0,0 0-1,0 0 1,0 0 0,0 0 0,1 0 0,-1 0 0,0 0 0,0 0 0,0 0 0,0 0-1,0 0 1,0 0 0,0 0 0,0 0 0,0 0 0,0 0 0,0 0 0,0 0 0,1 0 0,-1 0-1,0 0 1,0 0 0,0 0 0,0 0 0,0 0 0,0 0 0,0 0 0,0 0 0,0 0-1,0 0 1,0 0 0,0 0 0,0 0 0,0 0 0,0 0 0,0 1 0,0-1 0,0 0-1,0 0 1,0 0 0,0 0 0,0 0 0,0 0 0,0 0 0,0 0 0,0 0 0,0 0-1,0 0 1,0 0 0,0 1 0,0-1 0,0 0 0,0 0 0,0 0 0,0 0 0,0 0 0,13-26 2681,-6 11-2493,176-372 3202,-190 431-3440,-7 8-400,3 1 1,2 0-1,3 0 1,-1 58-1,9-88-702,-1-18 663,1-5 189,2-8-184,0-13-265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39 16371,'4'-5'698,"-1"1"-274,1-1 0,0 1 0,0 0 0,0 0 0,0 0 0,10-5 2782,-16 14-2174,-6 5-388,-14 13 9,1 0 1,-26 40-1,37-48-619,0 1-1,2 0 1,0 0-1,1 0 1,-9 31-1,15-44-33,1-1-1,-1 0 1,0 1-1,1-1 1,0 0-1,0 1 1,-1-1-1,1 1 1,1-1-1,-1 0 1,0 1-1,1-1 1,-1 0-1,1 1 1,-1-1-1,1 0 1,0 1-1,0-1 1,0 0-1,2 2 1,-1-1-2,1-1 0,0 0 0,-1 0 0,1-1-1,0 1 1,0 0 0,0-1 0,0 0 0,0 1 0,0-1 0,0-1 0,1 1 0,-1 0 0,4 0 0,11 1-8,0 2 0,-1 0 1,0 0-1,1 2 0,24 12 0,-37-16 8,0 1 0,0 0-1,0 1 1,0-1 0,-1 1-1,1 0 1,-1 0 0,0 1-1,0-1 1,-1 1 0,1 0-1,-1 0 1,0 0-1,0 0 1,-1 0 0,1 1-1,-1-1 1,-1 1 0,1 0-1,1 10 1,-2-11 29,-1 0 0,1-1 0,-1 1 0,-1 0 0,1-1 0,0 1 0,-1 0 0,0-1 0,0 1 0,0-1 0,-1 1 0,0-1 0,0 0 0,0 0 0,0 1 0,-5 5 0,3-5 49,-1 0-1,0 0 0,0-1 0,0 0 0,-1 0 1,1 0-1,-1-1 0,0 1 0,0-1 0,-9 3 1,-7 0 142,0 0 1,0-2 0,0 0 0,-1-1-1,-40-1 1,57-2-66,1 0-329,0 0-1,0 0 1,0 0-1,0-1 1,-9-2 0,13 2 65,0 1 0,-1-1 0,1 1 0,0-1 1,0 0-1,0 0 0,-1 1 0,1-1 1,0 0-1,0 0 0,0 0 0,1 0 0,-1 0 1,0-1-1,0 1 0,0 0 0,1 0 0,-1 0 1,1-1-1,-1 1 0,1 0 0,-1-1 1,1 1-1,0 0 0,0-1 0,0-2 0,0-20-543,2-7-160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24 208 18236,'-1'-1'552,"-2"-1"-185,1-1-1,0 1 1,0 0-1,0 0 1,1-1-1,-1 1 1,0-1-1,1 0 1,0 1-1,-1-1 1,1 0 0,-1-4-1,5 6 62,-1 1-1,1 0 1,-1 0 0,1 0-1,-1 0 1,1 0-1,-1 0 1,5 2 0,4-1 39,6-1-258,0-1 1,0-1 0,0 0 0,0-1 0,0-1 0,23-8 0,5-6-266,44-23 0,-85 39 47,42-24-909,-44 25 773,0 0 0,0-1-1,0 1 1,0-1 0,0 1 0,0-1 0,-1 0 0,1 0 0,0 0 0,-1 0 0,0 0-1,1 0 1,-1 0 0,0-1 0,0 1 0,0 0 0,0-3 0,-2-7-462,-9-1-132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17804,'-1'5'4375,"8"-4"-2191,9-4-560,349-137 1138,-354 136-2996,1-1 1,-1-1 0,1 0-1,-1 0 1,-1-1 0,0 0-1,0-1 1,17-17-1,-27 25 130,1-1 0,-1 1-1,0 0 1,1 0-1,-1-1 1,0 1-1,1 0 1,-1-1 0,0 1-1,0 0 1,1-1-1,-1 1 1,0 0 0,0-1-1,0 1 1,1-1-1,-1 1 1,0 0 0,0-1-1,0 1 1,0-1-1,0 1 1,0-1-1,0 1 1,0 0 0,0-1-1,0 0 1,-11 2-1601,-18 13 321,2 5 400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8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18956,'-2'4'1872,"5"-4"-1095,4-4-297,12-6 1032,5 1-272,9-2-392,7 1-183,8 0-233,0 0-64,4 4-200,-3 0-136,-5 2-384,-5 1-216,-6-3-641,-7-4-143,-5-1 944,-2-3-296,-5-6-192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5 759 15491,'0'1'106,"0"-1"-1,1 1 1,-1-1 0,0 0-1,0 1 1,0-1-1,0 1 1,0-1 0,0 1-1,0-1 1,0 1-1,0-1 1,0 1 0,0-1-1,0 1 1,0-1-1,0 1 1,0-1 0,0 1-1,0-1 1,-1 1-1,1-1 1,0 1 0,0-1-1,-1 1 1,1-1-1,-1 1 1,1-1-61,0-1 0,0 1 0,-1 0 0,1 0-1,0 0 1,0 0 0,0-1 0,0 1 0,-1 0 0,1 0 0,0-1 0,0 1 0,0 0 0,0 0 0,0-1 0,0 1 0,0 0-1,0 0 1,0-1 0,-1 1 0,1 0 0,0-1 0,0 1 0,1 0 0,-1 0 0,0-1 0,0 1 0,0 0 0,0 0 0,0-1-1,0 1 1,0 0 0,0 0 0,0-1 0,1 1 0,-1 0 0,0 0 0,0-1 0,0 1 0,1 0 0,43-86 1846,-2 8-1368,4-24-69,-5-1 1,47-181 0,-83 265-349,-1-1 0,-2 0 0,2-30 0,23 472 166,-17-319-344,-5-65-1732,-4-36 1684,-6-8-497,1 2 71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55 250 11803,'-50'44'3146,"49"-44"-3088,1 0 1,0 0 0,0 0 0,0 0 0,-1 0-1,1 0 1,0 0 0,0 0 0,0 0 0,0 1-1,-1-1 1,1 0 0,0 0 0,0 0 0,0 0 0,0 0-1,0 1 1,-1-1 0,1 0 0,0 0 0,0 0-1,0 0 1,0 1 0,0-1 0,0 0 0,0 0-1,0 0 1,0 1 0,0-1 0,0 0 0,0 0-1,0 0 1,0 1 0,0-1 0,0 0 0,0 0 0,0 0-1,0 1 1,0-1 0,0 0 0,0 0 0,0 0-1,0 1 1,0-1 0,0 0 0,1 0 0,-1 0-1,0 0 1,0 0 0,0 1 0,0-1 0,1 0 0,14 1 1409,19-7-219,5-6-575,-1-2-1,0-1 1,35-21 0,-40 17-849,-1-1 1,-1-1-1,40-35 1,-67 53-31,0-1 1,-1 1 0,1-1-1,-1 0 1,1 0 0,-1 0-1,0 0 1,-1-1 0,1 1-1,-1-1 1,0 1 0,0-1-1,0 0 1,0 0 0,-1 0-1,0 0 1,0 0 0,0-8-1,-3 0-536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77 12483,'-9'29'1428,"2"1"1,0 0 0,-2 36-1,8-49-1064,1-1 0,0 0 0,1 0-1,0 1 1,1-1 0,1 0-1,9 26 1,-12-41-333,1 1-1,-1-1 1,1 0 0,-1 0-1,1 1 1,0-1-1,-1 0 1,1 0 0,0 0-1,0 1 1,0-1 0,0 0-1,0 0 1,0 0-1,0-1 1,2 2 0,-2-2-13,0 0 1,0 1-1,0-1 1,0 0 0,0 0-1,0 0 1,-1-1 0,1 1-1,0 0 1,0 0-1,0 0 1,0-1 0,0 1-1,0 0 1,0-1-1,-1 1 1,1-1 0,0 1-1,0-1 1,0 0 0,-1 1-1,1-1 1,0 1-1,-1-1 1,1 0 0,-1 0-1,1 1 1,0-2-1,6-8 91,-1 1 0,1-2-1,-2 1 1,0-1 0,5-11-1,18-63 387,-18 52-289,5-16 92,-7 19-86,1 1-1,26-55 1,-35 84-207,1-1 0,-1 0 0,1 0-1,-1 0 1,1 0 0,-1 0 0,1 1-1,-1-1 1,1 0 0,0 1 0,-1-1 0,1 0-1,0 1 1,0-1 0,0 1 0,-1-1 0,1 1-1,2-1 1,-3 1-3,1 0 0,-1 0 0,1 0 0,-1 0 0,1 1 0,-1-1 0,1 0 0,-1 0 0,0 1 0,1-1 0,-1 0 0,1 0 0,-1 1 0,0-1 0,1 1 0,-1-1 0,0 0 0,1 1 0,-1-1 0,0 1 0,0-1 0,1 1 0,-1-1 0,0 1 0,10 39 32,-9-34-29,19 166 50,-20-171-52,0-1 1,0 1-1,0 0 1,0 0-1,0-1 1,0 1-1,0 0 1,0-1-1,0 1 1,0 0-1,1 0 1,-1-1-1,0 1 1,0 0-1,1-1 1,-1 1-1,1-1 1,-1 1-1,1 0 1,-1-1-1,0 1 1,1-1-1,0 1 1,-1-1-1,1 0 1,-1 1-1,1-1 1,0 1-1,-1-1 1,1 0-1,0 0 1,0 1-1,1-2 6,0 1 1,0-1-1,-1 0 1,1 0-1,0 0 0,-1 0 1,1 0-1,-1 0 0,1 0 1,0-2-1,0 2 1,0-1-1,0 0 1,0 1 0,1-1-1,-1 1 1,0 0-1,0 0 1,4-2-1,-5 3-7,0 0 0,0 0-1,-1 0 1,1 0 0,0 1 0,0-1-1,0 0 1,0 0 0,-1 0-1,1 1 1,0-1 0,0 0-1,-1 1 1,1-1 0,0 1-1,0-1 1,-1 1 0,1-1-1,0 1 1,-1-1 0,1 1-1,-1 0 1,1-1 0,-1 1 0,1 0-1,-1-1 1,1 1 0,-1 0-1,0 0 1,0 0 0,1-1-1,-1 2 1,3 4-83,-1 1 0,0-1 0,-1 0 0,1 1-1,-1 0 1,0-1 0,-1 1 0,0 0 0,0-1 0,-1 9 0,-4-7-62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17892,'-1'1'2962,"8"-4"-1027,21-12-251,39-23-778,56-31-857,179-75 0,-295 141-1846,-19 9 1215,-28 11 277,36-15 109,-32 13-372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18436,'0'-7'2024,"-2"2"-1279,-1 4 1039,2 4-992,1 4-1216,0-1-792,4-1 952,-1 1-304,6 1-217</inkml:trace>
  <inkml:trace contextRef="#ctx0" brushRef="#br0" timeOffset="1">365 81 18588,'-7'12'1808,"-10"5"-1135,-2 1-257,-3 10 848,1 0-264,-2 7-288,4-1-176,4 0-272,5 1-32,5-5-240,5-1-144,5-11-304,5 1-192,7-11-488,1-2-200,7-9 912,1-10-353,7-8-23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15123,'-1'3'271,"-2"1"79,0 1 0,0 0 0,1 0 1,0 0-1,-2 6 0,4-10-288,0-1 0,0 1 0,0 0 0,0-1 1,0 1-1,0 0 0,0-1 0,0 1 0,0 0 0,0-1 0,0 1 0,0 0 0,0-1 0,0 1 1,1 0-1,-1-1 0,0 1 0,1 0 0,-1-1 0,1 1 0,0 0 47,0 0-1,-1-1 0,1 1 0,0-1 1,0 0-1,0 1 0,0-1 0,0 0 1,0 1-1,0-1 0,0 0 1,0 0-1,0 0 0,0 0 0,0 0 1,0 0-1,0 0 0,2-1 0,9-1 640,1-1 0,-1-1 0,23-9 0,-25 9-527,-1 0 1,0 1-1,1 0 0,-1 0 1,1 1-1,0 0 0,19 0 1,-28 2-203,1 0-1,0 0 1,0 0 0,0 1 0,-1-1-1,1 1 1,0-1 0,0 1 0,-1 0 0,1-1-1,0 1 1,-1 0 0,1 0 0,-1 0-1,0 0 1,1 1 0,-1-1 0,0 0-1,1 1 1,1 2 0,-2-1-7,1 0-1,-1 0 1,0 0-1,0 1 1,0-1-1,0 0 1,0 1-1,-1-1 1,1 1-1,-1 4 1,-1 5-11,0-1 0,-1 1 0,0 0 0,-7 22 1,-8 9-10,-3 0 0,-1-2 1,-1 0-1,-33 43 0,7-8 20,39-58-7,9-19-5,0 0 1,0 0-1,0 0 1,0 1-1,0-1 0,0 0 1,0 0-1,0 0 0,0 0 1,0 1-1,1-1 1,-1 0-1,0 0 0,0 0 1,0 0-1,0 1 1,0-1-1,0 0 0,0 0 1,0 0-1,0 0 0,1 0 1,-1 1-1,0-1 1,0 0-1,0 0 0,0 0 1,0 0-1,1 0 0,-1 0 1,0 0-1,0 0 1,0 0-1,0 0 0,1 0 1,-1 0-1,0 0 1,0 0-1,0 1 0,0-2 1,1 1-1,-1 0 0,0 0 1,0 0-1,0 0 1,1 0-1,3-1 6,0-1 1,1 1-1,-1-1 1,0-1-1,7-4 0,206-121 311,-181 109-404,1 2 0,0 1 0,2 3 0,47-12 0,-80 23-143,1 1 0,0-1 0,-1 1 1,1 0-1,0 1 0,0 0 1,0 0-1,-1 0 0,1 1 0,0 0 1,8 2-1,-15-2 201,0-1 0,1 0 1,-1 0-1,0 0 0,1 0 0,-1 0 1,0 0-1,1 0 0,-1 1 0,0-1 0,0 0 1,1 0-1,-1 0 0,0 1 0,1-1 0,-1 0 1,0 0-1,0 1 0,0-1 0,1 0 1,-1 0-1,0 1 0,0-1 0,0 0 0,0 1 1,0-1-1,1 0 0,-1 1 0,0-1 1,0 0-1,0 1 0,0-1 0,0 0 0,0 1 1,0-1-1,0 1 0,0-1 0,0 0 0,0 1 1,-1-1-1,1 0 0,0 1 0,-5 2-817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19684,'-1'5'2073,"1"10"-1505,0 3-248,0 5 1312,0 3-1000,1 3-216,2-1-192,0 0-136,0-7-232,0-4-232,-2-10-456,-1-17-688,-6-10 1048,1-14-232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16908,'-5'1'5761,"10"-1"-5417,1-1-456,3-5 152,-1 0-144,4-4-136</inkml:trace>
  <inkml:trace contextRef="#ctx0" brushRef="#br0" timeOffset="1">198 108 16484,'12'0'1952,"1"-5"-1320,0-7-304,2-4 1881,7-1-1873,-2-1-240,3 4-360,-4 3-360,-2 2-313,-4 5 697,-6 2-224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14115,'8'4'1992,"2"2"-855,0-6-473,3-3 2312,-1 0-1791,6-1-473,1-2-104,0 0-472,1 0-248,-2-1-736,-2 0-64,-6-2 656,3-1-169,-4 0-207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19196,'39'-125'4367,"12"-40"-3918,-41 126-292,-6 21-21,1 0 1,13-31 0,-15 82-21,-4 8-145,-1 100 134,3-113-193,2 0 0,11 53 0,-14-79 10,0 0 1,1 0 0,-1 0 0,1-1 0,-1 1-1,1 0 1,0 0 0,0-1 0,0 1 0,0 0-1,0-1 1,0 1 0,2 1 0,-3-3 63,1 0 0,-1 0-1,0 0 1,0 0 0,0 0 0,1 0 0,-1 0 0,0 0-1,0 0 1,0 0 0,1 0 0,-1 0 0,0 0 0,0 0 0,0 0-1,1-1 1,-1 1 0,0 0 0,0 0 0,0 0 0,0 0-1,0 0 1,1 0 0,-1-1 0,0 1 0,0 0 0,0 0-1,0 0 1,0-1 0,0 1 0,0 0 0,0 0 0,0 0 0,0-1-1,0 1 1,0 0 0,3-19-200,-2-11-189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15251,'0'0'120,"0"-1"-1,0 1 0,0-1 0,1 1 1,-1-1-1,0 1 0,0 0 1,1-1-1,-1 1 0,0 0 1,1-1-1,-1 1 0,0 0 1,1-1-1,-1 1 0,1 0 0,-1 0 1,0-1-1,1 1 0,-1 0 1,1 0-1,-1 0 0,1 0 1,-1-1-1,1 1 0,-1 0 1,1 0-1,-1 0 0,1 0 0,-1 0 1,1 0-1,-1 0 0,1 0 1,0 1-1,1 0 73,0 0 1,0 0-1,-1 0 1,1 0-1,0 0 0,-1 1 1,1-1-1,-1 1 1,2 1-1,29 42 1065,-29-41-953,1 3-93,1 1-7,0 0 1,0-1 0,9 10-1,-14-16-180,1 0 0,0 0 0,0 0 0,0 0 0,0 0 0,0 0 0,0 0 0,1-1 0,-1 1 0,0 0 0,0-1 0,0 1 0,1-1 0,-1 1 0,0-1 0,1 0 0,-1 1 0,0-1 0,1 0 0,-1 0 0,1 0 0,-1 0 0,0 0 0,1 0 0,-1 0 0,0-1 0,1 1 0,-1 0 0,3-2 0,4-4 33,-1-1-1,0 0 0,0 0 1,-1 0-1,0-1 1,0 0-1,0 0 1,4-11-1,11-14 28,-20 31-79,1 0 0,-1 0-1,1-1 1,0 1 0,0 0-1,0 1 1,0-1 0,0 0-1,0 0 1,5-2 0,-7 4-5,0 0 0,1 0 0,-1 0 1,1 0-1,-1 0 0,0 0 0,1 0 1,-1 0-1,0 0 0,1 0 0,-1 0 0,1 0 1,-1 0-1,0 1 0,1-1 0,-1 0 1,0 0-1,1 0 0,-1 0 0,0 1 1,1-1-1,-1 0 0,0 0 0,0 1 1,1-1-1,-1 0 0,1 1 0,6 19-2,-4 10 24,1 47-1,-3-48-581,7 51 0,-9-80 545,1 0-1,0 0 1,0 0 0,0 0-1,0 0 1,0 0 0,0 1 0,0-1-1,0 0 1,0 0 0,0 0-1,0 0 1,0 0 0,0 0-1,0 1 1,0-1 0,0 0 0,0 0-1,0 0 1,0 0 0,0 0-1,0 0 1,0 1 0,0-1 0,0 0-1,0 0 1,1 0 0,-1 0-1,0 0 1,0 0 0,0 0-1,0 0 1,0 1 0,0-1 0,0 0-1,0 0 1,0 0 0,1 0-1,-1 0 1,0 0 0,0 0 0,0 0-1,0 0 1,0 0 0,0 0-1,1 0 1,-1 0 0,0 0 0,0 0-1,0 0 1,0 0 0,0 0-1,0 0 1,1 0 0,-1 0-1,0 0 1,0 0 0,0 0 0,5-10-295,3-19 14,0-13-199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46 12355,'0'-1'120,"1"0"0,0-1 1,-1 1-1,1 0 1,-1 0-1,0-1 0,1 1 1,-1 0-1,0 0 1,0-1-1,0 1 0,0 0 1,0-1-1,0 1 1,0 0-1,0-1 0,0 1 1,-1 0-1,1 0 1,0-1-1,-1 1 0,1 0 1,-1 0-1,0 0 0,1-1 1,-1 1-1,0 0 1,0 0-1,1 0 0,-1 0 1,-2-1-1,1 1 22,0 0 0,-1 0-1,1 1 1,0-1 0,0 1-1,0-1 1,-1 1 0,1 0 0,0 0-1,0 0 1,-1 0 0,1 0-1,0 0 1,0 1 0,0-1 0,-1 1-1,1 0 1,0 0 0,-2 1-1,-14 6 380,1 1 0,1 1 0,-1 1 0,2 0 0,-20 18 0,1 3 301,-31 38 1,61-65-756,-2 1 22,1 0 0,0 0 1,0 0-1,0 1 0,1 0 1,0 0-1,0 0 0,1 0 1,-5 15-1,8-21-86,-1 0 1,1 0-1,0 0 0,0 0 0,0-1 1,0 1-1,0 0 0,0 0 1,0 0-1,0 0 0,0 0 1,0 0-1,1-1 0,-1 1 0,0 0 1,1 0-1,-1 0 0,0-1 1,1 1-1,-1 0 0,1 0 1,-1-1-1,1 1 0,0 0 0,-1-1 1,1 1-1,0-1 0,-1 1 1,1-1-1,0 1 0,0-1 1,-1 1-1,1-1 0,0 0 0,0 1 1,0-1-1,-1 0 0,1 0 1,0 1-1,0-1 0,0 0 1,0 0-1,1 0 0,6 0 12,-1-1 0,0 1 0,0-1-1,10-3 1,-14 4-14,49-13 9,51-8 39,-92 19-43,-1 1-1,1 1 1,0 0-1,0 0 0,0 1 1,0 1-1,14 3 1,-22-4 1,0 0 1,0 0 0,0 0-1,0 0 1,0 1 0,-1 0-1,1-1 1,0 1 0,-1 0-1,1 0 1,-1 0-1,0 1 1,0-1 0,0 0-1,0 1 1,0 0 0,0-1-1,0 1 1,-1 0 0,0 0-1,1 0 1,-1 0 0,0 0-1,0 0 1,-1 0 0,1 0-1,-1 0 1,1 5-1,-1-4 46,-1 1-1,1 0 0,-1-1 0,1 1 0,-1-1 0,-1 1 0,1-1 0,-1 1 1,0-1-1,0 0 0,0 0 0,0 0 0,-1 0 0,1 0 0,-1 0 0,0-1 1,0 1-1,-1-1 0,-3 4 0,-2-1 97,-1 0 0,1-1 0,-1 0 0,0 0-1,0-1 1,-1 0 0,1-1 0,-1 0 0,0-1 0,-12 2 0,10-3-92,0 0 0,0-1-1,0 0 1,0-1 0,0 0 0,0-1 0,0 0 0,-15-6 0,26 7-191,0 1 1,-1-1 0,1 0-1,0 0 1,0 0-1,0 0 1,0-1 0,0 1-1,1 0 1,-1-1 0,0 1-1,1-1 1,-1 0-1,-2-3 1,4 5 51,0-1 0,0 1 0,0 0 0,0-1 1,0 1-1,0-1 0,-1 1 0,1 0 0,0-1 0,0 1 0,0 0 0,1-1 0,-1 1 0,0-1 1,0 1-1,0 0 0,0-1 0,0 1 0,0 0 0,0-1 0,1 1 0,-1 0 0,0-1 0,0 1 1,0 0-1,1-1 0,-1 1 0,0 0 0,1 0 0,-1-1 0,2 0-61,-1 0-1,1 1 1,0-1 0,-1 0 0,1 1-1,0-1 1,0 1 0,-1-1-1,1 1 1,3 0 0,20-1-907,6 3-289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21349,'0'13'2256,"0"7"-1600,-3 6-352,-1 2 1721,4 5-1489,0 2-184,3-4-160,5-2-88,8-10-160,1-7-88,3-10-96,2-5-120,-4-16-520,0-5-401,-13-12 953,-6-8-224,-11-16-80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18724,'-4'0'2216,"-2"4"1705,6-1-3089,1-3-1296,-4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481 179 11106,'-1'1'188,"1"0"0,-1-1 0,1 1 0,-1 0 0,1-1 0,-1 1 0,1-1 0,-1 1 0,0-1 0,1 1 0,-1-1 0,0 1 0,0-1 0,1 0 0,-1 1 0,0-1 0,0 0-1,1 0 1,-1 0 0,0 1 0,0-1 0,0 0 0,1 0 0,-1 0 0,-1 0 0,1-1 335,0 0 0,0-1 1,0 1-1,0 0 0,0 0 0,0-1 0,0 1 1,0 0-1,0-1 0,1 1 0,-2-3 0,1 1-199,-1 0 0,0 0 0,-1 0-1,1 0 1,0 1 0,-1-1-1,0 1 1,1 0 0,-1-1 0,0 1-1,0 0 1,0 1 0,0-1-1,-1 1 1,1-1 0,-4 0-1,-9-3-68,1 1-1,-21-3 0,21 4-58,-162-44-21,126 32-165,43 13-110,-1 0 0,1 1 0,-1 0 0,1 0 0,-1 1 0,1 0 0,-17 3 0,25-3 27,-1 0 0,1 0 0,0 0 0,0 0 0,0 0 0,-1 0 0,1 0 0,0 0 0,0 0-1,0 0 1,0 0 0,-1 0 0,1 0 0,0 0 0,0 0 0,0 0 0,-1 0 0,1 0 0,0 0 0,0 0 0,0 0 0,0 0 0,0 0 0,-1-1 0,1 1 0,0 0 0,0 0-1,0 0 1,0 0 0,0 0 0,0-1 0,-1 1 0,1 0 0,0 0 0,0 0 0,0 0 0,0-1 0,0 1 0,0 0 0,0 0 0,0 0 0,0-1 0,0 1 0,3-12-2415,11-10-166,-6 13 1312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3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16307,'0'1'100,"-1"0"-1,1-1 0,0 1 0,0 0 0,0 0 0,-1 0 0,1-1 0,0 1 0,0 0 0,0 0 0,0 0 0,0-1 0,0 1 0,1 0 0,-1 0 0,0-1 0,0 1 0,0 0 0,1 0 0,-1-1 0,0 1 0,1 0 0,-1-1 0,1 1 0,-1 0 0,1-1 0,-1 1 0,1-1 0,-1 1 1,1-1-1,1 2 0,0-2 34,0 1 1,0-1-1,0 1 1,0-1-1,0 0 1,0 0-1,0 0 1,0 0-1,0 0 1,0 0-1,0 0 1,2-1-1,9-2 291,1-1 1,22-10-1,-19 6-78,30-18 0,-41 22-292,0 0 0,0-1 0,-1 1-1,0-1 1,1 0 0,-2-1 0,9-11 0,-12 17-45,0-1 0,-1 0 0,1 0 0,-1 1 0,1-1 0,-1 0 0,1 0 0,-1 0 0,1 0 0,-1 0 0,0 0 0,1 0 0,-1 0 0,0 0 0,0 0 0,0 0 0,0 0 0,0 0 0,0 1 0,0-1 0,0 0 0,0 0 0,-1 0 0,1 0 0,0 0 0,-1 0 0,1 0 0,0 0 0,-1 0 0,1 0 0,-1 0 0,0 1 0,1-1-1,-2-1 1,1 2 3,0-1 0,-1 1-1,1-1 1,0 1 0,-1-1-1,1 1 1,-1 0 0,1 0-1,-1 0 1,1 0 0,-1 0-1,1 0 1,-1 0-1,1 0 1,-1 0 0,1 1-1,0-1 1,-1 1 0,1-1-1,-1 1 1,-1 1 0,-5 3 27,0 0 1,1 0-1,-1 1 1,1 0-1,0 1 1,1 0 0,-1 0-1,1 0 1,1 1-1,-8 13 1,3-4 29,1 0 0,1 1 1,1 1-1,-6 20 0,11-33-58,1-1 0,0 1-1,0-1 1,0 1 0,1 0 0,0 0-1,0-1 1,1 1 0,-1 0 0,3 9-1,-2-13-45,0 0-1,0 0 0,-1 0 0,1-1 0,0 1 1,1-1-1,-1 1 0,0-1 0,0 1 0,1-1 0,-1 1 1,0-1-1,1 0 0,0 0 0,-1 0 0,1 0 1,-1 0-1,1 0 0,0 0 0,0-1 0,0 1 0,-1-1 1,1 1-1,0-1 0,0 0 0,0 1 0,0-1 1,0 0-1,0 0 0,0-1 0,0 1 0,0 0 0,-1-1 1,1 1-1,3-2 0,4-1-38,-1 0-1,1-1 1,-1 0 0,0-1-1,-1 0 1,1 0 0,7-6 0,-15 10 68,42-32-426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6 415 13835,'-1'9'1014,"0"-6"-616,0 0 0,0 1 1,0-1-1,1 1 0,0-1 0,-1 1 1,1-1-1,0 1 0,1-1 0,0 7 0,0-10-344,-1 0-1,0 0 1,0 0-1,1 0 1,-1 0-1,0 0 1,0 0-1,1 0 1,-1 0-1,0 0 1,0-1-1,1 1 0,-1 0 1,0 0-1,0 0 1,0 0-1,1 0 1,-1 0-1,0-1 1,0 1-1,0 0 1,1 0-1,-1 0 1,0 0-1,0-1 0,0 1 1,0 0-1,0 0 1,0-1-1,1 1 1,-1 0-1,0 0 1,0 0-1,0-1 1,0 1-1,0 0 1,0 0-1,0-1 1,0 1-1,0 0 0,0 0 1,0-1-1,0 1 1,0 0-1,0-1 1,2-13 540,6-295 2709,-9 202-3109,0 97-187,2-7 30,-1 17-37,0 0 1,1 0-1,-1-1 0,0 1 0,1 0 0,-1 0 1,0 0-1,1-1 0,-1 1 0,0 0 1,1 0-1,-1 0 0,0 0 0,1 0 1,-1 0-1,0 0 0,1 0 0,-1 0 1,1 0-1,-1 0 0,0 0 0,1 0 0,-1 0 1,0 0-1,1 0 0,-1 0 0,1 0 1,-1 0-1,0 1 0,1-1 0,-1 0 1,0 0-1,0 0 0,1 1 0,-1-1 1,0 0-1,1 0 0,-1 1 0,1 0 1,10 5-23,1 0 1,0-1 0,1 0-1,0-1 1,-1 0 0,1-1-1,0 0 1,1-1 0,-1-1-1,15 0 1,19-2-414,72-11-1,-33 3 388,-52 6-131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15819,'13'-7'6514,"28"-12"-4820,-24 11-808,148-58 1316,5 20-3728,-152 43 693,-13 2 274,-12 4-44,-13 3-98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3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20340,'11'3'2161,"11"-11"-1521,14-17-224,7-3 928,16-8-552,5-1-111,3-2-321,-2 2-256,-6 7-840,-9 5-529,-19 12 1033,-5 8-176,-22 5-184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17716,'-3'-26'2188,"3"20"-901,2 18 471,49 405 1760,-47-396-3352,1-13-59,-5-8-101,0 0-1,1 0 1,-1 0-1,0 0 1,0 0 0,0 0-1,1 0 1,-1-1-1,0 1 1,0 0-1,1 0 1,-1 0 0,0 0-1,0 0 1,0 0-1,1 0 1,-1-1-1,0 1 1,0 0 0,0 0-1,0 0 1,1 0-1,-1-1 1,0 1-1,0 0 1,0 0 0,0-1-1,0 1 1,0 0-1,0 0 1,0 0-1,1-1 1,-1 1 0,0-1-1,5-15 30,0-1 1,0-1-1,2-26 0,1 0-17,4-23 47,-6 30-15,1 1 0,22-63 0,-29 98-48,0 0 1,1 0 0,-1-1 0,1 1 0,-1 0 0,1 0 0,-1 0 0,1 0-1,0 0 1,-1 0 0,1 0 0,0 0 0,0 0 0,0 0 0,0 0 0,0 0-1,0 0 1,0 1 0,0-1 0,0 0 0,2 0 0,-2 2 0,0-1 0,0 0 0,0 1 1,0-1-1,0 1 0,0 0 0,-1-1 0,1 1 0,0 0 1,0 0-1,0-1 0,-1 1 0,1 0 0,-1 0 0,1 0 1,0 0-1,-1 0 0,1 0 0,-1 0 0,0 0 1,1 0-1,-1 0 0,0 0 0,1 2 0,24 80-202,28 169 1,-52-245-10,0 0 1,0 0-1,-1 0 0,0 0 1,-1 10-1,-2-11-139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16468,'2'-1'145,"0"0"0,1 0 0,-1 0 0,1 0 0,-1 0 0,1 1 0,-1-1 0,1 1 0,0 0 0,-1 0 0,1 0 0,-1 0 0,1 0 0,-1 0 1,4 2-1,-1-1 38,0 1 0,0 0 0,0 0 0,0 0 0,0 1 1,-1 0-1,5 3 0,7 7 231,-1 1 1,-1 0 0,13 18-1,-17-21-147,12 16-51,-1 2-1,-2 0 0,0 1 1,-2 1-1,-1 1 0,-2 0 0,-1 1 1,-2 0-1,-1 1 0,7 41 1,-9-20-133,-2 1 1,-3 0-1,-2 0 1,-2 0 0,-15 94-1,6-87-362,-20 67-1,25-111 247,-1-1-1,-1-1 1,0 1-1,-2-1 1,0 0-1,0-1 1,-2 0 0,-15 18-1,16-24-27,0-1 0,-14 10 0,24-19 60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 16404,'3'-16'1734,"-6"19"-214,-11 31 172,-45 245 874,26 6-1958,14 124-45,20-352-535,4-1 0,1 1 0,3-1 0,3 0 0,21 63 0,-26-99-232,1 1 1,1-2 0,1 1-1,22 32 1,-27-46 114,-1 0 0,1-1 0,-1 1 0,1-1 0,1 0-1,-1 0 1,1-1 0,0 0 0,0 0 0,0 0 0,1-1 0,-1 0 0,1 0-1,0 0 1,0-1 0,0 0 0,0-1 0,9 2 0,30-7-427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15395,'-4'4'282,"1"0"0,0 0-1,0 1 1,1-1 0,-1 1-1,1 0 1,0 0 0,0 0-1,1 0 1,-1 0 0,1 0-1,0 1 1,1-1 0,-1 6-1,0 8 425,1 1-1,4 27 1,-2-37-480,11 85 1351,-11-84-1385,1-1 0,0 0 0,0 0 0,1 0 0,0 0 0,11 16 0,-15-25-171,1 0 0,0 0 0,-1 0 1,1 0-1,0 0 0,0-1 0,-1 1 0,1 0 0,0-1 1,0 1-1,0 0 0,0-1 0,0 1 0,0-1 0,0 1 1,0-1-1,0 0 0,0 1 0,1-1 0,-1 0 0,0 0 1,0 0-1,2 0 0,-1 0 7,1-1 0,-1 0 0,0 1 0,0-1 0,0 0 0,1 0 0,-1 0 1,0 0-1,0-1 0,3-2 0,4-4 42,-1-1 1,0 0-1,11-14 0,-18 22-65,96-148 365,0 1-100,-95 146-267,1-4 4,1 1-1,0-1 1,1 1 0,-1 0 0,1 0 0,0 1-1,1-1 1,5-3 0,-11 8-6,1 0 0,-1 0 0,1 0-1,-1 0 1,1 0 0,-1 0 0,1 0 0,-1 0 0,1 0 0,-1 0-1,1 0 1,-1 0 0,1 0 0,-1 0 0,1 0 0,-1 1 0,1-1-1,-1 0 1,0 0 0,1 1 0,-1-1 0,1 0 0,-1 0 0,0 1 0,1-1-1,-1 0 1,0 1 0,1-1 0,-1 1 0,0-1 0,1 1 0,-1-1-1,0 0 1,0 1 0,0-1 0,1 1 0,4 21 31,-1 15 18,-3 0 0,-3 46 0,0-49-501,1 0-1,2 0 1,7 44 0,-8-78 429,0 1-1,0-1 1,0 1 0,0-1 0,0 1-1,0-1 1,0 1 0,0-1-1,0 1 1,0-1 0,0 0-1,1 1 1,-1-1 0,0 1 0,0-1-1,0 1 1,1-1 0,-1 0-1,0 1 1,1-1 0,-1 0 0,0 1-1,1-1 1,-1 0 0,0 1-1,1-1 1,-1 0 0,0 0-1,1 1 1,-1-1 0,1 0 0,-1 0-1,1 0 1,-1 0 0,1 1-1,-1-1 1,0 0 0,2 0 0,-1-1-26,0 0 0,0 1 0,0-1-1,1 0 1,-1 0 0,0 0 0,0 0 0,0 0 0,0 0 0,0 0 0,-1 0 0,3-2 0,8-18-561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1117 15291,'8'-11'1537,"8"-19"-801,1-12-208,13-18 712,2-9-72,9-14-167,2-8-97,6-14-248,-2-4-80,1 1-200,-4 8-48,-10 16-240,-1 10-208,-11 19-656,-5 9-200,-13 18 784,-2 11-192,-5 13-136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9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3 849 16820,'-3'-8'1656,"8"-7"-984,3-3-232,19-12 744,4-8-127,10-12-297,5-9-184,7-14-168,6-6-160,1-12-448,0-7-320,-5-5 480,-4 4-136,-15 12-72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16636,'-5'-47'3325,"6"39"-1333,6 33-419,6 42-549,-7-32-655,1 1-1,2-1 1,25 62-1,-34-95-344,1 0 0,0-1 0,0 1 0,0 0 0,0 0 0,0-1 0,1 1 0,-1 0 0,0-1 0,1 0 0,-1 1 0,1-1 0,-1 0 0,1 0 0,0 1 0,0-1 0,0-1 0,-1 1 0,5 1 0,-4-2-3,0 0 0,0 0 0,0 0 0,0 0 0,0 0 0,0-1 0,0 1-1,0-1 1,0 0 0,0 1 0,0-1 0,0 0 0,-1 0 0,1 0 0,0 0 0,-1 0 0,1-1-1,0 1 1,-1-1 0,2-1 0,9-11 75,0 0-1,-1 0 0,-1-1 1,0 0-1,7-18 1,35-85 229,-51 114-315,13-33 56,-10 24-41,0 0 0,2 1 0,-1 0 0,9-13 0,-14 25-25,0-1 0,0 1 0,0 0 0,1-1 0,-1 1 0,0-1 0,0 1 0,1 0 0,-1-1 0,0 1 0,0 0 0,1 0 0,-1-1 0,0 1 0,1 0 0,-1 0 0,0-1 0,1 1 0,-1 0 0,0 0 0,1 0 0,-1 0 0,1 0 0,-1-1 0,0 1 0,1 0 0,-1 0 0,1 0 0,-1 0 0,0 0 0,1 0 0,-1 0 0,1 0 0,-1 1 0,0-1 0,1 0 0,9 15-13,2 34-17,-10-41 29,49 266-1343,-51-273 1317,0-1 0,0 0 0,0 0 0,0 0 0,1 0 0,-1 0 0,0 1 1,0-1-1,0 0 0,0 0 0,0 0 0,0 0 0,0 0 0,1 0 0,-1 0 0,0 0 1,0 1-1,0-1 0,0 0 0,1 0 0,-1 0 0,0 0 0,0 0 0,0 0 0,0 0 1,1 0-1,-1 0 0,0 0 0,0 0 0,0 0 0,0 0 0,1 0 0,-1 0 1,0 0-1,0 0 0,0 0 0,0-1 0,0 1 0,1 0 0,-1 0 0,0 0 0,0 0 1,0 0-1,0 0 0,0 0 0,0 0 0,1-1 0,-1 1 0,0 0 0,0 0 0,0 0 1,0 0-1,0 0 0,0-1 0,0 1 0,0 0 0,0 0 0,0 0 0,7-9-169,2-9-382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15115,'1'-1'206,"0"0"0,-1 0 0,1 0 0,0 0 0,0 0 0,0 1 0,0-1-1,0 0 1,0 0 0,0 1 0,0-1 0,0 1 0,0-1 0,0 1 0,0-1 0,2 1-1,21-8 1454,-15 6-1160,-1 0 1,0 1-1,1 0 1,-1 0 0,9 1-1,-15-1-468,-1 1 0,0 0 0,1 1 0,-1-1 0,1 0 0,-1 0 0,0 1 0,1-1 0,-1 0 0,0 1 0,1 0 0,-1-1 0,0 1 0,0 0 0,0-1 0,1 1 0,-1 0 0,0 0 0,0 0 0,0 0 0,0 0 0,-1 0 0,1 0 0,0 1 0,0-1 0,-1 0 0,1 0 0,0 1 0,-1-1 0,1 0 0,-1 1 0,0-1 0,1 0 0,-1 1 0,0-1 0,0 1 0,0-1 0,0 2 0,-2 10-3,0 0 0,-1 0 0,0 0 0,-1 0 0,-1 0 0,-10 21 0,7-19-22,1 2 1,1-1 0,-3 18 0,8-31-4,0 0 1,1-1-1,0 1 1,0 0-1,0 0 1,0 0-1,1 5 1,-1-7-3,0-1 0,0 1 0,0 0 1,1-1-1,-1 1 0,0-1 0,1 1 0,-1-1 0,1 1 0,-1-1 0,0 1 1,1-1-1,-1 1 0,1-1 0,-1 1 0,1-1 0,0 0 0,-1 1 0,1-1 0,-1 0 1,1 1-1,0-1 0,-1 0 0,1 0 0,-1 0 0,1 0 0,0 0 0,-1 1 1,1-1-1,0 0 0,-1-1 0,1 1 0,0 0 0,-1 0 0,1 0 0,0 0 1,-1 0-1,1-1 0,1 1 0,7-4 9,0 0 1,1 0-1,-2 0 1,1-1-1,0-1 1,-1 1-1,13-13 1,52-53 51,-66 64-53,58-66 76,-65 73-85,0 0 1,0 0-1,0 0 0,0 1 1,0-1-1,0 0 0,0 0 0,0 0 1,0 0-1,0 0 0,0 1 1,0-1-1,0 0 0,0 0 1,0 0-1,0 0 0,0 0 1,0 1-1,0-1 0,0 0 1,0 0-1,1 0 0,-1 0 0,0 0 1,0 0-1,0 1 0,0-1 1,0 0-1,0 0 0,1 0 1,-1 0-1,0 0 0,0 0 1,0 0-1,0 0 0,0 0 1,1 0-1,-1 0 0,0 0 0,0 0 1,0 0-1,0 0 0,1 0 1,-1 0-1,0 0 0,0 0 1,0 0-1,0 0 0,0 0 1,1 0-1,-1 0 0,0 0 0,0 0 1,0 0-1,0 0 0,0-1 1,0 1-1,1 0 0,-1 0 1,-7 47 60,4-38-52,1 1 0,1 0 0,0 0 0,0 0 0,1 0 0,0 0 0,2 10 0,-2-18 2,0-1 1,1 1-1,-1-1 1,0 1-1,1-1 0,-1 1 1,1-1-1,-1 1 1,1-1-1,0 0 0,0 1 1,-1-1-1,1 0 1,0 0-1,0 0 0,0 1 1,1-1-1,-1 0 1,0 0-1,0 0 0,1-1 1,-1 1-1,0 0 1,1 0-1,-1-1 0,0 1 1,1-1-1,-1 1 1,1-1-1,-1 0 0,1 1 1,0-1-1,-1 0 1,1 0-1,-1 0 0,1 0 1,-1 0-1,1-1 0,-1 1 1,1 0-1,2-2 1,3 0 49,0-1-1,0 0 1,-1 0 0,1-1 0,-1 1 0,0-1 0,10-8 0,0-4 94,1-1 1,-2 0 0,0-1 0,-2 0 0,0-1 0,15-30-1,-30 58-129,1 0 0,-1-1-1,1 1 1,1 0-1,0 1 1,1 16-1,-1-25-20,0 1 0,0-1-1,0 0 1,1 1 0,-1-1 0,0 0 0,0 1-1,1-1 1,-1 0 0,1 1 0,-1-1-1,1 0 1,0 0 0,-1 0 0,1 0-1,0 1 1,0-1 0,0 0 0,-1 0-1,1 0 1,1-1 0,-1 1 0,0 0 0,0 0-1,0 0 1,0-1 0,0 1 0,1-1-1,-1 1 1,0-1 0,1 1 0,-1-1-1,0 0 1,1 0 0,-1 1 0,0-1 0,1 0-1,-1 0 1,0-1 0,1 1 0,-1 0-1,0 0 1,1 0 0,-1-1 0,0 1-1,1-1 1,-1 1 0,2-2 0,5-2 19,0 0 0,0-1 1,0 0-1,-1 0 1,0-1-1,7-6 0,-4 2 3,0 0-1,-1 0 1,0-1-1,-1-1 1,0 1-1,0-1 1,-2-1-1,1 1 0,-2-1 1,0 0-1,0-1 1,3-17-1,-10 12-17,2 18-10,1 1 0,-1 0 1,0 0-1,0-1 0,0 1 0,0 0 0,-1-1 1,1 1-1,0 0 0,0 0 0,0-1 1,0 1-1,0 0 0,0 0 0,0-1 0,0 1 1,0 0-1,-1 0 0,1-1 0,0 1 1,0 0-1,0 0 0,0 0 0,-1 0 0,1-1 1,0 1-1,0 0 0,-1 0 0,1 0 1,0 0-1,0 0 0,-1-1 0,1 1 0,0 0 1,0 0-1,-1 0 0,1 0 0,0 0 1,0 0-1,-1 0 0,1 0 0,0 0 0,-1 0 1,1 0-1,0 0 0,0 0 0,-1 0 1,1 0-1,0 1 0,0-1 0,-1 0 0,1 0 1,0 0-1,0 0 0,-1 0 0,1 1 1,0-1-1,0 0 0,-1 2-2,0-1 1,1 1-1,-1-1 1,1 1-1,-1-1 1,1 1-1,0-1 0,0 1 1,0 0-1,0-1 1,0 1-1,0-1 0,0 1 1,0 0-1,1-1 1,-1 1-1,0-1 1,1 1-1,0-1 0,-1 1 1,1-1-1,0 1 1,0-1-1,0 0 0,0 1 1,0-1-1,0 0 1,0 0-1,0 0 1,0 0-1,2 1 0,12 0 13,-6 0-28,-12 14 1,-21 59-25,23-66 36,-1-1 0,1 0-1,0 0 1,0 1-1,1-1 1,1 0-1,1 13 1,-2-19-33,0-1 1,1 1 0,-1 0 0,1 0-1,0 0 1,-1 0 0,1 0-1,0-1 1,0 1 0,0 0 0,0-1-1,1 1 1,-1-1 0,0 1-1,1-1 1,-1 0 0,1 1 0,-1-1-1,1 0 1,-1 0 0,1 0-1,0 0 1,0 0 0,0-1 0,-1 1-1,1 0 1,0-1 0,0 1 0,0-1-1,0 0 1,0 0 0,0 0-1,3 0 1,4-1-71,-1 0-1,0 0 1,1-1 0,-1-1-1,0 1 1,12-6 0,23-11-260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26 18876,'0'-1'216,"1"0"0,0-1 0,-1 1-1,1 0 1,-1-1 0,1 1 0,-1-1 0,1 1 0,-1-1 0,0 1-1,0-1 1,0-2 0,-5 0 1079,-9 7-68,8 1-988,1 0-1,-1 0 1,1 0 0,-1 0-1,1 1 1,0 0 0,1 0 0,-1 1-1,1-1 1,0 1 0,-3 6-1,-2 5-142,1 0-1,-12 33 0,18-44-100,-1 0 0,2 1 0,-1-1 0,1 0 0,0 0 0,0 1 0,0-1 0,1 1 0,0-1 0,1 8 0,0-13 0,-1-1-1,0 1 1,1 0-1,-1-1 1,1 1-1,-1-1 1,1 1-1,0-1 1,-1 1-1,1-1 1,0 1 0,-1-1-1,1 1 1,0-1-1,-1 0 1,1 1-1,0-1 1,0 0-1,-1 0 1,1 1-1,0-1 1,0 0-1,-1 0 1,1 0-1,0 0 1,0 0-1,0 0 1,-1 0 0,1-1-1,0 1 1,0 0-1,-1 0 1,1 0-1,0-1 1,0 1-1,0-1 1,33-14-91,-29 12 69,8-4-37,47-21-140,-56 26 197,1 0 0,0 1 0,-1 0-1,1 0 1,0 0 0,0 0 0,0 1 0,0 0-1,0 0 1,8 1 0,-12 0 3,1-1 1,0 1-1,0-1 0,0 1 0,-1 0 1,1 0-1,0 0 0,-1 0 0,1 0 1,-1 0-1,1 0 0,-1 0 1,0 1-1,1-1 0,-1 0 0,0 1 1,0-1-1,1 3 0,0 0 1,-1-1 0,1 1 0,-1-1 0,0 1 0,0 0 0,0 0 1,-1 0-1,1 5 0,-1 2 15,-1 0 1,0-1 0,0 1-1,-1 0 1,-5 15 0,-1-3 63,0-1 0,-2 0 0,-1 0 0,-19 29 1,23-41-91,0 0 0,-1 0 0,0-1 0,0 0 1,-1-1-1,0 1 0,-1-2 0,0 1 1,0-2-1,-18 11 0,26-17-59,0 1 0,1 0 0,-1 0 1,0-1-1,0 1 0,0-1 0,1 0 0,-1 1 0,0-1 0,0 0 0,0 0 1,0 0-1,0 0 0,1-1 0,-1 1 0,0 0 0,0-1 0,0 1 0,1-1 0,-1 0 1,-2-1-1,2 1 8,0-1 1,0 0 0,1 0-1,-1 1 1,0-1-1,1-1 1,-1 1 0,1 0-1,0 0 1,0 0-1,0-1 1,0 1 0,0-1-1,0 1 1,1 0 0,-1-5-1,-3-23-507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0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15667,'0'-14'2665,"8"0"-1329,6-2-448,6 0 2697,7-3-2041,3-1-223,6 2-433,4-2-256,6 1-296,3 0-184,0 2-448,-4 1-408,1-1-616,-1-1 1064,-4-13-208,-6 1-201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15475,'0'-4'1585,"5"0"-769,6-2-264,3 2 1064,5 1-423,11 1-281,5 0-96,9-1-224,6 0-72,3 0-224,-1 0-128,-1 0-408,0 2-256,-10-1-400,-4 1-240,-15 1 808,-9 1-217,-13 11-231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15915,'10'18'1545,"13"-10"-793,6-3-208,11-7 928,8-4-367,10-5-201,5-2-8,1-1-296,-1 1-168,-8 6-704,-6 2-416,-15 10 576,-14 0-144,-17 1-160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49 14179,'14'-24'1660,"-2"3"-444,-9 17 224,-4 9 1033,-85 230 969,-19 129-3459,93-289-1723,12-64-487,5-15 1343,6-17 371,-10 20 395,14-31-933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17452,'-7'32'1656,"-2"12"-1064,-3 6-224,1 10 721,-3 2-361,-1 4-152,2-3-104,2-4-256,1-6-72,1-7-64,-1-6-72,3-10-376,4-4-256,-1-15-440,4-9 872,-7-4-177,0-11-151</inkml:trace>
  <inkml:trace contextRef="#ctx0" brushRef="#br0" timeOffset="1">1 370 15067,'13'-6'2129,"5"5"-1185,7-6-296,5-1 1753,7 1-1329,2 0-168,4 0-240,-2 3-288,-3 5-960,-8 0 656,-6 12-184,-5 0-104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17476,'5'28'1752,"-8"8"-1144,-3 2-248,-3 9 1257,1 4-905,1 3-320,1 1-24,-1-3-240,-1 0-32,0-7-64,-2-2-128,1-8-328,2-5-248,0-9 432,1-5 80,-1-11-120,0-5-128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17972,'-1'0'1640,"1"3"-1128,1 1-192,17 2 665,3-3-177,15-2-232,4-1-136,10-1-208,3-1-48,2-2-232,-1 0-248,-8 1-600,-6 1 2016,-13 4-1168,-5 3-40,-12 4-40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14139,'7'29'1832,"12"-16"-735,5-10-329,13-6 1408,6-4-783,10-8-289,5 0-88,1 0-472,-1 2-360,-3 6-960,-9 4 760,-9 8-208,-7 6-120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17636,'6'-5'2288,"8"-4"-1392,5-2-375,3-1 1911,3 2-1552,8-1-208,3 4-255,1 2-209,-5 5-521,-2 7-455,-7 3 640,-7 3-120,-9 2-64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50 121 13155,'8'-39'1927,"-7"28"-1053,1 0 0,0 1 0,1-1 0,0 1 0,9-19 0,-11 30-698,-1 0 0,1 0 0,0 0-1,-1 0 1,0 0 0,1 0 0,-1 0 0,0 0 0,1 0 0,-1 0 0,0 0 0,0 0 0,0 0 0,0 0 0,0 2 0,-4 40 711,-2-1 1,-19 71-1,10-51-635,8-34-173,-19 105 161,25-131-238,1 0 0,-1 0 0,1 0 0,0-1 0,0 1 1,0 0-1,0 0 0,0 0 0,0 0 0,1 0 0,-1 0 1,0 0-1,1 0 0,0 0 0,-1 0 0,1-1 0,0 1 1,0 0-1,0 0 0,0-1 0,0 1 0,0-1 0,1 1 1,1 1-1,-1-2-2,1 0 1,0 0-1,-1 0 1,1-1-1,0 1 0,0 0 1,0-1-1,-1 0 1,1 0-1,0 0 1,0 0-1,0 0 1,0-1-1,-1 1 1,7-2-1,10-4-25,0-1 0,0-1 1,29-16-1,-32 15 5,-1 1-1,1 1 1,0 1-1,1 0 1,25-6 0,-41 12 19,0 0 0,0 0 0,0-1 0,0 1-1,1 0 1,-1 0 0,0 0 0,0 1 0,0-1 0,1 0 0,-1 0 0,0 1 0,0-1 0,0 0 0,0 1 0,0-1 0,0 1 0,2 0 0,-3 0 0,1 0 0,-1-1 0,1 1 0,-1 0 0,1 0 0,-1-1 0,0 1 0,1 0 0,-1 0-1,0 0 1,0 0 0,1 0 0,-1-1 0,0 1 0,0 0 0,0 0 0,0 0 0,0 1 0,-2 5-4,1-1 0,-1 1 1,0-1-1,0 0 0,-4 7 1,2-5 2,-13 27-266,12-28 61,1 1 1,0 0 0,0 0-1,-3 13 1,7-21 187,1 0-1,-1 0 1,0 0-1,0 0 1,0 0-1,0 0 1,0-1-1,0 1 1,1 0-1,-1 0 1,0 0-1,0 0 1,0 0-1,0 0 1,0 0-1,0 0 1,1 0 0,-1 0-1,0 0 1,0 0-1,0 0 1,0 0-1,0 0 1,1 0-1,-1 0 1,0 0-1,0 0 1,0 1-1,0-1 1,0 0-1,0 0 1,1 0 0,-1 0-1,0 0 1,0 0-1,0 0 1,0 0-1,0 0 1,0 1-1,0-1 1,0 0-1,0 0 1,1 0-1,-1 0 1,0 0-1,0 0 1,0 1 0,0-1-1,0 0 1,0 0-1,0 0 1,0 0-1,0 0 1,0 1-1,0-1 1,0 0-1,0 0 1,0 0-1,0 0 1,0 0-1,0 0 1,0 1-1,0-1 1,-1 0 0,1 0-1,0 0 1,0 0-1,13-9-233,-9 6 71,18-14-386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89 14163,'3'-2'438,"1"1"0,-1-1 1,0 0-1,0 0 0,0 0 0,4-4 1,12-9 779,3 4-418,-1 1-1,1 1 0,24-6 0,-37 12-647,0 1-1,1 0 1,-1 0-1,1 1 0,0 0 1,-1 1-1,1 0 0,0 0 1,-1 1-1,13 3 1,-20-3-121,1-1 0,-1 1 0,1 0 0,-1 0 0,1 1 0,-1-1 0,1 1 0,-1-1 0,0 1 0,0-1 0,0 1 0,0 0 0,0 0 0,0 0 0,-1 0 1,1 1-1,-1-1 0,2 3 0,-1-1-4,-1 0 1,0 0 0,0 0-1,0 0 1,0 0 0,-1 0 0,1 1-1,-1-1 1,0 0 0,-1 7-1,-2 3 16,0 1-1,-1-1 1,0-1-1,-1 1 1,-13 24-1,1-8 31,-2 0 1,-1-1-1,-40 44 0,-83 70 110,65-67-95,77-75-85,-24 30 51,24-31-53,0 1 1,1 0 0,-1 0-1,0 0 1,1 0-1,-1 0 1,1 0 0,0 1-1,-1-1 1,1 0 0,0 0-1,0 0 1,-1 0-1,1 0 1,0 0 0,0 1-1,0-1 1,1 0-1,-1 0 1,0 0 0,0 0-1,1 0 1,-1 0-1,0 0 1,1 1 0,-1-1-1,1 0 1,-1 0 0,1-1-1,0 1 1,1 2-1,1-1 3,-1 0 0,1-1-1,0 1 1,0 0 0,1-1-1,-1 0 1,0 0 0,0 0-1,1 0 1,3 0 0,39 4 29,-33-4-24,274 12-3447,-265-12 2809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 17284,'7'-6'5473,"-25"18"-3315,-17 22-1187,6-6-799,2 0 0,-44 57 0,70-83-168,0-1 0,0 1-1,0-1 1,0 1 0,1-1 0,-1 1 0,0 0 0,1-1 0,-1 1 0,1 0 0,-1-1 0,1 1 0,0 0 0,-1 2 0,2-3-2,-1-1 1,1 1 0,-1 0 0,1-1-1,-1 1 1,1 0 0,-1-1 0,1 1-1,0-1 1,-1 1 0,1-1 0,0 1-1,-1-1 1,1 0 0,0 1-1,0-1 1,-1 0 0,1 1 0,0-1-1,0 0 1,-1 0 0,1 0 0,0 0-1,0 1 1,0-1 0,0 0 0,-1-1-1,1 1 1,0 0 0,1 0 0,43-3 71,-28 1-70,-1 0 1,19 2-1,-31 1-11,0-1 0,0 1-1,1-1 1,-1 1 0,0 1 0,0-1-1,0 0 1,0 1 0,0 0 0,0 0-1,0 0 1,5 5 0,-7-6 1,-1 0 1,1 1-1,-1-1 1,1 1-1,-1-1 1,0 1-1,0-1 1,1 1-1,-1 0 1,-1 0-1,1-1 0,0 1 1,0 0-1,-1 0 1,1 0-1,-1 0 1,1 0-1,-1 0 1,0 0-1,0 4 0,0-3 11,-1 0 0,0 1-1,0-1 1,0 0-1,0 0 1,-1 0-1,1 0 1,-1 0-1,0 0 1,0 0 0,-2 3-1,-7 6 111,0-1 0,0-1-1,-1 0 1,-15 10 0,20-15-65,-95 63 818,88-60-800,-1 0 0,-1 0 0,0-2 0,0 0 0,-16 4 0,29-9-116,1 0 1,-1-1 0,1 1-1,-1-1 1,1 0 0,0 1-1,-1-1 1,1-1 0,-1 1-1,1 0 1,-1 0 0,1-1-1,-1 0 1,1 1 0,0-1-1,-1 0 1,1 0 0,0 0-1,0-1 1,0 1 0,0 0-1,0-1 1,0 1-1,0-1 1,0 0 0,0 0-1,1 1 1,-1-1 0,1 0-1,-1 0 1,1-1 0,0 1-1,0 0 1,0 0 0,0-1-1,0 1 1,1 0 0,-1-1-1,0-2 1,-1-25-374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18476,'-2'0'2865,"10"2"-2377,4-1 1472,12 1-1120,5-1-128,5-1-295,1 0-65,2-3-304,1-1-256,-5 1-641,-2-1-55,-13 2 656,-2 2-192,-10 2-120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22773,'2'-4'1760,"3"1"-1384,-5 0-168,3 2 657,-1-2-601,3 1-720,-4 2-465,2-1 745,1 1-168,2 1-160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19732,'1'1'121,"0"0"0,0-1 0,0 1 1,0 0-1,0 0 0,-1-1 0,1 1 0,0 0 0,0 0 0,-1 0 0,1 0 0,-1 0 0,1 0 0,-1 0 0,1 0 1,-1 1-1,0-1 0,1 0 0,-1 0 0,0 0 0,0 0 0,0 0 0,0 1 0,0-1 0,0 0 0,-1 2 0,-8 36 847,5-27-582,-58 176 899,61-186-1283,-5 27 42,6-28-42,0-1 1,0 1-1,0-1 0,1 1 1,-1-1-1,0 1 0,0-1 1,0 1-1,0-1 0,1 1 1,-1-1-1,0 0 0,0 1 1,1-1-1,-1 1 0,0-1 1,1 0-1,-1 1 0,0-1 1,1 0-1,-1 1 0,0-1 1,1 0-1,-1 0 0,1 1 1,-1-1-1,1 0 1,-1 0-1,1 0 0,-1 0 1,1 1-1,-1-1 0,1 0 1,-1 0-1,1 0 0,-1 0 1,0 0-1,1 0 0,-1 0 1,1-1-1,-1 1 0,1 0 1,-1 0-1,1 0 0,-1 0 1,1-1-1,-1 1 0,1 0 1,-1 0-1,1-1 1,19-8 46,0-1 0,-1 0 0,0-2 1,-1 0-1,27-24 0,-6 6 28,0 0-11,38-26 74,-67 49-119,0 1 1,1 0-1,0 1 0,0 0 0,16-4 0,-26 8-19,-1 1 0,1 0 1,0 0-1,-1-1 0,1 1 0,0 0 1,-1 0-1,1 0 0,0 0 0,0 0 1,-1 0-1,1 0 0,0 0 0,-1 0 1,1 0-1,0 1 0,0-1 0,-1 0 0,1 0 1,0 1-1,-1-1 0,1 0 0,-1 1 1,1-1-1,0 0 0,-1 1 0,1-1 1,0 2-1,0-1 1,-1 0 1,0 1 0,1-1-1,-1 0 1,0 1-1,0-1 1,0 0 0,0 1-1,0-1 1,0 0-1,0 1 1,0-1 0,0 0-1,-1 3 1,-3 8 20,-1 0 0,-9 19 0,10-23-16,-90 175-738,92-178 459,5-8 227,-3 3 6,12-13-184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14619,'1'1'228,"0"0"0,0 0 0,0 0 0,0 0 1,0 0-1,0 0 0,-1 0 0,1 0 0,0 0 0,0 1 0,-1-1 0,1 0 0,-1 0 0,1 1 0,-1-1 1,1 0-1,-1 1 0,0-1 0,0 1 0,0-1 0,0 0 0,0 1 0,0-1 0,0 0 0,0 1 0,0-1 1,-1 0-1,1 1 0,-1-1 0,1 0 0,-1 1 0,1-1 0,-2 2 0,-3 4 422,0 0 0,0-1 0,-1 1 0,-11 9 0,11-11-544,1-1 0,0 1 0,1 1 0,-1-1 0,-3 7 0,7-11-97,0 1-1,0 0 1,1 0 0,-1 0-1,0 0 1,1-1-1,-1 1 1,1 0-1,0 0 1,0 0 0,0 0-1,0 0 1,0 0-1,0 0 1,0 0 0,1 0-1,-1 0 1,1 0-1,-1 0 1,1 0-1,0 0 1,0-1 0,0 1-1,0 0 1,0 0-1,0-1 1,0 1 0,0-1-1,1 1 1,-1-1-1,4 3 1,4 2-26,0 0-1,0 0 1,1-1 0,18 7 0,-1 0 2,-22-10 13,-1 0 1,0 1 0,-1-1 0,1 1 0,0 0 0,-1-1-1,1 2 1,-1-1 0,0 0 0,0 1 0,3 4 0,-5-6 11,0 0 0,-1 0 0,1-1 0,-1 1 0,1 0 0,-1 0 0,0 0 1,1 0-1,-1 1 0,0-1 0,0 0 0,-1 0 0,1 0 0,0 0 0,-1 0 1,1 0-1,-1-1 0,0 1 0,1 0 0,-1 0 0,0 0 0,0 0 0,0-1 1,0 1-1,-1 0 0,1-1 0,-2 3 0,-4 3 130,-1 0 0,1 0 1,-1 0-1,0-1 0,-1 0 0,0 0 0,1-1 0,-2 0 1,1-1-1,-15 5 0,11-5 53,-1 0 1,0-1-1,0 0 0,-1-1 1,1-1-1,0 0 0,-15-2 1,25 1-205,0-1 0,0 1 0,0-1 0,0 0 1,1 0-1,-1 0 0,0-1 0,1 1 0,-1-1 1,1 0-1,-1 0 0,1 0 0,-4-3 0,6 4-53,0 0 0,0-1 0,0 1 0,1 0 0,-1 0 0,0-1 0,0 1 0,1 0 0,-1-1 0,1 1 0,-1-1 0,1 1 0,-1 0 0,1-1 0,0 1 0,0-1 0,0 1 0,0-1 0,0 1 0,0-1 0,0 1 0,0-1 0,1 1 0,-1-1 0,1 1 0,-1-1 0,1 1 0,-1 0 0,1-1 0,0 1 0,0 0 0,-1-1 1,1 1-1,0 0 0,2-2 0,9-10-438,1 3-175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19508,'17'-1'2049,"2"-5"-1169,5 0-328,9-1 1008,3 3-295,5-1-321,1 4-224,-5 1-352,1 0-96,-8 4-200,-5 1-136,-7-1-360,-5 2-360,-8-5 632,2-1-120,-1-3-72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19060,'10'7'1736,"-5"6"-1167,-2 4-241,-10 3 904,0 6-384,1 7-360,-2 4-152,-1 2-152,2 1-32,1-3-64,0-4-88,2-5-328,3-6-264,-4-7 1560,3-7-1000,-3-9-8,1-5-40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16476,'-3'9'1960,"0"3"-1264,3 4-280,5 3 1209,11-2-737,5-5-176,12-10-296,3-2-96,5-11-104,1-5-200,2-4-576,-5-3 264,-3-3 224,-6 3-96,-8 2-96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21933,'0'6'162,"0"1"0,-1 0 0,0 0 0,0-1 0,0 1 0,-1 0 0,0-1 0,0 0 0,-1 1 0,-4 6 0,-3 12 160,1 0-160,4-15-126,1 0 1,0 0-1,1 1 0,0-1 0,1 1 0,0 0 0,0 16 0,1-26-34,1-1 0,0 1 0,0 0 0,1-1 0,-1 1 0,0-1 0,0 1-1,0-1 1,0 1 0,0-1 0,1 1 0,-1-1 0,0 1 0,0-1 0,1 1 0,-1-1 0,0 1 0,1-1 0,-1 1 0,1-1 0,-1 0 0,1 1 0,-1-1 0,0 0 0,1 1 0,-1-1 0,1 0-1,-1 1 1,1-1 0,0 0 0,-1 0 0,1 0 0,-1 0 0,1 0 0,-1 0 0,1 1 0,-1-1 0,1 0 0,0-1 0,-1 1 0,1 0 0,-1 0 0,1 0 0,-1 0 0,1 0 0,-1 0 0,1-1-1,-1 1 1,2-1 0,29-17 52,68-62 113,28-20-49,-124 98-116,0-1 2,1 0 0,1 0 0,-1 0 1,0 1-1,1 0 0,-1 0 0,1 0 0,0 0 0,-1 1 1,1 0-1,0 0 0,5-1 0,-9 2-4,0 0 1,0 1-1,0-1 0,0 0 0,0 0 1,0 1-1,0-1 0,0 0 0,0 1 1,0-1-1,0 1 0,-1-1 1,1 1-1,0 0 0,0-1 0,-1 1 1,1 0-1,0 0 0,-1-1 0,1 1 1,-1 0-1,1 0 0,-1 0 0,1-1 1,-1 1-1,0 0 0,1 0 1,-1 0-1,0 0 0,0 0 0,0 0 1,1 0-1,-1 0 0,0 0 0,0 0 1,-1 2-1,1 5-6,-1 1 1,0-1-1,-3 12 1,2-14 5,-48 151 23,25-86-421,19-50-109,6-21 504,0 0 0,0 0 0,0 0-1,1 0 1,-1 0 0,0 0 0,0 0-1,0 0 1,0 0 0,0 0-1,1 0 1,-1 0 0,0 0 0,0 0-1,0 0 1,0 0 0,0 0 0,1 0-1,-1 0 1,0 0 0,0 0-1,0 0 1,0 0 0,0 0 0,0 0-1,1 0 1,-1 0 0,0 0 0,0 0-1,0 0 1,0 1 0,0-1-1,0 0 1,0 0 0,0 0 0,0 0-1,1 0 1,-1 0 0,0 1 0,0-1-1,0 0 1,0 0 0,0 0-1,0 0 1,0 0 0,0 0 0,0 1-1,0-1 1,0 0 0,0 0 0,0 0-1,0 0 1,0 0 0,0 1-1,0-1 1,0 0 0,0 0 0,0 0-1,0 0 1,-1 0 0,1 0 0,0 1-1,0-1 1,0 0 0,0 0-1,0 0 1,0 0 0,0 0 0,0 0-1,8-9-120,5-19-92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98 132 17100,'2'-9'3197,"-10"12"-1276,-11 13-481,11-6-1307,-1 2 1,1-1-1,1 1 0,0 0 0,0 1 0,2 0 0,-1-1 0,2 2 0,-7 26 0,11-39-126,0 0 0,-1 1 0,1-1 0,0 0 0,0 1 0,0-1 0,0 0 0,1 1 0,-1-1-1,0 0 1,0 1 0,1-1 0,-1 0 0,1 0 0,-1 1 0,1-1 0,1 2 0,-1-2 1,-1-1 0,1 1 0,0-1 0,0 1 0,0-1 0,0 1 0,-1-1 0,1 1 0,0-1 0,0 0 0,0 0 0,0 1 0,0-1 0,0 0 0,0 0 0,0 0 0,0 0 0,2 0 0,2-1 15,0 0 0,0 0 0,1-1 0,-1 0 0,0 0 1,0 0-1,7-5 0,6-5 91,-1 0 0,0-2 0,0 0 0,-1-1 0,-1 0 0,-1-2 0,0 0 0,-1 0 0,11-20 0,-25 37-106,1 0 0,0 1 0,0-1 0,0 0 1,0 0-1,0 0 0,0-1 0,0 1 0,-1 0 0,1 0 0,0 0 0,0 0 0,0 0 1,0 0-1,0 0 0,0 0 0,0 0 0,-1 0 0,1 0 0,0 0 0,0 0 0,0 0 1,0 0-1,0 0 0,0-1 0,0 1 0,0 0 0,0 0 0,0 0 0,-1 0 0,1 0 1,0 0-1,0 0 0,0-1 0,0 1 0,0 0 0,0 0 0,0 0 0,0 0 0,0 0 0,0 0 1,0 0-1,0-1 0,0 1 0,0 0 0,0 0 0,0 0 0,0 0 0,0 0 0,1 0 1,-1-1-1,0 1 0,0 0 0,0 0 0,0 0 0,-10 7 105,-7 12 5,-15 23-1,27-35-109,1 0-1,0-1 1,0 2 0,1-1-1,0 0 1,0 1-1,-3 13 1,6-21-7,0 1 1,0-1-1,0 1 0,0 0 1,0-1-1,0 1 1,0-1-1,0 1 0,0 0 1,0-1-1,0 1 1,1-1-1,-1 1 0,0 0 1,0-1-1,1 1 1,-1-1-1,0 1 0,1-1 1,-1 1-1,0-1 1,1 0-1,-1 1 0,1-1 1,-1 1-1,1-1 1,-1 0-1,1 1 0,-1-1 1,1 0-1,-1 1 1,1-1-1,-1 0 0,1 0 1,0 0-1,-1 0 1,1 0-1,-1 1 0,1-1 1,0 0-1,26-2 34,-25 1-35,39-9 23,0-2 0,-1-1 1,62-31-1,38-14-131,-139 57 103,1 1-1,0-1 1,-1 1-1,1-1 1,-1 1 0,1 0-1,-1-1 1,1 1-1,0 0 1,-1 0-1,1 0 1,0 0-1,-1 0 1,1 1 0,2 0-1,-3 0 3,-1-1-1,1 1 1,-1 0 0,0-1-1,1 1 1,-1 0-1,0 0 1,0 0 0,1-1-1,-1 1 1,0 0-1,0 0 1,0 0 0,0-1-1,0 1 1,0 0 0,0 0-1,0 0 1,0 0-1,-1-1 1,1 1 0,0 0-1,-1 0 1,1-1-1,0 1 1,-1 0 0,1 0-1,-1-1 1,1 1 0,-1 1-1,-24 38-50,18-30 41,1 1 0,0 0 0,-9 21-1,15-32 14,0 1 0,0-1 0,0 0 0,-1 1 0,1-1 0,0 1-1,0-1 1,0 0 0,0 1 0,0-1 0,-1 1 0,1-1-1,0 1 1,0-1 0,0 1 0,0-1 0,0 0 0,0 1-1,1-1 1,-1 1 0,0-1 0,0 1 0,0-1 0,0 0-1,0 1 1,1-1 0,-1 0 0,0 1 0,0-1 0,1 1 0,-1-1-1,0 0 1,1 0 0,-1 1 0,0-1 0,1 0 0,-1 1-1,0-1 1,1 0 0,-1 0 0,0 0 0,1 1 0,-1-1-1,1 0 1,-1 0 0,1 0 0,-1 0 0,0 0 0,1 0-1,-1 0 1,1 0 0,-1 0 0,1 0 0,-1 0 0,0 0 0,1 0-1,-1 0 1,2-1 0,25-8 5,-16 3-2,1 0 0,-1 0 0,-1-1-1,1-1 1,-1 0 0,11-12 0,-15 14 7,0-1 0,0 0 0,0 0 0,-1-1-1,0 1 1,-1-1 0,0 0 0,0 0 0,4-14 0,-7 12 54,-5 14-25,-5 14-3,9-16-33,-1-1 1,1 1-1,-1 0 1,1-1-1,0 1 0,0 0 1,0-1-1,0 1 1,0 0-1,0-1 0,0 1 1,0 0-1,1-1 1,-1 1-1,1-1 0,-1 1 1,1-1-1,0 1 1,0-1-1,-1 1 0,1-1 1,0 1-1,0-1 1,2 2-1,0-1 3,-1-1-1,1 0 0,-1 0 1,0-1-1,1 1 1,-1 0-1,1-1 1,0 0-1,-1 1 0,1-1 1,-1 0-1,1 0 1,0-1-1,-1 1 0,5-1 1,12-3 18,0-1 0,0-1 0,0-1 0,-1 0 0,26-15 0,-5-1 6,45-34 0,-73 50-24,-6 3-1,1 0-1,-1 0 1,0 0 0,0-1 0,0 1-1,-1-1 1,7-9 0,-11 14-5,0 0 0,0 0 0,0 0 0,0 0 0,1-1 0,-1 1 0,0 0 0,0 0-1,0 0 1,0 0 0,0 0 0,0 0 0,0-1 0,0 1 0,0 0 0,0 0 0,0 0 0,0 0 0,1-1 0,-1 1 0,0 0 0,0 0 0,0 0 0,-1 0 0,1-1 0,0 1 0,0 0-1,0 0 1,0 0 0,0 0 0,0-1 0,0 1 0,0 0 0,0 0 0,0 0 0,0 0 0,0 0 0,0 0 0,-1-1 0,1 1 0,0 0 0,0 0 0,0 0 0,0 0 0,0 0 0,0 0-1,-1 0 1,1 0 0,0-1 0,0 1 0,0 0 0,0 0 0,-1 0 0,1 0 0,-14 2 3,-15 10 0,8 0-5,2 1 0,-26 22 0,35-27 15,2 1 0,-1 0-1,1 0 1,0 0 0,1 1 0,-9 16 0,15-25-12,0 1-1,0 0 1,0 0 0,0 0 0,0 0 0,0 1 0,1-1 0,-1 0 0,1 0 0,-1 0-1,1 0 1,0 1 0,0-1 0,0 0 0,0 0 0,0 1 0,1-1 0,-1 0 0,1 0 0,-1 0-1,1 0 1,0 0 0,0 0 0,1 2 0,0-1-49,0-1 0,1 0 1,-1 0-1,1 0 0,-1 0 0,1 0 0,0-1 0,0 1 0,-1-1 1,1 0-1,0 0 0,0 0 0,0 0 0,1 0 0,-1-1 1,6 1-1,16 0-210,-1 0 1,1-2 0,37-5-1,-8-4-108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46 16660,'1'-2'394,"0"0"1,0 0-1,0 0 1,0 0 0,0 0-1,-1 0 1,1 0 0,-1 0-1,0 0 1,0 0 0,1 0-1,-1 0 1,-1-1-1,1 1 1,0 0 0,-1-2-1,1 3-273,0 1-1,-1-1 0,1 1 1,0-1-1,-1 1 1,1-1-1,0 1 0,-1-1 1,1 1-1,-1 0 0,1-1 1,0 1-1,-1 0 0,1-1 1,-1 1-1,1 0 1,-1 0-1,1-1 0,-1 1 1,1 0-1,-1 0 0,-1 0 1,1 0-45,-1 0 0,0 0 0,1 0 1,-1 0-1,0 1 0,1-1 0,-1 1 0,0-1 1,1 1-1,-1 0 0,-1 0 0,-10 7 40,0 1 1,1 1-1,0-1 0,0 2 0,1 0 1,1 0-1,0 1 0,0 0 1,1 1-1,-14 26 0,22-37-113,0 1-1,-1-1 1,1 1-1,1-1 1,-1 1 0,0-1-1,0 1 1,1-1-1,0 1 1,-1 0 0,1-1-1,0 1 1,0-1-1,1 4 1,-1-5-2,1 0 0,0 0-1,-1 1 1,1-1 0,0 0-1,0 0 1,-1 0 0,1 0 0,0 0-1,0 0 1,0 0 0,0-1-1,1 1 1,-1 0 0,0 0 0,0-1-1,0 1 1,0-1 0,1 1 0,-1-1-1,0 1 1,1-1 0,-1 0-1,0 0 1,1 0 0,-1 1 0,0-1-1,3-1 1,72-1-22,-52 1 3,40 1 0,-62 1 14,1-1 0,0 0 1,-1 1-1,1 0 0,0-1 1,-1 1-1,1 0 0,-1 0 0,1 0 1,-1 1-1,5 2 0,-6-3 2,0 0-1,0 1 0,0-1 0,0 0 1,0 0-1,0 1 0,0-1 0,-1 0 1,1 1-1,0-1 0,-1 1 1,1-1-1,-1 1 0,1-1 0,-1 1 1,0 1-1,0 1 6,0 0 0,-1 0 0,1 0 0,-1-1 0,0 1 0,0 0 1,0 0-1,-1-1 0,1 1 0,-1-1 0,0 1 0,0-1 0,0 1 0,-1-1 0,-2 4 0,-6 4 70,-1 1 0,0-2-1,-1 1 1,1-2-1,-2 1 1,1-2-1,-2 0 1,1-1-1,-1 0 1,0-1 0,0-1-1,0 0 1,-1-1-1,0 0 1,0-2-1,-21 2 1,37-4-161,-1 0 0,0 0 0,0 0 0,0 0 0,0 0 0,0 0 0,0-1 0,0 1-1,1 0 1,-1 0 0,0-1 0,0 1 0,0 0 0,0-1 0,1 1 0,-1-1 0,0 1 0,0-1 0,1 1 0,-2-1 0,2 0-24,0 0 0,0 1 0,-1-1 0,1 0 0,0 1 0,0-1 0,0 0 0,0 0 0,0 1 0,0-1-1,0 0 1,0 1 0,0-1 0,0 0 0,0 1 0,0-1 0,1 0 0,-1 0 0,1 0 0,2-6-490,1 1 0,0 0-1,0 0 1,6-6 0,-4 4 675,20-26-1453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18860,'-7'0'2080,"8"4"-1183,4-2-345,9 1 1144,6 1-312,9-4-447,5-1-265,12-4-312,3 1-80,1-2-328,-1-2-208,-8-2-600,-4 1-441,-14 5 1025,-7-1-232,-13 3-232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20516,'25'-11'1629,"1"0"1,39-11-1,-55 20-1470,-1 0 1,0 0-1,0 1 1,1 0 0,-1 1-1,1 0 1,-1 1-1,1-1 1,-1 2 0,18 4-1,-25-6-149,1 1-1,-1 0 1,0-1 0,0 1-1,0 0 1,0 0 0,0 0-1,-1 1 1,1-1-1,0 0 1,0 1 0,-1-1-1,1 1 1,-1-1 0,1 1-1,-1 0 1,0 0-1,0-1 1,0 1 0,0 0-1,0 0 1,0 0 0,0 0-1,-1 0 1,1 1 0,-1-1-1,1 0 1,-1 0-1,0 0 1,0 0 0,0 1-1,0-1 1,0 0 0,0 0-1,-1 0 1,1 0-1,-1 0 1,1 1 0,-3 2-1,-1 6 5,-2 1 0,1-2 0,-2 1 0,1-1 1,-15 17-1,-66 71 99,52-61-16,-58 79-1,91-112-91,0-1 0,0 0 0,0 0 0,0 1 0,1-1 0,-1 1-1,1 0 1,0-1 0,0 1 0,1 0 0,-1 4 0,1-7-13,0 1 1,0-1 0,1 0-1,-1 1 1,0-1 0,1 0 0,0 1-1,-1-1 1,1 0 0,0 0-1,-1 1 1,1-1 0,0 0-1,0 0 1,0 0 0,0 0 0,0 0-1,0 0 1,0 0 0,0-1-1,0 1 1,1 0 0,-1-1-1,0 1 1,0 0 0,1-1-1,-1 0 1,1 1 0,-1-1 0,0 0-1,1 0 1,1 1 0,22 2-578,0-2 1,0 0-1,46-5 1,-6 1-118,-30 3 90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13771,'0'5'161,"1"0"-1,0 0 1,0 0 0,0 0-1,1 0 1,0 0 0,0 0-1,0 0 1,1-1 0,-1 1-1,1-1 1,0 0 0,0 0-1,1 0 1,-1 0 0,1 0-1,0-1 1,7 6 0,3 1 87,0-1 0,1 0 1,0-1-1,21 9 0,-11-7-61,1-2 0,0 0 0,1-2 0,-1 0 0,1-2 0,40 1 0,-31-5-6,-1-2 0,1-1 0,-1-2 0,52-14 0,-5-3 128,135-31 416,-181 46-596,1 2 0,-1 2 0,74 2 0,-99 2-111,0 0 0,0 1 0,0 0 0,0 1 0,-1 0 0,1 0 0,-1 1 0,15 8 0,-21-9-12,1 0-1,-1 0 1,1 0-1,-1 1 0,0 0 1,0 0-1,-1 0 1,1 0-1,-1 1 0,0-1 1,0 1-1,0 0 1,-1 0-1,1 0 0,-1 0 1,-1 1-1,1-1 1,1 10-1,-1 3 39,0-1 0,-2 1 0,0 0 0,-4 32 0,-20 69 435,8-49-104,12-45-135,4-24-232,0-1 1,0 0-1,0 0 1,0 1-1,0-1 1,0 0-1,0 0 1,0 1-1,0-1 1,0 0-1,0 1 1,0-1-1,0 0 1,0 0-1,0 1 1,0-1-1,0 0 1,0 0-1,1 1 1,-1-1-1,0 0 1,0 0-1,0 0 1,0 1-1,0-1 1,1 0-1,-1 0 1,0 0 0,0 1-1,0-1 1,1 0-1,-1 0 1,0 0-1,0 0 1,1 0-1,8-4 86,6-13-242,2-5-407,0 1-364,0-2-1,14-26 1,-23 32 224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17740,'74'-19'2968,"81"-31"0,-77 24-2424,-38 13-414,64-20-15,-87 28-87,1 1 1,0 1-1,32-1 1,-47 4-13,-1 0 1,1 0 0,0 0 0,0 1 0,-1-1-1,1 0 1,0 1 0,-1 0 0,1 0 0,-1 0 0,1 0-1,-1 0 1,1 0 0,-1 1 0,0-1 0,1 1-1,-1-1 1,0 1 0,0 0 0,0 0 0,-1 0 0,1 0-1,0 0 1,-1 1 0,3 3 0,-1 3 76,0 0 0,0 0 0,-1 0 1,0 1-1,1 18 0,-2-17 14,1 0 0,0 0 0,4 14 0,-5-23-84,0 1 1,0-1-1,1 0 1,-1 1-1,0-1 1,1 0-1,0 0 1,-1 0-1,1 0 1,0-1-1,0 1 1,0 0-1,0-1 1,1 1-1,-1-1 1,0 0-1,1 0 1,-1 0-1,0 0 1,1 0-1,-1 0 1,1-1-1,0 1 1,-1-1-1,1 0 1,3 0-1,5 0 48,0 0-1,0-1 0,-1-1 1,1 0-1,12-4 0,34-13 281,83-39-1,14-5 31,-130 55-357,1 1-1,-1 1 0,1 1 1,40-2-1,-44 7-116,12 0-286,-31 0 293,0-1 0,-1 1 0,1 0 0,-1 0 0,1-1 0,-1 1 0,1-1 0,-1 0 0,1 1 0,-1-1 0,1 0 0,-1 0 0,0 0 0,1 0 0,0-1 0,-2 2 66,1-1 0,-1 0 0,0 1 0,0-1 0,0 1 0,0-1 1,0 1-1,0-1 0,0 0 0,0 1 0,0-1 0,0 1 0,0-1 1,0 0-1,0 1 0,0-1 0,0 1 0,-1-1 0,1 1 0,0-1 1,0 1-1,-1-1 0,1 1 0,0-1 0,-1 1 0,1-1 0,-1 1 1,1-1-1,-1 1 0,1 0 0,-1-1 0,-2-2-86,-13-17-389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13907,'-13'23'1992,"3"-4"-1119,5-8-249,5-5 1536,17-2-896,7-4-39,11-1-169,3-4-184,11-3-264,1-1-56,3-1-152,0 3-143,-8-2-546,-4 5-303,-12 4-632,-6 6 1000,-14 11-184,-7 6-176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17084,'27'-1'1760,"-3"1"-1248,-2 2-256,2 3 1393,8-1-1361,-2-1 0,6 0-40,2-3-152,0-6-520,0-1-72,-8 0 408,0 1-97,-10 0-47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93 14419,'18'-27'1529,"-5"9"438,25-29 0,-38 47-1937,0 0 0,0 0 0,0 0 0,0 0 0,0 0 0,0 0 0,0 0 0,1 0 0,-1 1 0,0-1 0,0 0 0,0 0 0,0 0 0,0 0 0,0 0 0,0 0 0,0 0 0,0 0 0,0 0 0,0 0 0,0 0 0,0 0 0,0 0 0,0 0 0,0 0 0,1 0 0,-1 0 0,0 0 0,0 0 0,0 0 0,0 0 0,0 0 0,0 0 0,0 0 0,0 0 0,0 0 0,0 0 0,0 0 0,0 0 0,0 0 0,1 0 0,-1 0 0,0 0 0,0 0 0,0 0 0,0 0 0,0 0 0,0 0 0,0 0 0,0 0 0,0 0 0,0 0 0,0 0 0,0-1 0,0 1 0,0 0 0,0 0 0,0 0 0,0 0 0,0 0 0,0 0 0,0 0 0,0 0 0,0 0 0,0 0 0,0 0 0,-2 9 953,-6 14-93,-33 83-286,5 2 0,-22 115 0,56-214-606,-4 16-180,-3 38 0,9-63 148,-1 1 0,1 0-1,0 0 1,0 0 0,0 0 0,0 0 0,-1 0 0,1 0 0,1 0 0,-1 0 0,0 0-1,0 0 1,0 0 0,0 0 0,1-1 0,-1 1 0,0 0 0,1 0 0,-1 0 0,1 0-1,-1 0 1,1-1 0,-1 1 0,1 0 0,-1 0 0,1-1 0,1 2 0,0-3-53,0 1 0,-1-1 1,1 1-1,0-1 1,-1 0-1,1 0 0,-1 0 1,1 0-1,-1 0 1,1 0-1,-1 0 0,0 0 1,1 0-1,-1-1 1,0 1-1,0-1 0,1-1 1,71-96-958,-25 31 275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15851,'1'4'1905,"-2"10"-1177,-10 13-208,-2 8 1208,-5 15-751,-5 7-241,2 9-280,-2 2-48,4-2-208,2-3-200,4-10-368,3-9-176,2-15-328,3-13-169,-2-16 689,-1-11-232,-10-14-152</inkml:trace>
  <inkml:trace contextRef="#ctx0" brushRef="#br0" timeOffset="1">0 274 15859,'10'-1'1793,"6"1"-1177,10 6-184,4-2 776,10-1-376,3-3-159,6-3-177,-1-6-368,1-4-832,-4-1 720,-5-5-160,-2 1-113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19300,'8'2'1600,"-11"15"-1159,-6 6-209,-5 11 688,-2 8-304,0 9-232,0 8-144,-1-3-144,3-1-152,2-8-344,4-6-216,5-11-496,3-5-153,-4-17 857,2-6-272,-9-4-240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42 14619,'0'-2'282,"0"0"0,0 0-1,-1 0 1,1 1 0,0-1-1,-1 0 1,1 0 0,-1 0-1,0 0 1,0 0 0,1 1-1,-1-1 1,0 0 0,0 1 0,-1-1-1,1 1 1,0-1 0,0 1-1,-3-2 1,3 2-158,0 0 0,0 1 0,-1-1-1,1 1 1,0-1 0,0 1 0,0 0 0,-1-1-1,1 1 1,0 0 0,-1 0 0,1 0 0,0 0 0,-1 0-1,1 0 1,0 0 0,-1 0 0,1 1 0,0-1 0,0 0-1,-1 1 1,1-1 0,0 1 0,0 0 0,0-1 0,0 1-1,0 0 1,-1-1 0,0 3 0,-6 4 30,1 0 1,0 0-1,1 1 1,-1 0-1,2 1 1,-1-1 0,-5 12-1,-1 6-49,-13 36 1,25-60-103,-4 8 9,0 1 0,1 0 0,1 0 0,-2 16-1,4-25-10,-1-1 0,1 1-1,0 0 1,1-1 0,-1 1-1,0-1 1,0 1 0,1 0-1,-1-1 1,1 1-1,-1-1 1,1 1 0,0-1-1,-1 0 1,1 1 0,0-1-1,1 2 1,-1-2-1,1-1 1,-1 1 0,0 0-1,1-1 1,-1 1-1,1-1 1,-1 1-1,1-1 1,-1 1 0,1-1-1,-1 0 1,1 0-1,-1 0 1,1 0-1,-1 0 1,1 0 0,-1 0-1,1-1 1,-1 1-1,1-1 1,2 0-1,17-8-11,-1 0-1,0-1 0,0-1 0,-1-1 0,32-26 0,1 0 26,-43 31-9,-2 2-1,0 0-1,0 1 1,1 0-1,13-6 1,-20 10-3,-1 0-1,1-1 1,-1 1 0,1 0 0,-1 0 0,1 0-1,0-1 1,-1 1 0,1 0 0,-1 0 0,1 0-1,-1 0 1,1 0 0,0 0 0,-1 0 0,1 0-1,-1 1 1,1-1 0,-1 0 0,1 0 0,0 0-1,-1 1 1,1-1 0,-1 0 0,1 0 0,-1 1-1,0-1 1,1 1 0,-1-1 0,1 0 0,-1 1-1,1-1 1,-1 1 0,0-1 0,0 1 0,1-1-1,-1 1 1,0-1 0,1 1 0,-1-1 0,0 1-1,0-1 1,0 1 0,0 0 0,0-1 0,0 1-1,0-1 1,0 1 0,0-1 0,0 1 0,0 0-1,0-1 1,0 1 0,0-1 0,0 1 0,-1-1-1,1 2 1,-14 43 23,9-31-16,4-11-8,1 1 0,-1-1 0,0 1-1,1-1 1,0 1 0,-1 0-1,1-1 1,1 6 0,-1-9 1,1 1-1,-1 0 1,0 0 0,1 0-1,-1-1 1,0 1 0,1 0-1,-1-1 1,1 1 0,-1 0-1,1-1 1,-1 1 0,1-1-1,0 1 1,-1-1 0,1 1-1,0-1 1,-1 1 0,1-1-1,0 0 1,0 1 0,-1-1 0,1 0-1,0 0 1,0 1 0,0-1-1,-1 0 1,1 0 0,0 0-1,0 0 1,0 0 0,0 0-1,-1 0 1,1 0 0,0-1-1,0 1 1,0 0 0,-1 0-1,1-1 1,0 1 0,0 0-1,0-1 1,22-9 4,-1 0 0,0-1 0,0-1 0,36-29 0,15-6 5,-71 45-11,0 1 1,0 0-1,0 0 0,0 0 1,0 0-1,0 1 0,0-1 1,0 1-1,0-1 0,4 0 1,-6 1 0,1 0-1,-1 1 1,1-1 0,-1 0 0,1 0-1,-1 0 1,0 0 0,1 0 0,-1 1-1,1-1 1,-1 0 0,0 0 0,1 0-1,-1 1 1,0-1 0,1 0 0,-1 1 0,0-1-1,1 0 1,-1 1 0,0-1 0,0 1-1,1-1 1,-1 0 0,0 1 0,0-1-1,0 1 1,1-1 0,-1 0 0,0 2 0,0 3 0,0 0 0,0-1 0,-1 1 1,0 0-1,0 0 0,0 0 1,-2 6-1,-9 23-6,8-25 8,0-1 0,2 1 0,-1-1-1,1 1 1,0 0 0,0 0 0,1 9 0,1-17-5,0-1 0,0 1 0,0-1 1,1 0-1,-1 1 0,0-1 0,0 0 0,1 1 0,-1-1 0,0 0 0,1 0 1,-1 1-1,0-1 0,1 0 0,-1 0 0,0 0 0,1 1 0,-1-1 0,1 0 0,-1 0 1,0 0-1,1 0 0,-1 0 0,1 0 0,-1 0 0,0 0 0,1 0 0,-1 0 0,1 0 1,-1 0-1,0 0 0,1 0 0,-1 0 0,1 0 0,-1-1 0,0 1 0,1 0 1,-1 0-1,0 0 0,1-1 0,-1 1 0,0 0 0,1-1 0,19-9-681,-19 9 550,51-25-3150,-44 24 2465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18276,'0'14'2000,"4"0"-1344,7-3-135,8-1 911,12-6-392,4-1-64,11-6-240,2-4-103,4-9-185,-2-3-128,-5 2-320,-8 1-176,-11 3-632,-3 8-369,-15 5 897,-5 7-184,-1 11-216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18212,'7'11'1904,"9"-4"-919,5-3-329,15 1 856,7-4-256,6-2-216,3-1-167,1 1-305,-3 1-216,-3 0-432,-4 1-224,-11 5-520,-8 0-433,-5 4 977,-2 0-224,-3-2-208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16892,'-7'4'2136,"1"-1"-1288,5 3-304,-1 1 1089,5-1-377,4-2-152,8-4-248,2 0-143,5-3-201,2-3-72,3-1-80,2-3-72,-5 3-344,1 1-336,-10 3-2697,-5 0 2777,-8 3-384,1-5-256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170 207 5297,'-5'2'608,"0"0"0,0-1 0,0 1 0,-1-1 0,1-1 0,0 1 0,-1-1 1,1 0-1,-11-1 0,14 1-343,0-1 1,0 0-1,1 1 1,-1-1-1,0 0 1,0 0-1,0 0 1,1-1-1,-1 1 1,0 0-1,1-1 1,-1 1-1,1-1 1,0 1-1,0-1 1,-1 0-1,1 1 1,0-1-1,0 0 1,0 0-1,1 0 1,-1 0-1,0 0 1,1 0-1,-1 0 1,1 0-1,0 0 1,0-2-1,-1-2 94,0 1-1,1-1 0,0 0 1,1 0-1,-1 1 0,1-1 0,0 0 1,0 1-1,1-1 0,-1 1 0,1 0 1,1-1-1,-1 1 0,5-6 1,-3 4-184,0 2 0,1-1 0,0 0 0,0 1 0,0 0 0,1 0 0,0 1 0,0-1 1,0 1-1,10-5 0,-10 6-168,0 0 1,0 1-1,1-1 1,-1 1-1,1 0 1,0 1 0,-1 0-1,1 0 1,0 0-1,0 1 1,0 0-1,0 0 1,-1 1-1,1 0 1,0 0-1,0 0 1,-1 1-1,1 0 1,-1 0-1,1 1 1,-1 0 0,0 0-1,0 0 1,0 1-1,5 5 1,-7-6-15,-1 0 1,0 1 0,0 0 0,0 0-1,0 0 1,-1 0 0,1 0-1,-1 0 1,0 1 0,0-1 0,-1 1-1,1-1 1,-1 1 0,0-1-1,-1 1 1,1 0 0,-1 0 0,0 0-1,0-1 1,0 1 0,-1 0-1,1 0 1,-1-1 0,0 1 0,-3 6-1,-2 7-7,-2 0-1,0 0 1,-1 0-1,-20 30 1,-141 165-2,45-61 72,125-152-56,-1 0 0,1 1 1,-1-1-1,1 0 0,0 1 1,-1-1-1,1 1 0,0-1 0,-1 1 1,1-1-1,0 1 0,-1-1 1,1 1-1,0-1 0,0 1 1,-1-1-1,1 1 0,0-1 1,0 1-1,0 0 0,0-1 1,0 1-1,0-1 0,0 1 0,0-1 1,0 1-1,0 0 0,0-1 1,1 1-1,14 0 18,-2-2-13,27 2-14,-1 1 1,1 2 0,46 11 0,-61-8-1290,34 12 0,-38-9 237,-19-9 354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17420,'1'-1'204,"-1"-1"1,0 1-1,1 0 0,-1-1 1,1 1-1,0 0 1,-1 0-1,1 0 0,0-1 1,0 1-1,0 0 1,-1 0-1,3-1 1,-2 2-130,-1 0 0,0 0 1,1 0-1,-1 0 1,0 0-1,1 1 1,-1-1-1,0 0 1,1 0-1,-1 0 1,0 1-1,0-1 1,1 0-1,-1 0 1,0 1-1,0-1 1,0 0-1,1 1 1,-1-1-1,0 0 1,0 1-1,0-1 1,0 0-1,0 1 1,0-1-1,0 0 1,0 1-1,0-1 1,1 0-1,-2 1 1,1 0-1,3 44 1611,-5-14-1347,-7 35 1,4-38-200,-2 48 1,7-76-139,0 0 0,0 1 0,0-1-1,0 1 1,0-1 0,0 1 0,0-1 0,0 0 0,0 1 0,0-1 0,0 1 0,0-1 0,0 1 0,0-1 0,1 0 0,-1 1 0,0-1 0,0 1 0,0-1 0,1 0-1,-1 1 1,0-1 0,0 0 0,1 1 0,-1-1 0,0 0 0,1 0 0,-1 1 0,0-1 0,1 0 0,-1 0 0,1 1 0,0-1 0,14-6 29,13-19-18,-28 25-13,17-18-2,43-41-21,-54 54 21,0 1 0,0-1 0,1 1 0,-1 0 0,1 0 0,0 1 1,0 0-1,10-3 0,-15 5 2,0 1 0,0 0 1,0-1-1,0 1 0,0 0 1,0 0-1,0 0 0,-1 0 1,1 1-1,0-1 0,0 0 1,0 1-1,0 0 0,0-1 1,-1 1-1,1 0 0,0 0 0,-1 0 1,1 0-1,0 0 0,-1 0 1,1 0-1,-1 1 0,0-1 1,1 0-1,-1 1 0,0-1 1,0 1-1,0-1 0,0 1 1,0 0-1,0 0 0,-1-1 1,1 1-1,0 0 0,-1 0 0,1 2 1,1 7 3,1 1 0,-2 0 0,0 0 0,0 19 0,-1-28-4,1 14-117,-1 0 0,-1 0 0,0 0 1,-2 0-1,0 0 0,-6 21 0,9-38 112,0 0-1,0 1 0,0-1 1,-1 0-1,1 1 1,0-1-1,0 0 1,0 0-1,0 1 0,0-1 1,0 0-1,-1 1 1,1-1-1,0 0 0,0 0 1,0 0-1,-1 1 1,1-1-1,0 0 0,0 0 1,-1 0-1,1 0 1,0 1-1,0-1 1,-1 0-1,1 0 0,0 0 1,-1 0-1,1 0 1,0 0-1,-1 0 0,-3-10-143,4-16-31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23 16035,'1'-1'285,"0"0"-1,0 0 1,0 0-1,-1 0 0,1 0 1,0 0-1,0 0 0,-1 0 1,1 0-1,0 0 1,-1 0-1,1 0 0,-1 0 1,0-1-1,1 1 0,-1 0 1,0-2-1,-5 1 2954,-9 9-1891,6-1-1027,-22 15 177,-48 43-1,78-63-495,-1-1 0,0 1 0,1-1 0,-1 1 0,1-1 0,-1 1 0,1 0 0,-1-1 0,1 1 0,0 0 0,-1-1 0,1 1 0,0 0 0,-1 0 0,1-1 0,0 1 0,0 0 0,0 0 0,-1-1 0,1 1 0,0 0 0,0 0 0,0-1 0,1 1 0,-1 0 0,0 0 0,0 0 0,0-1 0,0 1 0,1 0 0,-1 0 0,0-1 0,1 1 0,-1 0 0,0-1 0,1 1 0,-1 0 0,1-1 0,-1 1 0,1-1 0,0 1 0,-1-1 0,1 1 0,-1-1 0,1 1 0,0-1 0,-1 0 0,2 1 0,5 3-9,1 0-1,0-1 1,15 5-1,-5-2-23,-12-4 23,0 1 0,0 0 0,0 1 0,-1-1 0,1 1 0,-1 0 0,0 1 0,0-1 0,0 1 0,-1 0 0,7 8 0,-10-10 12,1-1 1,-1 1 0,0 0 0,1 0-1,-1 0 1,0 0 0,-1 0 0,1 0-1,-1 0 1,1 0 0,-1 0-1,0 0 1,0 0 0,0 0 0,0 0-1,-1 0 1,1 0 0,-1 0 0,0 0-1,0 0 1,0 0 0,0-1-1,0 1 1,-1 0 0,1 0 0,-1-1-1,-2 3 1,-1 2 23,-1-1-1,0 0 1,0 0 0,-1-1-1,1 1 1,-1-2-1,0 1 1,-1-1 0,1 0-1,-1 0 1,-12 3 0,6-2-76,0-1 0,-1-1-1,1 0 1,-1-1 0,-25 1 0,34-3-80,-1 0-1,1 0 1,0-1-1,0 0 0,0 0 1,0-1-1,0 0 0,1 0 1,-1 0-1,0-1 1,1 1-1,-1-1 0,1-1 1,0 1-1,0-1 0,0 0 1,1 0-1,-1 0 1,-4-7-1,-11-19-441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21693,'13'-15'1816,"-1"2"-1232,1 2-216,9-3 736,5 1-255,2 1-297,1 5-136,0 3-160,0-1-24,-4 3-224,-2 2-168,-4 4-640,-4 0 144,-6 1 480,-1-4-152,-4-5-97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16379,'6'-7'532,"0"0"-1,0 0 0,0 1 0,1 0 0,0 0 1,0 1-1,1 0 0,-1 0 0,1 1 0,10-5 1,0 1 267,1 1 1,0 1 0,28-6-1,-40 11-635,1-1 0,0 1 0,0 1-1,0 0 1,-1 0 0,11 1 0,-17-1-144,1 1 1,-1-1-1,0 0 1,1 0-1,-1 1 1,0-1-1,1 1 1,-1-1-1,0 1 1,1 0 0,-1 0-1,0-1 1,0 1-1,0 0 1,0 0-1,0 0 1,0 0-1,0 0 1,0 0-1,0 1 1,0-1 0,-1 0-1,1 0 1,0 1-1,-1-1 1,1 0-1,-1 1 1,0-1-1,1 0 1,-1 1-1,0-1 1,0 0 0,0 1-1,0-1 1,0 1-1,0-1 1,0 1-1,0-1 1,0 0-1,-2 3 1,-3 9 17,0 0-1,-1 0 1,0-1 0,-1 0 0,-1-1 0,0 1-1,0-1 1,-11 9 0,0 4 17,-4 4-3,-24 32-8,43-54-40,0 0 0,1 1 0,-1-1 1,1 1-1,1 0 0,-1-1 0,-2 14 0,5-19-5,0 0 1,0 1-1,0-1 0,0 0 1,0 1-1,0-1 0,0 1 1,1-1-1,-1 0 1,1 0-1,-1 1 0,1-1 1,-1 0-1,1 0 0,0 1 1,-1-1-1,1 0 0,0 0 1,0 0-1,0 0 1,0 0-1,0 0 0,0 0 1,0 0-1,0-1 0,0 1 1,0 0-1,1-1 0,-1 1 1,2 0-1,6 2-134,-1 0-1,1-1 1,16 2-1,-4 0-414,28 13 80,-30-6 172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17188,'1'6'1656,"3"3"-968,4 2-232,2-1 865,5 3-273,11-1-400,4-4-104,12-6-128,4-5-96,10-7-808,-3-3-2088,5-3 2303,-3-1-295,-9 1-200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18668,'-8'-1'2152,"5"1"-1375,4-2-225,8 0 1240,8 0-584,2 1-175,9-1-385,5-1-168,6 2-88,1-2-56,-1 3-328,-2 1-208,-6 4-648,-2 1-489,-13 1 1073,-5 1-224,-9-1-176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17644,'-4'7'1576,"-4"9"-1000,-2 4-248,-2 10 697,-4 4-217,1 8-344,3 5-240,-1 3-360,3-1-216,4-9-392,2-4-225,4-9 681,0-8-192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 16371,'9'-18'1969,"-12"23"-497,-16 33 229,-5 13-1100,2 2-1,3 0 1,2 1 0,-9 57 0,24-102-505,1 1-1,1 0 1,0 18 0,0-26-76,0 0 1,1 1-1,-1-1 1,0 0-1,1 1 1,0-1-1,0 0 1,-1 0-1,1 1 1,1-1-1,-1 0 1,0 0-1,0 0 1,1 0-1,-1-1 1,1 1-1,0 0 1,-1-1-1,1 1 1,0-1-1,4 3 1,-1-2-3,0 0-1,0-1 1,1 0 0,-1 0 0,0-1 0,1 1 0,-1-1-1,1 0 1,-1 0 0,0-1 0,1 0 0,-1 0-1,0 0 1,9-4 0,10-3-32,40-21 0,-61 28 11,23-12-45,-1-2-1,0 0 1,-1-1 0,-1-1 0,0-2 0,26-27-1,-48 46 0,-4 7 37,-14 23 59,-7 11 29,14-20-12,-11 30 0,19-45-53,0 0-1,1 0 1,-1 0-1,1 0 1,1 1-1,-1-1 1,1 0-1,0 0 1,0 0-1,2 8 1,-2-12-7,0-1 0,1 1 0,0-1 0,-1 0 0,1 1 0,0-1-1,0 0 1,0 1 0,0-1 0,0 0 0,0 0 0,0 0 0,0 0 0,1 0 0,-1 0 0,0 0 0,1 0 0,-1 0 0,0-1 0,1 1 0,-1 0 0,1-1 0,-1 0 0,1 1 0,-1-1 0,1 0-1,0 1 1,-1-1 0,1 0 0,-1 0 0,4-1 0,2 0-1,0 1 1,1-2-1,-1 1 0,0-1 0,9-4 0,4-2-19,26-17-1,9-3-85,-55 27 96,1 1 0,-1 0-1,1-1 1,-1 1 0,1 0-1,0 0 1,-1 0 0,1-1-1,-1 1 1,1 0 0,0 0-1,-1 0 1,1 0 0,0 0-1,-1 0 1,1 0 0,0 0-1,-1 0 1,1 0 0,0 1-1,-1-1 1,1 0 0,-1 0-1,1 1 1,0-1 0,-1 0-1,1 0 1,0 1 0,0 0 1,-1 0-1,1 0 1,-1 1 0,0-1-1,1 0 1,-1 0 0,0 0 0,0 0-1,0 0 1,1 0 0,-1 0 0,0 1-1,-1-1 1,1 0 0,0 1 0,-2 9-13,0-1-1,-7 19 1,6-23-1,-51 184 134,-4 10 273,56-194-366,-1-1 1,1 1-1,-1 0 0,0-1 1,0 0-1,0 0 0,-8 9 1,10-13-18,0 0 1,0 0-1,0 0 1,0 0-1,0-1 1,0 1-1,-1 0 1,1 0-1,0-1 1,0 1-1,-1 0 1,1-1-1,0 0 1,-1 1-1,1-1 1,-1 0-1,1 1 1,0-1-1,-1 0 1,1 0-1,-1 0 1,1 0-1,-1-1 1,1 1-1,0 0 1,-1-1-1,1 1 1,-1-1-1,1 1 1,0-1-1,0 1 1,-1-1-1,1 0 1,0 0-1,0 0 1,0 0-1,0 0 1,0 0-1,-2-2 1,-1-2 5,0 0 0,0-1 1,0 1-1,1-1 1,-1 0-1,2 0 1,-1-1-1,1 1 1,0 0-1,0-1 0,0 0 1,1 1-1,0-1 1,1 0-1,-1 1 1,2-14-1,0 6 0,1 1 0,0-1 0,1 1 0,0 0 0,1 0 0,0 0 0,11-19 0,-9 20-163,1 0-1,1 1 1,0 0-1,0 1 1,20-19-1,55-36-1946,-49 41 1883,6-8-381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45 14859,'5'-14'964,"6"-14"3400,-10 25-2257,-4 17-919,-50 162 1380,-6 23-2546,51-169-139,0-4-429,2 0 1,1 0-1,1 0 0,-1 32 0,5-58 530,0 0 0,0 1 1,0-1-1,0 0 0,0 0 0,0 1 0,0-1 0,0 0 0,0 1 0,0-1 0,0 0 0,0 0 0,0 1 1,0-1-1,0 0 0,0 1 0,0-1 0,0 0 0,0 0 0,0 1 0,0-1 0,0 0 0,1 0 0,-1 1 0,0-1 1,0 0-1,0 0 0,1 0 0,-1 1 0,0-1 0,0 0 0,0 0 0,1 0 0,-1 1 0,0-1 0,0 0 1,1 0-1,-1 0 0,8-9-491,4-17-195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14643,'2'-3'410,"-1"1"0,1-1 1,-1 0-1,1 1 0,0 0 0,0-1 0,0 1 0,0 0 0,5-3 0,-7 5-316,0 0-1,1-1 1,-1 1-1,1 0 1,-1 0-1,0 0 1,1 0-1,-1 0 0,0-1 1,1 1-1,-1 0 1,1 0-1,-1 0 1,1 0-1,-1 0 0,0 0 1,1 0-1,-1 0 1,1 0-1,-1 0 1,0 1-1,1-1 0,-1 0 1,1 0-1,-1 0 1,1 1-1,0 0 11,-1 0 0,1-1-1,-1 1 1,1 0 0,0 0-1,-1 0 1,0 0 0,1 0-1,-1 0 1,0 0 0,1 1-1,-1-1 1,0 0 0,0 0 0,0 2-1,0 16 330,-1 0-1,0 0 0,-2-1 0,-4 20 1,-2 11-176,9-48-254,0 0 0,0-1 0,0 1 0,0 0 1,0 0-1,0-1 0,0 1 0,0 0 0,0-1 0,0 1 0,0 0 0,0-1 0,0 1 0,0 0 0,1-1 0,-1 1 0,0 0 0,0-1 0,1 1 0,-1 0 0,1 0 0,0-1-1,-1 0 0,1 1 0,-1-1 0,1 0 0,-1 0 0,1 0 1,-1 0-1,1 0 0,-1 0 0,1 0 0,-1 0 0,1 0 0,0 0 0,-1 0 0,1 0 0,-1 0 1,1-1-1,-1 1 0,1 0 0,-1 0 0,1-1 0,30-21 38,-27 19-39,76-70 45,-58 51-31,0 1 1,2 0 0,0 2 0,2 1 0,33-18 0,-56 34-11,0 1 0,0 0 0,0 0 1,0 0-1,0 0 0,0 0 0,0 0 0,0 1 0,5 0 0,-7 0-3,0 0 0,0 0 1,0 1-1,0-1 0,0 0 0,0 1 0,0-1 0,0 1 0,0-1 1,-1 1-1,1 0 0,0-1 0,0 1 0,-1 0 0,1-1 0,0 1 1,-1 0-1,1 0 0,-1 0 0,1-1 0,-1 1 0,1 0 0,-1 0 1,0 0-1,1 0 0,-1 0 0,0 0 0,0 0 0,0 0 0,0 0 0,0 0 1,0 0-1,0 0 0,0 0 0,0 2 0,-3 20 27,0 0 0,-1 0 0,-1 0 0,-1 0 0,-2-1 0,-14 33 0,8-20-293,-13 50 1,29-84-806,4-6 951,4-5 524,20-21-713,-12 17-20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13 18300,'1'0'173,"0"-1"-1,0 0 1,0 1 0,0-1 0,0 0-1,0 1 1,-1-1 0,1 0-1,0 0 1,0 0 0,-1 0 0,1 0-1,1-2 1,-3 3-87,0 1 0,1-1 0,-1 0-1,0 0 1,0 0 0,1 0 0,-1 0 0,0 1-1,1-1 1,-1 0 0,0 0 0,1 1 0,-1-1-1,0 1 1,1-1 0,-1 0 0,1 1 0,-1 0-1,1-1 1,-1 1 0,1-1 0,-1 1 0,-29 25 589,2 1 0,1 2 1,-44 59-1,71-87-671,-1 0 0,0-1-1,1 1 1,-1 0 0,1 0-1,-1 0 1,1 0 0,-1 0 0,1 0-1,-1 0 1,1 1 0,0-1-1,0 0 1,0 0 0,-1 0-1,1 2 1,1-2-2,-1-1 0,0 0 0,0 1 0,1-1 0,-1 1 0,0-1 0,1 1 1,-1-1-1,0 0 0,1 1 0,-1-1 0,1 0 0,-1 1 0,0-1 0,1 0 0,-1 0 0,1 1 0,-1-1 0,1 0 1,-1 0-1,1 0 0,-1 0 0,1 0 0,0 1 0,6-1 11,0 0 1,0 0-1,-1-1 0,11-2 1,-1 1-4,-10 2-15,0 0 0,1 0 0,-1 0-1,0 1 1,1 0 0,-1 0 0,0 0-1,0 1 1,11 5 0,-14-6 0,-1 0 0,1 1 0,0 0 0,-1-1 0,0 1 0,1 0 0,-1 1 0,0-1 0,0 0 0,0 0 0,-1 1 0,1-1 0,0 1 0,-1 0 0,0-1 0,1 1 0,-1 0 1,0 0-1,-1 0 0,1 0 0,0 0 0,0 5 0,-1-4 28,0 1 0,1-1 0,-1 0 1,-1 0-1,1 1 0,-1-1 0,1 0 0,-1 0 1,-1 0-1,1 0 0,0 0 0,-1 0 0,0 0 1,0 0-1,0-1 0,-3 4 0,2-3 53,-1-1-1,0 1 0,1-1 1,-1 0-1,0-1 0,-1 1 1,1-1-1,0 0 1,-1 0-1,0 0 0,1 0 1,-1-1-1,-8 2 0,-21 4-179,-1-1 0,0-2 0,0-1-1,-1-2 1,-37-3 0,70 2 20,-1-1 0,1 1 1,-1-1-1,1 0 0,0 0 1,-1 0-1,1 0 0,-3-3 0,-2-3-392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16796,'1'4'2112,"3"4"-1216,11-5-240,5-2 1521,14-2-1041,6-5-120,12-1-208,1-3-135,1 0-377,-4 0-264,-7 5-808,-5 1-497,-14 4 1041,-4 1-256,-10 4-192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3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20684,'9'-8'395,"0"0"0,1 0 0,-1 1-1,2 1 1,-1-1 0,1 2 0,0-1-1,0 2 1,21-7 0,-16 7-95,0 1 0,0 0-1,0 2 1,0-1 0,0 2 0,29 3 0,-39-3-250,0 1 0,0 0 0,1 1 0,-1 0-1,-1 0 1,1 0 0,9 5 0,-14-6-39,1 0 0,0 0 0,0 1-1,0-1 1,-1 0 0,1 1 0,-1-1 0,1 1-1,-1 0 1,0-1 0,1 1 0,-1 0 0,0 0 0,0 0-1,0 0 1,-1 0 0,1 0 0,0 0 0,-1 0-1,1 0 1,-1 0 0,0 1 0,0-1 0,0 4 0,-1 0 3,0-1 1,0 1-1,-1-1 1,0 1-1,0-1 1,0 0 0,-1 0-1,0 0 1,0 0-1,0 0 1,-5 5 0,-8 9 37,-25 21 1,26-26-28,-61 51 109,48-43-80,1 1 0,-25 28 0,51-49-51,-1-1 0,1 1 0,0-1 0,0 1 0,0-1 0,0 1 0,0 0 0,0-1-1,0 1 1,1 0 0,-1 0 0,0-1 0,1 1 0,0 0 0,-1 4 0,1-5-1,1 0 1,-1 0-1,1 0 1,-1 0-1,1 0 1,-1 0-1,1 0 1,-1-1-1,1 1 1,0 0-1,-1 0 1,1 0-1,0-1 1,0 1-1,0 0 0,0-1 1,0 1-1,0 0 1,0-1-1,0 0 1,0 1-1,0-1 1,0 1-1,0-1 1,0 0-1,0 0 1,1 0-1,24 5-5,0-1-1,34 1 1,-1-1-873,17 0 716,-56-4-42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44 794 13955,'-41'97'3761,"39"-87"-2978,4-8 295,13-16 455,12-20-490,-2-1 1,41-72-1,27-87-34,-72 149-773,171-428 491,-220 590-570,16-63-168,11-47-8,-100 509-2646,100-507 2515,0 0-1,1 0 0,0 0 1,0 1-1,2 10 0,3-2-438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15843,'0'0'45,"-1"0"0,1 0-1,0 0 1,0 1 0,0-1-1,-1 0 1,1 0-1,0 0 1,0 0 0,0 0-1,0 1 1,0-1 0,-1 0-1,1 0 1,0 0 0,0 1-1,0-1 1,0 0 0,0 0-1,0 0 1,0 1-1,0-1 1,0 0 0,-1 0-1,1 1 1,0-1 0,0 0-1,0 0 1,0 0 0,1 1-1,-1-1 1,0 0-1,0 0 1,0 1 0,0-1-1,0 0 1,0 0 0,0 1-1,11 5 927,18 1 334,-26-6-1055,42 4 1282,1-1 0,72-3 0,46 3-2874,-139-2 483,-23-1 303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15979,'2'15'1601,"8"-12"-913,1-3-232,17 0 952,2-6-351,15 1-305,2 0-112,2 3-192,-2-1-352,-3-4-744,-2-2 688,-10-10-200,-5 1-96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66 17276,'3'-4'607,"9"-11"808,-9 12-800,-4 10-56,-57 209 2681,40-136-3094,-34 140-300,48-194-260,4-25 398,-1-1 1,1 0-1,0 0 0,0 0 0,0 0 0,0 1 0,0-1 1,0 0-1,0 0 0,0 0 0,0 1 0,0-1 0,0 0 1,0 0-1,0 0 0,0 0 0,0 1 0,1-1 0,-1 0 0,0 0 1,0 0-1,0 0 0,0 0 0,0 1 0,0-1 0,0 0 1,0 0-1,1 0 0,-1 0 0,0 0 0,0 1 0,0-1 0,0 0 1,0 0-1,1 0 0,-1 0 0,0 0 0,0 0 0,0 0 1,0 0-1,1 0 0,-1 0 0,0 0 0,0 0 0,0 0 1,0 0-1,1 0 0,-1 0 0,0 0 0,0 0 0,0 0 0,0 0 1,1 0-1,-1 0 0,0 0 0,0 0 0,0 0 0,0 0 1,1 0-1,-1-1 0,0 1 0,0 0 0,11-9-587,117-157-4644,-111 142 4511,27-38-656,66-95-1092,-85 116 3670,40-85 0,-58 113 527,-7 20 151,-6 29 629,4-28-2482,-1 7 254,-40 229 2842,33-170-4007,0 96 0,8-164 322,0-7 312,-3-13-325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18100,'-1'-3'2176,"2"3"-1824,8 1 809,2 1-249,6-2-376,-1 0-128,7-2-208,0-1-168,0-2-664,-2-2-32,-2 4 528,0 0-176,-6 3-96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18932,'-2'0'195,"1"-1"0,-1 1-1,0-1 1,0 1 0,0 0 0,1 0-1,-1 0 1,0 0 0,0 0 0,0 0-1,1 0 1,-1 1 0,0-1 0,0 1-1,1-1 1,-1 1 0,0 0 0,-2 1-1,-28 21 719,28-19-448,-29 25 36,2 1 0,1 2-1,2 0 1,-39 59 0,64-87-493,0-1-1,1 0-1,0 0 0,0 0 1,0 0-1,1 0 1,-1 1-1,1-1 0,-1 1 1,1-1-1,0 1 1,0-1-1,1 1 0,-1-1 1,1 1-1,0 0 1,0 4-1,0-7-4,0 0 1,1 0-1,-1 0 0,0-1 1,1 1-1,-1 0 0,1 0 1,-1 0-1,1-1 0,-1 1 1,1 0-1,-1-1 0,1 1 1,0 0-1,-1-1 1,1 1-1,0-1 0,-1 1 1,1-1-1,0 1 0,0-1 1,1 1-1,0-1 1,1 1 0,-1-1 0,1 1 0,-1-1 0,1 0 0,-1 0 0,1 0 0,3-1 0,3-1 9,1 0 1,0-1-1,12-5 1,1-3 16,0-1 0,-2-1 1,1 0-1,-2-2 1,31-28-1,-21 15 15,-2-1 0,42-56 0,-69 83-41,0 0 0,0 1 0,-1-1 0,2 1 0,-1-1 0,0 1 0,0-1 0,0 1-1,1 0 1,-1-1 0,0 1 0,1 0 0,1-1 0,-10 24-8,-4 9-50,7-16-10,-2 4-334,0 0 1,1 1 0,1 0-1,1 0 1,1 1 0,1 25-1,1-44 287,0 1-1,0-1 0,1 1 1,-1-1-1,1 1 1,0-1-1,-1 1 1,1-1-1,1 0 0,-1 1 1,0-1-1,0 0 1,3 3-1,-3-4 58,0 0 0,1 0 0,-1 0-1,1 0 1,-1 0 0,1 0 0,-1 0 0,1-1 0,-1 1-1,1-1 1,0 1 0,-1-1 0,1 0 0,0 1-1,-1-1 1,1 0 0,0 0 0,0 0 0,-1 0 0,1-1-1,2 1 1,29-11-940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20036,'3'4'1673,"-3"6"-1129,-2 6-200,1 8 776,-2 5-304,0 6-296,0 4-72,-1 7-127,0 1-33,-1 2-160,1 0-128,-2-6-312,2 1-249,0-5-567,-2-5-104,-1-11 864,1-4-304,2-11-160</inkml:trace>
  <inkml:trace contextRef="#ctx0" brushRef="#br0" timeOffset="1">1 663 17204,'8'5'1808,"7"-7"-904,0-4-280,7-4 1073,2-3-409,6-4-352,3 1-72,-1 2-255,1-1-217,-4 8-584,-2 0-457,-7 4 537,-3 0-88,-7-8-136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19332,'0'7'1712,"13"-1"-1047,0-3-217,6-2 888,5-1-408,9-1-304,4-3-32,3-3-199,5-2-121,-4 0-568,2 1-385,-16 2 593,-5 2-144,-21 4-80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14251,'0'3'765,"0"1"0,1 0 1,-1-1-1,1 1 0,0-1 0,0 1 1,0-1-1,1 0 0,2 5 0,-1-2-301,1 0 0,0 0-1,1-1 1,7 8 0,-3-4-343,0-1 1,1-1-1,0 1 1,0-2-1,15 8 1,98 39 726,-70-31-604,90 50 0,-81-29-150,-44-29-57,0-1 0,1-1 0,0-1 0,22 9 0,-39-19-33,1 0 0,0 0 0,0 0 0,0-1 0,0 1 0,-1-1 0,7 0 0,-9 0 4,1 0 1,-1 0-1,1 0 0,-1 0 0,1 0 0,-1 0 1,1 0-1,-1-1 0,1 1 0,-1 0 1,1 0-1,-1-1 0,1 1 0,-1 0 1,1 0-1,-1-1 0,0 1 0,1-1 0,-1 1 1,0 0-1,1-1 0,-1 1 0,0-1 1,0 1-1,1-1 0,-1 1 0,0-1 1,0 1-1,0-1 0,1 1 0,-1-1 0,0 1 1,0-1-1,0 1 0,0-1 0,0 1 1,0-1-1,0 1 0,0-1 0,0 1 1,-1-1-1,1 1 0,0-1 0,-1 0 0,0-1-111,0 0 0,-1 1 0,1-1-1,-1 1 1,0-1 0,1 1-1,-1-1 1,0 1 0,0 0 0,0 0-1,-3-1 1,-2-2-781,-18-17-3,13 7 278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16476,'-1'-1'138,"1"1"0,0-1 0,0 1 0,0-1 0,0 1 0,0-1 0,0 1 0,-1-1 1,1 1-1,0 0 0,0-1 0,0 1 0,1-1 0,-1 1 0,0-1 0,0 1 0,0-1 1,0 1-1,0-1 0,1 1 0,-1-1 0,0 1 0,0 0 0,1-1 0,-1 1 0,0-1 1,0 1-1,1 0 0,-1-1 0,0 1 0,1 0 0,-1 0 0,1-1 0,-1 1 0,0 0 1,1 0-1,-1-1 0,1 1 0,-1 0 0,1 0 0,-1 0 0,1 0 0,26-9 2271,-21 8-2129,29-9 514,1 1 1,69-7 0,-90 15-1123,0 1 0,1 0 1,-1 1-1,0 0 0,1 1 0,-1 1 0,0 0 1,-1 1-1,25 10 0,-27-8-276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28 16492,'4'-6'1198,"7"-10"746,-11 11-646,-9 5 559,3 3-1590,0-1 0,1 1-1,-1 1 1,1-1 0,-1 1 0,1-1 0,0 1 0,-7 8 0,-2 3-15,-17 23 0,27-32-252,0 0 1,1 0-1,-1 0 1,1 0-1,1 1 1,-1-1-1,1 1 0,0 0 1,1-1-1,0 1 1,0 0-1,0 8 1,1-12-19,0 1-1,0 0 1,0 0 0,1 0 0,0 0 0,0-1 0,0 1 0,0 0 0,0-1-1,1 1 1,0-1 0,0 1 0,0-1 0,0 0 0,0 0 0,0 0-1,1 0 1,0 0 0,-1 0 0,1-1 0,0 1 0,1-1 0,2 2-1,-6-4 20,13 7-1,-2 0-1,1 0 1,-1 1 0,0 1-1,13 13 1,-21-19 10,-1 0 0,0 0 0,1 0 0,-1 1 0,-1-1 0,1 1 1,0-1-1,-1 1 0,1 0 0,-1-1 0,0 1 0,-1 0 0,1 0 0,-1 0 0,1 0 0,-1 0 0,0 0 0,-1 0 0,1 0 0,-1 0 0,1-1 0,-1 1 0,-3 6 0,2-4 73,0 0 0,-1 0 0,1-1-1,-1 1 1,-1-1 0,1 0 0,-1 1 0,0-2-1,0 1 1,0 0 0,-1-1 0,1 0-1,-1 0 1,0 0 0,-8 4 0,8-6-6,0 0-1,1 0 1,-1 0 0,0-1 0,0 1 0,0-1 0,0-1 0,0 1 0,0-1 0,-1 1-1,1-2 1,0 1 0,0 0 0,0-1 0,0 0 0,0 0 0,0-1 0,0 1-1,-5-3 1,-4-3 82,0 0 0,0 0 0,-18-14 0,8-3-2240,23 23 1963,0 0 1,1 0 0,0 0-1,-1 0 1,1-1 0,0 1 0,-1 0-1,1 0 1,0 0 0,0-1-1,0 1 1,0 0 0,0 0-1,0-1 1,0 1 0,0 0-1,1 0 1,-1 0 0,0-1-1,1 1 1,0-1 0,-1 1 28,6-14-806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17764,'7'4'2152,"6"-1"-1344,9-3-279,5-7 1575,12-2-1120,5-1-240,5 3-224,0-3-111,-2 3-193,-3 3-192,-6 4-312,-7 2-249,-9 6-423,-9 3-264,-6 1 856,-4-1-288,-5 6-160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17316,'-1'15'1792,"7"-2"-1016,7-2-248,12-7 961,11-1-169,14-6-392,5-4-160,4-1-232,-1-2-111,-3 1-345,-5 2-305,-13 7 1082,-7 3-849,-15 8 24,-10 3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14147,'0'1'103,"0"0"1,0 0-1,0 0 1,0 0-1,0 0 1,1 0-1,-1 0 0,0-1 1,0 1-1,1 0 1,-1 0-1,0 0 1,1 0-1,-1-1 0,1 1 1,-1 0-1,1 0 1,-1-1-1,1 1 0,0 0 1,-1-1-1,1 1 1,0-1-1,0 2 1,0-2-1,0 0 0,0 0-1,0 0 1,0-1 0,0 1 0,0 0 0,0 0 0,-1 0 0,1-1 0,0 1 0,0 0 0,0-1 0,0 1 0,-1-1 0,1 1 0,0-1 0,0 1 0,-1-1 0,2 0 0,5-7 386,0 0-1,0 0 1,7-10 0,16-28 471,-1-2 1,36-85-1,29-110 174,-44 107-603,-55 155-459,-4 35 0,2-8-49,-23 137 94,26-146-27,1 1-1,6 72 1,-1-97 200,1 8-1686,-3-20 1347,-1-1-1,1 1 0,0-1 1,0 0-1,0 1 0,0-1 1,0 1-1,-1-1 0,1 0 0,0 1 1,0-1-1,-1 0 0,1 1 1,0-1-1,0 0 0,-1 0 0,1 1 1,0-1-1,-1 0 0,1 0 1,-1 0-1,1 1 0,0-1 1,-1 0-1,1 0 0,0 0 0,-1 0 1,1 0-1,-1 0 0,1 0 1,-1 0-1,1 0 0,0 0 0,-1 0 1,1 0-1,-1 0 0,1 0 1,0 0-1,-1 0 0,1 0 1,-1-1-1,-6 0-566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16371,'0'1'146,"1"0"-1,-1-1 0,0 1 0,1 0 0,-1-1 0,1 1 0,-1 0 0,1-1 0,-1 1 0,1-1 0,-1 1 0,1-1 0,0 1 0,-1-1 0,1 0 0,0 1 0,-1-1 0,1 0 0,0 1 1,-1-1-1,1 0 0,0 0 0,0 0 0,-1 1 0,1-1 0,0 0 0,0 0 0,0 0 0,-1 0 0,2-1 0,27-4 1428,-24 4-1277,34-10 669,0-3 0,0-1 0,37-21 0,49-20-33,-111 52-943,0 1 1,0 0 0,0 1 0,0 0 0,1 1 0,-1 1 0,0 0 0,1 1 0,-1 1 0,19 4 0,-31-6-121,1 1 1,0-1-1,-1 0 1,1 0-1,0 0 1,-1 0-1,1 0 1,-1-1-1,1 1 1,0-1-1,-1 0 1,1 1-1,-1-1 1,1 0-1,-1-1 1,3-1-1,-3 2 42,-1 0-1,0 0 1,1-1-1,-1 1 1,0 0-1,0-1 1,0 1-1,0-1 1,0 0-1,-1 1 1,1-1 0,0 0-1,-1 1 1,1-1-1,-1 0 1,0 0-1,1 1 1,-1-1-1,0 0 1,0 0-1,0 0 1,0 1-1,-1-1 1,0-3-1,-6-16-667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17636,'1'-1'149,"0"0"0,1 1 0,-1-1-1,0 0 1,1 1 0,-1 0 0,1-1 0,-1 1 0,1 0 0,-1-1 0,1 1 0,0 0 0,-1 0 0,1 0 0,-1 1 0,1-1-1,-1 0 1,1 0 0,-1 1 0,1-1 0,-1 1 0,0 0 0,1-1 0,-1 1 0,0 0 0,1 0 0,-1-1 0,0 1-1,0 0 1,1 2 0,1 0 43,-1 1-1,0-1 0,0 1 0,0 0 0,-1-1 1,1 1-1,-1 0 0,0 0 0,0 0 1,0 7-1,1 8 256,-2 34 1,1 8-95,-1-61-351,-1 0 0,1 1 0,0-1 0,0 1 0,0-1 0,0 0 0,0 1 0,0-1 0,0 1 0,1-1 0,-1 0 0,0 1 0,0-1 0,0 1 0,0-1 0,0 0 0,1 1 0,-1-1 0,0 0 0,0 1 0,1-1 0,-1 0 0,0 0 0,0 1 0,1-1 0,-1 0 0,0 0 0,1 1 0,-1-1 0,0 0 0,1 0 0,9-7 69,9-23 55,-18 27-112,13-21 108,-2-1 37,2 2-1,0 0 0,1 1 0,27-30 0,-40 50-143,-1 1 0,0-1-1,1 1 1,-1 0 0,1 0-1,-1 0 1,1 0 0,0 0-1,0 0 1,-1 0 0,1 0-1,0 1 1,0-1 0,0 1-1,0-1 1,0 1 0,3-1-1,-4 2-9,1-1 0,-1 1-1,0-1 1,0 1 0,0-1 0,0 1-1,0 0 1,0 0 0,0-1 0,0 1-1,0 0 1,-1 0 0,1 0 0,0 0-1,0 0 1,-1 0 0,1 0 0,-1 0-1,1 0 1,-1 1 0,1-1 0,-1 0-1,0 0 1,1 0 0,-1 1 0,0-1-1,0 0 1,0 2 0,1 15 18,0 1-1,-1-1 1,-2 1 0,-3 20 0,-2 38 60,11-97-520,-2 15 314,-1 1-1,0-1 1,0 0-1,-1 1 1,1-1-1,-1-6 1,-2-1-105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19212,'-78'40'4382,"66"-31"-3976,0 1-1,0 0 0,2 1 1,-13 14-1,19-21-386,1 1-1,0-1 1,0 1 0,0 0 0,0 0-1,1 0 1,0 0 0,0 1-1,0-1 1,0 1 0,1-1-1,0 1 1,1-1 0,-1 9 0,1-13-16,0 0 1,0 1-1,0-1 1,0 1-1,1-1 1,-1 0 0,0 1-1,1-1 1,-1 0-1,1 1 1,0-1 0,-1 0-1,1 1 1,0-1-1,0 0 1,0 0-1,0 0 1,0 0 0,0 0-1,0 0 1,0 0-1,2 1 1,-1-1 1,0 0 0,1-1 0,-1 1 0,1 0 0,-1-1 0,1 1 0,-1-1 0,1 0 0,-1 0 0,1 0 0,4-1 0,2-1 5,1 0 1,0 0-1,-1-1 0,1-1 0,13-6 1,-6 0 26,0-1 0,-1 0 0,0-1 0,-1-1 1,0-1-1,-1 0 0,-1 0 0,0-1 1,-1-1-1,-1 0 0,15-29 0,-23 34 196,-11 18-133,-13 21-15,6-1-156,-12 34 1,23-52-190,0 1-1,1 0 1,1 0 0,0 0-1,0 0 1,1 0 0,0 15 0,0-24 234,1 0 0,0 0 0,0 0 0,0 0 0,0 0-1,1 0 1,-1 0 0,0 0 0,0 0 0,1 1 0,-1-1 0,0 0 0,1 0 0,-1 0 0,1-1 0,0 1 0,-1 0 0,1 0 0,0 0 0,-1 0 0,1 0 0,0-1 0,0 1 0,0 0 0,0-1 0,-1 1 0,1-1 0,0 1 0,0-1 0,0 1 0,0-1 0,0 1 0,1-1 0,0 0 0,22 2-557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14115,'0'0'258,"0"0"1,0 1-1,0-1 1,0 0-1,0 1 1,1-1-1,-1 1 1,2 1 1550,-2-2-1551,0 0 0,1 0 1,-1 1-1,0-1 1,1 0-1,-1 0 1,0 0-1,1 0 1,-1 0-1,0 1 0,1-1 1,0 0-1,18 2 2411,19-4-1036,80-20 265,88-13-1424,-183 31-460,-11 2-17,-1 0 1,1 0-1,-1 2 1,22 0-1,-31 0-67,-1 1-1,0-1 1,0 1-1,0-1 1,0 1-1,1 0 1,-1-1 0,0 1-1,0 0 1,0 0-1,0-1 1,-1 1-1,1 0 1,0 0 0,0 0-1,0 0 1,-1 0-1,1 0 1,0 1-1,-1-1 1,1 0 0,-1 0-1,0 0 1,1 1-1,-1-1 1,0 0-1,0 0 1,1 1-1,-1-1 1,0 0 0,0 0-1,-1 1 1,1-1-1,0 0 1,0 1-1,-1-1 1,1 0 0,0 0-1,-2 2 1,2-1-11,0 0 0,-1-1 1,1 1-1,-1-1 0,0 1 1,1-1-1,-1 1 0,0-1 1,0 1-1,0-1 0,0 0 1,0 1-1,0-1 0,0 0 1,0 0-1,-1 0 0,1 0 1,0 0-1,-1 0 0,1 0 1,-1 0-1,1-1 0,-1 1 1,1 0-1,-1-1 0,0 0 1,1 1-1,-1-1 0,0 0 1,1 0-1,-3 0 0,-10-5-493,2-4 46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 16596,'6'-17'6244,"-7"31"-4148,2-12-1881,-1 0 0,-1 1 0,1-1 0,0 0 1,0 0-1,-1 0 0,1 0 0,-1 0 0,0 0 0,1-1 0,-1 1 0,0 0 1,0 0-1,0 0 0,0-1 0,-3 4 0,-4 5-259,4-2 98,3-6-29,0 0 1,0 0-1,0-1 0,-1 1 0,1 0 1,0 0-1,-1-1 0,1 1 0,-1-1 1,1 1-1,-4 1 0,4-3-3,0-1 0,0 1 0,1-1 0,-1 0-1,0 1 1,1-1 0,-1 0 0,1 1 0,-1-1 0,1 0-1,-1 0 1,1 0 0,-1 1 0,1-1 0,0 0 0,0 0-1,-1 0 1,1 0 0,0 0 0,0 0 0,0 1 0,0-3-1,-3-6 132,3 9-153,0 0 0,0 0 1,0 0-1,0 0 0,0-1 0,0 1 0,0 0 1,-1 0-1,1 0 0,0 0 0,0 0 0,0 0 1,0-1-1,0 1 0,0 0 0,0 0 0,-1 0 0,1 0 1,0 0-1,0 0 0,0 0 0,0 0 0,-1 0 1,1 0-1,0-1 0,0 1 0,0 0 0,0 0 1,-1 0-1,1 0 0,0 0 0,0 0 0,0 0 1,0 0-1,0 0 0,-1 1 0,1-1 0,0 0 1,0 0-1,0 0 0,0 0 0,-1 0 0,1 1 0,1-1 0,-1 0 0,0 1 0,1-1 0,-1 1 0,0-1-1,1 0 1,-1 1 0,1-1 0,-1 0 0,1 1 0,-1-1 0,0 0 0,1 0-1,-1 0 1,1 1 0,-1-1 0,1 0 0,-1 0 0,1 0 0,0 0 0,-1 0-1,2 0 1,75 16-7,60 15 10,-121-26 0,-1 0 0,0 2 0,0-1 0,0 2 0,-1 0-1,19 14 1,-27-17-1,18 13-15,-23-17 13,0 0 1,-1-1-1,1 1 0,0-1 1,0 1-1,0-1 0,0 1 1,0-1-1,1 0 1,-1 1-1,0-1 0,0 0 1,0 0-1,0 0 0,0 0 1,0 0-1,0 0 1,0 0-1,3-1 0,-12 20-8,0-12-3,0 0-1,0 0 1,0-1 0,-1 0-1,-12 7 1,-17 11 18,-6 11-22,1 1 1,2 2 0,2 2-1,1 1 1,3 2-1,-58 90 1,169-156-122,-51 18 132,1 2 1,-1 1-1,1 1 0,0 1 1,28 4-1,126 28 2,-164-29 2,-3 0-308,1-1 0,23 2 1,-44 6-2434,4-4 2154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17300,'0'-8'815,"2"-13"4436,2 31-3508,1 4-1391,0 0-1,1-1 1,1 0-1,0 0 0,1 0 1,0-1-1,1 0 1,15 16-1,-16-20-255,0 0 0,1-1 0,0 0 0,1-1 0,-1 0 0,1 0 0,0-1 0,0-1 0,1 1 0,0-2 0,19 5 0,-25-7-189,-1 1 1,1-1-1,0 1 1,-1 0-1,5 2 1,-9-4 39,1 0 0,-1 0-1,0 0 1,0 1 0,1-1-1,-1 0 1,0 0 0,0 0 0,0 0-1,1 0 1,-1 1 0,0-1 0,0 0-1,0 0 1,0 0 0,1 0 0,-1 1-1,0-1 1,0 0 0,0 0 0,0 1-1,0-1 1,0 0 0,0 0 0,0 1-1,0-1 1,1 0 0,-1 0-1,0 1 1,0-1 0,0 0 0,0 0-1,-1 0 1,1 1 0,0-1 0,-17 6-2971,-34-3-1532,29-3 3276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16636,'1'-2'3627,"5"-12"-1649,20-28 1586,43-50 0,-40 56-5791,38-64 0,-64 91 634,-4 13 644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19396,'1'-1'223,"-1"1"0,0 0 0,1 0-1,-1 0 1,1 0 0,-1 0 0,1-1 0,-1 1-1,1 0 1,-1 0 0,1 0 0,-1 0 0,1 0 0,-1 1-1,1-1 1,-1 0 0,1 0 0,-1 0 0,1 0-1,-1 0 1,1 1 0,-1-1 0,1 1 0,-1 13 2546,0-11-2946,-1 2 346,-1 4-11,1-1 0,1 1 0,-1 0 1,3 17-1,-2-24-166,0-1-1,0 0 1,1 0 0,-1 0 0,0 0 0,1 0 0,-1 1 0,0-1-1,1 0 1,0 0 0,-1 0 0,1 0 0,0 0 0,-1 0-1,1-1 1,0 1 0,0 0 0,0 0 0,0 0 0,0-1 0,0 1-1,0 0 1,0-1 0,0 1 0,0-1 0,0 1 0,0-1 0,0 0-1,0 1 1,0-1 0,1 0 0,-1 0 0,0 0 0,0 0 0,0 0-1,1 0 1,-1 0 0,0 0 0,0-1 0,0 1 0,0 0 0,0-1-1,1 1 1,-1 0 0,0-1 0,0 0 0,1 0 0,2-1-123,1-1 1,-1 1 0,0-1 0,0 1 0,-1-1 0,1 0 0,-1 0-1,1-1 1,-1 1 0,0-1 0,0 0 0,-1 0 0,1 0 0,-1 0-1,0 0 1,3-6 0,8-18-365</inkml:trace>
  <inkml:trace contextRef="#ctx0" brushRef="#br0" timeOffset="1">33 0 19068,'-7'3'2265,"5"0"-1265,4-2-424,-1 2 1768,1 2-895,-1-4-905,-1 0-376,-3 1-1104,0-8 704,-5-2-128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11795,'-23'31'2421,"1"-3"591,10-8 1919,12-22-4611,1 1 0,0 0 0,0 0-1,-1 1 1,1-1 0,0 0 0,0 0-1,0 0 1,0 0 0,0 1-1,0-1 1,0 0 0,0 1 0,0-1-1,0 1 1,1 0 0,0-1 0,28-2 2081,-8 5-2332,30 7 0,-19-3 433,21-1-382,-1-2 1,1-2-1,82-10 1,158-40-27,-290 49-100,17-5 10,32-2-1,-48 7 2,0 0-1,1 0 0,-1 0 1,0 0-1,0 1 1,1 0-1,-1 0 1,0 1-1,0-1 1,0 1-1,8 4 1,-12-6-3,0 1 1,0-1 0,0 0-1,0 1 1,0-1 0,0 0-1,0 0 1,0 0 0,0 0-1,0 0 1,0 0 0,0 0-1,0-1 1,0 1 0,0 0-1,0 0 1,0-1 0,0 1-1,0-1 1,0 1 0,0-1-1,0 1 1,0-1 0,0 1-1,-1-1 1,2-1 0,-3 3-78,0-1-1,0 1 1,0-1 0,1 0 0,-1 1-1,0-1 1,0 0 0,0 0 0,0 0-1,0 0 1,0 1 0,0-2 0,-1 1-1,1 0 1,0 0 0,0 0 0,0 0-1,0 0 1,1-1 0,-1 1 0,0-1-1,0 1 1,0 0 0,0-1 0,0 0-1,0 1 1,0-1 0,0 0 0,-28-20-2108,15 4 1435,1-3-169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17812,'6'-13'2895,"1"11"376,-5 4-2934,0-1 0,0 1 0,0 0 0,-1 0 0,1 0 0,0 0 0,-1 0 0,2 2 0,82 131 1232,-14-19-1081,-57-96-253,1-1 0,0 0 0,30 26 0,-4-17-158,-47-27-1034,-4-3 127,-2-2-207,0 1 0,-1 0 0,1 1 0,-1 0 0,0 0 0,0 2 0,-13 0 0,-1 1-177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1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12 491 15115,'0'0'78,"-1"0"0,1 0 0,0 1 0,0-1 1,-1 0-1,1 0 0,0 0 0,0 0 0,-1 0 0,1 0 0,0 1 0,0-1 0,-1 0 0,1 0 0,0 0 0,-1 0 0,1 0 0,0 0 0,-1 0 0,1 0 1,0 0-1,0-1 0,-1 1 0,1 0 0,0 0 0,-1 0 0,1 0 0,0 0 0,0 0 0,-1-1 0,1 1 0,0 0 0,0 0 0,0 0 0,-1-1 1,1 1-1,0 0 0,0 0 0,0 0 0,-1-1 0,1 1 0,0 0 0,0-1 0,0 1 0,0 0 0,0 0 0,0-1 0,0 1 0,0 0 0,0-1 0,0 1 1,0 0-1,0 0 0,0-1 0,0 1 0,0 0 0,0-1 0,0 1 0,0 0 0,0 0 0,0-1 0,6-21 2588,6-5-1884,1 0 1,2 1-1,1 1 1,1 0 0,0 2-1,2 0 1,1 0-1,24-19 1,27-19-793,94-62 0,-161 120-95,2-1-352,1-1 0,-2 0 0,1 0 0,7-7 0,-14 12-248,1 0 651,0 0 0,0 0-1,0 0 1,0 0 0,-1 0 0,1 0 0,0 0-1,0 0 1,0 0 0,0 0 0,0 0 0,0 0-1,0 0 1,0 0 0,0 0 0,-1-2-1681,-6 4 1426,-5 4-700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14203,'0'1'149,"-1"0"1,1 0-1,0 0 1,0 0-1,0 0 0,0 0 1,0 0-1,0 0 1,0-1-1,0 1 0,1 0 1,-1 0-1,0 0 1,1 0-1,-1 0 0,0 0 1,1-1-1,-1 1 1,1 0-1,-1 0 0,1-1 1,-1 1-1,1 0 1,0-1-1,1 2 0,-1-2 164,1 0 0,-1 0 0,1 0 0,-1 0 0,1-1 0,-1 1-1,1 0 1,-1-1 0,1 1 0,-1-1 0,3-1 0,12-4 430,2 1-263,0 1 0,1 1 0,-1 0 0,1 2 0,-1 0 0,1 1 0,27 3 0,-27 0-582,0 1 0,0 0 0,0 1 1,-1 1-1,0 1 0,0 1 1,19 10-1,-32-14-451,1 0 1,-1 0-1,0 0 1,7 8-1,-7-7 92,-2-3-353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18172,'17'-12'1952,"1"5"-1344,4 0-296,4 0 1121,8-2-777,2 4-168,-2 5-224,1 0-192,-7 5-576,1-2-344,-9 0 720,-1 1-160,-5-4-104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67 11306,'6'-7'570,"-1"-1"-1,1 1 1,7-15-1,1-1 1948,-23 37-1651,-98 152 3725,78-116-4111,-34 80 0,32-55-166,-72 200 863,102-262-1052,9-18-40,14-22 10,-19 24-82,65-101-830,-45 68-750,-12 12 608,-8 14 339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17492,'0'0'63,"0"0"0,0 0 1,0 0-1,0 0 0,0 0 1,-1 1-1,1-1 0,0 0 1,0 0-1,0 0 0,0 1 1,0-1-1,0 0 0,0 0 1,0 0-1,1 0 0,-1 1 0,0-1 1,0 0-1,0 0 0,0 0 1,0 0-1,0 1 0,0-1 1,0 0-1,0 0 0,0 0 1,1 0-1,-1 0 0,0 0 1,0 1-1,0-1 0,0 0 1,0 0-1,0 0 0,1 0 1,-1 0-1,0 0 0,0 0 0,0 0 1,0 0-1,1 0 0,-1 0 1,0 0-1,0 0 0,0 0 1,0 0-1,1 0 0,8-7 1384,7-14-410,101-177 1789,6-9-2072,-116 197-723,-4 5-10,0 0 0,0 0 0,1 0 0,0 1 0,0-1 0,5-3 0,-9 8-19,0 1-1,0-1 0,0 0 0,0 0 1,-1 0-1,1 1 0,0-1 0,0 0 1,0 0-1,0 0 0,0 1 1,0-1-1,0 0 0,0 0 0,0 0 1,0 1-1,0-1 0,1 0 0,-1 0 1,0 0-1,0 1 0,0-1 0,0 0 1,0 0-1,0 0 0,0 1 0,0-1 1,1 0-1,-1 0 0,0 0 1,0 0-1,0 0 0,0 1 0,1-1 1,-1 0-1,0 0 0,0 0 0,0 0 1,1 0-1,-1 0 0,0 0 0,0 0 1,0 0-1,1 0 0,-1 0 0,0 0 1,0 0-1,0 0 0,1 0 0,-1 0 1,0 0-1,0 0 0,0 0 1,1 0-1,-1 0 0,0 0 0,0 0 1,0 0-1,1 0 0,-1 0 0,0-1 1,0 1-1,0 0 0,1 0 0,-1 0 1,0-1-1,-4 25 30,3-19-15,-17 71 77,2-11-25,3 1 1,-5 74-1,18-133-108,-1-4-10,1-1 0,-1 1 0,1-1 0,0 1 0,0-1 1,0 1-1,1-1 0,-1 1 0,0-1 0,1 1 0,0-1 0,0 1 0,-1-1 1,4 4-1,-4-5 32,0-1 0,0 0 0,0 0 0,0 0 0,0 0 1,0 0-1,0 0 0,0 1 0,1-1 0,-1 0 0,0 0 1,0 0-1,0 0 0,0 0 0,0 0 0,1 0 0,-1 0 0,0 0 1,0 1-1,0-1 0,0 0 0,1 0 0,-1 0 0,0 0 1,0 0-1,0 0 0,0 0 0,1 0 0,-1 0 0,0 0 0,0 0 1,0 0-1,0-1 0,1 1 0,-1 0 0,0 0 0,0 0 1,0 0-1,0 0 0,0 0 0,1 0 0,-1 0 0,0 0 0,0-1 1,0 1-1,0 0 0,0 0 0,0 0 0,0 0 0,0 0 1,1-1-1,-1 1 0,2-12-362,-2-4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17748,'1'0'155,"-1"1"1,1-1-1,-1 1 0,1-1 1,-1 0-1,1 0 0,0 1 1,-1-1-1,1 0 1,0 0-1,-1 0 0,1 1 1,0-1-1,-1 0 1,1 0-1,0 0 0,-1 0 1,1 0-1,0-1 0,-1 1 1,2 0-1,16-2 917,183-43 3771,-36 7-3846,-33 16-652,42-9-639,-171 31 112,0-1 0,0 0 1,0 0-1,0 0 1,-1-1-1,1 1 0,0-1 1,-1 1-1,5-4 0,-7 4 108,0 1-1,1 0 0,-1-1 0,1 1 1,-1-1-1,0 1 0,0-1 0,1 1 0,-1-1 1,0 1-1,0-1 0,1 1 0,-1-1 0,0 1 1,0-1-1,0 1 0,0-1 0,0 0 0,0 1 1,0-1-1,0 1 0,0-2 0,-1 2 15,1-1 1,-1 0-1,1 0 0,-1 0 0,1 0 0,-1 0 0,0 0 0,0 1 0,1-1 1,-1 0-1,0 1 0,0-1 0,0 0 0,0 1 0,0-1 0,-1 0 0,-14-4-709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16988,'2'-18'2099,"-2"18"-2040,0 0-1,0 0 1,0 0 0,0-1-1,1 1 1,-1 0-1,0 0 1,0 0-1,0-1 1,0 1-1,0 0 1,0 0 0,1 0-1,-1 0 1,0-1-1,0 1 1,0 0-1,1 0 1,-1 0 0,0 0-1,0 0 1,0 0-1,1-1 1,-1 1-1,0 0 1,0 0-1,1 0 1,-1 0 0,0 0-1,0 0 1,0 0-1,1 0 1,-1 0-1,2 1 105,-1 0-1,1 0 1,-1 1-1,0-1 1,0 0-1,1 0 1,-1 1-1,0-1 1,0 1-1,0-1 1,-1 1-1,1-1 1,0 1-1,1 2 1,3 12 211,1 0-1,-2 1 1,0 0 0,2 26 0,-4-24-120,2 0 0,9 35 0,-12-54-248,-1 1 0,0-1 0,0 1-1,0-1 1,1 1 0,-1-1 0,0 1 0,0-1 0,1 1 0,-1-1-1,0 1 1,1-1 0,-1 1 0,1-1 0,-1 0 0,1 1 0,-1-1-1,0 0 1,1 1 0,-1-1 0,1 0 0,0 0 0,-1 1 0,1-1-1,-1 0 1,1 0 0,-1 0 0,1 0 0,-1 0 0,1 0 0,0 0-1,-1 0 1,1 0 0,-1 0 0,1 0 0,-1 0 0,1 0 0,0 0-1,-1 0 1,1-1 0,0 1 0,22-18 119,49-57 147,-46 45-178,1 2 0,2 0 0,40-29 0,-65 54-86,0 0 0,1 0-1,0 1 1,0-1 0,-1 1 0,2 0 0,-1 0 0,6-1 0,-9 3-7,-1 0 1,1 0 0,-1 0 0,1 0 0,-1 0 0,1 1 0,-1-1 0,1 0 0,-1 1-1,0-1 1,1 1 0,-1-1 0,0 1 0,1 0 0,-1-1 0,0 1 0,0 0 0,1 0 0,-1 0-1,0 0 1,0 0 0,0 0 0,0 0 0,0 1 0,-1-1 0,1 0 0,0 0 0,-1 1 0,1-1-1,0 1 1,-1-1 0,1 3 0,2 8 21,0 0 0,-1 0-1,0 0 1,-1 0 0,-1 21 0,-7 60 199,11-84-2081,-3-4 1325,-5-4-6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 15803,'-13'-5'6361,"22"0"-1491,2 1-4913,39-15 459,1 3 0,0 1-1,1 3 1,1 3 0,0 1-1,72 0 1,-112 9-636,-13-1 202,0 0 0,0 0 0,0 0-1,1 0 1,-1 0 0,0 0 0,0 0 0,0 1-1,0-1 1,0 0 0,0 0 0,0 0 0,0 0 0,0 0-1,0 0 1,0 0 0,0 0 0,0 0 0,1 0-1,-1 0 1,0 0 0,0 1 0,0-1 0,0 0-1,0 0 1,0 0 0,0 0 0,0 0 0,0 0-1,0 0 1,0 0 0,0 0 0,0 1 0,0-1 0,0 0-1,0 0 1,0 0 0,0 0 0,0 0 0,0 0-1,0 0 1,0 0 0,-1 0 0,1 0 0,0 1-1,0-1 1,0 0 0,0 0 0,0 0 0,0 0-1,0 0 1,0 0 0,0 0 0,0 0 0,-2 1-175,0 0 1,1 0 0,-1 0 0,0-1-1,1 1 1,-1 0 0,0-1 0,0 0-1,0 1 1,-3-1 0,-89 9-3017,54-2 2161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13419,'-9'-1'2526,"11"-5"44,12-6 833,-10 11-3142,0-1 0,0 0 0,0 1 0,0 0 0,-1 0 0,2 0 0,-1 1-1,0-1 1,0 1 0,0 0 0,0 0 0,0 0 0,0 1 0,0-1 0,0 1 0,7 2 0,-6 0-145,0-1 0,0 1 0,0 0 0,-1 0 0,1 0 0,-1 0 0,0 1 0,0 0 0,0 0 0,0 0 0,4 6 0,-3-2-105,0 1 1,0-1-1,0 1 0,-1 0 0,0 0 0,-1 0 1,0 1-1,-1-1 0,0 1 0,0 0 1,-1 0-1,0-1 0,-1 17 0,-3-10 5,0 0-1,-1 0 0,-1-1 1,0 1-1,-1-1 1,-1-1-1,-15 27 0,-71 88 90,87-121-95,5-8-12,0 1 1,0 0 0,1 0-1,-1 0 1,1 0 0,-1-1-1,1 1 1,-1 0 0,1 0-1,-1 0 1,1 0 0,0 0-1,-1 0 1,1 2 0,0-3 0,0 1 1,0-1 0,1 0-1,-1 0 1,0 1 0,0-1-1,0 0 1,1 0 0,-1 1-1,0-1 1,0 0 0,1 0-1,-1 0 1,0 0 0,0 1-1,1-1 1,-1 0-1,0 0 1,0 0 0,1 0-1,-1 0 1,0 0 0,1 0-1,-1 0 1,0 0 0,1 0-1,-1 0 1,0 0 0,0 0-1,1 0 1,0 0 0,36-9 5,-22 4 10,20-2 53,0 1 1,1 2-1,67 1 0,106 22 123,-207-18-181,0-1-1,0 0 1,0 0 0,1 0-1,-1 0 1,0 0-1,0 0 1,0-1 0,4 0-1,-5 1-34,-1-1-1,1 1 1,0-1-1,-1 1 0,1-1 1,-1 1-1,1-1 1,-1 1-1,1-1 0,-1 1 1,1-1-1,-1 0 1,1 1-1,-1-1 0,0 0 1,1 0-1,-1 1 1,0-1-1,0 0 0,1 0 1,-1 1-1,0-1 1,0 0-1,0 0 0,0 1 1,0-3-1,-2 2-249,-1 0-1,1 0 0,0 0 0,-1 0 0,1 0 1,-1 0-1,1 1 0,-1-1 0,-3 1 1,2-1-88,-13-3-343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24885,'-44'106'2437,"-57"200"-1272,100-305-1208,1 1 0,-1 0 0,0 0-1,0 0 1,0 0 0,0-1-1,0 1 1,0-1 0,0 1 0,-1-1-1,-1 3 1,3-4 18,0 0-1,0 0 0,-1 0 1,1 0-1,0 0 1,0 0-1,0 0 0,-1 0 1,1 0-1,0 0 1,0 0-1,-1 1 0,1-1 1,0-1-1,0 1 1,-1 0-1,1 0 0,0 0 1,0 0-1,0 0 1,-1 0-1,1 0 0,0 0 1,0 0-1,0 0 1,-1 0-1,1-1 0,0 1 1,0 0-1,0 0 1,-1 0-1,-5-14-899,0-25-1149,1-1-1,3 1 1,1-1-1,4-50 1,-2 71 1387,-1 18 641,1-7-20,-1 0 0,1 1-1,0-1 1,0 0 0,4-9 0,-5 16 129,0 1 0,0 0 0,0 0-1,0-1 1,1 1 0,-1 0 0,0 0 0,0 0 0,0-1 0,1 1 0,-1 0 0,0 0 0,0 0-1,0 0 1,1-1 0,-1 1 0,0 0 0,0 0 0,1 0 0,-1 0 0,0 0 0,1 0 0,-1 0-1,0 0 1,0 0 0,1 0 0,-1 0 0,0 0 0,0 0 0,1 0 0,-1 0 0,0 0 0,1 0-1,-1 0 1,0 0 0,0 0 0,1 1 0,-1-1 0,0 0 0,0 0 0,0 0 0,1 0 0,-1 0 0,0 1-1,14 11 1684,-9-8-926,58 38 3854,-47-32-4264,-1-1-1,0 2 1,0 0 0,-1 1-1,-1 0 1,16 19-1,16 36-3063,-38-60 2172,-1-4-180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73 303 18924,'15'10'2032,"-7"2"-1223,-4-2-345,-3 7 1360,1 2-632,-2 5-575,-2 0-153,-1-1-440,2 3-168,-5-9-521,-1-3-359,-3-14 816,-1-8-184,-5-24-176</inkml:trace>
  <inkml:trace contextRef="#ctx0" brushRef="#br0" timeOffset="1">5 5 20212,'3'-4'2209,"-3"5"-1553,0 2-304,0 1 1504,3 2-1552,0-2-608,-3 1 304,-3 2-176,-7 0-104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17380,'0'1'169,"0"-1"-1,1 1 1,-1-1 0,0 1 0,1-1 0,-1 1 0,1-1 0,-1 0 0,1 1 0,-1-1-1,1 0 1,0 1 0,-1-1 0,1 0 0,-1 0 0,1 1 0,-1-1 0,1 0 0,0 0-1,-1 0 1,1 0 0,0 0 0,-1 0 0,1 0 0,-1 0 0,1 0 0,0 0-1,-1 0 1,1 0 0,-1-1 0,1 1 0,1-1 0,28-5 1516,-24 4-1195,144-25 1636,189-10 1,-43 8-2509,-213 16 473,124-34 0,-142 24-106,-43 14-44,0 1 0,0 2-1,38-7 1,-39 12-71,-21 1 110,1 0 0,-1 0 0,1 0 1,-1 0-1,1 0 0,0 0 1,-1 0-1,1 0 0,-1 0 1,1 0-1,-1 0 0,1 0 0,-1 1 1,1-1-1,-1 0 0,1 0 1,-1 0-1,0 1 0,1-1 1,-1 0-1,1 1 0,-1-1 0,1 0 1,-1 1-1,0-1 0,1 0 1,-1 1-1,0-1 0,0 1 0,1-1 1,-1 1-1,0-1 0,1 1 1,-2 0-65,1-1 0,-1 1 0,1-1 0,-1 1 1,1-1-1,-1 0 0,1 1 0,-1-1 0,1 0 1,-1 1-1,0-1 0,1 0 0,-1 0 0,1 0 1,-1 0-1,0 1 0,1-1 0,-1 0 0,0 0 1,1 0-1,-1 0 0,0 0 0,0-1 0,-19 0-750,19 1 804,-16-3-448,0-3-124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16996,'-11'4'1396,"-31"9"1481,16-1 2518,26-12-5359,0 0-1,-1 0 0,1 0 0,0 0 1,0 1-1,0-1 0,0 0 0,0 0 1,0 0-1,0 0 0,0 0 0,0 1 1,0-1-1,0 0 0,0 0 0,-1 0 1,1 0-1,0 1 0,0-1 1,0 0-1,0 0 0,0 0 0,1 0 1,-1 1-1,0-1 0,0 0 0,0 0 1,0 0-1,0 0 0,0 1 0,0-1 1,0 0-1,0 0 0,0 0 0,0 0 1,1 0-1,-1 1 0,0-1 0,0 0 1,0 0-1,0 0 0,0 0 0,0 0 1,1 0-1,-1 0 0,0 0 0,0 0 1,0 0-1,0 1 0,1-1 0,-1 0 1,0 0-1,0 0 0,0 0 0,0 0 1,1 0-1,-1 0 0,0 0 0,11 3 469,39 4-244,1-2 1,0-2-1,0-3 1,1-1-1,59-11 1,-54 1-216,-34 6-1466,-19 3-646,-24 7-2277,-3 2 3181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15747,'-22'10'2899,"12"-6"529,21-8-227,-3 2-2876,-1 0 0,1 0 0,0 1 1,-1 0-1,1 1 0,0-1 0,0 1 1,15 2-1,-21-1-308,1-1-1,-1 0 1,0 1 0,1-1-1,-1 1 1,1 0 0,-1 0-1,0 0 1,0 0 0,1 0-1,-1 0 1,0 1 0,0-1-1,0 1 1,0-1 0,-1 1-1,1 0 1,0 0 0,-1 0-1,1 0 1,-1 0 0,1 0-1,-1 0 1,0 0 0,0 1-1,0-1 1,0 0 0,-1 1-1,1-1 1,-1 1 0,1 3-1,-1 2 2,-1 0 0,1 0 0,-2-1 0,1 1 0,-1 0 0,0-1 0,-6 13-1,-28 52 51,18-39-32,2-2-12,1-4-12,1 0-1,1 2 1,1-1 0,-9 40 0,20-67-13,1 0-1,0 1 1,-1-1 0,1 1 0,0-1-1,0 1 1,0-1 0,0 1 0,0-1-1,1 1 1,-1-1 0,0 1 0,1-1-1,-1 0 1,1 3 0,0-4 0,-1 1 0,1-1 0,-1 1 0,1-1 0,-1 1 1,1-1-1,-1 0 0,1 1 0,0-1 0,-1 1 0,1-1 0,0 0 0,-1 0 1,1 1-1,0-1 0,-1 0 0,1 0 0,0 0 0,-1 0 0,1 0 0,0 0 1,1 0-1,4-1-4,0 0 0,0-1 0,0 0 0,0 0 1,10-5-1,-5 2 2,14-5-3,0 1 0,0 1 0,1 1 0,0 1 0,0 1 0,0 2 0,1 0 0,33 2 1,-57 1-99,0 0 1,0 0-1,0 0 1,-1 1-1,1-1 1,0 1-1,0-1 1,-1 1-1,1 0 1,0 0-1,-1 0 1,1 1-1,-1-1 1,0 1-1,1-1 1,-1 1-1,0 0 1,0 0-1,0 0 1,0 0-1,0 0 1,0 0-1,-1 0 1,3 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46 9898,'31'-28'1808,"-11"10"6893,-35 40-7503,1 1-1,0 0 1,-12 33 0,-26 79-673,35-88-104,-12 31-956,3 1 1,-20 106-1,45-163-1092,1-22 1604,0 1 1,0-1-1,0 0 1,0 0-1,0 1 1,0-1-1,0 0 1,0 1-1,0-1 1,0 0-1,1 0 1,-1 1-1,0-1 1,0 0-1,0 1 0,0-1 1,1 0-1,-1 0 1,0 0-1,0 1 1,0-1-1,1 0 1,-1 0-1,0 0 1,1 0-1,-1 1 1,0-1-1,0 0 1,1 0-1,-1 0 1,0 0-1,1 0 1,-1 0-1,0 0 1,0 0-1,1 0 0,-1 0 1,0 0-1,1 0 1,-1 0-1,0 0 1,1 0-1,-1 0 1,0 0-1,0 0 1,1 0-1,-1-1 1,0 1-1,1 0 1,-1 0-1,0 0 1,0 0-1,0-1 1,1 1-1,12-11-887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2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17292,'0'-1'260,"0"0"0,0 1 1,-1-1-1,1 0 0,0 0 0,0 1 1,0-1-1,0 0 0,0 0 1,0 0-1,1 1 0,-1-1 1,0 0-1,0 0 0,1 1 1,-1-1-1,0 0 0,1 1 0,-1-1 1,0 0-1,1 1 0,0-2 1,12 12 4117,-5-2-4742,10 9 391,0-1 0,1-1 0,0-1 0,2 0 0,-1-2 0,2 0 0,0-1 0,0-2 0,0 0 0,34 8 0,-42-12-1488,-14-5 1432,0 0 1,1 0-1,-1 0 1,0 0-1,0 0 1,0 0 0,1 0-1,-1 0 1,0 0-1,0 0 1,0 1-1,1-1 1,-1 0-1,0 0 1,0 0-1,0 0 1,0 0 0,0 1-1,1-1 1,-1 0-1,0 0 1,0 0-1,0 0 1,0 1-1,0-1 1,0 0 0,0 0-1,0 0 1,1 1-1,-1-1 1,0 0-1,0 0 1,0 0-1,0 1 1,0-1-1,0 0 1,0 0 0,0 0-1,0 1 1,0-1-1,-1 0 1,1 0-1,0 0 1,0 1-1,0-1 1,0 0 0,0 0-1,0 0 1,0 1-1,0-1 1,-1 0-1,1 0 1,0 0-1,0 0 1,0 0-1,0 1 1,-1-1 0,1 0-1,0 0 1,0 0-1,-9 3-727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18196,'0'0'63,"0"0"0,0 0 0,0 0 1,0 0-1,0 1 0,0-1 0,0 0 0,0 0 0,0 0 0,0 0 1,0 1-1,0-1 0,0 0 0,0 0 0,0 0 0,0 0 1,0 1-1,0-1 0,1 0 0,-1 0 0,0 0 0,0 0 1,0 0-1,0 0 0,0 1 0,0-1 0,0 0 0,1 0 1,-1 0-1,0 0 0,0 0 0,0 0 0,0 0 0,1 0 0,-1 0 1,0 0-1,0 0 0,0 0 0,0 0 0,1 0 0,-1 0 1,0 0-1,0 0 0,0 0 0,0 0 0,1 0 0,-1 0 1,0 0-1,0 0 0,0 0 0,0 0 0,1 0 0,-1 0 1,0 0-1,0 0 0,0 0 0,0-1 0,0 1 0,0 0 0,1 0 1,-1 0-1,0 0 0,0 0 0,0 0 0,0-1 1,14-11 863,-11 8-271,127-109 3821,-21 20-3340,-78 64-1050,81-79-2761,-111 107 2644,7-6-150,-8 7 163,0 0 0,1 0 0,-1 0 0,0 0 0,0 0 0,0 0 0,1 0 0,-1 0 0,0 0 0,0 0 0,1 0 0,-1 0 0,0 0 0,0 1 0,0-1-1,1 0 1,-1 0 0,0 0 0,0 0 0,0 0 0,0 0 0,1 1 0,-1-1 0,0 0 0,0 0 0,0 0 0,0 0 0,0 0 0,0 1 0,1-1-1,-1 0 1,0 0 0,0 0 0,0 1 0,0-1 0,0 0 0,0 0 0,0 1 0,0-1 0,0 0 0,0 0 0,0 0 0,0 1 0,0-1 0,2 12-608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19868,'6'-2'2225,"-4"5"-1249,-1 4-408,-1 6 1168,0 3-303,0 4-561,1 2-208,-1-1-432,2 1-120,-1-4-200,2-2-160,3-7-280,0-5-248,2-7-617,-2-8 1049,3-8-224,-1-1-136</inkml:trace>
  <inkml:trace contextRef="#ctx0" brushRef="#br0" timeOffset="1">68 1 19884,'-6'7'2385,"2"6"-1401,-2 0-440,3 0 1849,2-1-993,1-1-1008,0-3-592,1-5-1608,1-19 1351,-2-8-175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30 14915,'10'-22'2205,"-7"15"-793,-10 15 1263,-52 77 393,-42 66-2080,44-55-591,-87 194 1,137-268-536,5-17-25,1 1 0,-1-1 0,0 1 0,0-1-1,-1 0 1,1 0 0,-1 0 0,0 0 0,-1-1-1,-5 8 1,8-12 130,1 0 1,0 0-1,0 0 0,-1 1 0,1-1 1,0 0-1,-1 0 0,1 0 1,0 0-1,0 0 0,-1 0 0,1 1 1,0-1-1,-1 0 0,1 0 0,0 0 1,-1 0-1,1 0 0,0 0 0,-1 0 1,1 0-1,0 0 0,-1-1 0,1 1 1,0 0-1,0 0 0,-1 0 1,1 0-1,0 0 0,-1 0 0,1-1 1,0 1-1,0 0 0,-1 0 0,1 0 1,0-1-1,0 1 0,0 0 0,-1 0 1,1-1-1,0 1 0,0 0 0,0-1 1,-7-15-283,7 16 304,-7-39-629,2-15-227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16195,'6'4'2073,"3"9"-1233,-1 6-272,5 4 1385,9 3-881,6-1-144,12 0-248,3-2-104,9-3-256,1-2-32,3-5-192,-5 0-136,-6-3-360,-8 2-256,-10 3-560,-7 6 944,-8 3-152,-5 3-272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17532,'4'0'1872,"12"-3"-1064,-5 0-272,11-1 1097,4 0-313,7-1-464,4 0-176,0-2-256,0-1-87,-4 0-169,-1 2-152,-8 3-304,-4-1-297,-7 4-463,-4 0-304,-8 4 984,-2 6-288,-5 3-177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18492,'6'6'2064,"6"3"-1359,11-9-241,10-3 1112,8-4-664,6-5-160,2-1-264,-2 0-232,-8 0-584,-2 3-368,-15 2 600,-6 6-160,-6 7-112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41 136 18668,'-4'-2'570,"0"1"0,0-1-1,0 1 1,0 0 0,0 0 0,0 0 0,-8 1 2681,33 0-1866,15-1-1089,-1-2 0,1-1 0,49-13 0,103-39-137,-86 23-134,-94 31-50,-2 0-53,0 0-1,0 0 1,0 1-1,0-1 1,0 1-1,0 1 1,0-1-1,0 1 1,12 1-1,-18-1 47,1 0 0,-1 1-1,0-1 1,1 0 0,-1 0-1,0 1 1,1-1 0,-1 0-1,0 0 1,0 1 0,0-1-1,1 0 1,-1 1 0,0-1-1,0 0 1,0 1 0,0-1-1,1 1 1,-1-1 0,0 0-1,0 1 1,0-1 0,0 0-1,0 1 1,0-1 0,0 1-1,0-1 1,0 0 0,0 1-1,0-1 1,-1 0 0,1 1-1,0-1 1,0 1 0,0-1-1,0 0 1,0 1 0,-1-1-1,1 0 1,0 0 0,0 1-1,-1-1 1,1 0 0,0 1-1,-1-1 1,1 0 0,0 0-1,0 0 1,-1 1 0,0-1 0,-15 14-1307,-3-1 333,0-2-1,-33 14 1,52-25 1000,-42 17-877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14779,'-28'9'2117,"19"-6"-527,21-6 1829,14-4-1678,57-14 1010,-75 20-2600,1 0 1,-1 0-1,1 1 0,-1 0 0,1 0 1,-1 1-1,14 3 0,-19-4-136,0 1-1,0 0 1,0 0 0,0 0-1,-1 1 1,1-1-1,0 1 1,-1-1-1,1 1 1,-1 0 0,0 0-1,1 0 1,-1 0-1,0 1 1,0-1 0,-1 0-1,4 5 1,-3-2-8,-1-1 0,1 0 0,-1 1 0,0-1 0,0 1 0,0-1 0,-1 1 0,1-1 1,-1 1-1,-1 7 0,-1 3-2,-1-1 1,0 1-1,-1-1 1,-1 0-1,0 0 1,-8 16-1,-11 12 96,-58 79-1,-7 11 214,86-126-289,-1 0 1,1 1 0,0 0-1,1-1 1,-3 11 0,4-16-23,1 0 1,0 0-1,0 0 1,0 1-1,0-1 1,0 0-1,0 0 1,0 0-1,0 0 1,0 0-1,0 0 1,0 0-1,1 0 0,-1 1 1,0-1-1,1 0 1,-1 0-1,1 0 1,-1 0-1,1-1 1,0 1-1,-1 0 1,1 0-1,0 0 1,0 0-1,0-1 1,-1 1-1,1 0 1,0-1-1,0 1 1,0 0-1,0-1 1,0 0-1,0 1 0,0-1 1,0 1-1,0-1 1,1 0-1,-1 0 1,0 0-1,1 0 1,18 1 13,0-1 0,-1-1 0,1-1 0,-1-1 0,0-1 0,29-9 0,7 0 39,146-17-1737,-201 29 1671,0 1-1,0 0 1,1 0 0,-1 0-1,0 0 1,0 0 0,0 0-1,0 0 1,0 0 0,0 0-1,0 0 1,1 0 0,-1 0-1,0 0 1,0 0 0,0 0-1,0 0 1,0 0 0,0 0-1,1 0 1,-1 0 0,0 0-1,0 0 1,0 0 0,0 0-1,0 0 1,0 0 0,1 0-1,-1 0 1,0 0 0,0 1-1,0-1 1,0 0 0,0 0-1,0 0 1,0 0 0,0 0-1,0 0 1,0 0 0,1 0-1,-1 0 1,0 1 0,0-1-1,0 0 1,0 0 0,0 0-1,0 0 1,0 0 0,0 0-1,0 1 1,0-1 0,0 0-1,0 0 1,0 0-1,0 0 1,0 0 0,0 0-1,0 1 1,0-1 0,0 0-1,0 0 1,0 0 0,-1 0-1,1 0 1,0 0 0,0 0-1,0 1 1,0-1 0,-6 5-478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22 15979,'6'-7'782,"-5"6"-552,1-1 1,-1 0-1,0 1 1,1 0-1,-1-1 1,1 1-1,0 0 0,-1 0 1,4-2-1,-19 42 4131,-68 128-811,-47 101-2367,114-235-1352,15-32 152,0-1 0,0 0 0,0 0 0,0 0 1,0 0-1,0 1 0,0-1 0,-1 0 0,1 0 0,0 0 0,0 0 0,0 0 0,0 1 1,0-1-1,0 0 0,0 0 0,0 0 0,0 0 0,0 0 0,-1 0 0,1 1 0,0-1 1,0 0-1,0 0 0,0 0 0,0 0 0,-1 0 0,1 0 0,0 0 0,0 0 0,0 0 1,0 0-1,0 0 0,-1 0 0,1 0 0,0 0 0,0 0 0,0 0 0,0 0 0,-1 0 1,1 0-1,0 0 0,0 0 0,0 0 0,0 0 0,-1 0 0,1 0 0,0 0 0,0 0 1,0 0-1,0 0 0,0 0 0,-1 0 0,1-1 0,0 1 0,0 0 0,0 0 0,0 0 1,0 0-1,0 0 0,0-1 0,0 1 0,0 0 0,-1 0 0,1 0 0,0 0 0,0 0 1,0-1-1,-4-10-894,-39-212-11100,24 131 13317,19 92-1230,0 0 0,0 0 0,0 0 0,0 1 0,1-1 0,-1 0 0,0 0 0,0 0 0,0 0 0,0 0 0,0 0 0,1 0 0,-1 0 0,0 0 0,0 0 0,0 0 0,1 0 0,-1 0 0,0 0 0,0 1 1,0-1-1,0-1 0,1 1 0,-1 0 0,0 0 0,0 0 0,0 0 0,0 0 0,1 0 0,-1 0 0,0 0 0,0 0 0,0 0 0,0 0 0,1 0 0,-1 0 0,0-1 0,0 1 0,0 0 0,0 0 0,0 0 0,0 0 0,1 0 1,-1 0-1,0-1 0,0 1 0,0 0 0,0 0 0,0 0 0,0 0 0,0-1 0,0 1 0,0 0 0,0 0 0,0 0 0,0 0 0,0-1 0,0 1 0,0 0 0,0 0 0,0 0 0,0-1 0,0 1 0,0 0 0,0 0 1,0 0-1,0 0 0,-1-1 0,12 9 1877,30 24 911,72 43 0,7 5-6865,-112-75 3369,-5-4-203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65 15619,'2'-4'391,"-1"1"0,1-1 0,-1 0 0,0 0 0,0 0 0,0 0 0,0 0 0,-1 0-1,1-1 1,-1-3 0,0 7-307,0 0-1,-1 1 1,1-1-1,0 0 1,0 0-1,0 1 0,-1-1 1,1 0-1,0 0 1,-1 1-1,1-1 1,0 0-1,-1 1 1,1-1-1,-1 1 1,1-1-1,-1 0 0,0 1 1,1-1-1,-1 1 1,0-1-1,0 1 1,-1-1 21,1 1 1,-1 0 0,1-1-1,-1 1 1,0 0 0,1 0-1,-1 0 1,0 0 0,1 1-1,-1-1 1,1 0-1,-1 1 1,1-1 0,-1 1-1,-2 1 1,-3 1 42,0 1 0,1 0 0,-1 1 0,1-1 0,0 1 0,0 1-1,1-1 1,0 1 0,-1 0 0,2 0 0,-6 8 0,4-5-110,1 1 1,-1-1-1,2 1 0,-1 0 1,2 0-1,-1 1 0,-2 17 1,5-28-40,1 0 0,0 1 0,0-1 0,0 1 0,-1-1 0,1 1 0,0-1 0,0 1 0,0-1 0,0 1 0,0-1 0,0 1 0,0-1 0,0 1 0,0-1 0,0 1 0,0-1 0,1 1 0,-1-1 0,0 1 0,0-1 0,0 1 0,1-1 0,-1 1 0,0-1 0,0 1 0,1-1 0,-1 0 0,0 1 0,1-1 0,-1 0 0,1 1 0,-1-1 0,0 0 0,1 1 0,-1-1 0,1 0 0,-1 0 0,1 0 0,-1 1 0,1-1 0,-1 0 0,2 0 0,25-8-78,2 0 5,-29 8 73,1 0 1,-1 0-1,1 0 0,-1 0 0,1 0 0,0 0 0,-1 0 1,1 0-1,-1 0 0,1 1 0,-1-1 0,1 0 0,-1 0 0,1 1 1,-1-1-1,1 0 0,-1 0 0,1 1 0,-1-1 0,1 1 1,-1-1-1,1 0 0,-1 1 0,0-1 0,1 1 0,-1-1 1,0 1-1,1-1 0,-1 1 0,0-1 0,0 1 0,0-1 0,1 1 1,-1 0-1,0-1 0,0 1 0,0-1 0,0 2 0,0 2 7,0 1 0,0 0 0,-1-1-1,1 1 1,-1-1 0,0 1 0,0-1 0,-1 1-1,0-1 1,1 0 0,-1 0 0,-1 1-1,1-1 1,-4 4 0,-6 8 57,-26 28 1,29-35-52,-30 29 47,22-23-176,-18 22 0,29-26-649,12-10-646,17-11 88,-5 0 615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20668,'1'0'1993,"3"6"-1385,-1 5-288,0 6 1264,3 5-743,-2 6-481,-1 1-136,1 3-392,1-2-176,-4-5-385,-1-3-255,0-13 736,-6-8-168,5-15-192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22589,'-7'-6'2264,"7"5"-1696,0-3-288,0 1 1313,4 0-969,1 2-256,-1-1-648,0 1-432,-2 4 384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21101,'0'-3'1680,"6"-2"-1280,3 0-144,5-2 632,13 2-296,9-6-304,1 3-104,8-4-144,-1 1-32,-4-2-152,-1 2-144,-9 3-296,-8 3-184,-10 6-392,-3 6 1560,-12 3-704,-5 6-144,-13 4 32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16996,'0'10'1680,"12"-6"-968,5-4-224,15-7 817,1-4-233,11-4-264,-1-2-144,4 0-392,-1 0-392,-9 2-632,-5 1 712,-6 7-192,-3 4-120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5 696 16404,'-5'13'3430,"5"-13"-3390,16-23 1953,26-60-222,57-156-1,-73 168-1355,30-98 193,-16 46-188,-46 201-247,4-24-159,0-28-53,-4 135 141,7-138-245,0 0 1,2-1-1,0 1 1,14 43-1,-15-61-128,0 0-1,1 1 0,0-1 1,0-1-1,0 1 0,1 0 1,-1-1-1,1 1 0,7 5 1,-6-6 37,0 2-431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18820,'3'2'182,"-1"-1"1,1 0-1,0 1 1,-1-1-1,1-1 0,0 1 1,0 0-1,-1-1 1,1 1-1,0-1 0,0 0 1,0 0-1,0 0 1,0 0-1,-1 0 0,1-1 1,0 1-1,0-1 1,4-2-1,8-2 337,1-1 0,18-11 0,-18 9 64,87-46 344,157-113 1,-244 154-2555,-14 10 160,-9 7 758,0 1-34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18716,'7'38'4597,"-6"-30"-4377,0 0 0,0 0 1,1 0-1,0 0 0,1 0 1,0 0-1,0-1 0,1 1 0,0-1 1,0 0-1,6 9 0,-9-15-211,0 0 1,0-1-1,0 1 0,0 0 0,0 0 0,0-1 0,0 1 1,0 0-1,0-1 0,0 1 0,0-1 0,0 0 1,0 1-1,0-1 0,1 0 0,-1 1 0,0-1 0,0 0 1,0 0-1,1 0 0,1 0 0,-1-1 5,0 0-1,0 1 1,0-1-1,0 0 1,0 0-1,1 0 1,-2 0-1,1-1 1,0 1-1,3-3 1,3-4 36,0-1 1,-1 0-1,10-15 1,-14 20-34,43-77 220,-32 54-148,1 1-1,20-26 0,-35 51-85,1 0 0,0 0-1,-1 0 1,1 0-1,0 0 1,0 0 0,0 0-1,0 1 1,-1-1-1,1 0 1,0 1 0,0-1-1,1 1 1,-1-1-1,0 1 1,0-1 0,1 1-1,-1 0 0,-1 0 0,1 0 0,-1 0 0,0 0 0,1 1 0,-1-1-1,1 0 1,-1 0 0,1 1 0,-1-1 0,0 0 0,1 1 0,-1-1 0,1 0-1,-1 1 1,0-1 0,0 1 0,1-1 0,-1 0 0,0 1 0,0-1 0,1 1-1,-1-1 1,0 1 0,0-1 0,0 1 0,2 7 17,-1-1 0,0 1 0,0 14 0,-1-20-17,1 38-1,-2-19-23,1 0 0,2 1 0,0-1 0,6 23 0,-7-38-193,-1-5 165,0 1 0,0-1 0,0 0 0,0 0 0,0 0 0,1 0 0,-1 0 0,0 1 0,1-1 0,-1 0 0,1 0 0,-1 0 0,1 0 0,0 1 0,4-1-186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18332,'35'-19'5732,"-6"3"-4984,167-93 686,-24 12-2487,-160 92 466,-13 7-414,-20 14-791,-22 15-74,-109 84-3448,127-94 5030,0 2-1,2 0 0,-36 49 1,57-69 409,-1 0 106,1 0 1,0 0-1,0 0 0,0 1 0,0-1 0,0 0 1,1 1-1,-1-1 0,1 1 0,-1 5 0,2-9-160,0 1-1,1-1 0,-1 0 0,0 0 0,0 1 0,0-1 0,1 0 0,-1 0 0,0 1 0,0-1 0,1 0 0,-1 0 0,0 1 0,0-1 0,1 0 0,-1 0 0,0 0 1,1 0-1,-1 0 0,0 0 0,1 1 0,-1-1 0,0 0 0,1 0 0,-1 0 0,0 0 0,1 0 0,-1 0 0,0 0 0,1 0 0,-1 0 0,0-1 0,1 1 1,-1 0-1,0 0 0,0 0 0,1 0 0,-1-1 0,14-3 1194,-14 4-1262,9-3 616,0 0 0,0 0 1,0 1-1,0 1 0,0-1 0,18 0 1,-25 2-588,-1 0 1,1 0-1,0 1 0,0-1 1,-1 0-1,1 0 1,0 1-1,0-1 0,-1 1 1,1 0-1,-1-1 1,1 1-1,0 0 0,-1 0 1,0 0-1,1 0 1,-1 0-1,1 0 0,-1 1 1,0-1-1,0 0 1,0 1-1,0-1 0,0 1 1,0-1-1,0 1 1,0-1-1,-1 1 1,1 0-1,0-1 0,-1 1 1,0 0-1,1 0 1,-1-1-1,0 1 0,0 0 1,0 0-1,0-1 1,0 1-1,0 0 0,-1 0 1,0 2-1,-2 12 11,-2 0 0,0-1 0,0 0 0,-2 0 0,-10 18 0,-1 5 104,12-24-85,-14 35 143,18-45-177,1 1-1,0-1 0,0 0 0,0 1 1,1-1-1,0 1 0,0-1 0,0 1 0,1 5 1,-1-10-19,0 1 0,0 0 0,1 0 0,-1 0 0,0-1 0,0 1 1,1 0-1,-1 0 0,1-1 0,-1 1 0,1 0 0,-1-1 0,1 1 0,-1 0 0,1-1 1,0 1-1,-1-1 0,1 1 0,0-1 0,-1 1 0,1-1 0,0 0 0,1 1 1,0 0 2,0-1 0,0 0 0,0 1 0,0-1 0,0 0 0,0 0 0,0 0 0,0-1 0,3 0 0,4-1 10,0-1 1,0 0-1,10-5 0,136-75 8,-47 24-1603,-70 35 1523,-31 18-248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70 16251,'15'-25'1527,"-10"17"-758,0-1-1,0 1 0,11-12 0,-23 47 2321,-59 133-1510,34-86-1645,2 0 0,-19 83 0,49-156-13,0-1 1,0 1-1,0 0 0,0-1 0,0 1 0,0 0 0,0-1 0,-1 1 0,1 0 0,0-1 0,0 1 0,-1-1 0,1 1 0,0 0 1,-1-1-1,1 1 0,-1-1 0,1 1 0,0-1 0,-1 1 0,1-1 0,-1 1 0,0 0 0,-4-18-986,2-7 324</inkml:trace>
  <inkml:trace contextRef="#ctx0" brushRef="#br0" timeOffset="1">0 229 17356,'9'3'1936,"-2"4"-1296,5 7-272,2 2 977,5 3-569,2-2-184,5 7-416,0 1-240,-1-2-792,1-3 760,-4-2-136,-4 0-112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39 257 19700,'-6'24'1689,"6"0"-1289,-1-1-168,1 2 928,3 1-672,2-3-480,1-2-264,-2-10-544,1-5-240,-4-12 792,-1-12-225,2-18-175</inkml:trace>
  <inkml:trace contextRef="#ctx0" brushRef="#br0" timeOffset="1">9 0 19028,'-3'5'1504,"-1"0"-1176,2 1-119,4 0 167,-1-1-552,2 0 272,1 0-184,-4 0-120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11650,'1'0'255,"0"1"0,1 0-1,-1 0 1,0-1 0,0 1-1,0 0 1,0 0 0,0 0-1,0 0 1,0 0 0,0 0-1,-1 1 1,1-1 0,0 0-1,-1 0 1,1 1 0,-1-1-1,1 0 1,-1 1 0,1-1-1,-1 0 1,0 1 0,0-1-1,0 0 1,0 1 0,0-1-1,0 1 1,0-1 0,0 0-1,-1 3 1,-1 6 403,0 0 0,-1-1 0,-5 14 0,1-4 390,2-2-450,2-11-393,1 1 0,0 0 1,0 0-1,0 0 0,1 0 0,0 0 0,1 11 0,0-17-199,0-1 0,0 0 0,0 0 0,0 1-1,1-1 1,-1 0 0,0 0 0,0 1 0,0-1 0,1 0 0,-1 0 0,0 1-1,0-1 1,0 0 0,1 0 0,-1 0 0,0 0 0,0 1 0,1-1-1,-1 0 1,0 0 0,1 0 0,-1 0 0,0 0 0,1 0 0,-1 0 0,0 0-1,0 0 1,1 0 0,-1 0 0,0 0 0,1 0 0,-1 0 0,0 0-1,1 0 1,-1 0 0,0 0 0,0 0 0,1-1 0,11-5 55,5-8-42,-1 0-1,-1-2 1,-1 0-1,0-1 0,21-32 1,-9 13 42,-8 9 3,-12 17 22,2 0 0,-1 0 0,11-11 0,-18 21-82,0 0-1,0 0 0,0 0 1,0 1-1,0-1 0,0 0 1,0 0-1,0 0 0,0 0 1,0 0-1,0 0 0,0 0 0,0 0 1,0 1-1,0-1 0,0 0 1,0 0-1,0 0 0,0 0 1,0 0-1,0 0 0,0 0 1,0 0-1,0 0 0,0 0 1,1 1-1,-1-1 0,0 0 1,0 0-1,0 0 0,0 0 1,0 0-1,0 0 0,0 0 1,0 0-1,0 0 0,0 0 1,0 0-1,1 0 0,-1 0 1,0 0-1,0 0 0,0 0 0,0 0 1,0 0-1,0 0 0,0 0 1,0 0-1,0 0 0,1 0 1,-1 0-1,0 0 0,0 0 1,0 0-1,0 0 0,0 0 1,0 0-1,0 0 0,0 0 1,0 0-1,0 0 0,1 0 1,-1 0-1,0 0 0,0 0 1,-2 10 115,-35 97 375,1-5-349,33-81-124,3-21-21,0 0 0,1 0 0,-1 0 0,0 1 0,0-1 0,0 0 0,0 0 0,0 0 0,0 0 0,0 0 0,0 0 1,0 1-1,1-1 0,-1 0 0,0 0 0,0 0 0,0 0 0,0 0 0,0 0 0,0 0 0,1 0 0,-1 0 0,0 0 0,0 0 0,0 0 0,0 1 0,0-1 0,1 0 0,-1 0 0,0 0 0,0 0 0,0 0 0,0-1 0,1 1 0,-1 0 0,0 0 0,0 0 0,0 0 0,0 0 0,0 0 0,1 0 0,-1 0 0,0 0 0,0 0 0,0 0 0,0 0 0,0 0 0,0-1 0,1 1 0,-1 0 0,24-27-31,2-10 22,-12 16 12,1 1-1,0 0 1,2 1-1,19-17 1,-36 35-4,1 0 1,0 1-1,-1-1 1,1 1 0,0-1-1,-1 0 1,1 1 0,0-1-1,0 1 1,0-1 0,-1 1-1,1 0 1,0-1 0,0 1-1,0 0 1,0 0 0,0 0-1,0-1 1,0 1 0,0 0-1,0 0 1,0 0-1,-1 0 1,3 1 0,-2 0 0,-1-1 1,1 1-1,-1 0 0,1 0 1,-1-1-1,1 1 1,-1 0-1,1 0 1,-1 0-1,0 0 1,1 0-1,-1 0 0,0 0 1,0-1-1,0 1 1,0 0-1,0 0 1,0 0-1,0 1 0,-1 10-12,0 0-1,-5 21 1,5-29-4,-15 55-494,9-37-71,-7 35 0,14-55 255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17028,'29'-11'5157,"21"-8"-3152,94-22 1,-68 22-1674,354-120-202,-333 101-114,-2-5-1,118-73 0,-190 101-155,35-29 0,-58 43 107,0 1 0,0 0 0,0 0-1,0 0 1,-1-1 0,1 1-1,0 0 1,0 0 0,0 0 0,0 0-1,0-1 1,-1 1 0,1 0 0,0 0-1,0 0 1,0 0 0,-1 0 0,1 0-1,0 0 1,0-1 0,0 1-1,-1 0 1,1 0 0,0 0 0,0 0-1,-1 0 1,1 0 0,0 0 0,0 0-1,0 0 1,-1 0 0,1 0 0,0 0-1,-1 1 1,-8 1-526,1 0 1,-1 1-1,1 0 1,-10 5-1,-9 4-206,1-2-61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15699,'-2'-2'756,"-1"-1"0,0 0 0,1 0 0,0 0-1,-4-7 1,6 10-662,-1-1-1,1 0 0,0 1 1,0-1-1,0 1 0,-1-1 1,1 0-1,0 1 1,0-1-1,0 1 0,0-1 1,0 0-1,0 1 0,0-1 1,0 1-1,0-1 1,1 0-1,-1 1 0,0-1 1,0 1-1,0-1 0,1 1 1,-1-1-1,0 0 0,1 1 1,-1-1-1,1 1 1,-1 0-1,0-1 0,1 1 1,-1-1-1,1 1 0,-1 0 1,1-1-1,-1 1 1,1 0-1,-1-1 0,1 1 1,0 0-1,-1 0 0,1-1 1,-1 1-1,1 0 1,0 0-1,-1 0 0,2 0 1,109-14 2569,-77 5-2661,0-1 0,-1-2 1,0-1-1,-1-1 0,0-2 1,-2-1-1,50-37 0,-78 53-64,15-15-871,-17 10 659,-11 3 253,-5 3-298,-3 1-43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13619,'-1'0'112,"-13"13"1564,14-13-1611,-1 1 0,1-1 0,0 0 0,-1 1 0,1-1 0,-1 1 0,1-1 1,0 0-1,-1 0 0,1 1 0,-1-1 0,1 0 0,-1 0 0,1 1 0,-1-1 0,1 0 0,-1 0 0,1 0 0,-1 0 0,1 0 0,-1 0 0,1 0 0,-1 0 0,1 0 0,-1 0 0,1 0 0,-1 0 0,1 0 0,-2-1 0,2 1 52,0-1-1,0 1 0,0-1 0,0 1 0,0 0 1,0-1-1,0 1 0,0-1 0,0 1 1,0-1-1,1 1 0,-1-1 0,0 1 0,0-1 1,0 1-1,1-1 0,-1 1 0,0 0 0,1-1 1,-1 1-1,0 0 0,1-1 0,-1 1 1,0 0-1,1-1 0,0 1 0,14-12 1089,-12 10-721,4-3-81,0 0 0,1 1 0,-1 0 0,1 0 0,0 0 0,0 1 0,0 1-1,14-4 1,-19 6-367,0-1 0,-1 1 0,1 0-1,0 0 1,0 0 0,-1 0 0,1 0-1,0 1 1,0-1 0,-1 1-1,1 0 1,0 0 0,-1 0 0,1 0-1,-1 0 1,1 0 0,-1 1 0,0-1-1,1 1 1,-1 0 0,0 0 0,0 0-1,0 0 1,0 0 0,-1 0-1,1 0 1,0 1 0,-1-1 0,0 0-1,2 5 1,0 0-35,-1 1-1,0-1 1,-1 0 0,0 1 0,0-1-1,0 1 1,-1-1 0,0 1-1,-1-1 1,0 0 0,0 1-1,0-1 1,-1 0 0,0 1 0,-6 12-1,-5 10 56,-2-1-1,-24 37 1,23-40 35,-19 36 72,31-54-136,1-1 1,0 1-1,1 0 1,-1 0-1,1 0 1,-1 11-1,3-18-24,0-1 0,0 1 1,-1 0-1,1 0 0,0 0 0,0 0 0,0 0 0,0 0 0,1 0 0,-1 0 0,0-1 1,0 1-1,0 0 0,1 0 0,-1 0 0,0 0 0,1 0 0,-1-1 0,1 1 1,-1 0-1,1 0 0,-1-1 0,1 1 0,0 0 0,-1-1 0,1 1 0,0-1 0,-1 1 1,1-1-1,0 1 0,0-1 0,0 1 0,-1-1 0,1 0 0,0 1 0,0-1 0,0 0 1,0 0-1,0 0 0,0 0 0,0 0 0,-1 0 0,3 0 0,3 0 14,-1-1-1,1-1 0,-1 1 0,1-1 1,9-4-1,123-61 264,-83 38-112,77-29 0,-132 58-170,46-12 87,-44 11-112,0 1 0,0 0-1,0 0 1,0-1 0,0 1 0,0 0 0,0 1-1,0-1 1,0 0 0,0 1 0,0-1 0,-1 1 0,1-1-1,0 1 1,0 0 0,0 0 0,-1 0 0,1 0-1,0 0 1,2 2 0,-4-3-31,0 0 0,-1 0 0,1 0 1,0 0-1,0 0 0,0 0 0,0 0 0,0 0 0,-1 0 0,1 0 1,0 0-1,0 0 0,0 0 0,0 0 0,0 0 0,-1 0 1,1 0-1,0 0 0,0 1 0,0-1 0,0 0 0,0 0 0,0 0 1,-1 0-1,1 0 0,0 0 0,0 0 0,0 0 0,0 1 0,0-1 1,0 0-1,0 0 0,0 0 0,0 0 0,0 0 0,0 1 1,0-1-1,0 0 0,0 0 0,-1 0 0,1 0 0,0 0 0,1 1 1,-1-1-1,-5-5-544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17748,'-1'0'323,"0"1"1,0-1-1,1 1 0,-1 0 1,0-1-1,1 1 1,-1 0-1,0 0 0,1-1 1,-1 1-1,1 0 1,-1 0-1,1 0 1,0 0-1,-1 0 0,1-1 1,0 1-1,-1 2 1,-9 25 1755,-113 297-577,118-314-1481,0 1-61,3-5-59,0-1 0,-1 0 0,0 0 0,0 0-1,0 0 1,-1 0 0,0-1 0,0 1 0,-1-1-1,-6 7 1,10-12 76,1 0 0,-1 1-1,0-1 1,1 0-1,-1 0 1,0 0 0,0 1-1,1-1 1,-1 0-1,0 0 1,0 0 0,1 0-1,-1 0 1,0 0-1,1 0 1,-1-1 0,0 1-1,0 0 1,1 0-1,-1-1 1,0 1 0,1 0-1,-1-1 1,0 1-1,1 0 1,-1-1 0,1 1-1,-1-1 1,1 1-1,-1-1 1,1 1 0,-1-1-1,1 1 1,-1-2-1,-15-24 241,14 22-366,-16-34-173,-1-11-68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15587,'17'12'2577,"0"2"-1313,4 2-520,4-2 2553,8 3-1969,1-1-223,2 1-377,-2-2-280,1 3-536,-2-1-256,-6 2-1049,-4 1-759,-6-1 1704,-1-2-376,-3-6-305</inkml:trace>
  <inkml:trace contextRef="#ctx0" brushRef="#br0" timeOffset="1">538 56 18508,'11'20'1920,"0"5"-1239,-3 0-313,1 5 1496,-1 5-1064,1 2-784,0 0-320,-5-7 1336,-3-7-1032,-2-10-8,-5-13-16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24189,'3'-12'1953,"-4"10"-1529,-4 0 736,4 2-800,-5 0-1248,-1 3 648,0 3-144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1534 15259,'-6'-1'4538,"27"5"-2052,-16-5-2354,-1 0 0,1 0 0,0 0 0,0-1 0,-1 0 0,1 0 0,-1 0 0,1 0 0,-1-1 0,0 1-1,0-1 1,4-4 0,9-8 191,20-22-1,-25 24-161,222-256 981,-15-14-939,-61 76-392,-26 35-1789,114-197 1,-243 363 1907,5-7-134,0 0 0,-1-1 0,0 0 1,-1-1-1,4-16 0,-3-6-600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1115 14059,'-3'3'1824,"3"-10"-895,9-12-121,4-7 704,10-14-144,7-9-63,16-14-169,5-7-96,14-16-392,8-4-200,10-16-312,9-3-136,4 1-584,-5 5-344,-12 9 768,-7 8-152,-19 24-104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17668,'0'-1'220,"-1"0"1,2-1-1,-1 1 0,0 0 1,0-1-1,0 1 1,1 0-1,-1 0 0,0-1 1,1 1-1,-1 0 1,1 0-1,0 0 0,-1-1 1,1 1-1,0 0 1,0 0-1,-1 0 1,1 0-1,0 0 0,0 1 1,0-1-1,0 0 1,0 0-1,2 0 0,32-19 1348,-29 18-1391,16-9-11,1 2 1,1 1 0,40-9-1,-48 14-378,-1 0-1,1 2 1,0 0-1,0 0 0,0 2 1,28 3-1,-44-4 211,0 0 1,0 0-1,1 0 0,-1 0 0,0 0 0,0 0 1,0 0-1,0 0 0,0 0 0,1 0 1,-1 0-1,0 0 0,0 0 0,0 0 0,0 0 1,0 0-1,1 0 0,-1 0 0,0 0 0,0 0 1,0 0-1,0 0 0,0 0 0,0 0 1,1 0-1,-1 0 0,0 1 0,0-1 0,0 0 1,0 0-1,0 0 0,0 0 0,0 0 0,0 0 1,0 0-1,1 1 0,-1-1 0,0 0 1,0 0-1,0 0 0,0 0 0,0 0 0,0 1 1,0-1-1,0 0 0,0 0 0,0 0 0,0 0 1,0 0-1,0 1 0,0-1 0,-8 4-244,-9 2-67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13243,'-3'13'2088,"3"-1"-1056,7-8-263,3-4 2215,10-3-1735,6-5-161,9-7-224,3-1-128,5-2-272,0-1-240,-3 2-864,-2 0-416,-18 8 888,-10 2-192,-10 6-160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 15771,'3'-7'675,"0"0"-1,1 1 0,0-1 0,0 1 0,0 0 0,0 0 0,8-7 1,-12 13-631,0 0 0,0 0 0,0-1 0,0 1 0,0 0 1,0 0-1,0 0 0,1 0 0,-1 0 0,0 0 0,0 0 1,0-1-1,0 1 0,1 0 0,-1 0 0,0 0 0,0 0 1,0 0-1,1 0 0,-1 0 0,0 0 0,0 0 1,0 0-1,0 0 0,1 0 0,-1 0 0,0 0 0,0 0 1,0 0-1,0 0 0,1 0 0,-1 0 0,0 1 0,0-1 1,0 0-1,0 0 0,1 0 0,-1 0 0,0 0 0,2 10 952,-3 14-38,-6 13-236,-19 58-1,14-59-545,-10 62 0,53-135-141,0-11-13,-6 9 12,1 1 1,3 0-1,46-47 1,-73 82-29,1 1 0,-1 0 0,1 0 0,-1 1 1,1-1-1,0 0 0,4-1 0,-6 3-5,-1-1 1,1 1-1,-1 0 1,1 0-1,-1 0 1,1 0-1,-1 1 1,1-1-1,-1 0 1,1 0 0,-1 0-1,1 0 1,-1 0-1,1 1 1,-1-1-1,1 0 1,-1 0-1,0 1 1,1-1-1,-1 0 1,1 1-1,-1-1 1,0 0-1,1 1 1,-1-1-1,0 0 1,1 1-1,-1-1 1,0 1-1,0-1 1,0 1-1,1-1 1,-1 1-1,0-1 1,0 1-1,0-1 1,0 1-1,0-1 1,0 1-1,0-1 1,0 1-1,0-1 1,0 1-1,0-1 1,0 1-1,0-1 1,-1 1-1,0 19 16,-2 0-1,0-1 1,-2 0-1,0 1 0,-1-2 1,-10 25-1,2-7-1,5-12-5,6-17-5,0 1 0,0-1 0,1 1 1,0 0-1,-2 14 0,4-21-17,0-1-1,0 1 1,0-1 0,0 1-1,0 0 1,1-1 0,-1 1-1,0-1 1,0 1-1,1-1 1,-1 1 0,0-1-1,0 1 1,1-1 0,-1 1-1,1-1 1,-1 1 0,0-1-1,1 1 1,-1-1-1,1 0 1,-1 1 0,1-1-1,-1 0 1,1 1 0,-1-1-1,1 0 1,0 0 0,-1 0-1,1 1 1,-1-1-1,1 0 1,-1 0 0,1 0-1,0 0 1,-1 0 0,1 0-1,-1 0 1,1 0 0,0 0-1,-1 0 1,1-1-1,-1 1 1,1 0 0,0 0-1,0-1 1,35-11-1445,-29 10 976,36-16-499,-24 14 317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6 889 17116,'-6'7'2464,"8"-15"-1424,10-26-258,-9 27-309,15-39 345,105-284 2028,-27-9-1778,-91 314-944,-1 0 0,1-36 0,-7 43-37,2 18-85,0 0 0,0-1 1,0 1-1,0 0 0,0 0 0,0 0 0,0 0 0,-1 0 0,1-1 1,0 1-1,0 0 0,0 0 0,0 0 0,0 0 0,0 0 0,0 0 1,-1 0-1,1 0 0,0-1 0,0 1 0,0 0 0,0 0 0,0 0 1,-1 0-1,1 0 0,0 0 0,0 0 0,0 0 0,0 0 0,-1 0 1,1 0-1,0 0 0,0 0 0,0 0 0,0 0 0,0 0 0,-1 0 1,1 0-1,0 0 0,0 0 0,0 0 0,0 1 0,-1-1 0,0 1 9,0 0 0,0 1-1,-1-1 1,1 1 0,0-1-1,0 1 1,0 0 0,1-1-1,-1 1 1,-1 3 0,-11 44 16,2 1 0,3 0-1,1 0 1,3 1 0,2-1 0,9 99 0,-2-118-324,1-1-1,1 0 1,16 41 0,0 0-1728,-22-67 1993,1 0-43,-1 1 0,1 0 0,-1 0 1,0 0-1,0 0 0,-1 0 0,1 0 0,-1 0 1,0 0-1,-1 0 0,0 8 0,-7-5-434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9 301 18172,'-8'14'1816,"8"-4"-1040,4-6-287,13-10 927,5-5-232,11-13-248,10-5-184,10-8-223,4-2-81,1-1-184,-5 1-72,-5 8-320,-3 3-160,-12 11-609,-6 6-359,-18 5 936,-8 5-232,-2-8-176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17788,'-2'19'1450,"1"0"0,1 0 0,3 26 0,-1-34-1100,0 0 0,0 1-1,1-1 1,1-1 0,-1 1 0,11 18-1,-14-28-337,1 1-1,0-1 0,0 0 1,-1 0-1,1 0 1,0 0-1,0 0 0,0 0 1,0 0-1,0 0 1,0 0-1,1 0 0,-1-1 1,0 1-1,0 0 1,1-1-1,-1 1 0,0-1 1,1 1-1,-1-1 1,0 0-1,1 1 0,-1-1 1,1 0-1,-1 0 1,1 0-1,-1 0 0,0 0 1,1-1-1,-1 1 1,1 0-1,-1-1 0,0 1 1,1-1-1,-1 1 1,0-1-1,0 0 1,1 1-1,-1-1 0,0 0 1,0 0-1,2-1 1,6-6 18,0 0 0,0 0 0,-1-1 0,8-10 0,-12 14-1,57-72 123,-31 38-48,2 0 0,1 2 0,40-33 0,-70 67-96,0 1 1,0-1-1,0 1 1,1 0-1,-1 0 1,1 0-1,0 0 1,-1 1-1,8-2 1,-10 3-7,0 0 1,0 0-1,1 0 0,-1 0 1,0 0-1,0 0 1,0 1-1,0-1 0,0 0 1,0 1-1,1-1 0,-1 1 1,0-1-1,0 1 1,0-1-1,0 1 0,-1 0 1,1 0-1,0-1 1,0 1-1,0 0 0,-1 0 1,1 0-1,0 0 0,-1 0 1,1 0-1,-1 0 1,1 0-1,-1 0 0,1 0 1,-1 0-1,0 0 0,1 1 1,-1-1-1,0 2 1,4 23 21,-1 0 1,-2 0 0,0 0 0,-6 49 0,4-52-11,-3 73-12,6-82-383,-2-13 370,0-1 0,0 0 0,0 0 1,0 0-1,1 0 0,-1 0 0,0 0 0,0 0 1,0 0-1,0 1 0,0-1 0,0 0 1,1 0-1,-1 0 0,0 0 0,0 0 0,0 0 1,0 0-1,0 0 0,0 0 0,1 0 0,-1 0 1,0 0-1,0 0 0,0 0 0,0 0 1,0 0-1,1 0 0,-1 0 0,0 0 0,0 0 1,0 0-1,0 0 0,0 0 0,0 0 0,1-1 1,-1 1-1,0 0 0,0 0 0,0 0 0,0 0 1,0 0-1,0 0 0,14-21-398,-6-1 151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18172,'1'1'108,"-1"0"0,1 0 0,-1-1 0,1 1 0,-1 0 0,1-1 0,0 1 0,-1 0 0,1-1 0,0 1 0,-1-1 0,1 1 1,0-1-1,0 0 0,0 1 0,-1-1 0,1 0 0,0 1 0,0-1 0,0 0 0,0 0 0,0 0 0,-1 0 0,3 0 0,25-2 1015,-16 1-573,4-1-305,135-4 1482,-134 7-1860,0 0 1,-1 1-1,1 1 1,-1 0-1,1 1 1,29 12-1,-31-7-873,-15-9 982,1 0 0,-1 1 1,0-1-1,0 0 0,1 0 1,-1 0-1,0 0 0,0 1 1,0-1-1,1 0 0,-1 0 1,0 0-1,0 1 0,0-1 1,1 0-1,-1 0 0,0 1 1,0-1-1,0 0 0,0 0 1,0 1-1,0-1 0,0 0 1,0 0-1,1 1 0,-1-1 1,0 0-1,0 1 0,0-1 1,0 0-1,0 0 0,-1 1 1,1-1-1,0 0 0,0 1 1,0-1-1,0 0 0,0 0 1,0 1-1,0-1 0,0 0 1,-1 0-1,1 1 0,0-1 1,0 0-1,0 0 0,-1 0 1,1 1-1,0-1 0,-1 0 1,-6 2-590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16612,'14'9'1888,"1"-5"-1192,8-5-160,4-5 704,12-6-287,1-2-57,6 0-224,-1-2-104,0 4-632,-2 2-560,-10 6 576,-5 3-96,-9 2-136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2:5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16412,'2'-9'2806,"2"16"-1314,4 18-309,1 42 177,-7-49-1187,0 1-1,1-1 0,9 30 0,-12-47-170,0-1-1,1 1 0,-1 0 0,0 0 0,1 0 0,-1 0 1,1-1-1,-1 1 0,1 0 0,0 0 0,-1-1 0,1 1 1,0 0-1,-1-1 0,1 1 0,0-1 0,0 1 1,-1-1-1,1 1 0,0-1 0,0 0 0,0 1 0,0-1 1,0 0-1,-1 0 0,1 1 0,0-1 0,0 0 0,0 0 1,0 0-1,0 0 0,0 0 0,0 0 0,0-1 0,0 1 1,0 0-1,-1 0 0,1-1 0,0 1 0,0 0 0,0-1 1,0 1-1,-1-1 0,1 1 0,1-2 0,5-2-1,-1-1 0,1 0 0,-1 0-1,6-7 1,-9 9 5,36-37 21,-21 20 5,1 1 1,1 1 0,0 0-1,2 2 1,29-19 0,-49 34-26,0 0-1,0-1 1,1 1 0,-1 0-1,0 0 1,1 1 0,-1-1-1,0 0 1,1 1 0,-1 0-1,1-1 1,-1 1 0,1 0 0,-1 0-1,1 0 1,-1 1 0,1-1-1,-1 0 1,1 1 0,-1 0-1,0 0 1,1-1 0,-1 1 0,0 1-1,0-1 1,3 2 0,-2 0 1,0 1 0,0-1 1,0 1-1,-1 0 0,1 0 0,-1 0 1,0 0-1,0 0 0,-1 0 1,1 1-1,-1-1 0,0 1 1,1 6-1,2 12-258,-1 0-1,-1 0 1,-1 0 0,-3 32 0,-3-47-305,4-7 181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95 100 12459,'6'-22'1239,"11"-51"2635,-18 68-1351,-3 13-1543,-5 16-261,-28 145 223,-20 254 0,55-409-954,-1 14-35,0 1 0,2 0 0,1 0 0,1 0 0,6 33 0,-2-52-1356,0-17-510,1-19 362,-1-5 646,5-7-263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 16436,'8'-14'3115,"-22"187"445,-17 90-3201,13-124-168,-22 135-295,26-191-756,14-79 730,-1-1 0,1 0 0,-1 1 0,0-1-1,0 1 1,0-1 0,-3 5 0,4-8 115,0 1 1,-1-1-1,1 0 0,0 0 0,0 0 0,0 1 0,-1-1 1,1 0-1,0 0 0,0 0 0,0 0 0,-1 0 1,1 0-1,0 0 0,0 1 0,-1-1 0,1 0 0,0 0 1,0 0-1,-1 0 0,1 0 0,0 0 0,0 0 0,-1 0 1,1 0-1,0 0 0,0 0 0,-1-1 0,1 1 1,0 0-1,0 0 0,-1 0 0,1 0 0,0 0 0,-13-15-338,-3-11-219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14915,'0'-1'137,"0"1"-1,0 0 1,0 0-1,0-1 1,0 1-1,0 0 1,0-1-1,0 1 1,1 0-1,-1 0 1,0-1-1,0 1 1,0 0-1,0 0 1,1 0 0,-1-1-1,0 1 1,0 0-1,0 0 1,1 0-1,-1 0 1,0-1-1,0 1 1,1 0-1,-1 0 1,0 0-1,1 0 1,-1 0-1,0 0 1,0 0-1,1 0 1,-1 0-1,0 0 1,1 0-1,-1 0 1,0 0-1,0 0 1,1 0-1,20 0 1259,-10 0-804,84-9 1287,80-2-964,-152 11-869,-1 2 1,0 0-1,0 1 1,0 1-1,39 13 0,-47-12-65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18748,'-3'10'487,"1"-1"0,0 0 0,0 1 0,0-1-1,1 16 1,-1 3 287,-74 563 1527,74-574-2647,2-11 395,-1-1 0,1 1 0,-1 0 0,0-1 0,-1 1-1,1-1 1,-1 1 0,0-1 0,0 0 0,-6 9 0,8-13-53,-1-1-1,1 0 1,-1 1-1,1-1 1,-1 0-1,1 0 1,-1 1-1,1-1 1,0 0-1,-1 0 1,1 0-1,-1 0 1,0 1-1,1-1 1,-1 0-1,1 0 1,-1 0-1,1 0 1,-1 0-1,1 0 1,-2-1-1,-11-3-107</inkml:trace>
  <inkml:trace contextRef="#ctx0" brushRef="#br0" timeOffset="0.63">1 817 16788,'14'13'1560,"5"-8"-944,2-5-224,9-5 840,6-2-335,7 0-297,2-3-72,3 0-224,-3-2-152,-4 1-496,-5 1-280,-9-2 504,-6 2-104,-7-7-120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2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16396,'-2'26'1580,"-1"1"0,-1-1 0,-12 40 0,0-2-718,11-38-574,-7 41 285,11-61-501,0 0 0,1 0 0,0 0 1,1 0-1,-1 0 0,1 0 1,0 0-1,4 9 0,-5-14-61,0 0-1,0-1 1,1 1-1,-1 0 1,0-1-1,1 1 1,-1 0-1,1-1 1,-1 1-1,1-1 1,-1 1-1,1-1 1,-1 1-1,1-1 1,-1 1-1,1-1 1,0 0-1,-1 1 1,1-1-1,0 0 1,-1 0-1,1 1 0,0-1 1,-1 0-1,1 0 1,0 0-1,0 0 1,-1 0-1,1 0 1,0 0-1,0 0 1,-1 0-1,1 0 1,0 0-1,-1 0 1,1-1-1,0 1 1,-1 0-1,1 0 1,0-1-1,-1 1 1,2-1-1,3-2 37,-1 0 0,1-1 0,-1 1 0,8-8 0,7-9 76,-1-2 1,-1 0-1,-1 0 0,23-46 1,37-102 251,-93 221-354,2 1 1,-10 70-1,22-109-19,2-10-1,0 1 0,0 0 1,1 0-1,-1 0 0,1 0 1,0 0-1,0 0 0,0 0 0,1 0 1,0 4-1,-1-8 0,0 1 0,0-1 0,1 1 0,-1-1 0,0 0 0,0 1 0,0-1-1,1 1 1,-1-1 0,0 0 0,0 1 0,1-1 0,-1 0 0,0 0 0,1 1 0,-1-1 0,1 0 0,-1 0 0,0 1 0,1-1-1,-1 0 1,1 0 0,-1 0 0,0 0 0,1 0 0,-1 0 0,1 0 0,-1 1 0,1-1 0,15-5 33,15-17 32,-29 21-63,76-67 105,-50 41-76,1 2 1,40-27-1,-68 51-32,34-16 15,-34 17-15,0-1 0,0 1-1,0-1 1,0 1 0,0 0 0,-1 0 0,1-1-1,0 1 1,1 0 0,-1 0 0,0 0 0,0 0 0,0 0-1,0 0 1,0 0 0,0 1 0,0-1 0,0 0-1,-1 1 1,1-1 0,0 0 0,0 1 0,0-1-1,0 1 1,0-1 0,0 1 0,-1 0 0,1-1 0,0 1-1,0 0 1,-1 0 0,1-1 0,-1 1 0,1 0-1,0 1 1,0 3-1,1-1-1,-1 1 0,0 0 1,-1-1-1,1 1 0,-1 0 1,0 0-1,-1 9 1,-9 44-5,4-30 2,4-18 3,0 0 8,1 1 0,0-1 1,0 11-1,1-20-6,-1 0 1,1-1-1,0 1 0,0-1 0,0 1 1,0 0-1,0-1 0,1 1 0,-1-1 1,0 1-1,0-1 0,0 1 0,0-1 0,1 1 1,-1 0-1,0-1 0,0 1 0,1-1 1,-1 0-1,1 1 0,-1-1 0,0 1 1,1-1-1,-1 1 0,1-1 0,-1 0 1,1 1-1,-1-1 0,1 0 0,-1 0 0,1 1 1,-1-1-1,1 0 0,-1 0 0,1 0 1,-1 0-1,1 1 0,0-1 0,-1 0 1,1 0-1,-1 0 0,1 0 0,0-1 1,-1 1-1,1 0 0,-1 0 0,2 0 1,23-15 49,55-55 30,7-5-30,-86 74-51,0 0 0,1-1-1,-1 1 1,1 0 0,-1 0 0,1 0 0,-1 0-1,1 1 1,0-1 0,-1 0 0,1 1 0,0-1 0,-1 1-1,1-1 1,0 1 0,0 0 0,0 0 0,-1 0 0,1 0-1,3 0 1,-3 1 1,-1 1 0,0-1-1,0 0 1,0 1 0,-1-1-1,1 0 1,0 1 0,0-1-1,-1 1 1,1-1 0,-1 1-1,1-1 1,-1 1 0,0 0-1,0-1 1,0 1 0,0-1-1,0 1 1,0 0 0,0-1 0,0 1-1,-1 2 1,-10 55 45,7-49-18,2 0 0,0 1-1,0 0 1,1-1 0,0 1-1,1 17 1,0-28-26,0 0 0,0 1 1,0-1-1,0 0 0,0 0 1,0 1-1,0-1 0,0 0 0,1 0 1,-1 0-1,0 1 0,0-1 0,0 0 1,0 0-1,0 1 0,0-1 0,1 0 1,-1 0-1,0 0 0,0 0 0,0 1 1,1-1-1,-1 0 0,0 0 1,0 0-1,1 0 0,-1 0 0,0 0 1,0 0-1,0 0 0,1 0 0,-1 1 1,0-1-1,0 0 0,1 0 0,-1 0 1,0 0-1,0 0 0,1-1 1,12-5 48,12-15 10,-25 21-60,20-19 32,32-30 51,64-48 0,-112 94-84,0 1 1,-1-1-1,1 1 0,0 0 0,0 0 0,1 0 0,6-1 0,-10 3 0,0-1-1,-1 1 1,1 0-1,-1 0 1,1 0-1,-1 0 1,1 0-1,0 0 1,-1 1-1,1-1 1,-1 0-1,1 0 1,-1 0 0,1 0-1,-1 1 1,1-1-1,-1 0 1,1 0-1,-1 1 1,1-1-1,-1 0 1,1 1-1,-1-1 1,1 1-1,0 1 0,-1-1 0,1 0 0,-1 0 0,0 1-1,1-1 1,-1 0 0,0 1 0,0-1-1,0 0 1,0 1 0,0-1 0,0 1-1,0-1 1,-1 0 0,1 2 0,-4 10 1,0 0 1,-1-1-1,0 1 1,-1-1-1,-10 15 1,9-15-359,1 0 0,-1 0 0,2 1 0,-9 26 0,15-39 330,-1 0 1,0 0-1,0 0 1,0-1 0,1 1-1,-1 0 1,0 0-1,0 0 1,0 0-1,1 0 1,-1 0 0,0 0-1,0 0 1,1 0-1,-1 0 1,0 0 0,0 0-1,0 0 1,1 0-1,-1 0 1,0 0-1,0 0 1,0 0 0,1 0-1,-1 0 1,0 0-1,0 1 1,0-1 0,1 0-1,-1 0 1,0 0-1,0 0 1,0 0-1,1 1 1,-1-1 0,0 0-1,0 0 1,0 0-1,0 0 1,0 1 0,0-1-1,0 0 1,1 0-1,-1 0 1,0 1-1,0-1 1,0 0 0,0 0-1,0 1 1,0-1-1,0 0 1,0 0 0,0 0-1,0 1 1,0-1-1,0 0 1,0 0-1,0 1 1,0-1 0,-1 0-1,19-16-536,7-14-208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19484,'9'-10'1689,"4"-7"-1121,1-2-216,6 1 584,5-1-144,5 3-264,1 0-88,2 8-216,0 4-152,-1 5-424,1 5-504,-10 2 736,-8 2-136,-4-3-80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14963,'-1'-1'82,"1"1"0,-1 0-1,1 0 1,-1 0-1,1 0 1,-1 0 0,1 0-1,-1 0 1,1 0 0,-1 0-1,1 0 1,-1 0 0,1 0-1,-1 0 1,1 0 0,-1 0-1,1 0 1,-1 1 0,1-1-1,-1 0 1,1 0 0,-1 1-1,1-1 1,0 0 0,-1 1-1,1-1 1,-1 0-1,1 1 1,0-1 0,-1 1-1,1-1 1,0 0 0,0 1-1,-1-1 1,1 1 0,0-1-1,0 1 1,0-1 0,0 1-1,-1-1 1,1 1 0,0-1-1,0 1 1,0-1 0,0 1-1,0 0 1,0-1 0,0 1-1,0-1 1,1 1 0,-1-1-1,0 1 1,0-1-1,0 1 1,1 0 0,0 1 167,0 0 1,1 1 0,-1-1-1,1 0 1,0 0 0,-1 0-1,1 0 1,0-1 0,0 1-1,4 2 1,1 0 50,1-1 1,0 0-1,-1 0 0,1-1 1,1 0-1,-1 0 0,0-1 0,0 0 1,1-1-1,9 0 0,16-1 317,38-8 0,-55 7-425,32-7 160,-28 5-354,0 1-1,1 0 1,-1 2 0,30 1-1,-38 3-2046,-31 0 703,-2-2 659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14211,'11'-18'2505,"-11"18"-2449,0 0 1,0 0-1,0 0 0,0 0 0,1 0 1,-1 0-1,0 0 0,0 0 0,0-1 1,0 1-1,0 0 0,1 0 1,-1 0-1,0 0 0,0 0 0,0 0 1,0 0-1,1 0 0,-1 0 0,0 0 1,0 0-1,0 0 0,0 0 1,1 0-1,-1 0 0,0 0 0,0 1 1,0-1-1,0 0 0,0 0 0,1 0 1,-1 0-1,0 0 0,0 0 1,0 0-1,0 0 0,0 1 0,0-1 1,1 0-1,-1 0 0,0 0 0,0 0 1,0 0-1,0 0 0,0 1 0,0-1 1,0 0-1,0 0 0,0 0 1,2 5 366,-1 0 0,-1 0 1,1 0-1,-1 0 1,0 8-1,-2 51 113,-3 0 0,-3 0-1,-21 81 1,27-137-518,0-1 1,1-1-1,-1 1 1,2-1-1,-1 1 1,0 6 0,1-13-17,0 1 0,0-1 0,0 0 0,0 0 0,0 0 0,0 1 0,0-1 0,0 0 0,0 0 0,0 1 0,0-1 0,0 0 0,0 0 1,1 1-1,-1-1 0,0 0 0,0 0 0,0 1 0,0-1 0,0 0 0,0 0 0,1 0 0,-1 1 0,0-1 0,0 0 0,0 0 0,0 0 1,1 0-1,-1 0 0,0 1 0,0-1 0,1 0 0,-1 0 0,0 0 0,8-5 61,10-16 47,-17 18-95,36-48 194,-12 15-37,1 1 1,1 1-1,56-54 0,-80 86-161,1-1-1,-1 0 1,1 1-1,-1 0 0,1 0 1,0 0-1,0 0 1,5-1-1,-8 2-9,0 1-1,0 0 1,0 0-1,0 0 1,0 0-1,0 0 1,0 0-1,0 0 1,0 0 0,1 0-1,-1 1 1,0-1-1,0 0 1,0 1-1,0-1 1,0 1-1,0-1 1,0 1 0,0-1-1,-1 1 1,1 0-1,0-1 1,0 1-1,0 0 1,-1 0-1,1 0 1,0 0-1,-1-1 1,1 1 0,-1 0-1,1 0 1,-1 0-1,1 0 1,-1 0-1,1 3 1,4 11-57,-1 0 1,-1 0-1,0 1 1,-1-1-1,-1 1 0,0 0 1,-1 0-1,-3 26 1,-1-33-567,4-8 613,0-1-1,0 0 1,0 0 0,0 0-1,0 0 1,0 1 0,0-1 0,0 0-1,-1 0 1,1 0 0,0 0-1,0 0 1,0 0 0,0 0 0,0 1-1,0-1 1,-1 0 0,1 0-1,0 0 1,0 0 0,0 0 0,0 0-1,0 0 1,-1 0 0,1 0-1,0 0 1,0 0 0,0 0 0,0 0-1,-1 0 1,1 0 0,0 0 0,0 0-1,0 0 1,0 0 0,-1 0-1,1 0 1,0 0 0,0 0 0,0 0-1,0 0 1,-1 0 0,1 0-1,0-1 1,0 1 0,0 0 0,0 0-1,0 0 1,0 0 0,-1 0-1,1 0 1,0-1 0,0 1 0,0 0-1,0 0 1,0 0 0,0 0-1,0-1 1,-3-7-315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42 13387,'11'-10'1494,"-7"7"-1026,-1 0 1,1-1 0,0 1 0,0 1 0,0-1 0,0 0 0,1 1 0,-1 0-1,0 0 1,1 0 0,4 0 0,-26 25 2929,-13 7-2340,6-8-587,2 1-1,-38 50 1,59-72-464,0 1 1,0-1-1,0 1 1,0-1-1,0 1 1,0 0-1,1-1 0,-1 1 1,0 0-1,1-1 1,0 1-1,-1 0 0,1 0 1,0-1-1,0 1 1,0 0-1,0 0 1,1 2-1,-1-3-4,1 1 0,0-1-1,0 1 1,0-1 0,0 1 0,0-1-1,0 0 1,1 0 0,-1 0 0,0 1-1,1-1 1,-1 0 0,0-1 0,1 1-1,-1 0 1,1 0 0,0-1-1,-1 1 1,3 0 0,26 9-43,62 24-96,-82-29 121,-1-1 0,0 2 0,0-1 0,0 1 0,0 0 0,14 15 0,-21-19 14,-1-1 0,1 1 0,-1 0 0,1 0 0,-1 0 0,0 0 0,0 0 1,0 0-1,0 0 0,0 0 0,0 0 0,0 1 0,-1-1 0,1 0 0,-1 0 0,1 1 1,-1-1-1,0 0 0,0 1 0,0-1 0,-1 0 0,1 1 0,0-1 0,-2 3 0,1-2 7,-1 0 0,1 0 0,-1 0-1,0 0 1,0 0 0,-1-1-1,1 1 1,-1-1 0,1 1 0,-1-1-1,0 0 1,1 0 0,-1 0 0,0 0-1,-5 2 1,-6 1 108,1 0-1,-1 0 1,1-1-1,-1-1 1,-1 0 0,1-1-1,-25 0 1,30-1-104,-1-2 1,0 1-1,0-1 0,0-1 0,1 1 1,-1-2-1,1 1 0,-1-1 1,1-1-1,0 0 0,0 0 1,-8-6-1,16 10-70,1-1 0,0 1 0,-1 0 0,1-1 0,0 1-1,0 0 1,-1-1 0,1 1 0,0-1 0,0 1 0,-1-1 0,1 1 0,0 0 0,0-1 0,0 1 0,0-1 0,0 1 0,0-1 0,0 1 0,0 0-1,0-1 1,0 1 0,0-1 0,0 1 0,0-1 0,0 1 0,0-1 0,1 1 0,-1 0 0,0-1 0,0 1 0,0-1 0,1 1 0,-1 0 0,0-1 0,0 1-1,1 0 1,-1-1 0,0 1 0,1 0 0,-1-1 0,1 1 0,-1 0 0,0 0 0,1 0 0,-1-1 0,1 1 0,-1 0 0,0 0 0,2 0 0,8-4-626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0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18572,'-1'0'117,"1"0"0,-1 0 0,1-1 0,-1 1 1,1 0-1,-1 0 0,1 0 0,-1 0 0,1 0 0,-1 0 0,1 0 0,-1 0 1,1 0-1,-1 0 0,0 0 0,1 0 0,-1 0 0,1 1 0,0-1 0,-1 0 1,1 0-1,-1 0 0,0 1 0,2 9 1867,1-8-1741,0 1 1,-1-1 0,1 0-1,0 0 1,0 0 0,0 0-1,4 4 1,1-3-79,-1 0 0,1-1 0,0 0 0,-1 0 0,1 0 0,0-1 0,0 0-1,0 0 1,0-1 0,13 0 0,9-3 140,37-7 0,-41 6-150,1-1-46,123-16 238,-148 21-358,-1 0 0,1 0-1,0 0 1,-1-1 0,1 1-1,0 0 1,-1 0-1,1 0 1,0 0 0,-1 0-1,1 0 1,0 1 0,-1-1-1,1 0 1,0 0 0,-1 0-1,1 1 1,0-1-1,-1 0 1,1 0 0,-1 1-1,1-1 1,0 1 0,0 0-1,-1-1-40,0 1-1,-1 0 1,1-1-1,0 1 1,0 0 0,-1-1-1,1 1 1,-1 0-1,1-1 1,0 1-1,-1-1 1,1 1-1,-1-1 1,1 1 0,-1-1-1,1 1 1,-1-1-1,0 1 1,-32 20-2352,25-18 2068,0 0 1,0 0-1,-15 3 1,-4-3-497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17044,'8'-2'656,"0"1"0,1 1 0,-1-1 1,0 1-1,1 1 0,-1-1 1,0 1-1,9 3 0,19 1 50,22-1-141,0-2 0,94-10 0,-147 7-135,2 0-3151,-7 1 2680,0 0 0,1 0 0,-1 0 0,0 0 0,0 0 0,0 0 0,0 0-1,0 0 1,0 1 0,0-1 0,0 0 0,0 0 0,0 0 0,0 0 0,0 0 0,0 0 0,1 0 0,-1 1 0,0-1-1,0 0 1,0 0 0,0 0 0,0 0 0,0 0 0,0 0 0,0 1 0,0-1 0,-1 0 0,1 0 0,0 0-1,0 0 1,0 0 0,0 0 0,0 0 0,0 1 0,0-1 0,0 0 0,0 0 0,0 0 0,0 0 0,0 0 0,0 0-1,-1 0 1,1 0 0,0 0 0,0 0 0,0 1 0,0-1 0,0 0 0,0 0 0,0 0 0,-1 0 0,1 0-1,0 0 1,-4 3-859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16828,'8'-23'1412,"-6"15"-985,0 0 0,1 0 0,0 0 0,0 0 0,1 1 0,6-11 0,-10 18-375,1 0 0,-1-1 1,0 1-1,0-1 0,1 1 1,-1-1-1,0 1 0,1 0 1,-1-1-1,1 1 0,-1 0 1,0 0-1,1-1 0,-1 1 1,1 0-1,-1 0 0,1-1 1,-1 1-1,1 0 0,-1 0 1,1 0-1,-1 0 0,1 0 1,-1 0-1,1 0 0,-1 0 1,1 0-1,-1 0 0,2 0 1,-2 1 6,1-1 1,0 1 0,-1 0-1,1-1 1,0 1 0,-1 0-1,1-1 1,0 1 0,-1 0 0,0 0-1,1 0 1,-1 0 0,1 0-1,-1 1 1,7 35 601,-5 143 100,-3-97-612,1-82-146,-1 0-1,1-1 0,0 1 0,0 0 1,0 0-1,0 0 0,0 0 0,0 0 1,0 0-1,0 0 0,0-1 0,1 1 1,-1 0-1,0 0 0,1 0 0,-1 0 1,0-1-1,1 1 0,-1 0 0,1 0 1,-1-1-1,1 1 0,-1 0 0,1-1 1,0 1-1,-1-1 0,2 2 0,0-2 2,0-1-1,0 1 0,-1-1 0,1 1 0,0-1 0,-1 1 0,1-1 1,0 0-1,-1 0 0,1 0 0,-1 0 0,1 0 0,-1 0 0,0-1 1,2 0-1,26-27 15,49-61-1,-57 63 2,2 0-1,0 2 1,40-34-1,-59 56-17,1 0 1,-1 0-1,1 0 1,-1 0-1,1 1 0,8-3 1,-12 5-2,0-1 0,0 1 0,1 0 0,-1 0 0,0 0 1,0 0-1,0 0 0,0 0 0,0 0 0,0 0 0,0 0 0,1 0 1,-1 1-1,0-1 0,0 0 0,0 1 0,0-1 0,0 1 0,0-1 1,0 1-1,0 0 0,-1-1 0,1 1 0,0 0 0,0 0 0,0-1 1,-1 1-1,1 0 0,0 0 0,-1 0 0,1 0 0,-1 0 0,1 0 1,0 2-1,2 6 3,0 1 0,-1-1-1,0 1 1,0 0 0,-1-1 0,-1 1 0,0 0 0,0 11 0,-13 82 8,11-91-11,-12 68-472,18-83-2830,3-5 2907,4 0-356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20708,'11'11'1737,"-6"-4"-1273,-8-5-216,4 1 760,2-3-408,0-7-432,3 1-392,-6-6 232,-2-1-72,-9 1-88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16187,'-12'23'3735,"25"-39"-845,5-9-2245,75-98 431,92-161-1,-173 264-1035,-9 19-22,-2 6-10,-2 9 10,-49 169 161,31-126-299,3 1 1,-10 73-1,25-128 63,1-1-111,-1 1 0,1-1 0,0 0 0,-1 0 0,1 0 0,0 0 0,0 0 0,1 0 0,-1 0 0,0 0 0,1 0 0,-1 0 0,1 0 1,0 0-1,1 3 0,4-5-978,-3-3 368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17732,'6'9'1840,"0"-3"-1248,7-5-96,2-1 929,11-1-489,4-2-120,11-4-224,2 0-32,1-2-104,0 0-79,-5 4-361,-2-1-217,-8 2-727,-6 1-336,-13 1 992,-7 2-192,-2 0-248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19220,'-10'8'715,"1"1"-1,0 0 1,0 0 0,0 1-1,1 0 1,1 1-1,-8 12 1,0 5 467,-20 51 1,30-68-1075,1-2-48,0 0 1,1 0 0,0 1-1,0-1 1,1 1-1,0 0 1,1 0 0,0 19-1,1-28-59,0 0-1,0 1 1,0-1-1,0 0 0,0 0 1,1 0-1,-1 0 1,0 0-1,1 0 0,-1 0 1,1 0-1,-1 0 1,1 0-1,0 0 0,-1 0 1,1 0-1,0 0 1,0-1-1,0 1 1,-1 0-1,1 0 0,0-1 1,0 1-1,1 0 1,0 0-4,0-1 1,0 0-1,0 1 1,0-1-1,0 0 1,-1 0-1,1 0 1,0 0-1,0-1 1,0 1-1,0 0 1,0-1 0,2 0-1,5-3-13,1-1 0,-1 1 0,0-1 0,10-8 0,-3 1-14,24-15-19,-37 25 42,0 0 0,0 1 0,-1 0 0,1 0 0,0 0 0,0 0 0,0 0 0,0 1 0,0-1 1,0 1-1,0 0 0,4 0 0,-5 0 4,-1 0 0,0 1 0,0-1 0,0 1 1,0 0-1,1-1 0,-1 1 0,0 0 0,0 0 0,0 0 1,-1 0-1,1-1 0,0 1 0,0 0 0,0 1 0,-1-1 0,1 0 1,0 0-1,-1 0 0,1 0 0,-1 0 0,0 1 0,1-1 0,-1 0 1,0 0-1,0 1 0,0-1 0,0 0 0,0 1 0,0 1 0,0 5-4,0 1 0,0-1 0,-3 12 0,0-6 89,-1 1 1,-1-1 0,0 1-1,0-1 1,-1 0 0,-1-1-1,-1 0 1,0 0 0,0 0-1,-1-1 1,-21 21 0,28-31-63,0 0 0,0-1 0,-1 1 0,1-1-1,0 1 1,-1-1 0,1 0 0,-1 0 0,1 0 0,-1 0 0,0-1 0,1 1 0,-1-1 0,0 1 0,1-1 0,-1 0 0,0 0 0,0 0 0,1 0 0,-1-1 0,0 1-1,1-1 1,-1 0 0,0 0 0,1 0 0,-1 0 0,1 0 0,-1 0 0,-3-3 0,3 2-221,1 0 1,-1 0-1,1-1 1,-1 1-1,1-1 0,0 1 1,0-1-1,0 0 1,0 0-1,1 0 0,-1 0 1,1 0-1,-1 0 1,1 0-1,-1-4 1,2 5 59,0 1 0,0-1 0,0 1 0,0-1 0,0 1 0,1-1 0,-1 1 0,0-1 0,1 1 1,-1-1-1,1 1 0,0 0 0,-1-1 0,1 1 0,0 0 0,0 0 0,-1-1 0,1 1 0,0 0 1,0 0-1,1 0 0,0-1 0,10-7-919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16580,'1'1'160,"1"-1"0,-1 0 1,0 1-1,0-1 0,0 1 1,0-1-1,0 1 0,0-1 1,0 1-1,0 0 1,0 0-1,0 0 0,0-1 1,0 1-1,0 0 0,-1 0 1,1 0-1,0 0 1,-1 0-1,1 0 0,-1 1 1,1-1-1,-1 0 0,1 0 1,-1 0-1,0 0 0,1 1 1,-1-1-1,0 2 1,4 40 1806,-4-39-1877,1 81 1178,-1-85-1267,-1 1 0,1-1 0,0 0 1,0 0-1,0 0 0,0 1 0,0-1 0,0 0 0,0 0 1,0 1-1,0-1 0,0 0 0,0 0 0,1 1 0,-1-1 1,0 0-1,0 0 0,0 0 0,0 1 0,0-1 0,0 0 1,0 0-1,1 0 0,-1 1 0,0-1 0,0 0 0,0 0 1,0 0-1,1 0 0,-1 0 0,0 1 0,0-1 0,0 0 1,1 0-1,-1 0 0,0 0 0,0 0 0,1 0 0,-1 0 1,0 0-1,0 0 0,0 0 0,1 0 0,-1 0 0,0 0 0,0 0 1,1 0-1,-1 0 0,0 0 0,0 0 0,1 0 0,-1 0 1,0 0-1,0 0 0,0 0 0,1-1 0,-1 1 0,0 0 1,0 0-1,0 0 0,0 0 0,1 0 0,-1-1 0,0 1 1,0 0-1,14-14 4,-13 12 0,8-8 0,68-71 42,-65 70-22,0 0 0,0 1 0,1 1 0,26-15 0,-37 23-18,1 0-1,-1-1 1,1 1 0,-1 1-1,1-1 1,-1 0 0,1 1-1,0-1 1,-1 1 0,1 0-1,0-1 1,-1 2-1,1-1 1,3 0 0,-4 1-5,0 0 1,-1 0-1,1-1 1,-1 1-1,0 0 1,1 0-1,-1 0 1,0 0-1,1 0 1,-1 1-1,0-1 1,0 0-1,0 1 1,0-1-1,0 1 1,0-1-1,-1 1 1,1-1-1,0 1 1,-1-1-1,1 1 1,0 3-1,2 12 10,-1 1 0,-1 0 0,0-1 0,-2 1 0,0 0 0,-3 20 0,0-3 38,5-33-879,2-5 524,5-12 356,-4 7-299,3-2-47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16708,'17'25'1384,"113"182"5445,-120-189-6648,-2 0-1,0 1 0,-1 0 0,-1 1 1,0-1-1,-2 1 0,0 0 0,-2 0 1,0 1-1,-1 28 0,-3-16-108,-2-1 0,-1 0 0,-2 0 0,0 0-1,-23 54 1,-68 129-231,77-176 54,-3-1 0,-1-1 0,-38 43 0,50-66 72,0 0 0,-1-1 0,-26 19 0,12-14-121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14075,'4'-14'775,"-2"10"-518,0 0-1,-1 0 0,0 0 0,0 0 1,0 0-1,0-1 0,-1 1 1,1 0-1,-1-7 0,-2 12-16,1 1-1,-1-1 1,1 1 0,0 0-1,-1 0 1,1-1 0,0 1-1,0 0 1,0 2 0,-34 86 1229,-33 140 0,3 101-1163,54-251-199,-3 124-1,14-170-110,1 0 0,3 0 0,0-1 0,2 1 0,2-1-1,15 42 1,-20-65-103,1 0-1,1-1 0,0 0 1,0 0-1,0 0 1,1-1-1,1 0 0,0 0 1,0-1-1,13 12 0,-16-16 22,1 0-1,-1 0 0,1 0 0,0-1 0,0 0 0,0 0 1,0 0-1,0-1 0,0 1 0,0-1 0,0 0 1,1-1-1,-1 1 0,0-1 0,1 0 0,-1-1 0,0 1 1,0-1-1,1 0 0,-1 0 0,9-4 0,36-19-434,8-12-154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18668,'3'-8'639,"0"0"0,1 1 0,0 0 0,0 0-1,10-12 1,-13 18-528,0-1-1,0 1 0,0 0 0,0-1 1,0 1-1,1 0 0,-1 0 0,0 0 0,1 0 1,-1 0-1,1 0 0,-1 0 0,1 0 1,0 1-1,-1-1 0,1 1 0,0-1 1,-1 1-1,1-1 0,0 1 0,0 0 1,-1 0-1,1 0 0,0 0 0,0 0 1,-1 0-1,1 1 0,0-1 0,0 1 1,-1-1-1,1 1 0,0-1 0,2 3 1,-1-1-41,-1 1 1,1-1-1,-1 1 1,1 0 0,-1 0-1,0 0 1,0 0 0,-1 0-1,1 0 1,-1 0-1,1 1 1,-1-1 0,1 5-1,9 48 181,-9-28-195,0 1 1,-2-1-1,-6 54 1,-24 81 256,11-73-2,19-87-307,-1 3 22,0-1 0,0 0 1,0 0-1,1 1 0,0-1 1,1 7-1,-1-11-34,0 0 1,0 0-1,1 0 1,-1 0-1,0 0 1,1 0-1,-1 0 1,1 0-1,0 0 1,-1 0-1,1-1 1,0 1-1,-1 0 0,1 0 1,0 0-1,0-1 1,0 1-1,-1-1 1,1 1-1,0 0 1,0-1-1,0 1 1,0-1-1,0 0 1,0 1-1,0-1 1,0 0-1,1 0 1,-1 0-1,0 0 0,0 0 1,0 0-1,0 0 1,0 0-1,0 0 1,0 0-1,1-1 1,5 0-215,0-1 0,-1 1 0,0-2 1,1 1-1,-1-1 0,0 0 0,0 0 0,0 0 1,-1-1-1,1 0 0,-1 0 0,0-1 0,0 1 1,0-1-1,4-6 0,9-12-481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17412,'4'0'2040,"2"0"-1320,4 2-224,-1 1 1457,5 0-961,5 1-208,6-2-288,3-2-120,0 0-104,2-2-128,2-2-288,-5 0-288,-4-2-584,-6 5-304,-11-1 960,-6 1-184,-14 1-256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18532,'7'21'1864,"7"-6"-1336,6-10-151,5 1 831,15-7-528,2-6-112,6-1-128,0 0-72,-4-1-368,-4-2-368,-8 1-192,-8-3 464,-13-3-128,-6 0-64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18628,'3'-18'1742,"-3"18"-1709,0 0-1,0 0 1,0 0 0,0 0-1,1 0 1,-1 0 0,0 0-1,0 0 1,0 0 0,0 0-1,0 0 1,0 0 0,0 0-1,0 0 1,0 0 0,0 0-1,0 0 1,0 0 0,0 0-1,0 0 1,1 0 0,-1 0-1,0 0 1,0 0 0,0 0-1,0 0 1,0 0 0,0 0-1,0 0 1,0 0 0,0 0-1,0 0 1,0 0 0,0 0-1,0-1 1,0 1 0,0 0-1,0 0 1,0 0 0,1 0 0,-1 0-1,0 0 1,0 0 0,0 0-1,0 0 1,0 0 0,0 0-1,0 0 1,0 0 0,0 0-1,0 0 1,0-1 0,0 1-1,0 0 1,4 33 2165,-4-30-2180,10 403 2231,-5-80-3424,-4-301 34,6 30-1,-3-46 557,2-16-45,1-19-140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59 14347,'2'-11'609,"0"2"46,-1 0 1,2 0 0,4-11-1,-7 20-609,0 0 1,0 0-1,0 0 0,0 0 0,0 1 0,0-1 0,1 0 0,-1 0 0,0 0 0,0 0 0,0 0 0,0 0 0,0 1 0,0-1 0,0 0 1,1 0-1,-1 0 0,0 0 0,0 0 0,0 0 0,0 0 0,0 0 0,1 0 0,-1 0 0,0 0 0,0 0 0,0 0 0,0 0 0,1 0 0,-1 0 1,0 0-1,0 0 0,0 0 0,0 0 0,0 0 0,1 0 0,-1 0 0,0 0 0,0 0 0,0 0 0,0 0 0,1 0 0,-1 0 0,0 0 1,0 0-1,0-1 0,0 1 0,0 0 0,0 0 0,0 0 0,1 0 0,-1 0 0,0 0 0,0-1 0,0 1 0,0 0 0,0 0 0,0 0 0,0-1 1,4 22 1961,-3-16-1877,56 467 1864,-44-346-2334,-13-121 259,2 5-339,-2 0 0,1 0 0,-2 11 0,1-21 385,0 1 0,0-1 0,0 0 0,0 0 0,0 0 0,0 1 1,0-1-1,0 0 0,0 0 0,0 0 0,0 0 0,0 1 0,0-1 0,0 0 0,0 0 0,0 0 0,-1 0 0,1 1 0,0-1 0,0 0 0,0 0 0,0 0 0,0 0 1,0 0-1,-1 0 0,1 1 0,0-1 0,0 0 0,0 0 0,0 0 0,-1 0 0,1 0 0,0 0 0,0 0 0,0 0 0,-1 0 0,1 0 0,0 0 0,0 0 0,0 0 1,-1 0-1,-8-6-459,-5-10 67,14 16 392,-20-26-822</inkml:trace>
  <inkml:trace contextRef="#ctx0" brushRef="#br0" timeOffset="1">12 457 14371,'-7'-10'1992,"2"6"-1095,5 3-233,3-1 1672,9 2-1023,1-1-209,7-4-384,5 0-144,7-4-160,0-1-168,3-1-768,0-1-424,-2-2 800,-3 2-184,-6 4-112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18868,'1'2'1688,"4"10"-1151,-3 5-209,3 12 824,-2 4-344,2 10-336,0 5-96,0 8-152,0 4-16,-1 4-88,0-1-48,1-6-232,-1-3-272,0-8-640,-2-4 664,-2-13 176,0-12-216,0-16-136</inkml:trace>
  <inkml:trace contextRef="#ctx0" brushRef="#br0" timeOffset="1">1 696 16323,'4'15'1849,"5"-7"-945,2-3-296,5-5 977,3-4-257,3-7-344,1-7-176,3-6-360,0-5-200,-5-1-680,1-3-520,-12-1 800,-3 1-176,-7 3-112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9 185 18564,'-7'0'2344,"6"0"-1463,4-7-417,4-2 1984,8-5-1568,6-2-119,3-4-393,3-1-136,2-1-304,-1-1-128,0 5-592,-1 0-529,-13 8 1089,-4 3-256,-8 7-176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15611,'5'-7'321,"0"1"0,0 0 0,1 0 0,0 0 0,0 0 0,0 1 0,0 0 0,1 0 0,0 1 0,0 0 0,0 0 0,1 1 0,-1 0 0,1 0 0,0 0-1,14-2 1,-12 4-163,0-1-1,0 1 0,0 1 0,0 0 1,1 0-1,-1 1 0,0 0 0,0 1 1,0 0-1,0 1 0,0 0 0,17 8 1,-24-10-149,0 1 1,1 0 0,-1 0 0,0 0 0,0 0-1,-1 0 1,1 0 0,0 1 0,-1 0-1,0-1 1,1 1 0,-1 0 0,0 0 0,0 0-1,-1 0 1,1 1 0,-1-1 0,2 5 0,-2-4-5,-1 1 0,1-1 0,-1 1 0,0-1 1,0 1-1,-1-1 0,1 1 0,-1-1 1,0 0-1,0 1 0,-1-1 0,-3 8 1,-2 1 11,-1 1 1,0-1-1,-1 0 1,0-1 0,-1 0-1,-1-1 1,-14 13-1,4-7 43,-19 18 40,37-33-92,1 0-1,0 1 1,0-1 0,0 1-1,0-1 1,1 1-1,-1 0 1,1 0 0,0 0-1,-1 0 1,1 0-1,-1 6 1,2-8-8,1 0 0,-1 1 1,0-1-1,1 1 0,-1-1 0,1 0 0,-1 1 1,1-1-1,-1 0 0,1 0 0,0 1 0,0-1 0,-1 0 1,1 0-1,0 0 0,0 0 0,0 0 0,1 0 1,-1 0-1,0-1 0,0 1 0,0 0 0,0 0 0,1-1 1,-1 1-1,0-1 0,1 1 0,-1-1 0,1 0 1,-1 1-1,2-1 0,8 2-162,-1 0 1,21 1-1,-6-4-1006,0-1 0,1 0 0,46-13-1,-57 12 1105,33-7-889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49 119 18948,'0'0'179,"1"1"-1,-1-1 1,1-1-1,-1 1 1,1 0-1,-1 0 1,1 0-1,0 0 1,-1 0-1,1 0 1,-1-1-1,1 1 1,-1 0-1,1 0 1,-1-1-1,1 1 1,-1 0-1,0-1 1,1 1-1,-1 0 1,1-1-1,-1 1 1,0-1 0,1 1-1,-1-1 1,0 1-1,1-1 1,-1 0-1,12-20 1965,-7 12-1432,4-5 21,-5 8-604,0 0 1,0 0-1,0-1 1,-1 1-1,0-1 1,3-11-1,-6 18-127,-1-1 1,1 1-1,-1 0 0,1 0 0,-1 0 1,1 0-1,-1 0 0,1 0 1,-1 0-1,1 0 0,-1 0 0,0 0 1,1 0-1,-1 0 0,1 0 1,-1 1-1,1-1 0,-1 0 0,1 0 1,-1 0-1,1 1 0,-1 0 0,-11 9 5,1 0-1,0 1 0,1 0 1,0 1-1,1 1 0,0-1 1,-8 18-1,15-27-3,0 1 0,0 0 0,0 0 0,1-1 0,-1 1 0,1 0 0,-1 5 0,2-8-2,0-1 0,0 1 0,0 0 0,0 0 0,0-1 0,0 1 0,0 0 0,0 0 1,1-1-1,-1 1 0,0 0 0,0 0 0,1-1 0,-1 1 0,0 0 0,1-1 0,-1 1 0,1-1 1,-1 1-1,1 0 0,-1-1 0,1 1 0,-1-1 0,1 1 0,0-1 0,-1 0 0,1 1 1,0-1-1,-1 0 0,1 1 0,0-1 0,-1 0 0,1 0 0,0 1 0,0-1 0,-1 0 0,1 0 1,0 0-1,0 0 0,-1 0 0,1 0 0,0 0 0,1-1 0,25 0 13,0-2 0,27-6-1,-23 3-7,33-1 0,-58 7-5,9-1-6,1 1 1,-1 0-1,18 3 1,-31-2 5,1-1-1,0 0 1,0 1 0,-1 0 0,1 0 0,0-1 0,-1 1 0,1 1 0,-1-1 0,1 0-1,-1 1 1,0-1 0,1 1 0,-1 0 0,0 0 0,0 0 0,0 0 0,0 0-1,-1 0 1,1 0 0,0 1 0,-1-1 0,0 0 0,2 5 0,-3-5 9,1-1 1,-1 1-1,0-1 0,0 1 1,0-1-1,-1 1 0,1-1 1,0 1-1,0-1 0,-1 1 1,1-1-1,-1 1 0,0-1 1,1 1-1,-1-1 0,0 0 1,0 1-1,0-1 1,-1 2-1,2-3 8,-1 1-1,0 0 1,1-1 0,-1 1-1,1-1 1,-1 1 0,0-1-1,0 1 1,1-1 0,-1 1-1,0-1 1,0 0-1,1 1 1,-1-1 0,0 0-1,0 0 1,0 0 0,1 1-1,-1-1 1,0 0 0,0 0-1,0 0 1,0 0 0,0-1-1,1 1 1,-1 0 0,0 0-1,0 0 1,0-1 0,1 1-1,-1 0 1,0-1 0,0 1-1,1-1 1,-1 1 0,0-1-1,0 0 1,-2-2 31,1 0-1,0 0 1,0 0 0,0 0-1,0 0 1,0-1-1,1 1 1,-1-1 0,1 1-1,0-1 1,-1-5 0,-6-45 328,8 47-322,-2-5 4,1 0-34,-1 0 1,1-1 0,1 1-1,0 0 1,1-1 0,3-12-1,-4 24-28,0 1 0,0-1 0,0 1 0,0-1 0,1 1 0,-1-1 0,0 1 0,1 0 0,-1-1-1,0 1 1,1-1 0,-1 1 0,0 0 0,1-1 0,-1 1 0,1 0 0,-1-1 0,0 1 0,1 0 0,-1 0 0,1-1-1,-1 1 1,1 0 0,-1 0 0,1 0 0,-1 0 0,1 0 0,-1 0 0,1 0 0,-1 0 0,1 0 0,0 0 0,-1 0-1,1 0 1,-1 0 0,1 0 0,-1 0 0,1 0 0,-1 1 0,1-1 0,0 0 0,23 15-495,-15-9 120,-5-3 271,0-1 1,0 0-1,0 0 1,0-1-1,0 1 1,1-1-1,-1 0 1,0 0-1,1 0 1,-1-1-1,1 1 1,-1-1-1,1 0 1,-1 0-1,1-1 1,-1 1-1,8-3 1,23-12-400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17060,'0'0'124,"0"0"0,1 0-1,-1 1 1,0-1 0,0 0 0,1 0 0,-1 0 0,0 1 0,0-1 0,1 0 0,-1 0 0,0 1 0,0-1 0,0 0 0,1 0 0,-1 1 0,0-1 0,0 0 0,0 1 0,0-1 0,0 0 0,0 1-1,0-1 1,0 0 0,0 1 0,0-1 0,0 0 0,0 1 0,0-1 0,0 0 0,0 1 0,0-1 0,0 0 0,0 1 0,0-1 0,0 0 0,0 0 0,0 1 0,-1-1 0,1 0 0,0 1 0,0-1-1,0 0 1,-1 0 0,1 1 0,0-1 0,0 0 0,-1 0 0,1 0 0,0 1 0,-1-1 0,4 0 43,0 0 1,0-1-1,0 1 0,1-1 1,-1 0-1,0 0 0,0 0 1,0 0-1,-1 0 0,1-1 1,0 1-1,3-3 0,34-27 692,-23 17-499,2-1-73,-13 9-222,0 0 0,1 0 0,0 1 0,0 0 0,0 1 0,1 0 0,0 0 0,0 0 0,0 1 0,11-3 0,-18 6-56,1 0 1,-1 1 0,1-1-1,-1 0 1,0 1 0,1-1 0,-1 1-1,1-1 1,-1 1 0,0 0-1,3 1 1,-4-2-21,1 0-1,-1 1 1,0-1-1,1 0 1,-1 0-1,0 1 1,1-1 0,-1 0-1,0 0 1,0 1-1,1-1 1,-1 0-1,0 1 1,0-1-1,1 0 1,-1 1-1,0-1 1,0 0-1,0 1 1,0-1 0,1 1-1,-1-1 1,0 0-1,0 1 1,0-1-1,0 1 1,0-1-1,0 0 1,0 1-1,0-1 1,0 1 0,0-1-1,-1 0 1,1 1-1,0-1 1,0 1-1,0-1 1,0 0-1,-1 1 1,1-1-1,0 0 1,0 1 0,0-1-1,-1 0 1,1 1-1,0-1 1,-1 1-1,0-1-52,1 0-1,-1 1 1,0-1-1,1 0 1,-1 0-1,1 1 1,-1-1 0,0 0-1,1 0 1,-1 0-1,0 0 1,1 0-1,-1 0 1,0 0-1,1 0 1,-1 0 0,0 0-1,1 0 1,-1 0-1,0-1 1,1 1-1,-1 0 1,1 0-1,-1-1 1,0 1-1,1 0 1,-1-1 0,1 1-1,-1-1 1,1 1-1,-1 0 1,1-1-1,-1 1 1,1-1-1,-1 0 1,-13-21-546,6-3 27,2-6-118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13 580 16804,'-12'39'2948,"12"-39"-2908,0 0 1,0 0-1,0 0 0,0 1 0,0-1 1,0 0-1,1 0 0,-1 0 0,0 1 1,0-1-1,0 0 0,0 0 1,1 0-1,-1 0 0,0 0 0,0 0 1,0 0-1,1 1 0,-1-1 0,0 0 1,0 0-1,0 0 0,1 0 0,-1 0 1,0 0-1,0 0 0,0 0 0,1 0 1,-1 0-1,0 0 0,0 0 0,1 0 1,-1 0-1,0 0 0,0-1 0,0 1 1,1 0-1,-1 0 0,0 0 0,0 0 1,0 0-1,1 0 0,-1 0 0,0-1 1,0 1-1,0 0 0,0 0 0,0 0 1,1 0-1,-1-1 0,0 1 0,0 0 1,0 0-1,0 0 0,0-1 0,0 1 1,0 0-1,0 0 0,0-1 0,11-15 523,-1 0 0,-1-1-1,-1 0 1,0-1-1,5-18 1,-2 5-108,31-86 898,52-232-1,-101 461-1161,2-53-190,-10 240 68,16-285-95,0 1 0,0 0 1,2 0-1,0-1 1,0 0-1,2 1 1,7 17-1,-7-21-1029,1 0-1,13 18 0,-21-29-199,-2-2 459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18388,'19'-4'2168,"-4"-3"-1343,6-13-249,6-5 1192,6-11-752,5-2-88,0-4-279,-1 1-153,-4 2-248,-3 4-208,-7 10-344,-3 6-224,-9 9-521,-2 4-399,-7 3 376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17564,'-1'6'556,"-1"1"0,1-1 1,0 1-1,0-1 1,1 1-1,0-1 0,0 1 1,0 0-1,3 11 0,-2-12-295,0 0-1,1-1 0,-1 1 0,1-1 0,0 1 0,1-1 1,-1 0-1,1 0 0,0 0 0,0 0 0,6 6 1,-9-10-247,1-1 1,0 1 0,0 0 0,0 0 0,0-1 0,0 1-1,0-1 1,0 1 0,0-1 0,0 1 0,0-1 0,0 1-1,0-1 1,0 0 0,1 0 0,-1 0 0,0 0 0,0 0-1,0 0 1,0 0 0,0 0 0,1 0 0,-1 0 0,0 0-1,0-1 1,0 1 0,0 0 0,0-1 0,0 1 0,0-1-1,0 0 1,0 1 0,0-1 0,0 0 0,0 1 0,0-1-1,-1 0 1,2-1 0,3-4 25,0 1-1,-1-2 1,1 1-1,5-11 0,-8 13-12,15-31 179,15-41 0,13-28 241,-45 103-440,1 0 1,-1 0-1,0 0 0,1 0 0,0 0 0,-1 0 0,1 0 0,0 0 0,-1 0 0,1 0 0,0 0 1,0 1-1,0-1 0,0 0 0,0 1 0,1-2 0,-1 2-4,-1 0-1,1 1 1,-1-1 0,0 0-1,1 0 1,-1 0 0,1 0 0,-1 1-1,0-1 1,1 0 0,-1 0-1,0 1 1,1-1 0,-1 0-1,0 1 1,0-1 0,1 0-1,-1 1 1,0-1 0,0 0-1,1 1 1,-1-1 0,0 0-1,0 1 1,0-1 0,0 1-1,0-1 1,1 1 0,5 43 66,-6-35-61,6 52 24,-3-18-46,12 57 0,-9-86-409,-6-14 403,0 0-1,0 0 1,0 0-1,0 0 0,0 0 1,1 0-1,-1 0 0,0 0 1,0 0-1,0 0 1,0 0-1,0 0 0,1 0 1,-1 0-1,0 0 0,0 0 1,0 0-1,0 0 1,0 0-1,1 0 0,-1 0 1,0 0-1,0 0 1,0 0-1,0 0 0,0 0 1,1-1-1,-1 1 0,0 0 1,0 0-1,0 0 1,0 0-1,0 0 0,0 0 1,0 0-1,0-1 0,0 1 1,1 0-1,-1 0 1,0 0-1,0 0 0,0 0 1,0-1-1,0 1 0,5-26-875,-4 8 461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5477 13363,'-11'8'868,"11"-8"-851,0 0-1,-1 0 0,1 1 0,0-1 0,0 0 0,0 0 0,0 0 1,0 0-1,0 1 0,0-1 0,0 0 0,0 0 0,0 0 0,0 1 0,0-1 1,0 0-1,0 0 0,0 0 0,0 1 0,0-1 0,0 0 0,1 0 1,-1 0-1,0 1 0,0-1 0,0 0 0,0 0 0,0 0 0,0 0 1,0 0-1,1 1 0,-1-1 0,0 0 0,0 0 0,0 0 0,1 0 18,0 1-1,0-1 0,0 0 0,0 0 1,-1 0-1,1 0 0,0 0 0,0 0 1,0 0-1,0 0 0,0 0 0,-1 0 1,1 0-1,0-1 0,0 1 0,0 0 1,-1 0-1,1-1 0,0 1 0,0-1 1,-1 1-1,1-1 0,0 1 0,-1-1 1,1 1-1,0-1 0,0-1 0,2-1 46,-1-1-1,1 0 0,-1 0 0,0 0 0,0 0 1,-1 0-1,1 0 0,-1 0 0,0-1 0,0 1 1,0-1-1,-1 1 0,1-6 0,-1-10 148,-3-32 0,2 42-151,-47-307 886,-1-12-460,42 226-486,5 1 1,5-1 0,4 1 0,4 0 0,31-125-1,116-349 18,-41 166 0,-8 87-57,25 10 38,-76 183-4,-56 125-10,245-617 82,-87 150-75,40 18 0,-46 185 25,-20 38 428,-122 211-445,1 0 0,18-19 1,-6 6-1061,-24 32 1004,1-1 0,-1 1 0,0-1 1,0 0-1,-1 0 0,1 1 0,0-1 0,0 0 0,-1 0 0,1-4 1,0-8-275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5 282 18052,'0'0'29,"-1"0"0,1 0 1,0 0-1,0 1 0,0-1 1,0 0-1,0 0 0,0 0 1,-1 0-1,1 0 0,0 0 1,0 0-1,0 0 0,0 0 1,0 0-1,-1-1 0,1 1 1,0 0-1,0 0 0,0 0 1,0 0-1,0 0 0,0 0 0,-1 0 1,1 0-1,0 0 0,0 0 1,0 0-1,0 0 0,0-1 1,0 1-1,0 0 0,0 0 1,0 0-1,-1 0 0,1 0 1,0 0-1,0-1 0,0 1 1,0 0-1,0 0 0,0 0 1,0 0-1,0 0 0,0-1 0,0 1 1,0 0-1,0 0 0,0 0 1,0 0-1,0 0 0,0 0 1,0-1-1,0 1 0,8-10 513,14-7 18,27-10 32,0 2-1,84-29 1,-40 18-388,-28 8-134,113-42-32,-175 69-36,34-7-7,-36 7 6,0 1 0,0 0 1,0 0-1,0 0 0,0 0 0,0 0 0,0 0 0,0 0 1,0 0-1,-1 0 0,1 1 0,0-1 0,0 0 0,0 0 0,0 1 1,0-1-1,0 1 0,0-1 0,-1 1 0,1-1 0,0 1 0,0-1 1,-1 1-1,1 0 0,0 0 0,-1-1 0,1 1 0,-1 0 1,1 0-1,-1 0 0,1-1 0,-1 1 0,1 0 0,-1 0 0,1 2 1,-2 6 34,0 1 0,0-1 1,0 1-1,-1-1 1,-1 0-1,0 1 0,0-1 1,0 0-1,-7 10 1,2 1 36,-51 118 162,-71 195 358,117-293-618,1-9-46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18348,'-2'-10'3093,"1"24"-1398,-3 216 1337,1 102-2810,3-324-240,0-7 4,0 1 1,0-1 0,0 0 0,0 1-1,0-1 1,0 1 0,0-1-1,1 0 1,-1 1 0,0-1-1,1 0 1,-1 1 0,1-1 0,1 2-1,-2-3-26,1 0 0,-1-1 0,1 1 0,-1 0 0,1-1 0,-1 1 0,0 0 0,1-1 0,-1 1 0,1-1 0,-1 1 0,0 0-1,1-1 1,-1 1 0,0-1 0,0 1 0,1-1 0,-1 0 0,0 1 0,0-1 0,0 1 0,0-1 0,1 1 0,-1-1 0,8-38-1469,5-52-1,-11 71 1265,5-43-553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 17308,'2'-4'432,"4"-10"1527,-3 12-728,-1 8 41,10 217 2913,-2 111-5932,-10-320 1348,1-9 289,0-1 0,-1 1 0,0-1 0,0 0 0,0 1 0,-1-1 0,0 0 0,1 1 0,-1-1 0,-1 0 0,1 0 1,-3 7-1,-4-6-417</inkml:trace>
  <inkml:trace contextRef="#ctx0" brushRef="#br0" timeOffset="1">5 462 15035,'-3'-7'1857,"2"4"-817,1 2-280,4-1 1112,3 2-287,3-3-361,5 2-152,3-5-368,4-2-120,2-8-375,3 0-297,-1-7-921,-1-4-1039,-8-2 1712,-3 1-296,-7 2-217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17708,'1'-1'122,"0"1"0,0 0 0,0 0 0,0 0-1,0 1 1,0-1 0,0 0 0,0 0 0,0 0 0,0 1 0,0-1 0,-1 0 0,1 1 0,0-1 0,0 1 0,0-1 0,0 1 0,-1 0 0,1-1 0,0 1 0,-1 0-1,1-1 1,0 1 0,-1 0 0,1 0 0,-1-1 0,1 1 0,-1 0 0,1 0 0,-1 0 0,0 0 0,0 0 0,1 0 0,-1 0 0,0 1 0,1 6 319,0 0 1,0-1-1,-1 14 1,-1-10 130,1 89 917,13 285-2682,-13-375 648,1 6-1160,-3-19 1052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118 848 17260,'15'10'2184,"-1"0"-1344,2-10-344,4-3 1569,9-7-1025,4-6-184,1-8-344,0-6-120,-1-3-183,-4-5-105,-6 1-240,-4 3-249,-9-2-527,-3 4-360,-7 4 976,-6 2-256,-3 2-184</inkml:trace>
  <inkml:trace contextRef="#ctx0" brushRef="#br0" timeOffset="1">17 131 19972,'-6'-1'2201,"-3"1"-1497,8 0-304,7 0 1016,14-2-528,8-2-111,14-6-377,2 0-128,7-6-128,-1-1-64,-3 3-264,-3-2-256,-12 3-1449,-5 1 1657,-12 4-216,-5 1-184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260 350 16796,'2'-4'208,"-2"1"1,1-1 0,0 1-1,-1-1 1,1 0 0,-1 0-1,0 1 1,0-1 0,-1 0 0,1 1-1,-1-1 1,-1-5 0,1 8-128,1-1 0,-1 1 0,0-1 0,0 0 0,0 1 1,0 0-1,0-1 0,0 1 0,-1 0 0,1-1 0,0 1 0,-1 0 1,1 0-1,-1 0 0,1 0 0,-1 0 0,1 1 0,-1-1 0,0 0 1,1 1-1,-1-1 0,0 1 0,1-1 0,-1 1 0,0 0 0,0 0 1,-3 0-1,-1 1 103,0 0 0,0 0 1,0 0-1,0 1 1,0 0-1,1 0 0,-1 0 1,1 1-1,-1 0 1,1 0-1,0 0 0,0 1 1,-6 5-1,-4 4 109,1 0 0,-23 30 0,27-30-211,0 2 0,1-1 0,-13 28 0,19-36-82,0 0 1,1 0-1,0 0 1,0 1-1,0-1 1,1 1-1,0-1 0,0 1 1,1-1-1,0 1 1,0-1-1,2 13 1,-2-18-2,1 1 0,-1-1 1,1 0-1,-1 1 0,1-1 1,-1 0-1,1 0 0,0 0 0,0 1 1,-1-1-1,1 0 0,0 0 1,0 0-1,0 0 0,0 0 1,0 0-1,0-1 0,1 1 0,-1 0 1,0 0-1,0-1 0,3 2 1,-2-2 0,1 1 1,0-1 0,0 0 0,0 0 0,-1 0-1,1 0 1,0 0 0,0 0 0,0-1 0,4-1 0,4-2 10,0 0 0,-1-1 0,0 0 0,17-11 0,9-12 175,0-2-1,-2-1 1,56-66 0,-97 109-116,0 1 1,1 0 0,1 0-1,0 0 1,0 1 0,-3 18-1,7-25-68,-1 0-1,1 1 0,0-1 1,1 0-1,0 14 0,0-19 1,0-1-1,0 0 0,1 0 1,-1 1-1,0-1 1,1 0-1,-1 0 0,1 0 1,-1 0-1,1 1 0,0-1 1,-1 0-1,1 0 0,0 0 1,0 0-1,0-1 0,1 3 1,0-3-1,-1 1 1,0-1-1,1 1 1,-1-1-1,1 1 1,-1-1-1,1 0 0,-1 0 1,1 0-1,0 0 1,-1 0-1,1 0 1,-1 0-1,1 0 1,-1-1-1,1 1 1,-1-1-1,3 0 0,5-3 4,-1 0-1,0 0 0,0-1 0,0 0 1,0 0-1,13-13 0,41-45 8,-53 53-6,34-39 46,-1-2 0,-3-1-1,-2-3 1,-3-1-1,46-100 1,-78 145-54,-6 12-8,-3 8-1,0 0-1,1 1 1,0 0 0,1 0-1,0 1 1,-7 20 0,3-7-9,-33 78-16,-35 136 1,63-182 46,2 2 0,3-1 0,2 2 0,2 69 0,6-75-16,-1 90-8,-1-126 23,-1 0 1,-1 0 0,-1 1-1,0-2 1,-13 32-1,17-46-4,-1 0 0,0 0 0,1-1 0,-1 1 0,0-1 0,0 1 0,0-1 0,0 1-1,-1-1 1,1 1 0,0-1 0,-1 0 0,1 0 0,0 0 0,-1 0 0,0 0 0,1 0-1,-1 0 1,1 0 0,-1-1 0,-2 1 0,3-1-1,-1 0 1,1 0-1,0 0 1,-1-1-1,1 1 1,0 0-1,-1-1 1,1 0-1,0 1 1,0-1-1,0 0 1,-1 1-1,1-1 1,0 0-1,0 0 0,0 0 1,0 0-1,0 0 1,1 0-1,-1 0 1,0 0-1,0 0 1,1-1-1,-1 1 1,1 0-1,-1 0 1,1-1-1,-1-2 1,-4-11 22,1 0 0,0-1 1,1 1-1,1-1 1,1 0-1,1-31 0,1 20 24,2-1 0,1 0-1,10-33 1,-9 44-21,0 0 0,2 0 0,0 0 0,1 1-1,0 0 1,15-19 0,-15 23-195,1 2-1,1-1 1,0 1-1,0 1 1,1 0-1,0 0 1,0 1-1,22-11 1,-21 13 30,0-1 0,-1 0 0,0 0 0,12-11 0,9-16-273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18084,'17'-8'2168,"2"-1"-1335,7-1-257,4 0 1184,10-1-672,3-2-168,3-2-303,1 3-145,-4 0-216,-4-1-168,-9 3-336,-4 4-128,-11 1-473,-6 0-335,-9 0 880,-4 0-240,-5 4-144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18148,'6'21'1952,"8"-10"-1104,5-7-287,15-11 1079,9-10-352,8-9-408,3-5-135,1-5-313,-1 1-216,-8 4-576,-6 5-481,-17 12 721,-4 9-168,-11 8-96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8 702 15219,'-3'20'1401,"2"-12"-835,-1 0 0,1 0-1,1 1 1,0-1 0,2 16 0,-2-24-520,0 1 0,0-1 0,0 0 0,0 1 1,0-1-1,0 0 0,0 1 0,0-1 0,0 0 0,0 1 0,0-1 1,0 0-1,1 1 0,-1-1 0,0 0 0,0 1 0,0-1 0,1 0 1,-1 0-1,0 1 0,0-1 0,0 0 0,1 0 0,-1 0 0,0 1 0,1-1 1,-1 0-1,0 0 0,1 0 0,-1 0 0,0 0 0,1 0 0,-1 0 1,0 1-1,1-1 0,-1 0 0,0 0 0,1 0 0,-1 0 0,0 0 0,1 0 1,-1-1-1,0 1 0,1 0 0,-1 0 0,0 0 0,0 0 0,1 0 1,-1 0-1,0-1 0,1 1 0,-1 0 0,0 0 0,0 0 0,1-1 1,-1 1-1,0 0 0,1-1 0,18-19 1308,-18 18-1284,19-25 642,-1-1 0,-2-1-1,20-42 1,32-99 350,-60 147-930,35-95 367,36-153 0,-78 262-496,3-14 1,-3 23-5,-1 12-1,-1 49-78,3 186 62,1-175-204,20 103 0,-23-170 148,5 32-1368,-6-36 1324,1 0 1,-1 0 0,0 0-1,0 0 1,0 0-1,0 0 1,0-1-1,0 1 1,0 0-1,0 0 1,0 0 0,-1 0-1,1 0 1,0 0-1,0-1 1,-1 1-1,1 0 1,-1 0-1,1 0 1,-1-1 0,1 1-1,-1 0 1,1-1-1,-1 1 1,0 0-1,1-1 1,-1 1 0,0-1-1,1 1 1,-1-1-1,0 1 1,-1 0-1,-6-1-779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18812,'2'1'245,"0"0"-1,1 0 1,-1 0 0,0-1-1,1 1 1,-1-1 0,0 1-1,1-1 1,-1 0 0,1 1 0,-1-1-1,0-1 1,1 1 0,-1 0-1,1 0 1,-1-1 0,0 0-1,1 1 1,-1-1 0,4-2-1,6-2 400,0-1 0,17-12 0,-19 12-359,53-36-21,-2-2 0,-2-3 0,61-64 0,-114 104-762,12-10-576,-8 12-4467,-14 5 4211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13 149 19924,'-3'13'730,"0"0"-1,0 0 0,1 1 0,0 24 1,6 55 882,-3-81-1383,-1-1-62,2 19 132,-1-29-274,-1 0 1,0 0-1,0 1 1,0-1-1,1 0 1,-1 0-1,1 1 1,-1-1-1,1 0 1,-1 0-1,1 0 1,0 0-1,0 0 1,-1 0-1,1 0 0,2 2 1,-3-3-16,0 0-1,1 0 1,-1 0 0,0 0 0,1 0-1,-1 0 1,0 0 0,1 0-1,-1 0 1,0 0 0,1 0-1,-1 0 1,1 0 0,-1 0 0,0 0-1,1 0 1,-1 0 0,0 0-1,1-1 1,-1 1 0,0 0 0,1 0-1,-1 0 1,0 0 0,0-1-1,1 1 1,-1 0 0,0 0 0,0-1-1,1 1 1,-1-1 0,8-12 87,-6 10-46,19-36 196,18-51 0,-12 26-70,-7 17-50,-12 25-50,1 0 0,1 1 1,1 0-1,22-30 0,-33 50-73,1 1-1,-1-1 1,1 1-1,-1-1 1,0 0-1,1 1 1,-1-1 0,1 1-1,-1-1 1,1 1-1,0-1 1,-1 1 0,1 0-1,-1-1 1,1 1-1,0 0 1,-1-1 0,1 1-1,0 0 1,-1 0-1,1 0 1,0 0-1,-1-1 1,1 1 0,0 0-1,0 0 1,0 1 0,0 0 0,-1-1 0,1 1 1,0-1-1,-1 1 0,1 0 0,-1-1 0,1 1 1,-1 0-1,0 0 0,1-1 0,-1 1 1,0 0-1,1 0 0,-1 0 0,0 0 0,0-1 1,0 2-1,2 49 96,-2-46-93,-9 194-229,6-157-504,1-35-431,1-15 866,-1-8-194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18492,'6'-5'866,"11"-6"750,-16 11-1572,-1 1 0,1-1 0,-1 0 0,1 0 0,-1 0 0,1 0-1,-1 1 1,1-1 0,-1 0 0,0 1 0,1-1 0,-1 0-1,1 1 1,-1-1 0,0 1 0,1-1 0,-1 0 0,0 1 0,1-1-1,-1 1 1,0-1 0,0 1 0,1-1 0,-1 1 0,0-1 0,0 1-1,0-1 1,0 1 0,0-1 0,0 1 0,0-1 0,0 1-1,0 0 1,0-1 0,0 1 0,0 0 0,65 397 2519,-65-398-2593,0 0 1,0 0-1,0 0 0,0 0 1,0 0-1,0 0 1,0 0-1,0 0 0,0 0 1,-1 0-1,1 0 0,0 0 1,0 0-1,0 0 0,0 0 1,0 0-1,0 0 0,0 0 1,0 0-1,0 0 1,0 0-1,0 0 0,0 0 1,0 0-1,0 0 0,-1 0 1,1 0-1,0 0 0,0 0 1,0 0-1,0 0 0,0 0 1,0 0-1,0 1 1,0-1-1,0 0 0,0 0 1,0 0-1,0 0 0,0 0 1,0 0-1,0 0 0,0 0 1,0 0-1,0 0 0,0 0 1,0 0-1,-6-6-146,-5-9-292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17548,'6'2'2144,"-1"-1"-1312,4-1-271,4-3 1263,7-3-704,4-2-192,4-4-320,0-2-111,1 0-345,1-1-160,-1 1-689,-4 3-391,-6 1 880,-2 5-192,-2 5-160</inkml:trace>
  <inkml:trace contextRef="#ctx0" brushRef="#br0" timeOffset="1">398 0 19156,'10'28'1137,"-1"0"-1,-2 0 1,0 0-1,4 59 1,-6-48-744,14 59 0,-19-97-382,-1-1-1,1 1 1,0-1-1,0 1 1,1-1-1,-1 1 0,0-1 1,0 1-1,0-1 1,0 1-1,0 0 1,1-1-1,-1 0 1,0 1-1,0-1 0,1 1 1,-1-1-1,0 1 1,1-1-1,-1 1 1,0-1-1,1 0 0,-1 1 1,1-1-1,-1 0 1,1 1-1,-1-1 1,1 0-1,-1 0 0,1 1 1,-1-1-1,1 0 1,-1 0-1,1 0 1,-1 0-1,1 0 0,-1 0 1,1 0-1,-1 0 1,1 0-1,-1 0 1,1 0-1,0 0 0,-1 0 1,1 0-1,-1 0 1,1-1-1,-1 1 1,1 0-1,-1 0 0,1 0 1,-1-1-1,1 1 1,-1 0-1,0-1 1,1 1-1,-1-1 0,1 0 1,22-28 345,-23 29-355,74-134 743,16-24-340,-89 156-401,-1 1 0,1 0 0,-1 0 0,1 0 1,-1 0-1,1 0 0,0 0 0,0 0 0,0 0 0,-1 1 0,1-1 0,0 0 1,0 0-1,0 1 0,0-1 0,0 0 0,0 1 0,1-1 0,-1 1 0,0 0 1,0-1-1,0 1 0,0 0 0,2-1 0,-2 2-1,1 0-1,-1 0 0,0 0 1,-1 0-1,1 0 1,0 0-1,0 1 0,0-1 1,-1 0-1,1 0 1,0 0-1,-1 1 1,1-1-1,-1 0 0,0 1 1,1-1-1,-1 1 1,0-1-1,0 0 1,0 3-1,19 178 0,-14-122-190,-4-56 356,2 19-1587,1-19 219,2-12 236,-3-3 267</inkml:trace>
  <inkml:trace contextRef="#ctx0" brushRef="#br0" timeOffset="2">857 118 18972,'-2'19'1888,"8"-14"-1183,1-5-297,3-3 1096,0-5-600,2-8-336,1-1-136,-3-2-328,0-1-136,-3 4-600,0 4-312,-4 2 776,-3 8-176,6-12-96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21085,'-4'11'2659,"5"-22"-1316,6-23-392,84-244-195,-53 170-644,-31 85-84,-24 87 22,2 1 0,4 0 1,-5 111-1,19-135-28,4-21-408,-6-20 351,-1 0 0,0 1 1,0-1-1,0 0 0,1 0 0,-1 1 0,0-1 1,0 0-1,1 0 0,-1 1 0,0-1 0,1 0 0,-1 0 1,0 0-1,1 0 0,-1 0 0,0 0 0,1 1 1,-1-1-1,0 0 0,1 0 0,-1 0 0,0 0 1,1 0-1,-1 0 0,0 0 0,1 0 0,-1 0 1,0-1-1,1 1 0,-1 0 0,0 0 0,1 0 1,-1 0-1,0 0 0,1-1 0,-1 1 0,0 0 1,1-1-1,1 0-79,-1 0 0,1-1 0,-1 0 1,0 1-1,1-1 0,-1 0 0,0 0 1,0 1-1,0-1 0,0 0 0,0 0 1,0 0-1,0-4 0,5-31-251,-5 26 96,3-36-502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17316,'5'5'538,"0"0"1,0 0 0,0 0 0,0 1 0,-1-1-1,4 7 1,17 20 1243,-6-13-1231,-1-2-22,0 2 0,17 24 1,-30-36-445,0 0 1,-1 0 0,0 0 0,-1 1-1,1 0 1,-1-1 0,-1 1 0,0 0-1,0 1 1,1 14 0,-2-1-3,-2 1-1,0-1 1,-2 0 0,0 0-1,-2 0 1,-13 40 0,5-26-363,-3 0 0,0-1 0,-24 37-1,26-50 9,-1-1-1,-1-1 1,0-1-1,-1 0 0,-1-1 1,-21 16-1,-3-6-335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65 14883,'3'-11'1315,"0"0"-1,-1 0 1,1-20 0,-9 55 2378,-2 5-3227,-10 80-105,4 0 0,5 1 0,8 174 1,2-262-348,2-1 1,0 0 0,1-1 0,1 1 0,1-1 0,12 30-1,-16-45-51,1 0 0,-1 0 0,1 0 0,0 0 0,1-1 0,-1 1 0,1-1 0,0 0-1,0 0 1,0 0 0,0-1 0,1 1 0,0-1 0,-1 0 0,1 0 0,1-1 0,-1 1-1,0-1 1,0 0 0,1-1 0,-1 1 0,1-1 0,-1 0 0,1-1 0,0 1 0,-1-1-1,1 0 1,8-1 0,8-4-211,0 0 0,0-2-1,0 0 1,-1-1-1,29-16 1,-37 18 137,49-25-376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96 343 10746,'47'-84'3915,"49"-124"0,-93 199-3419,-2 7-334,1 0-1,-1 0 1,0-1 0,-1 1-1,1 0 1,0-1-1,-1 1 1,1-1 0,-1 1-1,0 0 1,1-1 0,-1 1-1,0-1 1,-1-4 0,1 7-138,-1 0 0,1 0 0,0 0 0,0 0 1,0 0-1,0-1 0,0 1 0,-1 0 0,1 0 1,0 0-1,0 0 0,0 0 0,0 0 0,-1 0 1,1 0-1,0 0 0,0 0 0,0 0 0,-1 0 1,1 0-1,0 0 0,0 0 0,0 0 0,-1 0 1,1 0-1,0 0 0,0 0 0,0 0 0,0 0 1,-1 0-1,1 0 0,0 0 0,0 0 0,0 1 1,0-1-1,-1 0 0,1 0 0,0 0 0,0 0 1,0 0-1,0 0 0,0 1 0,0-1 0,-1 0 1,1 0-1,0 0 0,0 1 0,-7 7 278,-1 0 0,2 1 0,-1 0 0,1 0 0,-7 16 1,-24 58 171,29-65-368,-24 66 112,4 2 1,3 0 0,4 2 0,-15 144-1,33-210-153,2-12-18,-1-1 1,1 1-1,1 0 0,0-1 1,0 1-1,1 0 0,0-1 1,3 12-1,-4-20-38,0-1-1,0 0 1,0 1 0,0-1 0,0 0-1,0 1 1,0-1 0,1 0 0,-1 0-1,0 1 1,0-1 0,0 0 0,0 0-1,1 1 1,-1-1 0,0 0 0,0 0-1,1 0 1,-1 1 0,0-1 0,0 0-1,1 0 1,-1 0 0,0 0 0,0 0-1,1 0 1,-1 0 0,0 1-1,1-1 1,-1 0 0,0 0 0,1 0-1,-1 0 1,0 0 0,0 0 0,1 0-1,9-9 191,4-16 22,-3-4-37,-1 0 0,-1-1 0,8-54 0,1-95 50,-16 155-261,-2 23 24,0 1 0,0 0 0,0 0 1,0 0-1,1-1 0,-1 1 0,0 0 0,0 0 1,0 0-1,0 0 0,0-1 0,0 1 1,0 0-1,1 0 0,-1 0 0,0 0 0,0 0 1,0 0-1,0-1 0,1 1 0,-1 0 0,0 0 1,0 0-1,0 0 0,0 0 0,1 0 1,-1 0-1,0 0 0,0 0 0,0 0 0,1 0 1,-1 0-1,0 0 0,0 0 0,0 0 0,1 0 1,-1 0-1,0 0 0,0 0 0,0 0 1,1 0-1,-1 0 0,0 0 0,0 1 0,0-1 1,0 0-1,0 0 0,1 0 0,-1 0 0,0 0 1,0 0-1,0 1 0,0-1 0,0 0 1,0 0-1,1 0 0,-1 0 0,0 1 0,0-1 1,0 0-1,19 18-160,9 8-31,-21-23 167,0 1 0,1-1 1,-1 0-1,1-1 0,-1 0 1,1 0-1,0-1 0,-1 0 0,1 0 1,11 0-1,7-3-39,46-7 1,-55 6 57,-15 3 7,0-1 1,0 1 0,0 0 0,1-1 0,-1 1-1,0 0 1,0 0 0,0 0 0,1 1 0,-1-1-1,0 1 1,0-1 0,0 1 0,4 1 0,-5-1 1,0 0 1,0 0-1,0 1 1,-1-1-1,1 0 1,0 0-1,-1 1 1,1-1-1,-1 0 1,1 1-1,-1-1 1,0 0-1,0 1 1,0-1-1,1 0 1,-1 1-1,0-1 1,-1 1-1,1-1 1,0 0-1,0 1 1,0-1-1,-2 3 1,-2 14 35,-2 1-1,0-1 1,-15 27 0,14-30 59,14-29 56,71-142 326,-76 153-477,-1 1-1,1-1 1,0 1-1,0 0 0,0-1 1,0 1-1,4-3 1,-5 5-1,-1-1 0,0 1 0,1 0 0,-1 0 0,0 0 0,1 0 0,-1-1 0,0 1 0,1 0 0,-1 0 0,0 0 0,1 0 0,-1 0 0,0 0 0,1 0-1,-1 0 1,0 0 0,1 0 0,-1 0 0,0 0 0,1 0 0,-1 1 0,0-1 0,1 0 0,-1 0 0,1 0 0,5 14 0,-3 5-1,-2-10 0,1 1 0,0-1 0,4 13 0,-5-20 1,0 0 0,0 0 0,0 0-1,0 0 1,0 0 0,0 0 0,1 0 0,-1-1 0,0 1 0,1 0 0,-1-1 0,1 0 0,0 1 0,-1-1 0,1 0 0,0 0 0,0 0 0,0 0-1,0 0 1,3 1 0,1-1 2,0-1 1,0 1-1,0-1 0,0 0 0,-1-1 0,1 1 0,0-1 0,0-1 0,0 1 0,-1-1 1,9-3-1,12-6 3,27-16 0,-29 14-2,32-18 5,-33 17-7,1 1-1,0 2 0,45-16 0,-68 26 0,0 1 0,0 0 0,-1-1 0,1 1 0,0 0 0,0-1 0,0 1 0,0 0 0,0 0 0,0 0 0,0 0 0,0 0 0,0 0 0,0 0 0,0 0 0,0 0 0,0 1 0,0-1 0,0 0 0,0 1 0,0-1 0,0 0 0,0 1 0,-1-1 0,1 1 0,0 0 0,0-1 0,0 1-1,-1 0 1,1-1 0,0 1 0,-1 0 0,1 0 0,-1-1 0,1 1 0,-1 0 0,1 0 0,-1 0 0,1 0 0,-1 0 0,0 0 0,0 0 0,1 0 0,-1 0 0,0 0 0,0 0 0,0 0 0,0 0 0,0 0 0,0 0 0,0 0 0,-1 1 0,0 8 1,-1 0 0,0 0-1,-1 0 1,-4 11 0,2-9 3,0 4 1,3-11-1,0 0 1,0 0-1,1 0 0,-1 0 0,1 0 1,0 0-1,1 0 0,-1 0 0,1 0 1,0 1-1,1 5 0,0-10-2,-1 0 0,1 0 0,-1-1 0,1 1 0,-1-1 0,1 1 0,-1 0 0,1-1 0,0 1 0,-1-1 0,1 1 0,0-1 0,0 0 0,-1 1 0,1-1-1,0 0 1,0 1 0,0-1 0,-1 0 0,1 0 0,0 0 0,0 0 0,0 0 0,0 0 0,0 0 0,-1 0 0,1 0 0,0 0 0,0 0 0,0-1 0,-1 1 0,1 0 0,0 0 0,0-1 0,-1 1 0,2-1 0,30-16 31,-30 16-30,85-63 86,-59 42-71,45-27 1,-72 48-22,1-1 0,0 1 1,0 0-1,-1 1 0,1-1 1,0 0-1,0 0 0,0 1 0,0-1 1,0 1-1,0 0 0,-1-1 1,1 1-1,0 0 0,0 0 0,0 0 1,0 1-1,0-1 0,3 1 1,-3 0-2,-1 0 1,0 0 0,0 1-1,1-1 1,-1 0 0,0 0 0,0 1-1,0-1 1,0 1 0,-1-1-1,1 1 1,0-1 0,0 1-1,-1 0 1,1-1 0,-1 1 0,0-1-1,1 1 1,-1 0 0,0 0-1,0 2 1,-3 60-39,2-53 41,-1 0-1,2 1 1,0-1 0,0 0 0,1 0 0,0 0 0,5 17 0,-6-27 2,0 0 0,1 0 0,-1 0 0,1 0 0,-1 0 0,1 0 0,0 0 0,0 0 0,-1 0-1,1 0 1,0 0 0,0 0 0,0-1 0,0 1 0,0 0 0,0-1 0,0 1 0,0 0 0,0-1 0,0 0-1,0 1 1,0-1 0,2 1 0,-1-1 1,1 0 0,0 0 0,0 0 0,0 0 0,-1 0 0,1 0 0,0-1 0,-1 0 0,6-1 0,3-3-9,0 0 0,0 0 1,17-13-1,13-10-639,-2-2 0,-1-2 1,55-59-1,-91 88 471,0 1 0,0 0 1,0-1-1,0 1 0,-1-1 1,1 1-1,-1-1 0,1 0 0,-1 0 1,1-5-1,-1 7 128,-1 0-1,0 1 1,0-1-1,-1 1 1,1-1 0,0 0-1,0 1 1,0-1-1,0 1 1,0-1 0,-1 0-1,1 1 1,0-1 0,0 1-1,-1-1 1,1 1-1,0-1 1,-1 1 0,1-1-1,-1 1 1,1-1-1,-2 0-14,1 0-1,-1 1 0,1-1 0,0 0 0,-1 1 0,1-1 0,-1 1 0,0-1 0,1 1 0,-1 0 0,-1 0 0,-28-2-683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15835,'0'-7'370,"0"-1"1,1 1-1,0 0 0,1 0 0,0 0 0,0 0 0,0 0 0,1 0 0,0 0 0,0 1 0,1-1 0,0 1 0,0 0 1,8-9-1,-8 11-168,0 0 1,0 0-1,0 0 1,1 1-1,-1-1 0,1 1 1,0 1-1,0-1 1,0 1-1,0-1 1,0 1-1,1 1 1,-1-1-1,1 1 1,-1 0-1,1 0 1,-1 1-1,1-1 1,8 2-1,-10-1-161,-1 1 1,1-1-1,-1 1 0,1 0 0,-1 0 1,0 0-1,0 0 0,0 1 0,1-1 1,-1 1-1,0 0 0,-1 0 0,1 0 0,0 0 1,-1 1-1,1-1 0,-1 1 0,0-1 1,1 1-1,-1 0 0,-1 0 0,1 0 1,0 0-1,-1 0 0,1 0 0,-1 0 1,0 1-1,0-1 0,0 1 0,-1-1 1,1 6-1,0 3-17,0 1 0,-1-1 0,-1 1-1,0-1 1,-1 1 0,0-1 0,-6 19 0,-9 15 198,-40 79-1,38-89-36,2 1 1,2 1-1,-17 60 0,30-91-151,1 0-1,0 0 1,1 1-1,-1-1 1,1 0-1,1 1 1,-1-1-1,3 11 1,-2-16-31,-1 0 1,1 0-1,0 0 0,-1 0 1,1 0-1,0 0 1,0 0-1,0 0 0,0-1 1,1 1-1,-1 0 1,1-1-1,-1 1 0,1-1 1,-1 1-1,1-1 0,0 0 1,-1 1-1,1-1 1,0 0-1,0 0 0,0-1 1,0 1-1,0 0 1,0-1-1,0 1 0,0-1 1,0 1-1,0-1 1,1 0-1,-1 0 0,4 0 1,0-2 0,1 1 0,0-1 0,-1 0 0,1 0-1,-1-1 1,0 0 0,0 0 0,0 0 0,0-1 0,-1 0 0,1 0 0,-1 0 0,0-1 0,0 0 0,7-9 0,-1 0 8,0 0 1,-1-1-1,-1 0 1,14-31-1,-21 40-2,1 0-1,-1 0 0,-1 0 1,1-1-1,-1 1 0,0-1 1,0 1-1,-1 0 0,0-9 1,-1 14-5,1-1 0,0 1 1,0-1-1,-1 1 0,1-1 1,-1 1-1,1-1 0,-1 1 0,0-1 1,0 1-1,1 0 0,-1 0 1,0-1-1,0 1 0,0 0 0,0 0 1,-2-2-1,1 2 0,0 1 0,0-1 0,0 0 0,0 1 1,0-1-1,0 1 0,0-1 0,0 1 0,0 0 0,0 0 1,0 0-1,0 0 0,0 0 0,0 0 0,0 1 0,0-1 0,-2 1 1,-6 3-61,0 0 1,0 1-1,1 0 1,0 0-1,0 1 1,0 0-1,0 0 1,1 1-1,-11 12 1,-4 1-1258,14-15-119,9-5 1402,-1 0 0,1 0 0,0-1 0,0 1 1,-1 0-1,1 0 0,0 0 0,0-1 0,0 1 0,0 0 0,-1 0 0,1-1 0,0 1 0,0 0 0,0 0 0,0-1 0,0 1 0,0 0 0,0 0 0,0-1 0,0 1 0,0 0 0,0 0 0,0-1 0,0 1 0,0 0 0,0-1 0,0 1 0,0 0 0,0 0 0,0-1 0,0 1 0,0 0 0,0 0 0,0-1 0,1 1 0,-1 0 0,0 0 0,0-1 0,6-16-799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9 628 16371,'-2'6'977,"-5"16"1082,10-16-719,9-9 599,0-5-1375,0 0-1,0-1 1,-1 0-1,0-1 1,10-11-1,50-64 668,-29 28-783,-3-2 1,34-67-1,-52 84-336,-2 0 0,-1-2 0,-3 0-1,11-50 1,-33 145-68,2 1 0,3 96 0,2-128-261,1 1-1,1-1 1,1 0 0,1 0-1,1-1 1,7 21-1,-10-35 142,0 0 0,0 1 0,1-1 0,0 0 0,0 0 0,0-1 0,0 1 0,1-1 0,0 1 0,0-1 0,0 0 0,0-1 0,1 1 0,-1-1 0,1 0 0,0 0 0,0 0 0,0 0 0,1-1 0,-1 0 0,1 0 0,-1-1 0,1 0 0,-1 0 0,9 1 0,-12-2-4,0 0-1,0 0 1,0 0 0,0 0-1,0 0 1,0 0 0,0-1-1,0 1 1,0-1 0,-1 0-1,1 1 1,0-1 0,0 0-1,0 0 1,1-1 0,5-10-754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19756,'14'-20'1049,"1"0"0,0 2 0,2-1 0,25-20 0,-34 32-827,0 1 0,0 1 0,1 0 0,-1 0 0,1 0 0,1 1 0,-1 0 0,0 1 0,1 0 0,0 1 0,0 0 0,0 0 0,13 0 0,-20 2-209,0 0 0,-1 0 1,1 0-1,-1 0 1,1 0-1,0 0 1,-1 1-1,1-1 0,-1 1 1,1 0-1,-1-1 1,1 1-1,-1 1 0,1-1 1,-1 0-1,0 0 1,0 1-1,0-1 0,0 1 1,0 0-1,0 0 1,0 0-1,0 0 0,-1 0 1,1 0-1,-1 0 1,1 0-1,-1 1 0,0-1 1,0 0-1,0 1 1,0-1-1,0 1 0,-1-1 1,1 1-1,-1 0 1,0-1-1,1 4 0,-1 5-1,-1 0-1,1-1 1,-2 1-1,1 0 1,-1-1-1,-7 18 1,-28 62 33,16-42-15,4-9-15,10-25-11,1 0 0,0 0 0,1 0 0,0 1 0,2 0 0,-5 27 0,8-39-8,0-1 0,0 0 0,0 0 0,0 0 0,0 0-1,1 0 1,-1 0 0,1 1 0,-1-1 0,1 0 0,0 0 0,0 0 0,0-1 0,0 1-1,0 0 1,0 0 0,0 0 0,1-1 0,-1 1 0,1-1 0,-1 1 0,1-1 0,0 1-1,-1-1 1,1 0 0,0 0 0,0 0 0,0 0 0,0 0 0,0 0 0,0-1-1,0 1 1,3 0 0,7 0-139,-1 1 0,1-2 0,-1 0 0,1 0 0,12-3 0,1 1-206,4 1 145,-2 1-69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 17652,'11'-30'2425,"-10"28"-1760,-2 4-49,-6 17 328,-70 181-177,17-46-506,56-145-265,1 0-1,0 0 0,-2 17 1,4-26 3,1 0 1,0 0 0,0 1 0,0-1 0,0 0 0,0 0 0,0 0-1,0 1 1,0-1 0,0 0 0,0 0 0,0 0 0,1 1-1,-1-1 1,0 0 0,0 0 0,0 0 0,0 1 0,0-1-1,0 0 1,0 0 0,1 0 0,-1 1 0,0-1 0,0 0-1,0 0 1,0 0 0,0 0 0,1 0 0,-1 0 0,0 1-1,0-1 1,0 0 0,1 0 0,-1 0 0,0 0 0,0 0-1,1 0 1,-1 0 0,0 0 0,0 0 0,0 0 0,1 0 0,-1 0-1,0 0 1,0 0 0,0 0 0,1 0 0,-1 0 0,0 0-1,1 0 1,11-6-7,28-22 18,-2-1 1,66-66-1,-64 57 19,-27 25-18,24-21 57,1 1 1,45-31-1,-82 64-67,-1-1 1,1 0 0,0 1 0,-1-1-1,1 1 1,0-1 0,0 1-1,0 0 1,0-1 0,-1 1-1,1 0 1,0 0 0,0-1 0,0 1-1,0 0 1,0 0 0,0 0-1,0 0 1,0 0 0,0 0-1,0 0 1,-1 1 0,2-1 0,-1 1-1,0-1 1,-1 1-1,1 0 1,-1 0 0,1-1-1,-1 1 1,0 0 0,1 0-1,-1-1 1,0 1 0,1 0-1,-1 0 1,0 0 0,0 0-1,0-1 1,0 1 0,0 0-1,0 0 1,0 1 0,-1 9 14,0-1 0,-1 0 0,-3 13 0,3-16-10,-7 28-7,3-18-35,2 0 0,0 0 1,1 1-1,1-1 1,0 1-1,2 33 0,0-49 3,0-1-1,0 1 0,0-1 0,1 0 0,-1 1 0,0-1 0,1 0 1,-1 0-1,1 1 0,0-1 0,-1 0 0,1 0 0,0 0 0,-1 0 1,1 1-1,0-1 0,0 0 0,0 0 0,0-1 0,0 1 1,0 0-1,0 0 0,1 0 0,-1-1 0,0 1 0,0-1 0,1 1 1,-1-1-1,3 1 0,11 0-203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18276,'-3'-1'1904,"1"1"-807,11-3 231,7 2-280,8-4-312,3 4-208,5-2-336,2 1-80,4 2-168,-3 0-272,-2 2-768,-4-1 952,-2 4-160,-2 0-120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17852,'10'14'1632,"-8"9"-1144,-9 0-216,-4 9 913,1 5-505,-2 5-352,-1 2-72,3 2-216,-2-3-176,5-9-336,1-4-248,3-8-1769,1-8 2121,-1-7-328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20 13707,'1'-2'121,"1"1"0,0-1 0,0 0-1,0 1 1,0 0 0,0-1 0,0 1 0,0 0 0,0 0 0,1 0-1,-1 0 1,0 0 0,1 0 0,-1 1 0,0-1 0,1 1 0,-1 0 0,1 0-1,-1 0 1,1 0 0,-1 0 0,0 0 0,1 1 0,-1-1 0,1 1 0,-1 0-1,0-1 1,1 1 0,-1 0 0,0 0 0,0 1 0,0-1 0,0 0-1,0 1 1,0-1 0,3 4 0,1 1 49,1 1-1,-1 0 0,-1 0 1,1 0-1,-1 1 1,0 0-1,-1 0 1,6 13-1,-4-1-67,-1-1 0,0 1-1,-1 0 1,-1 0 0,-1 1-1,-1-1 1,-1 0-1,-1 1 1,-1-1 0,0 0-1,-1 0 1,-2 0 0,-11 34-1,-1-7-4,-3-1 0,-2 0 0,-2-2 0,-41 59-1,47-77 170,-1 0 0,-1-2 0,-1 0 0,-46 39 0,24-36-98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32 13387,'0'-1'111,"0"-1"1,1 1 0,-1 0-1,0 0 1,0 0-1,0 0 1,0 0 0,0 0-1,0-1 1,0 1-1,-1 0 1,1 0 0,0 0-1,-1 0 1,1 0-1,-1 0 1,1 0 0,-1 0-1,1 0 1,-1 0-1,0 0 1,1 0 0,-1 0-1,0 0 1,0 1-1,1-1 1,-1 0 0,-2-1-1,1 2-16,1 0 0,-1 0 0,0 0 0,1 0 0,-1 0 0,0 0 0,1 0 0,-1 1 0,0-1 0,1 0 0,-1 1 1,1 0-1,-1-1 0,1 1 0,-1 0 0,1 0 0,-1 0 0,1 0 0,0 0 0,-3 2 0,-5 5 136,0 1 1,0 0-1,1 1 1,-14 20-1,-25 51 81,36-60-261,-12 22-13,2 2 1,1 0-1,3 1 0,2 1 1,-17 90-1,27-109-80,2 0 0,1 1 0,1 0-1,1 0 1,2-1 0,1 1 0,1-1 0,2 1-1,0-1 1,2-1 0,16 38 0,-16-48 18,0 0 1,14 19-1,-8-19-34,21 23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16892,'14'-3'353,"0"1"0,0 0 0,0 1 0,1 1 0,-1 0 0,0 0 0,22 5 0,-32-4-335,-1 0 1,0 0-1,1 0 1,-1 0-1,0 1 1,0-1 0,0 1-1,1 0 1,-2 0-1,1 0 1,0 0-1,0 0 1,-1 1-1,1-1 1,-1 1-1,0 0 1,0 0-1,0-1 1,0 1-1,0 1 1,-1-1 0,1 0-1,-1 0 1,0 1-1,0-1 1,0 0-1,0 1 1,-1-1-1,0 1 1,1-1-1,-1 1 1,0-1-1,-1 1 1,1-1-1,-2 7 1,0 4-6,-2 0-1,1-1 1,-2 1 0,0-1 0,0 0-1,-1 0 1,-9 12 0,-59 84 87,70-104-93,-65 80 123,36-45 30,-36 56 0,66-92-135,0 1 1,0-1-1,1 1 1,0 0-1,0 0 0,0 0 1,0 1-1,1-1 1,-1 9-1,2-13-16,0 1-1,0 0 1,0-1-1,1 1 1,-1-1-1,1 1 0,-1 0 1,1-1-1,-1 1 1,1-1-1,0 1 1,0-1-1,0 0 1,0 1-1,0-1 1,0 0-1,0 0 1,0 0-1,0 1 1,1-1-1,-1 0 1,0-1-1,1 1 1,-1 0-1,1 0 1,-1-1-1,1 1 1,-1 0-1,1-1 1,0 0-1,-1 1 1,1-1-1,2 0 1,10 2 47,1-1 0,-1 0 0,1-1 0,-1-1 1,1 0-1,-1-1 0,0 0 0,20-7 0,110-42 629,-137 48-635,-1 0 7,7-1 176,0-2-1,0 0 1,0-1 0,14-10-1,-27 17-215,0 0 0,0 0 0,1 0 1,-1 0-1,0 0 0,0 0 0,0 0 0,1 0 0,-1-1 0,0 1 0,0 0 1,0 0-1,1 0 0,-1 0 0,0-1 0,0 1 0,0 0 0,0 0 0,0 0 0,0 0 1,1-1-1,-1 1 0,0 0 0,0 0 0,0-1 0,0 1 0,0 0 0,0 0 0,0 0 1,0-1-1,0 1 0,0 0 0,0 0 0,0-1 0,0 1 0,0 0 0,0 0 1,0-1-1,0 1 0,0 0 0,-1 0 0,1 0 0,0-1 0,-13-3 418,-26 3-7,34 1-333,-133 5 57,143-5-2467,13-6 2006,1-12-290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14595,'12'-9'4477,"34"-22"-2233,4-4-1553,21-16-268,-2-2-1,-3-4 1,71-77-1,-126 121-317,0 0-1,0-1 0,-1 0 1,-1-1-1,9-19 1,-18 34-97,0 0-1,0 0 1,0 0 0,0-1 0,0 1 0,0 0-1,0 0 1,0 0 0,0-1 0,0 1 0,0 0-1,0 0 1,0 0 0,0-1 0,0 1-1,1 0 1,-1 0 0,0 0 0,0 0 0,0-1-1,0 1 1,0 0 0,0 0 0,1 0 0,-1 0-1,0 0 1,0-1 0,0 1 0,0 0 0,1 0-1,-1 0 1,0 0 0,0 0 0,0 0-1,1 0 1,-1 0 0,0 0 0,0 0 0,0 0-1,1 0 1,-1 0 0,0 0 0,0 0 0,2 12 159,-5 32-88,2-28-37,-1 18-204,4 53 1,-1-74-27,1 1-1,1-1 1,0 0 0,0 0-1,1 0 1,1-1-1,6 14 1,-1-9-156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25301,'0'-11'1833,"-3"2"-1545,-1 2-280,4 6 104,2 1-648,2 0 472,-1 10-232,-2 7-168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15203,'0'-5'141,"1"1"-1,0-1 1,1 1-1,-1-1 1,1 1-1,0-1 1,0 1-1,0 0 1,0 0-1,1 0 1,0 0-1,0 0 1,0 1-1,0-1 1,0 1-1,1 0 1,0 0-1,-1 0 1,1 0-1,0 1 1,0-1-1,1 1 1,-1 0-1,0 1 1,1-1-1,-1 1 1,1-1-1,0 1 1,-1 1-1,1-1 1,0 1-1,-1 0 1,7 0-1,-9 0-119,-1 0-1,1 1 1,-1-1-1,1 0 1,0 1-1,-1 0 1,1-1-1,-1 1 1,1 0-1,-1 0 1,1 0-1,-1-1 1,0 2-1,1-1 0,-1 0 1,0 0-1,0 0 1,0 0-1,0 1 1,0-1-1,1 2 1,-1 0 2,0 0 1,0 0-1,0 0 1,0 0-1,0 0 1,-1 0 0,0 0-1,0 1 1,0-1-1,0 5 1,-2 2 8,1-1 0,-2 1 1,1-1-1,-1 0 1,-1 0-1,-7 15 0,-5 1 54,-27 34 0,25-36-18,-25 41-1,42-63-68,0 0-1,0 0 0,0 1 0,0-1 1,1 0-1,-1 1 0,1-1 1,-1 1-1,1-1 0,-1 1 0,1-1 1,0 1-1,0-1 0,-1 1 1,1-1-1,0 1 0,0-1 0,1 1 1,-1-1-1,0 1 0,1-1 1,-1 1-1,0-1 0,1 1 1,0-1-1,-1 0 0,1 1 0,0-1 1,0 0-1,0 1 0,-1-1 1,1 0-1,1 0 0,-1 0 0,0 0 1,0 0-1,0 0 0,0 0 1,1 0-1,-1-1 0,0 1 1,1 0-1,-1-1 0,1 1 0,-1-1 1,1 1-1,1-1 0,6 2-424,0 0 0,1-1-1,-1 0 1,0 0 0,0-1 0,17-2-1,46-13-940,-37 5 540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17172,'7'9'1840,"6"0"-1240,5-5-200,11-3 1065,12-1-849,4 0-16,8-7-200,0-1-56,-4-1-304,-5 0-224,-11 5-440,-4 1-152,-18 3-377,-8 3 833,-10 7-216,-9 3-288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1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15091,'-1'13'1777,"1"1"-1121,14-4-208,6-1 1184,16-5-736,4 1-95,8-4-289,3 0-104,-2-1-424,-5 2-360,-8-2 392,-7-2-112,-12 1-96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7850,'4'-8'9862,"-3"7"-9451,12-1 3807,23 5-4309,-17-1 1155,265 7 1043,-194-8-3789,-9-1-3561,-104 0 4225,-9-1-257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15395,'-11'15'2348,"11"-14"-2256,0-1 0,0 1 0,-1-1-1,1 1 1,0-1 0,0 1 0,0 0-1,0-1 1,0 1 0,1-1 0,-1 1-1,0-1 1,0 1 0,0-1 0,0 1-1,0-1 1,1 0 0,-1 1-1,0-1 1,0 1 0,1 0 0,1 1 103,1-1 0,-1 1 0,0-1 0,1 1 0,0-1 0,-1 0 0,1 0 0,-1 0 1,7 1-1,-2 1-50,6 0 42,-1 1 1,0 0-1,0 1 0,13 7 1,-21-10-170,0 1 0,-1 0 0,1 0 1,-1 0-1,0 0 0,0 0 1,0 1-1,0-1 0,0 1 1,-1 0-1,1 0 0,-1 0 1,0 0-1,-1 0 0,3 8 1,-2-2-13,0 0 0,-1 1 1,0-1-1,-1 0 1,0 0-1,0 1 0,-1-1 1,-1 0-1,0 0 1,0 0-1,-1 0 0,0 0 1,-1-1-1,0 1 1,-9 15-1,-6 6 7,-1 0-1,-48 55 1,53-69-12,8-10 2,0 0-1,1 1 1,0 0 0,0 0-1,1 0 1,0 1 0,-7 16-1,11-24-1,1 0-1,0 0 0,0-1 0,0 1 1,0 0-1,0 0 0,0-1 0,0 1 1,0 0-1,1 0 0,-1-1 0,0 1 1,0 0-1,1-1 0,-1 1 0,0 0 1,1-1-1,-1 1 0,0 0 0,1-1 1,-1 1-1,1-1 0,-1 1 1,1-1-1,0 1 0,-1-1 0,1 1 1,-1-1-1,1 1 0,0-1 0,-1 0 1,1 1-1,0-1 0,0 0 0,-1 0 1,1 0-1,0 0 0,1 1 0,33 2 17,-31-3-16,147-2 90,-81 0-500,-1 2 0,80 12 0,-115-7 200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49 14667,'2'-4'534,"0"0"0,0-1 1,0 1-1,0-1 0,0-6 0,-1 11-445,-1-1 1,0 1-1,0-1 0,0 0 1,0 1-1,0-1 0,0 0 1,0 1-1,0-1 0,0 0 1,0 1-1,0-1 0,-1 0 1,1 1-1,0-1 0,0 1 0,-1-1 1,1 0-1,-1 0 0,0 1 7,1-1 0,-1 1-1,0 0 1,1-1 0,-1 1-1,0 0 1,0 0-1,1 0 1,-1 0 0,0 0-1,0 0 1,1 0 0,-1 0-1,0 0 1,0 0 0,1 0-1,-1 0 1,0 1-1,0-1 1,1 0 0,-1 0-1,-1 1 1,-12 6 253,1 0-1,0 0 1,0 2-1,0-1 1,-16 16 0,-54 56 89,77-73-414,-35 40 92,38-44-113,0 1-1,1 0 1,-1 0 0,1 0-1,0 0 1,0 1 0,1-1-1,-1 1 1,1-1 0,-1 7-1,2-9-6,0 0-1,0 0 0,0-1 1,1 1-1,-1 0 0,1-1 1,-1 1-1,1 0 0,0-1 1,-1 1-1,1 0 0,0-1 1,0 1-1,0-1 0,0 0 1,1 1-1,-1-1 0,0 0 1,0 0-1,1 1 0,-1-1 1,1 0-1,2 1 0,5 3-23,1 0 0,-1-1 0,11 3 0,-4-2 6,13 7-16,-19-10 27,-1 1 0,1 1 0,-1 0 0,0 0 0,0 1 0,-1 0 0,0 1 0,13 10 0,-20-15 14,0 0-1,0 0 0,0 0 0,-1 0 0,1 0 0,0 0 0,-1 0 0,1 1 0,0-1 0,-1 0 0,1 0 0,-1 1 0,0-1 0,0 0 1,1 1-1,-1-1 0,0 0 0,0 1 0,0-1 0,0 0 0,0 1 0,-1 1 0,0-1 11,0 0 0,0 0 1,0 0-1,0 0 0,0-1 0,0 1 0,-1 0 0,1 0 0,-1-1 0,0 1 1,1-1-1,-4 2 0,-6 4 101,0 0 0,0-1 0,-23 8 0,23-9-31,-113 38 517,120-40-1356,7-1 731,9-2 441,46-10-463,-18 3-124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80 289 20372,'-8'13'1929,"-6"1"-1329,-1 0-248,1 3 744,2-1-160,2 0-552,5-2-376,3 1-616,2-5-336,2-5 1256,0-5-552,1-1-128,0-5-144</inkml:trace>
  <inkml:trace contextRef="#ctx0" brushRef="#br0" timeOffset="1">72 5 19708,'0'-2'1937,"-3"0"-1345,-1 2-216,4 2 808,0 4-496,1 4-1064,3 0 1512,-1-5-1136,-1-5-64,-2-6-8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2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15259,'-7'6'4873,"11"-3"-3432,5 0-273,5 1-232,2 2-336,4-2-88,2 0-152,1 2-136,1-6-440,3 0-320,1 0 720,-1-7-296,-7-9-24,-2-4-128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18692,'3'-23'3572,"-8"20"-2213,-6 10-386,-4 6-802,2 1 0,0 0 0,0 1 0,-10 18 0,18-26-172,0 0 1,1 1-1,0 0 0,0-1 1,1 2-1,0-1 0,1 0 0,-1 1 1,2-1-1,-1 1 0,0 12 1,2-19-4,1 1 0,-1-1 0,0 1 1,1-1-1,-1 1 0,1-1 0,0 1 1,0-1-1,0 0 0,0 1 0,1-1 1,-1 0-1,1 0 0,-1 0 0,1 0 1,-1 0-1,1 0 0,0 0 0,0-1 1,0 1-1,0 0 0,0-1 0,1 0 0,-1 0 1,3 2-1,7 1-33,0 0 0,0 0 0,1-1 0,14 1 0,24 8-74,-49-12 108,0 1-1,0 0 0,-1-1 1,1 1-1,-1 0 1,1 0-1,0 0 0,-1 1 1,0-1-1,1 0 0,-1 0 1,0 1-1,1-1 1,-1 1-1,0-1 0,0 1 1,0-1-1,0 1 0,-1 0 1,2 3-1,-1-3 0,-1 1 0,0 0-1,0 0 1,0-1 0,0 1-1,0 0 1,0 0 0,-1-1 0,0 1-1,1 0 1,-1-1 0,-2 6 0,0-3 43,0 1 0,0 0 1,0-1-1,-1 0 0,0 0 0,0 0 1,0 0-1,-1-1 0,1 1 1,-1-1-1,-10 6 0,0-2 168,-1 0 1,-1-1-1,0-1 0,1-1 0,-2 0 0,1-1 0,-30 3 0,46-7-269,0 0 0,0 0 0,0 0 0,0 0 0,0 0 0,-1 0 0,1 0 0,0 0 0,0-1 0,0 1 0,0 0 0,0-1 0,0 1 0,0-1 0,-1 0 0,1 0 2,1 1 1,0 0-1,-1-1 1,1 1-1,0 0 1,0-1-1,0 1 1,-1-1-1,1 1 1,0-1-1,0 1 1,0-1-1,0 1 0,0-1 1,0 1-1,0 0 1,0-1-1,0 1 1,0-1-1,0 1 1,0-1-1,0 1 1,0-1-1,0 0 1,1-2-106,1 1 1,-1-1-1,1 0 0,-1 1 0,1-1 1,0 1-1,0-1 0,4-3 1,12-12-635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18228,'-6'3'1912,"3"-1"-1144,6 0-263,10-1 1015,7 1-232,7-2-424,5-2-256,2-1-287,2 1-97,-1-3-576,-5 2-377,-10 0 633,-6 2-136,-5 1-104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17028,'1'0'102,"-1"0"0,1 0 0,-1 0 0,1 0 0,-1 0 0,1 0 0,-1 0 0,1 0 0,-1 1 0,1-1 0,-1 0 0,1 0 0,-1 1 0,1-1 0,-1 0 0,1 1 0,-1-1 0,1 0 0,-1 1 0,0-1 0,1 0 0,-1 1 0,0-1 0,0 1 0,1-1 0,-1 1 0,0-1 0,0 1 0,1-1 0,-1 1 0,0-1 0,0 1 0,0-1 0,0 1 0,0 0 0,0-1 0,0 1 0,0-1 0,0 1 0,0-1 0,0 1 0,0-1 0,-1 1 0,1-1 0,0 1 0,0-1 0,0 1 0,-1-1 0,1 1 0,0-1 0,-1 1 0,1-1 0,0 1 0,-1-1 0,0 1 0,-27 33 2669,18-22-2172,3-3-296,-56 74 1143,57-73-1357,-1 1 0,1 0 0,1 0 0,0 0 0,0 1 0,-3 14 0,8-25-86,0 0 0,-1-1 0,1 1 0,0 0 0,0 0 0,0 0-1,0 0 1,0 0 0,0 0 0,0 0 0,0 0 0,0 0 0,0 0 0,0-1 0,1 1 0,-1 0 0,0 0 0,1 0-1,-1 0 1,1 0 0,-1-1 0,1 1 0,-1 0 0,1 0 0,-1-1 0,1 1 0,0 0 0,-1-1 0,1 1-1,0-1 1,0 1 0,-1-1 0,1 1 0,0-1 0,0 1 0,0-1 0,0 0 0,0 1 0,-1-1 0,1 0-1,0 0 1,0 0 0,0 0 0,0 0 0,2 0 0,6 0-6,0-1 0,-1 0 0,1 0 0,10-4 0,1 1-8,-13 3 0,0 1 1,0 0-1,0 0 0,0 0 0,0 1 0,-1-1 0,1 2 1,0-1-1,0 1 0,12 5 0,-17-6 7,0 1-1,1-1 0,-1 0 1,0 1-1,0 0 0,0-1 0,0 1 1,-1 0-1,1 0 0,0 0 1,-1 0-1,1 0 0,-1 1 1,0-1-1,0 0 0,0 1 1,0-1-1,0 1 0,0-1 1,-1 1-1,1-1 0,-1 1 1,0 0-1,1-1 0,-1 1 1,0-1-1,-1 1 0,1 0 0,0-1 1,-1 1-1,0-1 0,0 4 1,-2 0 15,1 0 1,-1 0-1,0 0 1,0 0 0,-1 0-1,0-1 1,0 1-1,0-1 1,-1 0-1,1 0 1,-1-1 0,0 1-1,-1-1 1,-9 6-1,4-3 69,-1-1 0,0 0 0,0-1-1,0 0 1,0 0 0,-22 3 0,28-7-68,0 0 1,0-1-1,0 1 1,-11-2-1,15 1-121,0 0-1,0-1 0,0 1 1,0-1-1,1 1 0,-1-1 1,0 1-1,0-1 0,0 0 1,1 0-1,-1 0 0,0 0 1,1 0-1,-1 0 0,1-1 1,-3-2-1,3 4 84,1-1-1,0 0 1,0 1-1,0-1 1,0 1-1,0-1 1,0 0-1,0 1 0,0-1 1,0 1-1,0-1 1,1 1-1,-1-1 1,0 0-1,0 1 1,0-1-1,1 1 1,-1-1-1,0 1 1,1-1-1,-1 1 1,0 0-1,1-1 1,-1 1-1,1-1 1,0 0-1,1-1-128,10-14-463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18412,'35'101'4706,"-27"-72"-4071,7 45-1,-13-55-628,0 1 1,-1 0-1,-1-1 0,-1 1 1,-1 0-1,-1-1 0,0 1 1,-11 32-1,7-33-120,-1 1 1,-1-2-1,-1 1 1,0-1-1,-1 0 1,-1-1-1,-1-1 1,-1 0-1,0 0 1,0-1-1,-2-1 0,0-1 1,-1 0-1,-30 18 1,8-12-215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61 16452,'1'-2'206,"0"0"0,0-1 0,0 1 0,0 0 0,0 0 1,-1-1-1,1 1 0,-1-1 0,0 1 0,0 0 1,1-1-1,-2 1 0,1-1 0,0 1 0,0-1 1,-1 1-1,1 0 0,-2-4 0,1 5-114,1 0 0,-1 0 0,1 0-1,-1 1 1,0-1 0,1 0 0,-1 0 0,0 1-1,1-1 1,-1 1 0,0-1 0,0 1 0,0-1-1,0 1 1,1-1 0,-1 1 0,0 0 0,0-1 0,-1 1-1,0 0-1,0 0-1,-1 0 0,1 0 0,0 0 0,0 0 1,0 1-1,0-1 0,0 1 0,0-1 0,0 1 1,0 0-1,-2 1 0,-8 5 50,1 0 0,-1 1 1,1 0-1,1 1 0,0 0 0,0 1 1,0 0-1,1 0 0,1 1 0,-13 21 1,1 3-7,2 1 0,-20 52 0,22-43-44,1 1 1,2 0-1,-11 81 0,21-104-144,2-1 0,0 0 1,1 1-1,1-1 0,1 0 0,1 1 0,1-1 0,1-1 0,1 1 0,9 23 0,-11-37-151,-1-1 0,1 1-1,1-1 1,8 12-1,-12-18 187,0 0-1,-1 0 1,1 0-1,0 0 1,0 0 0,0 0-1,0 0 1,0-1-1,0 1 1,1 0-1,-1 0 1,0-1-1,0 1 1,0-1-1,1 1 1,-1-1 0,0 0-1,1 1 1,-1-1-1,0 0 1,1 0-1,-1 0 1,0 0-1,1 0 1,-1 0-1,0 0 1,0-1 0,1 1-1,-1 0 1,0-1-1,1 1 1,-1-1-1,0 1 1,0-1-1,0 0 1,0 1 0,1-1-1,0-2 1,17-17-459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 17500,'1'-4'189,"0"1"1,0 0-1,0 0 1,0-1 0,1 1-1,0 0 1,-1 1-1,1-1 1,0 0 0,0 0-1,1 1 1,-1-1-1,0 1 1,1 0-1,0 0 1,-1 0 0,1 0-1,0 0 1,0 0-1,0 1 1,0-1-1,0 1 1,0 0 0,6-1-1,-4 0-28,1 0-1,-1 1 1,1 0-1,0 0 1,0 1-1,-1-1 1,1 1-1,0 0 1,0 1-1,0-1 1,-1 1 0,1 1-1,10 2 1,-15-3-145,0-1 0,0 1 1,0-1-1,-1 1 1,1-1-1,0 1 0,0 0 1,0-1-1,-1 1 1,1 0-1,0 0 1,-1 0-1,1 0 0,0-1 1,-1 1-1,1 0 1,-1 0-1,0 0 0,1 0 1,-1 0-1,0 0 1,0 0-1,1 0 1,-1 0-1,0 0 0,0 0 1,0 0-1,0 1 1,0-1-1,0 0 0,-1 0 1,1 0-1,0 0 1,-1 1-1,-1 4 40,-1 0 0,0 0-1,0 0 1,-6 8 0,7-12-36,-55 76 273,38-55-203,1 1 1,1 0 0,1 2 0,-22 49 0,37-72-84,-1 0 0,1 1 0,0 0 0,0-1 1,0 1-1,1-1 0,-1 1 0,1 0 0,0-1 0,0 1 0,0 0 1,1 0-1,-1-1 0,3 6 0,-2-7-2,0 0-1,0 0 1,1 0 0,-1 0-1,0 0 1,1-1 0,0 1-1,0-1 1,-1 1 0,1-1-1,0 0 1,0 1 0,0-1-1,0 0 1,0 0 0,1-1 0,-1 1-1,0 0 1,0-1 0,0 1-1,1-1 1,-1 0 0,0 1-1,3-1 1,28 0-135,0-1 0,-1-1 0,33-7-1,-35 4-169,1 2 0,-1 1 0,49 2-1,-58 7-23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18452,'-3'-2'1920,"-3"2"-1400,4 11-263,0 8 919,-4 4-536,2 2-136,-2 6-320,-1-1-208,1-3-328,-1-4-208,1-9-472,0-2 904,1-11-120,2-1-161,3-7-175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13387,'-4'3'2376,"5"-6"73,-1 2-1609,2 1-528,2 0-360,-2 0 32,6-4-88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19548,'3'3'1344,"4"-3"-1151,2 0-105,4 1 328,1 1-208,3-2-312,1-3-256,-1 3-345,-1 0-143,-6 0-408,-3 0 888,-7 3-288,-5 3-176</inkml:trace>
  <inkml:trace contextRef="#ctx0" brushRef="#br0" timeOffset="1">1 194 14907,'8'0'1921,"5"-2"-1225,4-5-328,3-3 1432,5-3-1320,0 2-392,1 1 1625,-3 2-1553,-10 8-32,-6 3 24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16524,'7'-5'494,"-1"0"0,1 0 0,-1-1 0,0 0 1,-1-1-1,0 1 0,7-12 0,-6 10-280,25-36 165,45-58 460,-76 102-837,0 0 1,0 0 0,0 0 0,0 0-1,0 0 1,0-1 0,0 1-1,0 0 1,0 0 0,0 0 0,0 0-1,0 0 1,0 0 0,0 0-1,0 0 1,0 0 0,0 0 0,0-1-1,0 1 1,0 0 0,0 0-1,0 0 1,0 0 0,0 0 0,0 0-1,0 0 1,0 0 0,0 0-1,1 0 1,-1 0 0,0 0 0,0 0-1,0 0 1,0 0 0,0 0-1,0 0 1,0 0 0,0 0 0,0 0-1,0 0 1,1 0 0,-1 0 0,0 0-1,0 0 1,0 0 0,0 0-1,0 0 1,0 0 0,0 0 0,0 0-1,0 0 1,0 0 0,1 0-1,-1 0 1,0 0 0,0 0 0,0 0-1,0 0 1,0 0 0,0 0-1,0 0 1,0 0 0,0 0 0,0 0-1,0 1 1,0-1 0,0 0-1,0 0 1,0 7 95,-7 19-152,-1-1 1,-20 44-1,-1 1-1053,12-26 547,16-33 190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15339,'0'-2'188,"0"0"-1,1 1 0,-1-1 0,0 1 1,0-1-1,1 1 0,-1-1 0,1 0 1,-1 1-1,1-1 0,1-2 0,-2 4-161,0 0 0,0 0 0,0 0 0,0 0 0,1 0 0,-1 0 0,0 0-1,0 0 1,0 0 0,0-1 0,0 1 0,0 0 0,0 0 0,1 0 0,-1 0-1,0 0 1,0 0 0,0 0 0,0 0 0,0 0 0,1 0 0,-1 0 0,0 0-1,0 0 1,0 0 0,0 0 0,0 0 0,0 0 0,1 0 0,-1 0 0,0 0 0,0 0-1,0 0 1,0 0 0,0 0 0,0 1 0,1-1 0,-1 0 0,0 0 0,0 0-1,0 0 1,0 0 0,5 13 847,1 45 436,-6-45-1189,1-1 0,1 1 1,0-1-1,5 18 0,-7-29-111,1 1-1,0-1 1,-1 1-1,1-1 1,0 1 0,0-1-1,-1 1 1,1-1-1,0 0 1,1 1-1,-1-1 1,0 0 0,0 0-1,0 0 1,1 0-1,-1 0 1,1 0 0,-1 0-1,1-1 1,1 2-1,0-1 0,-1-1 0,1 0 0,0 1 0,-1-1 0,1 0 0,-1-1 0,1 1 0,-1 0-1,1-1 1,-1 1 0,1-1 0,2-1 0,6-3 22,0 0 0,0-1 0,0 0 0,12-10 0,-22 15-28,149-108 451,-149 108-444,0 0 1,0 0-1,0 0 1,0 1-1,0-1 0,0 0 1,0 1-1,0-1 1,1 1-1,-1-1 0,0 1 1,0 0-1,1-1 0,-1 1 1,0 0-1,0 0 1,1 0-1,-1 0 0,2 0 1,-2 1-5,-1-1 0,1 1 0,-1-1 1,1 1-1,-1 0 0,0-1 0,0 1 1,1 0-1,-1-1 0,0 1 0,0 0 1,0-1-1,1 1 0,-1 0 0,0 0 0,0-1 1,0 1-1,0 0 0,-1-1 0,1 1 1,0 0-1,0 0 0,0-1 0,-1 2 0,-2 10-172,-2 1 0,-8 18 0,10-25-131,-1 5 13,-1-1 0,0 0-1,0 0 1,-1 0 0,0-1 0,-1 0 0,-10 11 0,16-19 255,1-1-1,-1 1 1,0-1-1,1 0 1,-1 0-1,0 1 0,1-1 1,-1 0-1,0 0 1,1 1-1,-1-1 1,0 0-1,1 0 1,-1 0-1,0 0 1,0 0-1,1 0 1,-2-1-1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62 8186,'-11'-50'7124,"8"38"-2823,-2 17-1558,-3 20-991,7-19-1719,0 1 0,0 0 0,0 0 0,1 0 0,1 0 0,-1 0 0,1 0 0,0 0 0,0-1 0,1 1 0,0 0 0,0-1 0,1 1 0,0-1 0,0 0 0,5 8 0,-1-3-17,-1 0 0,0 1-1,-1-1 1,0 1 0,-1 0 0,0 1 0,-1-1 0,0 0 0,-1 1 0,0 14 0,0 4 58,-3 1-1,-8 61 1,4-68 110,-1 0 0,-2 0 0,0-1 0,-2 0 0,0-1 0,-2 0 0,-25 37 0,21-38-154,-2-1 1,-35 33-1,28-29-17,-28 20-4,42-38-6,1 1 0,0 1 0,0 0 0,1 0 0,0 1 0,1 0 0,-10 15 0,1 9 74,6-11-51,8-18-162,3-7-164,18-87-1836,-14 61 1714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52 14603,'2'-3'341,"1"1"0,-1 0-1,1-1 1,-1 0 0,0 0 0,0 1 0,0-1-1,0-1 1,0 1 0,-1 0 0,1 0 0,1-7-1,-3 9-286,0 1-1,0 0 0,0 0 0,0-1 0,0 1 1,0 0-1,0 0 0,0-1 0,0 1 1,0 0-1,0 0 0,0-1 0,0 1 0,0 0 1,-1 0-1,1-1 0,0 1 0,0 0 1,0 0-1,0 0 0,0-1 0,-1 1 0,1 0 1,0 0-1,0 0 0,0 0 0,0-1 0,-1 1 1,1 0-1,0 0 0,0 0 0,-1 0 1,1 0-1,0 0 0,-1-1 0,-12 1 959,-14 8-60,16-2-898,-1 1 1,1 0-1,1 0 1,-1 1-1,1 0 1,1 1-1,0 0 0,0 1 1,1 0-1,0 0 1,-12 22-1,-3 9 171,-32 85 0,47-105-217,-13 31-39,3 1 0,3 0 0,-16 93 0,28-119 11,0 1-1,2 0 0,1-1 0,1 1 1,1 0-1,2-1 0,1 1 1,1-1-1,12 36 0,-17-60-32,1 0-1,-1 0 1,1 0 0,-1 0-1,1 0 1,0 0 0,0-1-1,0 1 1,0-1 0,1 1-1,-1-1 1,1 0 0,-1 0-1,1 0 1,0 0 0,3 2-1,-4-3 41,1-1 0,-1 1-1,0-1 1,1 1 0,-1-1-1,0 0 1,1 0 0,-1 0-1,0 0 1,0 0 0,1 0-1,-1-1 1,0 1 0,1-1-1,-1 0 1,0 1 0,0-1-1,0 0 1,0 0-1,0-1 1,0 1 0,0 0-1,0-1 1,2-2 0,2-1-5,-1-1 0,0 0 0,-1 0 0,1 0 0,-1-1 0,5-10 0,5-14-88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97 14147,'9'-17'2348,"-4"13"-1470,-2 12 192,-5 10-127,-1 0 1,0 0 0,-1-1-1,-6 18 1,-2 8-427,0 5-207,-75 270 455,82-306-693,8-28-50,21-82-173,21-112-132,-46 220 375,1 0 0,0 0 0,0 0 0,4 19 0,-4-26-86,1 0 0,-1 0-1,1 0 1,0-1 0,0 1-1,0 0 1,0 0 0,0-1-1,1 1 1,-1 0 0,1-1-1,0 0 1,0 1 0,0-1-1,0 0 1,0 0 0,0 0-1,0 0 1,1 0 0,-1-1-1,1 1 1,-1-1 0,1 1-1,0-1 1,-1 0 0,1 0-1,6 1 1,-2-2 7,0 0 1,0 0-1,0-1 0,0 0 1,0 0-1,0-1 0,-1 1 1,1-2-1,0 1 0,-1-1 0,0 0 1,12-7-1,-1-2 10,0 0-1,-1 0 0,17-19 1,-9 8 8,-2-1 0,-1-2 1,-1 1-1,-1-2 0,-1-1 0,-1 0 1,-2-1-1,15-38 0,-29 62-16,1-1 0,-1 1 1,0-1-1,0-9 0,0 15-14,-1-1 1,0 1 0,0 0-1,0-1 1,0 1 0,0 0 0,0-1-1,0 1 1,0 0 0,-1-1-1,1 1 1,0 0 0,0-1-1,0 1 1,0 0 0,0-1-1,-1 1 1,1 0 0,0-1-1,0 1 1,0 0 0,-1 0-1,1-1 1,0 1 0,0 0 0,-1 0-1,1-1 1,-1 1 1,0 1 0,0-1-1,0 0 1,1 0 0,-1 1 0,0-1 0,1 0-1,-1 1 1,0-1 0,1 1 0,-1-1 0,0 1-1,1-1 1,-1 1 0,1 0 0,-1-1 0,0 2 0,-12 15 18,0 0 1,2 0 0,0 1-1,-14 31 1,-25 81 19,44-111-36,2-10-2,0 0 1,1 0-1,0 1 0,1-1 1,0 1-1,0 0 0,1 0 0,0 0 1,1-1-1,1 12 0,-1-20-2,0 0 0,1 0 0,-1 0 0,0 0-1,1 0 1,-1 0 0,1 0 0,-1 0 0,1 0 0,-1 0-1,1 0 1,0 0 0,0 0 0,-1 0 0,1-1 0,0 1-1,0 0 1,0-1 0,0 1 0,0 0 0,0-1 0,1 1 0,0 0 0,1-1 1,-1 1 0,0-1 0,1 1 0,-1-1 0,0 0 0,1 0 0,-1-1 0,1 1-1,2-1 1,4-1 1,1-1 1,-1 0-1,0-1 0,10-5 0,29-18-6,-27 15 4,1 0 0,25-9 0,-46 20 0,0 1-1,0-1 0,0 1 1,0-1-1,0 1 0,1 0 1,-1-1-1,0 1 1,0 0-1,0 0 0,1 0 1,-1 0-1,0 0 0,0 0 1,1 0-1,-1 0 0,0 1 1,0-1-1,0 0 1,1 1-1,-1-1 0,0 1 1,0-1-1,0 1 0,1 0 1,-1 1 2,0-1 1,0 1-1,-1-1 1,1 1 0,-1-1-1,1 1 1,-1 0-1,0-1 1,0 1-1,0 0 1,1-1 0,-1 1-1,-1 0 1,1-1-1,0 1 1,0 0-1,-1-1 1,0 3 0,-7 25-287,-1 0 0,-17 38 0,19-57-606,6-10 458,2-4 91,6-7-164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 12523,'-12'7'8172,"42"-11"-5835,32-9-1255,1 3 0,83-4 1,-116 11-1022,-1-1 0,49-15 0,-6 2 217,-71 17-274,-1 0 3,0 0-1,0 0 1,1 0-1,-1-1 1,0 1-1,0 0 1,1 0 0,-1 0-1,0 0 1,1 0-1,-1 0 1,0 0-1,1-1 1,-1 1 0,0 0-1,1 0 1,-1 0-1,0 0 1,1 1-1,-1-1 1,0 0 0,1 0-1,-1 0 1,0 0-1,1 0 1,-1 0 0,0 0-1,1 1 1,-1-1-1,0 0 1,0 0-1,1 0 1,-1 1 0,0-1-1,0 0 1,1 0-1,-1 1 1,0-1-1,0 0 1,0 0 0,0 1-1,1-1 1,-1 0-1,0 1 1,0-1-1,0 0 1,0 1 0,0-1-1,0 0 1,0 1-1,0-1 1,0 1-1,0-1 105,0 1-108,0-1-1,0 1 1,0-1-1,-1 1 0,1-1 1,0 0-1,0 1 1,-1-1-1,1 1 1,0-1-1,0 1 1,-1-1-1,1 0 1,-1 1-1,1-1 1,0 0-1,-1 1 1,1-1-1,-1 0 0,1 0 1,-1 1-1,1-1 1,-1 0-1,1 0 1,0 0-1,-1 0 1,1 0-1,-1 1 1,0-1-1,1 0 1,-1 0-1,1 0 0,-1 0 1,1-1-1,-1 1 1,1 0-1,-1 0 1,-17-5-1192,15 3 895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126 225 11482,'-1'-2'212,"-1"0"0,0 0-1,1 0 1,-1 0-1,1 0 1,-1 0 0,1-1-1,0 1 1,0 0-1,0-1 1,1 1-1,-1-1 1,0 1 0,1-1-1,0 1 1,-1-1-1,1-3 1,1 1 106,-1 0-1,1 0 1,0 0-1,1 0 1,-1 0 0,1 0-1,0 1 1,4-8 0,1 0 276,1 0 1,1 0 0,0 0 0,1 1-1,14-13 1,-17 19-411,-1 0 0,1 0 0,0 0 1,0 1-1,0 0 0,1 1 0,0-1 0,-1 1 0,17-3 1,-22 5-157,1 1 0,-1 0 0,0 0 0,1 0 1,-1 0-1,1 0 0,-1 0 0,1 0 0,-1 1 1,0-1-1,1 1 0,-1 0 0,0 0 0,0 0 1,4 2-1,-4-1-22,0-1 0,0 1 1,-1 0-1,1 0 0,-1 0 0,1 0 0,-1 0 1,0 0-1,0 1 0,0-1 0,0 0 1,0 0-1,0 1 0,-1-1 0,1 1 0,-1-1 1,0 1-1,1 3 0,-1 5 4,-1 0 0,1 0 1,-2 0-1,0 0 0,0-1 0,-1 1 0,0-1 0,-7 17 0,-2-2 7,-1 1 0,-19 26 0,3-13 7,-2-1 1,-54 52 0,12-14-21,68-71-4,0 1 0,1 0 0,-1 0 0,1 0 0,0 0-1,1 1 1,0-1 0,-5 15 0,7-19-1,1 0 0,0 0 0,-1 0 0,1 0 0,0 0 0,0 0 0,0 0 1,1 0-1,-1 0 0,0-1 0,1 1 0,-1 0 0,1 0 0,0 0 0,1 3 0,0-3-2,-1 0 1,1 0-1,0 0 0,0 0 1,0-1-1,0 1 0,0 0 1,0-1-1,1 0 0,-1 1 1,0-1-1,1 0 1,-1 0-1,5 1 0,6 1 6,-1-1 0,1 0 0,0 0 0,-1-1-1,1-1 1,21-2 0,77-16-224,-109 17 270,-1 1 0,1 0 0,0 0 0,-1-1 0,1 1 0,-1-1 0,0 0 0,1 1 0,-1-1 0,1 0 0,-1 0 0,0 0 0,0 0 0,1 0 0,-1 0 0,0 0 0,0 0 0,0 0 0,1-2 0,1-5 84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296 144 9210,'14'-17'1849,"0"0"0,-1-1 0,-1 0 0,16-33 0,-28 50-1722,1 0 1,-1 0 0,1 0 0,-1 0 0,1 0-1,-1 0 1,0-1 0,1 1 0,-1 0-1,0 0 1,0 0 0,0 0 0,0 0 0,0-1-1,0 0 1,0 1-78,0 1 0,-1 0 0,1 0 0,0-1-1,-1 1 1,1 0 0,0 0 0,0 0 0,-1-1 0,1 1-1,0 0 1,-1 0 0,1 0 0,0 0 0,-1 0 0,1 0-1,0 0 1,-1 0 0,1 0 0,-1 0 0,1 0 0,0 0-1,-1 0 1,1 0 0,0 0 0,-1 0 0,1 0 0,0 0-1,-1 0 1,1 1 0,-5 1 186,0 0 0,0 1 0,0 0 0,-8 5 0,-25 21-42,1 2 0,1 2 1,-53 62-1,87-93-193,0 0-1,1 1 1,-1-1 0,1 0-1,-1 1 1,1 0-1,0-1 1,0 1 0,0 0-1,0-1 1,0 1 0,0 0-1,1 5 1,0-7-1,0 0 0,0 1 1,1-1-1,-1 1 1,1-1-1,-1 0 0,1 1 1,0-1-1,-1 0 0,1 1 1,0-1-1,0 0 0,0 0 1,0 0-1,0 0 0,0 0 1,0 0-1,0 0 0,0 0 1,1 0-1,-1 0 0,0-1 1,1 1-1,-1-1 0,0 1 1,1-1-1,-1 1 0,2-1 1,53 12-9,-47-11 10,0 0 0,0 0-1,0 1 1,0 1 0,-1-1-1,1 1 1,-1 1 0,0 0-1,13 7 1,-20-10-1,0 0-1,0 0 1,0 0-1,0 0 1,0 0-1,0 0 1,0 0 0,0 0-1,0 1 1,0-1-1,-1 0 1,1 1-1,0-1 1,-1 1-1,1-1 1,-1 0 0,0 1-1,1-1 1,-1 1-1,0-1 1,0 2-1,0 0 9,-1-1 0,1 1 0,-1-1 0,0 0-1,1 1 1,-1-1 0,0 0 0,-1 0 0,1 1 0,0-1-1,-3 3 1,-3 3 76,-1 0 0,1-1 0,-1 0 0,-16 10 0,6-5 138,-1 0 0,0-1-1,-1-1 1,0-1 0,0-1 0,-1 0 0,0-2 0,-1-1 0,-37 6-1,46-13-196,15-4-840,20-7-1322,22-2 925,-15 9 423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 13939,'11'-4'1555,"10"-3"1079,-17 8-573,-10 4 931,-7 5-2849,0 1 0,1 0 0,0 1 0,1 0-1,1 1 1,-1 0 0,2 0 0,0 1 0,1 1 0,0 0 0,1 0 0,-6 19 0,12-31-139,0 1 0,1-1-1,-1 0 1,1 1 0,0-1 0,0 1 0,0-1 0,1 7 0,-1-9-13,1 0 0,-1-1-1,0 1 1,1 0 0,-1-1 0,1 1-1,-1 0 1,1-1 0,-1 1 0,1 0 0,-1-1-1,1 1 1,-1-1 0,1 1 0,0-1-1,-1 0 1,1 1 0,0-1 0,0 1-1,-1-1 1,1 0 0,0 0 0,0 1 0,0-1-1,-1 0 1,1 0 0,0 0 0,0 0-1,0 0 1,-1 0 0,1 0 0,0 0 0,0 0-1,-1-1 1,1 1 0,0 0 0,0 0-1,0-1 1,-1 1 0,1 0 0,0-1-1,0 0 1,6-2-189,-1 0 1,0-1-1,0 0 0,0 0 0,0 0 1,0-1-1,-1 1 0,8-10 0,35-50-558,-20 22 220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17932,'-13'9'2136,"3"0"-1424,-3 1-335,5 1 1375,2-1-1176,2 2-504,2-5 608,2-3-624,-8-3-200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55 13603,'7'-7'713,"-5"5"-613,-1 0 0,1 1 0,0-1 0,-1 0 0,1 0 0,-1 0 0,1 0 0,-1 0 0,0 0 0,0 0 1,0-1-1,1-2 0,-2 4-90,0 1 1,0 0 0,0 0-1,0 0 1,0-1 0,0 1-1,0 0 1,0 0 0,-1 0-1,1 0 1,0-1 0,0 1-1,0 0 1,0 0-1,0 0 1,0 0 0,0-1-1,0 1 1,-1 0 0,1 0-1,0 0 1,0 0 0,0 0-1,0 0 1,0 0 0,-1-1-1,1 1 1,0 0 0,0 0-1,0 0 1,0 0 0,-1 0-1,1 0 1,0 0 0,0 0-1,0 0 1,-1 0 0,1 0-1,0 0 1,0 0-1,0 0 1,-1 0 0,1 0-1,0 0 1,0 0 0,0 0-1,0 0 1,-1 1 0,1-1-1,0 0 1,0 0 0,0 0-1,0 0 1,0 0 0,-1 0-1,1 0 1,0 1 0,0-1-1,0 0 1,-12 8-332,-13 13-2121,1 1 0,1 2 0,-20 26 3260,61-65 2486,-6 0-512,0 0 1,11-21-1,10-14-1291,-29 42-986,-11 7-170,-11 6 56,-17 16 263,-43 32 0,65-44-562,2 2 0,-1-1 0,1 1 0,1 1 0,0 0 0,-14 22 0,23-33-101,0 0 0,0 0 0,1 1 0,-1-1 0,0 0-1,1 0 1,-1 1 0,0-1 0,1 0 0,-1 1 0,1-1 0,0 0 0,0 1-1,-1-1 1,1 1 0,0-1 0,0 0 0,0 1 0,0-1 0,1 1 0,-1-1-1,0 0 1,1 1 0,-1-1 0,1 0 0,-1 1 0,1-1 0,-1 0 0,1 1-1,0-1 1,0 0 0,0 0 0,-1 0 0,1 0 0,0 0 0,1 0 0,-1 0-1,0 0 1,0 0 0,0-1 0,0 1 0,1 0 0,-1-1 0,0 1 0,1-1-1,1 1 1,8 2 13,0 0 0,0-1 0,0 0 0,20 0-1,-20-2 3,4 1-9,-7-1-5,1 0-1,0 1 1,-1 0-1,0 0 1,9 3-1,-16-3 2,1-1-1,-1 0 1,0 1 0,0-1-1,0 1 1,0 0 0,0-1-1,1 1 1,-1 0-1,0 0 1,-1-1 0,1 1-1,0 0 1,0 0 0,0 0-1,0 0 1,-1 0-1,1 0 1,-1 0 0,1 1-1,-1-1 1,1 0-1,-1 0 1,1 0 0,-1 1-1,0-1 1,0 0 0,0 0-1,0 1 1,0-1-1,0 0 1,0 0 0,0 1-1,0-1 1,0 0 0,-1 0-1,1 1 1,0-1-1,-1 0 1,0 2 0,-2 2 28,1 0 1,-1-1 0,0 1 0,0-1-1,0 0 1,0 1 0,-1-1 0,0-1-1,0 1 1,0 0 0,0-1 0,-6 4-1,-9 4 338,-34 15 0,32-16-155,2-1-6,-17 8 344,-44 15-1,80-31-546,-1-1 1,0 0-1,0 1 1,1-1-1,-1 0 1,0 0-1,0 1 0,0-1 1,0 0-1,0 0 1,0 0-1,1 0 1,-1 0-1,0 0 1,0 0-1,0 0 1,0 0-1,0-1 1,1 1-1,-1 0 0,0-1 1,-1 0-1,1 1-15,1-1-1,0 0 0,0 1 0,0-1 0,0 0 0,0 1 0,0-1 1,0 0-1,0 0 0,0 1 0,0-1 0,0 0 0,0 1 0,0-1 1,1 0-1,-1 1 0,0-1 0,0 0 0,1 1 0,-1-1 0,1 0 1,26-35-2930,-9 21 1689,-8 10 419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14595,'-15'-6'6338,"27"7"-1434,7 0-4813,70-1 238,1-4-1,0-3 0,116-26 1,-239 43-1678,-30 5 505,24-12 424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 12139,'7'-23'3439,"-5"15"-884,-8 16 927,-45 97-183,36-68-3157,2 0 0,-12 58 0,25-91-141,-5 27 36,5-30-39,-1 0 0,1 0 0,0 0 0,0 0 1,0 0-1,0 0 0,0 0 0,0 1 0,0-1 0,1 0 0,-1 0 1,0 0-1,1 0 0,-1 0 0,1 0 0,-1 0 0,1 0 0,-1 0 0,1 0 1,0 1-1,0-2-35,0 0 0,-1 1 0,1-1 0,-1 0 1,1 0-1,0 0 0,-1 0 0,1 0 0,0 0 0,-1 0 1,1 0-1,-1 0 0,1 0 0,0 0 0,-1 0 0,1 0 1,0 0-1,-1-1 0,1 1 0,-1 0 0,1-1 1,-1 1-1,1 0 0,-1-1 0,1 1 0,-1 0 0,1-1 1,-1 1-1,1-1 0,-1 1 0,1-1 0,-1 1 0,0-1 1,1 1-1,-1-1 0,0 1 0,0-1 0,1 0 0,-1 0 1,7-26-670,-6 10 295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1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15323,'0'4'1713,"1"8"-873,5-1-280,6 1 1016,3-2-343,10-2-313,2 2-136,6-5-272,3-1-104,0-4-280,-3 0-168,-2-6-552,-4 2-360,-8 0 784,0 2-160,-6 4-168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51 15307,'1'0'105,"20"-21"1989,-20 20-1923,1 0 0,-1 0 0,0-1 0,-1 1 0,1 0 0,0-1 0,0 1 0,0 0 0,-1-1 0,1 1 0,-1-1 0,1 1 0,-1-1-1,0 0 1,0 1 0,1-3 0,-2 4-104,1 0 0,0-1 1,-1 1-1,1 0 0,0 0 0,-1-1 0,1 1 0,-1 0 0,1 0 0,-1 0 0,1-1 0,0 1 0,-1 0 0,1 0 0,-1 0 0,1 0 0,-1 0 0,1 0 0,-1 0 0,1 0 0,-1 0 0,1 0 0,0 0 0,-1 0 1,1 0-1,-1 0 0,1 1 0,-1-1 0,1 0 0,-1 0 0,1 1 0,0-1 0,-1 0 0,1 0 0,0 1 0,-1-1 0,0 1 0,-19 11 706,-4 6-593,1 2 0,1 0 0,1 1-1,1 1 1,0 2 0,-19 29 0,36-47-178,-1-1 0,1 1 1,0 0-1,1 0 0,-4 12 0,5-17-4,1 0-1,0 1 1,-1-1-1,1 0 0,0 1 1,0-1-1,0 1 1,0-1-1,0 1 0,0-1 1,0 0-1,1 1 1,-1-1-1,1 1 1,-1-1-1,1 0 0,-1 1 1,1-1-1,0 0 1,-1 0-1,1 0 0,0 1 1,0-1-1,0 0 1,0 0-1,0 0 1,0 0-1,0 0 0,0-1 1,0 1-1,3 1 1,6 2-18,0-1 1,1-1 0,-1 0-1,1 0 1,-1-1 0,17 0 0,5 1 0,-10-1 20,33 6-10,-51-7 7,-1 1 1,0 0 0,0 0-1,1 0 1,-1 0-1,0 1 1,0-1 0,0 1-1,-1 0 1,1 0-1,0 0 1,-1 0 0,4 3-1,-5-4 5,0 0 0,-1 1 0,1-1 0,0 1 0,0-1 0,-1 1-1,1-1 1,-1 1 0,1-1 0,-1 1 0,0 0 0,0-1 0,0 1 0,1 0-1,-1-1 1,-1 1 0,1-1 0,0 1 0,0 0 0,-1-1 0,1 1-1,-1-1 1,1 1 0,-1-1 0,0 1 0,1-1 0,-1 1 0,0-1 0,0 0-1,0 1 1,0-1 0,0 0 0,-1 0 0,1 0 0,0 0 0,-2 2 0,-6 4 114,0-1 0,0 1 1,0-2-1,-11 6 1,2-3-27,0 0 1,-1-1-1,0-1 1,0 0-1,-1-2 1,1 0-1,-1-2 1,1 0-1,-26-1 1,43 0-171,0-1 1,1 0 0,-1 0-1,0 0 1,1 0 0,-1-1-1,0 1 1,1 0 0,-1-1-1,0 1 1,1-1 0,-1 1-1,1-1 1,-1 0 0,1 0-1,-1 0 1,1 0 0,0 0-1,0 0 1,-1 0 0,1 0-1,-2-2 1,3-5-449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18292,'3'2'299,"0"0"0,1-1 1,-1 0-1,1 0 0,-1 0 1,1 0-1,-1 0 0,1-1 1,0 1-1,-1-1 0,1 0 0,0 0 1,0 0-1,-1-1 0,1 1 1,-1-1-1,1 0 0,5-2 0,2-1-178,-1-1-1,1 0 0,-1-1 0,0 0 0,-1 0 0,1-1 0,-1 0 0,-1-1 1,1 0-1,-1 0 0,-1-1 0,1 0 0,6-11 0,-14 19-116,1 1 0,-1-1 0,1 0 1,-1 0-1,1 0 0,-1 0 0,1 0 0,-1 0 0,0 0 0,0 0 0,1 0 0,-1 0 0,0 0 0,0 0 1,0 0-1,0 0 0,0 0 0,0 0 0,0 0 0,-1-1 0,1 2 1,-1 0-1,1-1 1,-1 1-1,1 0 1,-1 0-1,0 0 1,1-1-1,-1 1 1,1 0-1,-1 0 1,1 0-1,-1 0 1,0 0-1,1 0 1,-1 0-1,1 0 1,-1 0-1,1 0 1,-1 0 0,1 1-1,-1-1 1,0 0-1,1 0 1,-1 1-1,-6 2 14,1 0 0,0 0 0,0 1-1,-10 7 1,1 3 10,0 0-1,1 1 0,0 1 1,-15 23-1,22-30-15,2 1-1,-1-1 1,1 1-1,0 1 1,1-1-1,0 1 1,1 0-1,0 0 1,-2 18-1,5-26-30,0-1-1,0 1 1,0-1 0,0 0-1,0 1 1,0-1-1,1 1 1,-1-1 0,1 0-1,0 1 1,0-1-1,0 0 1,0 0-1,0 0 1,0 0 0,0 0-1,1 0 1,-1 0-1,1 0 1,-1 0 0,1 0-1,0-1 1,0 1-1,0-1 1,0 0 0,0 1-1,0-1 1,0 0-1,0 0 1,0 0-1,1 0 1,-1-1 0,0 1-1,1 0 1,-1-1-1,4 0 1,5 1-60,0 0 1,0-1-1,0-1 1,0 0-1,0 0 1,17-5-1,25-10-176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46 16436,'-3'0'673,"-17"0"1052,19 0-1620,0 0 1,1 0-1,-1 0 0,1 1 1,-1-1-1,0 0 1,1 0-1,-1 0 0,1 0 1,-1 1-1,1-1 1,-1 0-1,1 0 0,-1 1 1,1-1-1,-1 0 0,1 1 1,-1-1-1,1 1 1,-1-1-1,1 1 0,0-1 1,-1 0-1,1 1 1,-1 1-1,1-2-9,0 1 0,1-1 0,-1 1 0,0-1 0,0 1 1,1-1-1,-1 1 0,0-1 0,1 1 0,-1-1 0,0 1 0,1-1 0,-1 0 0,1 1 1,-1-1-1,1 0 0,-1 1 0,1-1 0,-1 0 0,1 1 0,-1-1 0,1 0 0,-1 0 1,1 0-1,-1 0 0,2 1 0,19 3 710,-21-3-754,24 2 251,1-1 1,-1-1-1,0-1 1,1-1-1,-1-2 1,35-6-1,-1-5-768,81-30-1,-139 44 441,0 0 1,0 0-1,1 0 0,-1 0 0,0 0 0,0 0 0,0 0 0,0 0 1,1 0-1,-1 0 0,0 0 0,0 0 0,0 0 0,0 0 1,1 0-1,-1-1 0,0 1 0,0 0 0,0 0 0,0 0 0,0 0 1,1 0-1,-1 0 0,0 0 0,0 0 0,0-1 0,0 1 1,0 0-1,0 0 0,0 0 0,1 0 0,-1 0 0,0-1 0,0 1 1,0 0-1,0 0 0,0 0 0,0 0 0,0-1 0,0 1 1,0 0-1,0 0 0,0 0 0,0 0 0,0-1 0,0 1 0,-9 0-294,-5 6-185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22 16444,'3'-3'355,"0"1"0,0 0 0,0 0 0,0 0 0,1 1 0,-1-1 0,1 1 0,-1-1 0,1 1 0,-1 1 0,1-1 0,6 0 0,46-1 1044,-50 2-1207,0 0-87,1 1 0,-1-1-1,1 1 1,0 1-1,-1-1 1,12 5 0,-17-6-93,0 1-1,0-1 1,0 1 0,0 0-1,0-1 1,0 1 0,0 0 0,0 0-1,0 0 1,0 0 0,0 0 0,0 0-1,-1 0 1,1 0 0,0 0-1,-1 0 1,1 2 0,0-2-7,-1 1 0,0 0-1,0-1 1,0 1 0,0-1 0,0 1 0,-1-1 0,1 1-1,0 0 1,-1-1 0,1 1 0,-1-1 0,0 1 0,1-1 0,-1 0-1,0 1 1,-1 1 0,-12 16 14,-1-1 1,-1 0-1,-1-1 0,-18 15 1,9-9 12,-21 25 0,39-40-23,1 0 0,0 1 0,1 0-1,-1 0 1,2 1 0,-1-1 0,1 1-1,1 0 1,0 1 0,-5 19-1,9-29-6,-1 1-1,1 0 0,0 0 0,0 0 0,0 0 1,0-1-1,1 1 0,-1 0 0,0 0 0,1 0 1,-1-1-1,1 1 0,0 0 0,-1 0 0,1-1 1,0 1-1,0-1 0,0 1 0,2 2 0,-1-2 2,1 0-1,-1 0 1,1-1-1,-1 1 1,1-1-1,-1 1 1,1-1-1,0 0 1,0 0-1,0 0 1,3 0-1,4 1-38,0-1 0,0 0-1,0-1 1,0 0 0,0 0 0,12-3-1,94-19-1984,-101 18 1597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2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 11859,'8'-8'916,"-5"5"-491,0 0 1,0 1-1,0-1 0,0 1 0,1 0 0,5-4 1,-8 6-336,0 0 1,0-1 0,0 1 0,0 0-1,0 0 1,0 0 0,0 0-1,0 0 1,0 0 0,1 0 0,-1 0-1,0 0 1,0 1 0,0-1-1,0 0 1,0 1 0,0-1 0,0 1-1,0-1 1,0 1 0,-1-1-1,1 1 1,0-1 0,0 1 0,0 0-1,-1 0 1,1-1 0,0 1 0,-1 0-1,2 2 1,5 8 188,0 0 0,-1 0 0,-1 1 0,0 0 0,0 0 0,-1 0 0,4 25 0,-1 1-24,1 54 1,-6-48-208,-3 1 0,-2-1 0,-1 0-1,-3 0 1,-15 56 0,4-41-30,-2 0 0,-3-1 0,-38 67 0,-209 305-932,231-375 750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354 101 13699,'9'-4'640,"0"-1"-1,-1-1 1,0 0 0,-1 0-1,1 0 1,-1-1-1,0 0 1,-1 0 0,1-1-1,5-9 1,-12 16-591,0 1-1,1 0 0,-1-1 1,0 1-1,0-1 1,0 1-1,0 0 0,0-1 1,0 1-1,0-1 1,0 1-1,0 0 0,0-1 1,0 1-1,0-1 1,0 1-1,0 0 1,0-1-1,0 1 0,0-1 1,-1 1-1,1 0 1,0-1-1,0 1 0,0 0 1,-1-1-1,1 1 1,0 0-1,0-1 0,-1 1 1,-14-7 582,-17 5-76,31 2-544,-37-1 34,-1 2 1,1 2-1,-1 1 0,1 2 1,0 2-1,-39 12 0,-4 8-2588,77-27 1964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15995,'10'3'1283,"-7"-2"-969,-1 0 0,1 0-1,0 1 1,-1-1 0,1 0-1,-1 1 1,0-1 0,1 1 0,1 2-1,-3-2-253,0-1-1,0 0 1,-1 1-1,1-1 1,-1 1-1,1-1 0,-1 1 1,1-1-1,-1 1 1,0 0-1,0-1 1,0 1-1,0-1 1,0 1-1,0 0 1,0-1-1,-1 1 0,1-1 1,0 1-1,-1-1 1,0 3-1,-2 4-17,0-1-1,0 0 1,-1 0-1,0 0 1,0 0-1,-1 0 1,-7 8-1,-43 39-46,39-40-15,1 1-1,-15 18 1,30-33 16,-1 1 0,0 0 0,0 0 0,0 1 0,1-1 1,-1 0-1,1 0 0,-1 0 0,1 0 0,-1 0 0,1 1 0,0-1 1,-1 0-1,1 0 0,0 1 0,0 1 0,0-3 2,0 1-1,1-1 0,-1 1 1,0 0-1,0-1 0,1 1 1,-1 0-1,1-1 0,-1 1 1,0-1-1,1 1 1,-1-1-1,1 1 0,-1-1 1,1 0-1,0 1 0,-1-1 1,1 1-1,-1-1 1,1 0-1,1 1 0,4 1-22,0-1 0,0 0 0,0 0 0,0 0-1,9-1 1,-11 0 4,70 0-1089,102-15 1,-103 8 764,-15 1-108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16620,'19'5'1868,"1"1"1,28 14 0,-38-16-1810,-1 1 0,0 1 0,0-1 0,0 2-1,-1-1 1,13 13 0,-20-18-55,0 1 0,1-1 0,-1 1 0,0 0-1,0 0 1,0 0 0,0 0 0,0 0 0,-1-1 0,1 1-1,0 1 1,-1-1 0,0 0 0,1 0 0,-1 0 0,0 0-1,0 0 1,0 0 0,0 0 0,-1 0 0,1 0 0,0 0-1,-1 0 1,0 0 0,1 0 0,-1 0 0,0 0 0,0 0 0,0 0-1,0 0 1,0-1 0,-1 1 0,1 0 0,0-1 0,-3 2-1,-6 7-59,0 0 0,0-1 0,-1-1-1,-15 10 1,15-11-158,-67 42-653,63-40 602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13963,'-1'1'202,"1"0"1,-1-1-1,0 1 1,0 0-1,0-1 0,1 1 1,-1 0-1,0 0 1,1 0-1,-1 0 0,1 0 1,-1 0-1,1 0 1,-1 0-1,1 0 0,0 0 1,-1 0-1,1 0 1,0 0-1,0 0 0,0 0 1,0 2-1,1-2 52,0 0-1,0 1 0,0-1 1,0 0-1,0 0 0,0 0 1,1 0-1,-1 0 0,0-1 1,1 1-1,-1 0 0,0-1 1,1 1-1,-1-1 0,1 1 1,1 0-1,9 2 136,-1 0-1,0-1 1,1 0 0,0-1 0,-1 0-1,1-1 1,0 0 0,14-3 0,9-3-812,46-13 1,-40 8-1213,-37 10 1179,-2-2-155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19292,'-7'16'1752,"10"-6"-1199,9-1-209,13-7 792,8 1-280,9-6-336,2-4-176,4-3-240,-4 0-192,-7 0-640,-2 2-120,-14 5 672,-5 3-184,-6 4-112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18716,'-2'1'2008,"-4"8"-1191,1 4-313,-4 10 1008,-2 7-272,-4 3-408,1 6-231,-3 1-345,1-3-88,3-6-208,5-5-136,2-11-272,6-14-289,0-4-503,6-14-232,2-19 984,1-10-288,1-11-105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17612,'5'-3'1864,"-4"-1"-1056,1 0-328,0 0 897,3-1-265,-1 0-336,2 0-248,-1 0-760,3 0-384,-1 1 520,0 1-104,2 3-112</inkml:trace>
  <inkml:trace contextRef="#ctx0" brushRef="#br0" timeOffset="1">230 172 20108,'1'3'1681,"3"-5"-1233,2 0-200,3-4 568,2-1-256,2 0-120,0-2-256,1 3-424,-2 2-296,-1 4-568,-4 4 600,-4 5 224,-3 1-184,-1 0-201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15147,'0'1'237,"1"0"0,-1-1 0,1 1 0,-1 0 0,0 0 1,1-1-1,-1 1 0,0 0 0,0 0 0,0 0 0,1-1 0,-1 1 0,0 0 0,0 0 0,0 0 0,0-1 0,0 1 0,-1 1 0,-1 20 872,2-21-945,-4 31 998,2-20-876,0 1-1,1-1 0,0 0 1,2 17-1,-1-29-274,0 1 0,0-1 0,0 1 0,1-1 0,-1 1-1,0-1 1,0 1 0,0-1 0,0 1 0,1-1 0,-1 0 0,0 1 0,0-1 0,1 1 0,-1-1 0,0 0-1,1 1 1,-1-1 0,0 0 0,1 1 0,-1-1 0,1 0 0,-1 0 0,1 1 0,-1-1 0,0 0-1,1 0 1,0 0 0,16-2 126,17-16-46,-32 17-74,53-37 109,-38 25-97,0 1-1,1 1 0,0 0 0,27-11 0,-43 22-24,-1-1-1,1 0 0,-1 1 1,1-1-1,0 1 0,-1 0 1,1 0-1,0-1 0,-1 1 1,1 0-1,0 0 0,-1 0 1,1 1-1,-1-1 1,1 0-1,0 1 0,-1-1 1,1 1-1,-1-1 0,1 1 1,1 1-1,-2-1 3,0 0 0,0 0 1,0 0-1,0 1 0,0-1 0,-1 0 0,1 1 0,0-1 1,-1 1-1,0-1 0,1 1 0,-1-1 0,0 1 1,1-1-1,-1 1 0,0-1 0,0 1 0,0-1 0,-1 1 1,1-1-1,0 1 0,-1 2 0,-9 37 109,6-26-43,0 0-1,-1 20 1,4-35-70,1 1 0,0 0 1,0-1-1,0 1 0,0-1 0,0 1 1,0 0-1,0-1 0,1 1 0,-1-1 1,0 1-1,0 0 0,0-1 1,0 1-1,1-1 0,-1 1 0,0-1 1,1 1-1,-1-1 0,0 1 1,1-1-1,-1 1 0,1-1 0,-1 1 1,1-1-1,-1 0 0,1 1 1,1 0 0,-1-1-1,0 0 1,1 0 0,-1 1 0,0-1 0,1 0 0,-1 0 0,0 0 0,1 0 0,-1 0 0,0-1 0,2 1 0,5-2 4,-1-1-1,1 0 1,10-5 0,45-29 29,-46 26-36,-1 0 0,2 2 0,30-13 0,-47 22-1,0-1 0,0 1 0,0-1 0,0 1 0,0 0 0,0 0 0,0-1 0,0 1 0,1 0 0,-1 0 0,0 0 0,0 0 1,0 0-1,0 0 0,0 1 0,0-1 0,0 0 0,0 1 0,0-1 0,0 0 0,0 1 0,2 0 0,-3 0 0,1 0 0,0 0 0,-1 0-1,1 0 1,-1 0 0,1 0 0,-1 0 0,0 0 0,1 1 0,-1-1 0,0 0 0,0 0-1,0 0 1,0 0 0,0 0 0,0 1 0,0 1 0,-2 7 0,0 0 1,-1 1-1,-6 16 1,5-16 15,2-7 113,-3 17-873,7-16 133,8-8 279,6-7 62,4-5-82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16476,'-9'13'2152,"9"-5"-1136,6-2-400,7-4 2289,1-2-1681,10-6-496,1 0-168,2-2-399,0-1-209,-5 3-673,-2 3-375,-9 3 880,-3 2-192,-8 5-208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18356,'1'0'223,"1"0"1,0 1-1,-1-1 1,1 0-1,0 0 1,0 0-1,-1 0 1,1 0-1,0 0 1,0-1-1,-1 1 1,1-1-1,0 1 0,-1-1 1,1 1-1,-1-1 1,1 0-1,-1 0 1,1 0-1,1-1 1,29-30 187,-19 18-89,153-188 2,-114 134-269,-31 43-40,-12 19 0,-9 6-14,0 0-1,0 0 1,0 0 0,1 0-1,-1 0 1,0 0 0,0 0-1,0 0 1,0 0 0,1 0-1,-1 0 1,0 1-1,0-1 1,0 0 0,0 0-1,0 0 1,0 0 0,0 0-1,1 0 1,-1 1 0,0-1-1,0 0 1,0 0 0,0 0-1,0 0 1,0 0-1,0 1 1,0-1 0,0 0-1,0 0 1,0 0 0,0 0-1,0 1 1,0-1 0,0 0-1,0 0 1,0 0-1,0 0 1,0 1 0,0-1-1,0 0 1,0 0 0,0 0-1,0 0 1,0 0 0,-1 1-1,1-1 1,0 0 0,-8 37 20,-2 0 0,-22 52 1,3-8-17,15-38-130,5-19-566,-8 39 0,15-53 474,4-8 85,7-17-129,6-19-133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 24221,'-27'0'248,"40"-2"-144,24-1 24,9-1 64,4 3-16,0-2-192,-5 1-112,-6-2-288,-4 1-192,-10 2-416,-10-2-200,-20 1 808,-12 2-249,-16 0-119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12635,'0'0'120,"-1"1"1,1 0-1,0-1 1,-1 1-1,1-1 1,0 1-1,0 0 1,0-1 0,0 1-1,-1-1 1,1 1-1,0 0 1,0-1-1,0 1 1,0 0-1,0-1 1,1 1-1,-1 0 1,0-1-1,0 1 1,0-1-1,0 1 1,1 0 0,-1-1-1,1 2 1,0-1 40,0-1 0,0 1 0,0 0 1,0-1-1,0 1 0,0 0 0,0-1 1,0 1-1,0-1 0,0 0 0,0 1 0,0-1 1,2 0-1,8 1 677,-1 0 0,20-2 0,-12 0-308,-11 2-376,-1-1 0,1 1 0,-1 0 0,1 0 0,0 0 1,-1 1-1,0 0 0,1 1 0,-1-1 0,0 1 0,6 4 0,-10-5-121,1-1 0,-1 1-1,0 1 1,0-1 0,0 0-1,0 0 1,0 1 0,0-1-1,0 1 1,-1 0 0,0 0-1,1-1 1,-1 1 0,0 0-1,0 0 1,0 0 0,-1 0-1,1 0 1,-1 0 0,0 0-1,0 0 1,0 0-1,0 1 1,0-1 0,-1 0-1,0 3 1,-2 7 38,-1 0 0,0 0-1,-1 0 1,-1 0 0,0-1 0,0 0-1,-13 17 1,-67 77 622,45-58-244,33-39-350,3-4-11,0 1 0,1 0 1,0 0-1,0 0 0,0 0 0,1 0 0,-4 9 1,7-15-82,0 1 1,0 0-1,0-1 1,0 1-1,0 0 1,0-1 0,0 1-1,0 0 1,0-1-1,0 1 1,0 0-1,0-1 1,0 1-1,0 0 1,1-1 0,-1 1-1,0 0 1,0-1-1,1 1 1,-1-1-1,1 1 1,-1 0-1,0-1 1,1 1 0,-1-1-1,1 1 1,-1-1-1,1 0 1,-1 1-1,1-1 1,0 1-1,-1-1 1,1 0 0,0 0-1,-1 1 1,1-1-1,-1 0 1,1 0-1,0 0 1,0 0 0,-1 0-1,1 0 1,0 0-1,1 0 1,37-1 22,-33 1-28,3-1-42,12-1 67,0 1 0,1 0 0,31 5 0,-46-3-97,-1 0 1,1 1-1,-1-1 0,0 1 0,0 1 0,0 0 1,0-1-1,0 2 0,0-1 0,-1 1 0,1 0 1,-1 0-1,0 0 0,0 1 0,7 8 0,-12-12-43,11 10-689,-11-11 787,0 1-1,1-1 1,-1 0-1,0 0 0,0 0 1,1 0-1,-1 0 0,0 1 1,1-1-1,-1 0 0,0 0 1,0 0-1,1 0 1,-1 0-1,0 0 0,1 0 1,-1 0-1,0 0 0,1 0 1,-1 0-1,0 0 1,0 0-1,1 0 0,-1 0 1,0 0-1,1 0 0,-1-1 1,0 1-1,0 0 0,1 0 1,-1 0-1,0 0 1,0-1-1,1 1 0,-1 0 1,0 0-1,0 0 0,0-1 1,1 1-1,-1 0 1,0 0-1,0-1 0,0 1 1,0 0-1,0-1 0,1 1 1,3-15-464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0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17580,'0'-1'115,"0"1"1,1-1 0,-1 1-1,1 0 1,-1-1 0,0 1-1,1-1 1,-1 1 0,1 0-1,-1 0 1,1-1-1,-1 1 1,1 0 0,0 0-1,-1-1 1,1 1 0,-1 0-1,1 0 1,-1 0 0,1 0-1,0 0 1,-1 0 0,1 0-1,-1 0 1,1 0 0,0 0-1,-1 1 1,1-1-1,-1 0 1,1 0 0,-1 0-1,1 1 1,-1-1 0,1 0-1,-1 1 1,1-1 0,-1 0-1,1 1 1,-1-1 0,0 0-1,1 1 1,-1-1-1,1 1 1,-1 0 0,18 34 1108,-17-32-1190,0 1 0,1 0 0,0-1 0,-1 0 0,1 1 0,0-1 0,0 0 0,6 6 1,-6-9-30,0 1 1,0 0 0,0 0 0,0-1-1,1 0 1,-1 1 0,0-1 0,1 0-1,-1 0 1,0 0 0,0 0 0,1-1-1,-1 1 1,0-1 0,0 1 0,5-2-1,36-18 67,-37 17-64,21-11 22,-15 6-20,0 2 1,0 0 0,1 0-1,-1 1 1,26-6-1,-37 11-8,-1 0-1,1 0 1,-1 0-1,1 0 1,0 0-1,-1 0 1,1 0-1,-1 0 0,1 0 1,0 0-1,-1 0 1,1 0-1,-1 0 1,1 0-1,0 0 1,-1 1-1,1-1 1,-1 0-1,1 1 1,-1-1-1,1 0 0,-1 1 1,1-1-1,-1 0 1,1 1-1,-1-1 1,1 1-1,0 0 1,-1 0-1,0 0 1,0 1-1,1-1 1,-1 0-1,0 0 1,0 0-1,0 0 1,-1 1-1,1-1 1,0 0-1,0 0 1,-1 0-1,1 0 1,-1 2-1,-22 38 10,21-37-11,-69 108-3358,70-111 3231,-3 5-345,10-7-318,13-11-96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57 12515,'3'-3'400,"0"-1"1,0 0-1,0 0 1,0-1 0,-1 1-1,0 0 1,0-1-1,0 0 1,0 1-1,1-8 1,-3 11-365,0 1-1,0 0 1,0 0-1,0 0 1,-1 0-1,1 0 1,0-1 0,0 1-1,0 0 1,0 0-1,0 0 1,-1 0 0,1 0-1,0 0 1,0 0-1,0 0 1,0 0-1,-1 0 1,1 0 0,0 0-1,0 0 1,0 0-1,-1 0 1,1 0 0,0 0-1,0 0 1,0 0-1,0 0 1,-1 0-1,1 0 1,0 0 0,0 0-1,0 0 1,0 0-1,-1 1 1,1-1 0,0 0-1,0 0 1,0 0-1,0 0 1,0 0-1,0 0 1,-1 1 0,1-1-1,0 0 1,0 0-1,-9 6 229,-17 20 52,1 2-1,1 1 0,2 0 0,-27 47 0,20-32-89,-3 6-37,1 1 0,3 2 0,1 0 0,-23 74 0,42-103-178,1 0 0,2 1 0,0 0 1,2 0-1,0 0 0,2 1 0,1-1 0,0 1 0,2-1 0,2 0 0,0 0 1,13 42-1,-13-55-153,0 0 0,1 0 1,1-1-1,11 19 0,-16-28 108,0 0 0,0 0 0,1-1 0,-1 1 0,1 0 0,-1 0 0,1-1 0,0 1 0,-1-1 0,1 1 0,0-1 0,0 0 0,0 0 0,0 0 0,0 0-1,1 0 1,-1 0 0,0 0 0,0-1 0,1 1 0,-1-1 0,0 0 0,1 1 0,-1-1 0,0 0 0,1-1 0,-1 1 0,0 0 0,0-1 0,1 1 0,-1-1-1,0 0 1,0 1 0,3-2 0,26-23-338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83 12291,'3'-4'535,"-1"0"0,0-1 0,0 1 0,0-1 0,-1 0 0,1 1 0,-1-1 0,0 0 0,0-7 0,-1 11-428,1 0 0,-1 0-1,0 0 1,0-1 0,0 1 0,0 0 0,-1 0-1,1 0 1,0 0 0,0 0 0,-1 0 0,1 0-1,0 0 1,-1 0 0,1 0 0,-1 0 0,0 0-1,1 0 1,-1 1 0,0-1 0,1 0 0,-1 0-1,0 0 1,0 1 0,0-1 0,1 0 0,-1 1-1,0-1 1,0 1 0,0-1 0,0 1 0,0 0-1,0-1 1,0 1 0,0 0 0,-1 0 0,1 0-1,0-1 1,0 1 0,0 0 0,0 0 0,0 1-1,0-1 1,0 0 0,0 0 0,0 0 0,0 1-1,-2 0 1,-8 2 86,0 0 0,0 2 0,0-1 0,0 1 0,1 1 0,-11 6 0,-56 45-36,69-51-120,2-1-33,-14 9-2,1 2 1,0 0 0,2 1-1,-27 33 1,43-50-4,0 1 0,1 0 0,-1 0 0,0 0 0,1 1 0,-1-1 0,0 0 0,1 0 0,-1 0 0,1 0 0,0 0 1,-1 1-1,1-1 0,0 0 0,0 0 0,0 1 0,0-1 0,0 0 0,0 0 0,0 1 0,0-1 0,0 0 0,1 0 0,-1 1 0,0-1 0,1 0 0,-1 0 0,1 0 0,0 0 0,-1 0 1,1 0-1,0 0 0,-1 0 0,1 0 0,0 0 0,0 0 0,0 0 0,0 0 0,0 0 0,0-1 0,0 1 0,0-1 0,3 2 0,4 2-4,1-1 0,0 0 0,0-1 0,18 3-1,-14-3 10,3 1-11,-5-1 2,0 1 0,1 0 0,19 7 0,-29-9 4,1 0-1,-1 1 1,1-1 0,-1 1-1,0-1 1,0 1 0,0-1-1,0 1 1,0 0 0,0 0-1,0 0 1,-1 0 0,1 1-1,-1-1 1,1 0 0,-1 1-1,0-1 1,0 1 0,0-1 0,0 1-1,1 4 1,-2 1-2,0 0 0,0-1 1,0 1-1,-1 0 0,0-1 1,0 1-1,-1-1 0,0 0 0,0 1 1,-1-1-1,0 0 0,0 0 1,-1-1-1,0 1 0,0-1 0,0 0 1,-1 1-1,0-2 0,0 1 1,-7 5-1,5-4 8,-1-1 0,0 0-1,0 0 1,-1-1 0,0 0 0,0 0 0,0-1 0,0 0 0,-1 0 0,0-1-1,1-1 1,-1 1 0,0-2 0,-18 2 0,26-3-41,-1 0 0,1-1 0,0 1 0,-1 0-1,1-1 1,0 1 0,0-1 0,-1 0 0,1 0 0,0 0 0,0 0 0,0 0 0,0 0 0,0 0 0,-3-4 0,4 5-20,1-1 1,-1 0 0,0 0 0,1 0 0,-1 0 0,1 0-1,0 0 1,-1 0 0,1 0 0,0 0 0,0 0 0,-1 0-1,1 0 1,0 0 0,0 0 0,0 0 0,0 0-1,0 0 1,1 0 0,-1-1 0,0 1 0,0 0 0,1 0-1,-1 0 1,0 0 0,1 1 0,-1-1 0,1 0 0,0 0-1,-1 0 1,1 0 0,0 0 0,-1 1 0,1-1 0,0 0-1,0 0 1,1 0 0,31-23-988,-12 13 368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112 220 13147,'7'9'1824,"-7"3"-880,-3 6-391,-10 3 2127,0 6-1808,-2 8-184,-3 2-63,1 3-281,1-4-104,5-2-112,1-5-24,7-7-16,3-8-64,10-16-360,4-6-336,4-18 592,2-8-105,0-9-63</inkml:trace>
  <inkml:trace contextRef="#ctx0" brushRef="#br0" timeOffset="1">216 4 17356,'5'-2'2448,"-7"1"-2064,-1 1 737,1 1-425,-6 2-864,-2 0 432,-5 7-312,-3-2-176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0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14435,'0'-1'155,"0"0"1,-1 0-1,1 0 0,0-1 1,0 1-1,0 0 0,0 0 1,0 0-1,0 0 1,0 0-1,0 0 0,0 0 1,1 0-1,-1 0 0,0 0 1,1 0-1,-1 0 0,1 0 1,-1 0-1,1 0 0,-1 0 1,1 0-1,0 0 0,-1 0 1,2-1-1,24-20 1365,-20 17-1026,18-15 565,-11 8-723,1 0 0,1 1 0,0 0 0,0 1 0,1 1 1,26-11-1,-41 20-332,-1-1 1,1 1-1,0 0 1,0-1-1,-1 1 1,1 0-1,0 0 1,0 0-1,-1-1 1,1 1-1,0 0 1,0 0-1,0 0 1,-1 0-1,1 0 1,0 0-1,0 1 1,-1-1-1,1 0 1,0 0-1,0 1 1,-1-1-1,1 0 1,0 1-1,-1-1 1,1 0-1,0 1 1,-1-1-1,1 1 1,0-1-1,0 2 1,-1 0-2,1-1 0,-1 1 1,1 0-1,-1-1 1,0 1-1,0 0 1,0-1-1,0 1 0,0 0 1,-1-1-1,1 1 1,0 0-1,-2 2 1,-1 7 0,-1 0 0,-1-1 0,-7 14 0,-48 59 20,41-60-5,2 1 0,-17 30 0,32-52-21,1 1 0,-1-1-1,1 1 1,0-1 0,0 1 0,1 0-1,-1-1 1,0 1 0,1 0-1,0-1 1,-1 1 0,1 0 0,0 0-1,1 0 1,-1-1 0,0 1 0,1 0-1,-1-1 1,3 5 0,-2-5-12,1 1 0,-1-1 1,1 0-1,0 0 0,0 1 1,0-1-1,0-1 0,0 1 1,1 0-1,-1 0 0,0-1 1,1 0-1,-1 1 0,1-1 1,0 0-1,-1 0 0,1 0 0,5 0 1,6 2-137,-1-1 0,1 0 1,0-2-1,0 1 0,0-2 0,0 0 1,0 0-1,-1-2 0,1 1 0,16-7 1,-5 1-179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32 190 17356,'-27'4'3498,"22"-4"-1481,20-2-625,17-3-1115,0-2 1,0-1 0,49-20-1,89-47-253,-148 65-22,93-46-1305,-104 54-1604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0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156 148 20660,'-33'20'1635,"14"-10"-913,1 1 0,-17 14 0,30-21-598,1 0-1,-1 0 0,1 0 0,0 1 1,1-1-1,-1 1 0,1 0 0,0 0 1,0 0-1,0 1 0,-3 10 0,5-15-121,1 0 0,-1 1 0,1-1 1,0 0-1,-1 0 0,1 1 0,0-1 0,0 0 0,0 1 0,0-1 0,0 0 0,0 1 0,0-1 0,0 0 0,0 0 0,1 1 1,-1-1-1,0 0 0,1 0 0,-1 1 0,1-1 0,0 0 0,-1 0 0,1 0 0,0 0 0,0 0 0,-1 0 0,1 0 0,0 0 0,0 0 1,0 0-1,0 0 0,0-1 0,1 1 0,-1 0 0,0-1 0,0 1 0,0-1 0,1 1 0,-1-1 0,0 0 0,0 1 0,1-1 1,-1 0-1,0 0 0,1 0 0,-1 0 0,0 0 0,2-1 0,7 1-17,0-1 0,0 0 0,-1-1 0,1 0 0,11-4 0,91-39-223,-51 18 117,-59 26 114,0 0 0,0 1 0,0-1 0,0 0 1,0 1-1,0-1 0,0 1 0,0 0 0,0 0 0,3 0 0,0 5 6,-8 10 38,-22 29 62,20-37-76,0 0-1,1 1 0,0 0 1,0-1-1,-3 12 0,8-19-22,-1 0 0,0 1 0,0-1 0,0 0 1,0 0-1,0 0 0,1 0 0,-1 1 0,0-1 0,0 0 0,0 0 0,0 0 0,1 0 0,-1 0 0,0 0 0,0 0 0,0 0 0,1 0 1,-1 0-1,0 1 0,0-1 0,0 0 0,1 0 0,-1 0 0,0 0 0,0 0 0,0-1 0,1 1 0,-1 0 0,0 0 0,0 0 0,0 0 0,1 0 1,-1 0-1,0 0 0,0 0 0,0 0 0,1 0 0,-1-1 0,0 1 0,0 0 0,0 0 0,0 0 0,0 0 0,1-1 0,-1 1 0,0 0 1,0 0-1,0 0 0,13-9-5,96-88 70,-100 84-30,-6 8 51,-1 7 8,-1-2-93,-1 1-1,0-1 1,0 0 0,1 1-1,-1-1 1,0 1 0,1-1 0,-1 0-1,1 1 1,-1-1 0,0 0-1,1 1 1,-1-1 0,1 0-1,-1 0 1,1 0 0,-1 1 0,1-1-1,-1 0 1,1 0 0,-1 0-1,1 0 1,-1 0 0,1 0 0,-1 0-1,1 0 1,-1 0 0,1 0-1,-1 0 1,2 0 0,17-4-71,-8-1-304,0-1 0,0 0-1,-1 0 1,0-1 0,0 0 0,-1 0 0,1-1-1,14-18 1,-6 4-594,0 0 0,23-44 0,-15 20-199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107 113 18364,'12'-28'1549,"14"-37"-277,-20 45 1333,-9 26-924,-27 70-1331,3 1 0,-19 86 0,41-146-357,2-3-56,-11 38-1137,-8 59-1,22-110 1096,-1 16-928,1-16 1009,0-1 0,0 0 1,0 1-1,0-1 0,0 0 1,1 0-1,-1 1 0,0-1 0,0 0 1,0 0-1,0 1 0,0-1 1,0 0-1,0 0 0,1 1 1,-1-1-1,0 0 0,0 0 0,0 0 1,1 0-1,-1 1 0,0-1 1,0 0-1,0 0 0,1 0 1,-1 0-1,0 0 0,0 1 0,1-1 1,-1 0-1,0 0 0,1 0 1,-1 0-1,0 0 0,0 0 1,1 0-1,-1 0 0,0 0 0,0 0 1,1 0-1,-1 0 0,0 0 1,0 0-1,1-1 0,-1 1 1,0 0-1,0 0 0,1 0 1,-1 0-1,0 0 0,0 0 0,1-1 1,-1 1-1,0 0 0,0-1 1,15-10-766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19324,'0'1'1680,"-13"18"-1215,-4 7-217,-6 12 800,2 8-352,-4 10-368,3 3-144,0 1-176,5-3-56,5-9-240,4-7-136,3-12-248,3-8-88,2-15-929,-2-17 1081,-5-5-176</inkml:trace>
  <inkml:trace contextRef="#ctx0" brushRef="#br0" timeOffset="1">21 336 14067,'-12'0'1672,"5"2"-863,6 0-225,5-3 968,8-3-144,8-2-199,7 0-137,7-1-312,5 0-120,8 0-360,-1-2-376,1 2-904,-4 1 920,2-7-216,-2-1-112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19436,'0'3'2121,"-6"7"-1481,-5 10-264,-1 3 1104,-2 10-632,-2 2-160,1 11-415,0-1-105,4-1-96,1-1-48,4-6-88,2-4-120,4-5-425,0-5-319,3-11 752,1 0-144,-3-6-120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13563,'22'-19'6292,"23"-20"-4940,51-47-370,-5-4 1,-3-3-1,92-130 0,-73 67-1330,-96 138-51,-10 17 252,0 0 0,-1 1-1,1-1 1,0 0-1,-1 0 1,1 0 0,-1 0-1,1 0 1,-1 0 0,0 0-1,1 0 1,-1 0 0,0 0-1,0 0 1,0 0 0,0 0-1,0 0 1,0 0-1,0 0 1,0-2 0,-1 3 42,0 0 1,1-1-1,-1 1 1,0 0-1,0 0 1,1 0-1,-1-1 1,0 1-1,0 0 1,1 0-1,-1 0 1,0 0-1,0 0 1,1 1-1,-1-1 1,0 0-1,0 0 1,1 0-1,-1 1 1,0-1-1,1 0 0,-1 1 1,0-1-1,1 0 1,-1 1-1,0-1 1,1 1-1,-1 0 1,-14 7-1060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3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15099,'-26'86'2368,"-54"124"0,73-194-2284,-46 90 352,37-77-308,1 1-1,1 1 1,-16 53 0,29-82-124,1 0-1,-1 0 1,1 0 0,0 0 0,0 0 0,0 0-1,0 0 1,0-1 0,0 1 0,0 0 0,1 4-1,0-5 3,-1-1-1,0 1 0,1-1 0,-1 1 1,0-1-1,1 1 0,-1-1 0,1 1 1,-1-1-1,1 1 0,-1-1 0,1 1 1,-1-1-1,1 0 0,-1 1 0,1-1 0,0 0 1,-1 0-1,1 1 0,0-1 0,-1 0 1,1 0-1,1 0 0,1 0 24,1 0 0,0-1 1,0 1-1,0-1 0,0 0 0,0 0 0,-1-1 0,1 1 0,7-5 1,9-4 109,197-96 553,-164 84-949,1 2 0,69-16 1,-68 24 79,-8 0-88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15315,'10'-11'2335,"12"-10"2078,-26 45-757,-32 109-2508,31-109-1480,2 0 0,0 0 0,1 40 0,3-53-793,1-10-65,2-17-72,-3-2 441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 16844,'-6'1'2752,"12"-2"-2168,5-2 1009,6-3-217,6 0-352,4 1-216,4 0-344,0 1-143,-1 0-506,-3 4-367,-7-2 456,-4 2-104,-10-1-72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17460,'0'1'148,"1"-1"1,-1 1-1,0 0 1,1-1-1,-1 1 1,1-1-1,-1 1 1,1-1-1,0 1 1,-1-1-1,1 0 1,-1 1-1,1-1 1,0 1-1,-1-1 1,1 0-1,0 0 1,-1 0-1,1 1 1,0-1-1,-1 0 1,1 0-1,0 0 1,0 0-1,-1 0 1,1 0-1,0 0 1,-1 0-1,1 0 1,0-1-1,0 1 1,36-4 1052,-24 2-733,99-8 705,169-25-1104,-234 21-1554,-40 11 574,-10 1 373,-13-1-80,14 2 534,-24-2-647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14371,'-5'3'435,"0"0"-138,0 0 0,0 0 0,0 1-1,1-1 1,-6 6 0,9-8-209,1-1-1,-1 1 1,0 0 0,1 0 0,-1 0-1,1 0 1,-1-1 0,1 1-1,0 0 1,-1 0 0,1 0 0,0 0-1,-1 0 1,1 0 0,0 0-1,0 0 1,0 0 0,0 0 0,0 0-1,0 0 1,0 0 0,0 0-1,1 0 1,-1 0 0,0 0 0,1 0-1,-1 0 1,0 0 0,1 0 0,-1 0-1,1 0 1,-1-1 0,1 1-1,0 0 1,-1 0 0,1 0 0,1 0-1,3 3 244,-1 0 0,1 0 0,0-1 0,1 0 0,-1 0 0,0 0 0,1-1 0,7 3 0,53 12 846,-24-8-565,-34-7-534,-1 1 0,1 0 1,-1 0-1,0 0 0,0 0 0,12 9 1,-18-11-71,1 0 0,-1 1 0,1-1 1,-1 0-1,1 1 0,-1-1 0,0 1 0,0 0 1,0-1-1,0 1 0,0 0 0,0-1 0,-1 1 1,1 0-1,0 0 0,-1 0 0,1 0 1,-1 0-1,0-1 0,0 1 0,0 0 0,0 0 1,0 0-1,0 0 0,0 0 0,-1 0 1,1 0-1,0 0 0,-1 0 0,0-1 0,0 1 1,-1 2-1,-2 5 9,-1-1 0,-1 0 0,0-1 0,0 1 0,0-1 0,-12 10 0,-51 38 42,38-32-36,-19 14 9,21-17 30,1 1 1,1 2-1,1 0 0,-39 48 0,62-67-47,0-1 0,1 1-1,0 0 1,0 0 0,0 0 0,0 0 0,1 0 0,-1 1 0,0 4 0,2-8-10,0 0 0,0 0 0,0 0 1,0 1-1,0-1 0,0 0 1,0 0-1,1 0 0,-1 0 0,0 1 1,1-1-1,-1 0 0,1 0 0,-1 0 1,1 0-1,0 0 0,-1 0 1,1 0-1,0 0 0,0-1 0,-1 1 1,1 0-1,0 0 0,0-1 1,0 1-1,0 0 0,0-1 0,0 1 1,0-1-1,0 1 0,1-1 1,-1 0-1,0 1 0,0-1 0,0 0 1,0 0-1,0 0 0,2 0 1,12 2 6,-1-2 0,0 0 0,0 0 1,1-1-1,17-4 0,74-21-60,-47 11-128,-20 6-113,127-35-1434,-135 35 1333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58 15939,'2'-2'338,"0"0"0,0 0 0,0 0 0,-1 0-1,1 0 1,0 0 0,-1 0 0,0-1 0,2-2-1,-2 4-149,-1 0-1,1-1 1,-1 1-1,1 0 1,-1-1-1,0 1 1,0 0 0,1-1-1,-1 1 1,0 0-1,0-1 1,0 1-1,0-1 1,0 1-1,-1 0 1,1-1-1,0 1 1,-1 0-1,0-2 1,1 2-114,-1 1 0,1-1 0,-1 1 0,1-1 0,-1 1 1,0 0-1,1-1 0,-1 1 0,1 0 0,-1 0 0,0-1 0,1 1 1,-1 0-1,1 0 0,-1 0 0,0 0 0,1 0 0,-1 0 1,0 0-1,1 0 0,-1 0 0,0 0 0,1 0 0,-1 0 0,0 1 1,1-1-1,-1 0 0,1 0 0,-2 1 0,-17 9 554,19-10-624,-22 14 95,1 1-1,1 1 0,1 1 1,0 1-1,1 0 1,1 2-1,1 0 0,-22 35 1,37-54-100,0 0 1,0 1-1,0-1 1,0 1-1,0 0 1,0-1-1,1 1 1,-1 0-1,0-1 1,1 1-1,-1 0 0,1 0 1,0-1-1,0 1 1,0 0-1,0 0 1,0 0-1,0-1 1,0 1-1,0 0 1,1 0-1,-1 0 1,1-1-1,0 4 1,1-4 1,0 1 0,0-1 1,0 1-1,0-1 0,0 0 1,0 1-1,0-1 0,0 0 1,0 0-1,0-1 0,1 1 1,-1 0-1,0-1 0,1 1 0,-1-1 1,0 0-1,5 0 0,34 1 30,-26-2-14,-1 1-1,1 1 1,-1 1-1,1 0 1,-1 0 0,19 7-1,-32-9-16,1 1-1,-1-1 0,0 0 1,0 1-1,0-1 0,0 1 1,1 0-1,-1-1 1,0 1-1,0 0 0,0 0 1,0 0-1,-1 0 1,1-1-1,0 1 0,0 0 1,-1 0-1,1 1 1,0-1-1,-1 0 0,1 0 1,0 1-1,-1 0 1,0-1-1,-1 0 0,1 0 0,0 0 1,0 0-1,-1 0 0,1 1 0,-1-1 1,1 0-1,-1 0 0,1 0 0,-1 0 1,1 0-1,-1 0 0,0-1 0,0 1 1,0 0-1,-1 1 0,-6 5 45,0-1-1,-1-1 1,0 0 0,-9 5 0,15-9-3,-34 17 402,-1-1-1,-1-3 0,-76 19 1,114-32-475,0-1 1,-1 1-1,1-1 1,0 0-1,-1 0 1,1 0-1,0 0 1,-1 0-1,1 0 0,0 0 1,-1 0-1,1 0 1,0-1-1,0 1 1,-3-1-1,4 0-6,-1 1 0,1-1 1,0 1-1,0 0 0,0-1 0,0 1 0,-1-1 0,1 1 1,0 0-1,0-1 0,0 1 0,0-1 0,0 1 0,0-1 0,0 1 1,0 0-1,0-1 0,0 1 0,0-1 0,1 1 0,-1-1 1,0 1-1,0 0 0,0-1 0,0 1 0,1-1 0,-1 1 1,0 0-1,1-1 0,3-4-340,0 0 0,0 0 0,0 0 0,10-7 0,13-8-257,2-1-212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17268,'-13'27'4668,"-11"40"-2217,12-32-1645,-19 55 383,-36 171-1,66-259-1181,-3 40 70,4-41-76,0-1 1,0 1 0,0-1-1,0 1 1,0 0 0,0-1-1,0 1 1,0-1-1,0 1 1,0-1 0,0 1-1,0-1 1,0 1 0,1 0-1,-1-1 1,0 1 0,0-1-1,1 1 1,-1-1 0,0 1-1,1-1 1,-1 0-1,0 1 1,1-1 0,-1 1-1,1-1 1,-1 0 0,1 1-1,-1-1 1,1 0 0,-1 1-1,1-1 1,-1 0 0,1 0-1,-1 0 1,1 1 0,-1-1-1,1 0 1,0 0-1,-1 0 1,1 0 0,-1 0-1,1 0 1,-1 0 0,1 0-1,0 0 1,-1-1 0,1 1-1,-1 0 1,1 0 0,-1 0-1,1-1 1,-1 1-1,1 0 1,-1 0 0,1-1-1,-1 1 1,1 0 0,-1-1-1,1 0 1,13-10 23,-1 0 0,-1-1-1,0 0 1,-1-1 0,14-19 0,-2 2 3,152-200-102,-166 217 3,-7 10-74,-1 1 51,-1 1 0,1 0 1,0 0-1,-1 0 0,1 0 0,0 0 0,0 0 0,0 0 0,0 0 0,0 0 1,0 0-1,0 0 0,2-1 0,-3 3 43,0-1 0,0 0 0,1 1 0,-1-1 0,0 0 0,0 0 0,0 1 0,0-1 0,0 0 0,0 1 0,0-1 0,0 0 1,0 1-1,0-1 0,0 0 0,0 1 0,0-1 0,0 0 0,0 1 0,0-1 0,0 0 0,0 1 0,0-1 0,0 0 0,0 1 0,-1-1 0,1 0 0,0 0 0,0 1 0,0-1 0,-1 0 0,1 0 0,0 1 0,-9 13-443,-5 1-257</inkml:trace>
  <inkml:trace contextRef="#ctx0" brushRef="#br0" timeOffset="1">191 458 14515,'-5'33'2153,"3"0"-1193,2-1-376,0-5 1440,6-7-1127,7-3-473,6-8-816,3-8-1,9-5 233,3-5-232,2-7-224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18236,'7'10'1896,"12"-10"-1048,7-1-335,13-5 911,6-2-312,10 0-272,-2-3-176,4-1-391,-1 2-193,-13 3-729,-6 3-415,-16-3 872,-11 1-168,-15-3-128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15019,'0'0'125,"-1"0"-1,1 0 1,-1-1 0,1 1-1,-1 0 1,0 0-1,1 0 1,-1-1 0,1 1-1,-1 0 1,1-1-1,-1 1 1,1 0-1,0-1 1,-1 1 0,1-1-1,-1 1 1,1 0-1,0-1 1,-1 1 0,1-1-1,0 1 1,0-1-1,-1 1 1,1-1 0,0 0-1,0 1 1,0-1-1,0 1 1,0-1-1,-1 0 1,2 0 56,0 0-1,-1 0 1,1 0-1,0 1 1,-1-1-1,1 0 1,0 0-1,0 1 1,0-1 0,-1 0-1,1 1 1,0-1-1,0 1 1,0-1-1,1 1 1,44-15 2394,-45 15-2566,14-3 217,1 0 1,1 0 0,-1 2-1,0 0 1,0 1 0,0 0 0,19 3-1,-34-3-219,0 1-1,0-1 1,1 0-1,-1 0 1,0 0-1,0 1 0,0-1 1,0 0-1,0 1 1,0-1-1,0 1 1,0 0-1,0-1 0,0 1 1,0 0-1,0 0 1,0-1-1,0 1 1,0 0-1,0 0 1,0 2-1,-1-2-2,0 0 0,0-1 0,0 1 0,0 0 0,0 0 0,0 0 0,0 0 0,-1 0 0,1 0 0,0 0 0,-1-1 0,1 1 0,0 0 0,-1 0 0,1-1 0,-1 1 1,1 0-1,-1 0 0,0-1 0,1 1 0,-2 0 0,-5 5 17,0 0 0,-1-1 0,-15 9 0,-3 0 10,12-8-5,2 1 0,-1 0 0,1 0 0,0 2-1,0-1 1,-19 21 0,30-28-24,0-1 1,0 1-1,0 0 1,0 0-1,1 0 1,-1 0-1,0 1 0,1-1 1,-1 0-1,1 0 1,-1 0-1,1 0 0,0 1 1,-1-1-1,1 0 1,0 0-1,0 1 0,0-1 1,0 0-1,0 0 1,0 1-1,0-1 0,0 0 1,0 1-1,1-1 1,0 2-1,0-2-10,0 1-1,0-1 1,1 0-1,-1 0 1,1 1 0,-1-1-1,1 0 1,0 0-1,-1 0 1,1-1-1,0 1 1,0 0 0,0-1-1,-1 1 1,4 0-1,8 1-316,1 0-1,0-1 0,21-1 0,-34 0 299,19-1-372,1-1 0,30-7 1,-27 3-100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 19716,'2'-7'2065,"-4"8"-1337,-6 6-312,-4 16 1080,1 6-480,-6 7-367,-3 4-193,2 3-376,4 0-88,1-9-216,6-4-88,4-15-313,3-10-207,9-16-512,2-11 960,5-22-208,4-9-184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16828,'-4'0'5633,"8"-3"-4321,2 0-768,-1-1-504,3 1-1624,-3-1 1432,3 5-328,0 4-232</inkml:trace>
  <inkml:trace contextRef="#ctx0" brushRef="#br0" timeOffset="1">190 230 20228,'8'10'1777,"7"-11"-1273,1-4-192,7-2 600,-1-1-304,3-1-272,-1 3-384,-5 3-632,-3 3-336,-11 6 784,-5 3-240,-13-2-136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16756,'6'0'1992,"9"-5"-1288,5-6-312,7 0 1225,7-8-1121,5-1-360,4 1-656,-3-1 568,-6 4-256,-5 1-169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17836,'0'0'32,"0"0"0,0 0 1,0 0-1,0 0 0,0 1 0,0-1 1,0 0-1,0 0 0,0 0 1,0 0-1,0 0 0,0 0 0,0 1 1,0-1-1,0 0 0,0 0 0,0 0 1,0 0-1,0 0 0,0 0 0,0 1 1,0-1-1,0 0 0,0 0 1,0 0-1,0 0 0,0 0 0,0 0 1,0 0-1,0 1 0,0-1 0,0 0 1,0 0-1,0 0 0,0 0 1,1 0-1,-1 0 0,0 0 0,0 0 1,0 0-1,0 1 0,0-1 0,0 0 1,0 0-1,1 0 0,-1 0 1,0 0-1,0 0 0,0 0 0,0 0 1,0 0-1,0 0 0,1 0 0,-1 0 1,0 0-1,0 0 0,0 0 0,0 0 1,0 0-1,0 0 0,1 0 1,-1 0-1,0 0 0,0-1 0,0 1 1,0 0-1,12-9 786,12-17 76,45-65 528,69-121 0,-130 200-1391,-25 43 20,2 0-1,-18 56 1,18-46-44,-1 1-631,2 1 1,-10 52-1,23-93 555,1 1 0,0-1 1,0 0-1,-1 0 0,1 0 0,1 0 1,-1 0-1,0 1 0,1-1 0,0 2 1,5-15-444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16908,'1'1'328,"1"0"1,-1 0-1,0 1 1,0-1 0,0 0-1,0 1 1,0-1 0,0 1-1,0-1 1,0 1 0,0-1-1,-1 1 1,1 0-1,-1-1 1,1 1 0,-1 0-1,0 0 1,1 1 0,2 42 783,-2-24-599,-1-18-477,1 0-1,-1 0 0,1-1 0,-1 1 0,1 0 1,0 0-1,0 0 0,0-1 0,1 1 1,-1 0-1,3 3 0,-3-5-25,0 0 0,0 0-1,0 0 1,1 0 0,-1 0 0,0 0 0,0-1-1,1 1 1,-1-1 0,0 1 0,1-1 0,-1 1-1,1-1 1,-1 0 0,1 1 0,-1-1 0,1 0-1,-1 0 1,1 0 0,-1 0 0,0 0 0,1-1-1,-1 1 1,1 0 0,1-1 0,20-8 47,0 0 1,0-2 0,-1 0-1,-1-2 1,36-26 0,9-4 67,-65 42-125,27-12 36,-28 12-34,0 1-1,1 0 0,-1 0 1,1 0-1,-1-1 0,1 1 0,-1 0 1,0 0-1,1 0 0,-1 0 1,1 0-1,-1 0 0,1 0 1,-1 0-1,1 0 0,-1 0 1,1 0-1,-1 0 0,0 0 1,1 1-1,-1-1 0,1 0 1,-1 0-1,1 0 0,-1 1 1,0-1-1,1 0 0,-1 1 1,0-1-1,1 0 0,-1 0 1,0 1-1,1-1 0,-1 1 1,0-1-1,0 0 0,1 1 0,-1-1 1,0 1-1,0-1 0,0 0 1,0 1-1,0-1 0,1 1 1,-1-1-1,0 1 0,0-1 1,0 1-1,0-1 0,0 1 1,0-1-1,0 0 0,-1 1 1,1-1-1,0 1 0,0-1 1,0 1-1,-5 16-60,0-1 0,-2 0-1,1 0 1,-2 0 0,-12 18 0,4-5-481,3-5-182,7-13 487,0-1 1,1 1-1,0 0 0,-3 12 0,7-12-320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61 9394,'-24'-8'2634,"19"6"-1858,1 0-1,-1 1 1,1-1-1,-1 1 1,0 0-1,1 0 1,-1 1-1,0 0 1,0-1-1,0 1 1,1 1-1,-1-1 0,-7 2 1,12-2-705,-1 0-1,1 1 1,-1-1 0,1 0-1,0 0 1,-1 0 0,1 0 0,-1 0-1,1 0 1,0 1 0,-1-1-1,1 0 1,0 0 0,-1 0 0,1 1-1,0-1 1,0 0 0,-1 1-1,1-1 1,0 0 0,0 1 0,-1-1-1,1 0 1,0 1 0,0-1-1,0 0 1,0 1 0,-1-1 0,1 1-1,0-1 1,0 1 0,9 7 960,22 3-483,-1-6-443,1-3 0,0 0 1,0-2-1,39-5 0,122-28-511,-176 30 115,-12 2 95,0 1 1,-1-1 0,1 0 0,0 0 0,0 0 0,-1 0 0,1-1 0,0 0 0,-1 1 0,1-1 0,2-3 0,-6 5 153,1 0 0,-1 0 1,0-1-1,0 1 0,1 0 1,-1 0-1,0-1 0,0 1 1,0 0-1,0-1 0,0 1 1,1 0-1,-1 0 0,0-1 1,0 1-1,0 0 0,0-1 1,0 1-1,0 0 0,0-1 1,0 1-1,0 0 0,0-1 1,0 1-1,0 0 1,0-1-1,0 1 0,0 0 1,0-1-1,-1 1 0,1 0 1,0 0-1,0-1 0,0 1 1,0 0-1,-1 0 0,1-1 1,0 1-1,0 0 0,0 0 1,-1-1-1,-13-6-909,-3 3 65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12939,'-1'0'341,"-17"7"1541,18-7-1822,0 0 0,0 0 0,1 0 0,-1 0 0,0 0 0,0 0 0,1 0 0,-1 0 0,0 0 0,0 1 0,1-1 0,-1 0 0,0 0 0,0 0 0,0 0 0,0 0 0,1 1-1,-1-1 1,0 0 0,0 0 0,0 0 0,0 0 0,1 1 0,-1-1 0,0 0 0,0 0 0,0 1 0,0-1 0,0 0 0,0 0 0,0 0 0,0 1 0,0-1 0,0 0 0,0 0 0,0 1-1,0-1 1,0 0 0,0 0 0,0 1 0,0-1 0,0 0 0,0 0 0,0 1 0,0-1 0,0 0 0,0 0 0,-1 0 0,1 1 0,0-1 0,0 0 0,0 0 0,0 0 0,0 1 0,-1-1 0,1 0-1,0 0 1,0 0 0,0 0 0,-1 0 0,1 1 0,0-1 0,0 0 0,-1 0 0,1 0 0,0 0 0,0 0 0,-1 0 0,1 0 0,10 3 575,0-1 1,0 0 0,1-1-1,-1 0 1,18 0 0,5 0 40,-18 0-418,11 1 234,35 6 0,-55-7-445,0 1-1,-1-1 1,1 1-1,0 0 0,0 1 1,-1-1-1,0 1 1,1 0-1,-1 0 0,0 1 1,7 6-1,-10-7-42,0-1 0,-1 0 0,1 1 0,-1-1 0,0 1 0,0-1 0,0 1 0,0 0 0,0-1 0,0 1 0,-1 0 0,1 0 0,-1 0 0,0 0 1,0-1-1,0 1 0,0 0 0,0 0 0,-1 0 0,1-1 0,-1 1 0,0 0 0,0 0 0,0-1 0,0 1 0,0-1 0,-1 1 0,-1 3 0,-5 6 3,0 0-1,-1-1 1,0 1 0,-13 11 0,-79 70 16,66-63 14,1 1 0,2 1 1,-49 65-1,76-90-30,0 0-1,1 1 1,0 0 0,0 0 0,1 0-1,0 0 1,-2 10 0,4-16-4,1 0 0,0 0 0,-1 0 0,1 1 0,0-1 0,0 0 0,1 0 0,-1 0 0,0 1 0,1-1 0,-1 0 0,1 0 0,-1 0 0,1 0 1,0 0-1,0 0 0,0 0 0,0 0 0,1 0 0,-1 0 0,0-1 0,1 1 0,-1-1 0,1 1 0,0-1 0,-1 1 0,1-1 0,0 0 0,0 0 0,0 0 0,0 0 0,0 0 0,3 1 0,16 4 11,0-1 0,1 0 0,-1-2 0,1-1 0,43 0 0,-2 0-86,-20 2-167,-26-1-175,1-1 0,-1-1 1,1-1-1,24-3 0,-24-3-13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70 12195,'11'-9'1868,"1"0"0,1 1 1,0 1-1,20-10 0,-23 13-1552,0 1-1,0 0 0,1 0 1,-1 1-1,1 0 0,0 1 1,-1 0-1,1 0 0,0 2 0,0-1 1,13 3-1,-22-3-309,-1 0 0,1 1 0,0-1 0,-1 0 0,1 1 0,-1-1 0,1 1 0,0 0 0,-1-1 0,0 1 0,1 0 0,-1 0 0,1 0-1,-1 0 1,0 0 0,0 0 0,1 0 0,-1 0 0,0 1 0,0-1 0,0 0 0,-1 1 0,1-1 0,0 0 0,0 1 0,0 2 0,-1-2-7,0 0-1,0 0 1,0 0 0,0 0 0,-1 0-1,1 0 1,-1 1 0,1-1 0,-1 0 0,0 0-1,0-1 1,0 1 0,0 0 0,0 0-1,0 0 1,-1-1 0,1 1 0,0 0-1,-4 2 1,-85 73 45,64-57-24,1 2 1,0 0-1,-21 27 0,35-36 1,1 2-1,0-1 1,1 1-1,-13 28 0,20-38-15,0 1 0,1-1 0,-1 1 0,1-1-1,0 1 1,1-1 0,-1 1 0,1 7 0,0-10-6,1 0 1,-1 0-1,1 0 1,0 0 0,0 0-1,0-1 1,0 1 0,0 0-1,1 0 1,-1-1-1,1 1 1,0-1 0,-1 1-1,1-1 1,0 0 0,4 3-1,-3-2-80,1-1 0,0 0 0,-1 1-1,1-1 1,0-1 0,0 1 0,0-1 0,0 1-1,1-1 1,-1 0 0,0-1 0,0 1-1,1-1 1,6 0 0,-3 0-39,0-1 0,-1 0 0,1-1 0,-1 1 0,1-1 0,-1-1 0,12-4 0,13-13-313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15459,'-1'-3'188,"1"1"1,0-1-1,0 1 0,0-1 0,0 1 0,0-1 0,0 1 0,1 0 0,-1-1 0,1 1 1,0-1-1,0 1 0,-1 0 0,2 0 0,-1-1 0,0 1 0,0 0 0,1 0 0,-1 0 1,1 0-1,-1 1 0,1-1 0,0 0 0,0 1 0,0-1 0,0 1 0,0-1 1,4-1-1,-1 0 87,1 0 1,-1 0 0,1 1 0,0-1-1,0 1 1,0 0 0,0 1 0,0 0-1,0 0 1,9-1 0,-13 2-244,0 0 0,0 0-1,0 0 1,0 0 0,0 0 0,0 1 0,0-1 0,0 1 0,0-1 0,0 1 0,-1 0-1,1-1 1,0 1 0,0 0 0,-1 0 0,1 0 0,-1 1 0,1-1 0,-1 0 0,1 1 0,-1-1-1,0 0 1,1 1 0,-1 0 0,0-1 0,0 1 0,0 0 0,0-1 0,-1 1 0,1 0-1,0 0 1,-1 0 0,1 0 0,-1 0 0,0-1 0,0 1 0,0 0 0,0 4 0,0 0 17,-1 1 0,0-1 0,-1 0 1,1 0-1,-1 0 0,0 1 0,-1-2 1,1 1-1,-1 0 0,-7 9 1,-3 2 196,-24 23 1,16-19-34,16-11-32,14-8-129,20-8-132,-20 4 50,12-2-119,1 1 0,0 1-1,-1 1 1,1 0 0,0 2 0,31 4 0,-51-5 133,1 1-1,-1-1 1,0 1 0,1-1 0,-1 1-1,1 0 1,-1 0 0,0 0 0,0 0-1,0 0 1,0 1 0,0-1 0,0 1-1,0-1 1,0 1 0,0 0 0,0 0-1,-1 0 1,1 0 0,-1 0 0,0 0-1,1 0 1,-1 0 0,0 0-1,0 1 1,-1-1 0,1 0 0,0 1-1,-1-1 1,1 1 0,-1-1 0,0 0-1,0 1 1,0-1 0,0 1 0,0-1-1,0 1 1,-1-1 0,1 1 0,-1-1-1,0 0 1,-1 4 0,-2 5 73,-1 0 0,-1-1 0,1 1 0,-2-1-1,1 0 1,-9 9 0,-5 3 245,-28 26 0,44-45-279,0 1 1,-1 0 0,1-1-1,-1 0 1,-9 4 0,14-7-11,-1 1 1,0-1 0,1 0-1,-1 1 1,0-1-1,0 0 1,1 0 0,-1 0-1,0 0 1,0 0 0,1 0-1,-1 0 1,0 0 0,0 0-1,0 0 1,1-1-1,-1 1 1,0 0 0,0-1-1,0 1 4,0-1 1,1 0-1,-1 0 0,0 1 0,1-1 0,-1 0 0,1 0 0,0 0 1,-1 1-1,1-1 0,0 0 0,-1 0 0,1 0 0,0 0 1,0 0-1,0 0 0,0 0 0,0 0 0,0 0 0,0-1 0,3-24 14,9-6-44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25 223 15163,'-10'29'2578,"10"-29"-2508,0 1 1,0-1 0,0 1 0,0 0-1,0-1 1,0 1 0,0-1-1,0 1 1,0-1 0,0 1 0,0-1-1,0 1 1,0-1 0,0 1-1,1-1 1,-1 1 0,0 0 0,0-1-1,0 0 1,1 1 0,-1-1-1,0 1 1,1-1 0,-1 1 0,1-1-1,-1 0 1,0 1 0,1-1-1,-1 0 1,1 1 0,-1-1 0,1 0-1,-1 1 1,1-1 0,-1 0-1,1 0 1,-1 0 0,1 0 0,-1 0-1,1 1 1,-1-1 0,1 0-1,-1 0 1,1 0 0,0 0 0,-1-1-1,1 1 1,-1 0 0,1 0-1,-1 0 1,1 0 0,0-1 0,6-1 150,1 0 0,-1-1 0,0 0 0,0-1 0,-1 1 1,1-1-1,-1-1 0,1 1 0,-1-1 0,7-8 1,4-4 166,29-38 1,-44 53-369,1-2 8,0 0 1,0 0-1,0 0 0,0 0 1,0-1-1,-1 1 0,0-1 1,0 1-1,0-1 1,-1 0-1,1 0 0,-1 0 1,0-6-1,-1 11-25,0-1-1,0 1 1,0-1-1,0 1 1,0-1-1,0 1 1,0-1-1,0 1 1,0 0-1,0-1 1,0 1 0,-1-1-1,1 1 1,0 0-1,0-1 1,-1 1-1,1-1 1,0 1-1,-1 0 1,1-1-1,0 1 1,-1 0 0,1-1-1,0 1 1,-1 0-1,1 0 1,0-1-1,-1 1 1,1 0-1,-1 0 1,1 0-1,-1 0 1,1 0-1,-1 0 1,0-1 0,-1 2 0,1-1 0,-1 0 0,0 1 1,0-1-1,1 1 0,-1 0 0,0-1 0,1 1 1,-4 2-1,-30 26 10,16-10 8,1 1-1,1 1 1,-17 30-1,25-37 2,1 1 0,0 0 0,1 1 0,1 0 0,0 0 0,-4 22 0,10-35-13,-1 0-1,1-1 0,-1 1 0,1-1 0,0 1 1,0-1-1,0 1 0,0 0 0,1-1 0,-1 1 0,1-1 1,-1 1-1,1-1 0,0 1 0,0-1 0,0 0 1,2 4-1,-1-5-1,-1 0 1,1 1-1,-1-1 1,1 0-1,0 0 0,-1 0 1,1 0-1,0 0 1,0 0-1,0-1 1,0 1-1,0 0 1,0-1-1,0 0 1,0 1-1,0-1 0,0 0 1,0 0-1,0 0 1,0 0-1,0-1 1,3 0-1,6-1 13,1-1-1,-1 0 1,0-1-1,0 0 1,0-1-1,0 0 1,-1 0-1,18-14 0,4-5-43,34-34 0,-37 30-79,46-55 1,-63 68 24,-1-1 1,-1 0-1,0-1 0,-1 0 1,12-33-1,-18 30-187,-4 19 234,1 1 1,0 0 0,0-1-1,0 1 1,0-1-1,0 1 1,-1-1 0,1 1-1,0 0 1,0-1 0,-1 1-1,1-1 1,0 1-1,0 0 1,-1-1 0,1 1-1,0 0 1,-1 0 0,1-1-1,-1 1 1,1 0 0,0 0-1,-1-1 1,-1 1-77,1 0 1,0 0-1,-1 0 1,1 0-1,0 0 1,0 1-1,-1-1 1,1 0 0,0 1-1,0-1 1,-1 1-1,1-1 1,0 1-1,0 0 1,0-1-1,0 1 1,0 0-1,0 0 1,0 0-1,0 0 1,-1 1-1,-8 9-850,-21 18-716,19-22 916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26 17708,'22'-15'2615,"-16"7"-965,-7 8-1534,1-1 0,-1 1 0,1 0 0,0 0 0,-1 0 0,1-1 0,-1 1 0,1 0 0,-1 0 0,1 0 0,0 0 0,-1 0 0,1 0 0,-1 0 0,1 0 0,-1 0 0,1 0 0,-1 0 0,1 0 0,-1 0 0,1 0 0,0 0 0,-1 0 0,0 1 0,-17 4 141,0 0 0,1 1 0,0 1 0,0 1 0,1 1 0,0 0 0,0 1 0,1 0 0,-20 19 0,34-29-268,0 1 1,0 0-1,0-1 0,0 1 0,0 0 1,0 0-1,0 0 0,1 0 0,-1-1 1,0 1-1,0 0 0,1 0 0,-1 0 1,1 0-1,-1 1 0,1-1 0,0 0 1,-1 0-1,1 0 0,0 0 0,0 0 1,-1 1-1,1-1 0,0 0 0,0 0 1,0 0-1,1 0 0,-1 1 0,0-1 1,1 2-1,0-1-13,1-1 0,0 1 1,0 0-1,0 0 0,0-1 1,0 1-1,0-1 0,0 0 0,1 1 1,-1-1-1,0 0 0,1 0 0,3 0 1,9 5-1,-2-3-15,0 2-1,-1 0 0,0 0 0,0 1 0,14 9 1,-24-14 34,0 1-1,0 0 1,0 0 0,0 0 0,0 0 0,0 0 0,0 0 0,-1 0 0,1 0 0,-1 1 0,0-1-1,1 1 1,-1-1 0,0 1 0,0-1 0,-1 1 0,1 0 0,0-1 0,-1 1 0,0 0-1,1-1 1,-1 1 0,-1 0 0,1 0 0,0-1 0,0 1 0,-1 0 0,0-1 0,1 1 0,-1 0-1,-2 4 1,-1 1 31,-1 0 1,0 0-1,0-1 0,-1 1 0,1-1 0,-2 0 0,1 0 0,-1-1 0,0 0 0,0 0 0,-1-1 1,-14 9-1,13-9-8,0-1 1,0 1 0,-1-2-1,1 1 1,-1-1-1,0-1 1,0 0 0,0 0-1,0-1 1,0 0-1,-16-1 1,23 0-114,0 0-1,0-1 1,0 1 0,0-1 0,0 0-1,0 0 1,1 0 0,-1 0-1,0 0 1,0-1 0,1 1 0,-1-1-1,1 0 1,0 1 0,-1-1-1,1 0 1,0-1 0,0 1 0,0 0-1,0-1 1,1 1 0,-1-1-1,1 1 1,-1-1 0,1 1-1,0-1 1,0 0 0,0 0 0,0 0-1,1 0 1,-1 0 0,1-5-1,-4-22-565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19492,'0'-3'1889,"5"2"-1161,3-3-272,7-1 928,3 3-256,5 0-455,0-1-233,9 3-192,-1 0-96,2 2-280,-1 2-224,-2 0-577,-3-1-79,-4 0 728,-2 4-184,-8-1-168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30 15483,'0'-1'103,"1"1"-1,-1-1 0,0 1 1,1-1-1,-1 0 0,1 1 1,-1-1-1,0 1 0,1-1 0,-1 0 1,0 1-1,0-1 0,1 0 1,-1 1-1,0-1 0,0 0 1,0 1-1,0-1 0,0 0 1,0 0-1,0 1 0,0-1 1,0 0-1,0 1 0,-1-1 1,1 0-1,0 1 0,0-1 1,-1 0-1,1 1 0,0-1 0,-1 1 1,1-1-1,-1 0 0,1 1 1,0-1-1,-1 1 0,1-1 1,-1 1-1,0 0 0,1-1 1,-1 1-1,1-1 0,-1 1 1,0 0-1,1 0 0,-1-1 1,0 1-1,-1 0 0,-1-1 163,-1 1 0,0-1 0,0 1 0,1 0 0,-1 0 0,0 1 0,0-1 0,-4 2 0,-15 6-15,0 0 0,1 2 0,0 0 1,0 2-1,1 0 0,1 2 1,0 0-1,-21 20 0,40-33-251,-1 0 1,1 0-1,0 0 1,-1 0-1,1 0 0,0 1 1,0-1-1,0 0 0,0 1 1,0-1-1,0 1 1,1-1-1,-1 1 0,0-1 1,0 4-1,1-5-1,1 1 0,-1 0 0,1-1-1,0 1 1,-1 0 0,1-1 0,-1 1 0,1-1 0,0 1-1,0-1 1,-1 1 0,1-1 0,0 0 0,0 1 0,-1-1 0,1 0-1,0 1 1,0-1 0,0 0 0,0 0 0,-1 0 0,1 0-1,0 0 1,0 0 0,0 0 0,0 0 0,0 0 0,-1 0 0,2-1-1,21 0-11,-12 0 16,1 1 0,0 0 0,0 0 1,22 5-1,-32-5-3,0 1 0,0-1 0,-1 1 0,1-1 0,0 1 0,0 0 1,-1-1-1,1 1 0,-1 0 0,1 0 0,-1 0 0,1 1 0,-1-1 1,1 0-1,-1 0 0,0 1 0,0-1 0,0 1 0,0-1 0,0 1 0,0 0 1,0-1-1,0 1 0,-1 0 0,1-1 0,-1 1 0,1 0 0,-1 0 1,0 0-1,1-1 0,-1 1 0,0 0 0,0 0 0,-1 0 0,1 0 1,0 0-1,0-1 0,-2 3 0,0 5 22,-1 0-1,0-1 0,-1 1 1,0-1-1,0 0 1,-1 0-1,0 0 1,0-1-1,-7 7 1,-11 12 149,-27 22 1,42-40-124,1-2-43,3-1-197,-1 0 1,0-1-1,-1 0 0,1 0 1,-8 4-1,13-8 152,0 0-1,0 0 1,0 0 0,1 0-1,-1-1 1,0 1-1,0 0 1,0 0 0,0 0-1,0 0 1,0 0-1,0-1 1,0 1-1,1 0 1,-1 0 0,0 0-1,0 0 1,0-1-1,0 1 1,0 0 0,0 0-1,0 0 1,0 0-1,0-1 1,0 1-1,0 0 1,0 0 0,0 0-1,0 0 1,0-1-1,0 1 1,0 0 0,0 0-1,0 0 1,-1 0-1,1-1 1,0 1-1,0 0 1,0 0 0,0 0-1,0 0 1,0 0-1,0 0 1,-1-1 0,1 1-1,0 0 1,0 0-1,0 0 1,0 0-1,0 0 1,-1 0 0,1 0-1,0 0 1,0 0-1,0 0 1,0 0 0,-1 0-1,1-1 1,0 1-1,0 0 1,0 0-1,0 1 1,-1-1 0,1 0-1,0 0 1,0 0-1,0 0 1,0 0 0,-1 0-1,7-13-385,6 0-432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154 290 14963,'-10'27'1881,"1"0"-1033,-7 2-288,-1 3 1608,-3 2-1039,3-1-337,-2 0-104,1-3-392,3-4-256,5-6-512,8-7-344,3-23 352,6-17 8</inkml:trace>
  <inkml:trace contextRef="#ctx0" brushRef="#br0" timeOffset="1">208 28 17124,'5'-9'2272,"2"3"-1216,-3 1-391,-1 0 1447,1 2 304,-5 3-2071,-3 3-682,-2 0 353,4 3-128,4-2-144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15715,'-14'15'2001,"1"6"-1113,0-1-424,-1 1 2009,0 2-1465,1 3-464,-2-3-176,5-5-376,3-2-160,3-6-368,1-3 192,1-7 208,8-5-104,3-3-48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19012,'13'0'2049,"2"0"-1473,0-6-256,1 0 1144,3 2-976,1 0-392,-1-2-1016,-4 3 1936,-9 3-1112,-12 6-288</inkml:trace>
  <inkml:trace contextRef="#ctx0" brushRef="#br0" timeOffset="1">0 221 15843,'16'-3'2065,"3"-3"-1305,4-4-320,5 0 1280,4-1-1071,1 2-321,-4 2-984,-2 3 664,-16 5-273,-5 6-119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12771,'5'0'342,"1"0"1,0 0-1,-1 0 1,1-1-1,0 0 1,-1 0-1,1 0 1,-1-1-1,0 1 1,1-1-1,-1-1 0,0 1 1,0-1-1,0 0 1,-1 0-1,1 0 1,-1-1-1,7-6 1,5-6-72,-1-1 1,-1-1-1,16-25 1,-18 24 34,82-129 325,-87 138-578,-4 10 28,-7 23 38,-29 85 68,-13 46-55,45-149-236,0 0 0,0 0 1,0 0-1,0 1 0,1-1 1,0 5-1,0-9 96,1-1-1,-1 0 0,0 0 1,1 0-1,-1 1 1,1-1-1,-1 0 0,0 0 1,1 0-1,-1 0 1,0 0-1,1 0 0,-1 0 1,1 0-1,-1 0 1,0 0-1,1 0 0,-1 0 1,0 0-1,1 0 1,-1 0-1,1 0 0,-1 0 1,0-1-1,1 1 1,-1 0-1,0 0 0,1 0 1,-1-1-1,0 1 1,1 0-1,-1 0 0,0-1 1,0 1-1,1 0 1,-1 0-1,0-1 0,14-15-207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14387,'27'-8'2278,"21"-5"466,-45 12-2526,0 1-1,1-1 1,-1 1-1,1 0 0,-1 0 1,0 0-1,1 1 0,-1-1 1,1 1-1,-1 0 1,4 1-1,-6-1-168,0-1 0,1 1 1,-1 0-1,0 0 0,0 0 0,0 0 0,0 0 1,0 0-1,0 0 0,0 0 0,0 0 0,-1 0 1,1 1-1,0-1 0,-1 0 0,1 0 0,-1 1 1,1-1-1,-1 0 0,0 1 0,1-1 0,-1 1 1,0-1-1,0 0 0,0 1 0,0 1 0,-1 6 86,0-1 0,0 1 0,-4 11 0,0 2 167,5-20-277,0 1 1,0-1 0,1 1-1,-1-1 1,1 1-1,-1-1 1,1 1 0,0-1-1,0 1 1,0-1-1,0 0 1,0 0 0,0 1-1,1-1 1,-1 0-1,1 0 1,-1 0 0,4 2-1,-3-1-17,1-1-1,-1 1 1,0 0-1,0 0 1,0 0-1,-1 0 1,1 0-1,-1 0 1,2 6-1,-2-3-51,0 1-1,0-1 0,-1 1 1,0-1-1,-1 1 0,1 0 1,-1-1-1,0 1 0,-1-1 1,0 0-1,0 1 0,0-1 0,-6 10 1,8-15 8,0-1 1,0 0-1,0 0 0,0 1 1,0-1-1,0 0 1,0 0-1,0 1 1,-1-1-1,1 0 0,0 0 1,0 1-1,0-1 1,0 0-1,0 0 0,-1 0 1,1 1-1,0-1 1,0 0-1,0 0 0,-1 0 1,1 0-1,0 0 1,0 0-1,-1 1 0,1-1 1,0 0-1,0 0 1,-1 0-1,1 0 1,0 0-1,0 0 0,-1 0 1,1 0-1,0 0 1,0 0-1,-1 0 0,1 0 1,0-10-452,4-3 27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2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16548,'1'0'259,"0"-1"1,1 1-1,-1-1 1,0 0-1,0 0 1,1 1-1,-1-1 1,0 0-1,0 0 1,0 0-1,0 0 1,0 0-1,0-1 1,-1 1-1,2-1 1,2-3 482,15-15 638,14-16-380,2 2-1,49-39 0,-57 58-949,-26 15-50,-1 0 1,0-1-1,1 1 1,-1 0-1,1 0 1,-1 0-1,0 0 1,1 0-1,-1-1 1,1 1-1,-1 0 1,0 0-1,1 0 0,-1 0 1,1 0-1,-1 0 1,1 0-1,-1 1 1,0-1-1,1 0 1,-1 0-1,1 0 1,-1 0-1,0 0 1,1 1-1,-1-1 1,0 0-1,1 0 0,-1 1 1,0-1-1,1 0 1,-1 1-1,0-1 1,1 0-1,-1 1 1,0-1-1,0 0 1,0 1-1,1-1 1,-1 0-1,0 1 1,0-1-1,0 1 0,0-1 1,0 0-1,0 1 1,1-1-1,-1 1 1,0-1-1,0 1 1,-1-1-1,1 0 1,0 1-1,0-1 1,0 1-1,0-1 1,0 0-1,0 1 0,0-1 1,-1 1-1,1-1 1,-4 14-31,-1 0-1,-1-1 1,0 0 0,0 0 0,-1-1-1,-16 22 1,3-5-853,20-29 877,0 0-1,0 0 1,0 0-1,0 1 1,0-1-1,0 0 1,0 0-1,-1 0 1,1 0-1,0 0 1,0 0-1,0 0 1,0 0-1,0 0 1,0 0 0,0 0-1,0 1 1,0-1-1,0 0 1,0 0-1,0 0 1,0 0-1,0 0 1,0 0-1,0 0 1,0 0-1,0 1 1,0-1-1,0 0 1,0 0 0,0 0-1,0 0 1,0 0-1,0 0 1,0 0-1,0 0 1,0 1-1,0-1 1,0 0-1,0 0 1,0 0-1,0 0 1,0 0-1,0 0 1,0 0 0,0 0-1,1 0 1,-1 0-1,0 0 1,0 1-1,0-1 1,0 0-1,0 0 1,0 0-1,0 0 1,0 0-1,0 0 1,1 0-1,-1 0 1,0 0 0,0 0-1,0 0 1,0 0-1,0 0 1,0 0-1,7-3-341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18212,'0'12'1592,"12"-2"-1016,6-4-240,11-12 585,10-1-185,6-2-216,4 0-56,6 1-192,-4 1-160,-6 5-328,-7 4-152,-12 8-360,-10 0-264,-10 3 1656,-4 0-912,-10-1-144,-5 3-25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20364,'-5'5'229,"1"-1"0,0 0 0,0 1-1,0 0 1,1 0 0,0 0 0,0 0-1,0 1 1,0-1 0,1 1 0,-3 11-1,-2-1 275,-98 268 1601,88-227-1868,2 1 0,2 0 0,-4 64 0,16-95-281,1-26 11,0 0 1,-1 0-1,1-1 1,0 1-1,0 0 1,0 0 0,0 0-1,1-1 1,-1 1-1,0 0 1,0 0-1,0-1 1,1 1 0,-1 0-1,0 0 1,1-1-1,-1 1 1,0 0-1,1-1 1,-1 1 0,1 0-1,-1-1 1,1 1-1,0-1 1,0 2 0,0-2-22,-1-1 1,1 1 0,-1 0 0,1-1 0,-1 1 0,1 0 0,-1-1 0,0 1 0,1 0 0,-1-1 0,1 1 0,-1-1 0,0 1 0,1 0 0,-1-1 0,0 1 0,0-1 0,1 1 0,-1-1 0,0 1 0,0-1 0,0 0 0,0 1 0,0-1 0,0 1 0,1-1 0,-1 1 0,-1-2 0,3-19-1028,-2 19 914,-1-21-928,-1 0 0,-1 1 0,-1-1 0,-13-39 1,-39-86 934,44 118 1228,11 29-968,1 0 1,-1 1-1,1-1 1,0 1-1,-1-1 1,1 0-1,0 1 1,0-1-1,-1 0 0,1 1 1,0-1-1,0 0 1,0 0-1,0 1 1,0-1-1,0 0 1,0 1-1,0-1 1,0 0-1,0 0 1,0 1-1,1-1 0,-1 0 1,0 1-1,0-1 1,1 0-1,-1 1 1,1-2-1,0 2 116,1 0 1,0-1-1,-1 1 0,1 0 0,0-1 0,-1 1 0,1 0 1,0 0-1,-1 1 0,1-1 0,3 1 0,13 1 666,17 4 83,61 0 0,-85-6-1041,-1-1 1,1 0-1,-1-1 1,1 1-1,-1-2 1,0 0-1,0 0 1,0-1-1,0 0 1,12-8 0,5-6-197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12347,'-4'17'1784,"4"-3"-952,5-5-176,11-2 1809,11-4-1457,9-2-144,9-2-128,3-5-71,3 0-265,-1 1-264,-4 0-760,-6 2 624,-9 3-184,-6 0-33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13587,'-9'-1'1507,"2"3"3358,22 3-4152,0-1 0,-1 0 1,2-2-1,29 3 0,64-5 122,-69-2-1035,0-3-1,0-1 1,0-1 0,-1-3 0,49-18-1,-71 19-641,-16 4 352,-11 2 38,-12 3-102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14323,'-5'2'371,"-2"2"162,0-1 0,0 1-1,0 0 1,1 1 0,-9 7 0,14-11-452,0 0 0,0-1-1,0 1 1,1 0 0,-1 0 0,1 0-1,-1 0 1,1 0 0,-1 0 0,1 0 0,-1 0-1,1 0 1,0 1 0,-1-1 0,1 0-1,0 0 1,0 0 0,0 2 0,1-2 7,-1 1 0,1-1 0,-1 1 0,1-1 0,0 1 0,-1-1 0,1 0 0,0 1 0,0-1 0,0 0 1,0 0-1,0 1 0,1-1 0,-1 0 0,0 0 0,0 0 0,2 0 0,9 6 69,-1-1-1,1-1 1,0 0 0,0 0-1,0-2 1,1 1 0,19 2-1,35 10-1,-64-15-151,-1 0 0,0 0 0,0 0-1,0 0 1,0 0 0,0 0-1,0 1 1,0-1 0,-1 1 0,1-1-1,0 1 1,-1 0 0,1-1 0,-1 1-1,0 0 1,1 0 0,-1 0-1,0 0 1,0 0 0,0 1 0,-1-1-1,1 0 1,0 0 0,-1 0-1,0 1 1,1-1 0,-1 0 0,0 1-1,0-1 1,-1 3 0,0 5 3,0 0 0,-1 0 0,-1-1 0,1 1 0,-8 15 0,-4 7 18,-2-1-1,-38 57 1,-50 49 19,37-52-5,62-79-34,0 0-1,1 0 1,0 0-1,0 1 1,1 0 0,-4 9-1,6-15-3,1 0 0,0-1 0,0 1 0,0 0 0,1 0 0,-1-1-1,0 1 1,0 0 0,0 0 0,0-1 0,1 1 0,-1 0 0,0-1 0,1 1 0,-1 0-1,1-1 1,-1 1 0,0 0 0,1-1 0,0 1 0,-1-1 0,1 1 0,-1-1 0,1 1-1,0-1 1,-1 1 0,1-1 0,0 0 0,-1 1 0,1-1 0,0 0 0,-1 0 0,1 0-1,0 1 1,0-1 0,-1 0 0,1 0 0,0 0 0,1 0 0,33 1 16,-33-2-15,140-17 53,-101 11-91,-1 2 0,1 1 0,42 3 0,-76 1-72,-1 0 1,0 1 0,1 0 0,-1 1 0,9 2-1,-14-3 80,1 0 0,0-1 0,-1 1 0,1 0 0,-1 0 0,1 0 0,-1 0 0,1 0 0,-1 0 0,0 1 1,0-1-1,1 0 0,-1 1 0,0-1 0,0 1 0,0-1 0,-1 1 0,1-1 0,0 1 0,-1 0 0,1-1 0,0 4 0,-1 8-268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 14331,'3'-3'2081,"2"2"-969,0-1-440,-1 5 2000,-3 4-1255,-1 8-425,0 2-88,-2 6-440,-4 3-112,-1 1-208,-3 0-120,1-1-280,-1-5-168,1-5-384,2-6-352,0-13 848,3-8-248,4-15-113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16027,'3'-15'2505,"-2"5"-1401,-3 2-488,-1 1 2561,1 4-2225,2 2-344,-4-2-904,4 4-504,-1 4 632,-2-4-192,1 3-184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19996,'12'-3'1697,"-4"5"-1201,5-1-232,3-1 736,4 2-400,1-2-312,2 0-184,2 0-472,-1 0-328,-7 3-368,-2-1-160,-10 4 767,-2 0-279,-3 0-112</inkml:trace>
  <inkml:trace contextRef="#ctx0" brushRef="#br0" timeOffset="1">0 240 18804,'2'10'1592,"6"-10"-1064,7-5-231,9-5 623,0-4-248,8-3-488,1-2-424,-2 1 1504,-2 0-1160,-3 4-56,-5 1 16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14963,'0'1'119,"0"-1"-1,0 1 1,0 0-1,0 0 1,1-1-1,-1 1 1,0 0-1,1 0 1,-1-1-1,0 1 1,1-1-1,-1 1 1,1 0-1,-1-1 1,1 1-1,-1-1 1,1 1-1,0-1 1,-1 1-1,1-1 1,0 1-1,-1-1 1,1 0-1,1 1 1,-1-1 21,1 0 0,-1 0 1,0 0-1,1 0 1,-1 0-1,0 0 0,1-1 1,-1 1-1,0 0 0,0-1 1,1 1-1,-1-1 0,2-1 1,6-3 277,-1-1 1,0-1-1,10-9 1,-7 6-330,226-212 860,-295 347-886,15-13-1115,43-109 859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14459,'11'14'5687,"-3"2"-4439,-5-8-1082,1 0 1,1 0 0,-1 0 0,7 6 0,-10-12-159,0-1 1,0 0-1,0 0 0,0 0 1,0 1-1,0-1 0,1 0 1,-1 0-1,0-1 1,1 1-1,-1 0 0,1 0 1,-1-1-1,1 1 0,-1-1 1,1 1-1,0-1 0,-1 0 1,1 0-1,0 1 1,-1-1-1,1 0 0,-1 0 1,1-1-1,0 1 0,-1 0 1,4-1-1,2-3 55,1 0 0,-1 0-1,0 0 1,0-1 0,0 0 0,7-7 0,-7 6 28,1 0 0,0 0 0,0 1 0,10-6 0,-18 11-84,1 0-1,-1-1 1,1 1-1,-1 0 1,1 0-1,-1 0 1,1-1 0,-1 1-1,1 0 1,-1 0-1,1 0 1,0 0-1,-1 0 1,1 0 0,-1 0-1,1 0 1,-1 0-1,1 0 1,-1 0-1,1 1 1,0-1 0,-1 0-1,1 0 1,-1 1-1,1-1 1,-1 0-1,0 0 1,1 1 0,-1-1-1,1 1 1,0 0 3,0 0 1,-1 1 0,1-1 0,0 0 0,-1 1 0,0-1-1,1 0 1,-1 1 0,0-1 0,1 1 0,-1 2 0,-4 44 135,3-42-123,-12 75-3,6-48 118,6-26 236,1-10 306,3-20-507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14267,'19'-14'2404,"-18"7"-973,-13 4 273,3 3-1380,-1 1 0,1 0 0,-1 0 0,1 1 0,0 1 1,0-1-1,0 2 0,0-1 0,1 1 0,-16 9 0,6-1-250,0 0-1,1 1 1,-27 26-1,39-33-57,-1 0 0,1 0 0,0 0-1,1 1 1,-1 0 0,-4 10 0,9-16-13,-1 0-1,0 0 1,1 1 0,-1-1-1,1 0 1,-1 1-1,1-1 1,0 1 0,0-1-1,-1 0 1,1 1 0,0-1-1,0 1 1,0-1 0,1 0-1,-1 1 1,0-1-1,0 0 1,1 1 0,-1-1-1,1 0 1,-1 1 0,1-1-1,0 0 1,-1 0-1,1 1 1,0-1 0,0 0-1,0 0 1,0 0 0,0 0-1,0 0 1,0 0-1,0 0 1,0-1 0,0 1-1,1 0 1,-1-1 0,0 1-1,1-1 1,-1 1 0,0-1-1,2 1 1,11 2 12,-1-1 0,1 0 0,22 0 0,-17-2-7,-1 2-1,19 3 1,-33-4-5,1 0 0,-1 0 0,0 1 1,1-1-1,-1 1 0,0 0 1,0 0-1,0 1 0,0-1 0,0 1 1,-1 0-1,6 5 0,-7-5 0,0-1 1,0 1-1,0-1 0,-1 1 1,1 0-1,-1 0 0,0 0 1,0 0-1,0 0 0,0 0 1,0 0-1,-1 0 0,1 0 1,-1 0-1,0 0 0,0 0 1,0 0-1,0 0 0,-1 0 1,1 0-1,-1 0 0,0 0 1,0 0-1,0 0 0,0 0 1,0 0-1,-1 0 0,1-1 0,-4 6 1,0-2 67,0 1 0,-1-1-1,1 1 1,-1-1 0,0-1 0,-1 1 0,1-1 0,-1 0-1,-14 7 1,-6-1 393,0-2 1,-51 12-1,44-13-85,-36 14 0,70-22-416,-1 1-1,1-1 0,-1 0 0,0 0 1,1 0-1,-1 1 0,1-1 1,-1 0-1,0 1 0,1-1 0,-1 0 1,1 1-1,-1-1 0,1 1 0,-1-1 1,1 0-1,0 1 0,-1 0 0,0 0 1,9 4-1031,23-2-24,47 1-6,-25-3 307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137 402 19076,'-6'21'1904,"-8"5"-1199,-5 3-241,1 2 736,-5 2-192,4-3-312,2-3-184,6-8-448,2-5-216,12-32-2024,5-4 1736,2-14-168</inkml:trace>
  <inkml:trace contextRef="#ctx0" brushRef="#br0" timeOffset="1">151 38 22589,'0'-2'1976,"-1"-2"-1448,1-2-216,3 0 537,0 1-513,1-1-1056,-1 0 784,-5 6-337,-6-3-167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14307,'-4'5'6836,"-23"26"-3750,-19 22-2360,44-51-706,0 0 0,0 0 0,1 0 0,-1 0 1,1 0-1,-1 1 0,1-1 0,0 0 0,0 1 1,0-1-1,0 1 0,0 0 0,1-1 0,-1 1 0,0 3 1,2-3-27,0-1 0,-1 0 0,1 0 1,0 0-1,0 0 0,0 0 1,0 0-1,0 0 0,1 0 0,-1 0 1,1 0-1,-1-1 0,1 1 1,-1 0-1,1-1 0,0 0 0,4 3 1,4 3-52,1 1 0,-1 1 0,-1 0 1,1 0-1,-2 1 0,1 0 0,7 13 1,-13-19 56,0 1 1,-1 0 0,0 0-1,0 0 1,-1 0 0,1 0-1,-1 1 1,0-1 0,0 0-1,-1 1 1,0-1 0,0 1-1,0-1 1,-1 0 0,1 1-1,-1-1 1,0 0 0,-1 0-1,1 1 1,-4 5 0,3-6 51,-1 0 1,1 0 0,-1 0 0,0 0 0,0-1 0,-1 1 0,1-1-1,-1 0 1,0 0 0,0 0 0,-1-1 0,1 0 0,-1 1 0,-5 2-1,8-5-3,-1 0-1,0 0 0,0 0 1,0 0-1,0 0 1,0-1-1,0 1 0,0-1 1,0 0-1,0 0 0,0 0 1,0 0-1,0 0 1,0-1-1,0 1 0,0-1 1,0 0-1,0 0 0,0 0 1,1 0-1,-1 0 1,0-1-1,1 1 0,-1-1 1,1 0-1,-1 0 0,-2-2 1,0-1 25,0-1 0,0 1 0,-8-12 0,12 15-183,-1 0-1,1 0 1,0-1-1,0 1 1,0-1 0,0 1-1,0 0 1,0-1 0,1 0-1,-1 1 1,1-1 0,-1 1-1,1-1 1,0-3-1,1 5 55,-1 0 0,0 1 0,1-1 0,-1 0 0,0 1 0,1-1 0,-1 1 0,1-1 0,-1 1 0,1-1 0,-1 1 0,1-1 0,-1 1 0,1 0-1,-1-1 1,1 1 0,0 0 0,-1-1 0,1 1 0,0 0 0,-1 0 0,1 0 0,0-1 0,-1 1 0,1 0 0,0 0 0,-1 0 0,1 0 0,0 0 0,-1 0-1,1 1 1,0-1 0,-1 0 0,1 0 0,0 0 0,-1 1 0,2-1 0,17 5-641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11995,'10'-26'2044,"0"0"1,20-33 0,-23 47-1443,1 0 1,1 0-1,0 1 1,0 0-1,1 1 1,17-14-1,-8 9 431,42-25-1,-52 35-862,0 1-1,1-1 0,0 2 0,0-1 1,0 1-1,0 1 0,14-3 1,-23 5-160,-1 0 0,1 0 1,1 0-1,-1-1 1,0 1-1,0 0 1,0 0-1,0 1 0,0-1 1,0 0-1,0 0 1,0 0-1,0 1 1,0-1-1,0 0 1,-1 1-1,1-1 0,0 1 1,0-1-1,0 1 1,0-1-1,0 1 1,-1 0-1,1-1 0,0 1 1,0 1-1,0-1-3,-1 1 1,0-1-1,0 0 0,1 1 0,-1-1 0,0 1 0,0-1 0,0 1 0,-1-1 0,1 0 0,0 1 1,0-1-1,-1 1 0,1-1 0,-1 0 0,0 2 0,-4 8 6,-1-1 0,0 0 0,-11 14 0,-68 73 34,57-68 13,2 1 0,1 1 1,-24 39-1,47-66-47,0 0-1,0 0 0,0 1 1,0-1-1,0 1 1,1-1-1,0 1 0,0-1 1,-1 9-1,3-11-12,-1-1 1,0 1-1,0 0 1,1-1-1,-1 1 1,0-1-1,1 1 1,0-1-1,-1 1 0,1-1 1,0 1-1,0-1 1,0 1-1,0-1 1,0 0-1,0 0 1,0 1-1,0-1 0,0 0 1,1 0-1,-1 0 1,0 0-1,1-1 1,-1 1-1,1 0 1,-1-1-1,1 1 0,-1 0 1,1-1-1,2 1 1,20 3-294,0 0 0,0-2 0,29 0 0,-24-1 195,5-1-169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1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16131,'-8'5'3506,"9"-1"-989,20 0 283,34-4-1019,-19-4-1295,0-2 1,39-10-1,-13 1-473,-40 15-426,-15 4-204,-14 4 54,-4-3 292,-1-5-106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412 104 14083,'0'-2'164,"0"0"0,0 1 0,0-1 0,-1 1 0,1-1 0,0 0 0,0 1 0,-1-1 0,1 1 0,-1-1 0,0 1 0,1-1 0,-1 1 0,0 0 0,0-1 0,0 1 0,0 0 0,0 0 0,0-1 0,0 1 0,0 0 0,-1 0 0,1 0 0,0 0-1,-1 1 1,-1-2 0,1 1-20,0 1-1,0-1 1,0 1-1,0 0 1,-1-1-1,1 1 1,0 0-1,0 1 1,0-1-1,0 0 1,0 0-1,0 1 1,0 0-1,0-1 0,0 1 1,0 0-1,1 0 1,-1 0-1,0 0 1,-3 2-1,-4 4 143,1 1-1,0 0 1,0 0 0,0 1-1,-11 17 1,-28 54 262,37-61-448,-35 72-24,4 1 0,5 2 0,-32 123 0,57-178-55,2 0-1,2 1 0,2-1 1,1 1-1,2 45 0,3-67-11,0 0-1,2 0 0,0 0 1,1 0-1,1-1 0,0 1 1,1-1-1,1-1 0,1 1 1,0-1-1,1 0 0,1-1 1,19 23-1,-26-34-8,0 0-1,0-1 1,1 1 0,-1-1-1,1 0 1,0 0 0,-1 0-1,1-1 1,0 1 0,1-1 0,-1 0-1,0 0 1,1 0 0,-1-1-1,1 0 1,-1 0 0,1 0-1,0 0 1,0-1 0,-1 1-1,1-1 1,0 0 0,-1-1 0,1 1-1,0-1 1,0 0 0,-1 0-1,1-1 1,-1 1 0,1-1-1,-1 0 1,0 0 0,0 0 0,5-4-1,10-8 59,1-1 0,-2 0-1,30-33 1,44-63 243,-43 50-161,2-2 52,-2-3 0,79-138-1,-111 171-160,-2-1 0,-1 0-1,-2-1 1,-1 0 0,-2 0-1,-1-2 1,-2 1 0,3-72-1,-9 92-36,-1-1-1,0 0 1,-1 0 0,-1 1-1,-1-1 1,0 1-1,-2 0 1,1 0 0,-14-25-1,14 33-70,0 0-1,0 0 1,0 1-1,-1 0 1,0 0 0,-1 1-1,1 0 1,-1 0-1,-1 0 1,1 1 0,-1 0-1,0 0 1,0 1-1,0 0 1,0 0 0,-1 1-1,0 0 1,1 1-1,-13-2 1,-129-11-1745,109 10 1305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15955,'7'-5'4323,"-9"10"-427,-3 8-2998,0 2-435,-33 130 1791,34-123-2088,0 0 0,2-1 0,0 1 0,3 39 0,-1-58-159,0-1-1,1 1 0,-1-1 0,1 1 0,-1-1 0,1 1 0,0-1 0,0 0 0,0 1 0,0-1 0,0 0 0,0 0 0,1 0 0,-1 1 0,1-1 1,-1-1-1,1 1 0,0 0 0,0 0 0,0-1 0,0 1 0,0-1 0,0 1 0,0-1 0,0 0 0,1 0 0,-1 0 0,1 0 0,2 0 0,-1 0 6,0-1-1,1 0 1,-1 0-1,1 0 1,-1 0-1,0-1 1,1 0-1,-1 0 1,0 0-1,0 0 1,0-1-1,0 1 1,0-1-1,0 0 1,0-1-1,4-2 1,9-8-92,-2-1 0,0 0 0,-1 0 0,0-2 1,-1 0-1,-1 0 0,0-1 0,15-31 0,-27 46-40,1 1 58,0 0 0,-1 0 0,1 0 0,-1 1 1,1-1-1,-1 0 0,1-1 0,-1 1 0,0 0 0,0 0 0,1 0 0,-1 0 1,0 0-1,0 0 0,0 0 0,0 0 0,0 0 0,0 0 0,-1 0 0,1-1 1,0 1-1,-1 0 0,1 0 0,-1-1 0,-4 0-455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15523,'2'-5'8843,"8"8"-8341,-10-3-451,1 0 0,0 0 0,-1 0 1,1 0-1,0 0 0,-1 0 0,1 0 0,-1 0 0,1 0 0,0-1 1,-1 1-1,1 0 0,-1 0 0,1-1 0,-1 1 0,1 0 0,-1 0 1,1-1-1,-1 1 0,1-1 0,-1 1 0,1 0 0,-1-1 0,1 1 1,-1-1-1,0 1 0,1-1 0,-1 1 0,0-1 0,1 0 0,-1 1 1,0-1-1,0 1 0,0-1 0,1 0 0,-1 1 0,0-1 0,0 1 1,0-1-1,0 0 0,0 1 0,0-1 0,0 0 0,-1 1 0,1-1 1,0 0-1,0 0-28,0 1 1,0-1 0,-1 0 0,1 0 0,0 1-1,0-1 1,-1 0 0,1 1 0,0-1 0,-1 1-1,1-1 1,-1 1 0,1-1 0,-1 0 0,1 1-1,-1-1 1,1 1 0,-1 0 0,1-1-1,-1 1 1,0-1 0,1 1 0,-1 0 0,0 0-1,1-1 1,-1 1 0,0 0 0,1 0 0,-1 0-1,0 0 1,0 0 0,1 0 0,-1 0-1,0 0 1,1 0 0,-1 0 0,0 0 0,0 0-1,1 0 1,-1 1 0,0-1 0,1 0 0,-1 0-1,-1 1 1,-2 2 15,0 0 0,0 0 0,0 0 0,0 0 0,1 1 0,-1-1 0,1 1 0,0 0-1,0 0 1,0 0 0,-4 9 0,3-6-12,1 1-1,-1 0 1,1 0-1,1 0 0,0 0 1,-2 10-1,4-17-24,0 0 0,-1-1 0,1 1 1,0 0-1,0 0 0,0 0 0,0-1 0,0 1 0,0 0 0,0 0 0,0-1 0,0 1 0,0 0 0,1 0 1,-1 0-1,0-1 0,0 1 0,1 0 0,-1-1 0,0 1 0,1 0 0,-1-1 0,1 1 0,-1 0 0,1-1 0,-1 1 1,2 0-1,-1-1 1,0 0 1,0 0-1,0 0 1,0 0-1,0 0 1,0 0-1,0 0 1,0 0-1,0-1 1,0 1-1,0 0 0,0-1 1,0 1-1,0-1 1,0 1-1,0-1 1,1 0-1,4-4 30,0 1-1,1-2 0,-2 1 1,7-7-1,-1-3 83,0 0 0,10-17-1,-17 25-51,-1 0-1,0 0 0,0 0 1,0 0-1,-1-1 0,0 1 0,2-12 1,-4 19-51,0-1-1,0 0 1,1 1 0,-1-1 0,0 0 0,0 0 0,0 1-1,0-1 1,0 0 0,-1 1 0,1-1 0,0 0-1,0 0 1,0 1 0,0-1 0,-1 0 0,1 1 0,0-1-1,-1 1 1,1-1 0,-1 0 0,1 1 0,-1-1 0,1 1-1,-1-1 1,0 0-3,0 1 0,0 0 1,0 0-1,0 0 0,1 0 0,-1 0 0,0 0 0,0 0 0,0 0 0,0 0 1,1 1-1,-1-1 0,0 0 0,0 0 0,1 1 0,-1-1 0,-1 1 0,-3 2 22,0 0-1,0 1 0,1-1 0,-8 8 1,5-3-30,0 0 1,1 0 0,0 0 0,0 1 0,1 0 0,-8 19 0,31-50-151,41-66 101,-54 84 65,-9 15-27,-8 18 4,3-10-17,6-13 2,7-13 37,2-6 14,-1 4-15,-1 1-1,0-1 0,-1 0 1,0 0-1,0 0 1,-1 0-1,1-11 0,-3 20-13,1 0 1,-1 0-1,0 0 0,0-1 0,0 1 0,0 0 0,0 0 1,0 0-1,0 0 0,0 0 0,0 0 0,0-1 0,-1 1 1,1 0-1,0 0 0,0 0 0,0 0 0,0 0 0,0 0 1,0-1-1,0 1 0,0 0 0,0 0 0,0 0 0,0 0 0,0 0 1,-1 0-1,1 0 0,0 0 0,0 0 0,0 0 0,0-1 1,0 1-1,0 0 0,0 0 0,-1 0 0,1 0 0,0 0 1,0 0-1,0 0 0,0 0 0,0 0 0,0 0 0,-1 0 1,1 0-1,0 0 0,0 0 0,0 0 0,0 0 0,0 0 1,0 0-1,-1 0 0,1 1 0,0-1 0,0 0 0,0 0 1,-10 7 5,-8 12-35,11-10 21,-1 0 1,1 1 0,1 0 0,0 0-1,1 1 1,0-1 0,0 1 0,-3 13 0,27-54-609,-7-2-2414,-13 37 2388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15715,'-9'13'1846,"0"2"0,1-1 0,-10 29 0,14-32-1670,1 1 1,0 0-1,1 0 0,0 0 0,1 0 0,0 1 1,1-1-1,1 0 0,2 19 0,-3-29-144,0-1 0,1 1 0,-1 0 0,0-1 0,1 1 0,-1-1 0,1 1-1,0-1 1,0 0 0,-1 1 0,1-1 0,0 0 0,0 1 0,0-1 0,0 0 0,0 0 0,1 0-1,-1 0 1,0 0 0,0 0 0,1 0 0,1 1 0,0-1 18,0-1 0,0 1 1,0 0-1,0-1 0,0 0 1,0 1-1,0-1 0,1-1 0,-1 1 1,0 0-1,3-1 0,4-2 60,0 0-1,0 0 1,-1-1-1,1 0 0,-1 0 1,11-8-1,-13 7-335,0 0-1,0 0 0,0-1 0,0 0 0,-1-1 0,0 1 0,-1-1 1,1 0-1,7-14 0,-9 14-182,-2 6-153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41 13275,'-10'-3'448,"0"2"0,0 0 0,-1 0 0,1 1 0,-1 0 0,1 1 0,0 0 0,-1 0 0,1 1 0,-19 7 0,1 2 413,0 2-1,-37 23 0,64-36-856,-45 26 323,7-4 131,-42 29 1,69-42-368,0 1-1,1 0 0,1 0 1,0 1-1,0 0 1,1 1-1,-12 19 1,0 4-45,-32 63-28,47-85-6,1 0-1,0 0 0,1 1 0,1 0 0,-4 25 1,5-4 20,1-1 0,1 1 1,2 0-1,1-1 1,2 0-1,1 0 0,2 0 1,1-1-1,2 0 1,1-1-1,1 0 1,19 31-1,-28-56-21,2 0 1,-1-1-1,1 0 1,0 1-1,0-2 1,0 1-1,1-1 1,0 0-1,0 0 0,0-1 1,10 5-1,12 3 46,52 16-1,-46-17-58,-9-2-11,0-1 0,0-1 0,45 5 0,-65-12-33,0 0 1,0-1-1,0 0 1,0 0-1,0 0 1,11-5-1,-12 4 19,0 0-1,0 1 1,0-1-1,1 1 1,-1 0-1,0 1 1,0-1-1,1 1 1,-1 0-1,8 1 1,14 7-126,-25-7 121,0 0 0,0 0 0,0 0 1,0 0-1,1 0 0,-1 0 0,0-1 0,0 1 0,1-1 0,-1 0 0,0 0 0,1 0 0,-1 0 0,0 0 1,0 0-1,1-1 0,-1 1 0,0-1 0,0 1 0,1-1 0,-1 0 0,0 0 0,0 0 0,0 0 1,0 0-1,0-1 0,0 1 0,-1 0 0,4-4 0,33-34-215,-11 11 252,54-45 0,-54 52-15,-2-2 0,-1 0 1,0-1-1,-2-2 0,35-50 1,-22 20 89,-3-2 1,25-63 0,-47 98 18,0-1 0,-2 0 0,9-43 1,-16 60-70,1 0 1,-2 0 0,1-1 0,-1 1 0,0 0-1,0-1 1,-1 1 0,0 0 0,-1 0-1,1 0 1,-1 0 0,-1 0 0,1 0-1,-1 0 1,0 1 0,-1-1 0,-6-9 0,-15-13-19,-1 2 1,-1 0 0,-2 2 0,0 1 0,-2 1 0,0 2-1,-1 1 1,-1 2 0,-1 0 0,-1 3 0,0 1 0,-1 1-1,0 3 1,-1 0 0,-64-7 0,77 15-261,1 0 0,0 2 1,0 0-1,-1 2 0,1 0 1,0 2-1,-38 10 0,45-8-131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17900,'1'-8'1552,"6"-4"-1056,0-5-200,9-7 617,1-7-201,8-6-240,3-7-104,5-6-168,3-2-64,1-1-72,1 1-80,-5 6-208,-2 3-144,-8 11-432,-6 4-185,-14 11 705,-6 6-168,-10 6-176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17828,'0'-2'1560,"-6"6"-1144,0 6-208,-2 9 576,-4 5-175,2 8-217,2 4-184,-2 5-176,4 1-32,2-3-40,-2-4-16,7-4-128,2-8-128,2-9-409,0-4-231,0-7 696,-4-3-160,-2 0-112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14131,'7'0'1784,"5"0"-1071,7-7-209,5-1 1456,7-2-1176,2-3-144,8-1-224,-1 0-31,-3-2-233,-4 0-192,-9 2-465,-4-2-199,-11-2 2089,-8-3-1433,-9-1 16,-8-6-24</inkml:trace>
  <inkml:trace contextRef="#ctx0" brushRef="#br0" timeOffset="1">6 129 14291,'1'-3'1640,"5"-2"-1063,7-5-177,4-2 928,8-4-640,2-1-112,4 1-208,1-1-184,-2 4-472,-1 2-232,-5 5-312,-4 3-1297,-4 3 1673,-5 6-352,-1 4-240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72 232 16884,'1'0'228,"1"0"1,0 0 0,0 0-1,0 0 1,0 0 0,-1 0 0,1 0-1,0 0 1,0-1 0,0 1-1,-1-1 1,1 0 0,0 1-1,-1-1 1,1 0 0,0 0 0,-1 0-1,3-2 1,23-26 2254,-14 13-1658,5-3-204,65-78 15,-81 96-628,-1-1 1,0 0 0,0 1 0,0-1 0,0 0 0,-1 0 0,1 0 0,0 0 0,0-2-1,-1 3-1,0 1-1,0-1 1,0 1-1,0-1 1,0 0-1,0 1 1,0-1-1,0 1 1,0-1-1,0 0 1,0 1-1,-1-1 1,1 1-1,0-1 1,0 1-1,-1-1 1,1 1-1,0-1 1,-1 1-1,1-1 1,-1 0-1,0 1 1,-1-1 0,1 0 1,0 1-1,-1 0 0,1-1 0,-1 1 1,1 0-1,0 0 0,-1 0 0,1 0 0,-1 0 1,1 0-1,-1 0 0,1 0 0,0 1 1,-1-1-1,1 0 0,-1 1 0,1-1 0,0 1 1,0 0-1,-1-1 0,1 1 0,-2 1 1,-12 8 6,0 1 0,0 0 1,1 1-1,1 1 0,-24 27 1,16-13 35,1 1 1,-21 40 0,36-61-35,1 1 0,1 0 0,0 0 0,0 0 0,0 1 0,-2 15 1,5-22-12,0 0 0,-1 1 0,1-1 0,0 0 0,1 0 0,-1 0 0,0 1 0,0-1 0,1 0 0,0 0 0,-1 0 0,1 0 0,0 0 0,0 0 0,0 0 0,0 0 0,0 0 0,1 0 0,-1-1 0,0 1 0,1 0 1,-1-1-1,1 1 0,0-1 0,0 0 0,-1 0 0,1 1 0,0-1 0,0 0 0,0 0 0,0-1 0,4 2 0,1 0 0,1 0 0,0-1 0,0 0 0,0-1 0,0 1 0,0-2 0,-1 1 0,1-1 0,0 0 0,0 0-1,0-1 1,-1 0 0,1-1 0,-1 0 0,0 0 0,0 0 0,0-1 0,7-5 0,-3 2 2,0-1 0,-1 0-1,-1 0 1,1-1 0,-1-1-1,-1 0 1,1 0 0,-2 0 0,0-1-1,8-15 1,-8 11-6,22-42 45,29-87 0,-57 142-43,-1 1 0,1 0 0,-1 0-1,1 0 1,-1 0 0,0-1 0,0 1 0,1 0-1,-1 0 1,0 0 0,0-1 0,0 1-1,0 0 1,-1 0 0,1-1 0,0 0-1,-1 2-1,1 0 0,-1 0 0,0 0 1,1 0-1,-1 0 0,1 0 0,-1 0 0,1 0 0,-1 0 0,1 0 0,-1 1 0,1-1 0,-1 0 0,1 0 0,0 1 0,-1-1 0,1 0 0,-1 1 0,1-1 0,0 0 0,-1 1 0,1-1 0,0 1 0,-1 0 1,-29 35 23,8 0-23,1 0 0,2 2 0,1 1 0,2 0 0,-14 53 0,28-85-8,0 0 1,1 1-1,-1 14 1,1-22 4,1 1 1,0 0 0,0 0-1,0-1 1,0 1 0,0 0-1,0 0 1,0 0 0,0-1-1,0 1 1,1 0 0,-1 0-1,0-1 1,0 1 0,1 0-1,-1 0 1,0-1 0,1 1 0,-1 0-1,1-1 1,-1 1 0,1-1-1,-1 1 1,1 0 0,-1-1-1,1 1 1,0-1 0,-1 0-1,1 1 1,0-1 0,-1 1-1,1-1 1,0 0 0,0 0-1,-1 1 1,1-1 0,0 0 0,0 0-1,-1 0 1,1 0 0,0 0-1,0 0 1,-1 0 0,1 0-1,0 0 1,0 0 0,0 0-1,-1-1 1,1 1 0,1 0-1,6-4 5,0 0 0,-1 0-1,1 0 1,-1-1 0,0 0 0,0 0-1,0-1 1,7-7 0,4-3 9,131-124 17,-85 78-31,-63 60 1,7-5-1,-1 0 0,1 1-1,-1-1 1,16-7 0,-23 13 1,0 1 0,1 0 0,-1 0 0,1-1 0,-1 1 0,0 0 1,1 0-1,-1-1 0,1 1 0,-1 0 0,1 0 0,-1 0 0,1 0 0,-1 0 1,1 0-1,-1 0 0,1 0 0,-1 0 0,1 0 0,-1 0 0,0 0 0,1 0 0,-1 0 1,1 0-1,-1 0 0,1 1 0,0-1 0,-1 13 8,-15 25 11,12-32-16,-53 121 20,55-126-23,1 0 0,-1 0-1,1 0 1,0 0 0,-1 0 0,1 0 0,0 0 0,0 0 0,0 0 0,0 0 0,-1 0 0,2 1-1,-1-1 1,0 0 0,0 1 0,0-2 0,1 1 0,-1-1 0,0 0-1,0 0 1,1 0 0,-1 1 0,0-1 0,1 0-1,-1 0 1,0 0 0,0 0 0,1 0 0,-1 1 0,0-1-1,1 0 1,-1 0 0,0 0 0,1 0 0,-1 0-1,0 0 1,1 0 0,-1 0 0,0 0 0,1 0 0,-1 0-1,0-1 1,1 1 0,-1 0 0,0 0 0,1 0-1,31-18-2,28-26 23,-30 22-19,1 0 0,0 2 0,35-16 0,-63 35-2,-1 0-1,0 0 1,1 0-1,-1 0 1,1 1-1,-1-1 1,1 1-1,-1-1 1,1 1 0,-1 0-1,1 0 1,4 1-1,-6-1 1,0 1 1,0-1-1,0 1 0,0-1 0,0 1 1,0-1-1,-1 1 0,1 0 0,0-1 1,0 1-1,-1 0 0,1 0 1,0 0-1,-1 0 0,1-1 0,-1 1 1,1 0-1,-1 0 0,1 0 0,-1 0 1,0 0-1,1 0 0,-1 0 0,0 0 1,0 0-1,0 0 0,0 0 0,0 1 1,0-1-1,0 0 0,0 1 0,-13 83 35,13-85-32,0 0 0,0 1 1,0-1-1,0 1 0,0-1 1,0 0-1,0 1 1,0-1-1,0 0 0,0 1 1,0-1-1,0 1 0,0-1 1,0 0-1,0 1 0,0-1 1,0 1-1,1-1 0,-1 0 1,0 1-1,0-1 0,0 0 1,1 1-1,-1-1 0,0 0 1,0 0-1,1 1 0,-1-1 1,0 0-1,0 0 0,1 1 1,12-5 42,15-21 10,-25 22-43,21-21 22,53-48 63,-65 62-102,0 0 1,1 1 0,0 1 0,22-11 0,-34 18 3,0 1 0,0-1 0,0 1 0,0-1-1,0 1 1,0 0 0,0-1 0,0 1 0,0 0 0,0 0 0,0 0-1,0 0 1,0 0 0,0 0 0,1 0 0,-1 0 0,0 0 0,0 0-1,0 1 1,0-1 0,0 0 0,0 1 0,1 0 0,-1 0-1,0 0 0,-1 0 0,1 0 0,0 0 0,-1 0 0,1 0 0,-1 0 0,0 0 0,1 0 0,-1 0 0,0 0 0,1 0 0,-1 1 0,0-1 0,0 0 0,0 0 0,0 2 0,-2 8 5,1-1 0,-2 0-1,-5 17 1,7-23 11,-27 78 330,22-69-2112,3-13 779,-1-9 802,1-5-397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12155,'6'48'1811,"-5"-32"-1067,1 0 0,0 0 0,2 0 0,4 16 0,-8-31-705,1-1 0,-1 1-1,0 0 1,0-1-1,1 1 1,-1-1 0,0 1-1,0-1 1,1 1-1,-1-1 1,1 1 0,-1-1-1,0 1 1,1-1-1,-1 1 1,1-1-1,-1 0 1,1 1 0,0-1-1,-1 0 1,1 1-1,-1-1 1,1 0 0,-1 0-1,1 0 1,0 1-1,0-1 1,0 0-4,1-1 1,-1 1-1,0 0 1,0-1-1,1 1 0,-1 0 1,0-1-1,0 0 1,0 1-1,0-1 0,0 0 1,0 1-1,1-2 1,5-5 18,0 0 1,-1 0 0,6-8 0,-8 10-6,29-44 147,-20 29 246,24-28 0,-37 48-431,0 0 0,0 0 0,0-1 0,0 1 0,0 0 0,0 0 0,0 0 0,0 0-1,0 0 1,1 0 0,-1 0 0,0 0 0,0-1 0,0 1 0,0 0 0,0 0 0,0 0 0,0 0 0,0 0 0,1 0 0,-1 0 0,0 0-1,0 0 1,0 0 0,0 0 0,0 0 0,0 0 0,1 0 0,-1 0 0,0 0 0,0 0 0,0 0 0,0 0 0,0 0 0,0 0 0,0 0 0,1 0-1,-1 0 1,0 0 0,0 0 0,0 0 0,0 0 0,0 0 0,0 0 0,0 0 0,1 1 0,-1-1 0,0 0 0,0 0 0,0 0 0,0 0-1,0 0 1,0 0 0,0 0 0,0 0 0,0 1 0,0-1 0,0 0 0,0 0 0,0 0 0,2 13 386,-5 16 17,1-16-273,0 1-4,0-1 0,0 29 0,2-42-137,0 0 0,0 0 0,0 0 0,0 0 0,0 1 0,0-1 0,0 0 0,0 0 0,0 0 1,0 1-1,0-1 0,0 0 0,0 0 0,0 0 0,0 0 0,0 1 0,0-1 0,0 0 0,0 0 0,0 0 0,0 1 0,1-1 0,-1 0 0,0 0 1,0 0-1,0 0 0,0 0 0,0 1 0,0-1 0,1 0 0,-1 0 0,0 0 0,0 0 0,0 0 0,0 0 0,0 0 0,1 0 0,-1 0 1,0 0-1,0 1 0,0-1 0,1 0 0,-1 0 0,0 0 0,0 0 0,0 0 0,8-8-33,6-14-152,-7 9-16,-2 5-190,-1-1 0,0 1 0,0 0 0,-1-1 0,4-16 0,-7 22-132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79 173 16227,'0'-1'39,"0"1"-1,0-1 0,0 1 1,0 0-1,-1-1 0,1 1 0,0 0 1,0-1-1,0 1 0,0 0 1,-1 0-1,1-1 0,0 1 0,0 0 1,-1 0-1,1-1 0,0 1 1,0 0-1,-1 0 0,1-1 0,0 1 1,-1 0-1,1 0 0,0 0 0,-1 0 1,1 0-1,0-1 0,-1 1 1,1 0-1,0 0 0,-1 0 0,1 0 1,-1 0-1,1 0 0,0 0 1,-1 0-1,1 0 0,0 1 0,-1-1 1,1 0-1,0 0 0,-1 0 1,1 0-1,0 0 0,-1 0 0,1 1 1,0-1-1,0 0 0,-1 0 0,1 1 1,0-1-1,-1 0 0,1 0 1,0 1-1,0-1 0,0 0 0,-1 1 1,1-1-1,-17 19 771,10-8-663,1 0-1,1 1 1,0-1 0,0 1-1,1 0 1,1 0 0,0 0 0,0 1-1,2-1 1,-2 20 0,3-31-140,0 1 1,0-1 0,0 1-1,0 0 1,0-1-1,0 1 1,0 0-1,0-1 1,1 1 0,-1 0-1,1-1 1,-1 1-1,1-1 1,0 1 0,0-1-1,-1 1 1,1-1-1,0 0 1,2 3-1,-2-4 1,0 1 0,0-1-1,0 0 1,0 1-1,0-1 1,0 0-1,0 0 1,0 0-1,1 1 1,-1-1-1,0 0 1,0 0-1,0-1 1,0 1-1,0 0 1,0 0-1,0 0 1,0-1-1,0 1 1,0-1-1,2 0 1,4-2 31,-1-1 0,1-1 0,-1 1 0,0-1 0,0 0 0,9-10 0,8-15 151,0-1 0,-3-2-1,0 0 1,-2-1 0,20-53-1,-34 76-107,-1 5-23,0 1 0,-1-1 0,1 0 0,-1 0 0,-1 0 0,1 0 1,-1 0-1,-1-1 0,1-9 0,-4 17 173,-3 8-119,-4 12 12,3-2-59,-12 44 70,18-57-156,-1 1 0,1-1 0,1 1 0,-1-1 0,1 1 0,1-1 0,1 12 0,-2-17-8,0 0 0,0 1 0,1-1 1,-1 0-1,0 0 0,1 0 0,-1 1 0,1-1 1,0 0-1,-1 0 0,1 0 0,0 0 1,0 0-1,0 0 0,-1 0 0,1-1 0,0 1 1,0 0-1,0 0 0,1-1 0,-1 1 1,2 1-1,-1-2-84,0 0 0,0 1 0,1-1 0,-1 0 0,0 0 0,0 0 0,1 0 1,-1 0-1,0 0 0,0-1 0,5-1 0,0-1-239,1 0 0,0 0 0,-1-1 0,0 0 0,13-10 0,1-4-272,-3-1-103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54 174 10514,'0'0'61,"0"0"-1,0 0 1,0 0 0,0 1-1,-1-1 1,1 0-1,0 0 1,0 0-1,0 0 1,0 0-1,0 0 1,0 0 0,0 1-1,0-1 1,0 0-1,0 0 1,0 0-1,1 0 1,-1 0 0,0 0-1,0 0 1,0 1-1,0-1 1,0 0-1,0 0 1,0 0-1,0 0 1,0 0 0,0 0-1,0 0 1,0 0-1,0 0 1,1 1-1,-1-1 1,0 0 0,0 0-1,0 0 1,0 0-1,0 0 1,0 0-1,0 0 1,1 0 0,-1 0-1,0 0 1,0 0-1,0 0 1,0 0-1,0 0 1,0 0-1,0 0 1,1 0 0,-1 0-1,0 0 1,0 0-1,0 0 1,0 0-1,0 0 1,0 0 0,0 0-1,1-1 1,8-7 2027,12-20 47,-19 25-1680,15-25 2405,-17 28-2833,0 0 0,0 0 0,0 1 0,0-1 0,0 0 0,0 0 0,0 0 0,0 0 0,-1 0 0,1 0 0,0 0 0,0 0 0,0 0 0,0 0 0,0 0 0,0 0 0,0 0 0,0 0 0,0 0 0,0 0 0,0 0 0,0 0 0,0 0 0,-1 0 0,1 0 0,0 0 0,0 0-1,0 0 1,0 0 0,0 0 0,0-1 0,0 1 0,0 0 0,0 0 0,0 0 0,0 0 0,0 0 0,0 0 0,0 0 0,0 0 0,0 0 0,0 0 0,0 0 0,-1 0 0,1 0 0,0 0 0,0 0 0,0 0 0,0-1 0,0 1 0,0 0 0,0 0 0,0 0 0,-15 14 399,3-2-276,0 1 0,2 1 0,-12 16 0,17-22-94,1 0 1,0 0-1,0 0 1,1 0-1,0 1 0,0-1 1,-3 18-1,6-26-54,0 1 0,0 0 1,0 0-1,0 0 0,0 0 0,0 0 0,0 0 0,0 0 0,0 0 0,0 0 0,0 0 0,0-1 0,1 1 0,-1 0 1,0 0-1,1 0 0,-1 0 0,0 0 0,1-1 0,-1 1 0,2 1 0,-1-2-12,-1 1 0,1-1-1,0 0 1,-1 0 0,1 1-1,0-1 1,0 0 0,-1 0-1,1 0 1,0 0 0,0 0-1,0 0 1,-1 0 0,1 0 0,0 0-1,0 0 1,-1-1 0,1 1-1,0 0 1,0-1 0,4-1-149,-1 0 1,0 0 0,0-1-1,0 1 1,0-1 0,6-6-1,6-8-833,-1-1 0,-1-1 0,20-35-1,-16 24 124</inkml:trace>
  <inkml:trace contextRef="#ctx0" brushRef="#br0" timeOffset="1">285 1 18124,'-6'14'1616,"-9"9"-1056,0 3-232,-3 7 713,0 0-305,2 1-264,3-1-96,2-4-328,2-5-192,3-10-384,2-5-136,4-15 248,0-10 128,0-4-113,2-6 33</inkml:trace>
  <inkml:trace contextRef="#ctx0" brushRef="#br0" timeOffset="2">168 94 14267,'3'-3'1824,"3"6"-783,1 1-361,5 3 1312,1 0-551,5 0-449,2-2-152,5 1-424,2-4-272,0 1-664,0 0-400,-7 0 728,-1 1-144,-6-2-160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6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124 212 19324,'6'9'1576,"-5"4"-1119,1 3-209,-1 6 544,-1 3-160,0 1-208,-1 1-128,-2-4-232,1 0-104,5-10-280,2-3-120,3-7-256,2-6-272,-1-9-1841,1-4 2233,-3-1-336,0-7-225</inkml:trace>
  <inkml:trace contextRef="#ctx0" brushRef="#br0" timeOffset="1">4 30 17756,'-3'-3'2304,"4"1"-1480,2-3-327,2 1 2135,3 1-2280,1 0-680,-4 0 400,-5 2-192,-18-5-192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 16211,'3'-7'1238,"-6"10"-507,-9 14-182,0 5 29,1 1-1,2 1 0,-8 24 0,-15 78 252,26-102-723,-10 41 63,3 0 1,3 2 0,-1 78 0,8-177 15,0 5-193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15195,'-10'74'1781,"4"-38"-1145,1 0 0,2 1 0,1-1 0,6 66 0,-3-98-605,-1 0-1,1-1 1,0 1-1,0 0 1,0-1-1,1 1 1,-1-1-1,1 1 0,0-1 1,0 0-1,0 0 1,0 0-1,6 6 1,-7-8-6,1 0 1,0 0-1,-1 0 1,1 0-1,0-1 1,0 1-1,0 0 1,-1-1-1,1 1 1,0-1-1,0 0 1,0 0-1,0 1 1,0-1-1,0 0 1,0-1-1,0 1 0,0 0 1,0-1-1,0 1 1,-1-1-1,1 1 1,0-1-1,0 0 1,0 0-1,-1 0 1,1 0-1,0 0 1,1-2-1,13-8 193,-1-1-1,0-1 0,-1 0 1,20-23-1,44-68 83,-66 88-386,-1 0-1,-1-1 0,-1 0 0,0 0 1,-1-1-1,6-21 0,-9-2-147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16844,'9'-9'2306,"-2"11"-322,-7-1-1806,1 1 0,0 0 0,0 0 1,-1 0-1,1 0 0,-1 0 0,1 0 0,-1 1 0,0 1 1,3 76 1113,-3-54-1038,5 48 0,-5-73-244,0 1-1,1 0 1,-1-1 0,0 1-1,1-1 1,-1 1 0,1-1 0,-1 1-1,1-1 1,0 0 0,0 1-1,0-1 1,0 0 0,0 1 0,0-1-1,0 0 1,1 1 0,-1-1-4,0-1 0,0 0 0,0 1 0,0-1 0,-1 0-1,1 0 1,0 0 0,0 0 0,0 1 0,0-1 0,0-1 0,0 1 0,0 0 0,0 0 0,0 0 0,-1 0 0,1-1 0,0 1 0,0 0 0,0-1 0,1 0 0,4-3 17,-1 0-1,1 0 1,-1-1-1,0 1 1,0-1-1,5-7 1,17-24 465,41-73 0,-68 109-472,1 0 0,-1 0 0,0 0 0,0 0 0,0 0 0,0 0 0,0 0 0,0 0 0,0 0 0,0 0 1,0 0-1,0 0 0,0 0 0,1 0 0,-1 0 0,0 0 0,0 0 0,0 0 0,0 0 0,0 0 0,0 0 0,0 0 0,0 0 0,0 0 0,0 0 0,1 0 0,-1 0 0,0 0 0,0 0 0,0 0 0,0 0 0,0 0 0,0 0 0,0 0 0,0 0 0,0 0 0,-3 17 215,-8 25-53,3-15-430,2 1 0,-5 32 0,11-59 201,0-1 0,0 1 1,0-1-1,0 1 1,0 0-1,0-1 1,0 1-1,0-1 0,0 1 1,0 0-1,0-1 1,0 1-1,0-1 0,0 1 1,0 0-1,1-1 1,-1 1-1,0-1 0,1 1 1,-1-1-1,1 2 1,8-7-1338,9-20-563,-18 24 1940,36-62-1640,-14 25 751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14211,'-10'12'908,"1"0"0,1 1 0,0-1 0,1 2 0,-10 24 0,13-30-484,-2 4-100,0 1 1,1 0-1,1 0 1,0 0-1,1 0 0,0 1 1,-1 22-1,4-35-294,0 0-1,0 0 0,0 0 1,0 0-1,0 0 0,0 0 1,0 0-1,0-1 0,0 1 0,0 0 1,1 0-1,-1 0 0,0 0 1,1 0-1,-1-1 0,0 1 1,1 0-1,-1 0 0,1-1 1,0 1-1,-1 0 0,1-1 1,-1 1-1,1 0 0,0-1 1,0 1-1,0 0 0,0-1 9,1 0 0,-1 0 0,0 0-1,0 0 1,1-1 0,-1 1 0,0 0-1,0 0 1,0-1 0,1 1 0,-1-1-1,0 1 1,0-1 0,0 1 0,0-1-1,2-1 1,4-4 160,0 0 0,0 0 0,10-13 0,-1-1 202,-1 0-1,18-32 0,-28 42-344,-1 0-1,1 1 1,-1-1-1,-1-1 1,0 1-1,0 0 1,-1-1-1,1-14 1,-3 23-68,0 1 1,0-1 0,0 1-1,0-1 1,0 0 0,0 1 0,0-1-1,-1 1 1,1-1 0,0 1-1,-1-1 1,0 1 0,1 0-1,-1-1 1,0 1 0,1 0 0,-1-1-1,0 1 1,0 0 0,-2-2-1,2 2-65,0 1 0,-1-1 0,1 1 1,0-1-1,0 1 0,-1-1 0,1 1 0,-1 0 0,1 0 0,0 0 0,-1 0 0,1 0 0,0 0 0,-1 0 0,1 0 0,0 0 0,-1 1 0,-1 0 0,-2 1-153,0 0 0,0 0-1,0 0 1,1 1-1,-1 0 1,1 0-1,-1 0 1,1 0 0,0 1-1,-6 6 1,-2 6-501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17636,'5'-11'2556,"0"16"-809,1 21-336,11 288-1624,-17-289 106,0-23-22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26 313 16195,'3'0'1825,"1"-1"-1169,8-6-136,2 0 1184,7-6-839,2-2-105,6-2-232,0-1-72,-3 0-200,-4 1-168,-4 1-528,-5 2-256,-9 0 1752,-4 1-1120,-12 3-48,-2 1 0</inkml:trace>
  <inkml:trace contextRef="#ctx0" brushRef="#br0" timeOffset="1">0 47 16756,'7'3'1672,"5"-3"-1080,5 0-272,3-5 544,2 0-248,-1-3-616,2 3-384,-3-1 24,-1-1 168,-3 1-208,-2-1-128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 15459,'0'-2'470,"0"-23"2203,0 25-2599,0-1-1,0 1 1,0-1-1,0 1 1,0-1-1,0 1 1,0-1-1,-1 1 1,1-1 0,0 1-1,0 0 1,-1-1-1,1 1 1,0-1-1,-1 1 1,1 0-1,0-1 1,-1 1-1,1 0 1,0-1-1,-1 1 1,1 0-1,-1 0 1,1 0-1,-1-1 1,1 1-1,0 0 1,-1 0 0,1 0-1,-1 0 1,1 0-1,-1 0 1,1-1-1,-1 1 1,1 0-1,-1 1 1,1-1-1,-1 0 1,1 0-1,-1 0 1,1 0-1,-1 0 1,1 0-1,-1 1 1,1-1 0,-1 0-1,-13 7 389,0 1-1,1 0 0,-1 1 1,2 0-1,-13 12 1,2-2-314,8-8-127,0 2 0,0 0 1,2 0-1,-24 30 0,36-42-21,0 0-1,1 1 0,-1-1 1,0 0-1,0 1 0,1-1 1,-1 1-1,1-1 1,-1 1-1,1-1 0,-1 1 1,1-1-1,0 1 0,0-1 1,0 1-1,0 0 0,0 1 1,1-2 0,-1 0-1,1 0 1,-1 0 0,1 0 0,-1 0 0,1 0 0,0 0 0,-1 0-1,1 0 1,0 0 0,0-1 0,0 1 0,0 0 0,0 0-1,-1-1 1,1 1 0,0-1 0,2 1 0,5 2-5,0-1 1,0 0 0,0-1-1,0 0 1,11 1-1,-7-1-14,-5-1 16,7 1-16,0 1 0,1 0 0,24 8 0,-35-9 13,-1 1 0,1-1-1,-1 1 1,1 0 0,-1 0 0,0 0-1,0 0 1,0 0 0,0 1 0,0-1-1,-1 1 1,1 0 0,-1 0 0,0 0 0,1 0-1,-1 0 1,-1 0 0,1 1 0,2 6-1,-2-4 15,-1 1 0,0 0 0,0-1 0,-1 1 0,1 0 0,-2 0 0,1 0 0,-1-1 0,0 1 0,0 0 0,0 0-1,-1-1 1,0 1 0,-1-1 0,0 0 0,-6 11 0,7-13 27,0 0-1,-1 0 0,0 0 1,1 0-1,-2-1 1,1 0-1,0 1 0,-1-1 1,1 0-1,-1-1 1,0 1-1,0-1 0,0 1 1,0-1-1,-1 0 1,1-1-1,0 1 1,-1-1-1,1 0 0,-1 0 1,0 0-1,1-1 1,-1 1-1,0-1 0,-6-1 1,10 1-76,0 0-1,1 0 1,-1 0 0,0 0 0,0 0 0,0 0 0,1 0-1,-1-1 1,0 1 0,0 0 0,1-1 0,-1 1-1,0 0 1,0-1 0,1 1 0,-1-1 0,1 1 0,-1-1-1,0 1 1,1-1 0,-1 1 0,1-1 0,-1 0-1,1 1 1,0-1 0,-1 0 0,1 0 0,-1 1 0,1-1-1,0 0 1,0 0 0,0 1 0,-1-3 0,1 2-23,1 0 1,-1-1 0,1 1 0,-1 0 0,1-1 0,-1 1 0,1 0 0,-1 0-1,1-1 1,0 1 0,0 0 0,0 0 0,0 0 0,0 0 0,0 0 0,0 0-1,0 0 1,0 1 0,0-1 0,2-1 0,17-8-501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12107,'3'6'770,"0"-1"0,-1 1 0,0 0 0,0 0 0,0 0 1,1 8-1,3 12 2366,-6-26-3081,1 1 0,-1 0 0,0-1 0,0 1 0,1 0 0,-1-1 0,1 1 0,-1-1 0,0 1 0,1-1-1,-1 1 1,1-1 0,0 1 0,-1-1 0,1 1 0,-1-1 0,1 0 0,0 1 0,-1-1 0,1 0 0,-1 1 0,1-1 0,0 0 0,0 0 0,-1 0 0,1 0 0,0 0 0,-1 0 0,1 0 0,0 0 0,-1 0 0,1 0 0,0 0 0,0 0 0,-1 0 0,1 0 0,0-1 0,-1 1 0,1 0 0,0-1 0,-1 1 0,1 0 0,-1-1 0,1 1 0,0-1 0,31-24 5,-29 23 31,8-8-55,-1 1-2,-1 0 0,1 2 0,20-14 0,-29 21-32,-1 0 0,1 0 0,-1-1 0,1 1 0,-1 0 0,1 0 0,0 0-1,-1-1 1,1 1 0,-1 0 0,1 0 0,-1 0 0,1 0 0,-1 0 0,1 0 0,0 0-1,-1 0 1,1 1 0,-1-1 0,1 0 0,-1 0 0,1 0 0,-1 0 0,1 1-1,-1-1 1,1 0 0,-1 1 0,1-1 0,-1 0 0,0 1 0,1-1 0,-1 0 0,1 1-1,-1-1 1,0 1 0,1-1 0,-1 1 0,0-1 0,0 1 0,1-1 0,-1 1 0,0-1-1,0 1 1,0-1 0,0 1 0,0-1 0,0 1 0,0 0 0,0-1 0,0 2-1,1 38-30,-2-25-94,1-12 12,0 0-1,1 0 0,-1-1 0,1 1 0,-1 0 1,1-1-1,0 1 0,0-1 0,0 1 0,1 2 1,-2-5 64,1 1 0,-1-1 0,0 0 0,1 1 0,-1-1 0,0 0 0,1 1 0,-1-1 0,0 0 0,1 0 0,-1 1 0,1-1 0,-1 0 0,0 0 0,1 0 0,-1 0 0,1 0 0,-1 1 0,1-1 0,-1 0 0,1 0 0,-1 0 0,0 0 0,2 0 0,-1-1 7,0 1 1,0-1-1,0 1 0,1-1 1,-1 1-1,0-1 1,0 0-1,0 0 0,0 0 1,0 1-1,0-1 1,1-2-1,25-38-761,-23 34 655,14-28-430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46 240 13651,'-10'24'958,"-17"50"613,25-66-1334,0 0 1,0 0-1,1 0 0,0 0 0,0 0 0,1 1 0,1 9 0,-1-17-184,0 0 1,0 1-1,0-1 0,0 0 0,1 1 0,-1-1 0,1 0 0,-1 1 1,0-1-1,1 0 0,0 0 0,-1 0 0,1 1 0,0-1 1,0 0-1,0 0 0,-1 0 0,1 0 0,0 0 0,0 0 0,1-1 1,-1 1-1,2 1 0,-1-2 5,-1 1 0,1-1 1,0 0-1,0 0 0,0 0 0,-1 0 0,1 0 0,0 0 1,0-1-1,-1 1 0,1 0 0,0-1 0,-1 0 1,1 1-1,2-2 0,3-2 62,-1 0 1,0 0-1,0 0 1,0-1-1,0 0 0,-1 0 1,8-9-1,2-8 69,-1-1-1,-1 0 1,-1-1-1,0 0 1,-3-1-1,0 0 1,-1-1-1,-1 0 1,-2 0-1,3-34 1,-7 59-172,-1 0 0,0 0 1,0 0-1,0 1 0,0-1 0,0 0 1,0 0-1,0 0 0,0 0 0,0 0 0,0 0 1,0 1-1,-1-1 0,1 0 0,0 0 1,-1 0-1,1 0 0,0 1 0,-2-3 1,2 4-7,-1-1 0,1 0 0,-1 0 1,0 0-1,1 0 0,-1 0 1,1 1-1,-1-1 0,1 0 1,0 0-1,-1 1 0,1-1 1,-1 0-1,1 1 0,-1-1 1,1 1-1,0-1 0,-1 0 0,1 1 1,0-1-1,-1 1 0,1 0 1,-20 34 273,12-12-235,0-1 0,2 1 0,0 0 0,2 0 0,0 1 0,0 41 0,4-63-45,0 1 0,0-1 0,1 1 0,-1 0 0,0-1-1,1 1 1,0-1 0,0 1 0,0-1 0,0 0 0,0 1-1,0-1 1,0 0 0,1 0 0,-1 1 0,1-1 0,3 3 0,-3-4 2,-1 0 0,1 0 0,0-1 0,-1 1 0,1 0 1,-1-1-1,1 1 0,0-1 0,0 0 0,-1 0 0,1 1 0,0-1 1,-1 0-1,1 0 0,0-1 0,0 1 0,-1 0 0,1-1 0,0 1 1,-1-1-1,1 1 0,0-1 0,-1 0 0,1 1 0,-1-1 1,1 0-1,-1 0 0,3-2 0,4-4 27,1 1 0,-1-2-1,-1 1 1,1-1 0,-1 0 0,0 0-1,-1-1 1,0 0 0,-1 0 0,1 0 0,-2-1-1,1 0 1,-1 0 0,4-16 0,-8 24-26,0 1 0,0 0-1,1 0 1,-1 0 0,0-1 0,0 1 0,0 0 0,0 0 0,-1 0 0,1-1 0,0 1-1,0 0 1,-1 0 0,1 0 0,-1 0 0,0-2 0,1 3-3,-1-1 0,1 1 1,-1 0-1,1-1 0,0 1 0,-1 0 1,1 0-1,-1 0 0,1 0 0,-1-1 1,1 1-1,-1 0 0,1 0 0,-1 0 1,1 0-1,-1 0 0,1 0 0,-1 0 1,1 0-1,-1 0 0,1 1 0,-1-1 1,1 0-1,0 0 0,-1 0 0,0 1 1,-3 1 16,1 0 1,0 0-1,0 0 0,0 0 1,0 1-1,0 0 0,0-1 1,-3 5-1,2-1-24,0 0 0,-1 0-1,2 1 1,-1 0 0,1 0-1,0 0 1,0 0 0,1 0 0,0 0-1,1 1 1,-1-1 0,1 1-1,1-1 1,-1 1 0,1-1-1,1 1 1,1 10 0,-2-17-50,0 0-1,1 0 1,-1 0 0,0 0 0,1 0 0,-1-1 0,0 1-1,1 0 1,-1 0 0,1 0 0,-1-1 0,1 1-1,0 0 1,-1-1 0,1 1 0,0 0 0,0-1 0,-1 1-1,1-1 1,0 1 0,0-1 0,0 1 0,0-1-1,1 1 1,-1-1-45,1 0-1,0 0 1,0 0 0,-1 0-1,1 0 1,0-1 0,0 1-1,-1-1 1,1 1-1,-1-1 1,1 1 0,2-2-1,1-1-39,1 0-1,0-1 0,-1 0 1,0 0-1,0 0 0,4-5 1,12-16-434,3-6-54</inkml:trace>
  <inkml:trace contextRef="#ctx0" brushRef="#br0" timeOffset="1">572 0 18388,'-6'10'1656,"-10"11"-1152,-2 6-240,-1 7 761,0 3-297,2 4-360,4-3-152,3-3-312,3-7-200,1-5-384,1-7-256,0-12 711,0-2-167,-1-9-168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16508,'11'2'2256,"2"6"-1360,4-1-384,6 1 2073,2 0-1793,3 0-264,2-1-608,-2 0-504,-6-1 504,-6-3-136,-10-3-160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27:0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59 159 15419,'2'-6'713,"14"-23"1453,-16 28-2117,1 1 1,-1 0-1,0 0 0,0-1 0,0 1 0,0 0 0,0 0 0,1 0 0,-1-1 1,0 1-1,0 0 0,0 0 0,1 0 0,-1-1 0,0 1 0,0 0 0,1 0 1,-1 0-1,0 0 0,0 0 0,1 0 0,-1-1 0,0 1 0,1 0 0,-1 0 1,0 0-1,0 0 0,1 0 0,-1 0 0,3 15 2241,-4 5-1425,-1 0-1,-5 24 1,4-30-785,0 0 1,1 0-1,1 0 0,0 0 1,1 1-1,3 19 1,-4-33-98,1 0 1,1 0 0,-1 0 0,0 0 0,0-1-1,0 1 1,0 0 0,1 0 0,-1 0-1,0 0 1,1 0 0,-1-1 0,0 1 0,1 0-1,-1 0 1,1-1 0,0 1 0,-1 0-1,1-1 1,-1 1 0,1 0 0,0-1-1,0 1 1,-1-1 0,1 1 0,0-1 0,0 0-1,0 1 1,-1-1 0,1 0 0,0 1-1,0-1 1,0 0 0,0 0 0,0 0 0,0 0-1,0 0 1,0 0 0,-1 0 0,1 0-1,0 0 1,0 0 0,1-1 0,0 0 5,1 0 1,-1 0 0,0 0-1,0-1 1,1 1-1,-1-1 1,0 1 0,0-1-1,-1 0 1,1 0 0,0 0-1,-1 0 1,1 0 0,1-3-1,0-1-1,-1 0 0,0 0 0,0 0 0,0 0 0,-1 0 0,0-1 0,1-11 0,-2-23-180</inkml:trace>
  <inkml:trace contextRef="#ctx0" brushRef="#br0" timeOffset="1">0 17 21549,'1'8'1640,"4"-8"-1320,0 0-240,4-3-280,-3 1 544,-2-7-264,0-1-168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3873 355 9394,'22'-117'4910,"-19"98"-4078,-2-1 0,0 1 0,-1-1 0,-3-21 0,2 38-788,1-1 0,-1 0 0,0 1 0,0-1 0,0 1 0,-1-1 0,1 1 0,-1-1 0,0 1 0,0 0 0,0 0 0,0 0 0,-1 0 0,1 0 1,-1 1-1,0-1 0,0 1 0,0 0 0,0-1 0,0 1 0,0 1 0,-7-4 0,-4 0-1,0 1 1,0 0 0,0 1-1,-24-2 1,17 2 107,-157-14 503,-327 9 1,379 12-642,-555 22 49,496-13-72,-331 67 1,367-44-1,1 7 1,-227 98-1,319-115 4,2 2-1,0 3 1,2 2 0,2 2 0,1 3 0,2 1-1,2 3 1,-70 82 0,54-49-14,-98 156 1,140-197 1,1 1-1,2 1 1,1 0 0,2 1-1,1 0 1,2 1 0,-8 64-1,16-72 7,2 1-1,1-1 0,2 1 0,0-1 0,2 0 0,2 0 0,1-1 0,1 0 0,1 0 0,14 27 0,0-8-9,2-1-1,2-1 1,2-1-1,64 73 1,-38-59 1,3-4 0,1-1 0,4-4 0,1-2 0,2-3 0,2-3 1,115 51-1,-69-45 27,3-5 1,1-5-1,2-6 1,148 21-1,-155-37 12,1-6 1,0-4-1,0-6 0,139-17 0,-166 6-21,1-5-1,-2-3 0,0-5 1,-2-3-1,162-75 0,-162 56-4,-2-3-1,-2-3 1,-2-4-1,-3-4 1,-3-2-1,-2-4 1,72-87-1,-27 14 37,-5-6 0,160-275 0,-248 377-15,84-161 66,-75 138 12,24-77 0,-46 112-15,-1-1 0,-2 0 0,-1 0-1,1-33 1,-6 50-34,0 1-1,-2-1 0,0 1 0,0 0 1,-1-1-1,-1 1 0,-1 0 1,0 0-1,0 1 0,-1-1 0,-11-18 1,3 12-56,-2 0 1,0 1-1,-1 1 1,-1 0-1,-1 1 1,0 1-1,-1 1 1,-1 0-1,-32-17 1,1 5-296,0 2 0,-108-36 0,46 29 80,2 6-77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0 12587,'-1'8'242,"0"0"1,0 0 0,1 0-1,0 0 1,0 0 0,1 0-1,3 13 1,0 3-408,-4-15 163,1 0 1,-1 0-1,-1 1 0,1-1 1,-2 0-1,-3 17 0,-23 54 163,11-33-10,-77 273 622,68-224-744,7-36-11,-39 86 1,-38 50 129,48-103 396,-60 162-1,102-232-470,2 0 0,1 1 0,0 0 0,2-1 0,0 1 0,4 32 0,-1 39-67,-5-21 10,-1-5-12,3 1 0,12 108 0,-1-80 5,-5 179-1,-6-110 15,4-119-23,3 0 0,22 87 0,-1-1 66,-22-103-40,-3-8 17,2 1 1,1-1 0,12 34 0,-15-52-35,0 1 0,1 0 1,-1-1-1,1 1 0,1-1 0,-1 0 0,1 0 1,0 0-1,0-1 0,1 1 0,-1-1 0,1 0 1,0-1-1,0 1 0,0-1 0,0 0 0,1 0 1,8 3-1,-7-3 0,0-1 1,0 0 0,1-1 0,-1 0-1,0 0 1,1 0 0,-1-1-1,1 0 1,-1 0 0,0-1-1,1 0 1,-1-1 0,0 1-1,1-2 1,-1 1 0,0-1-1,-1 0 1,1 0 0,0 0-1,-1-1 1,0 0 0,0-1-1,0 1 1,0-1 0,-1 0 0,6-8-1,33-40 32,56-89 1,-59 80-14,51-59 0,-41 63-27,-5 8 0,-3-2 1,-2-1 0,40-70 0,-25 13-238,63-174 1,-113 267 227,-1 0 0,0 0 0,2-25 0,-6 37 12,0 0-1,-1 0 1,1 0 0,-1 0 0,-1 0-1,1 0 1,-1 0 0,0 0 0,0 0 0,0 0-1,-1 0 1,1 1 0,-1-1 0,0 0 0,-1 1-1,-4-8 1,7 12-1,-1-1 0,0 0 1,1 1-1,-1-1 0,0 0 0,0 1 0,1-1 0,-1 1 1,0-1-1,0 1 0,0 0 0,0-1 0,1 1 0,-1 0 0,0 0 1,0-1-1,0 1 0,0 0 0,0 0 0,0 0 0,0 0 1,0 0-1,0 0 0,-1 1 0,-1-1 14,1 1 0,0 0 1,0 0-1,0 0 0,0 1 0,0-1 1,0 0-1,0 1 0,-3 2 0,1 1 47,-1 0-1,1 1 0,0-1 0,1 0 0,-1 1 0,-3 9 1,1 0-37,-30 95 67,32-96-59,2 0 0,0 0 0,0 1-1,1-1 1,1 1 0,2 15 0,2 9 10,-2-1-1,-1 0 1,-9 77 0,-35 116 18,-7 43 42,34-163-117,-4-1 0,-6-2 1,-61 169-1,-46 87 52,24 8-21,79-223-35,-18 233 0,40-208 31,4-78-39,-25 160 1,-88 238 5,45-222 60,60-211-37,2 1 0,-2 93-1,13-129-3,0 0-1,2 0 1,2 0-1,0 0 1,1 0-1,14 34 1,-3-17-15,3 0 1,42 68-1,-35-71-5,2-1 0,2-1-1,1-1 1,2-2 0,74 59 0,-36-42 5,1-3 1,109 54-1,-22-15-35,-71-37 29,121 49 0,365 103-54,-357-135 49,-76-22 47,198 37 0,156-21-63,-349-55 25,206-14 1,-51-21 14,244-14-14,-155 39-11,134-6-13,-425 4 20,424-25 32,-1-30-21,91-6-28,-399 47 39,241-48 2,-272 34 13,205-10 0,-376 42-16,511-34 3,-473 29-3,354-58 0,-232 26 0,-86 21 2,0-3-1,124-48 0,-93 26 2,1 4 0,150-26 0,-166 36-14,-2-4-1,109-50 1,33-13-17,317-122 66,-454 170-36,148-44 0,-32 15-16,-177 57 11,-1-2 0,75-49-1,-57 28 4,96-49 0,-129 78 4,0 0 0,1 2 0,0 2 0,1 0 0,0 2 0,34-3 0,-32 6 9,0 2 0,0 2 1,0 0-1,0 3 1,41 7-1,-61-7-14,-1 0 1,0 0-1,0 2 1,0-1-1,0 2 0,-1-1 1,1 2-1,-2-1 1,1 2-1,-1-1 0,0 1 1,0 1-1,-1 0 0,0 0 1,-1 1-1,11 15 1,-8-6 13,-1 1 0,0 1-1,-2 0 1,0 0 0,-1 0 0,-2 1 0,0 0 0,-1 0 0,-1 1 0,-1-1 0,-1 1 0,-1-1 0,-4 24 0,-6 33 186,-3-1 0,-33 104 1,19-79 112,16-55-151,8-29-122,-10 30 0,13-49-53,-1 0 0,1 0-1,0 0 1,-1 0 0,1 0 0,0 0 0,0 0 0,-1 0-1,1 0 1,0 0 0,-1 0 0,1 0 0,0 0 0,0-1-1,-1 1 1,1 0 0,0 0 0,0 0 0,-1 0 0,1-1-1,0 1 1,0 0 0,0 0 0,-1-1 0,1 1 0,0 0-1,0 0 1,0-1 0,0 1 0,0 0 0,-1 0 0,1-1-1,0 1 1,0 0 0,0-1 0,0 1 0,0 0 0,0 0-1,0-1 1,0 1 0,0-1 0,-1 0-44,-29-55-273,5 12 114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33 509 15443,'-1'10'33,"0"-1"0,0 0-1,-1 0 1,0 0 0,-1 0 0,-4 10-1,-7 30 285,14-48-357,-1 1 1,1-1 0,0 0 0,0 1-1,0-1 1,0 1 0,0-1 0,0 0-1,0 1 1,0-1 0,0 0 0,1 1-1,-1-1 1,1 0 0,-1 1 0,1-1-1,-1 0 1,1 0 0,0 1 0,-1-1-1,1 0 1,0 0 0,0 0 0,0 0-1,0 0 1,0 0 0,0 0 0,0 0-1,0-1 1,1 1 0,-1 0 0,0-1-1,0 1 1,1-1 0,-1 1 0,0-1-1,1 1 1,-1-1 0,2 0 0,6 1-24,0 0 0,1-1 0,-1 0 0,18-2 0,-14 1 186,-7 0-123,15-1 349,1 1 0,21 2 0,-34 0-131,-1 1 1,0-1-1,0 1 0,0 1 1,0 0-1,0 0 1,0 0-1,10 7 1,-3 0-48,-1 1 1,0 0 0,-1 1 0,0 0 0,-1 1-1,-1 1 1,0 0 0,0 0 0,-2 1-1,0 1 1,0-1 0,7 23 0,0 3-1,-2 1 1,-2 1-1,12 76 1,-16-47 48,8 36 307,-16-106-506,1 1 0,-1-1 0,1 0 0,0 1 0,0-1 0,0 0 0,0 0 1,0 0-1,0 0 0,1 0 0,-1 0 0,1 0 0,-1 0 0,4 2 0,-4-3-13,0-1 0,0 1 0,1-1 0,-1 1-1,0-1 1,1 0 0,-1 1 0,0-1 0,1 0 0,-1 0-1,1 0 1,-1 0 0,0 0 0,1-1 0,-1 1 0,0 0-1,1 0 1,-1-1 0,0 1 0,1-1 0,-1 1 0,0-1 0,0 0-1,0 1 1,1-1 0,0-2 0,8-5 6,-1 0 0,0-1 0,-1-1-1,0 0 1,0 0 0,-1 0 0,-1-1 0,9-17 0,-7 13-12,164-352-272,-113 230-82,199-442-2966,-198 436 2637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2945 105 9378,'1'-20'1160,"-1"12"-718,1 1 0,-1-1 1,-1 1-1,1 0 0,-2-9 1,1 15-398,1-1 1,-1 0 0,1 1-1,-1-1 1,0 1 0,0-1 0,0 1-1,1-1 1,-1 1 0,0 0-1,-1 0 1,1-1 0,0 1-1,0 0 1,-1 0 0,1 0-1,0 0 1,-1 0 0,1 0 0,-1 0-1,1 1 1,-1-1 0,1 1-1,-1-1 1,0 1 0,1-1-1,-3 1 1,-16-1 85,0 1 0,0 0 0,0 2 0,-28 5-1,-6 0-25,-50 3 48,-192 22 742,262-29-758,-1-2 0,1-1-1,-1-1 1,1-2 0,-61-13-1,61 9-130,0 2-1,0 1 0,-1 2 0,1 1 0,-1 2 1,1 1-1,-1 2 0,1 1 0,-56 16 0,26 1 20,1 2 0,1 4 0,1 2 0,2 3 0,1 2 0,2 3 0,-52 45 0,-129 93 455,128-99-238,-115 106 1,126-93-192,23-24 9,3 5 1,-65 80 0,117-123-38,2 2 0,0-1 0,2 2 1,1 0-1,2 1 0,-18 65 0,16-36 4,4-1 0,2 2 1,-1 61-1,8-85-25,3 0 0,0 0 1,3 0-1,14 62 0,-11-74-6,1 1 0,2-1-1,0-1 1,2 0 0,1 0 0,1-1-1,19 24 1,-13-22 0,2-1-1,0-1 1,2-1 0,0-1-1,1-2 1,2 0 0,0-2 0,1 0-1,0-2 1,2-2 0,53 20-1,-42-21 5,0-2-1,1-2 1,0-1-1,0-3 1,0-1-1,1-2 1,0-2-1,66-9 1,-21-5 4,-2-5-1,0-2 1,-1-5 0,86-38-1,-32 1 6,197-121 0,-208 102-64,-5-4-1,-3-7 1,186-183 0,-226 190 155,-3-2-1,-5-4 1,-3-3 0,-5-3 0,71-144-1,-122 214 11,-1 0-1,-1 0 0,-1-1 0,-2-1 1,-1 1-1,4-40 0,-9 55-47,-2 0 1,0 0-1,0 0 1,-1 0-1,-1 0 0,-1 0 1,0 0-1,0 1 1,-1-1-1,-1 1 0,-1 0 1,0 0-1,0 1 1,-1-1-1,-15-19 0,7 15-44,1 1 0,-2 0-1,0 1 1,-1 1-1,0 1 1,-2 0-1,1 1 1,-1 1-1,-1 1 1,-33-13-1,25 14-126,0 1 0,0 1 0,0 2 0,-1 1 0,0 1 0,0 1-1,-43 4 1,8 4-139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2830 11226,'5'-5'229,"-1"0"0,-1-1 0,1 1-1,0-1 1,-1 0 0,3-7-1,10-17 66,33-49 252,71-157-1,-82 148-478,4 2 0,3 1 0,88-122 0,87-54 396,-126 154-223,-32 36-90,3 3-1,3 3 1,3 3-1,3 4 1,2 2-1,2 4 1,101-50-1,-130 81 53,57-17 0,15-6 19,-29 1-88,136-85 1,69-82-33,-270 187-89,0 0-1,-1-2 1,-2-1 0,-1-1 0,33-49 0,-41 52-1,0-1 1,-2 0-1,-1-2 0,-2 1 0,0-1 1,-2-1-1,8-41 0,-15 62 9,0 0 0,0 0 0,-1 0-1,0 0 1,0 0 0,0 0 0,-1 0 0,0 0 0,-1 0-1,-2-9 1,2 13 16,1 0-1,-1 0 1,0 0-1,0 0 1,0 0-1,0 1 1,0-1-1,-1 1 1,1-1-1,-1 1 0,1 0 1,-1 0-1,0 0 1,0 0-1,0 1 1,0-1-1,0 1 1,0 0-1,0 0 1,-1 0-1,1 0 1,0 0-1,-6 0 1,2 1 35,0-1 0,0 1 0,0 0 0,0 0 1,0 1-1,1 0 0,-11 2 0,-30-6-399,20 8 256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3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88 723 12995,'-14'9'786,"-1"-1"-1,0 1 1,-24 8 0,39-17-777,0 0-1,0 0 1,0 0-1,0 0 1,-1 0 0,1 0-1,0 0 1,0 0-1,0 0 1,0 0 0,0 0-1,-1 0 1,1 0-1,0 0 1,0 0 0,0 0-1,0 0 1,0 0-1,-1 0 1,1 0 0,0 0-1,0-1 1,0 1-1,0 0 1,0 0-1,0 0 1,0 0 0,-1 0-1,1 0 1,0 0-1,0-1 1,0 1 0,0 0-1,0 0 1,0 0-1,0 0 1,0 0 0,0 0-1,0-1 1,0 1-1,0 0 1,0 0 0,0 0-1,0 0 1,0-1-1,0 1 1,0 0 0,0 0-1,0 0 1,0 0-1,0 0 1,0 0-1,0-1 1,0 1 0,0 0-1,0 0 1,0 0-1,1 0 1,-1 0 0,0 0-1,0-1 1,0 1-1,0 0 1,0 0 0,0 0-1,0 0 1,1 0-1,-1 0 1,6-11 180,103-129 1551,-15 22-963,189-323 321,-279 435-1091,0 0 0,0 0 1,0 0-1,10-10 0,-13 15-8,0 1-1,0-1 1,-1 0-1,1 0 1,0 1 0,0-1-1,0 0 1,0 1 0,0-1-1,0 1 1,0-1 0,0 1-1,0 0 1,1-1-1,-1 1 1,0 0 0,0 0-1,0 0 1,0 0 0,0 0-1,1 0 1,-1 0 0,0 0-1,0 0 1,0 1-1,0-1 1,0 0 0,0 1-1,0-1 1,0 1 0,0-1-1,0 1 1,0-1-1,0 1 1,0 0 0,0 0-1,1 1 1,5 5-7,-1 1-1,-1 0 1,1 0 0,-1 0 0,0 1-1,-1 0 1,0 0 0,3 13-1,19 81-9,-20-77 15,2 15-200,2 9 581,30 85 0,-36-122-283,1-1 0,1 1-1,0-1 1,1-1 0,0 1 0,1-1 0,0-1 0,0 1 0,1-1-1,1-1 1,18 16 0,32 10 196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119 106 16900,'14'-13'2526,"-12"11"-2279,-1 0 0,1 0 0,0 0-1,0 1 1,0-1 0,0 1 0,0-1 0,0 1 0,0 0-1,0 0 1,1 0 0,-1 0 0,0 0 0,1 0 0,-1 1-1,1-1 1,3 0 0,-6 2-218,1-1 0,-1 0 0,1 0 0,-1 0 0,0 0 0,1 1 0,-1-1 0,0 0 0,1 0 0,-1 1 0,0-1 0,0 0 0,1 1 0,-1-1 0,0 0 0,0 1 0,1-1 0,-1 0 0,0 1 0,0-1 0,0 0 0,0 1 0,0-1 0,0 1 1,0-1-1,1 0 0,-1 1 0,0-1 0,0 1 0,0-1 0,0 0 0,-1 1 0,1-1 0,0 1 0,0-1 0,0 1 0,-4 16 200,3-16-198,-9 24 129,-1-1 1,-1 0 0,-27 39 0,0 0 83,25-38-164,4-10-24,1 1 0,1 1 0,1-1 0,-7 23 0,13-38-52,1 1 1,-1-1-1,1 0 1,0 1 0,0-1-1,-1 1 1,1-1-1,0 0 1,1 1-1,-1-1 1,0 1 0,0-1-1,0 0 1,1 1-1,-1-1 1,1 1 0,-1-1-1,1 0 1,-1 0-1,2 2 1,-1-2-2,0 0 1,0-1-1,0 1 1,0 0-1,1-1 0,-1 1 1,0-1-1,0 1 1,0-1-1,1 0 1,-1 0-1,0 1 1,1-1-1,-1 0 0,0 0 1,0 0-1,1 0 1,-1 0-1,0-1 1,1 1-1,-1 0 0,0-1 1,2 0-1,8-2 0,-1-1 0,0-1 0,-1 0 0,1 0 0,-1-1 0,15-11 0,50-50 50,-59 54-39,45-49 11,57-77-1,-93 110-7,-27 45 12,-6 13-17,5-19-3,-24 78 42,25-78-53,1 0 0,1 1 0,-1-1 0,2 0 1,-1 1-1,3 17 0,-2-26 2,0-1 1,0 1 0,1-1-1,-1 1 1,1-1 0,-1 1 0,1-1-1,-1 1 1,1-1 0,0 0-1,0 1 1,0-1 0,0 0-1,0 0 1,0 1 0,0-1-1,0 0 1,0 0 0,0 0-1,1 0 1,-1-1 0,0 1 0,1 0-1,-1 0 1,1-1 0,-1 1-1,0-1 1,1 1 0,0-1-1,-1 0 1,1 0 0,-1 0-1,1 0 1,-1 0 0,4 0 0,1-1 1,1 0 1,0 0 0,-1-1-1,0 0 1,1 0 0,-1 0 0,8-5-1,11-7 12,0-1 0,-1-2 0,-1 0-1,0-1 1,-1-2 0,-2 0 0,0-1-1,-1-1 1,17-25 0,-33 43-6,0 0 0,-1-1 0,1 1 0,-1-1 1,0 1-1,0-1 0,2-9 0,-4 13-7,0 1 1,0 0-1,0 0 1,0 0-1,0-1 0,0 1 1,0 0-1,0 0 0,0-1 1,0 1-1,0 0 0,0 0 1,0 0-1,0-1 1,0 1-1,0 0 0,0 0 1,0 0-1,0-1 0,0 1 1,0 0-1,-1 0 0,1 0 1,0-1-1,0 1 1,0 0-1,0 0 0,0 0 1,-1 0-1,1-1 0,0 1 1,0 0-1,0 0 0,-1 0 1,1 0-1,-9 3 30,-8 12 9,11-7-19,-1 0-1,2 1 1,-1 0-1,1 0 0,0 0 1,1 1-1,0 0 1,1 0-1,0 0 1,1 0-1,-2 10 1,4-19-16,0-1 1,-1 1-1,1-1 1,0 1-1,0-1 1,0 1 0,0-1-1,0 1 1,0-1-1,0 1 1,1-1 0,-1 1-1,0-1 1,0 1-1,0-1 1,0 1-1,1-1 1,-1 1 0,0-1-1,0 1 1,1-1-1,-1 0 1,0 1 0,1-1-1,-1 0 1,1 1-1,-1-1 1,0 0-1,1 1 1,-1-1 0,1 0-1,-1 0 1,1 1-1,0-1 8,1 0-1,-1 0 1,1 0-1,-1 0 0,0-1 1,1 1-1,-1 0 1,0-1-1,1 1 0,-1-1 1,0 1-1,2-2 1,33-24 197,-4-2-100,-3-3 0,0 0 0,-2-2 1,31-48-1,-52 70-83,-11 12 1,-12 17-2,9-6-19,1-1-1,0 2 0,1-1 1,0 1-1,-5 15 1,11-28-7,0 1 0,0-1 0,-1 1 0,1-1 0,0 0 0,0 1 0,0-1 0,0 1 0,0-1 0,-1 1 0,1-1 0,0 1 0,0-1 0,0 1 0,0-1 0,0 0 0,1 1 0,-1-1 0,0 1 0,0-1 0,0 1 1,0-1-1,0 1 0,1-1 0,-1 0 0,0 1 0,0-1 0,1 1 0,-1 0 0,12-7 1,12-19 14,-19 19-5,6-6-25,-10 13-6,-4 9-6,-20 31 67,18-30-39,0 0 0,0 0 0,1 1 0,1 0 0,-4 16 0,-4 63-8,10-83 5,-4 34-7,26-69-1778,32-33-2628,-32 34 3401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5:1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263 10594,'6'-80'857,"1"-39"-404,-7 117-438,0-1 0,0 0 0,0 1 0,-1-1 0,1 1 0,-1 0 0,1-1-1,-1 1 1,0-1 0,0 1 0,0 0 0,0 0 0,-1-1 0,1 1 0,0 0 0,-1 0 0,0 0 0,1 0 0,-1 1 0,0-1 0,0 0 0,-3-1 0,1 1 8,0 0 1,-1 0 0,1 1-1,-1 0 1,0-1 0,1 2-1,-1-1 1,0 0 0,0 1-1,-8 0 1,-10 2 100,0 1 1,1 0-1,0 2 0,-38 12 1,18-1 100,-57 29 0,80-34-194,0 1 0,0 1 1,1 1-1,0 1 0,2 0 0,0 1 0,-26 34 0,8-3 129,-53 97 1,-312 660 211,368-738-353,4 2 0,-25 93 0,45-129 6,1 0 0,1 1 0,2 0 1,1-1-1,1 1 0,2 0 0,8 51 0,-3-50 8,1 1 0,2-1-1,1-1 1,2 0 0,16 33-1,-23-55-28,2 1 0,0-1 0,0 0 0,1-1 0,0 0 0,1 0-1,0 0 1,1-2 0,0 1 0,0-1 0,1 0 0,0-1 0,0 0-1,1-1 1,0 0 0,19 6 0,-7-6-5,0-1 1,1-1-1,0-1 1,0-1-1,-1-1 0,1-2 1,0 0-1,0-1 1,-1-2-1,39-10 0,-22 3 38,-1-3 0,-1-1-1,0-2 1,-2-1 0,53-35-1,-58 31-27,-2-2 0,0-1 0,-2-2 0,-1 0 0,44-59 0,-26 21-67,69-130 0,-85 139 103,-3-1 0,-2 0 0,-3-2 1,15-67-1,-30 97 65,-2 0 1,0 0 0,-2-1-1,-1 1 1,-1-1 0,-2 0-1,0 1 1,-3 0-1,0-1 1,-17-50 0,4 37 27,-1 0 1,-2 2-1,-2 1 1,-2 1-1,-1 1 1,-2 1-1,-2 1 1,-47-43-1,62 64-150,-1 2 0,-1 0 0,0 1 0,-20-10 0,22 13-38,13 2-6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35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322 11530,'-1'-10'117,"0"0"0,0 1-1,-1-1 1,-1 1-1,1 0 1,-2-1 0,1 1-1,-1 1 1,-1-1-1,1 1 1,-1-1 0,-1 1-1,0 1 1,0-1-1,0 1 1,-13-11 0,6 6-209,-1 1 1,0 1 0,0 0-1,-1 1 1,0 0 0,-1 1-1,0 1 1,-25-8 0,7 7 140,-1 1 1,0 2 0,0 1 0,0 2-1,-1 1 1,1 2 0,-1 1 0,-43 10-1,13 1 159,2 3 0,0 3 0,-90 40 0,88-31-131,-141 67 143,177-79-159,2 1 1,0 1-1,1 1 0,-42 41 1,56-47-33,1 1 1,1 1-1,0 0 0,1 1 1,1 0-1,0 0 1,1 1-1,1 0 0,1 1 1,0-1-1,1 1 1,1 0-1,1 0 1,0 1-1,2-1 0,0 1 1,3 31-1,0-27-19,0-1-1,2 0 1,1 0-1,1 0 1,1-1-1,1 0 1,0 0-1,2 0 1,0-2-1,2 1 1,0-1-1,1-1 1,0 0-1,22 21 1,-12-18-8,0-1 1,1 0-1,1-2 1,0-1-1,2-1 0,0-2 1,1 0-1,0-2 1,32 9-1,-37-14-1,0-1-1,0-2 1,1 0 0,-1-2 0,1 0-1,0-2 1,-1 0 0,1-2-1,0 0 1,-1-2 0,1-1 0,28-9-1,-25 4 77,1-1 0,-2-1 0,1-1-1,-2-1 1,0-1 0,0-2 0,-2 0-1,0-2 1,-1 0 0,-1-2 0,-1 0 0,-1-1-1,29-45 1,-21 21 233,-3-2-1,22-63 1,26-104 489,5-16-64,-71 215-715,-1 1 0,0-1 0,-1 0 0,0-1 0,-1 1 0,-1 0 0,0-23 0,-3 33-63,1 0 1,-1-1-1,0 1 1,0 0-1,-1 0 0,0 0 1,0 0-1,0 1 1,-1-1-1,1 0 0,-2 1 1,1 0-1,0-1 1,-1 1-1,0 1 0,0-1 1,-1 1-1,1-1 1,-1 1-1,0 1 0,0-1 1,-9-4-1,3 2-61,-1 1 1,0 1-1,0 0 0,-1 0 1,1 2-1,-1-1 0,-16 0 0,-7-2-67,-41-8-181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4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16 15443,'1'-16'1649,"-6"19"-116,-11 28 260,12-23-1815,-184 337 2486,153-290-2576,27-47-250,8-15-155,10-19-345,135-230-3929,-82 152 4701,-40 61 1216,-23 43-1104,0-1 0,1 1 0,-1 0 0,0 0 0,0 0 1,0 0-1,0-1 0,0 1 0,0 0 0,1 0 0,-1 0 1,0 0-1,0 0 0,0-1 0,1 1 0,-1 0 0,0 0 1,0 0-1,0 0 0,1 0 0,-1 0 0,0 0 0,0 0 1,0 0-1,1 0 0,-1 0 0,0 0 0,0 0 0,0 0 0,1 0 1,-1 0-1,0 0 0,0 0 0,0 0 0,1 0 0,-1 0 1,0 0-1,0 1 0,0-1 0,1 0 0,-1 0 0,0 0 1,0 0-1,0 0 0,0 0 0,1 1 0,-1-1 0,0 0 0,0 0 1,0 0-1,0 1 0,0-1 0,0 0 0,0 0 0,0 0 1,1 1-1,-1-1 0,0 0 0,0 0 0,0 0 0,0 1 1,0-1-1,0 0 0,0 0 0,0 0 0,0 1 0,0-1 1,-1 0-1,3 16 743,-5 118 1829,1 83-1629,3-217-988,-1 0 1,0 0-1,0 0 1,0 0-1,0 1 1,0-1 0,0 0-1,0 0 1,0 0-1,0 0 1,0 1-1,0-1 1,0 0-1,0 0 1,0 0-1,0 1 1,0-1-1,0 0 1,0 0-1,0 0 1,0 0-1,0 1 1,0-1-1,0 0 1,0 0-1,0 0 1,0 0-1,0 1 1,0-1-1,0 0 1,-1 0-1,1 0 1,0 0-1,0 1 1,0-1-1,0 0 1,0 0-1,-1 0 1,1 0-1,0 0 1,0 0-1,0 0 1,0 0-1,-1 0 1,1 0 0,0 1-1,0-1 1,-9-9-936,-9-22-651,16 27 1306,-67-97-3212,69 100 3587,0 1 1,0 0-1,0 0 1,0 0-1,0 0 1,0-1-1,0 1 1,0 0 0,0 0-1,-1 0 1,1 0-1,0-1 1,0 1-1,0 0 1,0 0-1,0 0 1,0 0-1,0-1 1,0 1-1,0 0 1,0 0 0,1 0-1,-1-1 1,0 1-1,0 0 1,0 0-1,0 0 1,0 0-1,0 0 1,0-1-1,0 1 1,0 0 0,1 0-1,-1 0 1,0 0-1,0 0 1,0-1-1,0 1 1,11-5 1387,21-1-676,-19 3-437,9-2-322,-10 1 48,0 1 0,1 0 0,-1 1 0,25 0 0,-22 3-167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53 13891,'2'-1'239,"0"1"58,0-1 0,1 0 0,-1-1 0,0 1 0,0 0 0,0-1 0,0 1 0,0-1 0,0 1 0,0-1 0,-1 0 0,1 0 0,0 0 0,-1 0 0,0 0 0,1 0 0,-1 0 0,0-1 0,1-3 0,-2 5-225,0 1 1,0-1-1,0 1 1,0-1 0,0 0-1,0 1 1,0-1-1,-1 1 1,1-1 0,0 0-1,0 1 1,-1-1-1,1 1 1,0-1 0,-1 1-1,1-1 1,-1 1-1,1-1 1,0 1-1,-1 0 1,1-1 0,-1 1-1,1 0 1,-1-1-1,0 1 1,1 0 0,-1-1-1,1 1 1,-1 0-1,1 0 1,-1 0 0,0 0-1,1 0 1,-1-1-1,0 1 1,1 0 0,-1 0-1,1 1 1,-1-1-1,0 0 1,0 0 0,-28 4 800,21 0-805,-1 0 0,1 0 0,0 1 0,0 0 0,0 1 0,1 0 0,0 0 0,-9 10 0,11-11-79,0 1 0,1-1-1,0 1 1,0 0 0,0 1 0,1-1 0,0 1 0,0-1 0,0 1 0,1 0 0,-2 9 0,4-15 4,0 0-1,0 1 1,0-1 0,0 0 0,0 1 0,0-1 0,1 0 0,-1 1 0,0-1 0,1 0 0,-1 0 0,1 0 0,-1 1 0,1-1 0,0 0 0,0 0 0,-1 0 0,1 0 0,0 0 0,0 0-1,0 0 1,0 0 0,0 0 0,0-1 0,0 1 0,0 0 0,0-1 0,1 1 0,-1-1 0,0 1 0,0-1 0,1 1 0,-1-1 0,0 0 0,0 0 0,1 1 0,1-1 0,7 1-64,1 0-1,0-1 1,16-1 0,-18 0-5,27-2-105,-24 1 109,0 1 0,0 1-1,0 0 1,0 0 0,19 4 0,-30-4 72,0 0 0,0 0 1,0 0-1,0 0 0,0 1 0,-1-1 1,1 0-1,0 0 0,0 1 1,0-1-1,-1 1 0,1-1 0,0 1 1,0-1-1,-1 1 0,1-1 1,0 1-1,-1 0 0,1-1 1,-1 1-1,1 0 0,-1-1 0,1 1 1,-1 0-1,1 0 0,-1 0 1,0-1-1,0 1 0,1 0 1,-1 0-1,0 0 0,0 0 0,0 0 1,0-1-1,0 1 0,0 0 1,0 0-1,0 0 0,0 0 1,0 0-1,0 0 0,-1-1 0,1 1 1,0 0-1,-1 0 0,1 0 1,-1-1-1,1 1 0,-1 0 0,1 0 1,-1-1-1,0 2 0,-3 3 56,0 0-1,0-1 0,0 0 1,0 1-1,0-1 0,-9 5 0,-7 4 281,-28 13 0,42-24-351,1 1 0,-1-1 1,0 0-1,0 0 0,0-1 1,0 0-1,0 0 0,0 0 0,0-1 1,-11 0-1,17 0 1,-1 0 0,0-1-1,0 1 1,0 0 0,0-1 0,1 1 0,-1 0 0,0-1 0,0 1 0,1-1-1,-1 1 1,0-1 0,1 1 0,-1-1 0,0 0 0,1 1 0,-1-1 0,1 0-1,-1 0 1,1 1 0,0-1 0,-1 0 0,1 0 0,0 0 0,-1 1 0,1-1-1,0 0 1,0 0 0,0 0 0,0 0 0,0 0 0,0 0 0,0 1 0,0-1-1,0 0 1,0 0 0,0 0 0,1 0 0,-1 0 0,0 1 0,0-1 0,1 0-1,-1 0 1,1 1 0,-1-1 0,1 0 0,-1 0 0,1 0 0,9-12-309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16291,'1'-1'136,"-1"0"-1,0 0 0,0 1 0,0-1 0,0 0 1,0 0-1,-1 1 0,1-1 0,0 0 0,0 0 0,0 0 1,-1 1-1,1-1 0,0 0 0,-1 1 0,1-1 0,0 0 1,-1 1-1,1-1 0,-1 0 0,1 1 0,-1-1 1,0 1-1,1-1 0,-1 1 0,0-1 0,1 1 0,-1 0 1,0-1-1,1 1 0,-1 0 0,0-1 0,1 1 0,-1 0 1,0 0-1,0 0 0,0 0 0,-1 0 0,1 0-41,-1 0 0,1 0 0,0 0 0,-1 1 0,1-1 0,0 1 0,-1-1 0,1 1 0,0-1 0,-1 1 0,1 0 0,0-1 0,0 1 0,0 0 0,0 0 0,0 0 0,0 0 0,0 0 0,0 0 0,-1 2 0,-2 4-29,0 0 1,1 0-1,-1 1 1,1 0-1,1-1 0,-2 9 1,3-14-72,1-1 0,0 1 1,-1 0-1,1-1 1,0 1-1,0-1 0,0 1 1,0-1-1,1 1 1,-1 0-1,0-1 0,1 1 1,-1-1-1,1 1 0,-1-1 1,1 0-1,0 1 1,0-1-1,-1 1 0,1-1 1,0 0-1,0 0 0,0 0 1,1 1-1,-1-1 1,0 0-1,0 0 0,1-1 1,-1 1-1,0 0 0,1 0 1,-1-1-1,1 1 1,-1-1-1,1 1 0,-1-1 1,3 1-1,26 4-225,-22-5 116,0 1 1,0 1-1,0 0 1,12 4-1,-20-6 110,1 0 1,-1 0-1,0 0 0,1 0 0,-1 1 1,0-1-1,0 0 0,1 0 1,-1 0-1,0 1 0,0-1 1,1 0-1,-1 0 0,0 1 0,0-1 1,0 0-1,1 0 0,-1 1 1,0-1-1,0 0 0,0 1 1,0-1-1,0 0 0,0 1 0,0-1 1,0 0-1,0 1 0,0-1 1,0 0-1,0 1 0,0-1 1,0 0-1,0 1 0,-7 12 17,-15 7 191,-22 7 264,32-20-477,0 0 0,0 1 1,-17 15-1,45-25-3733,-15 1 3581,16-6-685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18588,'-12'31'2240,"9"-26"-1995,1-1 0,0 1 0,0 0 1,1 0-1,-1 0 0,1 0 0,0 0 0,0 9 0,1-14-220,0 1 0,0 0-1,1-1 1,-1 1 0,0 0-1,0-1 1,1 1 0,-1 0 0,0-1-1,1 1 1,-1-1 0,0 1-1,1-1 1,-1 1 0,1-1-1,-1 1 1,1-1 0,-1 1 0,1-1-1,-1 1 1,1-1 0,0 0-1,-1 0 1,1 1 0,0-1-1,-1 0 1,1 0 0,0 1 0,-1-1-1,1 0 1,0 0 0,-1 0-1,1 0 1,0 0 0,-1 0-1,1 0 1,0 0 0,-1-1 0,1 1-1,0 0 1,-1 0 0,1 0-1,0-1 1,32-12-62,-31 12 73,25-15-2,-22 12-34,1 0-1,0 0 1,0 1 0,0 0 0,12-4-1,-17 6 2,1 1 0,-1 0 0,1 0 0,-1 0-1,1 0 1,-1 0 0,1 0 0,-1 0 0,1 0-1,-1 0 1,0 1 0,1-1 0,-1 1 0,1-1 0,-1 1-1,0-1 1,1 1 0,-1 0 0,0 0 0,0 0-1,1-1 1,-1 1 0,0 0 0,0 1 0,0-1 0,0 0-1,0 0 1,0 0 0,-1 1 0,1-1 0,0 2 0,3 3 6,-3-3-5,1 0 0,-1 0-1,1-1 1,0 1 0,0-1-1,0 1 1,4 3 0,-5-6-2,-1 1 0,1-1 0,0 0 0,0 1 0,0-1 0,0 0 0,0 0 1,0 1-1,0-1 0,0 0 0,-1 0 0,1 0 0,0 0 0,0 0 1,0-1-1,0 1 0,0 0 0,0 0 0,0 0 0,0-1 0,0 1 0,-1-1 1,1 1-1,0 0 0,0-1 0,0 1 0,-1-1 0,1 0 0,0 1 1,-1-1-1,2-1 0,30-28-12,-26 22 11,1 1 0,0 0 0,0 1-1,1 0 1,0 0 0,0 1 0,15-8-1,-22 12 1,0 1 0,0 0-1,-1-1 1,1 1-1,0 0 1,0 0-1,-1 0 1,1 0-1,0-1 1,0 1-1,0 0 1,0 1 0,-1-1-1,1 0 1,0 0-1,0 0 1,0 0-1,-1 1 1,1-1-1,0 0 1,-1 1-1,1-1 1,0 0 0,1 2-1,-1-1 2,0 0 0,0 0 0,0 1 0,0-1 0,-1 1 0,1-1 0,0 0 0,-1 1 0,1-1 0,-1 1 0,1 3 0,1 5 14,-1 0 0,-1 0 0,0 14 1,0-15 3,-1-8-15,1 0 0,0 0 0,0 0-1,1 0 1,-1 0 0,0 0 0,0 0-1,0 0 1,1 0 0,-1 0 0,0 0 0,1 0-1,-1 0 1,1 0 0,-1 0 0,1 0-1,0 1 1,0-2 3,-1 0 0,1 1-1,-1-1 1,1 0 0,0 0 0,-1 1-1,1-1 1,-1 0 0,1 0 0,0 0-1,-1 0 1,1 0 0,0 0 0,-1 0-1,1 0 1,0 0 0,-1 0 0,1 0-1,0 0 1,0-1 0,6-1-23,-1-1 0,0 0 0,0 0 0,9-7 0,12-6-1002,-27 16 1030,1 0 0,-1 0 0,1 0 0,-1 0 1,0 0-1,1 0 0,-1 0 0,1 0 0,-1 0 1,0 1-1,1-1 0,-1 0 0,0 0 0,1 0 1,-1 0-1,0 1 0,1-1 0,-1 0 0,0 0 1,1 1-1,-1-1 0,0 0 0,0 0 0,1 1 1,-1-1-1,0 0 0,0 1 0,0-1 1,1 1-1,-1-1 0,0 0 0,0 1 0,0-1 1,0 0-1,0 1 0,0-1 0,0 1 0,0-1 1,0 0-1,0 1 0,0-1 0,0 1 0,0-1 1,0 0-1,0 1 0,0-1 0,0 0 0,0 1 1,-1-1-1,-1 12-158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5 128 18484,'-1'1'109,"1"0"0,-1 0 0,1 0 0,-1 0 0,1 0 0,-1 0 0,1 0 0,0 0-1,0 0 1,-1 0 0,1 0 0,0 0 0,0 1 0,0-1 0,0 0 0,0 0 0,1 0 0,-1 2 0,1-3-50,-1 1-1,0-1 1,1 1 0,-1-1 0,1 1-1,-1-1 1,1 0 0,-1 1 0,1-1-1,-1 0 1,1 1 0,-1-1 0,1 0-1,0 0 1,-1 1 0,1-1 0,-1 0-1,1 0 1,0 0 0,-1 0 0,1 0-1,0 0 1,0 0 0,3 0 99,1-1 0,-1 0 1,0 1-1,0-1 0,0-1 0,1 1 0,-1-1 0,4-2 1,2-1-60,-1-1 0,1 0 0,-1-1 0,0 0 0,13-14 0,-19 18-91,0 0 1,-1 0-1,1 0 1,-1-1-1,0 1 1,0-1 0,0 0-1,0 1 1,0-1-1,-1 0 1,0 0-1,0 0 1,0 0-1,0 0 1,0 0-1,-1 0 1,0 0-1,0-7 1,0 11-6,0-1 1,0 0 0,0 1-1,0-1 1,-1 0-1,1 1 1,0-1 0,0 1-1,0-1 1,0 1-1,-1-1 1,1 0 0,0 1-1,-1-1 1,1 1-1,0-1 1,-1 1 0,1-1-1,-1 1 1,1 0-1,0-1 1,-1 1 0,1-1-1,-1 1 1,0 0-1,1-1 1,-1 1 0,1 0-1,-1 0 1,1 0-1,-1-1 1,0 1 0,1 0-1,-1 0 1,1 0-1,-1 0 1,0 0 0,1 0-1,-1 0 1,0 0-1,1 0 1,-1 0 0,1 1-1,-1-1 1,1 0-1,-2 1 1,-1 0 14,0 0 1,0 1-1,1-1 0,-1 1 1,0 0-1,1 0 1,-4 4-1,-4 5 80,0 0 0,1 1 0,0 0 0,1 1 0,1 0 0,0 0 0,1 0 0,0 1 1,1 0-1,0 0 0,2 1 0,-5 25 0,8-39-88,0 0 1,0 1-1,0-1 0,0 0 1,0 1-1,0-1 1,0 0-1,0 1 0,0-1 1,1 0-1,-1 1 1,0-1-1,1 0 0,0 0 1,-1 1-1,1-1 1,0 0-1,-1 0 0,1 0 1,0 0-1,0 0 1,0 0-1,0 0 0,0 0 1,0 0-1,0 0 1,0-1-1,0 1 0,0 0 1,1-1-1,-1 1 1,0-1-1,0 1 0,1-1 1,-1 0-1,0 1 0,1-1 1,-1 0-1,0 0 1,1 0-1,-1 0 0,2 0 1,4-1-99,-1 1 0,1-1 1,-1-1-1,1 1 0,-1-1 1,13-5-1,9-7 294,32-20-1,-40 20-290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14299,'0'0'51,"0"0"0,0 0-1,-1 0 1,1 0 0,0 0 0,0 0 0,0 0 0,0 0-1,0 1 1,0-1 0,0 0 0,0 0 0,-1 0-1,1 0 1,0 0 0,0 0 0,0 0 0,0 0 0,0 0-1,0 0 1,-1 0 0,1 0 0,0 0 0,0 0-1,0 0 1,0 0 0,0 0 0,0 0 0,-1 0-1,1 0 1,0-1 0,0 1 0,0 0 0,0 0 0,0 0-1,0 0 1,0 0 0,0 0 0,-1 0 0,1 0-1,0 0 1,0 0 0,0-1 0,0 1 0,0 0-1,0 0 1,0 0 0,0 0 0,0 0 0,0 0 0,0 0-1,0-1 1,0 1 0,0 0 0,0 0 0,0 0-1,0 0 1,0 0 0,0-1 0,-11 9 1122,5 0-1016,2 0 0,-1 0 0,1 0 1,0 1-1,1 0 0,0 0 0,0 0 0,1 0 0,0 0 0,1 0 0,0 1 0,0 9 0,1-18-150,0 1 1,0-1-1,0 0 0,0 0 0,0 0 1,0 0-1,0 1 0,1-1 0,-1 0 1,0 0-1,1 0 0,-1 0 0,1 0 1,-1 0-1,1 0 0,0 0 0,-1 0 1,1 0-1,0 0 0,0 0 0,-1 0 1,1 0-1,0-1 0,0 1 0,0 0 1,0-1-1,0 1 0,0 0 0,0-1 0,0 0 1,1 1-1,-1-1 0,0 0 0,0 1 1,0-1-1,0 0 0,0 0 0,1 0 1,-1 0-1,0 0 0,0 0 0,0 0 1,1 0-1,-1-1 0,0 1 0,1-1 1,4 0 12,1-1 1,-1 1-1,0-2 1,0 1 0,0-1-1,-1 1 1,8-6 0,-1-1 16,-1-2 0,1 0 1,-2 0-1,0-1 0,0 0 1,-1 0-1,0-1 0,13-27 1,-17 28-15,-7 11-53,-7 18-652,8-10 414,0 0-1,0-1 1,1 1-1,0 0 0,0 0 1,0 0-1,1-1 1,0 1-1,2 6 1,6 11-383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7 150 15355,'8'-9'2876,"-8"15"-663,-3 10-1499,-4 45 389,3 100 0,5-149-1024,2-16-39,1-17 14,-4-7 15,-1 0 0,-5-31 0,6 58-6,0 8-37,4 12-10,-2-15-14,0 0-1,0 0 1,0-1-1,0 1 1,0-1-1,1 1 1,-1-1 0,1 0-1,0 0 1,0 0-1,0 0 1,0 0-1,1-1 1,-1 1 0,1-1-1,0 0 1,-1 0-1,1 0 1,8 2-1,-8-3 0,1-1-1,0 1 0,-1-1 0,1 0 1,0 0-1,-1 0 0,1-1 0,0 0 1,-1 0-1,1 0 0,-1 0 0,1-1 1,-1 1-1,1-1 0,-1 0 1,0-1-1,6-4 0,2-1 37,-2-2 0,1 1 0,-1-1 0,-1-1 0,0 0 0,0 0 1,-1 0-1,-1-1 0,0-1 0,0 1 0,-2-1 0,1 0 0,-1 0 0,-1-1 0,-1 1 0,0-1 0,0 0 0,0-27 0,-3 34 7,-1 1 1,0 0-1,0-1 0,0 1 0,-1 0 1,-3-7-1,5 12-36,0 0 0,-1 0 0,1 0 1,0 0-1,0 0 0,-1 1 0,1-1 0,-1 0 1,1 0-1,-1 0 0,1 1 0,-1-1 1,0 0-1,1 1 0,-1-1 0,0 0 0,1 1 1,-1-1-1,0 1 0,0-1 0,0 1 0,1 0 1,-1-1-1,0 1 0,0 0 0,0-1 0,0 1 1,0 0-1,0 0 0,0 0 0,0 0 0,0 0 1,1 0-1,-1 0 0,0 0 0,0 0 1,0 0-1,0 1 0,0-1 0,0 0 0,0 1 1,0-1-1,1 0 0,-1 1 0,0-1 0,0 1 1,1 0-1,-1-1 0,0 1 0,-1 1 0,-2 3 14,-1 0-1,1 1 1,0-1-1,0 1 1,1 0-1,0 0 1,0 1-1,0-1 1,-2 11-1,-3 9 7,-3 27 0,11-52-28,-4 20-2,-1 39 0,4-56-2,1 1 1,0 0-1,1 0 0,-1-1 0,1 1 0,0 0 0,0-1 1,1 1-1,-1-1 0,1 0 0,0 1 0,0-1 0,0 0 1,4 6-1,-4-9 0,0 1 1,-1-1-1,1 1 1,0-1-1,-1 0 1,1 0 0,0 0-1,0 0 1,0 0-1,0 0 1,0 0-1,0-1 1,1 1-1,-1-1 1,0 0-1,0 1 1,0-1 0,0 0-1,1 0 1,-1 0-1,0-1 1,0 1-1,0 0 1,0-1-1,0 1 1,1-1-1,-1 0 1,2-1 0,8-4-17,-2 0 1,1 0 0,18-16 0,-13 11 8,-15 10 9,0 0 0,0 0 0,-1 1 0,1-1 0,0 0 1,0 1-1,0-1 0,0 1 0,1-1 0,-1 1 0,0 0 0,0-1 1,0 1-1,0 0 0,0 0 0,0 0 0,1-1 0,-1 1 0,0 0 1,0 1-1,0-1 0,0 0 0,0 0 0,1 0 0,0 1 0,-1 0 0,0 1-1,0-1 0,0 0 0,0 0 0,0 1 0,-1-1 0,1 0 0,0 1 0,-1-1 0,1 0 0,-1 1 0,1-1 0,-1 1 1,0-1-1,0 1 0,0-1 0,0 1 0,0-1 0,0 3 0,-2 40-90,1-31-187,0 1 0,1-1 0,0 0 0,1 1-1,4 17 1,-5-30 290,0-1 0,0 1-1,0-1 1,0 0-1,0 1 1,0-1 0,0 0-1,0 1 1,0-1-1,0 0 1,1 1 0,-1-1-1,0 0 1,0 1 0,0-1-1,1 0 1,-1 1-1,0-1 1,1 0 0,-1 0-1,0 1 1,0-1-1,1 0 1,-1 0 0,0 0-1,1 1 1,-1-1 0,0 0-1,1 0 1,-1 0-1,1 0 1,-1 0 0,0 0-1,1 0 1,-1 0-1,0 0 1,1 0 0,-1 0-1,1 0 1,-1 0-1,0 0 1,1 0 0,-1 0-1,0 0 1,1 0 0,-1 0-1,0-1 1,1 1-1,-1 0 1,15-14-228,-2-10-114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86 352 13595,'1'-2'218,"0"0"0,-1 0 0,1 1-1,-1-1 1,0 0 0,1 0 0,-1 0 0,0 0 0,0 1 0,0-1-1,0 0 1,-1 0 0,1 0 0,0 0 0,-1 1 0,1-1 0,-1 0 0,0 0-1,1 1 1,-1-1 0,0 1 0,-2-4 0,2 5-129,1-1 0,-1 1 0,1-1 1,-1 1-1,1-1 0,-1 1 0,0 0 0,1-1 1,-1 1-1,0 0 0,1-1 0,-1 1 0,0 0 1,1 0-1,-1 0 0,0-1 0,1 1 0,-1 0 1,0 0-1,0 0 0,1 0 0,-2 1 0,0-1-26,1 1 0,-1-1-1,1 1 1,0 0-1,-1 0 1,1 0 0,0-1-1,0 1 1,0 0 0,0 1-1,-1-1 1,1 0-1,1 0 1,-1 0 0,-1 2-1,-5 9 52,1 1 0,0-1 0,1 1 0,0 0 0,1 1 0,1-1 0,0 1 0,-2 23 0,5-35-107,0-1-1,0 1 1,0 0 0,-1-1-1,2 1 1,-1-1 0,0 1 0,0 0-1,0-1 1,1 1 0,-1-1-1,1 1 1,-1-1 0,1 1 0,1 2-1,-1-4-2,-1 0-1,1 0 0,-1 1 0,1-1 1,-1 0-1,1 0 0,-1 1 0,1-1 1,-1 0-1,1 0 0,0 0 0,-1 0 1,1 0-1,-1 0 0,1 0 0,-1 0 1,1 0-1,0 0 0,-1 0 0,1 0 0,-1 0 1,1-1-1,-1 1 0,1 0 0,-1 0 1,1-1-1,-1 1 0,1-1 0,4-2 10,-1 0-1,1-1 1,-1 0-1,0 1 0,0-2 1,6-8-1,30-55 53,-28 47-32,19-30 0,-31 51-31,0 1 0,0-1 0,0 0 0,0 0 0,0 1 1,0-1-1,1 0 0,-1 0 0,0 0 0,0 1 0,0-1 0,0 0 1,0 0-1,0 0 0,0 1 0,0-1 0,0 0 0,1 0 0,-1 0 1,0 0-1,0 1 0,0-1 0,0 0 0,0 0 0,1 0 1,-1 0-1,0 0 0,0 0 0,0 1 0,1-1 0,-1 0 0,0 0 1,0 0-1,0 0 0,1 0 0,-1 0 0,0 0 0,0 0 0,1 0 1,-1 0-1,0 0 0,0 0 0,0 0 0,1 0 0,-1 0 1,0 0-1,0 0 0,0 0 0,1-1 0,-1 1 0,0 0 0,0 0 1,0 0-1,1 0 0,-1 0 0,0 0 0,0-1 0,0 1 0,0 0 1,0 0-1,1 0 0,-1-1 0,0 27 64,0-20-49,0-6-16,-1 13 30,2 0 1,0-1 0,0 1-1,1 0 1,4 13 0,-6-24-27,1 1 0,0-1 1,-1 0-1,1 0 0,0 0 1,0 1-1,1-1 1,-1 0-1,0 0 0,1-1 1,-1 1-1,1 0 1,0 0-1,-1-1 0,1 1 1,0-1-1,0 1 0,0-1 1,0 0-1,0 0 1,1 0-1,-1 0 0,0 0 1,0 0-1,1-1 1,-1 1-1,0-1 0,1 0 1,-1 1-1,1-1 0,-1 0 1,0-1-1,1 1 1,-1 0-1,4-2 0,2 0 10,-1 0 0,-1-1 0,1 0 0,0-1 0,-1 1 0,1-1 0,-1-1 0,0 1 0,-1-1 0,1 0-1,-1 0 1,6-8 0,9-12 150,25-38 1,-24 27 4,-2 0 1,-2-2-1,-1 0 1,-2-1-1,-1 0 1,9-56-1,-20 84-110,-4 13-33,-4 15-13,-3 33 24,-2 57-1,10-81-30,1 1-1,1 0 1,8 49 0,-8-73-8,-1 0-3,0 0 1,1 0 0,-1 0 0,1 0 0,0 0 0,0 0 0,0 0 0,0 0-1,1 0 1,-1-1 0,1 1 0,-1 0 0,1-1 0,0 0 0,0 1 0,0-1 0,4 3-1,-6-5-3,0 1 0,1-1-1,-1 0 1,0 0 0,1 1-1,-1-1 1,0 0-1,1 0 1,-1 0 0,0 0-1,1 1 1,-1-1 0,0 0-1,1 0 1,-1 0-1,1 0 1,-1 0 0,0 0-1,1 0 1,-1 0 0,1 0-1,-1 0 1,0 0-1,1 0 1,-1 0 0,1-1-1,-1 1 1,0 0-1,1 0 1,-1 0 0,0 0-1,1-1 1,-1 1 0,1-1-1,-1-13-337,-11-17-350,0 17 214,-1 1 1,-25-22-1,26 25 488,0 0 1,0-1-1,1 0 0,-9-14 0,19 25 1,0 0 1,-1 0-1,1 0 0,0 0 1,0 0-1,0-1 0,0 1 1,0 0-1,0 0 0,0 0 1,0 0-1,0 0 0,0-1 1,0 1-1,0 0 0,0 0 1,0 0-1,0 0 0,0-1 1,0 1-1,0 0 0,0 0 1,0 0-1,0 0 0,0-1 1,0 1-1,0 0 0,0 0 1,0 0-1,0 0 0,1 0 1,-1 0-1,0-1 0,0 1 1,0 0-1,0 0 0,0 0 0,0 0 1,1 0-1,-1 0 0,0 0 1,0 0-1,0 0 0,0-1 1,12-1 231,17 3-112,-24 0-175,4-2-25,-1 1 0,0-1-1,0 0 1,1-1 0,-1 0 0,12-4 0,5-4-43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18308,'-4'2'298,"1"0"-1,-1 0 1,0 0-1,1 0 1,-1 1 0,1-1-1,0 1 1,0 0-1,0 0 1,0 0 0,-3 4-1,-26 44 999,21-32-547,-54 97 535,55-95-1199,1 0-1,1 0 1,-9 40 0,16-59-109,1-1 1,-1 0 0,1 1-1,0-1 1,0 0 0,-1 1-1,1-1 1,0 1 0,0-1-1,1 0 1,-1 1 0,0-1-1,0 0 1,1 1 0,-1-1-1,1 0 1,-1 1 0,1-1-1,-1 0 1,1 0 0,0 1-1,1 0 1,-1-1-25,0-1 1,0 0-1,0 0 1,0 1-1,1-1 0,-1 0 1,0 0-1,0 0 1,0 0-1,0-1 1,0 1-1,1 0 0,-1 0 1,0-1-1,0 1 1,0 0-1,0-1 1,0 1-1,0-1 1,0 0-1,0 1 0,0-1 1,0 0-1,-1 0 1,1 1-1,0-1 1,0 0-1,0-1 0,6-5-273,-1 1 0,0-2-1,6-10 1,-7 10 50,1 1 0,0-1 0,8-7 0,-13 14 281,1 0 0,0 0 0,0 0 0,0 1 0,0-1 0,0 1 0,0-1 0,0 1 0,0-1 0,0 1 0,0 0 0,0 0 0,0 0 0,1 0 0,-1 1 0,0-1 0,0 0 0,0 1 0,3 1 0,20 1 358,-8-5-201,-1-1 0,1 0 1,-1-1-1,0-1 1,0-1-1,-1 0 0,25-13 1,-7 0 74,-1-2-1,37-29 1,-58 41-205,1 0 1,-1-1-1,0-1 0,-1 1 1,11-16-1,-17 17-8,-6 9-2,-11 13 21,-5 9 51,-27 43-1,38-53-83,1-1-1,0 1 1,1 1-1,0-1 1,1 1-1,-2 13 1,5-24-14,1-1 1,-1 1-1,1-1 0,0 1 1,-1-1-1,1 1 1,0-1-1,0 1 0,0 0 1,0-1-1,1 1 0,-1-1 1,0 1-1,1-1 1,-1 1-1,1-1 0,-1 0 1,1 1-1,0-1 1,-1 1-1,1-1 0,0 0 1,0 0-1,0 1 0,0-1 1,0 0-1,0 0 1,3 2-1,0-2-26,0 0 1,0 1-1,1-1 1,-1-1-1,0 1 1,1 0-1,-1-1 1,6 0-1,-6-1-15,1 1 0,0 1 0,-1-1 0,1 1 0,-1 0 0,1 0 0,-1 0 0,6 2-1,-8-2 46,-1 1-1,0-1 0,1 0 0,-1 1 0,0-1 1,0 1-1,0-1 0,0 1 0,0 0 0,0-1 1,-1 1-1,1 0 0,0-1 0,-1 1 0,1 0 1,-1 0-1,0 0 0,0 0 0,0-1 0,0 1 1,0 0-1,0 0 0,0 0 0,0 0 0,-1-1 1,0 5-1,-1 2 26,-1 1 1,0-1 0,0 1 0,-5 9-1,8-17-42,-1 0 0,1 0 0,-1 0 0,1 0 0,-1 0 0,0 0 0,1-1 0,-1 1 0,0 0 0,0 0 0,1 0 0,-1-1-1,0 1 1,0 0 0,0-1 0,0 1 0,0-1 0,0 1 0,0-1 0,0 1 0,0-1 0,0 0 0,0 1 0,-1-1 0,-1 0 0,2 0-11,-1-1 1,0 1 0,1-1 0,-1 1-1,1-1 1,-1 0 0,1 0-1,-1 0 1,1 0 0,0 0-1,-1 0 1,1 0 0,0 0 0,0 0-1,0-1 1,0 1 0,-2-2-1,-11-21-190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16684,'44'-52'2470,"-38"43"-2279,0 0-1,1 0 1,0 1-1,1 0 1,0 1-1,0 0 1,1 0-1,15-9 0,-24 15-180,1 1 0,-1-1-1,1 1 1,-1-1 0,1 1-1,0 0 1,-1-1 0,1 1-1,0 0 1,-1-1 0,1 1-1,0 0 1,-1 0-1,1 0 1,0 0 0,0 0-1,-1 0 1,1 0 0,0 0-1,-1 0 1,1 0 0,0 0-1,0 0 1,-1 0-1,1 1 1,0-1 0,-1 0-1,1 1 1,0-1 0,0 1-1,0 1 4,0 0 0,-1 0 0,1 0 0,0 0 0,-1 0-1,0 0 1,1 0 0,-1 1 0,0-1 0,0 4 0,-1 26 40,-10 62 0,5-63-33,-1 62 0,7-90-17,1-1 0,-1 1 0,0-1 1,0 0-1,1 1 0,0-1 0,-1 1 0,3 2 0,-3-4 0,0-1 0,1 1 0,-1 0 0,1-1 1,-1 1-1,0-1 0,1 1 0,0 0 0,-1-1 0,1 1 0,-1-1 0,1 0 0,-1 1 1,1-1-1,0 0 0,-1 1 0,1-1 0,0 0 0,1 1 0,0-1 4,-1 0 0,1-1 0,0 1 0,0 0-1,0-1 1,-1 1 0,1-1 0,0 0 0,-1 0 0,1 1-1,0-1 1,-1 0 0,1 0 0,-1-1 0,0 1 0,1 0-1,-1 0 1,0-1 0,3-2 0,12-16 154,0 0 1,21-39 0,-30 46-49,0 0 0,-1 0 0,0-1 0,-2 1 0,1-1 0,2-16 0,-9 41 64,-7 75 234,9-76-410,0 0 1,0-1-1,1 1 1,0 0 0,1 0-1,0-1 1,4 11-1,-6-18 7,1 0-1,0 0 1,0 0-1,-1 0 1,1-1-1,0 1 1,1 0-1,-1-1 1,0 1 0,0 0-1,1-1 1,-1 1-1,1-1 1,-1 0-1,1 0 1,0 1-1,-1-1 1,1 0-1,0 0 1,0-1-1,3 2 1,-2-2 9,-1 1 1,1-1 0,0-1-1,-1 1 1,1 0 0,-1-1 0,1 1-1,-1-1 1,1 0 0,-1 1-1,1-1 1,-1-1 0,0 1 0,4-2-1,4-4 61,-1 0-1,0-1 0,-1 0 1,1 0-1,-2-1 0,10-12 1,-8 7 26,0 0 1,-1 0-1,0-1 1,-2 0-1,1-1 1,-2 0-1,0 0 1,-1 0-1,0 0 1,1-21-1,-7 18 12,2 19-113,0 0 1,-1-1-1,1 1 1,0 0 0,0 0-1,0-1 1,0 1-1,0 0 1,0 0 0,-1 0-1,1-1 1,0 1-1,0 0 1,0 0 0,-1 0-1,1-1 1,0 1-1,0 0 1,-1 0-1,1 0 1,0 0 0,0 0-1,-1 0 1,1 0-1,0 0 1,0-1 0,-1 1-1,1 0 1,0 0-1,-1 0 1,1 0 0,-1 1 2,-1 0 0,1 0 0,0 0 1,0-1-1,0 1 0,0 0 0,0 1 1,0-1-1,0 0 0,0 0 0,0 0 1,0 0-1,1 1 0,-1-1 1,0 0-1,1 1 0,-1-1 0,0 2 1,-3 10 0,1 0 1,0 0 0,0 0 0,1 0 0,1 0 0,1 1 0,-1-1 0,2 0-1,3 25 1,-3-37-8,-1 0-1,0 0 0,0 0 1,0 0-1,1 0 0,-1 0 1,1 0-1,-1 0 0,0 0 1,1-1-1,0 1 0,-1 0 0,1 0 1,-1 0-1,1-1 0,0 1 1,-1 0-1,1-1 0,0 1 1,0-1-1,0 1 0,0-1 1,-1 1-1,1-1 0,0 0 1,0 1-1,0-1 0,0 0 1,0 0-1,0 1 0,0-1 1,0 0-1,0 0 0,0 0 1,0 0-1,0-1 0,0 1 1,0 0-1,0 0 0,0 0 1,0-1-1,-1 1 0,1 0 1,0-1-1,0 1 0,0-1 1,0 1-1,-1-1 0,3-1 1,2-1-6,0-1-1,-1 0 1,1 0 0,-1 0 0,1-1 0,4-7 0,-1 1-152,-2 0-1,1-1 1,-1 0-1,5-18 0,3-26-4657,-14 56 4781,0 0-1,0 1 1,0-1-1,0 0 1,0 0 0,0 0-1,0 0 1,0 0-1,0 0 1,0 0 0,-1 0-1,1 0 1,0 0 0,0 0-1,0 0 1,0 0-1,0 0 1,0 0 0,0 0-1,0 0 1,0 0-1,0 0 1,0 0 0,-1 0-1,1 0 1,0 0-1,0-1 1,0 1 0,0 0-1,0 0 1,0 0-1,0 0 1,0 0 0,0 0-1,0 0 1,0 0-1,0 0 1,0 0 0,0 0-1,0 0 1,0 0 0,0 0-1,-1 0 1,1-1-1,0 1 1,0 0 0,0 0-1,0 0 1,0 0-1,-4 3-1037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15515,'2'0'1881,"-1"7"-1113,-2 10-192,-1 3 1016,-3 6-431,0 9-161,-2-1-384,3 6-8,-1-5-408,-2-5-264,6-6-688,-1-4-320,2-10 848,3-7-272,6-6-97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18428,'0'1'137,"1"0"1,-1 0-1,0 0 1,1 0-1,-1 1 0,0-1 1,0 0-1,1 0 1,-1 1-1,0-1 0,0 0 1,0 0-1,-1 0 1,1 1-1,0-1 0,-1 2 1,1 0 69,-10 102 1293,7 207 1,3-311-1499,0 0 0,0 0 0,0 0 1,0 0-1,0 0 0,0 0 0,0 0 1,0 0-1,0 0 0,0-1 0,1 1 1,-1 0-1,0 0 0,1 0 0,-1 0 0,1 0 1,-1 0-1,1-1 0,-1 1 0,1 0 1,-1 0-1,1-1 0,0 1 0,-1 0 1,2 0-1,-1-2-1,0 1 0,0-1 0,0 0 0,0 1 0,-1-1 0,1 0 1,0 0-1,-1 0 0,1 0 0,-1 0 0,1 0 0,-1 0 0,1 0 0,-1 0 0,0 0 1,1 0-1,-1 0 0,0 0 0,0 0 0,0-2 0,14-135-34,-12 115-10,-2 23 39,-1 0 1,1-1-1,0 1 0,0 0 1,0 0-1,0-1 0,0 1 1,0 0-1,0 0 0,0-1 1,0 1-1,0 0 0,0 0 1,0-1-1,0 1 0,1 0 1,-1 0-1,0-1 0,0 1 1,0 0-1,0 0 0,0-1 1,0 1-1,1 0 0,-1 0 1,0 0-1,0 0 0,0-1 1,0 1-1,1 0 0,-1 0 1,0 0-1,0 0 0,1-1 1,-1 1-1,0 0 0,0 0 1,0 0-1,1 0 0,-1 0 1,0 0-1,0 0 0,1 0 0,11 8-66,3 2 25,-10-9 40,1 1 0,0-2 0,-1 1 0,1-1 0,0 0 0,-1 0 0,1 0 0,0-1 0,-1 0 0,1 0 0,-1 0 0,1-1 0,-1 0 0,0 0 0,0 0 0,1-1 0,-2 1 1,9-7-1,4-2 17,-1-2 1,0 0 0,26-29 0,-31 31 16,-1-1 0,0-1 1,0 0-1,-1 0 0,-1 0 0,0-1 0,-1-1 1,-1 1-1,6-18 0,-12 31-23,0 0 1,1 0-1,-1 0 0,0-1 0,1 1 0,-1 0 1,0 0-1,0 0 0,0 0 0,0 0 1,0 0-1,0-1 0,-1 1 0,1 0 0,0 0 1,0 0-1,-1 0 0,1 0 0,-1 0 1,1 0-1,-1 0 0,1 0 0,-1 0 1,0 0-1,1 0 0,-1 0 0,0 1 0,0-1 1,-1-1-1,1 2 0,-1-1 1,1 1-1,0 0 0,-1 0 1,1-1-1,0 1 1,-1 0-1,1 0 0,0 0 1,-1 1-1,1-1 1,0 0-1,-1 0 0,1 1 1,0-1-1,-1 1 1,1-1-1,0 1 0,0 0 1,0-1-1,0 1 1,0 0-1,-1 0 0,0 1 1,-4 4 7,-1 1 1,1 0-1,0 0 0,0 0 1,1 1-1,0 0 1,1 0-1,-1 1 0,-4 14 1,6-16-8,1 0 1,0-1-1,0 1 1,1 0-1,0 0 0,0 0 1,1 0-1,-1 0 1,2 0-1,-1 0 1,1 0-1,0 0 0,3 11 1,-3-16-10,0-1 1,0 1-1,0-1 0,0 1 1,0-1-1,1 1 0,-1-1 1,0 0-1,1 1 0,-1-1 1,1 0-1,-1 0 0,1 0 1,-1 0-1,1-1 0,0 1 1,-1 0-1,1-1 0,0 1 1,0-1-1,0 1 0,2-1 1,7 1-25,0 0 1,20-2 0,-9 1-10,-17 0 17,0 1 1,0 0-1,0 0 1,0 0 0,0 0-1,0 1 1,-1 0 0,1 0-1,5 4 1,-8-5-21,-1 0 1,1 0 0,-1-1-1,0 2 1,1-1-1,-1 0 1,0 0 0,1 0-1,-1 1 1,0-1-1,0 0 1,0 1-1,0-1 1,0 1 0,-1-1-1,1 1 1,0 0-1,-1-1 1,1 1-1,-1 0 1,0-1 0,1 1-1,-1 0 1,0-1-1,0 1 1,0 0 0,0 0-1,0-1 1,-1 1-1,1 2 1,-1-3-5,0 0 1,1 1-1,-1-1 1,0 0-1,0 0 1,0 0-1,0 1 0,0-1 1,0 0-1,0 0 1,0-1-1,0 1 1,0 0-1,-1 0 1,1-1-1,0 1 0,-1 0 1,1-1-1,0 1 1,-1-1-1,1 0 1,-1 1-1,1-1 1,0 0-1,-1 0 0,1 0 1,-1 0-1,1 0 1,-1 0-1,-2-1 1,-21-8-351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16748,'0'0'1680,"2"1"-1392,-1 2-632,2-2 1760,1 11-1152,2 2-88,3 3-240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16540,'0'9'403,"1"4"-4,1 1 1,-1-1 0,2 0-1,6 21 1,-9-33-374,1 1 1,-1 0-1,1 0 1,0-1-1,0 1 1,-1 0-1,1-1 1,0 1-1,0-1 1,1 1-1,-1-1 1,0 1-1,0-1 1,1 0-1,-1 0 1,1 0-1,-1 1 1,1-1-1,0-1 1,-1 1-1,1 0 1,0 0-1,-1-1 1,1 1-1,0-1 1,0 1-1,0-1 1,0 0-1,-1 0 1,1 0-1,0 0 1,0 0-1,0 0 1,0 0-1,0-1 1,-1 1-1,1 0 1,0-1-1,0 0 1,-1 1-1,3-2 1,6-4-20,-1 1 0,0-2 0,0 1 0,0-1 0,-1-1 0,0 1-1,9-11 1,-10 9 14,0 2 0,1-1 0,-1 1-1,2 0 1,-1 1 0,1-1-1,17-8 1,-25 15-7,-1 0 0,1 0 0,-1 0 0,1 0 0,-1 0 0,1 0 0,-1 0 0,1 1 0,-1-1 0,1 0 0,-1 0 0,1 0 0,-1 0 0,0 1 0,1-1 0,-1 0 0,1 0 0,-1 1 0,0-1 0,1 0 0,-1 1 0,0-1 0,1 1 0,-1-1 0,0 0 0,0 1 0,1-1 0,-1 1 0,0-1 0,0 0 0,0 1 0,1-1 0,-1 1 0,0-1 0,0 1 0,0 0 0,5 22 327,-4-19-244,1 8 80,-1-1 31,2-1 0,-1 1 0,1-1 0,5 12 0,-8-20-183,1-1-1,0 1 0,-1 0 1,1-1-1,0 1 0,0-1 1,0 1-1,0-1 0,1 0 0,-1 1 1,0-1-1,0 0 0,1 0 1,-1 0-1,1 0 0,-1 0 1,1 0-1,-1 0 0,1-1 1,0 1-1,-1 0 0,1-1 1,0 0-1,-1 1 0,1-1 0,0 0 1,0 0-1,0 0 0,-1 0 1,1 0-1,3-1 0,7-2-216,0-2-1,0 0 0,0 0 1,-1-1-1,0 0 0,0-1 1,-1-1-1,15-12 0,-8 7-661,28-18-1,-36 28 196</inkml:trace>
  <inkml:trace contextRef="#ctx0" brushRef="#br0" timeOffset="1">302 2 16628,'4'-2'1208,"-3"2"-1208,-2 0-32,-3 2 504,-5 3-448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47 133 13611,'32'-61'4952,"-29"72"-2420,-5 34-830,-15 78 0,0-1-954,12-79-562,2-27-109,1 0-1,1 0 1,1 0-1,0 1 1,4 27-1,-4-44-74,0 1-1,0-1 0,0 0 1,0 0-1,0 1 0,0-1 1,0 0-1,0 0 0,0 1 1,0-1-1,0 0 0,1 0 1,-1 1-1,0-1 0,0 0 1,0 0-1,0 1 0,1-1 1,-1 0-1,0 0 0,0 0 1,0 1-1,1-1 0,-1 0 1,0 0-1,0 0 0,0 0 1,1 0-1,-1 0 0,0 1 1,1-1-1,-1 0 0,0 0 1,0 0-1,1 0 0,-1 0 1,0 0-1,0 0 1,1 0-1,-1 0 0,0 0 1,0 0-1,1 0 0,-1 0 1,0-1-1,1 1 0,-1 0 1,0 0-1,0 0 0,0 0 1,1 0-1,-1 0 0,0-1 1,0 1-1,1 0 0,-1 0 1,0 0-1,0-1 0,0 1 1,0 0-1,1 0 0,-1-1 1,0 1-1,0 0 0,0 0 1,0-1-1,0 1 0,10-17-8,-7 3-33,0-1 0,-1 1 0,-1 0-1,0-1 1,-1 1 0,-1-1 0,0 1 0,-1-1-1,0 1 1,-1 0 0,-1 0 0,0 0 0,-7-14-1,9 25 8,0-1 0,-1 0 0,1 1 0,-1 0 0,0-1 0,-4-2 0,7 6 28,0-1 1,-1 1 0,1 0 0,0-1-1,-1 1 1,1 0 0,0-1 0,-1 1 0,1 0-1,0-1 1,-1 1 0,1 0 0,-1 0 0,1 0-1,-1-1 1,1 1 0,0 0 0,-1 0 0,1 0-1,-1 0 1,1 0 0,-1 0 0,1 0 0,-1 0-1,1 0 1,-1 0 0,1 0 0,-1 0 0,1 0-1,-1 0 1,1 0 0,0 1 0,-1-1 0,1 0-1,-1 0 1,1 0 0,-1 1 0,1-1 0,0 0-1,-1 1 1,1-1 0,0 0 0,-1 1-1,1-1 1,0 0 0,0 1 0,-1-1 0,1 1-1,0-1 1,0 0 0,-1 1 0,1-1 0,0 1-1,0-1 1,0 1 0,0-1 0,0 1 0,0-1-1,0 1 1,0-1 0,0 0 0,0 1 0,0-1-1,0 1 1,0 0 0,0 3 2,0 0 0,-1-1 0,1 1 0,1 0 0,-1 0 0,0-1 0,1 1 0,0 0 0,0 0 0,0-1 0,0 1 0,1-1 0,-1 1 0,1-1 0,0 0 0,0 0 0,0 1 0,0-1 0,1-1 0,-1 1 0,1 0 0,0-1 0,0 1 0,0-1 0,0 0 0,0 0 0,0 0 0,1 0 0,-1 0 0,1-1 0,-1 0 0,1 1 0,-1-1 0,1-1 0,0 1 0,0 0 0,-1-1 0,1 0 0,0 0 0,0 0 0,6-2 0,1 0 4,0-1 0,0-1 0,0 0 1,-1-1-1,1 0 0,-1 0 0,0-1 0,-1 0 1,0-1-1,0 0 0,0-1 0,-1 0 0,8-9 0,5-7 38,-2-1 0,0-1 0,21-41-1,-39 65-36,36-71 74,-35 66-57,1 0 0,-1 0-1,0-1 1,0 1 0,-1-1 0,0 1 0,0-1 0,-1-10 0,-4 7 59,-4 12-19,6 1-52,0-1 1,-1 1 0,1 0-1,0 1 1,0-1 0,1 0-1,-3 4 1,-8 13 40,2 1 0,0 0-1,2 0 1,0 1 0,-7 32 0,7-17 23,1 0 1,-2 57 0,8-85-59,1 1-1,0-1 1,1 1 0,0 0-1,2 9 1,-2-16-13,-1-1-1,0 0 1,1 1-1,-1-1 1,0 0-1,1 1 1,0-1-1,-1 0 1,1 0-1,0 1 1,0-1-1,0 0 0,-1 0 1,1 0-1,0 0 1,0 0-1,1 0 1,-1-1-1,0 1 1,0 0-1,0 0 1,0-1-1,1 1 1,-1-1-1,0 1 1,1-1-1,-1 1 1,0-1-1,1 0 1,-1 0-1,1 0 1,-1 0-1,0 0 1,1 0-1,-1 0 1,1 0-1,-1 0 1,3-2-1,0 1-11,0-1 0,0 0-1,0 0 1,0 0 0,0 0 0,0-1-1,-1 1 1,1-1 0,5-6 0,28-35-71,-20 22 44,-3 3 9,-11 15 12,0 0 0,0-1-1,0 2 1,0-1-1,1 0 1,0 1 0,0-1-1,4-2 1,-8 6 16,1 0-1,-1 0 1,0 0 0,0 0 0,0-1-1,1 1 1,-1 0 0,0 0-1,0 0 1,0 0 0,1 0 0,-1 0-1,0 0 1,0 0 0,1 0 0,-1 0-1,0 0 1,0 0 0,1 0 0,-1 0-1,0 0 1,0 0 0,0 0 0,1 0-1,-1 0 1,0 1 0,0-1 0,0 0-1,1 0 1,-1 0 0,0 0 0,0 0-1,0 0 1,0 1 0,1-1-1,-1 0 1,0 0 0,0 0 0,0 1-1,0-1 1,0 0 0,0 0 0,1 1-1,1 14-32,-4 18-16,2-33 50,-15 110-1582,16-127 1254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15395,'3'2'210,"0"1"0,0-1 0,-1 0 0,1 0 0,0-1 0,1 1 0,-1 0 0,0-1 0,0 0 0,1 0 0,-1 0 0,0 0 0,1-1 0,4 1 0,-4-1-37,0-1-1,0 1 1,0-1 0,0 0-1,0 0 1,-1-1 0,1 1-1,0-1 1,-1 0 0,1 0-1,-1 0 1,4-3 0,8-6 296,0-1 1,23-24 0,-32 29-399,1-1 0,-1 1 0,-1-1 0,1 0 0,-1-1 0,-1 0 0,5-10 1,-9 18-67,1-1 0,-1 1 0,1-1 0,-1 0 0,0 1 0,1-1 1,-1 0-1,0 1 0,0-1 0,0 0 0,0 1 0,-1-1 0,1 0 1,0 1-1,-1-1 0,1 0 0,-2-2 0,1 3-4,0 1 0,1-1 0,-1 0 0,0 1 0,1-1 0,-1 1 0,0-1 0,0 1 0,1 0 0,-1-1 0,0 1 0,0 0 0,0-1 0,0 1 0,0 0 0,0 0 0,0 0 0,1 0 0,-1 0 0,0 0 0,0 0 0,0 0 0,0 0-1,0 0 1,0 0 0,0 1 0,1-1 0,-1 0 0,0 1 0,0-1 0,0 0 0,0 1 0,1-1 0,-2 2 0,-5 2 11,1 1 1,0-1-1,0 1 0,0 0 0,1 1 0,0-1 1,0 1-1,0 0 0,1 1 0,0-1 0,0 1 1,0 0-1,1-1 0,0 2 0,1-1 0,-3 8 1,3-8-54,1-1 0,-1 1 0,1 0 1,0 0-1,1 0 0,0 0 1,0 0-1,0 0 0,1 0 0,0 0 1,0 0-1,1 0 0,0-1 1,0 1-1,1 0 0,-1-1 0,7 11 1,-7-15 24,-1 0 1,1 0-1,0 0 0,-1 0 1,1-1-1,0 1 0,0 0 1,0-1-1,0 0 1,0 1-1,0-1 0,1 0 1,-1 0-1,0 0 0,1 0 1,-1 0-1,1-1 1,-1 1-1,1-1 0,2 1 1,26-4-213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29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15611,'1'60'2413,"-2"-50"-2002,0 1 1,1 0-1,0 0 0,1 0 0,1 0 0,-1-1 0,2 1 0,4 16 1,-6-25-382,0-1 1,0 1-1,0 0 1,0-1-1,0 1 1,1 0-1,-1-1 1,0 1-1,1-1 1,-1 0-1,1 1 1,0-1-1,-1 0 1,1 0-1,0 0 1,-1 0-1,1 0 1,0-1-1,0 1 1,0-1-1,0 1 0,0-1 1,0 1-1,0-1 1,0 0-1,0 0 1,0 0-1,0 0 1,0 0-1,0-1 1,0 1-1,2-1 1,6-2-15,-1-1 1,0 0 0,0 0-1,0-1 1,9-6-1,-10 6 19,23-14 104,-2-1 1,0-2-1,46-45 0,-74 66-113,1-1 0,-1 1 0,0 0-1,1 0 1,-1-1 0,1 1 0,0 0-1,-1 0 1,1 0 0,0 0 0,-1 1-1,4-2 1,-4 2-12,-1 0-1,1 0 1,-1 1 0,1-1-1,0 0 1,-1 0 0,1 0-1,-1 1 1,1-1-1,0 0 1,-1 1 0,1-1-1,-1 0 1,1 1 0,-1-1-1,1 1 1,-1-1-1,0 1 1,1-1 0,-1 1-1,0-1 1,1 1 0,-1-1-1,0 1 1,1-1-1,-1 1 1,0 0 0,0-1-1,0 1 1,0 0-1,0-1 1,1 1 0,-1-1-1,0 1 1,0 0 0,-1 0-1,3 13 105,-2-8-58,1 1-1,-1 0 1,2 0-1,-1-1 1,3 9 0,-3-14-55,-1 0 1,1 0 0,-1 0 0,0-1 0,1 1 0,-1 0 0,1 0 0,0-1 0,-1 1 0,1 0 0,-1-1-1,1 1 1,0-1 0,0 1 0,-1-1 0,1 1 0,0-1 0,0 0 0,1 1 0,-1-1-5,0 0 0,1 0 0,-1 0 0,0 0 0,0 0 0,1 0 0,-1-1 0,0 1 0,1 0 0,-1-1 0,0 1 0,0-1 0,0 0 0,0 1 0,0-1 0,1 0 0,0-1 0,7-5 13,-1-1-1,13-15 0,-16 17-95,0 0 1,0 0-1,1 0 0,0 1 0,0 0 0,1 0 0,8-5 1,-14 9 36,-1 1 1,1 0 0,-1 0 0,1-1 0,-1 1 0,1 0-1,-1 0 1,1 0 0,-1-1 0,1 1 0,-1 0-1,1 0 1,-1 0 0,1 0 0,-1 0 0,1 0 0,-1 0-1,1 0 1,-1 0 0,1 0 0,-1 1 0,1-1 0,-1 0-1,1 0 1,-1 0 0,1 1 0,-1-1 0,1 0 0,-1 1-1,1-1 1,-1 0 0,1 1 0,-1 0-25,1 0 1,-1 1-1,1-1 0,-1 0 1,0 0-1,1 1 1,-1-1-1,0 0 0,0 1 1,0-1-1,0 0 1,0 3-1,-10 39-897,10-41 893,-9 25-641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17884,'1'-1'120,"0"0"1,0 0 0,0 0-1,0 0 1,0 1 0,1-1-1,-1 0 1,0 0 0,0 1-1,1-1 1,-1 1 0,1-1-1,-1 1 1,0-1 0,1 1-1,-1 0 1,1 0 0,-1 0-1,1 0 1,2 0 0,-3 0-31,0 1 0,0-1 0,0 1 0,0 0 0,0 0 1,0-1-1,0 1 0,0 0 0,0 0 0,0 0 0,-1 0 1,1 0-1,0 0 0,0 0 0,-1 0 0,1 0 0,-1 1 1,1 1-1,2 7 192,0-1 1,-1 2 0,-1-1-1,1 15 1,-2-24-275,-1 179 1198,-3-68-879,6-80-302,2-18-18,-4-13-6,0-1-1,0 0 0,0 0 0,0 0 0,0 0 0,0 0 0,0 1 0,0-1 0,1 0 0,-1 0 0,0 0 0,0 0 0,0 0 0,0 1 0,0-1 0,0 0 0,0 0 0,0 0 0,1 0 0,-1 0 0,0 0 0,0 0 0,0 0 0,0 0 0,0 1 0,0-1 0,1 0 0,-1 0 0,0 0 0,0 0 0,0 0 0,0 0 0,1 0 0,-1 0 0,0 0 0,0 0 0,0 0 0,0 0 0,0 0 0,1 0 0,-1 0 0,0 0 0,0 0 1,0-1-1,0 1 0,0 0 0,1 0 0,-1 0 0,0 0 0,2-3 0,-1-1 1,1 1 0,-1-1-1,0 1 1,0-1 0,0 1-1,0-1 1,-1 0-1,1 1 1,-1-1 0,0-5-1,0 0 5,1-5 10,0 0 1,-2-1-1,0 1 1,0 0-1,-6-24 1,7 38-15,0-1-1,0 1 1,0 0-1,0-1 0,0 1 1,0-1-1,0 1 1,-1 0-1,1-1 1,0 1-1,0 0 1,0-1-1,0 1 1,0 0-1,-1-1 1,1 1-1,0 0 1,0-1-1,-1 1 1,1 0-1,0 0 1,0-1-1,-1 1 1,1 0-1,0 0 1,-1-1-1,1 1 1,0 0-1,-1 0 1,1 0-1,0 0 0,-1-1 1,-1 11-4,3-5 0,0 0-1,0-1 1,1 0-1,-1 1 1,1-1-1,0 0 0,0 0 1,1 0-1,-1 0 1,1 0-1,0 0 0,0-1 1,0 1-1,1-1 1,-1 0-1,1 0 1,0 0-1,-1-1 0,1 1 1,1-1-1,-1 0 1,0 0-1,0 0 1,1-1-1,-1 1 0,1-1 1,-1 0-1,1-1 1,0 1-1,-1-1 1,1 0-1,0 0 0,-1 0 1,1-1-1,0 1 1,-1-1-1,1 0 0,-1-1 1,1 1-1,-1-1 1,0 0-1,0 0 1,1 0-1,-1 0 0,-1-1 1,5-3-1,1-1 5,0-1 0,0 0 0,-1 0 1,0-1-1,-1 0 0,10-15 0,-13 17 1,0 0 1,0 0-1,-1 0 1,0 0 0,-1-1-1,1 0 1,-1 1 0,-1-1-1,1 0 1,-1-11-1,-1 18 0,1 1-1,-1 0 0,0 0 0,0-1 0,0 1 1,0 0-1,0 0 0,0-1 0,0 1 0,0 0 0,0 0 1,0-1-1,0 1 0,0 0 0,0 0 0,0-1 1,0 1-1,0 0 0,0 0 0,0-1 0,-1 1 1,1 0-1,0 0 0,0-1 0,0 1 0,0 0 1,0 0-1,-1 0 0,1-1 0,0 1 0,0 0 0,0 0 1,-1 0-1,1 0 0,0-1 0,0 1 0,0 0 1,-1 0-1,1 0 0,0 0 0,0 0 0,-1 0 1,-9 9 23,-7 20-23,-21 69 44,34-86-51,1 1-1,0-1 0,1 1 0,1 0 0,0 0 0,0 13 0,1-25 6,0-1 0,0 1-1,0 0 1,0-1-1,0 1 1,0 0 0,0 0-1,0-1 1,0 1-1,0 0 1,1-1-1,-1 1 1,0 0 0,0-1-1,1 1 1,-1-1-1,0 1 1,1 0 0,-1-1-1,1 1 1,-1-1-1,1 1 1,-1-1 0,1 1-1,-1-1 1,1 1-1,-1-1 1,1 0-1,0 1 1,-1-1 0,1 0-1,0 0 1,-1 1-1,1-1 1,0 0 0,-1 0-1,1 0 1,0 0-1,-1 0 1,1 0-1,0 0 1,-1 0 0,1 0-1,0 0 1,-1 0-1,1 0 1,0 0 0,-1-1-1,1 1 1,0-1-1,6-1 0,0-2-1,-1 1 0,0-1 0,8-5 0,0-1 6,32-23-8,-35 24 7,0 1 0,16-9 0,-26 16-4,0 1 0,0-1 0,0 1 1,0-1-1,0 1 0,0 0 0,0-1 0,0 1 0,0 0 0,0 0 0,0 0 0,0 0 0,0 0 1,0 0-1,0 0 0,0 0 0,0 1 0,0-1 0,0 0 0,0 0 0,0 1 0,0-1 1,0 1-1,0-1 0,0 1 0,0-1 0,-1 1 0,1 0 0,0-1 0,0 1 0,-1 0 1,1 0-1,0-1 0,-1 1 0,1 0 0,-1 0 0,1 0 0,-1 0 0,1 0 0,-1 0 1,0 0-1,1 0 0,-1 0 0,0 2 0,3 6-11,-1 1 0,0 0 1,0 17-1,-1-18 12,0 4 5,-1-8-11,0 0 0,0 0 0,1 0 1,0 0-1,0 0 0,0 0 0,0 0 0,1-1 0,3 7 0,-5-10 6,1-1-1,-1 0 1,1 0 0,-1 0 0,1 0 0,-1 0 0,1 0-1,-1 0 1,1 0 0,-1 0 0,1-1 0,-1 1 0,1 0-1,-1 0 1,0 0 0,1-1 0,-1 1 0,1 0 0,-1 0-1,1-1 1,-1 1 0,0 0 0,1-1 0,-1 1 0,0 0-1,1-1 1,-1 1 0,1-1 0,13-15 5,-13 14-4,27-34-23,-19 22 30,2 0 0,20-21 1,-28 32-11,0 1 1,0-1-1,0 1 0,0-1 1,1 1-1,-1 0 1,1 0-1,-1 1 1,1-1-1,0 1 0,0 0 1,0 0-1,-1 0 1,1 0-1,0 1 1,7-1-1,-9 1 0,0 0 0,0 0 0,-1 1 0,1-1 0,0 1 0,0-1 0,-1 1-1,1 0 1,0-1 0,-1 1 0,1 0 0,0 0 0,-1 0 0,1 0 0,-1 0 0,0 1 0,1-1 0,-1 0 0,0 1 0,2 2 0,-1-1-2,0 1 0,-1 0 0,1 0 0,-1 0 1,1 0-1,-1 0 0,0 0 0,0 8 1,0-2 15,-1 0 0,0 0 1,-1 0-1,0-1 0,-1 1 1,0 0-1,-3 9 0,1 3 84,4-22-92,0 0-1,0 1 0,0-1 0,0 0 1,0 1-1,1-1 0,-1 0 0,0 0 1,0 1-1,0-1 0,0 0 0,1 1 1,-1-1-1,0 0 0,0 0 0,0 1 1,1-1-1,-1 0 0,0 0 0,0 0 1,1 1-1,-1-1 0,0 0 0,1 0 1,-1 0-1,0 0 0,1 0 0,-1 1 1,0-1-1,1 0 0,1-1 3,0 1 0,0 0-1,0-1 1,0 0 0,0 1-1,0-1 1,0 0 0,-1 0-1,1 0 1,0 0 0,0-1 0,-1 1-1,1 0 1,-1-1 0,2-1-1,20-19 17,-4 3-7,29-34 0,-43 47-13,-1 0 0,1-1-1,-2 0 1,1 1-1,-1-1 1,0 0-1,0-1 1,-1 1 0,0 0-1,2-12 1,-4 18-3,0 1 1,0 0-1,1-1 1,-1 1-1,0 0 0,0-1 1,0 1-1,0 0 1,0-1-1,0 1 1,0-1-1,0 1 1,0 0-1,0-1 1,0 1-1,0 0 0,-1-1 1,1 1-1,0-1 1,0 1-1,0 0 1,0-1-1,-1 1 1,1 0-1,0 0 0,0-1 1,-1 1-1,1 0 1,0-1-1,0 1 1,-1 0-1,1 0 1,0 0-1,-1-1 1,1 1-1,0 0 0,-1 0 1,1 0-1,-1 0 1,1 0-1,0 0 1,-1 0-1,1-1 1,0 1-1,-1 0 1,1 0-1,-1 0 0,1 1 1,0-1-1,-1 0 1,1 0-1,0 0 1,-1 0-1,1 0 1,0 0-1,-1 0 0,1 1 1,0-1-1,-1 0 1,1 0-1,0 0 1,-1 1-1,1-1 1,-1 1-1,-1 0-50,-1 1 1,1-1-1,0 1 0,0 0 1,-1 0-1,1 0 0,-3 4 0,4-4 4,0-1 0,1 1-1,-1-1 1,1 1 0,-1-1 0,1 1-1,-1-1 1,1 1 0,0-1-1,0 1 1,0-1 0,0 1 0,0-1-1,0 1 1,0 0 0,1 2-1,-1-3 50,1 0-1,-1-1 0,0 1 1,1 0-1,-1 0 0,1-1 1,-1 1-1,1 0 0,-1-1 1,1 1-1,-1-1 0,1 1 1,-1-1-1,1 1 0,0-1 1,0 1-1,-1-1 0,1 1 1,0-1-1,0 0 0,-1 1 1,1-1-1,0 0 0,0 0 1,-1 0-1,1 0 0,0 0 1,0 0-1,0 0 0,0 0 1,-1 0-1,1 0 0,1 0 0,18-5-242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145 305 13083,'-1'0'177,"0"-1"0,0 1 0,0 0 1,0 0-1,0 0 0,0 0 0,0 0 1,0 0-1,0 0 0,0 1 0,0-1 1,0 0-1,0 0 0,0 1 0,0-1 0,0 1 1,0-1-1,0 1 0,-1 0 0,-16 14 1692,6-2-1382,0 1 0,1 1 0,0-1 1,2 2-1,0-1 0,0 2 0,1-1 0,1 1 0,-8 29 1,14-42-415,1 0 0,-1 0 0,1 0 0,-1 0 0,1 0 1,0 0-1,1 0 0,0 6 0,-1-10-57,0 1 0,0 0 0,1-1 0,-1 1 0,0 0 0,1 0 0,-1-1 0,0 1 0,1-1 0,-1 1 0,1 0 0,-1-1 0,1 1 0,-1-1 0,1 1 0,0-1 0,-1 1 0,1-1 0,1 1 0,-1-1-11,0 1 1,0-1 0,0 0 0,0 0-1,1 0 1,-1 0 0,0 0 0,0 0-1,0-1 1,0 1 0,0 0 0,0 0-1,1-1 1,-1 1 0,0-1 0,0 1-1,1-2 1,9-5-10,-1-1 0,0 0-1,0-1 1,-1 0 0,0-1-1,8-11 1,-6 7-26,13-15-173,-1 0-1,-2-2 0,-1 0 1,-1-1-1,15-38 1,-53 106-436,13-20 679,0-1 1,1 1-1,1 0 1,0 1-1,1-1 1,1 1-1,0 32 1,2-48-35,0 1 0,0 0 0,1-1-1,-1 1 1,0-1 0,1 1 0,-1 0 0,1-1 0,-1 1 0,1-1 0,0 1 0,0-1-1,-1 1 1,1-1 0,0 0 0,0 0 0,1 1 0,-1-1 0,0 0 0,0 0 0,0 0-1,1 0 1,-1 0 0,3 1 0,-2-2-6,1 1 0,-1-1 0,1 1 0,0-1 0,-1 0 0,1 0 1,0 0-1,-1 0 0,1-1 0,-1 1 0,1-1 0,0 0 0,3-1 0,6-3-46,0-1-1,-1 0 1,1-1 0,-2 0 0,13-10 0,6-7-230,-1-1 0,-1-2 1,-2-1-1,0-1 0,-2-1 1,-1-1-1,-2-1 1,17-35-1,-35 63 276,8-21-3,-10 25 16,1-1 0,-1 1 0,0-1 0,1 0 0,-1 1 0,0-1 0,0 1-1,0-1 1,0 0 0,1 1 0,-1-1 0,0 0 0,0 1 0,0-1 0,0 0-1,0 1 1,-1-1 0,1 0 0,0 1 0,0-1 0,0 1 0,-1-1 0,1 0-1,0 1 1,0-1 0,-1 1 0,1-1 0,-1 0 0,0 1 15,0 0 1,1 0 0,-1 0-1,0 1 1,1-1 0,-1 0-1,0 0 1,0 1-1,1-1 1,-1 0 0,1 1-1,-1-1 1,0 1 0,1-1-1,-1 0 1,1 1-1,-1 0 1,1-1 0,-1 1-1,1-1 1,-1 2 0,-13 16 301,12-15-213,-8 10 26,1 1 0,0 0-1,2 0 1,-10 24 0,13-29-133,2 0 1,-1 0 0,1 1-1,0-1 1,1 1 0,1 0-1,-1-1 1,3 20 0,-2-27-12,0 0 0,0-1 1,0 1-1,0 0 0,1 0 0,-1-1 1,1 1-1,-1 0 0,1-1 0,0 1 1,0 0-1,0-1 0,-1 1 1,1-1-1,1 1 0,-1-1 0,0 0 1,0 1-1,1-1 0,-1 0 0,0 0 1,1 0-1,-1 0 0,1 0 0,0 0 1,-1 0-1,1-1 0,0 1 1,-1 0-1,1-1 0,0 0 0,0 1 1,-1-1-1,1 0 0,0 0 0,2 0 1,0 0-2,1-1-1,-1 0 1,1 0 0,-1 0 0,0-1 0,1 1 0,-1-1-1,0 0 1,0 0 0,0-1 0,-1 1 0,1-1 0,5-4-1,18-24-130,0-1 0,-2-1 0,-2-1 0,24-45-1,-28 47-37,-7 12 61,-3 7-61,-2 0 1,13-28-1,-21 37 53,-5 11 127,-7 11 99,-3 11 177,0 1-1,2 0 1,1 1-1,-13 47 0,19-55-69,2 1-1,1-1 0,1 1 0,1 0 0,1 0 0,4 47 0,7-28-23,-10-41-212,1 0-1,0 0 1,0 0 0,0 0-1,0 0 1,0 0-1,0 0 1,1-1 0,-1 1-1,0 0 1,1-1 0,0 1-1,-1-1 1,1 1 0,0-1-1,0 0 1,2 1-1,-4-1 17,1-1-1,0 0 0,-1 0 1,1 1-1,0-1 0,0 0 0,-1 0 1,1 0-1,0 0 0,-1 0 1,1 0-1,0 0 0,0 0 0,-1 0 1,1-1-1,0 1 0,-1 0 1,1 0-1,0-1 0,0 1 0,-1 0 1,1-1-1,-1 1 0,2-1 1,11-17-99,1-12-51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15675,'2'-2'1777,"2"2"-1065,0 2-448,5-1-496,1-1 872,0 1-552,4-1-368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42 16371,'1'-2'177,"-1"0"-1,0 1 0,0-1 0,-1 0 0,1 0 0,0 0 0,-1 1 1,1-1-1,-1 0 0,1 0 0,-1 1 0,0-1 0,0 0 0,0 1 1,0-1-1,0 1 0,0-1 0,0 1 0,0-1 0,-2 0 0,1 1-58,0 0 0,1 0 0,-1 0-1,0 1 1,0-1 0,0 1-1,0 0 1,0-1 0,0 1 0,0 0-1,0 0 1,0 0 0,0 0-1,0 1 1,0-1 0,0 0 0,0 1-1,0 0 1,-3 1 0,0 0-55,0 1 1,0 0 0,0 0-1,0 1 1,0-1 0,1 1-1,-1 0 1,1 0 0,0 0-1,1 1 1,-1 0 0,1-1-1,0 1 1,0 1-1,0-1 1,1 0 0,-3 8-1,-1 4-32,1 0-1,0 0 0,2 0 0,-3 25 0,6-36-19,-2 7 13,1 0 0,2 24 0,-1-34-20,1 0 0,-1 0 0,1-1 0,0 1 0,0 0 0,0-1 0,0 1 0,2 3 0,-2-5-2,-1 0 0,1 0 1,0-1-1,-1 1 0,1 0 0,0 0 0,0-1 0,-1 1 1,1-1-1,0 1 0,0 0 0,0-1 0,0 0 0,0 1 1,0-1-1,0 0 0,0 1 0,0-1 0,0 0 0,0 0 1,2 0-1,0 0-2,-1 0 1,1-1-1,0 0 0,-1 1 1,1-1-1,-1 0 0,0 0 1,1 0-1,-1-1 1,0 1-1,0-1 0,1 1 1,-1-1-1,0 1 1,-1-1-1,4-3 0,24-35-10,-15 18-1,-2-1 0,-1 0 0,0 0 0,-2-1 0,12-45 0,-21 56-41,-5 17 4,-7 22-9,8-14 38,-17 55-52,18-58 71,2-1-1,-1 0 0,1 0 1,0 1-1,1 14 1,0-22 1,0 0 0,0-1 1,0 1-1,0 0 0,1-1 1,-1 1-1,0 0 1,0-1-1,1 1 0,-1 0 1,0-1-1,1 1 0,-1-1 1,1 1-1,-1 0 0,1-1 1,-1 1-1,1-1 0,-1 0 1,1 1-1,-1-1 1,1 1-1,0-1 0,-1 0 1,1 1-1,-1-1 0,1 0 1,0 0-1,-1 0 0,1 1 1,0-1-1,0 0 0,-1 0 1,1 0-1,0 0 1,-1 0-1,1 0 0,0 0 1,-1-1-1,1 1 0,0 0 1,-1 0-1,1 0 0,0-1 1,-1 1-1,1 0 0,0-1 1,-1 1-1,1-1 0,7-3 9,0 0 0,0 0-1,8-7 1,-9 6-4,99-56-26,-91 53-4,1 1 0,0 1 0,0 0 0,0 2 0,20-4 0,-32 7 11,0 0 1,0 1 0,0 0 0,1 0-1,-1 0 1,0 0 0,0 1 0,0-1-1,0 1 1,0 0 0,0 0 0,0 1-1,0-1 1,0 1 0,-1 0-1,5 2 1,-5-1 5,0-1 1,0 1-1,-1 0 0,1 0 0,-1 1 0,1-1 1,-1 0-1,0 1 0,0 0 0,-1-1 0,1 1 1,-1 0-1,0 0 0,0 0 0,1 8 0,-1-5 32,-1 0 0,0 0 0,0 0-1,-1 0 1,-1 11 0,-2 13 348,3-29-3,-1-6-239,-1-8-13,5-171 243,-2 183-379,0 0 1,-1 0-1,1 0 1,0 0-1,0-1 1,0 1-1,0 0 1,0 0-1,0 0 0,1-1 1,-1 1-1,0 0 1,0 0-1,0 0 1,0 0-1,0-1 1,0 1-1,0 0 1,0 0-1,0 0 0,0 0 1,0 0-1,1-1 1,-1 1-1,0 0 1,0 0-1,0 0 1,0 0-1,0 0 1,1 0-1,-1 0 0,0 0 1,0-1-1,0 1 1,0 0-1,1 0 1,-1 0-1,0 0 1,0 0-1,0 0 0,0 0 1,1 0-1,-1 0 1,0 0-1,0 0 1,0 0-1,1 0 1,-1 0-1,0 0 1,0 0-1,0 1 0,0-1 1,1 0-1,-1 0 1,0 0-1,0 0 1,0 0-1,0 0 1,0 0-1,1 0 1,-1 1-1,0-1 0,0 0 1,0 0-1,0 0 1,0 0-1,0 1 1,15 13-1097,-7-6 660,-4-5 382,1 1 0,0-1-1,0 0 1,0 0-1,0-1 1,0 0-1,1 1 1,-1-2 0,12 3-1,8-2-346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 14043,'5'2'331,"0"-1"0,0-1 0,0 1 0,0-1 0,0 0 0,0 0 1,0 0-1,0-1 0,0 1 0,0-1 0,-1-1 0,1 1 0,0-1 0,0 1 0,-1-1 0,8-4 0,-8 3-187,0 1 0,0-1-1,0 1 1,0-1-1,-1-1 1,1 1 0,-1 0-1,0-1 1,0 1 0,0-1-1,0 0 1,-1 0 0,1 0-1,-1-1 1,0 1-1,0-1 1,1-5 0,-3 9-128,0 1-1,0-1 1,0 0 0,0 0 0,0 1-1,0-1 1,0 0 0,0 0 0,0 1 0,0-1-1,-1 0 1,1 1 0,0-1 0,-1 0 0,1 1-1,0-1 1,-1 0 0,1 1 0,-1-1-1,1 1 1,-1-1 0,1 1 0,-1-1 0,1 1-1,-1-1 1,0 1 0,1-1 0,-1 1 0,0 0-1,1-1 1,-1 1 0,0 0 0,1 0 0,-1 0-1,0-1 1,0 1 0,1 0 0,-1 0-1,-1 0 1,-29 0 294,24 2-272,1 0-1,0 0 1,0 0-1,0 1 1,0 0-1,0 0 1,1 1 0,-1-1-1,1 1 1,0 0-1,0 1 1,1-1-1,-1 1 1,1 0-1,0 0 1,-6 10-1,6-10-16,1 0-1,0 1 1,1-1-1,-1 0 1,1 1-1,0-1 1,0 1-1,1 0 1,-1 0-1,1 0 0,1 0 1,-1 0-1,1 0 1,0-1-1,0 1 1,1 0-1,0 0 1,2 10-1,-2-13-100,1-1 0,-1 1 0,1-1 0,0 1 0,-1-1 0,1 0 0,0 1 0,0-1 0,1 0 0,-1 0-1,0-1 1,1 1 0,-1 0 0,1-1 0,-1 1 0,1-1 0,0 0 0,0 0 0,0 0 0,-1 0 0,1-1 0,0 1 0,0-1 0,0 0 0,5 0 0,4 1-224,-1-2 0,1 0 0,-1 0 0,0-1 0,17-5 0,14-7-428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14515,'0'-7'884,"1"-10"331,-2 15-122,0 8 770,-3 18-806,-1 39 1,5-56-1013,0 1 0,1 0-1,-1 0 1,1 0 0,1 0 0,0-1 0,0 1 0,0-1 0,5 9 0,-6-14-36,0 0 0,0-1 0,0 1 0,0-1-1,0 1 1,1-1 0,-1 1 0,0-1 0,1 0 0,0 0 0,-1 1 0,1-1 0,-1 0-1,1 0 1,0-1 0,0 1 0,0 0 0,-1-1 0,4 1 0,-2 0 1,1-1 0,-1 0-1,0 0 1,1 0 0,-1-1 0,1 1 0,-1-1 0,0 0 0,0 0 0,5-1 0,3-4 6,0 0 1,0 0-1,0-1 1,-1 0-1,11-9 0,-2-2-13,-1-2-1,0 0 0,22-34 0,-28 38-3,-18 36 175,1-1-1,1 1 0,0 0 0,0 26 0,3-45-162,1 0 0,0 0 1,0 0-1,0 0 0,0 0 0,0 0 1,0 0-1,0 0 0,0 0 0,1-1 1,-1 1-1,0 0 0,0 0 0,1 0 1,-1 0-1,1 0 0,-1 0 0,1 0 1,-1 0-1,1-1 0,-1 1 0,1 0 1,0 0-1,0-1 0,-1 1 0,1-1 1,0 1-1,0 0 0,0-1 0,-1 1 1,1-1-1,0 0 0,0 1 0,0-1 1,0 0-1,0 0 0,0 1 0,0-1 1,0 0-1,0 0 0,0 0 0,0 0 1,0 0-1,0 0 0,0 0 0,0-1 1,0 1-1,1-1 0,5-1 31,0 0-1,1-1 1,-1 0 0,12-8-1,-19 11-41,24-15 5,36-32 0,-39 29-80,35-21 1,-30 26-99,-26 13 171,1 0 1,-1 0 0,0 0-1,1-1 1,-1 1 0,0 0-1,1 0 1,-1 0-1,1 0 1,-1 0 0,0 0-1,1 0 1,-1 0 0,0 0-1,1 0 1,-1 0-1,0 0 1,1 0 0,-1 1-1,1-1 1,-1 0 0,0 0-1,1 0 1,-1 0-1,0 1 1,1-1 0,-1 0-1,0 0 1,0 0 0,1 1-1,-1-1 1,0 0-1,0 1 1,1-1 0,-1 0-1,0 1 1,0-1 0,0 0-1,0 1 1,0-1-1,1 0 1,-1 1 0,0-1-1,0 0 1,0 1 0,0-1-1,0 1 1,0-1-1,0 0 1,0 1 0,0-1-1,0 0 1,0 1 0,-1-1-1,1 1 1,0-1-1,0 0 1,0 1 0,0-1-1,0 0 1,-1 1 0,1-1-1,0 0 1,-1 1-1,-10 30 116,7-22-51,1 0 1,0 0-1,1 1 1,-1-1-1,2 1 0,-2 10 1,3-19-55,0-1 0,0 1 0,0-1 0,0 0 0,0 1 0,0-1 0,1 1 0,-1-1 0,0 1 0,0-1 0,0 1 0,0-1 0,1 0 0,-1 1 0,0-1 0,0 0 0,1 1 0,-1-1 0,0 1 0,1-1 1,-1 0-1,0 0 0,1 1 0,-1-1 0,1 0 0,-1 0 0,0 1 0,1-1 0,-1 0 0,1 0 0,0 0 0,19-1 136,19-12-7,-12-2-95,-1 0 1,46-37-1,17-11-330,-88 63 281,-1 0 0,0-1 0,1 1 1,-1 0-1,0-1 0,1 1 0,-1 0 0,0 0 1,1 0-1,-1 0 0,1-1 0,-1 1 1,0 0-1,1 0 0,-1 0 0,1 0 1,-1 0-1,0 0 0,1 0 0,-1 0 0,1 0 1,-1 0-1,1 0 0,-1 0 0,0 0 1,1 1-1,-1-1 0,0 0 0,1 0 0,-1 0 1,1 1-1,-1-1 0,0 0 0,1 0 1,-1 1-1,0-1 0,1 0 0,-1 0 1,0 1-1,0-1 0,1 0 0,-1 1 0,0-1 1,0 1-1,0-1 0,0 0 0,1 1 1,-1-1-1,0 1 0,0-1 0,0 0 1,0 1-1,0-1 0,0 1 0,0-1 0,0 0 1,0 1-1,0-1 0,0 1 0,-1 0 1,-3 33-21,3-26 18,-1 2 38,1 0-1,1 1 1,-1-1-1,2 0 1,0 12-1,-1-21-21,1 1 0,-1-1-1,0 1 1,0-1 0,1 1-1,-1-1 1,1 1 0,-1-1-1,1 0 1,-1 1 0,1-1-1,0 0 1,0 1 0,0-1-1,0 0 1,0 0 0,0 0-1,0 0 1,0 0 0,0 0 0,0 0-1,1 0 1,-1 0 0,0 0-1,1-1 1,-1 1 0,1 0-1,-1-1 1,0 0 0,1 1-1,-1-1 1,1 0 0,-1 0-1,1 1 1,0-1 0,-1 0-1,1-1 1,-1 1 0,1 0-1,-1 0 1,1-1 0,-1 1-1,3-1 1,2-2-64,1 0 0,-1 0 1,0-1-1,0 0 0,0 0 0,0 0 0,-1-1 0,0 1 1,0-1-1,9-11 0,2-6-727,20-33 1,-31 48 512,-4 5 175,1 0 0,-1 0-1,0 0 1,0 0 0,1 0-1,-1 0 1,-1 0 0,1 0 0,0 0-1,0-1 1,-1 1 0,1-4 0,-26 55-126,8 1 730,16-46-499,0 0 0,0 0-1,0 0 1,1 0 0,-1 0 0,1 0 0,0 0 0,1 0 0,-1 0 0,3 8 0,-3-11-11,0-1-1,0 1 1,0-1 0,0 0 0,0 1-1,1-1 1,-1 1 0,0-1 0,0 0-1,1 1 1,-1-1 0,0 0-1,1 1 1,-1-1 0,0 0 0,1 0-1,-1 1 1,0-1 0,1 0 0,-1 0-1,1 0 1,-1 1 0,0-1-1,1 0 1,-1 0 0,1 0 0,-1 0-1,0 0 1,1 0 0,-1 0 0,1 0-1,-1 0 1,1 0 0,-1 0-1,0 0 1,1 0 0,-1 0 0,1-1-1,-1 1 1,1 0 0,-1 0 0,17-12-25,-6 0-156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18924,'-6'8'1536,"2"-3"-1224,1 6 1697,3-4-601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130 136 16035,'10'-66'2396,"-10"60"-2171,0 0-1,0 0 1,0 0 0,0 0 0,-1 0-1,0 0 1,0 0 0,-4-9 0,5 15-190,0 0 1,0-1-1,0 1 0,-1 0 1,1-1-1,0 1 1,0 0-1,0-1 0,0 1 1,0 0-1,-1 0 1,1-1-1,0 1 0,0 0 1,0 0-1,-1-1 1,1 1-1,0 0 1,0 0-1,-1 0 0,1 0 1,0-1-1,0 1 1,-1 0-1,1 0 0,0 0 1,-1 0-1,1 0 1,0 0-1,-1 0 1,1 0-1,0 0 0,-1 0 1,1 0-1,-1 0 1,-7 9 552,-2 16-200,0 19 38,-8 68 1,7-36-183,-33 292 927,44-361-1155,-1-2 4,0 0 0,1 0 0,-1 0 0,1 0 1,1 0-1,-1 0 0,1 0 0,-1 0 0,2 0 1,1 8-1,-2-13-17,-1 0-1,0 0 1,0 0 0,0 0 0,0 0 0,0 0 0,0 0 0,0 1-1,0-1 1,0 0 0,1 0 0,-1 0 0,0 0 0,0 0 0,0 0 0,0 0-1,0 0 1,0 0 0,1 0 0,-1 0 0,0 0 0,0 0 0,0 0-1,0 0 1,0 0 0,0 0 0,1 0 0,-1 0 0,0 0 0,0 0-1,0 0 1,0 0 0,0 0 0,1 0 0,-1 0 0,0 0 0,0 0 0,0 0-1,0 0 1,0-1 0,0 1 0,0 0 0,0 0 0,1 0 0,-1 0-1,0 0 1,0 0 0,0 0 0,0-1 0,0 1 0,0 0 0,0 0-1,0 0 1,0 0 0,4-9 92,-1-7-28,0 0-1,-1 0 1,-1 0 0,0 0 0,-1 0 0,-3-19 0,-1 4-36,-1 1 0,-13-41 0,2 31-204,19 42 58,1 0 0,-1 0 0,0-1 0,1 1 0,-1-1 0,1 0 0,-1 0 0,5 1 0,40 9-1895,-36-10 1640,1 0 0,-1-1 0,0 0 0,0 0 0,0-2 0,20-3 0,7-5-562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 15451,'0'-1'58,"0"1"-1,0 0 0,0 0 0,0 0 0,0-1 1,0 1-1,0 0 0,0 0 0,0-1 0,0 1 1,0 0-1,0 0 0,0 0 0,0-1 0,-1 1 1,1 0-1,0 0 0,0 0 0,0 0 0,0-1 1,0 1-1,0 0 0,-1 0 0,1 0 1,0 0-1,0-1 0,0 1 0,0 0 0,-1 0 1,1 0-1,0 0 0,0 0 0,0 0 0,-1 0 1,1 0-1,0 0 0,0 0 0,0 0 0,-1-1 1,1 1-1,0 0 0,-12 5 1119,-13 14 683,23-18-1537,-9 9 139,0 0 0,0 1 0,1 0 0,0 1-1,1 0 1,1 0 0,-1 1 0,2 0 0,0 0-1,-8 22 1,15-34-447,-1 0-1,1-1 1,-1 1 0,1 0-1,0 0 1,0 0-1,-1 0 1,1 0 0,0 0-1,0 1 1,0-1-1,0 0 1,0 0-1,0 0 1,0 0 0,0 0-1,1 0 1,-1 0-1,0 0 1,1 0 0,-1 0-1,0 0 1,1 0-1,-1-1 1,2 3-1,-1-3-9,0 1 0,1-1-1,-1 0 1,0 1-1,1-1 1,-1 0-1,0 0 1,1 0 0,-1 0-1,0 0 1,1 0-1,-1 0 1,0 0-1,1 0 1,-1-1 0,0 1-1,1-1 1,-1 1-1,0-1 1,2 0-1,26-13-66,0-1-1,48-33 1,-45 27-56,-30 19 103,0 1 0,0 0 1,0-1-1,0 1 0,0 0 0,1 0 0,-1 1 1,0-1-1,0 0 0,1 1 0,-1-1 0,0 1 1,1 0-1,-1 0 0,0 0 0,1 0 0,2 1 1,-4-1 7,0 1 0,1 0 0,-1-1 0,0 1 1,0 0-1,0 0 0,0 0 0,0 0 1,0 0-1,0 0 0,-1 0 0,1 1 1,0-1-1,-1 0 0,1 0 0,0 1 1,-1-1-1,0 0 0,1 1 0,-1-1 0,0 0 1,1 1-1,-1-1 0,0 0 0,0 1 1,0-1-1,0 1 0,-1-1 0,1 3 1,-2 24 120,28-82 611,-17 11-552,-8 35-173,0 0 0,1 1 0,-1-1 0,2 1-1,-1-1 1,1 1 0,4-8 0,-7 14-2,1 1 1,-1 0-1,0-1 1,0 1 0,1 0-1,-1 0 1,0-1-1,1 1 1,-1 0 0,0 0-1,1 0 1,-1 0-1,0-1 1,1 1-1,-1 0 1,0 0 0,1 0-1,-1 0 1,1 0-1,-1 0 1,0 0 0,1 0-1,-1 0 1,0 0-1,1 0 1,-1 0-1,1 0 1,-1 1 0,0-1-1,1 0 1,-1 0-1,0 0 1,1 0 0,-1 1-1,0-1 1,1 0-1,16 13-56,-4-2 24,-1-6-35,0 1 0,1-1 0,0-1 0,16 4 0,-21-6-11,-1-1 1,1 0 0,-1-1 0,1 0-1,-1 0 1,1 0 0,-1-1 0,1 0 0,7-2-1,-10 1-21,0 1 0,0 0 0,0 0 0,0 1-1,0-1 1,8 1 0,-12 1 79,0-1 0,0 0-1,-1 0 1,1 0 0,0 0 0,0 0 0,-1 1 0,1-1 0,0 0 0,-1 1-1,1-1 1,0 1 0,-1-1 0,1 0 0,-1 1 0,1-1 0,0 1-1,-1 0 1,1-1 0,0 2 0,-1-1 11,0 0 1,1 1-1,-1-1 0,0 0 0,0 0 1,0 0-1,0 1 0,0-1 0,0 0 1,-1 0-1,1 0 0,0 0 1,-1 1-1,1-1 0,-1 0 0,1 0 1,-1 0-1,0 1 0,-7 13 45,5-9 14,-1 0 0,1-1 1,1 1-1,-1 0 0,1 1 0,0-1 0,1 0 0,-2 8 1,5-14-7,0 0 0,0 0 0,0 0 1,0-1-1,0 1 0,-1 0 0,1-1 0,0 1 1,0-1-1,0 0 0,1-1 0,18-9 42,-1-1 0,33-26-1,-25 17-63,-25 19-34,0-1 1,0 1-1,0 0 1,0 0-1,1 0 1,-1 0-1,1 0 0,0 1 1,-1-1-1,1 1 1,0 0-1,0 1 0,-1-1 1,1 0-1,0 1 1,7 0-1,-11 0 11,1 1 0,0-1 0,-1 1 0,1-1 0,0 0 0,-1 1-1,1-1 1,0 1 0,-1 0 0,1-1 0,-1 1 0,1-1 0,-1 1 0,1 0 0,-1-1 0,1 1 0,-1 0 0,0 0 0,0-1 0,1 1-1,-1 0 1,0 1 0,4 24-37,-1-6 12,-3-19 28,1-1 0,0 1 0,-1 0 0,1 0 0,-1-1 0,1 1 0,0 0 0,0-1-1,-1 1 1,1-1 0,0 1 0,0-1 0,0 1 0,0-1 0,0 1 0,0-1 0,-1 0 0,1 0 0,0 1 0,0-1 0,0 0 0,0 0 0,0 0 0,0 0-1,0 0 1,0 0 0,0 0 0,0-1 0,0 1 0,0 0 0,0 0 0,0-1 0,1 0 0,41-16-275,-27 10 92,8-3-105,-17 7 124,0-1 1,1 1 0,-1 1 0,1 0 0,0 0 0,9-1 0,-16 3 141,0 0 0,0 0-1,0 0 1,0 0 0,0 0-1,0 0 1,0 0-1,0 1 1,-1-1 0,1 0-1,0 0 1,0 1 0,0-1-1,0 1 1,-1-1 0,1 1-1,0-1 1,0 1 0,-1-1-1,1 1 1,0 0 0,-1-1-1,1 1 1,-1 0 0,1 0-1,-1 0 1,1-1-1,-1 1 1,0 0 0,1 0-1,-1 0 1,0 0 0,1 0-1,-1-1 1,0 1 0,0 0-1,0 0 1,0 0 0,0 0-1,0 1 1,-1 6-106,1 0-1,-2 0 1,-3 15-1,1-6-471,4-14 462,-1 0-52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17452,'1'-1'245,"6"-6"2132,-8 14-823,0 1-1377,-11 62 1767,4-31-1667,1 1 1,3 0-1,0 77 1,5-113-273,-1 1 0,1-1 0,-1 0 0,1 0 0,1 0 0,-1 0 1,0 0-1,1 0 0,4 7 0,-5-10-7,0 0 1,0 0-1,0 0 1,0 0-1,0 0 1,0 0 0,1 0-1,-1 0 1,0 0-1,0 0 1,1-1-1,-1 1 1,1-1-1,-1 1 1,0-1-1,1 0 1,-1 1-1,1-1 1,-1 0-1,1 0 1,-1 0-1,1 0 1,-1 0-1,1 0 1,-1 0-1,1-1 1,-1 1-1,1-1 1,-1 1-1,2-1 1,4-2-13,-1-1 1,0 1-1,0-1 0,0 0 1,0 0-1,0-1 0,-1 1 0,9-11 1,35-48-152,-42 54 129,-7 9 31,0 0-1,0-1 1,0 1-1,0 0 1,0-1 0,1 1-1,-1 0 1,0 0 0,0-1-1,0 1 1,1 0 0,-1 0-1,0-1 1,1 1 0,-1 0-1,0 0 1,0 0 0,1-1-1,-1 1 1,0 0-1,1 0 1,-1 0 0,0 0-1,1 0 1,-1 0 0,0 0-1,1 0 1,-1 0 0,1 0-1,2 9-88,-4 24 27,0-27 60,1 2 2,-1 1-4,1 0 1,0 0-1,0 0 1,2 11-1,-1-18 14,-1 0 0,1 0-1,-1 0 1,1 0 0,0 0 0,-1 0 0,1 0-1,0 0 1,0-1 0,1 1 0,-1 0-1,0-1 1,0 1 0,1-1 0,-1 1 0,1-1-1,0 0 1,-1 1 0,1-1 0,0 0-1,0 0 1,-1 0 0,1 0 0,3 0 0,0 0 6,0 0 0,0-1 0,0 1 0,0-1 0,0 0 1,0-1-1,0 1 0,0-1 0,0 0 0,-1 0 0,1-1 1,0 0-1,-1 1 0,1-1 0,-1-1 0,1 1 0,5-5 1,8-6-49,0-1 0,24-25 1,-28 26-23,28-26-298,-42 38 344,0 1 0,1 0-1,-1-1 1,0 1-1,1-1 1,-1 1 0,0 0-1,1 0 1,-1-1-1,1 1 1,-1 0 0,1 0-1,-1-1 1,1 1-1,-1 0 1,0 0 0,1 0-1,-1 0 1,1 0-1,-1 0 1,1-1 0,-1 1-1,1 1 1,0-1-1,3 9-198,-7 20-27,3-29 231,-24 199 240,23-163-84,1 0 0,1 0 0,11 56 0,-12-90-146,6 23 44,-2 1 0,0 0 0,-2 0 0,-1 0 0,-2 26 1,1-49-8,0-1 0,-1 0 0,1 1 0,-1-1 0,0 0 0,1 1 0,-1-1 0,0 0 0,-1 0 0,1 0 0,0 0 0,0 0 0,-1 0 0,0 0 0,1 0 0,-1-1 0,0 1 0,0 0 0,1-1 0,-1 0 0,-4 2 0,5-2-8,-1-1 0,1 1 1,-1-1-1,1 0 0,-1 0 0,1 0 0,-1 0 0,1 0 1,-1 0-1,1 0 0,-1 0 0,1-1 0,0 1 0,-1 0 1,1-1-1,-1 1 0,1-1 0,0 0 0,-1 1 0,1-1 1,0 0-1,0 0 0,-1 0 0,1 0 0,0 0 0,0 0 0,0 0 1,0 0-1,0-1 0,1 1 0,-1 0 0,0-1 0,0 1 1,1 0-1,-1-3 0,-5-8 9,2 0 0,0-1 0,0 0-1,1 0 1,1 0 0,0 0 0,1 0 0,0 0 0,2-22 0,1 9-295,1 0 1,1 1-1,16-49 1,-14 55-167,1 1 1,1 0-1,12-20 0,-14 29 264,-1 0 1,1 1-1,1 0 0,-1 0 1,2 1-1,-1 0 0,16-12 1,15-2-427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137 300 13171,'6'-4'468,"-1"0"0,0-1 0,0 1 0,7-10 0,-11 14-392,0-1 1,-1 1-1,1-1 1,0 1 0,-1-1-1,1 0 1,-1 0-1,1 1 1,-1-1-1,0 0 1,1 0 0,-1 0-1,0 1 1,1-1-1,-1 0 1,0 0-1,0 0 1,0 0 0,0 1-1,1-1 1,-2 0-1,1 0 1,0 0-1,0 0 1,0 0 0,0 0-1,0 1 1,-1-1-1,1 0 1,0 0-1,-1 0 1,1 1 0,0-1-1,-1 0 1,1 0-1,-1 1 1,0-1-1,1 0 1,-1 1 0,1-1-1,-1 1 1,0-1-1,0 0 1,1 1-1,-1 0 1,0-1 0,0 1-1,-1-1 1,-1 0 73,-1 0 0,1 0 0,-1 1-1,1-1 1,-1 1 0,1 0 0,-1 0 0,1 0 0,-1 1 0,1-1 0,-1 1 0,1 0 0,-1 0 0,1 0 0,-1 0-1,-2 2 1,-3 1 7,1 1 0,0-1 0,0 1 0,-14 12-1,17-12-115,0 1 0,0-1 0,0 1 0,1 0 0,-1 0 0,-2 6 0,5-9-33,1-1 0,0 1 0,0 0 0,0-1-1,0 1 1,0 0 0,0 0 0,1 0-1,-1 0 1,1-1 0,0 1 0,0 0 0,0 0-1,0 0 1,0 0 0,1 0 0,-1 0-1,2 2 1,-1-3-4,0-1 0,0 1-1,0-1 1,0 1 0,0-1-1,0 0 1,1 0 0,-1 0-1,0 0 1,1 0-1,-1 0 1,1 0 0,-1 0-1,1 0 1,-1-1 0,1 1-1,0 0 1,-1-1 0,1 0-1,0 1 1,-1-1 0,1 0-1,2 0 1,1 1-1,0-1 0,0-1 0,0 1 0,0 0-1,0-1 1,-1 0 0,7-2 0,2-3-13,-1 1-1,0-2 1,0 1-1,-1-2 1,0 1-1,19-18 1,-8 4-18,-1-1 0,19-26 0,-28 34 13,-1-2 0,-1 0-1,0 0 1,-1-1 0,-1 0 0,0 0 0,-2-1 0,0 0 0,-1 0 0,3-19 0,-8 14 14,0 22 1,0 1 1,0-1 0,0 1 0,-1-1 0,1 1 0,0-1 0,0 1 0,0 0 0,0-1 0,-1 1 0,1-1 0,0 1 0,0 0 0,-1-1 0,1 1 0,0 0 0,-1-1 0,1 1 0,-1 0 0,1-1 0,0 1 0,-1 0 0,0-1 0,1 1 1,-1 0-1,1 1 1,-1-1-1,1 0 1,-1 0 0,1 0-1,-1 0 1,1 0-1,-1 0 1,1 1 0,-1-1-1,1 0 1,-1 0 0,1 1-1,0-1 1,-1 0-1,1 1 1,0-1 0,-1 0-1,1 1 1,-1 0-1,-10 19 34,0 9 37,2-1-1,1 1 1,2 1 0,0 0-1,2-1 1,2 1-1,0 1 1,4 36-1,-2-64-57,1 1-1,-1-1 1,1 1-1,0-1 1,0 0-1,0 0 1,0 1-1,0-1 1,1 0-1,-1 0 1,1 0-1,0-1 0,4 6 1,-4-7-7,-1 0 1,1 0-1,0 1 0,0-1 1,0 0-1,0-1 0,0 1 1,1 0-1,-1-1 0,0 1 1,0-1-1,0 1 0,1-1 1,-1 0-1,0 0 0,0 0 1,1 0-1,-1-1 0,0 1 1,4-2-1,8-2-21,1-1 0,-1 0 1,-1-2-1,1 1 0,-1-2 0,0 1 0,-1-2 1,14-11-1,-7 6-71,1 0 0,22-11 0,-41 25 79,0-1 0,0 0 0,0 1 0,0-1 0,0 1 0,0-1 0,0 1 0,0 0 0,0 0 0,1-1 0,-1 1 0,0 0 0,0 0 0,0 0 0,0 0 0,0 0 0,1 0 0,-1 0 0,0 1 0,0-1 0,2 1 0,-2 0 6,-1-1-1,1 1 0,0 0 0,-1 0 0,1 0 0,-1 0 0,1-1 0,-1 1 0,1 0 0,-1 0 0,1 0 0,-1 0 0,0 0 0,0 0 0,1 0 0,-1 0 0,0 0 0,0 0 0,0 2 0,-1 6 30,0 1 1,0 0-1,-6 19 0,5-21-3,0-1 8,-6 37 190,8-42-197,-1 1 1,1 0-1,0 0 1,0 0-1,0-1 0,1 1 1,-1 0-1,1 0 0,-1 0 1,1-1-1,0 1 0,2 3 1,-3-5-31,1-1 0,-1 1 1,1-1-1,-1 1 0,1-1 0,-1 1 1,1-1-1,0 1 0,-1-1 0,1 0 0,-1 1 1,1-1-1,0 0 0,-1 0 0,1 0 1,0 1-1,-1-1 0,1 0 0,0 0 1,0 0-1,-1 0 0,1 0 0,0 0 1,-1 0-1,1 0 0,0-1 0,-1 1 1,1 0-1,0 0 0,-1 0 0,1-1 1,0 1-1,-1 0 0,1-1 0,-1 1 0,1-1 1,0 1-1,0-1 0,21-21-857,-20 19 819,0 0 1,0 0 0,0 0 0,-1-1 0,1 1 0,-1-1 0,0 1 0,0-1 0,0 1 0,-1-1-1,1 0 1,-1-4 0,1-25-277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19228,'-6'20'1632,"4"0"-1231,-3-6-401,7-8 96,6-3 280,12-3-272,5-5-216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13851,'-32'40'2058,"26"-34"-1777,0 1 0,0-1-1,1 1 1,0 0-1,1 0 1,-1 1-1,1 0 1,-4 13 0,7-20-292,1 0 1,0 0-1,0 0 1,0 0-1,0 0 1,0 0-1,0 0 1,0 0 0,0 0-1,0 0 1,0 0-1,0 0 1,1 0-1,-1 0 1,0 0-1,1-1 1,-1 1 0,1 0-1,-1 0 1,1 0-1,-1 0 1,1 0-1,0-1 1,-1 1-1,1 0 1,0-1-1,0 1 1,0 0 0,-1-1-1,1 1 1,0-1-1,0 1 1,0-1-1,0 0 1,0 1-1,2-1 1,4 2-305,0-1-1,0 0 1,0 0 0,10 0 0,-1-1-266,4 2-17,26 2-483,-43-3 1129,-1-1 1,1 1-1,-1 0 1,1 0-1,-1-1 1,1 2-1,-1-1 0,0 0 1,0 0-1,1 1 1,-1-1-1,0 1 0,3 3 1,-4-4 53,-1 0 1,1 1-1,-1-1 1,1 0-1,-1 0 1,0 0-1,1 1 1,-1-1-1,0 0 1,0 0-1,0 1 1,0-1-1,0 0 1,0 1-1,0-1 0,-1 0 1,1 0-1,0 1 1,-1-1-1,1 0 1,-1 0-1,1 0 1,-1 0-1,1 1 1,-1-1-1,0 0 1,0 0-1,1 0 1,-3 1-1,-30 30 2216,26-26-1830,-1 2-18,-1-1 0,0 0 1,0 0-1,-1-1 0,0-1 0,0 1 1,-16 5-1,26-11-489,-1 1-1,1-1 1,-1 0-1,0 1 1,1-1 0,-1 0-1,1 0 1,-1 0-1,0 1 1,1-1 0,-1 0-1,1 0 1,-1 0-1,0 0 1,1 0 0,-1 0-1,1 0 1,-1 0 0,0 0-1,1 0 1,-1-1-1,0 1 1,1 0 0,-1 0-1,1-1 1,-1 1-1,1 0 1,-1 0 0,1-1-1,-1 1 1,1-1-1,-1 1 1,1-1 0,-1 1-1,1 0 1,0-1-1,-1 1 1,1-1 0,0 0-1,-1 1 1,1-1 0,0 1-1,0-1 1,-1 1-1,1-1 1,0 0 0,0 1-1,0-1 1,0 0-1,0 1 1,0-1 0,0 1-1,0-1 1,0 0-1,0 1 1,0-1 0,0 0-1,1 0 1,1-7-246,0 1-1,0-1 1,7-12 0,-7 15 287,15-35-646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85 17116,'-2'0'152,"0"0"1,0 0 0,0 0 0,0 1-1,0-1 1,0 1 0,0-1 0,0 1-1,0 0 1,0 0 0,0 0 0,0 0-1,0 0 1,1 0 0,-1 0 0,0 0-1,1 1 1,-1-1 0,1 1 0,-1 0-1,1-1 1,0 1 0,0 0-1,-1 1 1,-5 7 411,2 0 0,-1 1-1,-3 10 1,2-6-266,2 1 0,0 0-1,1-1 1,0 2 0,2-1 0,-2 25-1,4-39-283,0-1 0,0 1-1,0-1 1,0 1-1,0 0 1,1-1 0,-1 1-1,0-1 1,1 1-1,-1-1 1,1 1 0,0-1-1,0 0 1,-1 1-1,1-1 1,0 0-1,0 1 1,2 0 0,-2-1-8,0 0 0,0-1 0,0 1 0,0-1 0,0 1 0,1-1-1,-1 0 1,0 0 0,0 1 0,0-1 0,0 0 0,1 0 0,-1 0 0,0 0 0,0 0 0,0-1 0,1 1 0,1-1 0,2 0 6,0-1-1,0 0 1,0-1 0,-1 1-1,1-1 1,0 0-1,-1 0 1,7-7 0,2-3 15,-2-1 1,1 0-1,-2 0 1,0-1-1,-1-1 1,0 1-1,-1-2 1,9-26 0,-18 46-29,1-1 1,-1 1-1,1 0 1,0 0-1,0 0 1,0-1-1,0 1 1,0 0-1,0 0 1,1-1-1,0 1 1,-1 0-1,1 0 1,0-1-1,0 1 1,1-1-1,-1 1 1,0-1-1,1 1 1,0-1-1,-1 0 1,5 4-1,-3-3 0,0 0-1,0-1 1,0 1-1,1-1 1,-1 1-1,1-1 1,0 0-1,0 0 1,0-1-1,0 1 0,0-1 1,0 0-1,0 0 1,0 0-1,0-1 1,1 1-1,4-1 1,2-1 39,0-1 1,1 0-1,-1 0 0,0-1 1,0-1-1,0 0 0,-1 0 1,1-1-1,-1 0 0,0-1 1,-1 0-1,1-1 1,-1 0-1,0 0 0,-1-1 1,0 0-1,0-1 0,-1 0 1,0 0-1,9-15 0,-15 23-21,-1 0-1,1 0 1,-1 0-1,1 1 0,-1-1 1,1 0-1,-1 0 1,0 0-1,0 0 1,1 0-1,-1 0 0,0 0 1,0 0-1,0 0 1,0 0-1,0-1 1,0 0-1,-1 2-7,1-1 1,-1 1-1,1 0 1,0 0-1,-1 0 1,1 0-1,-1 0 1,1 0-1,-1 0 1,1 0-1,-1 0 1,1 0-1,0 0 1,-1 0-1,1 0 1,-1 0-1,1 0 1,-1 0-1,1 0 1,0 1-1,-1-1 1,1 0-1,-1 0 1,1 1-1,0-1 1,-1 1-1,-4 2 22,0 0 0,0 0-1,1 1 1,-1 0 0,-4 6 0,-1 2-56,1 1 1,0 0 0,1 0-1,0 1 1,1 1 0,1-1 0,0 1-1,1 0 1,-6 29 0,11-43-14,0 0 1,-1 0 0,1 0-1,0 0 1,0 1-1,0-1 1,0 0 0,0 0-1,0 0 1,1 0 0,-1 0-1,0 0 1,1 0-1,-1 0 1,0 0 0,1 0-1,-1 0 1,1-1-1,-1 1 1,1 0 0,0 0-1,-1 0 1,1 0-1,0-1 1,0 1 0,-1 0-1,1-1 1,0 1-1,0-1 1,0 1 0,0-1-1,0 1 1,0-1 0,0 0-1,0 1 1,0-1-1,0 0 1,0 0 0,0 1-1,0-1 1,0 0-1,0 0 1,0 0 0,0-1-1,0 1 1,0 0-1,2-1 1,5 0-375,1-1 0,-1-1 0,0 1 1,13-7-1,31-18-1783,-1-2 0,-1-3 0,-2-2 0,68-61 0,-108 89 2054,27-26-18,-33 30 354,0 0 0,1-1 1,-1 0-1,0 1 0,0-1 1,-1 0-1,1 0 1,-1 0-1,1 0 0,1-5 1,-4 8-109,1 0 1,0-1-1,-1 1 0,1 0 1,0 0-1,0 0 1,-1-1-1,1 1 1,0 0-1,-1 0 0,1 0 1,0 0-1,-1 0 1,1 0-1,-1 0 1,1 0-1,0 0 0,-1 0 1,1 0-1,0 0 1,-1 0-1,1 0 1,0 0-1,-1 0 0,1 0 1,0 0-1,-1 1 1,1-1-1,0 0 1,-1 0-1,1 1 1,-16 4 693,-21 17 892,1 1-1,1 2 0,2 1 1,-49 48-1,81-73-1639,-1 0 0,1-1 0,0 1 0,0 0-1,0 0 1,0 0 0,0 1 0,0-1 0,0 0 0,1 0 0,-1 1 0,0-1 0,0 0 0,1 1 0,-1-1-1,1 0 1,0 1 0,-1-1 0,1 1 0,0-1 0,0 1 0,0 1 0,1-2-18,0 0 1,0-1-1,0 1 1,0 0-1,0 0 1,0-1-1,0 1 1,0 0-1,1-1 1,-1 1-1,0-1 0,0 0 1,1 1-1,-1-1 1,0 0-1,1 0 1,-1 0-1,0 0 1,1 0-1,-1 0 1,0 0-1,1 0 1,0-1-1,70-7-52,-52 5-66,0 0-1,1 2 1,-1 0 0,32 3 0,-50-2 85,0 0 0,0 1 0,-1-1 1,1 0-1,0 1 0,-1-1 0,1 1 1,-1 0-1,1-1 0,-1 1 0,1 0 1,-1 0-1,1 0 0,-1 0 0,0 0 1,1 0-1,-1 1 0,2 1 0,-3-1 5,1-1 1,0 1-1,-1-1 0,0 0 0,1 1 0,-1-1 0,0 1 0,0-1 0,0 1 0,0-1 0,0 1 0,0-1 0,0 1 0,-1-1 0,1 1 0,0-1 0,-1 2 0,-2 3-1,0 0 0,0 0 1,-1 0-1,1 0 0,-1-1 0,-1 1 0,1-1 1,-6 5-1,-14 12 80,-28 21 0,42-36-179,0-1 1,0 1 0,0-2-1,-1 0 1,0 0-1,-17 5 1,26-9 63,0-1 0,0 1 1,0-1-1,-1 1 0,1-1 0,0 1 0,0-1 1,-1 0-1,1 0 0,0 0 0,-1-1 0,1 1 1,0-1-1,0 1 0,-1-1 0,1 1 0,0-1 0,0 0 1,0 0-1,0 0 0,0-1 0,0 1 0,0 0 1,0-1-1,1 1 0,-1-1 0,0 1 0,1-1 1,-3-3-1,-2-17-366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12731,'-7'19'6761,"-10"7"-5216,-1 1-1115,1 3 264,2 1 0,1 0-1,1 2 1,2-1 0,-14 68-1,25-95-649,-1 1 0,0-1-1,1 1 1,0 0 0,1-1-1,-1 1 1,1-1 0,0 1-1,0-1 1,4 9 0,-4-12-57,0 0 1,0-1-1,0 1 1,0 0-1,1-1 1,-1 1-1,1-1 1,-1 0-1,1 1 0,-1-1 1,1 0-1,0 0 1,0 0-1,-1 0 1,1 0-1,0-1 1,0 1-1,0 0 1,0-1-1,0 0 1,0 1-1,0-1 0,0 0 1,0 0-1,0 0 1,0 0-1,0 0 1,0-1-1,0 1 1,0-1-1,0 1 1,2-2-1,7-1-189,0-1 0,0-1 0,0 0 0,14-10 0,-18 10 44,0 1 0,1 0 0,-1 0-1,1 1 1,-1-1 0,1 2 0,0-1 0,0 1 0,1 0-1,12-1 1,-20 4 138,1-1 0,-1 0 0,0 0 0,1 1 0,-1-1 0,0 1 0,0-1 0,1 1-1,-1 0 1,0-1 0,0 1 0,0 0 0,0 0 0,0 0 0,0 0 0,0 0 0,0 0 0,0 0 0,0 0-1,0 0 1,-1 0 0,1 0 0,-1 0 0,1 1 0,-1-1 0,1 0 0,-1 1 0,1-1 0,-1 0 0,0 1-1,0-1 1,0 0 0,0 1 0,0-1 0,0 3 0,0 5 50,-1 0 0,0-1 0,-4 18 0,-11 45 599,16-71-615,0 0 0,1 0-1,-1 0 1,0 0 0,0 0 0,0 0 0,0-1 0,1 1 0,-1 0 0,0 0 0,0 0 0,0 0 0,0 0 0,1 0 0,-1 0 0,0 0 0,0 0 0,0 0 0,1 0 0,-1 0 0,0 0 0,0 0 0,0 0 0,0 0 0,1 0 0,-1 0 0,0 0 0,0 1 0,0-1 0,1 0-1,-1 0 1,0 0 0,0 0 0,0 0 0,0 0 0,0 0 0,0 1 0,1-1 0,-1 0 0,0 0 0,0 0 0,0 0 0,0 0 0,0 1 0,0-1 0,0 0 0,0 0 0,0 0 0,0 1 0,0-1 0,0 0 0,0 0 0,0 0 0,0 0 0,0 1 0,0-1 0,0 0 0,0 0-1,0 0 1,0 1 0,0-1 0,0 0 0,0 0 0,13-12 283,-3-5-204,-1-1-1,-1-1 0,-1 1 0,-1-1 0,0-1 1,-1 1-1,2-23 0,-4 37-203,2 13 27,6 25-22,-5-15 70,-3-9 22,0-1 0,1 0 0,0 0 0,0 0 1,1-1-1,9 13 0,-12-18 20,0 0 1,0 0-1,1-1 0,-1 1 0,0 0 0,1-1 1,-1 0-1,1 1 0,-1-1 0,1 0 1,0 0-1,-1-1 0,1 1 0,0 0 0,0-1 1,0 0-1,-1 0 0,1 1 0,0-2 1,0 1-1,0 0 0,0-1 0,-1 1 0,1-1 1,3-1-1,2-1-5,0 0 1,0-1-1,0 0 0,0-1 0,-1 0 1,1 0-1,-1-1 0,-1 1 1,1-2-1,-1 1 0,0-1 1,9-12-1,-7 7-47,0-1-1,0 0 1,-1 0 0,-1 0 0,0-1-1,6-26 1,-12 40 43,0 0-1,0 0 1,0 0-1,0 0 1,0 0-1,0 0 1,0 0-1,0 0 1,0 0-1,0 1 0,0-1 1,0 0-1,0 0 1,0 0-1,0 0 1,0 0-1,0 0 1,-1 0-1,1 0 1,0 0-1,0 0 1,0 0-1,0 0 1,0 0-1,0 0 1,0 0-1,0 0 1,0 0-1,0 0 1,0 0-1,0 0 1,0 0-1,0 0 1,0-1-1,0 1 1,0 0-1,0 0 0,-1 0 1,1 0-1,0 0 1,0 0-1,0 0 1,0 0-1,0 0 1,0 0-1,0 0 1,0 0-1,0 0 1,0 0-1,0 0 1,0 0-1,0 0 1,-7 8-43,-8 18 41,8-9-79,2 1 1,0 0 0,0 1-1,2-1 1,0 1-1,2 0 1,0-1-1,1 22 1,1-37 51,-1-1 1,1 1-1,0 0 0,-1-1 1,1 1-1,0-1 0,1 0 1,-1 1-1,0-1 1,2 3-1,6 0-196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16484,'0'0'138,"1"-1"1,-1 0 0,0 0-1,1 1 1,-1-1 0,0 0 0,0 0-1,0 1 1,1-1 0,-1 0-1,0 0 1,0 0 0,0 1 0,0-1-1,-1 0 1,1 0 0,0 0 0,0 1-1,0-1 1,-1 0 0,1-1-1,-11 11 1897,-14 30-424,5 12-948,2 0 0,-16 76-1,30-114-565,1 0-1,1 1 0,0-1 0,1 1 0,1 0 1,1 18-1,-1-31-91,0 0 0,0-1 0,1 1-1,-1 0 1,0-1 0,1 1 0,-1-1 0,0 1 0,1-1 0,-1 1 0,1-1 0,-1 1 0,1-1 0,-1 1-1,1-1 1,-1 0 0,1 1 0,-1-1 0,1 0 0,-1 1 0,1-1 0,0 0 0,-1 0 0,1 1-1,0-1 1,-1 0 0,1 0 0,0 0 0,-1 0 0,1 0 0,-1 0 0,1 0 0,0 0 0,-1 0 0,1 0-1,0-1 1,0 1 0,23-8-112,-4-4-80,0-1 1,0 0 0,-2-1 0,18-17 0,15-12-288,-46 39 393,-1 1-1,1 0 1,0 0-1,0 0 1,1 0-1,-1 1 1,9-3-1,-13 5 67,0 0 1,0-1-1,0 1 0,0 0 0,0 0 1,0 0-1,0 0 0,0 0 0,0 0 1,0 1-1,0-1 0,0 0 0,-1 0 1,1 1-1,0-1 0,0 1 0,0-1 0,0 0 1,-1 1-1,2 0 0,-1 1 10,0-1 0,0 0 0,0 0 0,-1 1 0,1-1 0,0 1 0,-1-1 0,1 1 0,-1-1 0,0 1 0,1-1 0,-1 1 0,0-1 0,0 1 0,0-1 0,0 3 0,-1 7 84,0 0 0,-1 0 0,0 0 0,-1 0 0,0-1 0,0 1 0,-1-1 0,0 0-1,-1 0 1,-1 0 0,1-1 0,-1 0 0,-9 11 0,9-13 70,-1-1 1,1 1-1,-1-1 1,0 0-1,0-1 0,-1 0 1,1 0-1,-1-1 1,-1 0-1,1 0 1,0 0-1,-1-1 0,0-1 1,1 0-1,-1 0 1,-13 1-1,4-1 63,6 0-38,0-1 0,-17-1 0,27 0-226,0 0 0,0 0 1,0 0-1,0-1 0,0 1 0,0 0 0,0-1 1,0 0-1,0 1 0,1-1 0,-1 0 1,0 0-1,0 0 0,1 0 0,-1 0 0,1 0 1,-1-1-1,1 1 0,0 0 0,-1-1 1,-1-2-1,3 3 12,0 1-1,0 0 1,0 0 0,0-1 0,0 1 0,0 0 0,0 0 0,0 0-1,0-1 1,0 1 0,0 0 0,0 0 0,0 0 0,0-1 0,0 1-1,0 0 1,0 0 0,1 0 0,-1-1 0,0 1 0,0 0 0,0 0-1,0 0 1,0 0 0,1 0 0,-1-1 0,0 1 0,0 0 0,0 0-1,0 0 1,1 0 0,-1 0 0,0 0 0,0 0 0,0 0 0,1 0-1,-1-1 1,0 1 0,0 0 0,1 0 0,13-3-1187,-6 2 546,42-16-928,-12 4 658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51 282 15995,'-2'7'621,"1"-1"-1,-1 1 0,0-1 0,-1 0 0,-4 10 0,-6 16 1395,8-18-1556,1 0 1,0 1-1,2-1 0,0 1 0,0 0 0,1 23 0,1-37-444,0 1 0,0-1 0,0 1 0,0-1-1,0 1 1,1-1 0,-1 1 0,0-1 0,1 1 0,-1-1-1,1 1 1,0-1 0,-1 0 0,1 1 0,0-1 0,0 0-1,0 1 1,0-1 0,0 0 0,0 0 0,0 0-1,0 0 1,0 0 0,1 0 0,-1 0 0,0-1 0,1 1-1,-1 0 1,0-1 0,1 1 0,-1-1 0,1 1 0,-1-1-1,1 0 1,-1 0 0,1 1 0,-1-1 0,1 0 0,0 0-1,-1-1 1,2 1 0,3-1-13,0-1 0,0 0 0,-1 0 0,1 0 0,-1-1 0,1 0 0,-1 0 0,0 0 0,6-5 0,8-8-31,-1 0 1,0-1-1,-2-1 0,0-1 0,-1 0 1,0-1-1,-2-1 0,21-43 0,-33 63 17,0-1 0,0 1 0,-1-1 0,1 0 0,-1 1 0,1-1 0,-1 0 0,0 0 0,1 1 0,-1-1 0,0 0 0,0 0 0,-1-2 0,-4 7-99,-4 12 53,-5 14 33,-16 51 1,26-68 38,1-1 1,1 1 0,0 0 0,0 0 0,1 0 0,1 0 0,2 23-1,-3-34-19,1 0 0,1 1 0,-1-1 0,0 0 0,0 0 0,0 0 0,1 0 0,-1 1 0,0-1 0,1 0 0,-1 0 0,1 0 0,-1 0 0,1 0 0,0 0 0,-1 0 0,1 0 0,0-1 0,0 1 0,0 0 0,0 0 0,-1 0 0,1-1 0,0 1 0,0-1 0,0 1 0,0 0 0,1-1 0,-1 0 0,0 1 0,0-1 0,0 0 0,0 1 0,0-1 0,1 0 0,-1 0 0,0 0 0,0 0 0,0 0 0,0 0 0,1-1 0,-1 1 0,2-1 0,3-1-121,0-1 0,0 0 0,0 0 0,-1 0 0,1-1 0,9-7-1,6-8-445,-2 0-1,0-1 0,-1-2 0,17-24 0,55-100-2314,-70 112 2444,-2 0 0,-1-1 0,-1-1 1,15-56-1,-52 124 2774,1 13-1433,2 1 0,2 0-1,1 1 1,-14 92 0,26-124-796,1 1-1,0 0 1,2 0 0,-1 1 0,5 27 0,-4-43-98,-1 0 1,1-1 0,0 1 0,0 0 0,0 0 0,1-1-1,-1 1 1,0 0 0,0-1 0,0 1 0,0 0-1,1-1 1,-1 1 0,0 0 0,1-1 0,-1 1 0,0-1-1,1 1 1,-1 0 0,1-1 0,-1 1 0,1-1-1,-1 1 1,1-1 0,-1 0 0,1 1 0,0-1 0,-1 0-1,1 1 1,-1-1 0,1 0 0,0 1 0,-1-1-1,2 0 1,-1 0 4,1-1-1,-1 0 1,0 1 0,0-1-1,0 0 1,-1 1-1,1-1 1,0 0-1,0 0 1,0 0 0,0 0-1,-1 0 1,1 0-1,-1 0 1,1 0-1,-1 0 1,1 0 0,-1-1-1,1 0 1,7-27 16,-2-1 0,0 0 0,-2 0 0,0-47 0,-4 63-57,-1-21-80,0 28 43,0 24 11,1-6 62,1-1-1,0 1 1,1 0 0,0 0-1,0-1 1,1 0-1,1 1 1,9 18-1,-11-25 2,0 0 0,0 0 0,0-1-1,1 1 1,0 0 0,0-1 0,0 0 0,0 0-1,0 0 1,1 0 0,-1 0 0,1-1 0,0 1 0,0-1-1,0 0 1,0 0 0,0-1 0,0 1 0,0-1-1,1 0 1,-1 0 0,0 0 0,1-1 0,5 1-1,-4-2 5,-1 1 0,1-1 0,-1-1 0,1 1 0,-1-1 0,0 0 0,0 0 0,0 0 0,0-1 0,0 1 0,0-1 0,-1-1 0,1 1 0,-1 0 0,7-9 0,-8 9 3,0 0 0,-1 0 0,1 0 0,-1-1-1,0 1 1,0-1 0,0 1 0,-1-1 0,1 0 0,-1 0-1,0 1 1,0-1 0,0 0 0,0 0 0,-1 0 0,0 0-1,0 0 1,0 0 0,0 0 0,0 0 0,-1 0 0,-1-7 0,1 10-9,1 0 0,0 0 0,0 0 0,0 0 0,-1 0 1,1 0-1,-1 1 0,1-1 0,0 0 0,-1 0 1,0 0-1,1 0 0,-1 1 0,1-1 0,-1 0 0,0 1 1,0-1-1,1 0 0,-1 1 0,0-1 0,0 1 0,0-1 1,1 1-1,-1-1 0,0 1 0,0 0 0,0 0 1,0-1-1,0 1 0,0 0 0,0 0 0,0 0 0,0 0 1,0 0-1,0 0 0,0 0 0,0 0 0,0 0 1,0 1-1,0-1 0,0 0 0,0 1 0,1-1 0,-1 0 1,0 1-1,0-1 0,0 1 0,0 0 0,1-1 1,-1 1-1,-1 1 0,-3 2 35,1 0-1,-1 1 1,1-1 0,-1 1-1,1 0 1,-5 9 0,1 2 77,0-1 0,1 2 0,-6 18 0,10-26-91,1 0 1,0 0 0,1 1-1,-1-1 1,2 1 0,-1-1 0,2 14-1,-1-21-70,1 0 0,-1 0 0,0 0 0,1 0-1,-1 0 1,1-1 0,0 1 0,-1 0 0,1 0-1,0-1 1,0 1 0,0 0 0,0-1 0,1 1-1,-1-1 1,0 1 0,1-1 0,-1 0 0,1 1-1,2 0 1,-1 0-40,-1-1 0,1 0 0,0 0-1,0-1 1,0 1 0,0-1 0,0 1 0,0-1-1,0 0 1,0 0 0,0 0 0,3-1-1,8-2-176,-1 0 0,0-1 0,0-1-1,22-10 1,9-10-390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208 104 17548,'-19'14'519,"1"1"1,0 0-1,1 2 1,1 0-1,1 1 1,0 0-1,1 1 1,1 1-1,1 0 1,1 1-1,1 0 1,-9 26-1,16-40-384,1 0-1,0 0 0,1 1 1,0-1-1,0 0 1,0 11-1,1-17-116,0 1 0,0-1-1,0 1 1,1-1 0,-1 1-1,0-1 1,1 0 0,-1 1-1,1-1 1,-1 1 0,1-1-1,0 0 1,-1 0 0,1 1 0,0-1-1,0 0 1,0 0 0,0 0-1,0 0 1,0 0 0,0 0-1,0 0 1,0 0 0,1 0 0,-1-1-1,0 1 1,1 0 0,-1-1-1,0 1 1,1-1 0,-1 0-1,1 1 1,-1-1 0,1 0-1,-1 0 1,0 0 0,1 0 0,1 0-1,5-1-15,-1 0 0,1-1 0,-1 0 0,1 0 0,-1-1 0,0 0 0,0 0 0,0-1 0,0 1 0,-1-1 0,0-1 0,0 0 0,0 1 0,7-9 0,10-10-88,38-51 1,-61 74 85,31-43-412,-2-2 1,-1 0 0,36-86-1,-62 126 307,0-1 1,0 0-1,-1 0 0,2-10 1,-3 16 97,0 0 1,0-1-1,0 1 1,0 0-1,0 0 1,0 0 0,0 0-1,0-1 1,0 1-1,0 0 1,0 0 0,0 0-1,0 0 1,0-1-1,0 1 1,0 0 0,0 0-1,0 0 1,0 0-1,0-1 1,0 1-1,0 0 1,0 0 0,0 0-1,0 0 1,0-1-1,0 1 1,0 0 0,-1 0-1,1 0 1,0 0-1,0 0 1,0-1 0,0 1-1,0 0 1,0 0-1,-1 0 1,1 0-1,0 0 1,0 0 0,0 0-1,0 0 1,-1 0-1,1 0 1,0 0 0,0 0-1,0 0 1,-1-1-1,-11 19-95,-2 12 254,1 2 0,2-1 1,1 2-1,2-1 0,-8 57 0,13-64-255,0 40-1,4-58 17,-1 1-1,1 0 0,0-1 0,1 1 1,-1-1-1,2 1 0,-1-1 1,1 0-1,5 10 0,6 0-158,3-7-129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33 145 12795,'-20'14'3460,"20"-14"-3398,-1 1 0,1-1-1,0 0 1,0 0 0,-1 0-1,1 0 1,0 1 0,-1-1 0,1 0-1,0 0 1,0 0 0,-1 0 0,1 0-1,0 0 1,-1 0 0,1 0-1,0 0 1,-1 0 0,1 0 0,0 0-1,-1 0 1,1 0 0,0 0 0,-1 0-1,1 0 1,0-1 0,-1 1-1,1 0 1,0 0 0,0 0 0,-1 0-1,1-1 1,0 1 0,0 0-1,-1 0 1,1-1 0,0 1 0,0 0-1,0 0 1,-1-1 0,1 1 0,0 0-1,0 0 1,0-1 0,0 1-1,0 0 1,0-1 0,0 1 0,0 0-1,-1-1 1,1 1 0,0 0 0,0-1-1,0 1 1,1 0 0,-1-1-1,0 1 1,0 0 0,0-1 0,0 1-1,0 0 1,0 0 0,0-1 0,0 1-1,1 0 1,-1-1 0,0 1-1,1-2 57,0 1-1,-1-1 1,1 1-1,0-1 1,0 1-1,0-1 1,1 1-1,-1 0 1,0-1-1,0 1 0,1 0 1,-1 0-1,0 0 1,1 0-1,-1 0 1,1 1-1,0-1 1,-1 0-1,1 1 1,0-1-1,3 0 1,40-6 20,-37 6-23,62-5-47,246-31 16,-262 23-77,-44 11 0,0-1 0,1 2 0,-1-1 0,1 2 0,13-2-1,-19 3 169,-2 1-263,0-1-1,0 0 0,0-1 0,0 1 1,0 0-1,0-1 0,4-1 0,-3-5-1302,-9-7-505,1 5 1280,0-1-240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17756,'-4'15'1072,"4"-12"-1848,1-3 840,12-9-128,-1-1-128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64 102 12115,'0'-1'103,"4"-23"1391,-5 21-608,-6 13 187,-3 9-748,2 1-1,-1-1 0,2 1 0,1 1 1,0 0-1,2-1 0,-4 43 0,7-62-310,1-1 0,0 1 0,0-1-1,0 1 1,0 0 0,0-1 0,0 1-1,0-1 1,0 1 0,0-1 0,0 1-1,0-1 1,0 1 0,0-1 0,0 1-1,1-1 1,-1 1 0,0-1 0,0 1-1,1-1 1,-1 1 0,0-1 0,0 1-1,1-1 1,-1 0 0,1 1 0,-1-1-1,0 0 1,1 1 0,-1-1 0,1 0-1,-1 1 1,1-1 0,-1 0 0,1 0-1,-1 1 1,1-1 0,-1 0 0,1 0-1,-1 0 1,1 0 0,-1 0 0,1 0-1,-1 0 1,1 0 0,-1 0 0,1 0-1,-1 0 1,1 0 0,0 0 0,-1-1 0,1 1-1,-1 0 1,1 0 0,-1 0 0,0-1-1,1 1 1,-1 0 0,1-1 0,-1 1-1,1 0 1,0-1 0,3-2 46,1-1 0,-1 1 0,0-1 0,0 0 0,3-4 0,15-23 199,-1-1 1,-2 0-1,-1-2 0,-2 0 0,18-54 0,-29 69-75,-5 19-181,0 0 0,0 0 0,0 0 0,0 0 1,0 0-1,0 0 0,0 0 0,0 0 0,0 0 1,-1 0-1,1 0 0,0 0 0,0 0 0,0 0 1,0 0-1,0 0 0,0 0 0,0 0 0,0 0 1,0 0-1,0 0 0,0 0 0,0 0 0,0 0 1,0 0-1,-1-1 0,1 1 0,0 0 0,0 0 1,0 0-1,0 0 0,0 0 0,0 0 0,0 0 1,0 0-1,0 0 0,0 0 0,0 0 0,0 0 1,0-1-1,0 1 0,0 0 0,0 0 0,0 0 0,0 0 1,0 0-1,0 0 0,0 0 0,0 0 0,0 0 1,0 0-1,0 0 0,0 0 0,0-1 0,0 1 1,0 0-1,1 0 0,-1 0 0,0 0 0,0 0 1,0 0-1,0 0 0,-12 27 192,6-8-135,1-1 0,-2 25 0,6-36-70,0-1 1,1 1-1,-1-1 0,2 0 0,-1 1 0,1-1 0,0 1 0,0-1 0,1 0 0,4 12 0,-6-16-2,1-1 1,0 0-1,-1 1 0,1-1 0,0 0 1,0 0-1,0 1 0,0-1 0,0 0 1,0 0-1,0 0 0,1 0 1,-1 0-1,0-1 0,0 1 0,1 0 1,-1 0-1,1-1 0,-1 1 1,0-1-1,1 1 0,-1-1 0,1 0 1,-1 0-1,1 0 0,-1 1 0,1-1 1,0-1-1,-1 1 0,1 0 1,-1 0-1,1 0 0,-1-1 0,0 1 1,1-1-1,-1 1 0,3-2 1,12-17-109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75 126 14427,'-2'0'83,"-1"0"1,1 0-1,0 0 0,0 0 0,0 0 1,-1 1-1,1-1 0,0 1 1,0-1-1,0 1 0,0 0 0,0 0 1,0 0-1,0 0 0,0 0 1,0 0-1,0 1 0,1-1 0,-1 0 1,0 1-1,1 0 0,0-1 0,-1 1 1,1 0-1,-2 3 0,0-1 32,0 0-1,0 0 0,1 1 0,0-1 1,0 1-1,0-1 0,0 1 0,1 0 1,0 0-1,-1 8 0,2-12-85,-1 1 0,1-1 0,0 0 0,0 0 0,0 0-1,0 0 1,1 1 0,-1-1 0,0 0 0,0 0 0,1 0 0,-1 0 0,1 0 0,-1 0-1,1 0 1,-1 0 0,1 0 0,0 0 0,-1 0 0,1 0 0,0 0 0,0 0 0,1 0-1,-1 0 9,1-1-1,-1 0 0,0 1 0,0-1 0,1 0 1,-1 0-1,0 0 0,1 0 0,-1 0 0,0 0 0,0-1 1,1 1-1,-1 0 0,0-1 0,0 1 0,1-1 0,1 0 1,4-3 90,0 0 1,0-1 0,0 0 0,0 0-1,8-9 1,3-7 161,-1 0 0,-1-1 0,16-28 0,24-33 837,-56 83-1114,0 0-1,0 0 1,0 0 0,0 0-1,0 0 1,0 0-1,0 0 1,0 0 0,0 1-1,0-1 1,0 0 0,0 0-1,0 0 1,0 0 0,0 0-1,0 0 1,0 0-1,0 0 1,0 0 0,0 0-1,1 0 1,-1 0 0,0 0-1,0 1 1,0-1-1,0 0 1,0 0 0,0 0-1,0 0 1,0 0 0,0 0-1,0 0 1,1 0 0,-1 0-1,0 0 1,0 0-1,0 0 1,0 0 0,0 0-1,0 0 1,0 0 0,0 0-1,0 0 1,1 0-1,-1 0 1,0 0 0,0 0-1,0 0 1,0 0 0,0-1-1,0 1 1,0 0 0,0 0-1,0 0 1,-1 12 252,-18 57 566,10-38-650,1 0 1,1 0-1,2 1 0,-3 52 0,8-82-196,0 1 0,0-1 0,0 0 0,1 1 0,-1-1 0,0 0 0,1 1-1,0-1 1,-1 0 0,1 0 0,0 0 0,0 1 0,1-1 0,-1 0 0,0 0 0,1-1-1,-1 1 1,2 2 0,-1-3-40,-1 0-1,1 0 0,0-1 1,-1 1-1,1 0 0,-1-1 1,1 0-1,0 1 0,0-1 1,-1 0-1,1 1 0,0-1 1,0 0-1,-1 0 0,1-1 1,0 1-1,0 0 1,2-1-1,3-2-87,0 0-1,0 0 1,0 0 0,0 0 0,-1-1 0,0-1-1,1 1 1,-2-1 0,9-8 0,-6 5 24,-1 0 1,0-1 0,7-12-1,16-41-507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17116,'15'-13'2116,"-15"13"-2074,1-1 1,-1 1-1,0 0 1,1 0-1,-1 0 1,0 0-1,0 0 1,1 0-1,-1 0 1,0 0-1,1 0 1,-1 0-1,0 0 0,0 0 1,1 0-1,-1 1 1,0-1-1,0 0 1,1 0-1,-1 0 1,0 0-1,0 0 1,1 1-1,-1-1 1,0 0-1,0 0 1,0 0-1,1 1 1,-1-1-1,0 0 1,0 0-1,0 0 1,0 1-1,1-1 1,0 4 93,0 0 0,0 0 0,-1 0 0,1 0 0,-1 0 0,0 0 0,0 5 0,-4 82 325,1-55-359,2 0-1,3 43 1,-2-77-96,0-1 1,0 1-1,0-1 1,1 1 0,-1-1-1,0 1 1,0-1-1,1 1 1,-1-1-1,1 0 1,-1 1 0,1-1-1,0 0 1,0 1-1,-1-1 1,1 0-1,0 0 1,0 0-1,0 1 1,0-1 0,0 0-1,1 0 1,-1-1-1,0 1 1,0 0-1,1 0 1,-1-1-1,0 1 1,1 0 0,-1-1-1,1 0 1,-1 1-1,0-1 1,1 0-1,-1 1 1,4-1-1,0-1 3,-1 0 0,1 0-1,0 0 1,-1-1 0,1 0-1,-1 0 1,0 0-1,0 0 1,1 0 0,4-5-1,10-8-8,-1-1-1,-1-1 0,0 0 1,23-32-1,-13 11-18,32-59 0,-49 77 11,0-1 0,8-28 0,-15 34 32,-3 15-23,0-1 0,0 1 1,0 0-1,0 0 1,0 0-1,0 0 0,0 0 1,0 0-1,0 0 0,0-1 1,0 1-1,0 0 1,0 0-1,0 0 0,0 0 1,0 0-1,0 0 1,0 0-1,-1-1 0,1 1 1,0 0-1,0 0 1,0 0-1,0 0 0,0 0 1,0 0-1,0 0 0,0 0 1,0 0-1,-1 0 1,1 0-1,0-1 0,0 1 1,0 0-1,0 0 1,0 0-1,0 0 0,0 0 1,-1 0-1,1 0 0,0 0 1,0 0-1,0 0 1,0 0-1,0 0 0,-1 0 1,0 1 11,0 0 0,-1 0-1,1 0 1,0 0 0,0 1 0,0-1 0,-1 0 0,1 0 0,0 1 0,-1 2 0,-12 23 102,1 1 0,2 1 0,0 0 1,-6 33-1,11-40-59,-18 72 147,22-81-415,0 1 0,0-1 0,2 1-1,0 0 1,1 14 0,-1-27 145,0 1 1,0-1-1,0 0 0,0 1 1,0-1-1,1 1 0,-1-1 0,0 0 1,1 1-1,-1-1 0,1 0 1,-1 1-1,1-1 0,-1 0 0,1 0 1,0 0-1,0 0 0,0 1 0,0-1 1,0 0-1,0 0 0,0 0 1,0-1-1,0 1 0,0 0 0,0 0 1,0-1-1,1 1 0,-1 0 1,0-1-1,1 1 0,-1-1 0,2 1 1,10-2-644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 17132,'-1'-1'165,"-1"-1"1,1 1-1,0-1 1,-1 1 0,1 0-1,-1 0 1,1 0-1,-1 0 1,0 0 0,1 0-1,-1 0 1,0 1 0,0-1-1,0 0 1,0 1-1,1 0 1,-1-1 0,0 1-1,0 0 1,0 0-1,0 0 1,0 0 0,0 0-1,0 0 1,0 1-1,1-1 1,-4 2 0,-2 0 84,1-1 1,0 2 0,0-1 0,0 1-1,0 0 1,-11 7 0,9-3-119,0 0 1,1 0 0,-9 11 0,13-15-134,1 0-1,0 0 1,0 0 0,0 0 0,0 0-1,0 0 1,1 1 0,-1-1-1,1 1 1,0-1 0,0 1 0,0 4-1,1-7-2,0-1-1,0 1 1,0-1-1,1 0 1,-1 1-1,0-1 1,0 0-1,1 1 1,-1-1-1,0 0 0,1 0 1,-1 1-1,0-1 1,1 0-1,-1 0 1,0 1-1,1-1 1,-1 0-1,1 0 1,-1 0-1,1 0 0,-1 0 1,0 0-1,1 0 1,-1 0-1,1 0 1,-1 0-1,0 0 1,1 0-1,-1 0 1,1 0-1,-1 0 0,1 0 1,-1 0-1,26-4-139,-11 2 45,-11 2 74,0 0 0,0 0 0,-1 0 0,1 1 0,0 0 0,0 0 0,0 0 0,-1 0 0,1 0 0,-1 1 0,1 0 1,-1 0-1,1 0 0,-1 0 0,0 0 0,0 0 0,0 1 0,0 0 0,4 5 0,-5-5 17,-1-1-1,0 1 1,0-1 0,1 1-1,-2 0 1,1 0 0,0-1-1,0 1 1,-1 0 0,0 0-1,0 0 1,1 0 0,-2 0-1,1-1 1,0 1 0,0 0-1,-1 0 1,0 0 0,1 0-1,-1-1 1,0 1 0,-1 0-1,1-1 1,0 1 0,-1-1-1,1 1 1,-4 3 0,-2 3 72,0-1 1,0 1 0,0-1 0,-1 0 0,-1-1 0,1 0 0,-1 0 0,-12 6 0,21-13-83,0 0 0,0 0 1,0 0-1,0-1 0,0 1 0,0 0 1,0 0-1,0 0 0,0 0 1,0 0-1,0 0 0,0-1 0,0 1 1,0 0-1,0 0 0,0 0 1,0 0-1,0 0 0,0-1 0,0 1 1,0 0-1,0 0 0,0 0 0,0 0 1,0 0-1,0 0 0,0 0 1,0-1-1,0 1 0,-1 0 0,1 0 1,0 0-1,0 0 0,0 0 1,0 0-1,0 0 0,0 0 0,0 0 1,-1 0-1,1 0 0,0 0 1,0 0-1,0 0 0,0 0 0,0 0 1,0-1-1,-1 1 0,1 0 1,0 1-1,0-1 0,0 0 0,0 0 1,0 0-1,0 0 0,-1 0 1,1 0-1,0 0 0,0 0 0,0 0 1,0 0-1,0 0 0,0 0 1,-1 0-1,1 0 0,6-10-737,32-30-99,-12 7 235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 16043,'1'-1'127,"-1"1"-1,1-1 0,0 1 0,-1-1 0,1 1 0,0-1 0,-1 1 0,1 0 1,0 0-1,0-1 0,-1 1 0,1 0 0,0 0 0,0 0 0,-1 0 0,1 0 1,0 0-1,0 0 0,0 0 0,-1 0 0,1 0 0,1 1 0,-1-1-32,-1 1 1,1-1-1,-1 1 0,1-1 0,-1 1 0,1 0 0,-1-1 0,0 1 1,1 0-1,-1-1 0,0 1 0,0 0 0,1 0 0,-1-1 0,0 1 1,0 0-1,0 0 0,0-1 0,0 2 0,0 7 453,-1-1 0,0 1 0,-3 11 0,2-15-258,-169 612 3889,158-580-4143,-4 14 46,43-98 63,37-110-199,116-203 1,-175 352 51,7-10-26,0 0-1,15-17 1,-23 31 19,1 0 0,-1 0 1,1 0-1,0 1 0,0-1 0,0 1 1,1 0-1,-1 1 0,1-1 1,-1 1-1,1-1 0,0 2 1,9-4-1,-12 5 6,-1-1 1,0 1-1,0 0 0,1 0 1,-1 0-1,0 0 0,0-1 1,1 2-1,-1-1 0,0 0 1,0 0-1,1 0 0,-1 1 1,0-1-1,0 0 0,0 1 1,0-1-1,1 1 0,-1-1 1,0 1-1,0 0 0,0 0 1,0-1-1,1 2 0,-1 0-1,-1-1 0,1 1 0,0-1 1,-1 1-1,1 0 0,-1-1 0,0 1 0,0-1 0,0 1 0,0 0 0,0-1 0,0 1 0,0-1 0,0 1 0,0 0 1,-1 1-1,-2 6-9,1-1 1,-2 1-1,1 0 1,-1-1-1,-7 11 1,1-4 9,0-1 0,-1 0 0,-1-1 0,0 0 1,-1-1-1,0 0 0,-20 12 0,32-23-40,0 0 1,0 0-1,0-1 0,1 1 1,-1 0-1,0-1 0,-1 1 1,1-1-1,0 0 0,0 1 1,0-1-1,0 0 0,0 1 1,0-1-1,0 0 0,0 0 1,-1 0-1,-1 0 0,3-1 12,0 1-1,-1-1 0,1 1 0,0 0 0,0-1 1,-1 0-1,1 1 0,0-1 0,0 1 1,0-1-1,0 1 0,0-1 0,0 1 1,0-1-1,0 1 0,0-1 0,0 1 0,0-1 1,0 0-1,0 1 0,0-1 0,1 1 1,-1-1-1,0 1 0,1-1 0,1-5-104,1 0-1,0 0 1,0 0-1,0 0 0,5-5 1,12-9-374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23 197 15867,'0'9'447,"0"0"0,0 0 0,-1-1-1,0 1 1,0 0 0,-1-1 0,-4 13 0,3-15-219,1 1-1,0 0 1,1-1 0,-1 1 0,1 0 0,1 0 0,-1 0 0,1 0 0,1 0 0,-1 0 0,1 0 0,2 9 0,-2-14-184,0 0 1,-1 0 0,1 0-1,0 0 1,0 0 0,0-1-1,1 1 1,-1 0 0,0-1-1,1 1 1,-1 0-1,1-1 1,0 0 0,-1 1-1,1-1 1,0 0 0,0 0-1,2 1 1,-1-1-5,1 0 1,-1 0-1,1 0 0,0 0 1,-1-1-1,1 0 0,0 0 1,0 0-1,6-1 0,5-2-27,1 0 1,-1-2-1,27-11 0,-39 15-20,15-6-123,0-1 0,0 0 0,-1-1 0,0-1 0,-1-1 0,0 0 0,-1-1 0,18-18-1,-33 30 115,0-1-1,1 1 1,-1-1-1,0 1 0,1-1 1,-1 1-1,1-1 0,-1 1 1,1-1-1,-1 1 1,1 0-1,-1-1 0,1 1 1,-1 0-1,1-1 0,-1 1 1,1 0-1,-1 0 1,1 0-1,0-1 0,-1 1 1,1 0-1,-1 0 0,1 0 1,0 0-1,-1 0 1,1 0-1,1 0 0,-2 1 7,1 0 0,-1 0-1,1 0 1,-1 0-1,1 0 1,-1 0-1,1 0 1,-1 0 0,0 0-1,0 0 1,1 0-1,-1 0 1,0 0 0,0 0-1,0 0 1,0 0-1,0 2 1,-2 20 41,2-18 10,-1 0 0,1 1 0,-1-1 0,2 0 0,-1 0 0,0 1 0,1-1 0,0 0-1,0 0 1,3 7 0,-4-11-46,1-1 0,-1 1 0,0-1 0,0 0 0,1 1 0,-1-1 0,0 0 0,0 1-1,1-1 1,-1 0 0,1 1 0,-1-1 0,0 0 0,1 1 0,-1-1 0,1 0 0,-1 0 0,0 0-1,1 1 1,-1-1 0,1 0 0,-1 0 0,1 0 0,-1 0 0,1 0 0,-1 0 0,1 0-1,-1 0 1,1 0 0,-1 0 0,1 0 0,-1 0 0,0 0 0,1 0 0,-1-1 0,1 1 0,-1 0-1,1 0 1,-1 0 0,0-1 0,1 1 0,-1 0 0,1-1 0,-1 1 0,0 0 0,1-1-1,-1 1 1,0 0 0,0-1 0,1 1 0,-1-1 0,0 1 0,0 0 0,1-2 0,13-24-344,-5-3 228,1-7-35</inkml:trace>
  <inkml:trace contextRef="#ctx0" brushRef="#br0" timeOffset="1">429 1 19292,'0'7'1801,"0"0"-1393,3-4-584,2 4 528,1-2-168,3-1-16,4 0-376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125 294 14507,'-20'28'935,"13"-19"-611,1-1 1,0 1-1,0 1 0,1-1 0,-8 20 0,12-25-244,0 0 0,1-1 0,-1 1 0,1 0 0,0 0 0,0 0 0,0 0 0,1-1 0,-1 1-1,1 0 1,0 0 0,0-1 0,0 1 0,0-1 0,1 1 0,-1-1 0,1 1 0,0-1 0,0 0 0,0 0 0,4 5-1,30 30 544,-25-27-434,0 1-1,18 25 1,-26-33-164,-1 1-1,1-1 1,-1 1 0,0-1-1,-1 1 1,1 0 0,-1 0-1,0 0 1,0 0-1,0 0 1,-1 0 0,0 0-1,0 8 1,-1-4 83,-1 0-1,0-1 1,-1 1 0,1-1-1,-2 1 1,1-1 0,-9 13-1,-38 51 1155,44-63-1052,2-4-54,0 0 1,-1-1 0,1 0-1,-1 1 1,0-1 0,-7 4-1,11-7-101,-1 0 0,1 0 0,-1 0 0,0 0 0,1 0 0,-1-1 0,0 1 0,0-1 0,0 1-1,1-1 1,-1 0 0,0 1 0,0-1 0,0 0 0,0 0 0,0 0 0,1 0 0,-1-1 0,0 1 0,0-1 0,0 1-1,0-1 1,1 1 0,-1-1 0,-3-2 0,4 2-24,0 0-1,0 0 1,0 0-1,0 0 1,0-1-1,0 1 1,0 0-1,0-1 1,0 1-1,0-1 1,1 1-1,-1-1 1,1 1-1,-1-1 1,1 1-1,0-1 1,-1-1-1,1-2 7,0 0 0,0 0-1,0 1 1,1-1-1,1-8 1,3-2-25,0 0 0,11-24 1,11-9-251,2 1 1,64-79 0,-63 87 88,-26 34 129,124-168-625,-99 129 404,47-94-1,-71 129 252,-1-1 1,-1 0-1,1 0 0,-2 0 1,1 0-1,0-14 0,-3 23-3,0 0-1,0 1 0,0-1 1,0 0-1,0 0 0,0 0 1,0 0-1,0 1 0,0-1 0,-1 0 1,1 0-1,0 1 0,0-1 1,-1 0-1,1 0 0,-2-1 1,2 2-2,0 0 0,-1 0 0,1 0 1,0-1-1,-1 1 0,1 0 0,0 0 1,-1 0-1,1 0 0,-1 0 0,1 0 1,0 0-1,-1-1 0,1 1 0,-1 0 0,1 1 1,0-1-1,-1 0 0,1 0 0,-1 0 1,1 0-1,0 0 0,-1 0 0,-20 15 213,11-3-134,0 0-1,1 1 1,1 0-1,0 0 1,1 1-1,0 0 1,1 0-1,0 0 1,-5 24 0,6-15-3,0 1 1,2 0 0,0 0-1,2 0 1,2 36 0,0-49-70,1 0 0,-1 0 0,2-1 0,0 1 0,0-1 0,1 1 0,9 16 0,-12-24-37,1 0-1,0 0 0,0 0 0,0 0 1,0 0-1,0 0 0,1-1 1,-1 1-1,1-1 0,0 0 1,0 1-1,0-1 0,0-1 1,0 1-1,0 0 0,0-1 0,1 0 1,-1 1-1,0-1 0,1 0 1,-1-1-1,1 1 0,-1-1 1,1 0-1,0 1 0,-1-2 1,5 1-1,0-2-70,0 0-1,0 0 1,-1-1 0,1 0 0,-1-1-1,1 1 1,6-6 0,48-36-563,-51 36 561,6-4 11,-2-1 0,1 0 0,-2-2 1,0 1-1,-1-2 0,-1 0 0,0 0 0,-1-1 0,16-38 1,-26 53 107,0 0 0,0 0-1,0 0 1,-1-1 0,1 1 0,-1 0 0,0-1 0,0 1 0,0 0 0,-1-6 0,1 8-10,0 0-1,-1 0 1,1 1 0,0-1-1,-1 0 1,1 0-1,-1 0 1,1 1 0,-1-1-1,1 0 1,-1 1-1,1-1 1,-1 0 0,0 1-1,1-1 1,-1 1 0,0-1-1,0 1 1,1 0-1,-1-1 1,0 1 0,0-1-1,0 1 1,0 0-1,1 0 1,-1 0 0,0-1-1,0 1 1,0 0-1,0 0 1,0 0 0,0 0-1,1 1 1,-1-1 0,0 0-1,0 0 1,0 0-1,0 1 1,1-1 0,-1 0-1,0 1 1,-1 0-1,-4 2 47,-1 0 1,1 1-1,1 0 0,-1 0 0,1 0 0,-1 1 0,1 0 0,0 0 0,1 0 0,-6 9 0,2-4 27,2 0 0,-1 1 0,1 0 0,1 0-1,-5 13 1,8-18-53,0-1 1,1 0-1,0 1 0,0-1 0,0 1 0,1 0 0,-1-1 1,1 1-1,2 9 0,-2-13-75,1 0 1,-1 0 0,1 0-1,0 0 1,0 0 0,0 0-1,0 0 1,0 0 0,1-1-1,-1 1 1,0 0 0,1-1-1,0 1 1,-1-1 0,1 0-1,0 1 1,-1-1 0,1 0-1,0 0 1,0 0 0,0 0-1,0 0 1,0-1 0,0 1-1,0 0 1,0-1 0,1 0-1,2 1 1,2 0-15,-1-1 0,1 0 0,0 0 0,0 0 0,-1-1 0,1 1 0,0-2 0,-1 1 0,1-1 0,6-2 0,38-26-359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177 277 17476,'-6'2'347,"0"0"0,0 0 0,0 0 1,0 1-1,0 0 0,1 0 0,-1 0 1,1 1-1,0 0 0,0 0 0,-5 5 1,-2 2 325,1 1 1,-20 27 0,26-31-503,-1 0-17,0 0 1,0 0-1,1 1 1,1 0-1,-1 0 1,1 1-1,-4 14 1,8-23-140,-1 0 0,1 0 1,0 0-1,0 0 0,0 0 1,0 0-1,0 0 1,0 0-1,0 0 0,0 0 1,0 0-1,1 0 0,-1 0 1,0 0-1,0-1 0,1 1 1,-1 0-1,1 0 1,-1 0-1,1 0 0,-1 0 1,1-1-1,-1 1 0,1 0 1,0-1-1,1 2 0,-1-1 1,1-1 0,-1 1-1,1-1 1,-1 0 0,1 1-1,-1-1 1,1 0 0,0 0-1,-1 0 1,1 0 0,-1 0-1,1 0 1,0-1 0,1 0-1,6-1 21,-1-1 0,0 0 0,0 0 0,0-1 0,8-5 0,7-7 21,0-1-1,-1-2 1,0 0 0,-2-1-1,0-1 1,25-36-1,-24 27-8,-2-1-1,-1 0 0,-1-2 0,22-60 0,-36 85-36,0-1-1,-1 0 0,0 0 0,0 1 1,-1-1-1,1-11 0,-6 6 0,4 14-9,-1 0-1,1 0 1,0-1-1,0 1 1,-1 0-1,1 0 1,0 0 0,0 0-1,-1 0 1,1 0-1,0 0 1,-1 0-1,1 0 1,0 0-1,0 0 1,-1 0 0,1 0-1,0 0 1,0 0-1,-1 0 1,1 0-1,0 0 1,-1 0-1,1 0 1,0 1-1,0-1 1,0 0 0,-1 0-1,1 1 1,-2 0 1,0 1 0,0 0 0,0 0 0,0 0 0,0 0 0,1 1 0,-1-1 1,-1 5-1,-12 23-17,2 1 1,2 0 0,0 1 0,3 1 0,0-1-1,2 1 1,2 1 0,-1 43 0,5-65-151,1 0 0,0 0 0,1 0 1,4 15-1,-5-24 76,0 0-1,0 0 1,0 0 0,1 0-1,-1 0 1,1 0 0,0 0 0,0-1-1,2 4 1,-3-5 37,1 0 0,-1 0 1,0 0-1,0-1 0,1 1 0,-1 0 0,1 0 1,-1-1-1,1 1 0,-1-1 0,1 1 0,-1-1 1,1 0-1,-1 1 0,1-1 0,-1 0 0,1 0 1,0 0-1,2-1 0,1 0-34,1-2 0,-1 1 0,0 0 0,0-1 0,0 0 0,0 0 0,0-1-1,-1 1 1,1-1 0,6-8 0,22-27-623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53 17428,'-31'53'2105,"11"-21"-953,2 0 1,-25 65-1,42-94-1053,0 1-1,0-1 1,0 1-1,1-1 1,-1 1-1,1-1 1,0 5-1,0-8-86,0 1 0,0 0 0,0 0 0,0-1 0,0 1 0,1 0 0,-1 0-1,0-1 1,0 1 0,1 0 0,-1-1 0,0 1 0,1 0 0,-1-1 0,1 1-1,-1-1 1,1 1 0,-1-1 0,1 1 0,-1-1 0,1 1 0,0-1 0,-1 1-1,1-1 1,-1 0 0,1 1 0,0-1 0,0 0 0,-1 0 0,1 1-1,0-1 1,-1 0 0,1 0 0,0 0 0,0 0 0,-1 0 0,1 0 0,0 0-1,0 0 1,1 0 0,2-1-16,0-1-1,0 1 0,0-1 1,0 1-1,0-1 0,0 0 1,0-1-1,0 1 1,4-5-1,34-30-92,-36 31 88,15-13-62,-2-1 1,0-1-1,-2-1 0,0 0 1,-1-1-1,-2-1 0,0 0 1,13-35-1,-26 59 69,-1-1 0,0 1 0,1-1 0,-1 1 0,0-1 0,0 1 0,1 0 0,-1-1 0,0 1 0,0-1 0,0 1 0,1-1 0,-1 0 0,0 1 0,0-1 0,0 1 0,0-1 0,0 1 0,0-1 0,0 1 0,0-1 0,0 1 0,-1-1 0,1 1 0,0-1 0,0 1 0,0-1 1,-1 1-1,1-2 0,-14 18-4,0 8 37,1 1 1,0 0-1,3 1 1,0 0-1,1 1 1,2 0-1,-5 28 1,11-48-61,0 1 1,1-1-1,0 0 1,0 1-1,0-1 0,1 1 1,0-1-1,3 10 1,-3-14-80,0-1 0,0 1 1,0-1-1,0 1 0,1-1 0,-1 0 1,1 0-1,-1 1 0,1-1 0,0 0 1,0-1-1,0 1 0,0 0 1,0 0-1,0-1 0,0 1 0,0-1 1,1 0-1,-1 0 0,1 0 0,-1 0 1,1 0-1,-1 0 0,1-1 0,5 1 1,-1 0-31,-1-1 0,1 0 1,0-1-1,0 0 1,0 0-1,0 0 0,0-1 1,-1 0-1,13-5 0,27-16-695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18884,'-39'117'5055,"-4"62"-2280,36-146-2338,0 1-122,2-1 0,-2 64 1,7-96-332,0 0 0,0 0 0,0 0 0,0-1 0,0 1 0,0 0 0,0 0 1,0-1-1,0 1 0,0 0 0,0 0 0,1 0 0,-1-1 0,0 1 0,1 0 1,-1-1-1,0 1 0,1 1 0,0-2-6,-1-1 0,1 1-1,-1 0 1,0 0 0,1 0 0,-1 0 0,0 0 0,1 0-1,-1 0 1,0-1 0,1 1 0,-1 0 0,0 0-1,1 0 1,-1-1 0,0 1 0,1 0 0,-1-1 0,0 1-1,0 0 1,0 0 0,1-1 0,-1 1 0,0 0 0,0-1-1,14-31-907,-9 4 624,-2 0-1,-1 0 0,-1-1 0,-1 1 1,-7-43-1,7 69 327,-1-8 205,3 12-27,13 18-589,-11-17 159,0-1 0,1 1 0,-1-1 0,1 0 0,-1 0 0,1 0 0,0-1 0,0 1 0,-1-1 0,1-1-1,0 1 1,8 0 0,0-1-160,0-1 0,0 0 0,20-5 0,4-3-599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16780,'-6'3'377,"0"0"0,1 1 0,0 0 1,0 0-1,0 0 0,0 1 1,-7 8-1,-26 40 1419,37-51-1649,-1 1 7,-11 15 957,-14 29 0,24-41-976,1-1 1,0 1 0,0-1-1,0 1 1,1 0-1,0-1 1,0 1-1,0 0 1,1 0 0,0 9-1,0-13-107,0 0-1,0-1 1,0 1-1,1-1 1,-1 1 0,1 0-1,-1-1 1,1 1-1,-1-1 1,1 1 0,0-1-1,0 0 1,0 1-1,0-1 1,0 0 0,0 0-1,0 1 1,0-1-1,0 0 1,0 0-1,2 1 1,0-1-5,1 0 0,-1 0-1,1 0 1,-1 0 0,0 0 0,1-1 0,-1 0-1,1 1 1,6-2 0,0 0-51,1 0 0,0-1 0,-1 0 0,0-1 0,1 0-1,-1-1 1,0 0 0,-1 0 0,1-1 0,-1-1 0,0 1 0,0-2 0,14-11 0,-6 2-131,-1 0 1,0-2-1,-1 0 1,-1 0-1,15-26 1,-24 36-127,-4 9 113,-7 19 28,-3 5 2,7-13-362,1 0 1,-1 0-1,2 16 1,0-25 393,-1-1 1,2 0-1,-1 0 1,0 1-1,0-1 0,1 0 1,-1 0-1,1 0 1,0 0-1,-1 0 0,1 0 1,0 0-1,0 0 1,1 0-1,-1 0 0,0 0 1,0 0-1,1-1 1,-1 1-1,1-1 0,0 1 1,-1-1-1,1 1 1,0-1-1,0 0 0,2 1 1,18 0-830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15867,'1'4'381,"1"1"-1,-1 0 0,0 0 1,0 0-1,-1 0 0,1 0 0,-1 0 1,0 0-1,-1 6 0,-9 46 1210,5-34-841,-40 161 2382,-8 46-1727,61-252-1105,2 0 0,23-38 0,-26 48-259,99-161-470,-82 139 57,2 1-1,54-55 1,-73 81 278,0 1 1,0 0-1,1 1 1,0 0-1,0 0 1,0 0-1,17-6 1,-22 11 76,-1-1 0,0 0 1,0 1-1,1-1 0,-1 1 1,0 0-1,1 0 1,-1 0-1,0 0 0,1 0 1,-1 0-1,0 1 0,0-1 1,1 1-1,-1-1 1,0 1-1,0 0 0,0 0 1,0 0-1,0 0 1,0 1-1,0-1 0,0 0 1,0 1-1,0-1 0,-1 1 1,1 0-1,-1 0 1,1-1-1,-1 1 0,0 0 1,1 0-1,-1 0 0,0 0 1,0 1-1,1 3 1,0 1 30,0 0 1,0 0 0,0 0 0,-1 1 0,0-1 0,0 0-1,-1 1 1,0-1 0,0 1 0,-1-1 0,1 0 0,-2 1 0,1-1-1,-1 0 1,0 0 0,-7 13 0,5-12 80,0 1 1,-1-1 0,-1-1-1,1 1 1,-1-1-1,0 0 1,-1 0-1,0 0 1,0-1-1,0 0 1,-1-1-1,-15 9 1,19-12-53,0 0 0,0 0 0,-1-1 1,1 1-1,0-1 0,-1 0 0,0 0 0,1 0 0,-1-1 0,1 0 1,-1 0-1,1 0 0,-1 0 0,0-1 0,1 0 0,-1 0 1,1 0-1,-6-2 0,7 1-120,0 1 1,0-1-1,0 0 0,0 0 1,0 0-1,0 0 0,1-1 1,-1 1-1,1-1 0,-1 0 1,1 1-1,0-1 0,0 0 1,1 0-1,-1-1 1,1 1-1,-1 0 0,1 0 1,0-1-1,0 1 0,0-1 1,1 1-1,-1-1 0,1-3 1,-1-1-71,1-1 1,1 0 0,-1 1 0,1-1-1,1 1 1,3-12 0,9-16-600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 15339,'-30'28'4054,"19"-19"-3101,1 1 0,0 0 0,-15 20 0,13-12-214,1 1 1,-17 38-1,23-47-576,1 1-1,1 0 1,0 0-1,1 0 1,0 0-1,0 0 1,1 15-1,1-24-142,0 0 0,0 0 0,0-1-1,0 1 1,0 0 0,1 0 0,-1 0 0,1 0 0,-1 0 0,1 0-1,-1 0 1,1-1 0,0 1 0,0 0 0,0-1 0,0 1 0,1 0-1,-1-1 1,0 1 0,3 1 0,-3-2-10,1 0 0,0-1 0,0 1 0,-1-1 1,1 1-1,0-1 0,0 0 0,-1 1 0,1-1 0,0 0 0,0 0 0,0 0 1,0-1-1,-1 1 0,1 0 0,0-1 0,3 0 0,2-2 0,0 0 1,0 0-1,-1-1 0,1 0 0,-1 0 1,1-1-1,-1 1 0,-1-1 0,7-7 1,-1-2-10,0-1 1,-1 0 0,-1 0 0,0-1 0,-1 0-1,-1-1 1,-1 1 0,0-1 0,-1-1 0,-1 1-1,-1-1 1,0 1 0,0-30 0,-3 44-8,0 1 0,0-1 0,-1 0 0,1 1 0,-1-1 0,0 1 0,0-1 0,0 1 0,0-1 0,0 1 0,0 0 0,-1 0 0,-1-3 0,2 4 5,0 0 0,1 1 0,-1-1 0,0 1 1,0-1-1,1 1 0,-1-1 0,0 1 0,0 0 0,0-1 0,0 1 0,0 0 0,0 0 1,0 0-1,0-1 0,0 1 0,0 0 0,0 0 0,1 0 0,-1 1 0,0-1 0,0 0 0,0 0 1,0 0-1,0 1 0,0-1 0,0 0 0,0 1 0,1-1 0,-1 1 0,0-1 0,0 1 1,0 0-1,1-1 0,-1 1 0,0 0 0,1-1 0,-2 2 0,-2 4 12,-1-1 0,1 1 0,0 0 0,0 0 0,1 0 1,0 0-1,0 1 0,1-1 0,-3 10 0,2-5 7,1-1 0,-1 1 0,2 0 1,0 0-1,0 15 0,1-24-18,0 0-1,0 0 0,0 0 1,0 0-1,1 0 0,-1 0 0,1 0 1,-1 0-1,1 0 0,0-1 1,-1 1-1,1 0 0,0 0 1,0-1-1,0 1 0,1 0 1,-1-1-1,0 1 0,1-1 1,-1 1-1,1-1 0,-1 0 1,1 0-1,-1 0 0,1 0 1,0 0-1,0 0 0,0 0 1,-1 0-1,1-1 0,0 1 1,0-1-1,0 1 0,0-1 1,0 0-1,0 0 0,0 0 1,0 0-1,0 0 0,0 0 1,3-1-1,3 0-36,1-1 1,-1 0 0,0-1-1,1 0 1,-1 0-1,-1-1 1,1 0 0,10-6-1,97-85-571,-92 75 403,-15 15 71,-7 12 117,-9 17 142,6-19-90,-2 7 101,0 1 0,-5 25-1,9-35-105,-1 1-1,1-1 0,-1 1 0,1-1 0,0 1 1,1-1-1,-1 0 0,0 1 0,1-1 1,0 0-1,0 1 0,0-1 0,0 0 1,1 0-1,-1 0 0,1 0 0,2 4 1,-2-5-21,1 0 1,-1-1-1,1 1 1,0 0-1,0-1 1,0 0-1,0 0 1,0 1-1,0-2 1,0 1-1,0 0 1,0-1-1,0 1 1,0-1-1,1 0 1,-1 0-1,5-1 1,3 0-107,1 0 0,-1-1 0,18-5 0,-13 1-106,1-1-1,-1-1 1,18-12-1,-24 14 11,1-1-1,-1 1 1,1 1-1,1 0 1,-1 0 0,1 2-1,-1-1 1,24-3-1,-34 7 194,0 0-1,-1 0 1,1 0-1,0 0 1,-1 0-1,1 0 0,-1 1 1,1-1-1,0 0 1,-1 0-1,1 0 1,-1 1-1,1-1 1,-1 0-1,1 1 0,0-1 1,-1 1-1,0-1 1,1 0-1,-1 1 1,1-1-1,-1 1 1,0-1-1,1 1 1,-1 0-1,0-1 0,1 1 1,-1-1-1,0 1 1,0-1-1,1 1 1,-1 0-1,0-1 1,0 1-1,0 0 1,0-1-1,0 1 0,0-1 1,0 1-1,0 0 1,0-1-1,-1 1 1,1 0-1,0-1 1,0 1-1,0-1 1,-1 2-1,-13 37 544,10-30-386,1-2-31,2-4-58,-1 0 0,1 1-1,-1-1 1,1 1 0,0-1-1,1 1 1,-1-1 0,1 1 0,-1-1-1,1 1 1,0 4 0,1-8-64,-1 1 1,0-1 0,0 1 0,1-1 0,-1 1 0,1 0 0,-1-1 0,0 1 0,1-1 0,-1 0-1,1 1 1,-1-1 0,1 1 0,-1-1 0,1 0 0,0 1 0,-1-1 0,1 0 0,-1 1 0,1-1 0,0 0-1,-1 0 1,1 0 0,0 0 0,-1 0 0,1 0 0,0 0 0,-1 0 0,1 0 0,0 0 0,-1 0-1,1 0 1,0 0 0,-1 0 0,1-1 0,-1 1 0,1 0 0,0 0 0,-1-1 0,2 0 0,23-13-712,-19 10 460,-1-1 0,1 1 1,-1-1-1,0 0 0,0 0 0,0 0 0,-1-1 1,0 1-1,0-1 0,0 0 0,3-9 0,1-6-494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14867,'-4'2'2121,"0"3"-793,-2-2-536,2 1 1609,0-3-825,2 1-528,-2 5-320,2-7 144,10 6-904,-3-2-64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11979,'0'1'298,"1"0"1,-1 0-1,0 0 1,1 0-1,-1 0 1,0 0-1,1-1 1,-1 1-1,0 0 1,0 0-1,0 0 1,0 0 0,0 0-1,0 0 1,0 0-1,0 0 1,-1 0-1,1 0 1,-1 2-1,1 0 669,-1 3-563,-25 234 6621,24-195-6791,1-1 0,3 1 0,11 62 1,-12-102-222,-1-3-2,0 1 1,0-1-1,1 1 0,0-1 1,-1 0-1,1 1 1,0-1-1,0 0 1,0 0-1,3 4 1,-4-6-11,0 0 1,0 0-1,0 0 1,0 0-1,0 1 1,0-1-1,0 0 1,0 0-1,0 0 1,0 0-1,0 0 1,1 0-1,-1 0 1,0 0-1,0 0 1,0 0-1,0 0 1,0 0-1,0 0 1,0 0-1,0 0 1,0 0-1,0 0 1,1 0-1,-1 0 1,0 0-1,0 0 1,0 0-1,0 0 1,0 0-1,0 0 1,0 0-1,0 0 1,0 0-1,1 0 1,-1 0-1,0 0 1,0 0-1,0 0 1,0 0-1,0 0 1,0 0-1,0 0 1,0 0-1,0 0 1,0 0-1,0 0 1,0-1 0,1 1-1,-1 0 1,0 0-1,0 0 1,0 0-1,0 0 1,0 0-1,0 0 1,0 0-1,0 0 1,0 0-1,0-1 1,0 1-1,0 0 1,0 0-1,0 0 1,0 0-1,0 0 1,0 0-1,0 0 1,0-13 42,-3-16-27,-60-255-290,65 287 152,0 1 1,0 0-1,1-1 1,-1 0-1,1 1 1,0-1 0,0 0-1,0 0 1,0-1-1,0 1 1,1-1 0,4 4-1,-2-3-37,-1 0 0,0 0 0,1 0 0,0 0 0,0-1 0,0 0 0,0 0 0,0-1 0,8 2-1,8-6-367,3-3-125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 15435,'16'-7'1002,"0"1"-1,1 0 1,31-6-1,-38 10-631,0 1 0,0 0 0,0 0-1,1 1 1,-1 0 0,0 1 0,19 4-1,-28-5-338,1 0 0,0 1 0,-1-1-1,1 1 1,-1-1 0,1 1 0,-1 0-1,1 0 1,-1 0 0,0-1-1,1 1 1,-1 1 0,0-1 0,0 0-1,0 0 1,1 0 0,-1 0 0,0 1-1,-1-1 1,1 1 0,0-1-1,0 1 1,-1-1 0,1 1 0,-1-1-1,1 1 1,-1-1 0,1 1 0,-1 0-1,0-1 1,0 1 0,0 0 0,0-1-1,0 1 1,0-1 0,-1 3-1,-1 4 34,0-1-1,-1 0 1,1 0 0,-2 0-1,1 0 1,-9 12-1,-23 30 391,-83 86 0,-12 16 460,125-145-874,1-2 2,1 1 1,0 0-1,-1-1 1,1 1-1,1 0 1,-1 1-1,1-1 0,0 0 1,0 1-1,-1 6 1,3-11-34,0 0 0,0 0 0,0 0 0,0 0 0,0 0 1,0 0-1,0 0 0,0-1 0,1 1 0,-1 0 0,0 0 0,1 0 1,-1 0-1,1-1 0,-1 1 0,0 0 0,1 0 0,0-1 0,-1 1 1,1 0-1,-1-1 0,1 1 0,0 0 0,0-1 0,-1 1 1,1-1-1,0 1 0,0-1 0,-1 0 0,1 1 0,0-1 0,0 0 1,0 0-1,0 1 0,1-1 0,5 1-10,-1-1 0,0 0 0,1 0-1,7-1 1,-9 1-20,38-5-603,81-21-1,-64 11 427,0 3-130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16420,'17'-8'1647,"-1"-1"1,0 0-1,0-1 1,18-16-1,11-7 727,-42 32-2312,0-1 1,0 0-1,0 1 0,1 0 0,-1-1 1,0 1-1,7-1 0,-10 2-60,1 0 0,-1 0 0,1 0 0,-1 0 0,1 0 0,-1 0 0,0 0 0,1 0 0,-1 0 0,1 0 0,-1 0 0,1 1 0,-1-1 0,1 0 0,-1 0-1,0 0 1,1 1 0,-1-1 0,1 0 0,-1 0 0,0 1 0,1-1 0,-1 0 0,0 1 0,1-1 0,-1 1-1,0 0-1,1 0 1,-1 0 0,0 0 0,0 0-1,0 0 1,0 0 0,0 0-1,-1 0 1,1 0 0,0 0-1,0 0 1,0 0 0,-1 0-1,1 0 1,-1-1 0,0 3 0,-2 2 0,0 1 0,-1-1 1,0 0-1,0 0 1,0 0-1,0 0 0,-1-1 1,-6 6-1,-48 30 27,19-13-8,34-22-20,-5 2-4,0 2 1,1 0-1,-18 19 0,27-27-10,1-1 1,-1 0 0,1 0-1,0 1 1,-1-1-1,1 0 1,0 1-1,-1-1 1,1 1 0,0-1-1,0 0 1,-1 1-1,1-1 1,0 1-1,0-1 1,0 1 0,-1-1-1,1 0 1,0 1-1,0-1 1,0 1 0,0-1-1,0 1 1,0-1-1,0 1 1,0-1-1,0 1 1,0-1 0,0 1-1,1-1 1,-1 1-1,0-1 1,0 1-1,0-1 1,1 0 0,-1 1-1,0-1 1,1 1-1,0 0-55,1-1 1,-1 1-1,1-1 0,-1 1 0,1-1 0,0 0 1,-1 1-1,1-1 0,0 0 0,-1 0 0,3-1 0,47-8-1894,-21-1 428,56-27-1,-46 16 438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0:1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17068,'6'0'6107,"-19"11"-4497,7-5-1457,0 1 0,1 0 0,0 0 0,0 0-1,1 1 1,0-1 0,1 1 0,-1 0 0,-2 11 0,6-18-200,-1 0-1,1 0 1,0 0 0,0 1 0,0-1 0,0 0 0,0 0 0,0 0 0,0 0 0,0 0 0,0 0 0,1 0-1,-1 0 1,0 0 0,1 0 0,-1 0 0,1 0 0,-1 0 0,1 0 0,-1 0 0,1-1 0,-1 1 0,1 0 0,0 0-1,0 0 1,-1-1 0,1 1 0,0-1 0,0 1 0,0 0 0,0-1 0,0 1 0,0-1 0,0 0 0,2 1 0,4 1-470,1 0 1,-1-1-1,1 0 1,10 1-1,9 1-1193,-24-3 1622,1 1 1,-1 1 0,1-1 0,-1 0 0,1 1-1,-1 0 1,0 0 0,1 0 0,-1 0 0,0 0-1,-1 1 1,1-1 0,0 1 0,-1 0 0,1 0-1,-1 0 1,0 0 0,0 0 0,0 0 0,0 0-1,-1 1 1,1-1 0,-1 1 0,0 0 0,1 5-1,-1-2 235,-1-1 0,0 0 0,0 0-1,-1 0 1,1 0 0,-1 0-1,-1 0 1,1 0 0,-1 0-1,0 0 1,0-1 0,-1 1 0,0-1-1,0 0 1,-5 7 0,0 0-5,0-1 0,-1 0 0,0-1 0,-1 0 0,-18 15 0,24-22-206,-1 0 1,1 0-1,-1-1 1,0 0-1,0 1 1,0-1-1,0-1 1,0 1-1,0-1 1,0 0-1,-1 0 1,1 0-1,0-1 1,0 0-1,-1 0 1,1 0-1,0-1 0,-7-1 1,-12-8-344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14907,'1'15'4054,"-3"28"-3127,-5 298 188,8-170-960,0 76 360,-16 304 1056,3-440-1430,-31 474 16,36-333-84,0-1 76,6-86-901,-1-162-578,-1-8 771,-2-10 127,5-2-95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11 366 11771,'-1'0'98,"1"0"0,-1 0 0,1 0 0,-1 0 0,1 0 0,-1 1 0,1-1 0,-1 0 0,1 0 0,-1 1 0,1-1 0,-1 0 0,1 1 0,0-1 0,-1 0 0,1 1 0,0-1 0,-1 1 0,1-1 0,0 0 0,-1 1 0,1-1 0,0 1 0,0-1 0,0 1 0,-1 0 0,14 8 1529,-8-6-1629,7 3 179,0-1 0,0 0 1,0-1-1,0-1 0,1 0 0,0 0 0,-1-1 1,18 0-1,106-6 198,-117 3-292,227-18 325,249-11-30,237 14 105,-391 8 154,218-9-126,-1-27-392,-520 39-101,553-53 204,347-45-166,-859 87-18,-1-4 1,102-40-1,-169 56-25,-8 2-18,0 1 1,0 0-1,0-1 0,0 2 1,1-1-1,-1 0 0,0 1 1,0-1-1,6 1 1,-12 2-1611,3-2 1593,0 0 1,0 0-1,0 0 0,-1 1 0,1-1 1,0 0-1,0 0 0,0 0 0,-1 0 0,1 0 1,0 1-1,0-1 0,-1 0 0,1 0 1,0 0-1,0 0 0,-1 0 0,1 0 1,0 0-1,0 0 0,-1 0 0,1 0 0,0 0 1,-1 0-1,1 0 0,0 0 0,0 0 1,-1 0-1,1 0 0,0 0 0,0-1 1,-1 1-1,1 0 0,0 0 0,0 0 0,0 0 1,-1 0-1,1-1 0,0 1 0,0 0 1,0 0-1,0 0 0,-1-1 0,1 1 1,-3-7-470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15923,'-14'1'5151,"28"0"-2463,-2 0-3146,28 3 509,75 19 1,-94-18-41,-1 2 0,0 0 1,0 2-1,-1 0 0,25 16 0,-41-23-10,0 0-1,0 0 1,0 0-1,0 1 0,-1-1 1,1 1-1,-1 0 1,0 0-1,0 0 1,0 0-1,0 0 0,0 0 1,-1 0-1,1 1 1,-1-1-1,0 0 0,0 1 1,0-1-1,0 1 1,-1 0-1,0-1 1,1 1-1,-1 0 0,0-1 1,-1 1-1,1-1 1,-1 1-1,0-1 0,1 1 1,-4 6-1,-3 6 11,0 0-1,-1 0 0,-1-1 1,-21 28-1,28-41-8,-32 44 221,-2-2 0,-3-2 0,-85 74 0,53-55-108,71-61-137,-1 1-1,1-1 1,0 0 0,0 0-1,-1 1 1,1-1 0,0 0-1,0 0 1,-1 1 0,1-1-1,0 0 1,-1 0 0,1 0-1,0 0 1,-1 1 0,1-1-1,0 0 1,-1 0 0,1 0 0,0 0-1,-1 0 1,1 0 0,0 0-1,-1 0 1,1 0 0,-1 0-1,1 0 1,0 0 0,-1 0-1,1 0 1,0-1 0,-1 1-1,1 0 1,0 0 0,-1 0-1,1 0 1,0-1 0,-1 1-1,1 0 1,0 0 0,0-1-1,-1 1 1,1 0 0,0 0 0,0-1-1,-1 1 1,1 0 0,0-1-1,0 1 1,0 0 0,0-1-1,0 1 1,-1 0 0,1-1-1,0 1 1,0 0 0,0-1-1,0 1 1,0-1 0,0 1-1,2-25-523,-2 24 536,4-16-415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0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163 452 9386,'-37'30'3270,"-60"61"0,76-62-1918,20-27-1259,0-1 0,0 1 0,0-1 0,1 1 0,-1 0 0,0-1 0,1 1-1,-1 0 1,1 0 0,0 0 0,0-1 0,0 1 0,-1 0 0,2 0 0,-1 0 0,0-1 0,1 3 0,-1-3-67,1-1-1,-1 0 1,1 0 0,-1 1 0,1-1 0,-1 0 0,1 0 0,0 0-1,-1 0 1,1 0 0,-1 0 0,1 0 0,-1 0 0,1 0-1,0 0 1,-1 0 0,1 0 0,-1-1 0,1 1 0,-1 0 0,1 0-1,-1 0 1,1-1 0,-1 1 0,1 0 0,-1-1 0,1 0 0,17-9 185,-17 10-177,17-13 171,-1 0-1,0-1 0,25-28 1,40-55 201,-55 64-273,235-338 371,-259 366-499,-1 1-3,1 0-1,0-1 1,0 1-1,0 0 1,6-5 0,-8 9-3,-1-1 0,1 1 0,-1-1 1,1 1-1,0-1 0,-1 1 1,1 0-1,0 0 0,0-1 0,-1 1 1,1 0-1,0 0 0,0 0 1,-1 0-1,1 0 0,0 0 0,0 0 1,-1 0-1,1 0 0,0 0 1,0 0-1,-1 0 0,1 0 0,0 1 1,0-1-1,-1 0 0,1 1 1,0-1-1,-1 1 0,1-1 0,0 0 1,-1 1-1,1-1 0,-1 1 1,1-1-1,-1 1 0,1 0 0,-1-1 1,1 1-1,-1 0 0,0-1 0,1 1 1,-1 0-1,1 1 0,10 20-16,0 1 0,10 33 0,14 29 14,-30-76-97,0 0-1,1 0 1,-1-1 0,2 1 0,-1-1-1,14 12 1,-16-17 20,0 1 0,0-2 0,1 1 0,-1 0 1,1-1-1,-1 0 0,1 0 0,0 0 0,8 2 0,0-2-24,1 0-1,20 0 1,16-3-227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15547,'0'-1'47,"0"1"0,0-1 0,-1 0-1,1 1 1,0-1 0,0 0 0,0 1-1,-1-1 1,1 0 0,0 1 0,-1-1-1,1 0 1,-1 1 0,1-1 0,0 1-1,-1-1 1,1 1 0,-1-1 0,0 1-1,1-1 1,-1 1 0,1 0 0,-1-1-1,0 1 1,1 0 0,-1-1 0,0 1-1,1 0 1,-1 0 0,0 0 0,1 0-1,-1 0 1,0-1 0,1 1 0,-1 0-1,0 1 1,0-1 0,1 0 0,-1 0-1,0 0 1,1 0 0,-1 0 0,0 1-1,1-1 1,-1 0 0,0 1 0,1-1-1,-1 0 1,1 1 0,-2 0-1,-1 2 66,0-1-1,0 1 0,1 0 0,-1 0 0,1 0 0,-1 0 0,1 1 0,-3 6 0,-5 14 86,2 0 1,1 0 0,1 0-1,1 1 1,1 0-1,-1 35 1,9 153 332,3-154-441,-3-36-23,0 30 0,-17-66-319,5-4 239,1-1 0,0 1 0,2-1 0,0 0-1,1 0 1,1 0 0,0-1 0,1-29-1,2 45 38,0 1 0,1 0 0,-1-1 0,1 1-1,-1 0 1,1-1 0,0 1 0,0 0 0,0 0-1,1 0 1,-1 0 0,0 0 0,1 0-1,-1 0 1,1 0 0,-1 1 0,1-1 0,2-1-1,3-2-90,0 1-1,0 0 1,0 1 0,9-4-1,22-11-1142,-29 12 879,0-1 1,0 0-1,0-1 0,-1 0 0,0 0 1,-1-1-1,9-13 0,5-15-511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14195,'-6'10'1440,"-14"12"-840,-2 1-223,-3 8 1031,2 5-648,7 6-280,6-2-64,10-1-280,0-4-144,16-6-272,3-7-144,7-14-320,2-8-808,2-20 1152,2-4-233,2-11-79</inkml:trace>
  <inkml:trace contextRef="#ctx0" brushRef="#br0" timeOffset="1">429 5 14747,'-1'13'1673,"-7"7"-1105,-6 8-200,-2 7 880,-4 8-576,-1 4-96,1 0-224,0 1-104,4-5-312,-1-9-272,7-11 432,0-13-152,2-16-48,8-14-8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14755,'6'6'1224,"1"4"-807,3 1-161,2 2 464,3 0-248,5 0-328,2-3-216,1-6 120,0-4-16,-5-7-144</inkml:trace>
  <inkml:trace contextRef="#ctx0" brushRef="#br0" timeOffset="0.53">225 1 13891,'10'13'1192,"3"4"-744,0 3-192,4 3 633,5 0-417,1 6-96,-3 1-40,-7 7-120,-5 7-104,-11 7-352,-10 2 0,-11 0 176,-3-2-24,-5-15-72,4-10-56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14531,'2'0'163,"0"1"-1,1-1 1,-1 1-1,0-1 1,0 1-1,0 0 1,0 0-1,0 0 1,0 0-1,0 0 1,0 0 0,-1 0-1,1 1 1,0-1-1,-1 1 1,1-1-1,-1 1 1,1 0-1,-1 0 1,0-1-1,0 1 1,2 4-1,-1-1 105,-1 0-1,0 1 0,0 0 0,0-1 0,0 1 1,-1-1-1,-1 11 0,-4 45 799,-3 0-1,-17 63 1,-1 7-838,24-115-320,0 1 1,1 20-1,4-22-587,-2-15 662,-1 0-1,0 0 1,0 0-1,1 0 0,-1 0 1,0 0-1,0 0 1,1 0-1,-1 0 1,0 0-1,0 0 1,1 0-1,-1 0 1,0 0-1,0 0 0,0-1 1,1 1-1,-1 0 1,0 0-1,0 0 1,0 0-1,1-1 1,-1 1-1,0 0 0,0 0 1,0 0-1,0-1 1,0 1-1,0 0 1,1 0-1,-1-1 1,0 1-1,10-29-529,-9 5 147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95 12963,'-10'-4'4828,"6"1"-4516,0 0 1,-1 1-1,1-1 1,-1 1-1,0 0 1,0 1 0,0-1-1,0 1 1,0 0-1,0 0 1,0 1-1,-10-1 1,8 4-218,0 0 1,1 0-1,-1 0 0,1 1 1,0 0-1,0 0 0,0 0 1,0 1-1,1 0 0,0 0 1,0 0-1,0 1 0,0 0 1,1-1-1,0 2 0,-4 8 1,0 0-2,0 1 0,2 0 0,0 0 0,0 1 0,-5 32-1,10-44-53,0 1 0,1 0 0,0-1 0,1 11 0,-1-15-31,0 0-1,0 0 1,0 0 0,0-1 0,0 1 0,1 0-1,-1 0 1,0 0 0,1 0 0,-1 0 0,0 0-1,1 0 1,-1 0 0,1 0 0,0-1 0,-1 1-1,1 0 1,0 0 0,-1-1 0,1 1 0,0-1-1,0 1 1,-1 0 0,1-1 0,0 1 0,0-1-1,0 0 1,0 1 0,0-1 0,0 0 0,0 1-1,0-1 1,0 0 0,0 0 0,1 0 0,3-1 10,-1 0 0,1 0 0,-1 0 1,0-1-1,0 0 0,0 1 0,0-2 1,0 1-1,0 0 0,0-1 0,3-3 0,39-36 114,-39 34-112,215-251 88,-216 252-131,-2 2-30,-6 7-5,-15 25-28,15-22 18,0 0 1,0 1-1,0-1 1,0 1-1,1-1 1,0 1-1,0-1 1,1 1-1,-1 0 0,1-1 1,1 11-1,0-14 5,-1 1-1,1-1 1,-1 0-1,1 0 1,0 1-1,0-1 1,0 0-1,0 0 1,0 0-1,1 0 1,-1 0-1,1-1 1,-1 1-1,1 0 1,0-1-1,-1 1 1,1-1-1,0 1 1,0-1-1,0 0 1,0 0-1,0 0 1,0 0-1,1 0 0,-1 0 1,0-1-1,0 1 1,1-1-1,-1 1 1,4-1-1,31-1-369,7-7-146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176 128 10730,'14'-9'1430,"0"-2"-1,20-19 1,-30 26-1000,-1 1-1,1-1 1,-1 0-1,0 0 1,0 0-1,0-1 1,-1 1-1,1-1 1,-1 1-1,0-1 1,-1 0-1,1 0 1,0-6-1,-1 11-379,-1 0 0,0-1 0,0 1 0,0 0 0,0-1 0,0 1 0,0-1 0,0 1 0,0 0 0,0-1 0,-1 1 0,1 0 0,0-1 0,0 1 0,0 0 0,0-1 0,0 1 0,0 0 0,-1-1 0,1 1 0,0 0 0,0-1 0,-1 1 0,1 0 0,0 0 0,0-1 0,-1 1 0,1 0 0,0 0 0,-1 0 0,1 0 0,0-1 0,-1 1 0,1 0 0,-16 2 746,-12 14-348,15-7-262,1 1 0,0 0 0,1 1 0,0 1 0,1 0-1,0 0 1,1 1 0,-13 24 0,21-37-176,1 0 0,0 1 0,-1-1 0,1 1 0,0-1 1,0 1-1,-1-1 0,1 0 0,0 1 0,0-1 0,0 1 0,0-1 0,0 1 0,-1-1 1,1 1-1,0-1 0,0 1 0,0-1 0,0 1 0,1-1 0,-1 1 0,0-1 1,0 1-1,0-1 0,1 2 0,9-9 72,12-20 58,-16 11 32,-16 20-81,-21 24 19,27-24-75,-17 15 177,-31 31 350,48-45-528,1-1 1,-1 0 0,1 1 0,0 0 0,0 0 0,1 0-1,-1 0 1,1 0 0,0 0 0,-1 7 0,3-11-31,-1 1 1,1 0-1,0-1 1,0 1 0,0 0-1,0-1 1,0 1 0,0 0-1,0-1 1,1 1 0,-1 0-1,0-1 1,1 1-1,0 0 1,-1-1 0,1 1-1,0-1 1,0 1 0,0-1-1,0 0 1,1 2-1,0-1-58,0-1 0,0 1-1,0-1 1,0 0 0,0 0 0,1 0-1,-1 0 1,0 0 0,1 0-1,-1 0 1,1-1 0,4 1-1,1-1-382,1 1-1,-1-2 1,0 1-1,1-1 0,-1-1 1,0 1-1,14-6 1,-4 0-307,33-19 1,-13 1-217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16379,'8'-3'1617,"-2"9"-865,0 7-240,-5 1 752,1 6-135,-2 14-97,-6 4-112,5 16-256,-5 5-120,0 4-232,2 1-96,2-2-216,-2-5-136,4-12-480,0-5-264,4-20 656,1-11-136,-4-22-96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22 14187,'0'-1'95,"0"1"-1,0 0 1,0 0-1,0 0 1,0-1 0,0 1-1,0 0 1,0 0 0,0 0-1,0-1 1,0 1-1,-1 0 1,1 0 0,0 0-1,0 0 1,0-1 0,0 1-1,-1 0 1,1 0-1,0 0 1,0 0 0,0 0-1,0 0 1,-1-1-1,1 1 1,0 0 0,0 0-1,0 0 1,-1 0 0,1 0-1,0 0 1,0 0-1,0 0 1,-1 0 0,1 0-1,0 0 1,0 0-1,-1 0 1,1 0 0,0 0-1,0 0 1,0 0 0,-1 1-1,-6 9 2457,0 16-358,5-14-1575,0-5-354,1 0-1,0 0 0,0 1 1,1-1-1,-1 0 1,2 0-1,-1 1 0,3 9 1,-3-16-258,0-1-1,0 1 1,1-1 0,-1 1 0,0-1-1,0 1 1,1-1 0,-1 1 0,0-1-1,1 0 1,-1 1 0,0-1 0,1 0-1,-1 1 1,1-1 0,-1 0 0,0 1 0,1-1-1,-1 0 1,1 0 0,-1 1 0,1-1-1,-1 0 1,1 0 0,-1 0 0,1 0-1,-1 0 1,1 0 0,0 0 0,-1 0-1,1 0 1,-1 0 0,1 0 0,-1 0-1,1 0 1,-1 0 0,1 0 0,-1-1-1,1 1 1,-1 0 0,1 0 0,-1-1-1,1 1 1,-1 0 0,0-1 0,1 1-1,24-20-47,-21 16 51,78-65-62,-71 61 38,0 0 0,0 1-1,1 1 1,0 0 0,0 0 0,14-3-1,-25 8 16,1 0 0,0 1 0,1-1 0,-1 1 0,0 0 0,0-1-1,0 1 1,0 0 0,0 0 0,0 1 0,0-1 0,0 0 0,0 0 0,0 1 0,0 0 0,0-1-1,0 1 1,0 0 0,3 1 0,-3 0-2,-1 0 1,1 0-1,0 0 0,-1 0 1,1 0-1,-1 0 0,0 1 1,0-1-1,0 0 0,0 1 0,0-1 1,-1 1-1,1-1 0,-1 1 1,1 4-1,1 4 51,-2 0-1,1 1 1,-1-1 0,-1 1 0,0-1-1,-1 1 1,0-1 0,0 0 0,-1 0-1,-1 0 1,0 0 0,-1 0-1,0-1 1,0 0 0,-9 12 0,6-11 90,-1 0 1,0-1-1,-1 0 1,0 0-1,0-1 1,-1-1 0,0 0-1,-1 0 1,1-1-1,-1 0 1,-1-1-1,-17 6 1,24-11-93,1 0 0,0 0 0,-1 0 0,1 0 0,0-1 0,-1 0 0,1 0 0,0-1 1,-1 1-1,1-1 0,0 0 0,-1 0 0,1-1 0,0 0 0,0 0 0,0 0 0,0 0 0,1-1 0,-8-5 0,8 5-190,1 1 0,-1-1-1,1 0 1,0 0 0,0 0-1,1 0 1,-1-1 0,1 1 0,-1-1-1,1 0 1,0 0 0,1 1-1,-1-1 1,0 0 0,1-1-1,0 1 1,0 0 0,0 0-1,1 0 1,0-1 0,-1 1-1,1 0 1,1-1 0,-1 1-1,2-7 1,0 4-64,0 1-1,1 0 0,-1 0 1,1 1-1,0-1 0,7-9 1,12-8-595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13395,'10'-20'4111,"-6"18"-1019,-4 14-1413,-5 21-616,-10 32 1,0-3-767,6-20-196,3-20-116,1 1 0,2 0 1,-1 25-1,4-51-375,2-1 0,-1 0 0,0 0 0,1 1 1,0-1-1,0 1 0,2-4 0,4-9-378,0 0 118,0 0-200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10714,'3'-19'7063,"10"15"-1577,3 2-6442,58-17 1273,-57 14-279,1 0 0,0 1 1,0 0-1,0 2 0,0 0 0,36 1 1,12 4-19,0-2 0,85-11 0,-38 2 9,-39 4-26,148-11 155,-183 13-108,62 4-1,-65 0-30,73-4-1,92-34 212,1 3-144,-173 28-71,0 1-1,32 1 0,32-5 15,-78 5-41,-7 2 432,-19 5 50,5-2-613,-1 0 0,0 0 0,0-1 0,1 0 0,-1 0 0,0-1 0,0 1 0,0-2 0,0 1 0,0-1 0,-10-2 0,-5-3-224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1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27 11715,'-1'-2'223,"-1"1"1,1-1 0,-1 0 0,1 0 0,-1 1-1,0-1 1,1 1 0,-1 0 0,0-1 0,0 1 0,0 0-1,0 0 1,0 0 0,-1 0 0,1 0 0,-4 0-1,-37-2 3435,43 3-3654,-16 25 818,3-12-809,11-11-9,0 0-1,0 0 0,0 0 1,1 0-1,-1 0 0,0 0 0,1 1 1,-1-1-1,1 1 0,0-1 1,0 1-1,0-1 0,0 1 0,-1 3 1,-11 88 81,9-55-13,-18 74 0,1-31 28,-9 89 0,1-5-5,-33 60 834,58-215-957,0 0 0,1 0 0,0 1 0,-2 22 0,5-34 7,0 0-1,0 0 1,0 0-1,0 0 0,0 0 1,0 0-1,0 0 1,0 0-1,-1 0 1,1 0-1,0 0 1,0 0-1,0 0 0,0 0 1,0 0-1,0 0 1,0 0-1,0 0 1,0 0-1,-1 0 1,1 0-1,0 0 0,0 0 1,0 0-1,0 0 1,0 0-1,0 0 1,0 0-1,0 0 1,0 0-1,-1 0 0,1 0 1,0 0-1,0 0 1,0 0-1,0 0 1,0 0-1,0 0 1,0 0-1,0 0 0,0 0 1,0 1-1,0-1 1,0 0-1,0 0 1,0 0-1,-1 0 1,1 0-1,0 0 0,0 0 1,0 0-1,0 0 1,0 1-1,0-1 1,0 0-1,0 0 1,0 0-1,0 0 0,0 0 1,0 0-1,0 0 1,0 0-1,0 1 1,1-1-1,-1 0 1,-5-7-430,2 0 13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2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 11258,'-1'-2'264,"1"1"0,-1 0 0,1-1 0,-1 1-1,1 0 1,0-1 0,-1 1 0,1-1 0,0 1 0,0-1-1,0 1 1,0-1 0,0 1 0,0-1 0,1 1-1,-1-1 1,0 1 0,1 0 0,-1-1 0,2-1 0,-1 0 761,-1 43 1055,-9 83-885,-3 146-39,17-156-952,0 55-152,-5-133-44,-3-1-1,-11 61 1,8-72-48,-1 0-1,-2-1 1,0 0-1,-2 0 1,-12 20-1,25-46-180,0 1 0,0-1 0,-1 0 0,1 1 0,-1-1 0,0 0 0,0 0 0,0 0 0,-1 0 0,1 0 0,-1 0 0,0 0 0,0-6 0,-4-16-244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25 603 13755,'0'0'68,"-1"1"1,1-1 0,-1 0-1,0 1 1,1-1-1,-1 0 1,0 0-1,0 0 1,1 1-1,-1-1 1,0 0-1,1 0 1,-1 0-1,0 0 1,1 0-1,-1 0 1,0-1 0,0 1-1,1 0 1,-1 0-1,0 0 1,1-1-1,-1 1 1,0 0-1,1-1 1,-1 1-1,1 0 1,-1-1-1,0 1 1,1-1-1,-1 1 1,1-1 0,0 1-1,-1-1 1,1 1-1,-1-1 1,1 0-1,0 1 1,-1-2-1,1 1 4,0-1 0,-1 0-1,1 1 1,0-1 0,1 0-1,-1 0 1,0 1 0,0-1-1,1 1 1,-1-1 0,1 0-1,-1 1 1,1-1 0,0 1-1,0-1 1,0 1 0,1-2-1,15-19 103,2 1 0,1 1 0,0 1 0,35-25 0,-21 17-193,50-41-291,35-29-1381,110-114 0,-198 176 1069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1 868 11955,'1'0'95,"0"0"1,1 0 0,-1 0 0,0 0 0,0 0 0,0 0 0,0-1 0,1 1 0,-1 0 0,0 0 0,0-1 0,0 1 0,0-1 0,0 1 0,0-1 0,2-1 0,18-14 164,-18 14-126,129-123 1948,5-4-1246,365-273-792,-500 400-48,98-75-749,-84 63 411,0-1-1,-2-1 1,25-32-1,-30 33-53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2 807 14323,'-1'6'1040,"11"-13"-736,10-11-128,23-13 288,8-5-111,15-17-33,10-3-56,16-13-104,10-2-56,4-5-192,-2 0-72,-11 4-144,-4 5-72,-10 11-393,-9 7-551,-21 12 960,-16 10-176,-21 15-24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12051,'1'4'1440,"8"-10"-920,14-18-136,8-9 624,24-12-400,9-3-79,15-13-177,6-2-192,1-4-344,0 4-136,-12 13-473,-9 10 633,-25 11-168,-14 9-112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56 15843,'10'-29'1727,"-1"4"-159,-8 24-984,-2 3 123,-4 14 1162,-18 51-175,-34 114-66,49-150-1418,1 1 1,2 0-1,-3 58 1,8-84-174,1-1 1,-1 0 0,1 1 0,0-1 0,0 0-1,4 10 1,-5-14-55,1 0 1,-1 1-1,1-1 0,-1 0 0,1 0 0,0 0 0,-1 0 1,1 0-1,0 0 0,0 0 0,0 0 0,0 0 1,0 0-1,0-1 0,0 1 0,0 0 0,0-1 0,0 1 1,0 0-1,1-1 0,-1 0 0,0 1 0,0-1 1,0 0-1,1 1 0,-1-1 0,0 0 0,1 0 0,-1 0 1,0 0-1,0 0 0,1 0 0,-1-1 0,2 0 1,-2 1-15,-1 0 0,0 0 0,1 0 0,-1 0 1,1-1-1,-1 1 0,1 0 0,-1 0 0,0-1 1,1 1-1,-1 0 0,1-1 0,-1 1 1,0 0-1,0-1 0,1 1 0,-1 0 0,0-1 1,1 1-1,-1-1 0,0 1 0,0-1 0,0 1 1,0 0-1,1-1 0,-1 1 0,0-1 0,0 1 1,0-1-1,0 1 0,0-1 0,0 1 1,0-1-1,0 1 0,0-1 0,-1 1 0,1-1 1,0 1-1,0-1 0,0 1 0,0-1 0,-1 1 1,1 0-1,0-1 0,-1 1 0,1-1 0,0 1 1,-1-1-1,-17-21-918,17 21 881,-27-26-695,-18-20 14,42 43 858,1 0-1,0-1 1,0 1 0,0-1 0,0 0-1,1 0 1,0 0 0,0 0 0,-2-6 0,4 10-48,1 0 1,-1 0-1,0 0 0,0 0 1,0 0-1,0 0 1,1 0-1,-1 0 1,0 0-1,1 1 1,-1-1-1,1 0 0,-1 0 1,1 0-1,-1 0 1,1 1-1,0-1 1,-1 0-1,1 1 1,0-1-1,0 0 1,-1 1-1,1-1 0,0 1 1,0-1-1,0 1 1,0-1-1,0 1 1,-1 0-1,3-1 1,34-8 849,-31 8-772,-2 0-110,23-4-440,32-11-1,-51 13 301,0 0 0,0-1-1,0 1 1,0-2 0,-1 1-1,1-1 1,12-12 0,8-13-335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12283,'15'0'1304,"10"-17"-728,11-10-240,12-11 736,6-8-336,11-7-263,5-3-57,6-2-328,-3 0-240,-9 11-480,-9 8 552,-21 15-113,-14 11-55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1436 11058,'-1'-1'115,"0"-1"0,0 1-1,1-1 1,-1 0 0,0 1-1,0-1 1,1 0-1,-1 0 1,1 1 0,0-1-1,-1 0 1,1 0 0,0 1-1,0-4 1,3-30 550,-3 30-489,7-35 181,2 0-1,1 0 1,2 1 0,2 0-1,32-63 1,117-175-322,-159 271-36,340-482-771,-238 345 459,-92 123 213,1 0-1,0 1 0,2 0 0,0 2 0,1 0 0,26-20 0,-42 36 15,-1-3-59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12667,'38'-40'2476,"139"-129"-680,-120 119-1652,-2-2 1,72-90 0,-121 136-104,-1-1-1,0 0 1,-1 0 0,0-1-1,0 1 1,-1-1 0,1 0-1,-2 0 1,4-14 0,-25 81 250,4 7-283,-6 72 0,21-136-10,0 0 1,0 0 0,-1 0-1,2 0 1,-1 0 0,0 0-1,0 1 1,1-1 0,-1 0-1,1 0 1,-1 0 0,1 0-1,0 0 1,0-1 0,0 1-1,0 0 1,2 2 0,9 5-2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96 12995,'5'-9'264,"-2"0"0,1-1 0,-1 1 0,3-19 0,-6 27-242,0 0-1,0-1 1,0 1 0,0 0 0,0 0-1,0-1 1,0 1 0,0 0 0,-1 0-1,1 0 1,0 0 0,-1-1 0,1 1-1,-1 0 1,1 0 0,-1 0 0,0 0-1,1 0 1,-1 0 0,-1-1-1,1 1 5,-1 0 0,0 1 0,1-1 0,-1 1 0,0-1 0,1 1-1,-1-1 1,0 1 0,1 0 0,-1 0 0,0 0 0,0 0 0,1 0-1,-1 0 1,0 1 0,1-1 0,-1 1 0,0-1 0,-2 2 0,-6 1 79,1 1 1,-1 1-1,0 0 1,1 0 0,0 1-1,0 0 1,1 1-1,-11 9 1,-4 7 252,-30 37-1,38-41-228,1 0 0,1 1-1,1 0 1,0 1-1,2 0 1,0 1 0,2 0-1,0 0 1,2 1 0,-5 27-1,10-44-100,1 0 0,0 0-1,0 0 1,0-1 0,1 1-1,0 0 1,0 0 0,0-1-1,1 1 1,0 0 0,0-1-1,0 0 1,6 9 0,2 1-1,1 1 0,25 25 1,-24-28-24,0-1 1,-2 2-1,1 0 1,8 17-1,-9-12 10,-2 2 1,-1-1-1,0 1 0,-2 1 0,0-1 0,-1 1 0,-2-1 0,0 1 0,-1 0 1,-1 0-1,-4 28 0,3-45 72,1 1 0,-2 0 0,1-1 0,-1 1 0,0-1 1,0 1-1,0-1 0,-1 0 0,0 0 0,0 0 0,0 0 0,-1-1 1,0 1-1,1-1 0,-2 0 0,1 0 0,0 0 0,-1 0 0,0-1 1,1 0-1,-1 0 0,-1 0 0,1-1 0,0 0 0,-1 0 0,1 0 1,-1 0-1,1-1 0,-1 0 0,0 0 0,0-1 0,1 1 0,-1-1 1,0-1-1,0 1 0,-8-2 0,12 1-131,0 1-1,0-1 1,0 1 0,1-1-1,-1 0 1,0 1-1,0-1 1,1 0 0,-1 0-1,0 0 1,1-1 0,-1 1-1,1 0 1,0 0-1,-1-1 1,1 1 0,0-1-1,0 0 1,0 1 0,0-1-1,0 0 1,0 1-1,0-1 1,1 0 0,-1 0-1,0 0 1,1 0 0,0 1-1,-1-1 1,1 0-1,0 0 1,0 0 0,0 0-1,0 0 1,1 0-1,-1 0 1,1-2 0,6-12-325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15347,'-10'16'670,"1"1"0,1 0-1,0 1 1,-8 28 0,-15 78 219,24-94-583,-8 47 330,-11 151-1,24-171-527,2 0 1,3-1-1,15 80 0,-14-119-93,-3-24-464,-5-29-674,-33-84-560,21 70 1036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14803,'3'-13'1448,"4"2"-855,5 2-193,6 3 632,5 3-200,6-2-440,5-1-288,9-1-864,2-3 768,4 0-192,-1-3-184</inkml:trace>
  <inkml:trace contextRef="#ctx0" brushRef="#br0" timeOffset="1">519 0 17916,'-26'26'1480,"-1"14"-1024,4 9-176,6 8 360,7 6-87,10 0-113,0-1-56,10-5-168,3-4-80,5-8-360,1-8-184,3-11-384,-4-10-209,-1-12 761,5-4-224,-1-9-168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17788,'-20'35'1648,"-7"5"-1216,-11 9-208,1 7 416,0 4-239,2 0-9,5-6-96,5-3-176,4-17-312,7-2-248,4-14-433,1-9 697,2-11-128,0-6-136</inkml:trace>
  <inkml:trace contextRef="#ctx0" brushRef="#br0" timeOffset="1">0 157 17476,'9'15'1784,"2"-3"-1280,9 4-256,3 1 849,15 4-617,2 2-232,3 0-568,3-6-417,-5-5 609,2-1-168,-6-11-88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15915,'5'-2'1657,"5"9"-969,0 7-248,2 9 1168,1 7-815,1 13-297,-4 7 8,-1 10-184,-5 5-120,-4 5-104,-3 2-32,-10 0-64,-3-2-112,-8-13-544,-3-5 584,-10-15-56,-1-8-72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14835,'4'-16'2013,"-2"24"-645,-2 30-172,0-34-1153,-4 161 605,4-163-643,0 0 1,0 0-1,0 0 0,1 0 1,-1 0-1,0 0 1,1 0-1,-1 0 0,1-1 1,0 1-1,0 0 0,-1 0 1,1-1-1,2 4 1,-2-5-2,0 1 0,0 0 1,0-1-1,0 1 0,0-1 1,0 1-1,0-1 0,0 0 0,0 1 1,0-1-1,1 0 0,-1 0 1,0 0-1,0 0 0,0 0 1,0 0-1,0 0 0,0 0 1,0 0-1,0 0 0,1-1 1,-1 1-1,0-1 0,0 1 1,0 0-1,1-2 0,8-3 24,-1 0-1,1-1 0,8-7 0,-12 8-15,0 0 0,1 1-1,-1 0 1,1 0-1,0 0 1,0 1 0,0 0-1,8-2 1,-15 5-13,1 0 1,-1 0 0,0 0 0,1 0-1,-1 0 1,1-1 0,-1 1-1,0 0 1,1 0 0,-1 0-1,1 0 1,-1 0 0,0 0 0,1 1-1,-1-1 1,1 0 0,-1 0-1,0 0 1,1 0 0,-1 0-1,0 0 1,1 1 0,-1-1 0,0 0-1,1 0 1,-1 1 0,0-1-1,1 0 1,-1 0 0,0 1-1,0-1 1,1 1 0,-4 12 0,-15 14 55,6-15 146,-1-1-1,-1 0 1,0-1-1,0-1 1,-1 0-1,-16 8 1,-6 2 450,26-9-1021,11-10 330,0 0 1,0 0 0,0 0 0,0 1 0,0-1 0,0 0-1,-1 0 1,1 0 0,0 0 0,0 1 0,0-1 0,0 0-1,0 0 1,0 0 0,0 1 0,0-1 0,0 0 0,1 0-1,-1 0 1,0 1 0,0-1 0,0 0 0,0 0 0,0 0-1,0 0 1,0 1 0,0-1 0,0 0 0,1 0-1,-1 0 1,0 0 0,0 0 0,0 1 0,1-1 0,0 0-90,1 1 0,-1 0 0,1-1-1,-1 1 1,1-1 0,-1 0 0,1 0 0,0 0 0,-1 1 0,1-1 0,3-1 0,10-1-575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16147,'43'-8'1441,"3"-7"-1169,7-5-120,3 0 536,6 0-552,-4 3-104,-9 4-352,-9 6 8,-23 6 200,-8 2-72,-13 8-104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15355,'-40'123'8331,"-12"103"-6722,45-191-1531,1 2 0,2-1 1,1 60-1,6-73-314,-3-22 187,0-1 0,0 1 1,0 0-1,0 0 0,0-1 0,1 1 0,-1 0 0,0-1 1,0 1-1,1 0 0,-1-1 0,0 1 0,1 0 0,-1-1 0,1 1 1,-1-1-1,1 1 0,-1-1 0,1 1 0,-1-1 0,1 1 1,-1-1-1,2 1 0,-2-1-6,1-1 0,-1 1 0,0 0 0,1-1-1,-1 1 1,0-1 0,1 1 0,-1-1 0,0 1 0,0-1 0,0 1 0,1-1 0,-1 1 0,0-1 0,0 1 0,0-1 0,0 1-1,0-1 1,0 0 0,0 1 0,0-1 0,0 1 0,0-1 0,0 1 0,0-1 0,-1 1 0,1-1 0,0 1 0,-1-1 0,-4-21-696,-32-67-981,24 62 2139,-12-39 0,24 65-363,1 0 0,-1 0 1,1 0-1,0 0 0,0-1 0,-1 1 0,1 0 0,0 0 0,0 0 1,0 0-1,0-1 0,0 1 0,1 0 0,-1 0 0,0 0 0,0-1 1,2-1-1,-2 3-11,1-1 1,-1 1 0,1-1-1,-1 1 1,1-1-1,-1 1 1,1 0-1,0-1 1,-1 1 0,1 0-1,0 0 1,-1-1-1,1 1 1,0 0-1,-1 0 1,1 0 0,0 0-1,-1 0 1,1 0-1,0 0 1,-1 0-1,2 0 1,4 2 136,1-1 1,0 1-1,-1 0 1,11 6-1,-10-5-203,11 5-308,-1-2-1,1 0 1,1 0-1,-1-2 1,0 0 0,1-2-1,0 0 1,27 0-1,-4-6-342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12547,'9'12'1568,"8"-12"-760,4-8-360,15-6 1953,1-3-1697,14-5-448,-1 2-312,-1-5 192,-1-3-56,-6 1-184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1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13027,'0'0'43,"-1"1"1,1-1-1,0 0 0,0 1 1,0-1-1,0 0 1,0 0-1,0 1 0,0-1 1,0 0-1,0 1 1,0-1-1,0 0 1,0 1-1,0-1 0,0 0 1,0 0-1,1 1 1,-1-1-1,0 0 0,0 1 1,0-1-1,0 0 1,0 0-1,1 1 0,-1-1 1,0 0-1,0 0 1,0 0-1,1 1 1,-1-1-1,0 0 0,0 0 1,1 0-1,-1 0 1,0 1-1,1-1 0,-1 0 1,0 0-1,0 0 1,1 0-1,-1 0 0,0 0 1,1 0-1,0 0 1,13-13 1009,-10 9-907,104-111 3254,-68 69-3002,64-96 0,-75 95-357,25-57-1,-45 84-38,-1 0-1,0-1 0,-2 0 1,-1 0-1,5-38 0,-24 116 135,-15 160 283,25-166-568,3-1 0,6 66 0,-5-109 121,1 0 0,0-1-1,0 1 1,1-1-1,-1 1 1,2-1-1,-1 0 1,5 10-1,7-5-143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16371,'-1'0'56,"1"0"-1,-1 0 1,0 0-1,1 0 0,-1 1 1,0-1-1,1 0 0,-1 1 1,0-1-1,1 1 1,-1-1-1,1 0 0,-1 1 1,0-1-1,1 1 0,0 0 1,-1-1-1,1 1 0,-1-1 1,1 1-1,0 0 1,-1-1-1,1 1 0,0 0 1,-1-1-1,1 1 0,0 0 1,0-1-1,0 2 0,-7 25 78,7-27-125,-7 51 479,2 0 0,2 74 0,16 104 123,-8-164-396,-13-137-1913,4 26 1368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16676,'7'-3'1808,"0"0"-1224,2 3-240,1 0 856,9-1-463,2-2-153,8-4-200,5 1-144,6-3-232,2 2-216,1-1-432,0-2-249,-7 0 705,-6-2-176,-17 9-120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16932,'6'10'1776,"4"-1"-1200,10-5-248,6-2 712,12-2-351,5-2-97,7-2-256,-2-2-232,-4 0-408,-2 2-248,-9 0-393,-7 0-183,-16 2 776,-28 4-1072</inkml:trace>
  <inkml:trace contextRef="#ctx0" brushRef="#br0" timeOffset="1">0 472 17492,'0'10'1728,"9"-9"-1088,2-2-232,9-4 641,5 0-169,2-4-296,4 5-96,4-3-320,-4 1-184,-1 4-544,-1 2-312,-10 0 736,-4 0-168,-7 0-80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13283,'-12'32'1212,"1"1"0,1 0-1,-9 65 1,3 104-35,15-137-828,10 97 0,-6-136-366,2 0-1,1 0 1,0 0-1,2-1 1,1 0-1,18 36 1,-21-50-167,0-1 1,15 18-1,-20-26 162,0-1 0,0 1-1,1 0 1,-1-1-1,1 1 1,0-1-1,-1 0 1,1 1 0,0-1-1,0 0 1,-1 0-1,1 0 1,0 0 0,0 0-1,0-1 1,0 1-1,1-1 1,-1 1 0,0-1-1,0 0 1,0 1-1,0-1 1,0 0-1,3-1 1,12-7-274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10818,'3'8'2078,"-3"10"-1384,0 0 1,-1-1-1,-1 1 0,-1-1 1,-5 23-1,2-12-198,-5 17-121,-1-1 0,-3 0 0,-1-1 0,-2-1 0,-2-1 0,-50 76 0,67-111-433,-1-1 1,0 0-1,0 0 1,-1 0-1,1-1 0,-11 8 1,14-11 51,0-1-1,0 1 1,0 0 0,0-1 0,-1 1 0,1-1-1,0 1 1,0-1 0,-1 0 0,1 1 0,0-1-1,-1 0 1,1 0 0,0 0 0,-1 0 0,1 0-1,0 0 1,-1 0 0,1-1 0,0 1 0,-1 0-1,1-1 1,0 1 0,0-1 0,-1 0 0,1 1-1,0-1 1,0 0 0,0 1 0,0-1 0,0 0-1,0 0 1,0 0 0,0 0 0,0 0 0,1 0-1,-2-2 1,-14-23-174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17236,'12'9'1456,"-4"8"-1056,7 0-144,7 4 424,3 2-184,9-3-128,-2-1-143,5-3-498,0-6-231,-1-7-696,-6-3 976,-4-12-176,-2-2-200</inkml:trace>
  <inkml:trace contextRef="#ctx0" brushRef="#br0" timeOffset="1">436 1 14611,'1'0'124,"1"0"1,-1 0-1,1-1 0,-1 1 0,1 0 0,-1 0 1,1 1-1,0-1 0,-1 0 0,1 0 0,-1 1 1,0-1-1,1 1 0,-1-1 0,1 1 0,-1 0 1,0-1-1,1 1 0,-1 0 0,0 0 1,0 0-1,0 0 0,0 0 0,2 3 0,24 33 866,-22-27-652,13 19 107,-1 0 0,-1 2 1,-2 0-1,-2 0 0,0 1 0,-3 1 0,8 36 0,-14-47-354,-1 0 1,0-1-1,-1 1 0,-2 0 0,0 0 0,-1 0 0,-2-1 1,0 1-1,-1-1 0,-1 0 0,-1 0 0,-9 19 0,5-17-193,0 0 0,-2-1-1,0-1 1,-33 39-1,15-32-66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16524,'7'-10'1744,"2"-2"-1248,5 1-176,6-1 656,12 4-344,2-6-111,9 1-225,3-3-80,4 3-184,0 0-168,-7 2-376,-4 1-209,-13 4-607,-6 4 1072,-13 5-256,-8 4-192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16588,'4'1'1744,"9"-1"-1184,10-2-168,14-6 688,16-6-375,2-3-161,8-5-792,-2-2-1097,4-3 1265,-5-2-240,-11-1-248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15803,'-5'5'3282,"-17"19"-830,10-13-1872,0 1 0,2 0-1,-1 1 1,1 0 0,1 1 0,1 0-1,-8 16 1,15-29-563,1 0 0,-1 0 0,1 0 0,-1 0 0,1 0 0,0 0 1,0 0-1,0 0 0,-1 1 0,1-1 0,0 0 0,0 0 0,0 0 0,1 0 0,-1 0 0,0 0 0,0 0 0,1 0 1,-1 0-1,1 2 0,0-2-5,-1-1 0,1 1-1,0-1 1,0 1 0,-1-1 0,1 0 0,0 1 0,0-1 0,-1 0 0,1 0 0,0 1 0,0-1 0,0 0 0,0 0 0,-1 0 0,1 0-1,0 0 1,0 0 0,0 0 0,1 0 0,4-2 26,1 1 0,0-1 0,-1 0-1,0-1 1,9-4 0,1-2 20,1 0 0,-2-1 0,0-1 0,16-14 0,-25 20-50,-1 0-1,0-1 1,0 1-1,0-1 1,0 0-1,-1 0 1,0-1-1,-1 1 1,1-1-1,-1 0 0,-1 0 1,1 0-1,1-9 1,-4 15-48,1-1 1,-1 0-1,0 0 0,0 0 1,1 0-1,-2 0 1,1 0-1,0 1 1,0-1-1,0 0 0,-1 0 1,1 0-1,-1 0 1,0 1-1,1-1 0,-1 0 1,0 1-1,0-1 1,0 0-1,0 1 0,-1-1 1,1 1-1,0 0 1,0-1-1,-1 1 1,-1-2-1,-3 0-141,0 1 1,0-1-1,0 1 1,0 0-1,0 0 1,-9-1-1,-5-2-279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4 576 11434,'-3'1'2185,"6"-9"-1206,10-13-211,70-95 1167,129-245 0,-207 351-1914,-2 5-2,0 0 0,0-1 0,-1 1 0,0-1 0,0 1 0,0-1 0,-1 0 0,2-10 0,-4 16-12,0 1-1,1-1 0,-1 1 1,0-1-1,0 1 1,1 0-1,-1-1 0,0 1 1,1 0-1,-1 0 1,0-1-1,1 1 1,-1 0-1,1 0 0,-1 1 1,-12 30 38,1 1 0,1 0 0,-12 65 0,21-88-40,-9 47 41,2 0 1,-2 92-1,11-145-55,0 2-52,-1-1 1,1 1 0,1-1-1,-1 0 1,1 1-1,0-1 1,0 0 0,1 1-1,-1-1 1,5 8-1,-6-13 55,0 0-1,0 0 0,0 1 0,0-1 1,0 0-1,0 0 0,0 1 0,1-1 0,-1 0 1,0 0-1,0 1 0,0-1 0,1 0 0,-1 0 1,0 0-1,0 0 0,0 0 0,1 1 0,-1-1 1,0 0-1,0 0 0,1 0 0,-1 0 1,0 0-1,0 0 0,1 0 0,-1 0 0,0 0 1,0 0-1,1 0 0,-1 0 0,0 0 0,1 0 1,-1 0-1,0 0 0,0 0 0,1 0 1,-1 0-1,0 0 0,0 0 0,1 0 0,-1-1 1,0 1-1,1 0 0,4-8-161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5 290 15867,'0'0'40,"-1"0"0,1 0-1,0 0 1,0 0 0,0 0-1,0 0 1,0 0-1,-1 0 1,1 0 0,0 0-1,0 0 1,0 0 0,0 0-1,0 0 1,-1 0 0,1 0-1,0 0 1,0 0 0,0 0-1,0 0 1,0 0-1,0-1 1,-1 1 0,1 0-1,0 0 1,0 0 0,0 0-1,0 0 1,0 0 0,0 0-1,0-1 1,0 1-1,0 0 1,0 0 0,-1 0-1,1 0 1,0 0 0,0-1-1,0 1 1,0 0 0,0 0-1,0 0 1,0-1-1,5-7 516,9-7 108,31-11 37,2 2 1,66-25-1,-30 15-439,-36 13-191,-15 9-260,-2-2-1,0-1 1,47-31-1,-56 26-1153,-20 19 913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53 166 15699,'0'-1'100,"-1"0"0,1 0 0,-1 0 0,1 0 0,0 0 0,-1 0 0,1 0 0,0 0 0,0-1 0,0 1 0,0 0 0,0 0 0,0 0 0,0 0 0,0-1 0,0 1 1,0 0-1,1 0 0,-1 0 0,1 0 0,-1 0 0,1 0 0,-1 0 0,1 0 0,-1 0 0,1 0 0,1-2 0,21-21 749,-6 9-505,1 2-1,0 0 1,1 1-1,0 1 0,1 1 1,0 0-1,37-11 1,-54 20-334,-1 0 0,1 0 0,0 1 1,-1-1-1,1 1 0,0 0 0,-1-1 0,1 1 0,0 0 1,0 1-1,-1-1 0,1 1 0,0-1 0,-1 1 1,1 0-1,0 0 0,-1 0 0,4 2 0,-4-2-6,-1 1-1,0 0 0,1 0 0,-1 0 1,0 0-1,0 0 0,0 0 0,0 0 1,0 0-1,-1 0 0,1 0 0,-1 1 0,1-1 1,-1 0-1,0 0 0,0 1 0,0-1 1,0 0-1,0 0 0,0 1 0,-1-1 1,-1 4-1,-1 7 4,0 0 0,-2 0 0,1-1 0,-2 0 1,1 0-1,-14 19 0,-52 65 31,38-55-20,-2-2 0,-2-2 1,-52 42-1,71-66-6,18-13-12,0 0 0,0 0 0,0 0 0,0-1 0,0 1 0,1 0 0,-1 0 0,0 0 0,0 0 0,0-1-1,-1 1 1,1 0 0,0 0 0,0 0 0,0 0 0,0-1 0,0 1 0,0 0 0,0 0 0,0 0 0,0 0 0,0-1 0,0 1 0,0 0 0,0 0 0,-1 0-1,1 0 1,0 0 0,0 0 0,0-1 0,0 1 0,0 0 0,-1 0 0,1 0 0,0 0 0,0 0 0,0 0 0,0 0 0,-1 0 0,1 0 0,0 0 0,0 0-1,0 0 1,0 0 0,-1 0 0,1 0 0,0 0 0,0 0 0,0 0 0,0 0 0,-1 0 0,1 0 0,9-14-22,-2 4-17,2 1 0,17-16 0,-23 23 27,-1 0 0,1 0-1,-1 0 1,1 0 0,0 0 0,0 1 0,0-1 0,0 1 0,0 0 0,0 0 0,0 0 0,0 0-1,1 1 1,-1-1 0,0 1 0,5 0 0,-7 0 6,1 1 0,-1 0 0,1-1-1,-1 1 1,1 0 0,-1 0 0,0 0 0,1 0-1,-1 1 1,0-1 0,0 0 0,0 0 0,0 1 0,0-1-1,0 1 1,0-1 0,0 1 0,0-1 0,-1 1-1,1-1 1,-1 1 0,1 0 0,-1-1 0,1 3-1,4 44-42,-5-44 45,0 20-8,0-10 4,0 1 1,4 22-1,-3-34 10,-1-1-1,0 0 0,1 1 1,0-1-1,-1 0 0,1 1 1,0-1-1,0 0 0,0 0 1,1 0-1,-1 0 0,0 0 1,1 0-1,-1 0 0,1 0 1,0 0-1,0-1 0,0 1 1,0-1-1,0 1 0,3 1 1,-2-3 5,0 1 1,-1-1-1,1 1 1,0-1-1,0 0 1,-1 0-1,1 0 1,0-1-1,0 1 1,-1-1 0,1 1-1,-1-1 1,1 0-1,0 0 1,-1 0-1,1 0 1,-1-1-1,0 1 1,5-4-1,4-3 49,-1-1 0,16-16-1,-21 19-28,12-12 69,-2-1 0,0 0 0,-1-1 1,-1-1-1,-1-1 0,15-34 0,-25 52-79,-1 0 0,1 0 0,-1-1 0,0 1-1,-1 0 1,2-9 0,-2 13-58,0-1-1,0 0 1,0 1-1,-1-1 1,1 0-1,0 1 1,0-1 0,0 1-1,0-1 1,-1 0-1,1 1 1,0-1-1,-1 1 1,1-1 0,0 1-1,-1-1 1,1 1-1,-1-1 1,1 1-1,-1-1 1,1 1 0,-1-1-1,1 1 1,-1 0-1,0-1 1,1 1-1,-1 0 1,1 0 0,-1-1-1,0 1 1,1 0-1,-1 0 1,0 0-1,1 0 1,-1 0 0,0 0-1,1 0 1,-1 0-1,0 0 1,1 0-1,-1 0 1,0 0-1,1 0 1,-1 1 0,1-1-1,-1 0 1,0 0-1,1 1 1,-2 0-1,-17 6-739,14-4 214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3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9490,'-19'26'2798,"3"7"-2427,2 0 1,2 0-1,0 2 0,3-1 1,1 1-1,-7 59 0,8 1-130,5 121 0,14-54-388,-10-144 5,2 0 1,0 0-1,1-1 0,0 1 0,2-1 0,15 29 1,-21-42 115,1-1 1,1 0-1,-1 0 1,0 0-1,1 0 1,0 0-1,4 3 1,-5-4-11,1-1 0,0 0 0,0 0 0,0 1 0,-1-2 1,1 1-1,5 1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 14915,'-1'-1'57,"-1"0"0,1 0 0,-1 1 1,1-1-1,-1 0 0,1 1 0,-1-1 0,0 1 0,1-1 0,-1 1 0,0 0 0,1 0 1,-1 0-1,0 0 0,0 0 0,1 0 0,-1 0 0,0 0 0,1 1 0,-1-1 0,-1 1 0,-1 1-2,1 0 0,0-1-1,0 1 1,0 1 0,0-1-1,0 0 1,0 1-1,0 0 1,-2 3 0,-5 7 84,1 0 0,1 1 0,-10 21 1,17-33-105,-6 13 96,0 1-1,0 0 0,2 1 0,0-1 0,1 1 1,0 0-1,-1 28 0,5-43-97,0 1 1,0 0-1,0-1 1,0 1-1,1-1 1,-1 1-1,1-1 0,-1 1 1,1-1-1,0 0 1,0 1-1,0-1 1,1 0-1,1 3 1,-2-4-13,0 0 0,0 0 0,0 0 0,0-1 0,0 1 0,0 0 0,0-1 0,0 1 0,1-1 1,-1 1-1,0-1 0,1 1 0,-1-1 0,0 0 0,0 0 0,1 0 0,-1 0 0,0 0 1,1 0-1,-1 0 0,0 0 0,1 0 0,-1-1 0,0 1 0,0 0 0,1-1 0,-1 1 1,0-1-1,2 0 0,3-3 38,1 0 1,-1 0-1,1-1 0,-1 0 1,-1 0-1,1 0 1,-1-1-1,0 0 0,0 0 1,0 0-1,-1 0 0,7-14 1,-2 1 76,0-1 0,-2 1 0,8-32 0,-13 46-108,-1 1 10,0-1 1,0 0 0,0 0 0,0 0-1,-1 1 1,0-1 0,0-6 0,0 11-35,0 0 0,0 0 0,0 0 0,0 0 0,0 0 1,0 0-1,0-1 0,0 1 0,0 0 0,0 0 1,0 0-1,0 0 0,0 0 0,0 0 0,0 0 1,0-1-1,0 1 0,0 0 0,0 0 0,0 0 1,0 0-1,0 0 0,-1 0 0,1 0 0,0 0 1,0-1-1,0 1 0,0 0 0,0 0 0,0 0 0,0 0 1,-1 0-1,1 0 0,0 0 0,0 0 0,0 0 1,0 0-1,0 0 0,0 0 0,0 0 0,-1 0 1,1 0-1,0 0 0,0 0 0,0 0 0,0 0 1,0 0-1,0 0 0,-1 0 0,1 0 0,-6 7 97,-5 12 3,5-5-72,2 1-1,-1-1 1,2 1-1,0 0 1,0 0-1,2 0 1,0 0-1,0 0 1,3 18-1,-2-32-45,0 0 0,0 1 0,1-1 0,-1 0 1,0 1-1,1-1 0,-1 0 0,0 0 0,1 0 0,0 1 0,-1-1 0,1 0 0,0 0 0,0 0 1,-1 0-1,1 0 0,0 0 0,0 0 0,0 0 0,0 0 0,0-1 0,0 1 0,0 0 1,1-1-1,-1 1 0,0 0 0,0-1 0,1 0 0,-1 1 0,0-1 0,0 0 0,1 1 1,-1-1-1,0 0 0,1 0 0,-1 0 0,2-1 0,0 1 13,1-1-1,-1 0 0,0 0 1,0-1-1,0 1 1,1 0-1,-1-1 1,-1 0-1,1 0 1,0 0-1,0 0 1,-1 0-1,5-5 1,13-22-102,0-9-34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16275,'7'16'1249,"-3"6"-849,-4 6-208,7 6 392,-1 2-168,4 4-96,-4 0 24,3 0-152,-5-5-56,0-5-112,2-6 40,-5-5-272,2-1-240,-3-6 384,-3-6-48,-8-3-88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13603,'4'-5'1616,"6"3"-800,3-1-319,11-4 1967,6-2-1640,12-2-344,-2-6-96,7 0-400,-1-1-248,-3-5-624,-7-4 768,-6-1-192,-5-3-112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2:4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84 226 17020,'-11'46'865,"3"0"1,1 1-1,2 0 1,2 61-1,3-101-808,1 0-1,-1 0 1,1 0-1,1 0 1,-1 1-1,5 10 1,-6-17-50,1 0 0,-1 0 0,1 0 1,0 1-1,-1-1 0,1 0 0,0 0 0,0 0 1,0 0-1,0 0 0,0-1 0,0 1 0,0 0 1,0 0-1,0-1 0,0 1 0,2 0 0,-1 0-4,-1-1 0,1 0 0,0 0-1,-1 0 1,1 0 0,0 0 0,-1 0-1,1-1 1,-1 1 0,1 0 0,0-1-1,-1 1 1,1-1 0,-1 0 0,1 1 0,-1-1-1,3-2 1,6-4 9,-1-1-1,0 0 1,0 0-1,14-17 1,-15 15-8,0 1 0,1 0-1,19-15 1,-28 24-4,1-1-1,0 1 1,-1-1-1,1 1 1,0-1-1,0 1 1,0 0-1,-1-1 1,1 1-1,0 0 1,0 0-1,0-1 1,0 1-1,-1 0 1,1 0-1,0 0 1,0 0-1,0 0 1,1 0-1,-1 1 1,-1-1-1,1 0 1,-1 1-1,0-1 0,1 1 1,-1-1-1,1 0 1,-1 1-1,0-1 1,1 1-1,-1-1 1,0 1-1,1-1 0,-1 1 1,0 0-1,0-1 1,0 1-1,1-1 1,-1 1-1,0-1 0,0 2 1,0 4-3,0 0 0,0-1 0,0 1 0,-2 8 0,1-12 3,-4 32 107,-2-1 0,-1 0 0,-2 0 0,-1-1 0,-2 0 0,-27 49 1,38-78-80,1 0 1,-1 0 0,0 0 0,0 0 0,-1-1 0,1 1 0,-1-1 0,1 0-1,-1 0 1,0 0 0,1 0 0,-1 0 0,0 0 0,0-1 0,0 0 0,-4 2 0,4-3-42,0 1 1,0-1 0,0 0-1,0 0 1,0 0 0,0-1 0,0 1-1,1 0 1,-1-1 0,0 0-1,0 0 1,0 0 0,1 0 0,-1 0-1,0-1 1,1 1 0,-1-1-1,1 0 1,-3-2 0,0 0-295,-1 0 0,1-1 0,1 0 0,-9-10 0,12 13 217,-1 0 0,1 0 0,-1-1 0,1 1 0,0 0 0,0-1 0,1 1 0,-1-1 0,0 1 0,1-1 0,-1 0 0,1 1 0,0-1 0,0 0 0,0 1 0,1-4 0,5-17-498</inkml:trace>
  <inkml:trace contextRef="#ctx0" brushRef="#br0" timeOffset="1">325 1 14243,'24'32'1108,"-2"2"0,-1 0 1,-2 1-1,21 54 0,-33-71-1004,-1 2 0,-1-1-1,-1 0 1,0 1 0,-2 0 0,0 0 0,-1 0-1,-1 0 1,-1 0 0,-6 34 0,-1-17-88,-3-1 0,-1 1 0,-1-2 0,-2 0 1,-22 38-1,-111 153-689,127-194 487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0 12411,'-42'23'5986,"37"-19"-5878,0-1 0,0 0 1,-1 0-1,1 0 0,-1-1 0,0 0 0,1 0 0,-1 0 0,0-1 0,-9 2 0,-18 5 344,8-1-145,-1 0 1,-25 1 0,15-1-144,-13-1 415,-95 0 0,18-2-336,111-4-227,1 0 0,-23-4 0,-15 0 44,17 3-38,23 0-14,1 0-1,-1 1 1,0 1 0,0 0-1,-14 3 1,-10 3-5,-1-1 0,1-2 1,-51-1-1,16 0-1,69-3-8,0 0 1,0 0 0,-1 0-1,1 0 1,0 0 0,0 1-1,0-1 1,0 1 0,0-1-1,0 1 1,0 0 0,0 0-1,0 0 1,-3 2 0,4-1-5,0 0 1,-1 1 0,1-1-1,0 1 1,0 0 0,0-1-1,0 1 1,1 0 0,-1-1-1,0 7 1,-4 36-74,0 62-1,3-30 82,-9 659-43,11-326 26,-12-156 11,-1 26 0,23 253 30,-12-161-5,0-112-8,8 109 0,-1 110 6,-8 195-7,-7-425 15,2-51-5,-26 286 62,8-123 167,25-347-252,2 1 0,1 15 0,-1-26-4,-1 0 1,1 0-1,0 0 1,0 0-1,1 0 1,-1 0-1,1 0 1,0 0-1,0 0 1,0-1-1,5 7 0,-5-9 11,1 0 0,0 0 0,0-1 0,0 1 0,1-1 0,-1 1 0,0-1 0,0 0 0,0 0 0,5-1 0,3 1 13,2-1-16,-1 0 0,1-1 0,-1 0 0,1-1 0,-1 0 0,0-1 0,0-1 0,0 0 0,14-8 0,-5 4 14,31-11 1,-38 17-12,1 0 1,-1 1 0,1 1-1,0 1 1,18 1-1,-18 0-21,0-1-1,0 0 1,0-1-1,0-1 1,18-4-1,6-7-13,-23 7 31,1 1 0,34-6 1,-46 10 3,1 1 0,-1 0 0,1 0 0,-1 0 0,1 1 0,-1-1 0,0 1 0,1 1 0,-1-1 0,0 1 0,0 0 0,0 0 0,9 5 0,54 35-46,-67-41 38,1-1-1,-1 1 1,1 0 0,-1 0 0,1-1-1,0 1 1,0-1 0,-1 1 0,1-1-1,0 0 1,-1 0 0,1 0 0,0 1 0,0-2-1,-1 1 1,1 0 0,0 0 0,2-1-1,30-15-92,0 1 37,-16 10 44,-3 0 16,1 0-1,-1 2 0,1 0 1,0 1-1,0 0 0,0 1 1,0 1-1,17 2 0,-31-2 1,-1 0 0,0 0 0,1 0 0,-1 0 0,0 0-1,1 0 1,-1-1 0,1 1 0,-1 0 0,0-1 0,0 1-1,1-1 1,-1 1 0,0-1 0,0 0 0,0 0-1,3-1 1,11-6-16,20-8 2,-30 13 16,0 0 1,1 1 0,-1-1 0,0 1 0,1 0 0,9-2-1,-9 4-36,1-1-209,-1 0-1,0 0 1,1 0 0,-1-1-1,7-2 1,-12 4 222,-1 0 0,0 0 0,0 0 0,0 0 0,0 0 0,0 0 0,0 0 0,0 0 0,0 0 0,1 0-1,-1 0 1,0 0 0,0 0 0,0 0 0,0 0 0,0 0 0,0 0 0,0 0 0,1 0 0,-1 0 0,0 0 0,0 0 0,0 0 0,0 0 0,0 0 0,0 0 0,0 0 0,0 1-1,0-1 1,0 0 0,0 0 0,1 0 0,-1 0 0,0 0 0,0 0 0,0 0 0,0 0 0,0 1 0,0-1 0,0 0 0,0 0 0,0 0 0,0 0 0,0 0 0,0 0-1,0 0 1,0 1 0,0-1 0,0 0 0,0 0 0,0 0 0,0 0 0,0 0 0,0 0 0,-1 0 0,1 0 0,0 1 0,0-1 0,0 0 0,0 0 0,0 0 0,0 0 0,0 0-1,0 0 1,0 0 0,-2 1-538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81 16003,'9'-6'793,"0"0"0,-1 0-1,12-11 1,-15 12-542,-1 1 1,1-1-1,0 1 1,0 1-1,1-1 1,-1 1-1,1 0 1,0 0-1,-1 0 1,1 1-1,0 0 1,11-3-1,-17 5-239,1 1 0,0-1 0,0 0 0,-1 0 0,1 0 0,0 0 0,-1 0 0,1 1-1,0-1 1,0 0 0,-1 1 0,1-1 0,-1 0 0,1 1 0,0-1 0,-1 1 0,1-1 0,-1 1-1,1-1 1,-1 1 0,1 0 0,-1-1 0,1 1 0,-1-1 0,0 1 0,1 0 0,-1 0-1,0-1 1,0 1 0,1 0 0,-1-1 0,0 1 0,0 0 0,0 0 0,0-1 0,0 1-1,0 0 1,0 0 0,0-1 0,0 1 0,0 0 0,-1 0 0,1-1 0,0 1 0,-1 0-1,-11 38 275,-9 3 151,-1-1 1,-34 46 0,-31 55 1313,87-141-1720,-1 0 0,1 1-1,-1-1 1,1 0 0,-1 0-1,1 0 1,-1 0 0,1 1-1,0-1 1,0 0 0,0 0-1,0 1 1,0-1 0,0 0-1,0 0 1,0 1 0,1 1-1,-1-2-16,1 0 0,-1-1 0,1 1 0,-1 0 0,1-1 0,-1 1 0,1 0 0,0-1 0,-1 1 0,1-1 0,0 1 0,0-1 0,-1 1 0,1-1-1,0 0 1,0 1 0,0-1 0,-1 0 0,3 0 0,4 1-79,0 0-1,0-1 0,0 0 1,0 0-1,8-2 0,-7 1-187,66-7-1440,-52 3 1235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30 230 15571,'-2'1'223,"0"0"-1,0 0 0,1 0 0,-1 0 0,0 0 0,0 0 1,1 0-1,-1 1 0,0-1 0,1 0 0,-1 1 1,1-1-1,0 1 0,0 0 0,0 0 0,-1-1 0,0 4 1,2-4-150,0 0 0,0-1 1,-1 1-1,1 0 0,0-1 1,0 1-1,0 0 0,0 0 1,1-1-1,-1 1 1,0 0-1,0-1 0,0 1 1,0 0-1,1-1 0,-1 1 1,0 0-1,1-1 0,-1 1 1,0-1-1,1 2 1,1-1 41,-1 0 0,1 0 0,-1 0 0,0 0 0,1 0 0,0 0 1,-1 0-1,1-1 0,0 1 0,-1 0 0,4 0 0,5 0 5,0 0 1,0 0-1,0-1 0,0 0 1,0-1-1,0 0 0,0 0 1,-1-1-1,1-1 0,0 1 1,-1-2-1,0 1 0,0-1 1,0-1-1,0 0 0,-1 0 1,1 0-1,8-9 0,-10 8-100,0 0 0,0 0 0,-1-1 0,0 0 0,0-1 0,0 1 0,-1-1-1,8-16 1,-11 18-12,0 0-1,1 0 0,-2 0 0,1 0 1,-1 0-1,0-1 0,0 1 1,-1-1-1,0 1 0,0 0 0,-1-1 1,1 1-1,-3-10 0,2 13-3,0 0-1,0 0 0,0 0 0,0 1 1,0-1-1,0 0 0,-1 1 1,1-1-1,-1 1 0,0-1 0,1 1 1,-1 0-1,0 0 0,-1 0 0,1 0 1,0 0-1,-1 0 0,1 1 1,0-1-1,-1 1 0,0-1 0,1 1 1,-6-1-1,4 1 1,0 1 0,0-1 0,-1 1 1,1 0-1,0 0 0,0 1 0,0-1 0,0 1 0,-1 0 1,1 0-1,0 0 0,0 1 0,0-1 0,1 1 0,-1 0 1,-5 3-1,-3 4 11,1-1-1,0 2 1,0 0 0,1 0 0,0 0 0,1 2 0,-16 22 0,19-24-17,1-1 1,0 1 0,0 0 0,1 0 0,0 1 0,0-1 0,1 1 0,1 0 0,0 0 0,-1 21-1,3-30-42,0 1 0,0 0 0,0-1 0,1 1 0,-1 0 0,1-1 0,0 1 0,-1-1-1,1 1 1,0-1 0,1 1 0,-1-1 0,0 0 0,1 1 0,-1-1 0,1 0 0,0 0-1,0 0 1,-1 0 0,1-1 0,1 1 0,-1 0 0,0-1 0,0 1 0,1-1 0,-1 0-1,0 0 1,1 0 0,-1 0 0,1 0 0,0-1 0,4 2 0,2-1-78,1-1 0,-1 1-1,1-2 1,-1 1 0,1-1 0,-1-1 0,18-4 0,25-11-342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18868,'-6'20'2048,"5"-2"-1375,-2 1-257,4 3 1128,2-2-944,-3-3-960,4 0-144,-2-5 384,3-2-304,4-6-80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16323,'-3'4'374,"0"0"-1,0 0 1,1 0-1,-1 0 1,1 0-1,0 1 0,0-1 1,1 1-1,-1-1 1,0 8-1,-1-2 649,2-9-943,-13 52 1518,13-49-1548,0 0 0,0 1 0,1-1 1,-1 0-1,1 1 0,0-1 0,1 0 0,-1 1 0,1-1 0,1 5 0,-2-8-54,1 0 1,-1 0-1,1-1 1,0 1-1,-1 0 0,1-1 1,0 1-1,-1-1 1,1 1-1,0-1 0,0 1 1,-1-1-1,1 1 0,0-1 1,0 0-1,0 1 1,0-1-1,0 0 0,0 0 1,-1 0-1,1 1 0,0-1 1,0 0-1,0 0 1,0-1-1,0 1 0,0 0 1,0 0-1,0 0 1,1-1-1,31-9-92,-28 8 68,-2 0 21,0 1 0,0 0 1,0 0-1,1 1 0,-1-1 1,0 1-1,0 0 1,1-1-1,-1 1 0,0 1 1,5 0-1,-6-1 8,-1 1 0,1-1 0,-1 1 0,0-1 0,1 1 0,-1 0 1,1 0-1,-1 0 0,0 0 0,0 0 0,0 0 0,1 0 0,-1 0 0,0 1 0,-1-1 0,1 0 0,0 0 1,0 1-1,0-1 0,-1 1 0,1-1 0,-1 1 0,1-1 0,-1 1 0,1-1 0,-1 3 0,1 8 75,0 0 0,-1 0-1,0 1 1,-1-1-1,0 0 1,-1 0 0,0 0-1,-7 19 1,2-9 295,-2-1 0,0 0 1,-21 34-1,28-52-326,0 0 1,0 1 0,0-1-1,-1 0 1,1 0-1,-1-1 1,0 1 0,0 0-1,-5 3 1,7-6-79,0 0 1,1 1-1,-1-1 1,0 0-1,1 0 1,-1 0-1,0 1 1,1-1-1,-1 0 1,0 0-1,1 0 1,-1 0-1,0 0 0,0 0 1,1-1-1,-1 1 1,0 0-1,1 0 1,-1 0-1,0-1 1,1 1-1,-2-1 1,1 0-120,-1 0-1,1-1 1,0 1 0,0 0 0,0-1 0,-1 1-1,2-1 1,-1 0 0,0 1 0,0-1 0,0 0-1,0-2 1,-2-8-198,0 0-1,1-1 1,-1-21 0,1-12-634</inkml:trace>
  <inkml:trace contextRef="#ctx0" brushRef="#br0" timeOffset="1">67 29 16876,'12'-5'1584,"4"5"-1112,1 0-176,8 0 624,2 0-496,2 2-640,-4-2-1512,-6 1 1528,-3-1-304,-15 2-192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20420,'0'-1'195,"0"-1"0,0 0-1,0 0 1,1 0 0,-1 0-1,1 0 1,-1 0 0,1 0-1,0 1 1,0-1 0,-1 0-1,1 1 1,0-1 0,1 0 0,-1 1-1,0-1 1,0 1 0,1 0-1,-1-1 1,1 1 0,-1 0-1,1 0 1,-1 0 0,1 0-1,0 0 1,-1 0 0,1 0-1,2 0 1,6-2-149,0 1 0,0 0 0,0 0 0,14 1 0,-1-1 104,-18 1-156,1 1 1,-1-1-1,1 1 1,-1 1 0,1-1-1,-1 1 1,0 0-1,1 0 1,5 3 0,-9-3 11,0-1 1,0 1-1,-1 0 0,1 0 1,0 0-1,0 0 1,-1 0-1,1 1 0,0-1 1,-1 0-1,0 1 1,1-1-1,-1 1 0,0 0 1,1-1-1,-1 1 1,0 0-1,0 0 0,-1 0 1,1-1-1,0 1 1,-1 0-1,1 0 0,-1 0 1,1 0-1,-1 0 1,0 3-1,-2 32 283,-2-1-1,-2 1 1,-18 62-1,1 2-187,20-87-93,2-5-266,0-1 0,-1 1 0,0 0 0,-1-1-1,0 1 1,0-1 0,-1 0 0,1 0 0,-2 0 0,-5 9 0,-4-9-249,-2-9-160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17996,'16'0'2008,"3"0"-1272,1-1-263,6-5 1127,0-1-768,6 0-1168,3-2 1040,-5 0-608,-1-1-216,-2 0-40</inkml:trace>
  <inkml:trace contextRef="#ctx0" brushRef="#br0" timeOffset="1">310 151 17876,'-1'27'1464,"-1"-1"-1176,2-2-280,0-4 64,2 2 56,-1-11 16,5 1-216,1-18-224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16107,'-8'11'4284,"-2"10"-3109,6-11-1040,2-1 0,-1 1 0,-2 19 0,5-28-137,-1 0 1,1 1-1,0-1 1,0 0-1,0 0 1,0 1-1,0-1 1,0 0-1,0 0 0,0 1 1,0-1-1,1 0 1,-1 0-1,1 1 1,-1-1-1,1 0 1,-1 0-1,1 0 0,-1 0 1,1 0-1,0 0 1,0 0-1,-1 0 1,1 0-1,0 0 1,0 0-1,0-1 0,0 1 1,0 0-1,0-1 1,0 1-1,1 0 1,-1-1-1,0 1 1,0-1-1,0 0 0,1 1 1,-1-1-1,0 0 1,0 0-1,2 0 1,30-2 7,-24 0-7,0 1 0,0 1 0,0 0 0,0 0 0,10 2 0,-18-2 11,1 0 1,0 1-1,0-1 0,0 1 1,-1 0-1,1-1 0,0 1 0,-1 0 1,1 0-1,0 0 0,-1 0 1,1 1-1,-1-1 0,0 0 1,1 0-1,-1 1 0,0-1 0,0 1 1,0 0-1,0-1 0,0 1 1,0 0-1,0-1 0,-1 1 1,1 0-1,-1 0 0,1-1 0,-1 1 1,0 2-1,1 2 41,-1-1 0,0 1 0,-1-1 0,1 1 0,-1-1 0,0 0 0,0 0 0,-1 1 0,0-1-1,0 0 1,0 0 0,0 0 0,-4 4 0,2-3 19,0 0 1,0 0-1,-1 0 0,0 0 1,0-1-1,0 0 0,-1 0 1,0 0-1,-7 4 0,12-8-79,0-1 0,-1 1 0,1 0-1,0-1 1,-1 1 0,1 0 0,-1-1-1,1 0 1,-1 1 0,1-1 0,-1 0-1,1 0 1,-1 0 0,1 0 0,-1 0-1,1 0 1,-1 0 0,1 0 0,-1-1-1,1 1 1,-1-1 0,1 1 0,-1-1-1,1 1 1,-1-1 0,1 0 0,0 0-1,0 0 1,-1 0 0,1 0 0,0 0-1,0 0 1,0 0 0,0 0 0,-1-2-1,-2-2 19,1-1 0,-1 0 0,1 0-1,0 0 1,1-1 0,-3-10-1,-4-20-193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16091,'11'-7'1961,"2"-2"-1097,0 1-344,9 0 1577,4 4-1041,4-6-1096,0 3-512,1 6 576,1 2-216,-5 9-176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16644,'0'0'49,"0"0"1,0 1-1,0-1 1,0 0 0,0 0-1,0 0 1,0 1 0,0-1-1,0 0 1,0 0 0,0 0-1,0 1 1,0-1-1,0 0 1,0 0 0,0 0-1,0 1 1,0-1 0,0 0-1,1 0 1,-1 0 0,0 0-1,0 1 1,0-1-1,0 0 1,0 0 0,0 0-1,1 0 1,-1 1 0,0-1-1,0 0 1,0 0 0,0 0-1,1 0 1,-1 0-1,0 0 1,0 0 0,0 0-1,1 0 1,-1 0 0,0 1-1,0-1 1,0 0 0,1 0-1,-1 0 1,0 0-1,0 0 1,0 0 0,1-1-1,-1 1 1,0 0 0,0 0-1,0 0 1,0 0-1,1 0 1,-1 0 0,0 0-1,0 0 1,0 0 0,1-1-1,11-8 681,-11 8-499,35-34 443,-2-1-1,-1-1 0,-2-2 0,-2-1 1,39-72-1,-62 104-171,-3 7-131,-2 17 73,-8 25-57,-9 31-25,-12 75-692,28-147 301,0 0 0,0 0 0,0 0-1,0 0 1,0 0 0,0 0-1,0 0 1,0 0 0,0 0 0,0 0-1,0 0 1,0 1 0,0-1 0,0 0-1,0 0 1,0 0 0,0 0-1,0 0 1,0 0 0,0 0 0,0 0-1,0 0 1,0 0 0,0 0 0,0 0-1,0 0 1,0 0 0,0 1 0,0-1-1,0 0 1,0 0 0,0 0-1,0 0 1,1 0 0,-1 0 0,0 0-1,0 0 1,0 0 0,0 0 0,0 0-1,0 0 1,0 0 0,0 0-1,0 0 1,0 0 0,0 0 0,1 0-1,-1 0 1,0 0 0,0 0 0,0 0-1,0 0 1,0 0 0,0 0 0,0 0-1,0 0 1,0 0 0,0 0-1,0 0 1,0-1 0,0 1 0,1 0-1,-1 0 1,0 0 0,0 0 0,0 0-1,0 0 1,0 0 0,8-7-548,10-12 151,-2-4-243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19964,'-5'53'2965,"3"-42"-2781,1-1 0,0 1 0,1 0 0,0 0 0,2 13 0,-2-23-187,0 0 0,0 0 0,1 0 0,-1 0 0,0-1 0,1 1 0,-1 0 0,0 0 0,1-1 0,-1 1-1,1 0 1,-1-1 0,1 1 0,0 0 0,-1-1 0,1 1 0,0-1 0,-1 1 0,1-1 0,0 1 0,-1-1 0,1 0 0,0 1 0,0-1 0,0 0 0,-1 1 0,1-1 0,0 0-1,0 0 1,0 0 0,0 0 0,-1 0 0,1 0 0,0 0 0,0 0 0,0 0 0,1-1 0,6 0-28,0-1-1,-1-1 1,13-4 0,7-3-59,-25 10 92,0 0-1,0-1 1,0 1-1,0 0 1,0 0-1,0 0 1,0 0-1,0 1 0,0-1 1,0 1-1,-1-1 1,1 1-1,0-1 1,0 1-1,0 0 1,-1 0-1,1 0 1,0 0-1,-1 0 0,1 0 1,1 2-1,-1-1 17,-1 1-1,1-1 1,0 1 0,-1-1-1,0 1 1,1 0-1,-1-1 1,0 1 0,-1 0-1,1 0 1,0 0-1,0 5 1,-1 0 101,0 1 0,0 0 0,-1 0 0,0-1 0,0 1 0,-1 0 0,0-1 1,-5 14-1,4-17-4,1 1 0,-1-1 0,-1 0 0,1 0 0,-1 0 0,1 0 0,-2-1 0,1 1-1,0-1 1,-1 0 0,0 0 0,-8 4 0,11-7-96,0 1-1,0-2 0,0 1 0,0 0 0,0 0 0,0-1 0,-1 1 1,1-1-1,0 1 0,0-1 0,-1 0 0,1 0 0,0 0 0,-1 0 1,1-1-1,0 1 0,0 0 0,-1-1 0,1 0 0,0 0 0,0 1 1,0-1-1,0 0 0,0-1 0,0 1 0,0 0 0,0-1 0,0 1 1,1-1-1,-1 1 0,0-1 0,1 0 0,-1 1 0,-1-5 0,-8-17-80,2-3-74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2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17844,'10'3'2120,"6"-3"-1240,2 0-327,2-7 1423,3-3-1000,4 4-1112,1-1 440,-8-3-264,-3 1-184,-13 1-112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14803,'0'0'201,"0"-1"0,0 0 0,0 1 0,0-1-1,0 0 1,0 0 0,0 1 0,0-1 0,0 0 0,0 1-1,0-1 1,0 0 0,1 1 0,-1-1 0,0 0 0,0 1 0,1-1-1,-1 0 1,0 1 0,1-1 0,-1 1 0,1-1 0,-1 1-1,1-1 1,0 0 0,19-12 1957,-8 6-1317,-5 1-353,1 0-196,-1 0 1,1 0-1,0 1 1,0 0-1,0 0 1,1 1-1,0 0 1,15-4-1,-24 8-284,1 0-1,-1 0 0,0-1 1,1 1-1,-1 0 1,1 0-1,-1 0 1,0 0-1,1 0 0,-1 1 1,0-1-1,1 0 1,-1 0-1,0 0 0,1 0 1,-1 0-1,0 0 1,1 1-1,-1-1 0,0 0 1,1 0-1,-1 0 1,0 1-1,0-1 0,1 0 1,-1 0-1,0 1 1,0-1-1,1 0 1,-1 1-1,0-1 0,0 0 1,0 1-1,0-1 1,1 0-1,-1 1 0,0-1 1,0 0-1,0 1 1,0-1-1,0 0 0,0 1 1,0-1-1,0 1 1,0-1-1,0 0 1,0 1-1,0-1 0,-1 0 1,1 1-1,0-1 1,0 0-1,0 1 0,-1 0 1,-8 21 124,-6 2 12,-21 26-1,-1 1-44,36-50-99,1 0-1,-1 0 1,0 0 0,1 0 0,-1 0 0,1 0-1,-1 0 1,1 0 0,0 0 0,0 0 0,-1 1 0,1-1-1,0 0 1,0 2 0,0-3-1,0 1 0,1-1-1,-1 1 1,0-1 0,0 1 0,0-1 0,1 0 0,-1 1-1,0-1 1,1 1 0,-1-1 0,0 0 0,1 1-1,-1-1 1,0 1 0,1-1 0,-1 0 0,1 0 0,-1 1-1,1-1 1,0 1 0,3 0-9,1 0 0,-1 0 0,1-1 0,-1 1 1,10-1-1,3 0 8,-8 2-10,1 0-1,0 0 0,-1 1 0,1 0 0,-1 1 0,0 0 0,0 1 0,12 7 0,-19-11 10,0 1 0,0-1 0,1 1 1,-1 0-1,0-1 0,0 1 0,-1 0 0,1 0 0,0 1 0,-1-1 0,1 0 1,-1 0-1,1 1 0,-1-1 0,0 1 0,0-1 0,0 1 0,-1-1 0,1 1 0,-1 0 1,1-1-1,-1 1 0,0 0 0,0-1 0,0 1 0,0 0 0,-1 0 0,1-1 1,-1 1-1,1-1 0,-1 1 0,0 0 0,0-1 0,0 1 0,-2 2 0,-3 5 121,0-1-1,0 0 0,-1 0 0,0 0 1,-1-1-1,1 0 0,-2-1 0,-8 7 1,13-11-231,1-1 0,-1 1 0,0-1 0,0 0 0,1 0 0,-1-1 0,0 1 0,0-1 0,-1 0 0,1 0 0,0 0 0,0-1 0,0 0 0,-1 1 0,1-1 0,0-1 0,-1 1 0,1-1 0,0 1 0,0-1 0,0 0 0,0-1 0,-6-2 0,7 1-1736,6-4 701,-2 7 1111,7-12-932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19020,'-2'5'267,"0"1"1,-1 0-1,1-1 0,-2 0 0,1 0 0,0 0 1,-1 0-1,0 0 0,0 0 0,-7 5 1,-8 9 201,-184 230 3039,144-176-4474,48-64-1061,9-17 187,8-25-719,-4 25 2174,8-43-1688,8-45 821,7 4 3827,-24 90-2476,-1 1 0,0 0 0,0 0 0,1 0 0,-1-1 0,1 1 0,-1 0 0,1 0 0,0 0 0,-1 0 0,1 0 0,0 0 0,0 0 0,-1 0 0,1 0 0,0 0 0,0 1 0,0-1 0,0 0 0,0 1 0,0-1 0,0 0 0,1 1 0,-1 0 0,0-1 0,0 1 0,0-1 0,1 1 0,-1 0 0,0 0 0,0 0 0,0 0 0,1 0 0,-1 0 0,0 0 0,0 0 0,1 0 0,-1 1 0,2 0 0,3 2 198,1 0 0,-1 0 0,0 1 0,0 0 1,9 9-1,-3-4-261,24 18-110,-9-5-341,1-2 0,0-1 0,36 17 0,-23-17 29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16291,'0'0'65,"0"0"0,0 0 0,0 0 0,1 0 0,-1 0 0,0-1 0,0 1 0,1 0 0,-1 0 0,0 0 0,0 0 0,0 0 0,1 0 0,-1 0 0,0 0 0,0 0 0,1 0 0,-1 0 0,0 0 0,0 0 0,1 0 0,-1 0 0,0 0 0,0 0 0,0 0 0,1 0 0,-1 1 0,0-1 0,0 0 0,0 0 0,1 0 0,-1 0 0,0 0 0,0 1 0,0-1 0,1 0 1,0 11 1433,-8 19-11,5-23-1074,-8 28 655,5-19-550,1 1 1,-3 19-1,7-36-507,0 1 0,0-1-1,0 1 1,0-1 0,0 1 0,-1-1-1,1 1 1,0-1 0,0 1-1,0 0 1,0-1 0,0 1-1,0-1 1,1 1 0,-1-1 0,0 1-1,0-1 1,0 1 0,0-1-1,1 0 1,-1 1 0,0-1 0,0 1-1,1-1 1,-1 1 0,0-1-1,1 0 1,-1 1 0,1-1 0,-1 0-1,0 1 1,1-1 0,-1 0-1,1 0 1,-1 1 0,1-1 0,-1 0-1,1 0 1,-1 0 0,1 1-1,-1-1 1,1 0 0,-1 0-1,1 0 1,-1 0 0,1 0 0,-1 0-1,1 0 1,-1 0 0,1 0-1,-1-1 1,1 1 0,-1 0 0,1 0-1,-1 0 1,1 0 0,-1-1-1,0 1 1,1 0 0,-1-1 0,1 1-1,35-24 22,-29 19-16,-4 3-19,2-2-4,1 0 1,0 0 0,0 1 0,0 0-1,1 0 1,6-3 0,-11 6 3,-1 0 0,0 0 1,0 0-1,0-1 1,1 1-1,-1 0 0,0 0 1,0 1-1,0-1 1,1 0-1,-1 0 0,0 1 1,0-1-1,0 0 1,0 1-1,0-1 0,2 2 1,-2-1-2,0 0 0,1 0 0,-1 0 0,0 1 0,0-1-1,0 1 1,0-1 0,0 1 0,-1-1 0,1 1 0,0-1 0,-1 1 0,1 0 0,-1-1 0,1 4 0,0 4 39,-1 0 0,1 1 1,-2-1-1,0 0 0,0 1 0,0-1 0,-1 0 1,-1 0-1,1 0 0,-2 0 0,1-1 0,-1 1 1,0-1-1,-1 0 0,0 0 0,0 0 0,-1-1 1,0 0-1,0 0 0,-8 6 0,13-12-99,0 0-1,0 0 1,-1 0-1,1 0 1,-1 0-1,1-1 1,0 1-1,-1-1 0,1 1 1,-1-1-1,1 1 1,-1-1-1,1 0 1,-1 0-1,0 1 1,1-1-1,-1-1 1,1 1-1,-1 0 1,1 0-1,-1 0 1,1-1-1,-1 1 1,1-1-1,-1 1 0,1-1 1,-1 0-1,1 0 1,0 1-1,-1-1 1,1 0-1,0 0 1,0 0-1,-1 0 1,0-2-1,-6-13-444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20612,'6'-2'1905,"3"-1"-1313,4 1-224,4-5 784,4 4-304,5-10-439,3 2-249,-2 1-745,0 0-495,-5 4 896,-7 0-224,-6 6-88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2 309 16948,'0'-1'767,"0"1"-708,0 0 0,0 0 0,0 0 0,0 0 1,0 0-1,1 0 0,-1-1 0,0 1 0,0 0 0,0 0 0,0 0 0,0 0 0,-1-2 1299,1 2-1299,0 0 0,0 0 0,-1 0 0,1 0 0,0 0 0,0 0 0,0 0 0,0 0 0,0 0 1,0 0-1,0 0 0,0 0 0,0 0 0,0 0 0,0 0 0,-1 0 0,1 0 0,0 0 0,0 0 0,0 0 0,5-12 1406,11-16-606,56-112 743,-13 23-637,-53 109-833,-2 12-4,-3 15 7,-1-18-136,-10 136 263,5-89-222,1 61 0,4-108-68,-1 0-1,1 0 1,0 0 0,0 0-1,1 0 1,-1-1-1,0 1 1,0 0-1,0 0 1,1 0-1,-1 0 1,0 0-1,1 0 1,-1 0-1,2 1 1,-2-2 11,0 0 1,1 0-1,-1 0 0,0 0 0,1 0 1,-1 0-1,0 0 0,0 0 1,1 0-1,-1 0 0,0 0 0,1 0 1,-1-1-1,0 1 0,0 0 1,1 0-1,-1 0 0,0 0 0,0-1 1,1 1-1,-1 0 0,0 0 1,0 0-1,1-1 0,-1 1 0,0 0 1,0 0-1,0-1 0,0 1 1,1-1-1,14-30-81,-7 5-116,-2-2-76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18580,'0'0'161,"1"0"0,0 0 0,0 0 1,-1 0-1,1 0 0,0 0 0,0 0 0,-1 1 0,1-1 1,0 0-1,0 0 0,-1 1 0,1-1 0,0 0 0,-1 1 0,1-1 1,-1 1-1,1-1 0,0 1 0,-1-1 0,1 1 0,-1-1 1,1 1-1,-1 0 0,1-1 0,-1 1 0,0 0 0,1-1 0,-1 1 1,0 0-1,0-1 0,1 1 0,-1 0 0,0 0 0,0-1 0,0 3 1,5 38-454,-3-22 636,-1-13-333,5 25 53,-5-30-63,-1 0 0,1 0 0,-1 0 0,1 0 0,-1 0 0,1 0 0,-1 0 0,1 0 0,0 0 0,0 0 0,-1 0 0,1-1 0,0 1 0,0 0 0,0-1 0,0 1 1,0 0-1,0-1 0,0 1 0,0-1 0,0 0 0,0 1 0,0-1 0,1 1 0,0-1-3,0 1 0,1 0-1,-1 0 1,-1 0 0,1 0 0,0 0-1,0 0 1,0 0 0,0 1 0,-1-1 0,1 1-1,-1-1 1,1 1 0,-1 0 0,0-1-1,1 1 1,-1 0 0,1 3 0,2 2 7,-1-1 0,-1 1 0,1-1 0,2 13 0,-4-14 63,-1 0 1,1 0-1,-1 0 1,0 0-1,0 0 1,-1 0-1,0 1 1,1-2-1,-2 1 1,1 0-1,-1 0 1,1 0-1,-1 0 0,-5 7 1,5-9-59,1 0 1,-1-1-1,-1 1 0,1 0 1,0-1-1,-1 0 1,1 1-1,-1-1 0,0 0 1,1 0-1,-1-1 0,0 1 1,0 0-1,0-1 1,-1 0-1,1 0 0,0 0 1,0 0-1,-1 0 0,1-1 1,-1 1-1,1-1 1,-4 0-1,4 0-212,1-1-1,-1 1 1,1-1 0,-1 1 0,1-1-1,-1 0 1,1 0 0,0 0-1,-1-1 1,1 1 0,0 0 0,0-1-1,0 1 1,0-1 0,0 0 0,-2-2-1,1 0-70,0 0 0,0 0 0,1 0 0,-1 0-1,1 0 1,0 0 0,0-1 0,-2-6 0,0-15-949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18996,'3'-8'2321,"-1"2"-1513,-1 2-336,5 4 1280,1-3-728,2-6-247,3 4-513,3-5-216,2 4-552,-1-3-337,1 3-631,-4-1 1176,-2 2-272,4 0-200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14339,'-2'23'1178,"0"0"0,-10 39 0,1-7-307,8-39-585,-10 81 1446,13-84-1395,-1 0 0,1 0 0,1 0 0,0 0 0,5 17 0,-6-28-277,1 1 1,-1-1 0,1 0-1,0 0 1,0 0 0,0 0-1,0 0 1,0 0 0,0 0-1,0 0 1,1 0 0,-1 0-1,1-1 1,0 1 0,-1-1-1,4 3 1,-4-3-25,1-1 0,-1 1 0,1-1 0,-1 1-1,1-1 1,-1 0 0,1 0 0,0 1 0,-1-1 0,1 0 0,0 0-1,-1-1 1,1 1 0,-1 0 0,1 0 0,0-1 0,2 0 0,2-2 26,1-1-1,-1 1 1,0-1 0,0 0 0,0-1 0,-1 1 0,1-1-1,7-10 1,2-3 155,0-1-1,14-25 0,-24 36-147,0 0 0,-1-1 0,0 0 1,-1 0-1,1 0 0,-2 0 0,0 0 0,2-13 0,-4 20-72,1 0-1,-1 0 0,0 0 0,0 0 0,0 0 1,-1 0-1,1 0 0,0 0 0,-1 0 1,1 0-1,-1 0 0,0 1 0,1-1 0,-1 0 1,0 0-1,0 1 0,0-1 0,0 0 1,-1 1-1,1-1 0,0 1 0,-1 0 0,1-1 1,-3-1-1,-1 1-279,0 0 1,0 0-1,-1 0 1,1 0-1,0 1 1,-11-2-1,-20-6-837,20 0 461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16460,'3'1'251,"0"1"1,1-1-1,-1 0 1,0-1 0,1 1-1,-1 0 1,0-1 0,1 0-1,-1 0 1,1 0 0,-1 0-1,1-1 1,3 0 0,46-16 1050,-28 7-810,-21 9-437,173-53 1420,-142 46-1256,1 1 0,0 2 0,42-1-1,-20 5 92,0-3-1,0-3 0,0-2 0,81-23 0,-105 21-244,-19 5-117,0 1-1,1 1 0,-1 0 1,1 1-1,16-1 0,-31 4-15,-1 0 0,0 0 0,1 0 0,-1 0 0,0 0 0,0 1 0,1-1-1,-1 0 1,0 0 0,1 0 0,-1 0 0,0 1 0,0-1 0,1 0 0,-1 0-1,0 1 1,0-1 0,0 0 0,1 0 0,-1 1 0,0-1 0,0 0 0,0 1-1,0-1 1,0 0 0,1 1 0,-1-1 0,0 0 0,0 1 0,0-1 0,0 0-1,0 1 1,0-1 0,0 0 0,0 1 0,0-1 0,0 0 0,-1 1 0,1-1-1,0 0 1,0 0 0,0 1 0,0-1 0,0 0 0,0 1 0,-1-1 0,1 1-1,-5 3-653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15747,'39'-2'2080,"0"-2"-1,50-12 0,-1 1-947,189-5-31,-116 12-1007,-130 6-157,-1-2 0,1-1 0,-1-1 0,-1-2 0,0 0-1,57-26 1,-51 18-1486,-35 16 1533,1 0 0,-1 0 0,0 0 1,1 0-1,-1 0 0,0 0 0,1 0 0,-1 0 1,0 0-1,0 0 0,1 0 0,-1 0 0,0 0 1,1 0-1,-1 0 0,0 0 0,1 0 0,-1 0 1,0 0-1,0 1 0,1-1 0,-1 0 0,0 0 1,0 0-1,1 1 0,-1-1 0,0 0 0,0 0 1,0 0-1,1 1 0,-1-1 0,0 0 0,0 1 1,0-1-1,0 0 0,0 0 0,1 1 0,-1-1 1,0 0-1,0 1 0,0-1 0,0 0 0,0 1 1,0-1-1,0 0 0,0 1 0,0 0-32,1 12-502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15731,'1'0'138,"0"0"0,0 1 0,0-1-1,0 0 1,0 1 0,0-1 0,0 0 0,1 0-1,-1 0 1,0 0 0,0 0 0,0 0 0,0 0-1,0-1 1,0 1 0,1 0 0,-1-1-1,0 1 1,0-1 0,0 1 0,2-2 0,26-16 804,-18 11-149,43-23 720,1 2-1,87-30 1,-78 37-1345,1 4-1,0 2 1,2 3-1,76-4 1,214 15-2800,-352 2 2415,-5-1 178,1 0 0,-1 0-1,1 0 1,-1 1 0,1-1 0,0 0 0,-1 0 0,1 0 0,-1-1-1,1 1 1,0 0 0,-1 0 0,1 0 0,-1 0 0,1 0 0,-1-1 0,1 1-1,-1 0 1,2-1 0,6-6-574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33:4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15803,'-1'1'92,"1"0"-1,0 0 0,0 0 1,0 0-1,0 0 0,0-1 0,0 1 1,1 0-1,-1 0 0,0 0 1,0 0-1,1-1 0,-1 1 0,0 0 1,1 0-1,-1 0 0,1-1 0,-1 1 1,1 0-1,-1-1 0,1 1 1,0 0-1,-1-1 0,1 1 0,0-1 1,-1 1-1,1-1 0,0 1 1,0-1-1,-1 0 0,1 1 0,1-1 1,32 8 1220,-33-8-1234,39 4 471,1-1-1,-1-3 1,0-1 0,1-2 0,-1-2 0,52-13 0,13-10 134,111-45-1,-81 17-378,30-11-1506,-160 65 1187,21-5 171,-25 7-165,0 0 0,0 0 0,-1 0 0,1 0 0,0 0 0,-1 0 0,1 0 0,0 0 0,-1 0 1,1 0-1,0 1 0,-1-1 0,1 0 0,0 0 0,-1 1 0,1-1 0,0 0 0,-1 1 0,1-1 0,-1 0 0,1 1 0,-1-1 0,1 1 1,-1-1-1,1 1 0,-1 0 0,1-1 0,-1 1 0,0-1 0,1 1 0,-1 0 0,1 0 0,0 14-331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12203,'0'-4'992,"-2"1"-1008,-4-1-48,-1 1 816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228 109 16235,'1'-4'161,"-8"10"-88,-9 7 36,0-2-52,1 0-1,1 2 1,0 0-1,0 1 1,2 0 0,-1 0-1,-12 23 1,11-15-44,2 0 1,0 0 0,1 1 0,2 1-1,-7 25 1,13-36 2,1 0 0,0 0-1,1 0 1,0 1 0,1-1 0,1 0 0,0 1 0,1-1-1,0 0 1,1 0 0,0 0 0,1 0 0,1-1 0,0 0-1,7 14 1,-5-14-10,0 1 1,1-1-1,1-1 0,0 1 0,0-1 0,1-1 1,0 0-1,1 0 0,0-1 0,0 0 0,1-1 1,1-1-1,23 12 0,95 22 226,-85-28 119,52 21 0,-78-26-256,4 2 207,26 15 1,-48-24-129,29-15 753,104-14-778,156-13 0,-200 28-126,142-39 0,-203 45-19,-1 2 0,1 0 0,1 2 0,42 1 0,121 18-45,-179-14 28,-1 0 0,1-2 0,-1 1-1,0-2 1,1 0 0,-1 0 0,1-2 0,-1 0 0,0 0 0,0-1-1,-1-1 1,1 0 0,20-12 0,18-11-55,-12 6 22,74-51-1,-104 66 48,0-1 0,-1-1 1,0 1-1,0-2 0,-1 1 0,0-1 0,-1 0 1,0-1-1,-1 0 0,0 0 0,9-23 0,-13 26 10,-1 0 0,0 0 0,0 0-1,0-1 1,-1 1 0,0 0 0,-1 0 0,0-1-1,0 1 1,-1 0 0,0 0 0,0 0-1,-1 0 1,-6-11 0,-5-9 99,-1 1 0,-26-35 0,40 60-104,-10-12 30,-1 1 0,0 0 0,0 0 0,-2 1 1,1 1-1,-2 0 0,-29-16 0,13 10 7,-1 2 0,0 1 0,-35-10 0,35 16-61,-1 1 1,0 1-1,-61-3 0,-103 11-245,148 0 201,-294 3-500,168-4 504,138 1 49,1 0 0,-1 3 1,0 1-1,1 2 0,0 1 1,1 1-1,0 3 0,-48 23 0,16-5-540,-1-3 0,-100 28 0,155-53 432,0 0-1,-1-1 0,1 0 1,-16 0-1,-3-6-303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13771,'8'-15'5149,"11"-30"-3527,2-3-1196,56-131 209,-76 176-614,0 2-12,-1 0 1,0 0-1,0 1 1,1-1-1,-1 0 0,0 0 1,1 1-1,-1-1 0,1 0 1,-1 1-1,1-1 0,0 0 1,-1 1-1,1-1 1,-1 1-1,2-1 0,-1 4 39,-1 1 0,1-1-1,-1 1 1,0-1 0,0 1 0,0-1-1,-1 1 1,0 5 0,-26 168 564,30-139-5036,-2-25 3579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16516,'-27'50'4285,"26"-46"-4150,-1 1 1,0-1 0,1 0-1,0 1 1,0-1 0,0 1-1,0-1 1,1 1-1,0-1 1,0 7 0,1-10-137,-1 0 1,0 0 0,1 0-1,-1 0 1,1 0-1,-1 0 1,1-1-1,0 1 1,-1 0 0,1 0-1,0 0 1,0-1-1,-1 1 1,1 0 0,0-1-1,0 1 1,0 0-1,0-1 1,0 1-1,0-1 1,0 0 0,0 1-1,0-1 1,0 0-1,0 0 1,0 1-1,0-1 1,0 0 0,0 0-1,0 0 1,0 0-1,0-1 1,0 1 0,1 0-1,-1 0 1,1-1-1,9-1-13,0 0 0,18-7-1,-16 4 10,-9 4 6,-1 0 0,1 1 0,-1-1 1,1 1-1,-1-1 0,1 1 0,-1 0 1,1 0-1,-1 1 0,1-1 0,-1 1 1,1 0-1,-1-1 0,0 2 0,1-1 0,-1 0 1,0 1-1,0-1 0,4 3 0,-5-2 2,0 0 0,0 1 0,0-1 0,0 0 0,0 1 0,0-1-1,-1 1 1,1-1 0,-1 1 0,0 0 0,0 0 0,0-1 0,0 1-1,0 0 1,-1 0 0,1 0 0,-1 0 0,0 0 0,0 0 0,0 0 0,0 0-1,0 0 1,-2 5 0,0 4 147,-1 1 1,-1-1-1,0 0 0,0-1 0,-1 1 1,-1-1-1,0 0 0,-1 0 0,0 0 1,0-1-1,-12 12 0,18-21-171,-1 1-1,1-1 0,-1 0 1,1 0-1,-1-1 1,1 1-1,-1 0 1,1 0-1,-1-1 0,0 1 1,1-1-1,-1 1 1,0-1-1,1 0 1,-1 0-1,0 0 1,0 0-1,1 0 0,-1 0 1,0 0-1,0 0 1,1-1-1,-1 1 1,0-1-1,1 1 0,-1-1 1,1 0-1,-1 0 1,0 1-1,1-1 1,0 0-1,-1 0 0,-1-3 1,-2 0-259,0 0 0,0-1 0,1 0 0,0 0-1,0 0 1,0-1 0,-5-9 0,-1-9-419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15867,'-1'0'1841,"3"5"-1065,0-1-344,-1 2 1408,4 2-815,3 1-425,4 0-160,-1-5-272,8 0-64,-3-7-72,4-1-96,-2-5-384,-1-6-272,-2 0 592,2 0-104,-4-4-112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14259,'0'-12'1457,"1"7"-772,-1 1-1,0-1 0,0 0 0,-1 0 0,0 1 1,-1-9-1,1 13-586,1 0 0,-1 1 1,1-1-1,-1 0 0,1 0 1,0 0-1,-1 1 0,1-1 1,-1 0-1,1 1 0,0-1 1,-1 0-1,1 0 0,0 1 1,-1-1-1,1 1 0,0-1 1,-1 0-1,1 1 0,0-1 1,0 1-1,0-1 0,-1 1 1,1-1-1,0 1 0,0 0 1,-8 15 258,0 6-239,2 0-1,0 0 1,2 1-1,-3 35 0,-2 5-45,8-56-63,0 1 0,1-1-1,-1 1 1,2-1 0,-1 0 0,1 1-1,0-1 1,0 0 0,1 1-1,4 9 1,-6-16-8,0 0-1,0-1 0,1 1 1,-1-1-1,0 1 1,1 0-1,-1-1 1,1 1-1,-1-1 0,1 1 1,-1-1-1,1 0 1,-1 1-1,1-1 0,-1 1 1,1-1-1,-1 0 1,1 0-1,0 1 0,-1-1 1,1 0-1,-1 0 1,1 0-1,0 1 1,-1-1-1,1 0 0,0 0 1,-1 0-1,1 0 1,0 0-1,-1 0 0,1-1 1,0 1-1,-1 0 1,2 0-1,22-14-345,-15 9 11,-6 2 179,1 0 0,-1 0 1,0-1-1,0 1 0,0-1 0,-1 1 0,1-1 1,-1 0-1,0 0 0,0 0 0,0-1 0,0 1 0,-1 0 1,2-7-1,5-12-214,3 0-257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16291,'0'32'1617,"-3"-2"-985,0 4-216,2 0 648,1-3-184,1-7-295,2 2-201,0-10-688,1-5-297,0-4 513,1-7-176,-1-8-56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15075,'0'0'44,"0"0"0,1 0 0,-1 0 1,0 0-1,0 0 0,0-1 0,0 1 0,1 0 0,-1 0 0,0 0 0,0 0 0,0 0 0,1 0 0,-1 0 1,0 0-1,0 0 0,0 0 0,0 0 0,1 0 0,-1 0 0,0 0 0,0 1 0,0-1 0,1 0 0,-1 0 1,0 0-1,0 0 0,0 0 0,0 0 0,1 0 0,-1 0 0,0 1 0,0-1 0,0 0 0,0 0 0,0 0 1,0 0-1,0 0 0,1 1 0,-1-1 0,0 0 0,0 0 0,0 0 0,0 0 0,0 1 0,0-1 0,0 15 1065,-5 18 569,5-33-1573,-3 10 61,1 0 0,0 0 0,1 0 0,0 0 0,1 0 0,0 0 0,2 17 0,-2-26-165,1-1 0,-1 1 0,1-1 0,-1 1 0,1-1 0,-1 0 0,1 1 0,-1-1 0,1 0 0,-1 1 0,1-1 0,-1 0 0,1 0 1,0 0-1,-1 1 0,1-1 0,-1 0 0,1 0 0,0 0 0,-1 0 0,1 0 0,0 0 0,-1 0 0,1 0 0,-1 0 0,1-1 0,0 1 0,-1 0 0,1 0 0,-1-1 0,1 1 0,0 0 0,-1 0 0,1-1 0,0 0 0,21-11 16,-4-2-21,-9 7-2,0 0-1,0 0 0,1 1 0,18-9 0,-25 14 6,-1 0 0,1 0-1,-1 1 1,1-1 0,0 1 0,-1-1-1,1 1 1,0 0 0,-1 0-1,1 0 1,0 0 0,0 1 0,-1-1-1,1 1 1,-1-1 0,1 1-1,0 0 1,-1 0 0,0 0 0,1 0-1,-1 1 1,1-1 0,-1 1-1,0-1 1,4 4 0,-4-2 4,0 0 0,0 0 1,0 0-1,0 0 0,-1 0 1,1 1-1,-1-1 0,0 0 0,0 1 1,0-1-1,0 1 0,-1-1 1,1 1-1,-1-1 0,0 6 0,0 1 80,-1-1 0,1 1 0,-2-1 0,-3 15 0,2-15 61,-1-1 0,1 1 0,-1-1 1,-1 0-1,0 0 0,0-1 0,-9 11 1,11-14-113,0-1 0,-1 1 0,1-1 0,-1 1 0,0-1 0,0 0 0,0-1 0,0 1 0,-1-1 0,1 1 0,-1-1 0,0-1 0,1 1 1,-1-1-1,-6 2 0,8-4-151,-1 1 1,1-1 0,-1 0 0,1 0-1,-1-1 1,1 1 0,-1-1 0,1 1-1,0-1 1,0 0 0,0 0 0,0 0-1,0-1 1,1 1 0,-1-1 0,1 1-1,-1-1 1,1 0 0,0 0 0,-3-6-1,-8-18-493</inkml:trace>
  <inkml:trace contextRef="#ctx0" brushRef="#br0" timeOffset="1">73 74 19700,'5'-6'1745,"2"2"-1281,-1 0-224,3-2 696,1 0-240,7 1-520,3-1-328,3 2-784,0-2-1089,1-3 1665,-2 1-280,7-1-224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14379,'-25'-6'3410,"22"3"-1416,18 4-951,5 1-949,0 0 0,0-2 0,0 0-1,-1-2 1,1 0 0,27-7 0,-27 2-64,-18 5-25,0 1 0,1 0 1,-1 0-1,0 0 0,1 0 1,-1 1-1,1-1 0,0 1 1,-1-1-1,1 1 0,-1 0 1,4 0-1,-5 2 1,0 1 1,-1-1 0,1 0-1,-1 1 1,0-1-1,1 0 1,-1 1-1,-1-1 1,1 1 0,0-1-1,-1 4 1,-18 91 76,-2 12 16,9-50-36,8-43-59,1 0 0,0 0 0,-1 22 0,2-25-1870,-7-16 953,5 1 366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15395,'2'-1'1553,"2"1"-1153,3-6-152,3 0 600,3 0-296,6-1-88,2 0-248,2-1-208,2 0-376,-3-2-208,1 3 472,-4 1-104,-2-2-72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16011,'2'-1'188,"-1"0"0,0 0-1,0 0 1,-1 0-1,1 0 1,0 0 0,0 0-1,0-1 1,-1 1-1,1 0 1,0-3 0,1 1 979,0 15-494,-4 22-365,1-27-288,0 0 1,1 1-1,0-1 0,0 0 1,1 0-1,2 10 1,-3-16-22,0 0 1,1-1 0,-1 1-1,1 0 1,0 0 0,-1-1-1,1 1 1,0 0 0,-1-1-1,1 1 1,0-1 0,-1 1-1,1-1 1,0 0 0,0 1-1,0-1 1,-1 1 0,1-1-1,0 0 1,0 0-1,0 0 1,0 0 0,0 1-1,0-1 1,0 0 0,-1 0-1,1-1 1,0 1 0,0 0-1,0 0 1,0 0 0,0-1-1,0 1 1,1-1 0,39-15-37,-26 9 15,-13 6 19,0 1 1,1-1-1,-1 0 0,0 1 1,0-1-1,0 1 1,0 0-1,0-1 0,1 1 1,-1 0-1,0 1 0,0-1 1,0 0-1,1 1 0,-1-1 1,0 1-1,0-1 0,0 1 1,0 0-1,0 0 1,0 0-1,0 0 0,0 0 1,-1 1-1,1-1 0,0 0 1,-1 1-1,1-1 0,-1 1 1,1 0-1,-1 0 0,0-1 1,0 1-1,1 0 0,-1 0 1,0 3-1,3 4-2,0 1-1,-2 0 1,1 0-1,-1 0 1,0 0-1,0 18 1,-2-24 27,0-1-1,-1 1 1,1 0-1,-1-1 1,1 1 0,-1-1-1,0 1 1,0-1 0,-1 1-1,1-1 1,-1 0-1,0 0 1,0 0 0,0 0-1,0 0 1,0 0-1,0 0 1,-1-1 0,0 1-1,1-1 1,-5 3 0,-5 3 177,0 0 1,-1-2 0,-26 12 0,35-17-167,-1 1-6,0 0-1,0 0 0,-1-1 1,1 0-1,-1 0 1,1 0-1,-1 0 0,1-1 1,-1 0-1,1 0 0,-1-1 1,1 0-1,-1 0 1,1 0-1,-1 0 0,-7-4 1,9 3-134,-1 0 0,1-1 1,0 1-1,0-1 1,0 0-1,1 0 0,-1-1 1,1 1-1,0-1 0,0 1 1,0-1-1,0 0 0,0 0 1,1 0-1,0-1 0,0 1 1,0-1-1,0 1 1,0-7-1,-2-4-292,2-2-121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287 101 13971,'1'-1'118,"4"-3"491,-1 0 1,0-1-1,0 0 0,0 0 0,0 0 0,-1 0 1,1 0-1,-1-1 0,-1 0 0,1 1 1,-1-1-1,0 0 0,2-11 0,-4 17-513,0-1 1,0 0-1,0 1 0,0-1 1,1 1-1,-2-1 0,1 1 1,0-1-1,0 0 0,0 1 0,0-1 1,0 1-1,0-1 0,-1 1 1,1-1-1,0 1 0,0-1 1,-1 1-1,1-1 0,0 1 0,-1-1 1,1 1-1,0-1 0,-1 1 1,1 0-1,-1-1 0,1 1 1,-1 0-1,0-1 0,0 1 1,-1-1 0,1 1 0,0 0 0,0 0 0,-1 0 0,1 0 0,0 0 0,-1 0 0,1 1-1,0-1 1,0 0 0,-3 2 0,-30 16 549,15-2-586,1-1 0,0 2 0,-16 21 0,24-27-59,1 2-1,0-1 0,1 1 0,1 0 1,0 1-1,-6 14 0,13-26-1,-1 0 1,1 0-1,0 0 0,-1-1 0,1 1 1,0 0-1,0 0 0,0 0 0,0 0 1,0 0-1,1 0 0,-1 0 0,1 0 1,-1 0-1,1-1 0,0 1 0,-1 0 1,1 0-1,0-1 0,0 1 0,0 0 1,1-1-1,-1 1 0,0-1 0,1 0 1,-1 1-1,0-1 0,1 0 0,0 0 1,-1 0-1,1 0 0,0 0 0,-1 0 1,3 0-1,8 5-9,0-2 0,0 1 0,0-2 0,14 3 0,-16-4 4,6 2-3,-5-2 4,1 0 0,-1 2 0,1-1 0,-1 1 0,16 9 0,-26-13 6,0 1-1,-1-1 1,1 0 0,-1 1 0,1-1 0,0 1-1,-1 0 1,1-1 0,-1 1 0,1-1 0,-1 1-1,0 0 1,1-1 0,-1 1 0,0 0-1,1 0 1,-1-1 0,0 1 0,0 0 0,0 0-1,0-1 1,0 1 0,1 0 0,-1 0 0,0-1-1,-1 1 1,1 0 0,0 0 0,0-1-1,0 1 1,0 0 0,-1 0 0,1-1 0,0 1-1,-1 0 1,1-1 0,0 1 0,-1 0 0,1-1-1,-1 1 1,1 0 0,-1-1 0,1 1 0,-1-1-1,0 1 1,1-1 0,-1 0 0,0 1-1,0 0 1,-5 3 19,1 0 0,-1-1 0,0 0 0,-7 4 0,-18 5 189,0-2 1,-55 12 0,-64 2 613,231-46-6623,-19 4 3942,-22 8 675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13395,'2'2'1808,"-2"-1"-559,6-1 1375,3-1-1832,5-4-320,3 3-72,6-3-256,0 0-48,1-3-232,1 1-248,-4 0-1144,-3-2 1360,-4 4-216,-4 2-144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20 327 15171,'-14'3'2183,"9"-3"302,12-14-1151,164-301-308,-170 323-965,-3 13-50,-10 30-30,1-8-372,2 1 1,1 0-1,-1 59 1,10-89-276,-1-14 650,0 0 0,0 0 1,1 0-1,-1 0 0,0 0 0,0-1 0,0 1 0,0 0 0,0 0 0,0 0 0,1 0 0,-1 0 0,0 0 0,0 0 0,0 0 0,0 0 0,1-1 0,-1 1 0,0 0 0,0 0 0,0 0 0,1 0 0,-1 0 0,0 0 0,0 0 0,0 0 0,0 0 0,1 0 0,-1 0 0,0 1 0,0-1 1,0 0-1,1 0 0,-1 0 0,0 0 0,0 0 0,0 0 0,0 0 0,0 0 0,1 0 0,-1 1 0,0-1 0,0 0 0,0 0 0,0 0 0,0 0 0,0 0 0,0 1 0,1-1 0,-1 0 0,0 0 0,0 0 0,0 0 0,0 1 0,0-1 0,0 0 0,0 0 0,0 0 0,0 1 0,0-1 0,0 0 1,0 0-1,0 0 0,0 0 0,0 1 0,0-1 0,6-14-639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13411,'-7'4'259,"0"0"0,0 1 0,0 0 0,1 0 0,0 1 0,0 0-1,0 0 1,1 0 0,-1 1 0,2 0 0,-1 0 0,1 0 0,0 0 0,0 1 0,-3 11 0,3-9-179,2-1 0,-1 1 0,1 0 0,1 0 0,0 0 0,0 0 0,1 0 0,0 0 0,1 0 0,0 0 1,0-1-1,6 18 0,-6-24-47,0 0 1,0 0 0,0 0-1,1 0 1,-1-1 0,1 1-1,0-1 1,0 1 0,0-1-1,0 1 1,0-1-1,1 0 1,-1 0 0,0 0-1,1 0 1,4 2 0,-5-3-11,0-1-1,0 1 1,0 0 0,0-1 0,1 1 0,-1-1 0,0 0-1,0 0 1,0 0 0,0 0 0,1 0 0,-1 0 0,0-1-1,0 1 1,0-1 0,0 1 0,0-1 0,0 0-1,0 0 1,0 0 0,0 0 0,0 0 0,0 0 0,-1 0-1,3-2 1,3-4 87,0 1-1,0-2 1,-1 1 0,0-1-1,0 1 1,-1-2-1,0 1 1,0-1 0,4-11-1,-6 14-43,-1 1 0,-1-1 1,1 1-1,-1-1 0,0 0 0,0 0 0,-1 1 0,1-1 0,-1 0 1,-1 0-1,1 0 0,-1 1 0,0-1 0,0 0 0,-1 0 1,-3-9-1,4 13-56,0 0 1,0 0 0,-1 0 0,1 0-1,0 0 1,-1 0 0,1 1 0,-1-1-1,0 1 1,1-1 0,-1 1 0,0-1-1,0 1 1,0 0 0,0 0 0,0 0-1,0 0 1,0 0 0,0 0-1,-1 1 1,1-1 0,0 1 0,-1-1-1,1 1 1,0 0 0,0 0 0,-1 0-1,1 0 1,0 1 0,-1-1 0,-2 1-1,-2 1-158,0 0 0,0 1 0,0 0 0,0 0 0,0 1 0,1-1 0,-1 2 0,-5 4 0,-4 2-104,3-3-84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17404,'0'6'445,"-1"0"0,0-1 0,0 1 0,-1 0 0,-2 5 0,-3 18 167,3-6-411,2 1 1,0 42-1,2-65-202,0 0 0,0 0 0,0 0 0,0 0 0,0 0 0,0 0 0,0-1 0,0 1 0,0 0 0,1 0 0,-1 0 0,0 0 0,0 0 0,1 0 0,-1-1 0,1 1 0,-1 0 0,1 0 0,-1-1 0,1 1 0,-1 0 0,1-1 0,-1 1 0,1 0 0,0-1 0,0 1 0,-1-1 0,1 1 0,0-1 0,0 1 0,0-1 1,-1 0-1,1 1 0,0-1 0,0 0 0,0 0 0,0 1 0,0-1 0,0 0 0,-1 0 0,1 0 0,0 0 0,0 0 0,0 0 0,0-1 0,0 1 0,0 0 0,0 0 0,-1-1 0,3 0 0,5-3-15,0 0 0,0 0 1,-1-1-1,11-8 0,-5 4 1,-9 6 10,-1 1 1,1 0 0,-1 0-1,1 0 1,0 0-1,0 1 1,0 0-1,7-2 1,-9 3 3,-1 0-1,1 0 1,-1 0-1,1 1 1,-1-1 0,1 0-1,-1 1 1,0-1-1,1 1 1,-1-1 0,0 1-1,1 0 1,-1 0 0,0-1-1,0 1 1,0 0-1,1 0 1,-1 0 0,0 0-1,0 1 1,-1-1 0,1 0-1,0 0 1,0 0-1,0 1 1,-1-1 0,1 0-1,-1 1 1,1 1 0,2 5-4,-1-1 1,-1 1 0,1-1 0,-1 1 0,-1 0 0,1 0 0,-1-1 0,0 1 0,-1 0 0,0 0 0,0-1 0,-1 1 0,0-1 0,-3 8-1,3-8 21,0-1-1,-1 0 1,0 0 0,0 0-1,0 0 1,-1-1-1,1 1 1,-1-1-1,-1 0 1,1 0-1,-1-1 1,0 1-1,0-1 1,0 0-1,-1 0 1,-9 5-1,12-8-56,0 0 0,0 0-1,1 0 1,-1 0 0,0-1-1,0 1 1,0-1 0,0 0 0,0 0-1,0 0 1,0 0 0,0-1-1,0 1 1,0-1 0,0 1-1,0-1 1,0 0 0,1 0 0,-1-1-1,0 1 1,-2-2 0,2 1-3,0-1 1,0 0 0,0 1-1,0-1 1,0 0 0,1 0-1,0 0 1,-1-1 0,1 1-1,0-1 1,1 1 0,-1-1-1,1 0 1,-1 1 0,0-8 0,-1-19-299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15891,'0'4'1921,"4"-2"-1217,3-2-320,3-6 1785,4-4-1641,5 0-216,1 0-552,2-1-352,-2-1 519,-5-1-159,-3 5-128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4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228 109 16235,'1'-4'161,"-8"10"-88,-9 7 36,0-2-52,1 0-1,1 2 1,0 0-1,0 1 1,2 0 0,-1 0-1,-12 23 1,11-15-44,2 0 1,0 0 0,1 1 0,2 1-1,-7 25 1,13-36 2,1 0 0,0 0-1,1 0 1,0 1 0,1-1 0,1 0 0,0 1 0,1-1-1,0 0 1,1 0 0,0 0 0,1 0 0,1-1 0,0 0-1,7 14 1,-5-14-10,0 1 1,1-1-1,1-1 0,0 1 0,0-1 0,1-1 1,0 0-1,1 0 0,0-1 0,0 0 0,1-1 1,1-1-1,23 12 0,95 22 226,-85-28 119,52 21 0,-78-26-256,4 2 207,26 15 1,-48-24-129,29-15 753,104-14-778,156-13 0,-200 28-126,142-39 0,-203 45-19,-1 2 0,1 0 0,1 2 0,42 1 0,121 18-45,-179-14 28,-1 0 0,1-2 0,-1 1-1,0-2 1,1 0 0,-1 0 0,1-2 0,-1 0 0,0 0 0,0-1-1,-1-1 1,1 0 0,20-12 0,18-11-55,-12 6 22,74-51-1,-104 66 48,0-1 0,-1-1 1,0 1-1,0-2 0,-1 1 0,0-1 0,-1 0 1,0-1-1,-1 0 0,0 0 0,9-23 0,-13 26 10,-1 0 0,0 0 0,0 0-1,0-1 1,-1 1 0,0 0 0,-1 0 0,0-1-1,0 1 1,-1 0 0,0 0 0,0 0-1,-1 0 1,-6-11 0,-5-9 99,-1 1 0,-26-35 0,40 60-104,-10-12 30,-1 1 0,0 0 0,0 0 0,-2 1 1,1 1-1,-2 0 0,-29-16 0,13 10 7,-1 2 0,0 1 0,-35-10 0,35 16-61,-1 1 1,0 1-1,-61-3 0,-103 11-245,148 0 201,-294 3-500,168-4 504,138 1 49,1 0 0,-1 3 1,0 1-1,1 2 0,0 1 1,1 1-1,0 3 0,-48 23 0,16-5-540,-1-3 0,-100 28 0,155-53 432,0 0-1,-1-1 0,1 0 1,-16 0-1,-3-6-303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13771,'8'-15'5149,"11"-30"-3527,2-3-1196,56-131 209,-76 176-614,0 2-12,-1 0 1,0 0-1,0 1 1,1-1-1,-1 0 0,0 0 1,1 1-1,-1-1 0,1 0 1,-1 1-1,1-1 0,0 0 1,-1 1-1,1-1 1,-1 1-1,2-1 0,-1 4 39,-1 1 0,1-1-1,-1 1 1,0-1 0,0 1 0,0-1-1,-1 1 1,0 5 0,-26 168 564,30-139-5036,-2-25 3579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16516,'-27'50'4285,"26"-46"-4150,-1 1 1,0-1 0,1 0-1,0 1 1,0-1 0,0 1-1,0-1 1,1 1-1,0-1 1,0 7 0,1-10-137,-1 0 1,0 0 0,1 0-1,-1 0 1,1 0-1,-1 0 1,1-1-1,0 1 1,-1 0 0,1 0-1,0 0 1,0-1-1,-1 1 1,1 0 0,0-1-1,0 1 1,0 0-1,0-1 1,0 1-1,0-1 1,0 0 0,0 1-1,0-1 1,0 0-1,0 0 1,0 1-1,0-1 1,0 0 0,0 0-1,0 0 1,0 0-1,0-1 1,0 1 0,1 0-1,-1 0 1,1-1-1,9-1-13,0 0 0,18-7-1,-16 4 10,-9 4 6,-1 0 0,1 1 0,-1-1 1,1 1-1,-1-1 0,1 1 0,-1 0 1,1 0-1,-1 1 0,1-1 0,-1 1 1,1 0-1,-1-1 0,0 2 0,1-1 0,-1 0 1,0 1-1,0-1 0,4 3 0,-5-2 2,0 0 0,0 1 0,0-1 0,0 0 0,0 1 0,0-1-1,-1 1 1,1-1 0,-1 1 0,0 0 0,0 0 0,0-1 0,0 1-1,0 0 1,-1 0 0,1 0 0,-1 0 0,0 0 0,0 0 0,0 0 0,0 0-1,0 0 1,-2 5 0,0 4 147,-1 1 1,-1-1-1,0 0 0,0-1 0,-1 1 1,-1-1-1,0 0 0,-1 0 0,0 0 1,0-1-1,-12 12 0,18-21-171,-1 1-1,1-1 0,-1 0 1,1 0-1,-1-1 1,1 1-1,-1 0 1,1 0-1,-1-1 0,0 1 1,1-1-1,-1 1 1,0-1-1,1 0 1,-1 0-1,0 0 1,0 0-1,1 0 0,-1 0 1,0 0-1,0 0 1,1-1-1,-1 1 1,0-1-1,1 1 0,-1-1 1,1 0-1,-1 0 1,0 1-1,1-1 1,0 0-1,-1 0 0,-1-3 1,-2 0-259,0 0 0,0-1 0,1 0 0,0 0-1,0 0 1,0-1 0,-5-9 0,-1-9-419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6:5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15867,'-1'0'1841,"3"5"-1065,0-1-344,-1 2 1408,4 2-815,3 1-425,4 0-160,-1-5-272,8 0-64,-3-7-72,4-1-96,-2-5-384,-1-6-272,-2 0 592,2 0-104,-4-4-112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53 14259,'0'-12'1457,"1"7"-772,-1 1-1,0-1 0,0 0 0,-1 0 0,0 1 1,-1-9-1,1 13-586,1 0 0,-1 1 1,1-1-1,-1 0 0,1 0 1,0 0-1,-1 1 0,1-1 1,-1 0-1,1 1 0,0-1 1,-1 0-1,1 0 0,0 1 1,-1-1-1,1 1 0,0-1 1,-1 0-1,1 1 0,0-1 1,0 1-1,0-1 0,-1 1 1,1-1-1,0 1 0,0 0 1,-8 15 258,0 6-239,2 0-1,0 0 1,2 1-1,-3 35 0,-2 5-45,8-56-63,0 1 0,1-1-1,-1 1 1,2-1 0,-1 0 0,1 1-1,0-1 1,0 0 0,1 1-1,4 9 1,-6-16-8,0 0-1,0-1 0,1 1 1,-1-1-1,0 1 1,1 0-1,-1-1 1,1 1-1,-1-1 0,1 1 1,-1-1-1,1 0 1,-1 1-1,1-1 0,-1 1 1,1-1-1,-1 0 1,1 0-1,0 1 0,-1-1 1,1 0-1,-1 0 1,1 0-1,0 1 1,-1-1-1,1 0 0,0 0 1,-1 0-1,1 0 1,0 0-1,-1 0 0,1-1 1,0 1-1,-1 0 1,2 0-1,22-14-345,-15 9 11,-6 2 179,1 0 0,-1 0 1,0-1-1,0 1 0,0-1 0,-1 1 0,1-1 1,-1 0-1,0 0 0,0 0 0,0-1 0,0 1 0,-1 0 1,2-7-1,5-12-214,3 0-257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76 14971,'14'-25'3113,"10"-26"0,-49 107 2309,-51 92-4272,38-84-1012,-138 249 105,172-305-235,-15 34 13,18-40-22,0 1 1,0-1-1,0 0 0,1 1 0,-1-1 0,1 1 1,-1 0-1,1-1 0,0 1 0,0-1 0,0 1 0,1 4 1,-1-7 0,1 0-1,-1 0 1,0 0 0,1 0 0,-1 0 0,0 0 0,1 0 0,-1 0 0,0 0 0,1 0 0,-1 0 0,0 0-1,1 0 1,-1 0 0,0 0 0,0-1 0,1 1 0,-1 0 0,0 0 0,1 0 0,-1 0 0,0-1-1,0 1 1,1 0 0,-1 0 0,0-1 0,0 1 0,0 0 0,1-1 0,-1 1 0,12-14-4,33-48-162,-3-2 0,47-95 0,-19 32-99,-45 83 165,46-73-237,-68 113 326,-1 0 0,1 1 0,0 0 1,0-1-1,0 1 0,1 0 0,-1 0 0,1 1 1,5-4-1,-8 6 10,0-1 0,0 1 1,0 0-1,1-1 0,-1 1 0,0 0 0,0 0 1,0 0-1,1 0 0,-1 0 0,0 0 0,0 0 1,0 0-1,1 0 0,-1 1 0,0-1 1,0 0-1,0 1 0,0-1 0,1 1 0,-1-1 1,0 1-1,0 0 0,0 0 0,0-1 1,0 1-1,-1 0 0,1 0 0,0 0 0,0 0 1,0 0-1,-1 0 0,1 0 0,-1 0 1,2 2-1,2 4-4,-1 1 0,0 0 0,0 0 0,-1 0 0,0 0 0,0 1 0,-1-1 0,0 1 0,0-1 0,-2 11 1,1-6 40,-1 0 1,0 0-1,-1-1 1,-1 1-1,0-1 1,-6 15-1,5-18 29,0-1-1,-1 1 1,0-1-1,-1 0 1,0-1-1,0 1 1,0-1 0,-11 9-1,11-12-84,1 0-1,0 0 1,-1 0-1,1 0 1,-1-1-1,0 0 1,0 0-1,-1-1 1,1 0-1,0 0 1,-1 0-1,-12 1 1,18-3-23,1 0-1,-1 0 1,0 0 0,0 0 0,0 0-1,1 0 1,-1 0 0,0 0 0,0 0-1,1 0 1,-1 0 0,0-1 0,0 1-1,1 0 1,-1-1 0,0 1 0,1 0-1,-1-1 1,0 1 0,1-1-1,-1 1 1,0-1 0,1 1 0,-1-1-1,1 1 1,-1-1 0,1 0 0,0 1-1,-1-1 1,1 0 0,0 1 0,-1-1-1,1 0 1,0 0 0,0 1 0,-1-1-1,1 0 1,0 0 0,0-1 0,0-1-47,0 0 1,1-1 0,-1 1-1,1-1 1,0 1 0,0 0 0,0 0-1,2-5 1,11-17-570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16291,'0'32'1617,"-3"-2"-985,0 4-216,2 0 648,1-3-184,1-7-295,2 2-201,0-10-688,1-5-297,0-4 513,1-7-176,-1-8-56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15075,'0'0'44,"0"0"0,1 0 0,-1 0 1,0 0-1,0 0 0,0-1 0,0 1 0,1 0 0,-1 0 0,0 0 0,0 0 0,0 0 0,1 0 0,-1 0 1,0 0-1,0 0 0,0 0 0,0 0 0,1 0 0,-1 0 0,0 0 0,0 1 0,0-1 0,1 0 0,-1 0 1,0 0-1,0 0 0,0 0 0,0 0 0,1 0 0,-1 0 0,0 1 0,0-1 0,0 0 0,0 0 0,0 0 1,0 0-1,0 0 0,1 1 0,-1-1 0,0 0 0,0 0 0,0 0 0,0 0 0,0 1 0,0-1 0,0 15 1065,-5 18 569,5-33-1573,-3 10 61,1 0 0,0 0 0,1 0 0,0 0 0,1 0 0,0 0 0,2 17 0,-2-26-165,1-1 0,-1 1 0,1-1 0,-1 1 0,1-1 0,-1 0 0,1 1 0,-1-1 0,1 0 0,-1 1 0,1-1 0,-1 0 0,1 0 1,0 0-1,-1 1 0,1-1 0,-1 0 0,1 0 0,0 0 0,-1 0 0,1 0 0,0 0 0,-1 0 0,1 0 0,-1 0 0,1-1 0,0 1 0,-1 0 0,1 0 0,-1-1 0,1 1 0,0 0 0,-1 0 0,1-1 0,0 0 0,21-11 16,-4-2-21,-9 7-2,0 0-1,0 0 0,1 1 0,18-9 0,-25 14 6,-1 0 0,1 0-1,-1 1 1,1-1 0,0 1 0,-1-1-1,1 1 1,0 0 0,-1 0-1,1 0 1,0 0 0,0 1 0,-1-1-1,1 1 1,-1-1 0,1 1-1,0 0 1,-1 0 0,0 0 0,1 0-1,-1 1 1,1-1 0,-1 1-1,0-1 1,4 4 0,-4-2 4,0 0 0,0 0 1,0 0-1,0 0 0,-1 0 1,1 1-1,-1-1 0,0 0 0,0 1 1,0-1-1,0 1 0,-1-1 1,1 1-1,-1-1 0,0 6 0,0 1 80,-1-1 0,1 1 0,-2-1 0,-3 15 0,2-15 61,-1-1 0,1 1 0,-1-1 1,-1 0-1,0 0 0,0-1 0,-9 11 1,11-14-113,0-1 0,-1 1 0,1-1 0,-1 1 0,0-1 0,0 0 0,0-1 0,0 1 0,-1-1 0,1 1 0,-1-1 0,0-1 0,1 1 1,-1-1-1,-6 2 0,8-4-151,-1 1 1,1-1 0,-1 0 0,1 0-1,-1-1 1,1 1 0,-1-1 0,1 1-1,0-1 1,0 0 0,0 0 0,0 0-1,0-1 1,1 1 0,-1-1 0,1 1-1,-1-1 1,1 0 0,0 0 0,-3-6-1,-8-18-493</inkml:trace>
  <inkml:trace contextRef="#ctx0" brushRef="#br0" timeOffset="1">73 74 19700,'5'-6'1745,"2"2"-1281,-1 0-224,3-2 696,1 0-240,7 1-520,3-1-328,3 2-784,0-2-1089,1-3 1665,-2 1-280,7-1-224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14379,'-25'-6'3410,"22"3"-1416,18 4-951,5 1-949,0 0 0,0-2 0,0 0-1,-1-2 1,1 0 0,27-7 0,-27 2-64,-18 5-25,0 1 0,1 0 1,-1 0-1,0 0 0,1 0 1,-1 1-1,1-1 0,0 1 1,-1-1-1,1 1 0,-1 0 1,4 0-1,-5 2 1,0 1 1,-1-1 0,1 0-1,-1 1 1,0-1-1,1 0 1,-1 1-1,-1-1 1,1 1 0,0-1-1,-1 4 1,-18 91 76,-2 12 16,9-50-36,8-43-59,1 0 0,0 0 0,-1 22 0,2-25-1870,-7-16 953,5 1 366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15395,'2'-1'1553,"2"1"-1153,3-6-152,3 0 600,3 0-296,6-1-88,2 0-248,2-1-208,2 0-376,-3-2-208,1 3 472,-4 1-104,-2-2-72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16011,'2'-1'188,"-1"0"0,0 0-1,0 0 1,-1 0-1,1 0 1,0 0 0,0 0-1,0-1 1,-1 1-1,1 0 1,0-3 0,1 1 979,0 15-494,-4 22-365,1-27-288,0 0 1,1 1-1,0-1 0,0 0 1,1 0-1,2 10 1,-3-16-22,0 0 1,1-1 0,-1 1-1,1 0 1,0 0 0,-1-1-1,1 1 1,0 0 0,-1-1-1,1 1 1,0-1 0,-1 1-1,1-1 1,0 0 0,0 1-1,0-1 1,-1 1 0,1-1-1,0 0 1,0 0-1,0 0 1,0 0 0,0 1-1,0-1 1,0 0 0,-1 0-1,1-1 1,0 1 0,0 0-1,0 0 1,0 0 0,0-1-1,0 1 1,1-1 0,39-15-37,-26 9 15,-13 6 19,0 1 1,1-1-1,-1 0 0,0 1 1,0-1-1,0 1 1,0 0-1,0-1 0,1 1 1,-1 0-1,0 1 0,0-1 1,0 0-1,1 1 0,-1-1 1,0 1-1,0-1 0,0 1 1,0 0-1,0 0 1,0 0-1,0 0 0,0 0 1,-1 1-1,1-1 0,0 0 1,-1 1-1,1-1 0,-1 1 1,1 0-1,-1 0 0,0-1 1,0 1-1,1 0 0,-1 0 1,0 3-1,3 4-2,0 1-1,-2 0 1,1 0-1,-1 0 1,0 0-1,0 18 1,-2-24 27,0-1-1,-1 1 1,1 0-1,-1-1 1,1 1 0,-1-1-1,0 1 1,0-1 0,-1 1-1,1-1 1,-1 0-1,0 0 1,0 0 0,0 0-1,0 0 1,0 0-1,0 0 1,-1-1 0,0 1-1,1-1 1,-5 3 0,-5 3 177,0 0 1,-1-2 0,-26 12 0,35-17-167,-1 1-6,0 0-1,0 0 0,-1-1 1,1 0-1,-1 0 1,1 0-1,-1 0 0,1-1 1,-1 0-1,1 0 0,-1-1 1,1 0-1,-1 0 1,1 0-1,-1 0 0,-7-4 1,9 3-134,-1 0 0,1-1 1,0 1-1,0-1 1,0 0-1,1 0 0,-1-1 1,1 1-1,0-1 0,0 1 1,0-1-1,0 0 0,0 0 1,1 0-1,0-1 0,0 1 1,0-1-1,0 1 1,0-7-1,-2-4-292,2-2-121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0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13395,'2'2'1808,"-2"-1"-559,6-1 1375,3-1-1832,5-4-320,3 3-72,6-3-256,0 0-48,1-3-232,1 1-248,-4 0-1144,-3-2 1360,-4 4-216,-4 2-144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20 327 15171,'-14'3'2183,"9"-3"302,12-14-1151,164-301-308,-170 323-965,-3 13-50,-10 30-30,1-8-372,2 1 1,1 0-1,-1 59 1,10-89-276,-1-14 650,0 0 0,0 0 1,1 0-1,-1 0 0,0 0 0,0-1 0,0 1 0,0 0 0,0 0 0,0 0 0,1 0 0,-1 0 0,0 0 0,0 0 0,0 0 0,0 0 0,1-1 0,-1 1 0,0 0 0,0 0 0,0 0 0,1 0 0,-1 0 0,0 0 0,0 0 0,0 0 0,0 0 0,1 0 0,-1 0 0,0 1 0,0-1 1,0 0-1,1 0 0,-1 0 0,0 0 0,0 0 0,0 0 0,0 0 0,0 0 0,1 0 0,-1 1 0,0-1 0,0 0 0,0 0 0,0 0 0,0 0 0,0 0 0,0 1 0,1-1 0,-1 0 0,0 0 0,0 0 0,0 0 0,0 1 0,0-1 0,0 0 0,0 0 0,0 0 0,0 1 0,0-1 0,0 0 1,0 0-1,0 0 0,0 0 0,0 1 0,0-1 0,6-14-639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13411,'-7'4'259,"0"0"0,0 1 0,0 0 0,1 0 0,0 1 0,0 0-1,0 0 1,1 0 0,-1 1 0,2 0 0,-1 0 0,1 0 0,0 0 0,0 1 0,-3 11 0,3-9-179,2-1 0,-1 1 0,1 0 0,1 0 0,0 0 0,0 0 0,1 0 0,0 0 0,1 0 0,0 0 1,0-1-1,6 18 0,-6-24-47,0 0 1,0 0 0,0 0-1,1 0 1,-1-1 0,1 1-1,0-1 1,0 1 0,0-1-1,0 1 1,0-1-1,1 0 1,-1 0 0,0 0-1,1 0 1,4 2 0,-5-3-11,0-1-1,0 1 1,0 0 0,0-1 0,1 1 0,-1-1 0,0 0-1,0 0 1,0 0 0,0 0 0,1 0 0,-1 0 0,0-1-1,0 1 1,0-1 0,0 1 0,0-1 0,0 0-1,0 0 1,0 0 0,0 0 0,0 0 0,0 0 0,-1 0-1,3-2 1,3-4 87,0 1-1,0-2 1,-1 1 0,0-1-1,0 1 1,-1-2-1,0 1 1,0-1 0,4-11-1,-6 14-43,-1 1 0,-1-1 1,1 1-1,-1-1 0,0 0 0,0 0 0,-1 1 0,1-1 0,-1 0 1,-1 0-1,1 0 0,-1 1 0,0-1 0,0 0 0,-1 0 1,-3-9-1,4 13-56,0 0 1,0 0 0,-1 0 0,1 0-1,0 0 1,-1 0 0,1 1 0,-1-1-1,0 1 1,1-1 0,-1 1 0,0-1-1,0 1 1,0 0 0,0 0 0,0 0-1,0 0 1,0 0 0,0 0-1,-1 1 1,1-1 0,0 1 0,-1-1-1,1 1 1,0 0 0,0 0 0,-1 0-1,1 0 1,0 1 0,-1-1 0,-2 1-1,-2 1-158,0 0 0,0 1 0,0 0 0,0 0 0,0 1 0,1-1 0,-1 2 0,-5 4 0,-4 2-104,3-3-84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17404,'0'6'445,"-1"0"0,0-1 0,0 1 0,-1 0 0,-2 5 0,-3 18 167,3-6-411,2 1 1,0 42-1,2-65-202,0 0 0,0 0 0,0 0 0,0 0 0,0 0 0,0 0 0,0-1 0,0 1 0,0 0 0,1 0 0,-1 0 0,0 0 0,0 0 0,1 0 0,-1-1 0,1 1 0,-1 0 0,1 0 0,-1-1 0,1 1 0,-1 0 0,1-1 0,-1 1 0,1 0 0,0-1 0,0 1 0,-1-1 0,1 1 0,0-1 0,0 1 0,0-1 1,-1 0-1,1 1 0,0-1 0,0 0 0,0 0 0,0 1 0,0-1 0,0 0 0,-1 0 0,1 0 0,0 0 0,0 0 0,0 0 0,0-1 0,0 1 0,0 0 0,0 0 0,-1-1 0,3 0 0,5-3-15,0 0 0,0 0 1,-1-1-1,11-8 0,-5 4 1,-9 6 10,-1 1 1,1 0 0,-1 0-1,1 0 1,0 0-1,0 1 1,0 0-1,7-2 1,-9 3 3,-1 0-1,1 0 1,-1 0-1,1 1 1,-1-1 0,1 0-1,-1 1 1,0-1-1,1 1 1,-1-1 0,0 1-1,1 0 1,-1 0 0,0-1-1,0 1 1,0 0-1,1 0 1,-1 0 0,0 0-1,0 1 1,-1-1 0,1 0-1,0 0 1,0 0-1,0 1 1,-1-1 0,1 0-1,-1 1 1,1 1 0,2 5-4,-1-1 1,-1 1 0,1-1 0,-1 1 0,-1 0 0,1 0 0,-1-1 0,0 1 0,-1 0 0,0 0 0,0-1 0,-1 1 0,0-1 0,-3 8-1,3-8 21,0-1-1,-1 0 1,0 0 0,0 0-1,0 0 1,-1-1-1,1 1 1,-1-1-1,-1 0 1,1 0-1,-1-1 1,0 1-1,0-1 1,0 0-1,-1 0 1,-9 5-1,12-8-56,0 0 0,0 0-1,1 0 1,-1 0 0,0-1-1,0 1 1,0-1 0,0 0 0,0 0-1,0 0 1,0 0 0,0-1-1,0 1 1,0-1 0,0 1-1,0-1 1,0 0 0,1 0 0,-1-1-1,0 1 1,-2-2 0,2 1-3,0-1 1,0 0 0,0 1-1,0-1 1,0 0 0,1 0-1,0 0 1,-1-1 0,1 1-1,0-1 1,1 1 0,-1-1-1,1 0 1,-1 1 0,0-8 0,-1-19-299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7:47:1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15891,'0'4'1921,"4"-2"-1217,3-2-320,3-6 1785,4-4-1641,5 0-216,1 0-552,2-1-352,-2-1 519,-5-1-159,-3 5-128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19188,'-4'26'1784,"4"-12"-1175,1-10-265,8-4 656,1-2-280,1-7-832,-1-2-392,-7-12 472,-3 0-192,-5-5-192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17436,'23'13'2397,"-17"-9"-1457,1 0 1,0 0 0,0-1 0,11 4 0,-15-6-809,0 0 1,1-1-1,-1 1 0,1-1 1,-1 0-1,1 0 1,-1 0-1,1-1 1,-1 1-1,1-1 1,-1 0-1,0 0 1,6-2-1,2-3-72,0 0 0,0 0 0,-1-1 0,0 0 1,0-1-1,-1 0 0,0-1 0,0 0 0,-1 0 0,0-1 0,12-20 0,-19 29-55,0 0-1,0 0 0,-1-1 0,1 1 0,0 0 0,-1 0 0,1-1 0,-1 1 0,0-1 0,1 1 0,-1 0 0,0-1 0,0-1 0,0 2-2,0 1-1,-1 0 0,1 0 0,0 0 0,0-1 0,-1 1 0,1 0 0,0 0 0,0 0 1,-1-1-1,1 1 0,0 0 0,0 0 0,-1 0 0,1 0 0,0 0 0,-1 0 1,1 0-1,0 0 0,-1 0 0,1 0 0,0 0 0,-1 0 0,1 0 0,0 0 1,-1 0-1,1 0 0,0 0 0,0 0 0,-1 0 0,1 0 0,0 1 0,-1-1 1,1 0-1,0 0 0,-6 3 8,0 0 1,1 0 0,0 1-1,-10 7 1,-12 13-6,2 2 1,1 0-1,1 1 0,1 2 1,1 0-1,-21 41 1,39-64-32,0-1 0,1 1 1,0 0-1,0 0 1,1 0-1,-2 11 1,3-16-21,-1 1 1,1-1-1,0 1 1,0-1-1,0 1 0,1-1 1,-1 1-1,0-1 1,0 1-1,1-1 0,-1 1 1,1-1-1,0 1 1,-1-1-1,1 0 1,0 1-1,0-1 0,0 0 1,0 0-1,0 1 1,0-1-1,0 0 0,0 0 1,0 0-1,0 0 1,1-1-1,-1 1 1,0 0-1,1 0 0,-1-1 1,2 1-1,5 1-135,0-1 0,0-1 0,-1 0 0,1 0 0,0 0 0,0-1 0,-1 0 0,1 0 0,0-1 0,-1 0 0,12-5 0,26-10-569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4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17 113 13891,'-12'4'2945,"12"-4"-2908,0 0-1,0-1 1,-1 1 0,1 0 0,0 0 0,0 0 0,0 0 0,0 0-1,0 0 1,-1 0 0,1 0 0,0 0 0,0 0 0,0 1 0,0-1-1,0 0 1,0 0 0,-1 0 0,1 0 0,0 0 0,0 0 0,0 0-1,0 0 1,0 0 0,0 0 0,0 0 0,-1 0 0,1 1 0,0-1-1,0 0 1,0 0 0,0 0 0,0 0 0,0 0 0,0 0 0,0 1-1,0-1 1,0 0 0,0 0 0,0 0 0,0 0 0,0 0 0,0 1-1,0-1 1,0 0 0,0 0 0,0 0 0,0 0 0,0 0 0,0 1-1,0-1 1,0 0 0,0 0 0,0 0 0,0 0 0,0 0 0,0 0-1,0 1 1,0-1 0,0 0 0,1 0 0,-1 0 0,0 0 0,0 0-1,0 0 1,0 0 0,0 0 0,0 1 0,2-1 87,0-1 1,0 1-1,0 0 0,0 0 1,-1-1-1,1 1 1,0-1-1,0 1 0,-1-1 1,1 0-1,-1 0 0,1 0 1,0 0-1,1-1 1,-1 1-26,0-1 1,0 1-1,1 0 1,-1 0-1,1 0 1,-1 0 0,1 0-1,3 0 1,2 0 46,0 0 0,0 0 0,12-3-1,-16 2-32,1 1-1,0 0 1,0 0-1,0 0 1,0 1-1,0 0 0,0 0 1,-1 0-1,1 0 1,9 2-1,-3 1-38,0-2 0,0 1 1,-1-2-1,1 1 0,0-1 0,0-1 0,0 0 0,11-3 1,-5 1 32,1 2 1,21-1 0,90-1 125,-117 2-226,25 0 105,-23 1-67,1-1 0,-1 0 0,21-5 0,-20 3-5,1 1 0,0 0-1,-1 1 1,1 0 0,30 4 0,-34-3-18,1-1 0,-1 0 1,0-1-1,20-5 0,-16 4-15,-1 0 1,20-1-1,9 4 12,59 7-1,35 1-5,-118-9-14,0-2 0,33-8 0,-35 6 3,1 1-1,-1 1 1,26-1 0,-37 5-1,1-1 0,-1 1 0,0 1 0,8 2 0,-8-2 7,0-1 1,-1 1-1,1-1 1,0 0-1,10 0 1,0-3-12,1-1 0,24-7 0,14-3-4,-11 6 11,-27 3 0,1 1-1,0 0 0,0 2 1,36 1-1,-4 6-12,-11 0-1,1-3 1,56-1 0,-74-5 21,-19 2-7,1 0 0,-1 1 0,1 0 0,-1-1 1,1 1-1,0 1 0,-1-1 0,1 1 0,6 1 1,6-1-12,-15-1 8,0 0 0,0 0 0,0 0 0,0 0 0,-1 0 0,1 0 1,0 0-1,0 1 0,0-1 0,3 2 0,-3-1-2,-1 0 0,1-1 0,-1 1 1,1 0-1,-1 0 0,0 0 0,0 1 0,1-1 0,-1 0 1,0 0-1,0 1 0,0-1 0,0 0 0,0 1 0,-1-1 0,2 3 1,0 0 16,-1-3-24,0 0 0,0 0 0,0 0 0,1-1-1,-1 1 1,0 0 0,0-1 0,1 1 0,-1-1 0,0 1 0,1-1 0,-1 0 0,1 1 0,-1-1 0,0 0 0,1 0 0,-1 0-1,1 0 1,-1 0 0,0-1 0,1 1 0,-1 0 0,0-1 0,1 1 0,1-1 0,11-1-1351,-17 0 1259,0 1 0,1-1 0,-1 1 0,0-1 0,1 0-1,-1 0 1,-2-3 0,3 4-17,-9-10-15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48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1786 4753,'-1'10'8434,"-2"-23"-6059,-2-23-1664,7-87 607,1 0-1128,-5-4 104,2 64 39,-2 0-1,-13-76 0,7 86-240,2 0-1,3 0 1,2 0-1,2 0 1,11-72 0,-8 78 25,-2-58 0,-3 65-40,2-1 0,9-56 0,-4 54 198,-3 0 0,-1-50-1,-1 16 186,2-56 732,-3 134-1436,0-1 226,0 1 0,0 0 0,0-1-1,0 1 1,0-1 0,0 1 0,0-1-1,-1 1 1,1-1 0,0 1 0,0-1 0,0 1-1,0-1 1,-1 1 0,1-1 0,0 1-1,-1-1 1,1 0 0,0 1 0,-1-1 0,1 1-1,0-1 1,-1 0 0,1 1 0,-1-1 0,1 0-1,-1 0 1,1 1 0,-1-1 0,1 0-1,-1 0 1,0 1 0,-4-7-167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51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2048 11306,'1'0'201,"0"0"0,0 0 0,0 0-1,0 0 1,0-1 0,0 1 0,0 0-1,1 0 1,-1-1 0,0 1 0,0-1-1,0 1 1,-1-1 0,1 1-1,2-2 1,25-15 1478,-12 7-1290,5-4-70,27-21 0,16-11-174,123-61 203,-107 55-87,-60 38-115,0 0 0,1 1 0,1 2 0,34-14 0,240-87 230,-270 101-362,18-9-6,64-36 1,95-57 71,-58 35-94,-99 52 4,8-4 30,60-44 0,-83 51-20,0 3-1,2 0 1,1 3 0,0 0 0,1 2 0,0 2 0,54-13-1,71-19 13,-137 36-8,0 0 0,0-2 0,-1 0 0,34-25 0,-8 2 3,79-60-10,-102 75 9,1 2-1,29-14 1,2-1 13,212-138 40,-197 114-81,-50 37 10,42-27 1,-47 37 22,1 1 1,0 1-1,0 0 0,22-4 1,29-10 11,-4-1-24,-41 15 2,-1-1 0,38-19 0,-19 5-15,-27 16 12,0-2 0,-1 0 0,0 0 0,0-2 0,-1 0 0,0 0 0,20-21 0,-24 20 0,0 0 0,1 1 0,0 1 0,0-1 0,1 1 0,24-14 0,-34 23 4,-1 0 0,0 0 0,0 0 0,0 0-1,0 0 1,1 0 0,-1 0 0,0 0-1,0 0 1,0 0 0,0 0 0,1 0-1,-1 0 1,0 0 0,0 0 0,0 0-1,0-1 1,0 1 0,1 0 0,-1 0-1,0 0 1,0 0 0,0 0 0,0 0 0,0-1-1,0 1 1,0 0 0,1 0 0,-1 0-1,0 0 1,0 0 0,0-1 0,0 1-1,0 0 1,0 0 0,0 0 0,0 0-1,0-1 1,0 1 0,0 0 0,0 0-1,0 0 1,0 0 0,0-1 0,0 1 0,0 0-1,2-5-33,5 0 16,-5 4 31,0-1 0,-1 1 0,1-1-1,0 1 1,0-1 0,0 0 0,-1 1-1,1-1 1,-1 0 0,2-2 0,0 5-331,-8 0-254,4-1 550,-1 0 0,1 0 0,0 0 0,0 0 0,0-1 0,0 1 0,0 0 0,0-1 0,0 1-1,0-1 1,0 1 0,0-1 0,0 1 0,0-1 0,-1-1 0,-8-8-180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9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19484,'-4'17'392,"4"-11"-352,0-11 16,10-16-160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1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12275,'6'-31'4747,"-2"32"-2052,13 2-2128,-5-4-372,0-1 0,0 0 0,0 0 0,0-1 0,-1-1 0,19-8 0,-16 6-51,1 1 0,0 0 1,23-4-1,19-2 238,-36 6-64,33-3-1,-47 7-276,0 1 0,0 0 1,0 0-1,-1 1 0,1 0 0,0 1 0,0-1 0,12 5 0,-7-2 98,-1-1 0,1-1 0,0 0 0,0-1 0,-1 0 0,1-1 0,14-1 0,20 0-1,-26 1-93,0-2 0,0 0 0,0-1 0,36-11 1,15-3 16,105-6 17,-52 8-16,-101 13-45,1 1 0,-1 1 0,25 3 0,-19 0 22,37-3 0,23-8-16,-54 3 8,0 2-1,0 2 1,0 0-1,41 6 1,14 5-5,12 1 11,-36-1-28,0-3 0,108-2-1,-64-16-8,-77 5-4,0 3 0,36 0 0,55 9 26,-46-1 5,104-7 0,-155 0-28,3-1 1,31 1 0,-52 3 0,1 0 0,0 0 0,-1 0 0,0 1 0,1 1 0,-1 0 0,12 5 0,-6-2-4,-1 0 0,1-1 0,0-1 1,0 0-1,16 1 0,77 3-12,-21-3 32,-28-1-2,-42-4-14,0 1 0,0 0 1,0 2-1,0 0 0,0 0 1,25 11-1,-32-11 0,0 1-1,0-2 1,0 1-1,1-1 1,-1-1 0,12 1-1,67-4-30,-59 1 39,187-15-23,-187 14 25,0-2-1,56-15 1,-58 12-12,-1 1 1,1 1-1,46-2 1,-19 4-14,1-2 0,73-17 0,22-3 62,32-5-82,-161 35 75,-33 2-55,-1 3-906,12-10 893,0 0 0,-1 0 0,1 1 0,0-1 0,0 0 0,-1 0-1,1 0 1,0 0 0,-1 0 0,1 0 0,0 0 0,0 0 0,-1 0 0,1 0-1,0 0 1,-1 0 0,1 0 0,0 0 0,0 0 0,-1 0 0,1 0 0,0 0 0,-1 0-1,1 0 1,0 0 0,0-1 0,-1 1 0,1 0 0,0 0 0,0 0 0,0 0 0,-1-1-1,1 1 1,0 0 0,0 0 0,0 0 0,-1-1 0,1 1 0,-5-8-344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19516,'-15'3'464,"1"1"-424,-2 5 24,-5-1-320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12243,'7'-43'2269,"-2"15"-401,-3 22 2240,-15 416-3063,12-378-1020,9-119 61,-1 31-65,5-130 169,-21 241 66,-1 263-58,13-304-150,1-17 19,6-22-8,11-56 29,-3-1 0,8-111-1,-27 162-43,-3 23-13,3 8-30,1 1 0,-1-1 1,1 0-1,0 0 1,-1 0-1,1 0 1,-1 0-1,1 1 1,-1-1-1,1 0 1,0 0-1,-1 1 1,1-1-1,0 0 0,-1 1 1,1-1-1,0 0 1,-1 1-1,1-1 1,0 0-1,0 1 1,-1-1-1,1 1 1,-4 8 11,0-1 0,0 1 0,1 0 0,0 0 0,1 0 1,0 0-1,-1 13 0,-1 0 6,-6 29-239,1 1 1,3 0-1,1 79 1,6-125-560,0-11 448,1-13 18,-2-12-130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12987,'1'0'98,"-1"1"0,0-1 0,0 0 0,0 1 0,0-1 0,1 0 0,-1 1 0,0-1 0,0 0 0,0 1 0,1-1 0,-1 0 0,0 0 0,1 1 0,-1-1 0,0 0 0,1 0 1,-1 1-1,0-1 0,1 0 0,-1 0 0,0 0 0,1 0 0,-1 0 0,1 0 0,-1 0 0,0 1 0,1-1 0,-1 0 0,1 0 0,-1 0 0,0-1 0,1 1 0,0 0 0,18-9 1553,17-20 96,-35 28-1581,12-14 608,-7 9-332,-6 6-438,0 0-1,0 0 0,0-1 1,0 1-1,0 0 1,0 0-1,0 0 1,0 0-1,0 0 1,0 0-1,0 0 1,0 0-1,0 0 1,0 0-1,-1 0 1,1 0-1,0 0 1,0 0-1,0 0 1,0 0-1,0 0 1,0 0-1,0 0 1,0 0-1,0 0 1,0 0-1,0 0 1,0 0-1,0 0 1,0 0-1,0 0 1,0 0-1,0 0 1,0 0-1,0 0 1,0 0-1,0 0 1,0 0-1,0-1 1,-20 22 19,3-4 355,9-11-360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 14627,'5'-19'7346,"-5"29"-6179,-3 32-442,-1 0 0,-2-1 0,-14 47 0,-8 59-182,6-2-288,11-82-107,12-50-65,0-12-180,-1-9-505,1-47-3861,-1 36 3608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13755,'3'4'832,"-6"-4"-1168,-2-4 480,-2-2-144,-3-4-96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41 17564,'0'-1'282,"1"0"0,-1 0 0,1 0 0,-1 0 0,1 0 0,-1 0 0,0 0 0,1 0 0,-1 0 0,0 0 0,0 0 0,0 0 0,0 0 0,0 0 0,0 0 0,0 0 0,0 0 0,-1-2 0,-4 3 1651,-5 10-1341,-8 14-354,2 1 1,1 1 0,0 1 0,2 0-1,1 0 1,-8 30 0,18-52-250,1 1-1,0-1 1,0 1 0,0-1-1,1 1 1,0-1 0,0 9 0,1-12-36,-1-1 0,0 0 1,1 0-1,-1 0 0,0 0 1,1 0-1,-1 0 0,1 0 1,0 0-1,-1 0 0,1 0 1,0 0-1,0 0 0,0 0 1,-1 0-1,1 0 0,0-1 1,0 1-1,0 0 0,0-1 1,0 1-1,0-1 0,0 1 1,1-1-1,-1 0 1,0 1-1,0-1 0,0 0 1,0 0-1,1 0 0,-1 0 1,0 0-1,0 0 0,0 0 1,0 0-1,1 0 0,-1 0 1,0-1-1,0 1 0,2-1 1,8-2 7,0-1 1,1 0 0,-1-1-1,-1 0 1,1-1 0,-1 0-1,17-13 1,18-14-413</inkml:trace>
  <inkml:trace contextRef="#ctx0" brushRef="#br0" timeOffset="1">473 1 15179,'-1'4'468,"0"0"1,0 0-1,0 0 0,-1 0 0,1-1 0,-1 1 1,0 0-1,-1-1 0,1 1 0,0-1 0,-6 5 1,-5 11 788,-24 41 803,-57 127 0,92-184-2044,0 3-7,-1 0 0,1 0 0,0 0-1,0 0 1,0 1 0,1-1 0,0 0 0,0 1 0,1-1-1,0 12 1,0-17-35,0 0 0,1-1-1,-1 1 1,0-1 0,0 1 0,1 0-1,-1-1 1,0 1 0,1-1-1,-1 1 1,0 0 0,1-1-1,-1 1 1,1-1 0,-1 0 0,1 1-1,-1-1 1,1 1 0,-1-1-1,1 0 1,0 1 0,-1-1 0,1 0-1,0 1 1,0-1 0,1 0-74,0 0 1,0 0 0,-1 0 0,1 0 0,0 0 0,0 0-1,-1 0 1,1-1 0,3 0 0,1-2-185,0 0 1,0 0-1,0 0 0,8-6 0,-4 1 61,0-1 0,-1 0 0,1 0-1,7-12 1,13-18-578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1761 134 7938,'-66'-25'832,"-1"3"1,-1 2 0,-70-10 0,30 14 572,-135-3 0,219 18-1348,0 1 0,0 1 0,0 0 0,1 2 0,-1 1-1,1 1 1,0 1 0,0 1 0,0 1 0,1 1 0,-25 13 0,-26 26-95,2 2 1,2 4 0,2 2-1,-70 78 1,92-87 46,1 3-1,3 2 1,-61 100 0,84-119 12,1 1 0,2 1 0,1 1-1,2-1 1,1 2 0,2 0 0,1 0 0,-2 39 0,8-40-3,1 0 0,1 0 0,2-1 1,2 1-1,1-1 0,2 1 0,1-2 0,2 1 1,1-1-1,2-1 0,1 0 0,2-1 0,1 0 1,1-2-1,2 0 0,35 42 0,-20-35 6,0-3-1,3 0 1,0-3 0,2-1-1,1-1 1,60 29 0,-17-17 18,2-3 1,130 38 0,-111-48-44,0-4 0,1-5 0,2-4 0,110-1 1,-173-12 30,-1-3 1,1-1 0,0-2 0,51-13-1,-77 13 46,0-2 1,-1 0-1,1-1 0,-1-1 0,-1 0 0,0-2 0,0 0 0,-1 0 0,0-2 0,0 0 0,-2-1 0,14-15 1,-6 2 145,-2-1 1,-1-1 0,0 0 0,-3-2-1,0 0 1,-2-1 0,17-53 0,-16 31 128,-2-2 0,-3 1 0,7-106 0,-16 113-326,-2 0 1,-2 0 0,-2 0 0,-2 0 0,-2 1 0,-2 0 0,-2 1 0,-2 0-1,-2 1 1,-2 1 0,-2 1 0,-1 0 0,-3 2 0,-51-66 0,0 23-516,-109-94 1,145 141 359,-62-59-247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39 12139,'-4'4'516,"-11"13"246,15-16-684,-1-1 1,1 1-1,-1-1 0,1 1 0,-1-1 1,1 1-1,-1-1 0,0 1 1,1-1-1,-1 0 0,1 1 1,-1-1-1,0 0 0,1 0 1,-1 1-1,0-1 0,0 0 0,1 0 1,-1 0-1,0 0 0,1 0 1,-3 0-1,3 0-11,0-1-1,0 1 1,-1 0 0,1-1 0,0 1 0,0-1-1,-1 1 1,1 0 0,0-1 0,0 1-1,0-1 1,0 1 0,0-1 0,0 1-1,0 0 1,0-1 0,0 1 0,0-1 0,0 1-1,0-1 1,0 1 0,0 0 0,0-1-1,0 1 1,0-1 0,0 1 0,1-1-1,-1 1 1,0 0 0,0-1 0,1 1-1,-1 0 1,0-1 0,0 1 0,1 0 0,-1-1-1,0 1 1,1 0 0,0-1 0,0 0 70,0 0 1,0-1 0,0 1 0,0 0-1,1 0 1,-1 0 0,0 0 0,1 0-1,-1 0 1,1 1 0,1-2 0,1 2 38,1-1 0,-1 1 0,0 0 0,1 1 0,-1-1 0,0 1 0,1 0 0,-1 0 0,0 0 0,6 2 1,41 23 494,-19-9-380,-22-13-253,-1 0 1,1 0 0,1-1-1,-1 0 1,0 0 0,1-2-1,16 2 1,-21-3-33,1 0 0,0-1 0,-1 1 0,1-2 0,-1 1 0,0-1-1,1 0 1,-1 0 0,0 0 0,0-1 0,0 0 0,-1-1 0,9-5 0,24-25-91,-61 64-133,16-25 243,1 0 0,-1 0 1,0-1-1,-1 0 0,1 0 0,-1-1 0,0 0 0,0 0 0,-14 2 1,8-2 21,0-2 1,0 0 0,0 0 0,0-1 0,-16-3 0,-12-4 63,1-2-1,-71-24 1,104 30-112,40 10-20,1 0 0,0-3 0,0-1 0,50-1 1,-53-2-27,32-5 0,-51 3 7,-1 0 1,1 0 0,-1-1-1,1 0 1,-1 0 0,15-9-1,-10-4-93,-14 9 63,-11 6 48,-7 5 33,1 0 1,-1 2 0,-26 13-1,-11 3 60,12-9 63,0-2-1,-1-1 0,-88 7 1,122-17-102,6 0-22,-1 0 0,0 0 0,1 0 0,-1 1-1,1-1 1,-1 1 0,1 0 0,-1 0 0,1 0 0,-4 2 0,7-3-10,0 1 0,1-1 0,-1 0 0,0 1 0,1-1-1,-1 0 1,1 1 0,-1-1 0,0 0 0,1 0 0,-1 0 0,1 1 0,-1-1 0,0 0 0,1 0 0,-1 0-1,1 0 1,-1 0 0,1 0 0,-1 0 0,1 0 0,-1 0 0,1 0 0,-1 0 0,0 0 0,1 0 0,0 0-1,19 0-5,90-9-42,13-1 0,-105 9-36,0 2-1,-1 0 1,1 1 0,29 7-1,-37-5-105,-16-3 43,-18-3 99,-162-52 502,82 21-180,98 32-631,8 2 159,-1-1 238,0 1 1,0-1-1,0 0 0,0 0 0,0 0 0,0 0 1,0 0-1,0 0 0,0 0 0,0 0 0,0 0 0,0-1 1,0 1-1,1-1 0,47-36 155,-19 11-198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52 126 13163,'2'1'249,"-1"-1"1,1 1-1,0-1 1,0 0-1,0 0 1,0 0-1,0 0 0,0 0 1,0 0-1,-1-1 1,1 1-1,0 0 1,0-1-1,0 0 1,-1 1-1,1-1 1,0 0-1,0 0 0,1-1 1,16-6 338,267-76 1176,-285 84-1762,7-3 13,1 1-1,0 0 1,13-1 0,-20 3 9,-1 0 1,0-1-1,1 1 1,-1 0 0,1 0-1,-1 0 1,0 1-1,1-1 1,-1 0-1,0 0 1,1 1 0,-1-1-1,0 1 1,1-1-1,-1 1 1,0-1 0,0 1-1,0 0 1,0 0-1,1 0 1,-1-1-1,0 1 1,0 0 0,-1 0-1,1 1 1,0-1-1,0 0 1,0 0 0,-1 0-1,1 0 1,0 3-1,-1-3 14,0 0-1,0 0 0,0 0 1,0 0-1,0 1 0,-1-1 1,1 0-1,0 0 0,-1 0 1,1 0-1,-1 0 0,1 0 1,-1 0-1,0 0 1,1 0-1,-1-1 0,0 1 1,0 0-1,1 0 0,-1-1 1,-2 2-1,-23 17 253,18-14-194,-21 13-11,-1-2-1,-1-1 1,-1-1-1,-36 11 0,11-5-56,23-9 19,0-1-1,-65 8 1,123-34 1,2-2-61,94-42-7,118-78-10,-338 184 236,-126 39-1,133-58-105,93-27-100,-1 0-1,1 0 1,0 0 0,-1 0 0,1 0-1,-1 0 1,1 1 0,-1-1-1,1 0 1,0 0 0,-1 0-1,1 0 1,0 1 0,-1-1 0,1 0-1,0 0 1,-1 1 0,1-1-1,0 0 1,-1 1 0,1-1-1,0 0 1,0 1 0,-1-1 0,1 0-1,0 1 1,0-1 0,0 0-1,-1 1 1,1-1 0,0 1-1,0-1 1,0 1 0,0-1 0,0 0-1,0 1 1,0-1 0,0 1-1,0 0 1,1-1-2,0 1 0,-1 0 0,1-1 0,0 1 0,0-1 0,0 1 0,-1-1 0,1 1 0,0-1 0,0 0 0,0 1 0,0-1 0,0 0 0,0 0 0,0 0 0,0 0 0,2 1 0,7-2-16,0 1 0,0-2-1,0 1 1,15-5 0,5-1-12,0 0-24,0 0 1,-1-3-1,0 0 0,0-2 1,38-22-1,-45 23-24,-10 5-8,0 0 0,-1-1 0,11-9 0,-41 30 90,0-2 1,0 0 0,-25 10 0,3-1 88,6-4 16,-1-3 0,0 0 1,-48 10-1,28-8 14,44-15-124,10-5-35,3 2 21,-1 0 1,1 1-1,0-1 1,0 1-1,0-1 0,1 1 1,-1 0-1,0-1 0,0 1 1,4-2-1,16-11-445,1 1-1,0 1 1,35-13-1,-14 6-316,-15 7 292,37-13 1,-24 15-130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9650,'-5'127'5861,"-13"68"-4795,5-71-562,-8 262-120,26-306-305,-2-54-65,-2-1-1,-2 41 1,0-50-4,0-2 55,0-25-11,8-305-55,2 107-296,-24-71 54,13 262 248,1 6-10,-2-35-6,3 44 8,0 0 1,0-1-1,1 1 0,-1 0 1,0 0-1,1 0 0,0 0 1,0 0-1,0 0 1,0 0-1,3-3 0,-8 63-89,-14 205 75,16-182 16,-6 26 5,3-51 23,4 97-1,10-109-514,-9-43 484,0 0 0,0 1 0,0-1 0,0 0-1,0 0 1,0 0 0,0 1 0,0-1 0,0 0 0,0 0 0,0 0 0,0 0 0,0 1 0,0-1 0,0 0-1,0 0 1,0 0 0,0 0 0,0 1 0,1-1 0,-1 0 0,0 0 0,0 0 0,0 0 0,0 0 0,0 0-1,0 1 1,1-1 0,-1 0 0,0 0 0,0 0 0,0 0 0,0 0 0,0 0 0,1 0 0,-1 0 0,0 0-1,0 0 1,0 0 0,1 0 0,-1 0 0,0 0 0,0 0 0,0 0 0,0 0 0,1 0 0,-1 0 0,0 0-1,0 0 1,0 0 0,0 0 0,1 0 0,-1 0 0,0 0 0,0-1 0,9-10-146,-1-4-1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14315,'-5'11'1392,"0"8"1437,5-19-2755,1 1 0,-1 0 0,0-1 0,1 1-1,-1-1 1,0 1 0,1-1 0,-1 1 0,1-1 0,-1 1 0,1-1 0,-1 1-1,1-1 1,-1 0 0,1 1 0,0-1 0,-1 0 0,1 1 0,0-1 0,-1 0 0,1 0-1,0 1 1,-1-1 0,1 0 0,0 0 0,-1 0 0,1 0 0,0 0 0,0 0-1,59 4 1313,90-3-1,60-17-861,-202 15-477,18 0 0,1-2-1,-1-1 0,1-1 0,-1-1 1,46-17-1,-71 22-46,0 1-1,0-1 1,0 1-1,0-1 1,0 1 0,0-1-1,0 1 1,0 0 0,1 0-1,-1 0 1,0 0-1,0-1 1,2 2 0,-3-1 1,0 0 0,1 0 0,-1 0 1,0 0-1,0 1 0,0-1 0,0 0 1,1 0-1,-1 0 0,0 1 0,0-1 0,0 0 1,0 0-1,0 1 0,0-1 0,0 0 1,0 0-1,0 1 0,1-1 0,-1 0 1,0 0-1,0 1 0,0-1 0,0 0 1,0 0-1,-1 1 0,1-1 0,0 0 0,0 0 1,0 1-1,0-1 0,0 0 0,0 0 1,0 0-1,-1 1 0,0 2 10,-1 0 0,0 1-1,0-1 1,0 0 0,0 0 0,-1-1-1,-2 4 1,-1-1-4,-1 0-1,1 0 1,-1-1-1,0 0 1,0 0-1,-1-1 1,1 0-1,-1 0 1,-12 3-1,-9-1 11,-38 4-1,31-5-16,-283 32-44,305-34 48,2-1-11,0 1 0,-1-2 0,1 0 0,-22-2 0,32 1 6,-1 1 0,1 0-1,0-1 1,0 0-1,0 1 1,0-1 0,-1 0-1,1 0 1,0 0-1,0 0 1,1-1 0,-1 1-1,0 0 1,0-1 0,1 1-1,-1-1 1,0 0-1,1 0 1,0 1 0,-1-1-1,1 0 1,0 0-1,0 0 1,0 0 0,0-1-1,1 1 1,-1 0 0,0 0-1,1 0 1,0-1-1,-1 1 1,1-3 0,0 4-1,0-1 1,0 0 0,0 1 0,0-1 0,0 0 0,1 0 0,-1 1 0,0-1-1,1 0 1,0 1 0,-1-1 0,1 1 0,0-1 0,-1 1 0,1-1 0,0 1-1,0-1 1,0 1 0,1 0 0,1-3 0,0 3-3,-1-1 1,1 1-1,-1 0 1,1 0-1,0 0 0,-1 0 1,1 0-1,0 0 1,0 1-1,0-1 1,4 1-1,6 0-9,1 0 0,0 2-1,0-1 1,14 5 0,-23-5 12,82 18 4,-23-4-6,0-2 0,89 4 0,-95-13-138,-37-1-580,0-2 1,0-1-1,39-3 0,-51 0 261,-3-3-67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2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7 486 14683,'0'3'253,"0"2"220,-1 1 1,1-1-1,-1 1 0,-3 8 0,4-10 1661,4-7-1143,6-10-40,10-32-182,-2-1 1,23-95-1,-30 102-667,42-176 156,-45 189-61,-8 26-195,0 0 0,0 0 1,0 0-1,0 0 0,0 0 0,0 0 0,0 0 0,0 0 0,0 0 0,0 0 1,0 0-1,1 0 0,-1 0 0,0-1 0,0 1 0,0 0 0,0 0 0,0 0 0,0 0 1,0 0-1,0 0 0,0 0 0,0 0 0,0 0 0,0 0 0,0 0 0,0 0 1,1 0-1,-1 0 0,0 0 0,0 0 0,0 0 0,0 0 0,0 0 0,0 0 0,0 0 1,0 0-1,0 0 0,0 0 0,0 0 0,0 0 0,0 0 0,1 0 0,-1 1 1,0-1-1,0 0 0,0 0 0,0 0 0,0 0 0,0 0 0,0 0 0,0 0 0,0 0 1,0 0-1,0 0 0,0 0 0,0 0 0,0 0 0,0 0 0,0 0 0,0 1 1,0-1-1,0 0 0,0 0 0,0 0 0,0 0 0,2 14 72,5 113 409,44 243 0,-26-249-689,-23-115-803,-1-9 656,-3-11 92,-6 1-90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20 12027,'-38'-7'1984,"-66"-5"0,99 12-1769,0 0-102,-1 0 0,1 1 0,0 0 0,0 0 0,0 0 0,0 0-1,0 1 1,0 0 0,0 0 0,0 1 0,0-1 0,1 1 0,0 0 0,-1 0 0,1 0 0,0 1 0,0-1-1,1 1 1,-1 0 0,-5 8 0,-6 10-96,1-1-1,-21 46 1,32-59 17,-43 88-30,-57 178-1,99-261-4,1 0 0,0-1-1,1 1 1,1 0 0,-1 26 0,3-32 4,0 0 0,0 0-1,0 0 1,1-1 0,0 1 0,0 0 0,1-1 0,0 1 0,0-1 0,0 0 0,1 0 0,7 9 0,8 8 18,1-2 0,1 0 0,1-2 0,1 0 0,0-2 0,1 0 0,39 19 0,-41-25-15,1-1-1,0 0 1,1-2 0,0-1 0,0-1 0,1-1 0,0-1 0,0-1 0,26-1-1,-33-3 0,0-1 0,-1 0-1,1-2 1,0 0 0,-1-1-1,0-1 1,0 0-1,0-1 1,-1-1 0,0 0-1,14-12 1,19-15 25,86-80 1,-113 95-30,-12 10 25,-1 0 1,0-1-1,-1 0 0,0 0 1,0-1-1,-2 0 1,1 0-1,-1-1 0,-1 1 1,-1-1-1,1-1 1,-2 1-1,0 0 0,-1-1 1,0 0-1,0-16 0,-2 0 52,-1 0-1,-2-1 0,0 1 1,-2 1-1,-2-1 0,-13-39 0,15 54-28,-1 0-1,0 1 1,-1 0-1,0 0 1,-1 0-1,-1 1 1,0 0 0,-1 1-1,-19-19 1,19 23-70,0-1 0,-1 1 0,0 1 0,-1 0 0,0 1 0,0 0 0,0 0 0,-1 2 0,1-1 0,-1 2 0,-24-5 0,-14 4-436,0 1 1,0 3 0,-65 8 0,66-4 192,3-1-185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45 5097,'-3'-4'61,"1"1"0,-1 0 0,0-1 0,0 1 0,0 0 0,-1 0-1,1 1 1,-1-1 0,1 1 0,-1 0 0,0 0 0,0 0 0,0 0 0,0 1 0,0-1 0,0 1-1,0 0 1,-1 1 0,1-1 0,0 1 0,-1-1 0,1 1 0,0 1 0,-1-1 0,1 0 0,0 1-1,0 0 1,-1 0 0,-4 3 0,-3 1 256,1 0 0,0 2 0,0-1 0,1 1 0,-13 12 1,-46 48 1213,23-21-884,8-14-413,-1-2 0,-45 26 0,-54 42-58,125-85-147,0 1 0,0 0 0,1 1 0,1 0 0,1 0 0,0 1 1,1 1-1,1 0 0,0 0 0,2 1 0,-1-1 0,-4 26 0,-2 23 81,3 1-1,-2 70 0,11-125-95,-2 46 27,2-1-1,2 1 1,3 0 0,16 79 0,-14-107-28,2-1 0,1 1 0,1-2 0,1 1 0,2-2 0,1 0 1,1 0-1,1-1 0,2-1 0,21 24 0,-2-9-3,3-2 0,1-1-1,1-3 1,56 35 0,-95-66-10,1-1-1,0 0 1,0 0 0,0 0-1,0 0 1,0-1 0,0 0-1,0 0 1,1 0 0,-1 0-1,0 0 1,1-1-1,5 0 1,-3-1 0,-1-1 0,1 1 0,-1-2 1,1 1-1,-1 0 0,0-1 0,11-7 0,41-20 51,100-36 0,-14 7-53,-128 51-1,0 0 1,-1-2-1,0 0 0,0-1 0,-1 0 0,-1-1 0,0 0 1,0-1-1,-2-1 0,1 0 0,-2 0 0,0-1 1,0-1-1,-2 1 0,0-2 0,-1 1 0,7-24 0,-6 18 6,121-367 0,-122 366-50,-2 1 0,0-1 1,-2-1-1,0 1 0,-2 0 1,-1-1-1,0 1 0,-7-40 1,1 35 46,0 0 1,-2 1-1,-2 0 1,0 0 0,-2 1-1,-25-43 1,-30-45 80,-94-145 294,156 252-340,0 0 0,-1 0 0,1 1 0,-1 0 0,-9-7 0,13 11-21,0 1 1,-1-1-1,1 1 1,0 0-1,-1-1 0,0 1 1,1 0-1,-1 0 0,0 1 1,1-1-1,-1 1 1,0-1-1,0 1 0,1 0 1,-1 0-1,0 0 0,0 0 1,1 1-1,-1-1 1,-3 1-1,-100 38-51,73-33 10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432 452 10930,'-1'0'54,"0"0"1,1-1-1,-1 1 0,0 0 0,1-1 0,-1 1 0,1-1 0,-1 1 0,1-1 1,-1 1-1,1-1 0,-1 0 0,1 1 0,-1-1 0,1 0 0,0 1 1,-1-1-1,1 0 0,0 1 0,0-1 0,-1 0 0,1 0 0,0 1 0,0-1 1,0 0-1,0 0 0,0 1 0,0-2 0,-1-29 234,1 25-211,0 4-30,0 1-1,1-1 0,-1 0 0,0 0 0,1 0 0,-1 0 1,1 1-1,-1-1 0,1 0 0,1-2 0,-2 4-9,0-1-1,1 1 0,-1 0 0,1-1 1,-1 1-1,0-1 0,1 1 0,-1 0 1,1-1-1,-1 1 0,1 0 0,-1 0 1,1-1-1,-1 1 0,1 0 1,-1 0-1,1 0 0,-1 0 0,1 0 1,-1 0-1,1 0 0,-1 0 0,1 0 1,-1 0-1,1 0 0,0 0 1,-1 0-1,1 0 0,-1 0 0,1 0 1,-1 1-1,1-1 0,-1 0 0,1 0 1,-1 1-1,1-1 0,-1 0 0,0 0 1,1 1-1,-1-1 0,1 1 1,2 0 68,0 0 0,0 0 0,0 0 0,0 0 0,0-1 1,0 1-1,0-1 0,0 0 0,6 0 0,31-3 114,71-7-167,-90 8-48,1 1 41,-1-2 0,30-7 0,-43 8-7,0 1 1,0 0-1,0 0 0,10 1 1,-9 0 19,0 0-1,0-1 1,12-2 0,-4 0 85,31-3 1,-33 6-101,-1-2 0,1 0 0,18-5 0,-12 2 115,1 0 0,38-2 0,-3 1 139,110-14 100,24-2-326,-141 19 93,1 3 1,95 11-1,-11 0-100,89 10-55,-202-20-3,57 1-5,153 1-31,-149 1 35,65 2-4,-61-1 8,36 1 6,84-9-15,192-11 61,-229 12 10,115-4-163,-124 12 81,177 13 318,-127-5-57,72-6-157,-165-7-57,-7 4-42,54 0-24,-37-3 74,-10 2 4,-3-4-22,51-3-93,-71 3 40,12-1 19,71-3 81,-25 2-49,111-1-25,-262 3 1,161 9-13,-60-6 13,-45-1-15,104-8-1,-95 2 25,-49 4-1,0 0 0,28-6 0,-30 3-11,1 2-1,24-1 1,-23 2 14,30-5 0,91-21 4,-114 25-5,1 1 1,0 1-1,0 0 1,0 3-1,29 6 1,-38-7-21,-14-2 8,0-1 0,-1 1 1,1-1-1,0 0 0,0 0 0,0 0 0,0 0 0,-1-1 0,1 1 0,0-1 0,0 0 0,-1 1 0,1-1 1,0-1-1,-1 1 0,1 0 0,-1 0 0,5-4 0,-4 2 6,0 0 0,0-1 0,0 1 0,-1-1 0,1 1 0,-1-1 0,0 0 0,0 0 0,-1 0 0,1 0 0,1-6 0,0-2-8,-1-1 0,0 0 0,-1 0 0,0 0 0,-1 0 0,-1 0 0,-2-19 0,1 25-1,1-1-1,-1 1 1,0 0-1,-1 0 1,0 0-1,0 0 1,0 0 0,-1 0-1,-5-6 1,6 8 11,-1 2 1,1-1 0,-1 0 0,0 1 0,0-1 0,-1 1-1,1 0 1,-1 1 0,1-1 0,-1 1 0,0 0 0,0 0 0,0 0-1,-5-1 1,3 1 11,0 1-1,1 0 1,-1-1-1,0 2 1,0-1-1,0 1 1,0 0-1,0 1 1,0 0 0,1 0-1,-1 0 1,0 1-1,-12 4 1,9-2-37,-1 0 1,0-1 0,0 0 0,0-1 0,0 0 0,-19 1-1,-71-6-227,28 0 158,-188-5 183,-363 12-95,166 1-15,-15-11-511,-181 1-253,-208 19 224,-210-22 189,737-7 276,-92-1-360,121 8 207,-309 8 341,179 39 158,128-21 155,-25 2 42,284-14 315,-95 25 1,115-24-507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15243,'0'0'51,"0"0"-1,1 0 0,-1 0 1,0 0-1,1-1 0,-1 1 1,0 0-1,0 0 0,1 0 1,-1 0-1,0 0 0,1 0 1,-1 0-1,0 0 0,1 0 0,-1 0 1,0 0-1,1 0 0,-1 1 1,0-1-1,0 0 0,1 0 1,-1 0-1,0 0 0,1 0 1,-1 1-1,0-1 0,0 0 1,1 0-1,-1 0 0,0 1 1,0-1-1,0 0 0,1 0 1,-1 1-1,0-1 0,0 0 1,0 1-1,0-1 0,0 0 1,0 1-1,1-1 0,-1 0 1,0 0-1,0 1 0,0-1 1,0 1-1,8 23 408,-6-14-244,15 32 294,-4-7-23,2-1 1,35 61-1,-49-93-448,0-1 1,-1 0-1,1 0 0,0 0 0,-1 0 1,1 0-1,0 0 0,0 0 1,0 0-1,0 0 0,0-1 1,0 1-1,0 0 0,0 0 0,1-1 1,-1 1-1,0-1 0,0 1 1,1-1-1,-1 0 0,0 1 0,0-1 1,3 0-1,-2 0 6,-1-1-1,1 1 1,-1-1 0,1 0-1,-1 1 1,1-1 0,-1 0-1,0 0 1,1 0 0,-1 0-1,0 0 1,0 0 0,1-1-1,-1 1 1,0 0 0,1-2-1,3-6 148,1-1 0,-1 1 0,0-1 0,4-15 0,14-44 523,53-136 430,-69 194-1121,-5 15-2054,-2-3 1871,0 1-1,-1-1 0,1 0 1,0 0-1,-1 0 0,1 0 1,-1 0-1,1 0 0,-1 0 1,0 0-1,1-1 0,-1 1 1,0 0-1,1 0 0,-1 0 1,0-1-1,0 1 0,0 0 1,0-1-1,0 1 0,-1 0 1,-12 1-715,-4-2-215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17412,'0'0'75,"0"0"0,0-1 0,1 1 0,-1-1 0,0 1 0,0 0 0,0-1 0,0 1 0,0-1 0,1 1 0,-1-1 0,0 1 0,0 0 0,0-1 1,0 1-1,0-1 0,0 1 0,-1-1 0,1 1 0,0-1 0,0 1 0,0 0 0,0-1 0,0 1 0,-1-1 0,1 1 0,0 0 0,0-1 0,-1 1 0,1 0 0,0-1 0,0 1 1,-1 0-1,1-1 0,0 1 0,-1 0 0,1 0 0,-1-1 0,1 1 0,0 0 0,-1 0 0,1 0 0,-1 0 0,1-1 0,0 1 0,-1 0 0,1 0 0,-1 0 0,1 0 0,-1 0 0,1 0 1,-1 0-1,1 0 0,0 0 0,-1 0 0,1 1 0,-1-1 0,1 0 0,-1 0 0,1 0 0,-1 1 0,-2 0 212,-1 1 1,1-1-1,0 1 1,-1 0-1,1 0 1,-4 4-1,-4 4 83,1 1-1,0 0 1,0 1-1,-13 22 1,19-28-359,0 1 0,1 0 0,-1 0 1,2 0-1,-1 0 0,1 1 0,0-1 1,0 1-1,1 0 0,-1 13 0,2-21-10,0 1-1,0 0 1,0-1-1,0 1 0,0 0 1,0 0-1,1-1 1,-1 1-1,0 0 1,1-1-1,-1 1 1,0 0-1,1-1 0,-1 1 1,1-1-1,-1 1 1,1 0-1,-1-1 1,1 1-1,-1-1 1,1 0-1,0 1 0,-1-1 1,1 1-1,0-1 1,-1 0-1,1 1 1,0-1-1,-1 0 0,1 0 1,0 0-1,-1 0 1,1 0-1,0 1 1,0-1-1,-1 0 1,1-1-1,0 1 0,0 0 1,-1 0-1,1 0 1,1-1-1,32-9 10,-32 9-9,19-9 3,0 0 0,-1-2 0,34-26 0,53-51-44,-63 50 4,-23 21 21,65-60-96,-133 142-56,-46 56 173,80-101-29,0 2 1,1-1-1,2 2 0,-11 26 0,20-44-50,-1-1 0,1 1-1,0 0 1,1 0-1,-1 0 1,1 0-1,-1 0 1,1 4 0,1-7 30,-1-1 0,0 1 0,0 0 1,0 0-1,1 0 0,-1 0 1,1 0-1,-1-1 0,0 1 1,1 0-1,-1 0 0,1 0 1,0-1-1,-1 1 0,1 0 0,0-1 1,-1 1-1,1-1 0,0 1 1,0-1-1,-1 1 0,1-1 1,0 1-1,0-1 0,0 0 1,0 1-1,-1-1 0,1 0 1,0 0-1,0 0 0,0 0 0,0 0 1,0 0-1,1 0 0,4 0-40,0-1 0,0 0 0,0 0 0,0 0 0,-1-1-1,1 0 1,0 0 0,-1 0 0,0-1 0,8-4-1,30-20-570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43 118 16267,'-17'-5'1665,"4"5"-937,2-1-328,9-2 744,4-1-119,16-2-297,3-3-144,7-4-280,1-1-72,2-3-312,4 1-272,-2 5-544,-2-1 1656,-9 6-864,-4 5-32,-3 2-120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12067,'0'31'2708,"6"37"1,-5-56-2432,1 0-1,1-1 1,0 1 0,1-1 0,0 0 0,8 14-1,-12-23-234,1 0 0,0-1 0,0 1 0,0 0 0,0 0-1,0-1 1,1 1 0,-1-1 0,0 1 0,1-1 0,-1 1-1,1-1 1,0 0 0,-1 0 0,1 0 0,0 0-1,0 0 1,-1 0 0,1 0 0,0-1 0,0 1 0,0 0-1,0-1 1,0 0 0,0 1 0,0-1 0,0 0 0,0 0-1,0 0 1,0-1 0,0 1 0,0 0 0,0-1-1,0 1 1,0-1 0,0 0 0,0 0 0,0 1 0,0-1-1,-1 0 1,1-1 0,1 0 0,5-4 120,0 0-1,-1-1 1,0 1-1,0-1 1,-1-1 0,0 1-1,8-14 1,-10 13-23,0 1 0,0-1 0,-1 0 0,0 0-1,-1 0 1,1 0 0,-2-1 0,2-11 0,-2 18-99,-1 0-1,0 0 1,0 0-1,-1 0 1,1 0-1,0 0 1,-1 0 0,1 1-1,-1-1 1,1 0-1,-1 0 1,0 0-1,0 0 1,0 1-1,0-1 1,-2-2-1,1 3-15,1-1 0,-1 1 0,0 0 0,1 1-1,-1-1 1,0 0 0,0 0 0,0 1-1,1-1 1,-1 1 0,0-1 0,0 1-1,0 0 1,0 0 0,0 0 0,0 0 0,0 0-1,0 1 1,0-1 0,-3 1 0,-5 2-56,-1 0 0,0 1 1,1 0-1,0 1 1,-14 8-1,-2 1-615,16-11 1172,14-8-583,8-2-46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78 114 11290,'-78'-6'4287,"157"12"-1216,20 0-2959,-84-6-100,-1 0 1,0-2-1,1 0 0,-1 0 0,15-6 0,73-28 53,-63 21-37,0 1 0,1 2 0,79-13-1,-101 23-26,-1 1-1,1 1 1,0 0-1,0 1 1,20 4-1,-34-4 2,1 0-1,0 0 1,-1 0-1,1 1 1,-1 0-1,0 0 1,1 0-1,-1 0 1,0 1-1,0-1 1,0 1-1,-1 0 1,1 1-1,-1-1 1,0 0-1,1 1 1,-1 0-1,-1 0 1,1-1-1,-1 2 1,1-1-1,-1 0 0,-1 0 1,3 7-1,-4-11 12,0 1 1,0 0-1,0-1 0,0 1 0,0-1 0,0 1 0,0-1 0,0 1 0,-1 0 0,1-1 0,0 1 0,0-1 0,-1 1 0,1-1 0,0 1 0,-1-1 0,1 1 0,0-1 1,-1 1-1,1-1 0,-1 1 0,1-1 0,-1 0 0,1 1 0,-1-1 0,1 0 0,-1 1 0,1-1 0,-1 0 0,1 0 0,-1 0 0,1 1 0,-1-1 0,0 0 1,1 0-1,-1 0 0,0 0 0,-31 3 214,22-2-161,-193 27 228,-33 3-249,205-29-44,13-1-12,0 1 1,-19 5 0,82-3-412,-6-7 283,1-2 0,-1-1 0,49-14 0,-14 3 2,-26 6 65,-21 5 30,0 0 0,0 2-1,35-2 1,-61 6 43,-1 0 0,0 0 0,0 0-1,0 0 1,0 0 0,0 0 0,1 0 0,-1 0 0,0 0 0,0 0-1,0 0 1,1-1 0,-1 1 0,0 0 0,0 0 0,0 0 0,0 0 0,1 1-1,-1-1 1,0 0 0,0 0 0,0 0 0,1 0 0,-1 0 0,0 0-1,0 0 1,0 0 0,0 0 0,0 0 0,1 0 0,-1 0 0,0 1-1,0-1 1,0 0 0,0 0 0,0 0 0,1 0 0,-1 0 0,0 1-1,0-1 1,0 0 0,0 0 0,0 0 0,0 0 0,0 1 0,0-1 0,0 0-1,0 0 1,0 0 0,0 0 0,0 1 0,0-1 0,-10 8 38,-19 6 72,-114 34 465,113-40-554,0-1 0,-59 4 1,88-11-35,-27 0-289,26 0 287,1 0 1,-1-1 0,1 1 0,-1 0 0,1-1-1,0 1 1,-1-1 0,1 1 0,0-1 0,-1 0-1,1 1 1,0-1 0,0 0 0,-1 0 0,1 0-1,0 0 1,-1-1 0,-2-12-175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70 11482,'1'-2'374,"0"-1"-1,0 0 1,0 0-1,0 1 1,0-1-1,0 0 1,-1 0-1,0 0 1,1 0-1,-1 0 1,0 0-1,-1 0 1,1 0-1,0 0 1,-2-3-1,2 5-272,0-1-1,-1 1 0,1 0 1,-1 0-1,1 0 1,-1 0-1,0 0 1,0 0-1,1 0 0,-1 0 1,0 0-1,0 1 1,0-1-1,0 0 1,0 0-1,0 1 0,0-1 1,0 0-1,0 1 1,0-1-1,0 1 1,0 0-1,0-1 0,-1 1 1,1 0-1,0 0 1,0-1-1,0 1 1,-1 0-1,1 0 0,0 0 1,0 1-1,0-1 1,-1 0-1,1 0 1,0 1-1,0-1 0,0 0 1,-2 2-1,-6 1-34,0 0-1,1 1 0,-1 0 0,1 1 0,0 0 1,0 0-1,0 0 0,1 1 0,0 1 1,0-1-1,1 1 0,-1 0 0,1 0 1,1 1-1,0 0 0,-9 16 0,10-14-2,0 0 0,1 0-1,0 1 1,1-1-1,0 1 1,0 0 0,1-1-1,1 1 1,0 0 0,0 0-1,1 0 1,0-1-1,1 1 1,5 16 0,17 51 373,-4 2 1,19 151-1,-32-148-54,1-3 229,-5 94 1,-4-128-374,-3 0 0,-14 65 0,15-97-201,-1 1 0,-1-1 0,-1 0 0,0-1 1,0 1-1,-1-1 0,-1 0 0,0-1 0,-1 0 1,0 0-1,-17 15 0,4-6 5,-1-1 1,-1-1-1,-31 19 0,54-37-53,0-1-1,0 1 1,0 0-1,0-1 1,0 1-1,0-1 0,0 1 1,0-1-1,0 1 1,0-1-1,-1 0 1,1 0-1,0 1 1,0-1-1,0 0 0,0 0 1,0 0-1,-1 0 1,1 0-1,0-1 1,0 1-1,0 0 1,0 0-1,0-1 0,0 1 1,0-1-1,0 1 1,0-1-1,0 1 1,0-1-1,0 0 1,0 1-1,0-1 0,0 0 1,0 0-1,1 0 1,-1 0-1,0 1 1,0-1-1,1 0 1,-1 0-1,0-2 1,0-1-156,-1 0 1,1 0 0,1 0-1,-1 0 1,0 0 0,1 0 0,0 0-1,0-1 1,0 1 0,2-7-1,1-1-277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191 130 8434,'3'-8'1245,"-1"-1"1,0 1 0,0-1-1,-1 1 1,0-1-1,0 0 1,-1 0 0,0 1-1,-2-16 1,2 24-1161,-1-1 0,1 1-1,0 0 1,-1-1 0,1 1 0,0 0 0,-1-1 0,1 1 0,0 0-1,-1 0 1,1 0 0,-1-1 0,1 1 0,0 0 0,-1 0 0,1 0-1,-1 0 1,1 0 0,-1 0 0,1 0 0,-1 0 0,1 0 0,0 0-1,-1 0 1,1 0 0,-1 0 0,1 0 0,-1 0 0,1 0 0,0 1-1,-1-1 1,1 0 0,-1 0 0,1 1 0,0-1 0,-1 0 0,1 0-1,0 1 1,-1-1 0,-18 13 492,18-12-407,-11 9-81,1 0 1,0 0-1,1 1 0,0 1 1,-13 18-1,8-6-7,1-1 0,-12 30-1,20-39-49,1 0 0,0 1-1,0-1 1,2 1 0,0 0 0,0 0-1,1 20 1,2-28-25,0-1-1,0 1 0,1 0 1,0 0-1,0 0 1,1 0-1,0-1 1,0 1-1,1-1 0,0 1 1,0-1-1,0 0 1,1 0-1,-1 0 1,2-1-1,-1 1 0,0-1 1,8 6-1,-10-9 0,0 0-1,0-1 0,1 1 1,-1-1-1,0 1 0,1-1 1,-1 0-1,1 0 0,0 0 1,-1 0-1,1 0 1,0-1-1,-1 1 0,1-1 1,0 0-1,0 0 0,-1 0 1,1 0-1,0 0 0,0-1 1,-1 1-1,1-1 0,0 0 1,-1 0-1,1 0 0,-1 0 1,1 0-1,-1 0 1,1-1-1,-1 1 0,0-1 1,0 0-1,4-2 0,3-5 46,0 0 0,-1 0 0,0-1-1,0 0 1,12-22 0,-5 5 121,-1 0 1,-2-1-1,17-56 1,-24 68-85,-1-1 0,-1 1 0,-1-1 0,0 0 0,-1 0 0,-1 0 0,-1 1 0,-4-30 0,4 42-72,0 0 1,0 0-1,0 0 1,-1 0-1,0 0 1,0 1-1,0-1 1,0 0 0,0 1-1,-1-1 1,1 1-1,-5-4 1,6 6-38,-1 0 0,1 0 1,0 0-1,-1 0 1,1 1-1,-1-1 0,0 0 1,1 1-1,-1-1 0,1 1 1,-1 0-1,0-1 0,1 1 1,-1 0-1,0 0 0,0 0 1,1 0-1,-1 0 1,0 1-1,1-1 0,-1 0 1,0 1-1,1-1 0,-1 1 1,1 0-1,-1-1 0,1 1 1,-1 0-1,1 0 0,-1 0 1,1 0-1,0 0 1,-2 2-1,-5 4-469,0-1 0,1 1 0,0 1-1,1-1 1,-9 13 0,14-17-178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13347,'-3'-4'687,"0"1"1,1-1-1,-1 0 1,1 0-1,0-1 0,1 1 1,-1 0-1,1 0 1,0-1-1,0 1 1,0-1-1,1 1 1,-1-1-1,1 0 0,0 1 1,1-8-1,-1 12-606,1-1-1,-1 1 1,1-1-1,-1 0 0,1 1 1,-1-1-1,1 1 0,0-1 1,-1 1-1,1-1 1,0 1-1,-1 0 0,1-1 1,0 1-1,-1 0 1,1-1-1,0 1 0,0 0 1,-1 0-1,1 0 0,0 0 1,0-1-1,0 1 1,-1 0-1,3 1 0,22 2 243,-18-1-179,49 4 249,80-1 1,-83-5-278,97 13 1,-121-9-89,43 0 0,-44-4-10,52 9 0,-78-9-21,-1 0 1,1 0-1,0 1 1,0-1-1,0 1 0,-1 0 1,1-1-1,0 1 0,-1 0 1,1 0-1,-1 0 0,1 0 1,2 2-1,-4-2-13,0-1 0,1 0 1,-1 1-1,0-1 0,0 1 0,0-1 1,0 0-1,0 1 0,0-1 0,0 1 0,0-1 1,0 0-1,0 1 0,0-1 0,0 1 0,0-1 1,0 1-1,0-1 0,0 0 0,0 1 0,0-1 1,-1 1-1,-11 13-872,9-12 735,0 0-1,1-1 1,-1 1 0,0-1 0,0 1-1,0-1 1,-1 0 0,1 0-1,0-1 1,0 1 0,-1 0 0,-4-1-1,-13 1-462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21 13571,'4'-15'2516,"-4"14"-2431,0 1 0,0 0 1,0 0-1,0-1 1,0 1-1,0 0 1,0 0-1,-1-1 1,1 1-1,0 0 1,0 0-1,0 0 1,0 0-1,-1-1 1,1 1-1,0 0 1,0 0-1,0 0 1,-1 0-1,1 0 0,0-1 1,0 1-1,0 0 1,-1 0-1,1 0 1,0 0-1,0 0 1,-1 0-1,1 0 1,0 0-1,0 0 1,-1 0-1,1 0 1,-2 0 129,0 1 0,0-1 0,0 1 1,0 0-1,0 0 0,1 0 1,-1 0-1,0 0 0,1 0 0,-1 0 1,0 0-1,-2 3 0,-8 9 108,1 1 1,0 0-1,1 1 0,0 0 0,1 1 0,-12 31 0,-30 108 283,42-124-477,-5 18-11,3-1 1,2 1-1,-3 55 0,10-80-112,2 1 0,0-1 0,2 0-1,1 1 1,1-1 0,1 0 0,0 0 0,13 29-1,2-13-323,-19-37 220,1-1-1,0 1 1,-1-1 0,1 0-1,0 0 1,1 1-1,-1-1 1,0-1-1,1 1 1,-1 0 0,1-1-1,2 2 1,-4-2 78,0-1 1,0 0 0,0 0-1,0 0 1,0 1-1,0-1 1,0 0 0,0 0-1,0 0 1,0-1-1,0 1 1,0 0 0,0 0-1,0 0 1,0-1 0,0 1-1,0-1 1,0 1-1,0 0 1,0-1 0,-1 0-1,1 1 1,0-1-1,0 1 1,0-1 0,-1 0-1,1 0 1,0 1 0,-1-1-1,1 0 1,-1 0-1,1 0 1,0-1 0,-1 2 18,16-23-402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 13763,'8'-6'7721,"-10"12"-6728,-64 277 3629,59-256-4486,-11 30 0,-2 6-577,20-63 407,0 0 1,0 0 0,0 1-1,0-1 1,0 0-1,0 0 1,0 0 0,0 0-1,0 0 1,-1 0-1,1 0 1,0 1 0,0-1-1,0 0 1,0 0-1,0 0 1,0 0 0,0 0-1,0 0 1,0 0-1,-1 0 1,1 0 0,0 1-1,0-1 1,0 0-1,0 0 1,0 0 0,0 0-1,-1 0 1,1 0-1,0 0 1,0 0 0,0 0-1,0 0 1,0 0 0,-1 0-1,1 0 1,0 0-1,0 0 1,0 0 0,0 0-1,0 0 1,0 0-1,-1 0 1,1-1 0,0 1-1,0 0 1,0 0-1,0 0 1,0 0 0,0 0-1,0 0 1,0 0-1,-1 0 1,1-1 0,-7-6-70,5 5-121,-8-8-272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17028,'130'-6'8540,"63"-19"-9459,-193 25 860,1 0-1,0 0 1,-1 0-1,1 0 1,0 0-1,-1 0 1,1 0-1,0 0 1,-1-1-1,1 1 1,-1 0-1,1 0 1,-1-1-1,1 1 1,0 0-1,-1-1 1,1 1-1,-1-1 1,0 1-1,1-1 1,-1 1-1,1-1 1,-1 1-1,0-1 1,1 1-1,-1-1 1,0 1-1,1-2 1,1-3-500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17212,'2'0'377,"-1"0"0,1-1 0,0 1 1,0 0-1,0 0 0,0 0 0,0 1 0,0-1 1,-1 0-1,1 1 0,3 0 0,15 2 1127,11-5-812,1-1 0,0-2 0,-1-2 0,48-16 0,54-10-328,-130 32-411,0 1 1,0-1-1,0 1 1,0 0 0,0 0-1,1 0 1,-1 1-1,0-1 1,0 1-1,4 1 1,-6-2 30,0 1-1,0-1 1,0 1 0,1 0 0,-1 0-1,0-1 1,-1 1 0,1 0 0,0 0 0,0 0-1,0 0 1,0 0 0,-1 0 0,1 1-1,-1-1 1,1 0 0,0 0 0,-1 0-1,0 1 1,1-1 0,-1 0 0,0 0-1,0 1 1,0-1 0,0 0 0,0 0-1,0 2 1,0 0-160,-3-4-47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15683,'-25'33'1596,"1"0"-1,-32 62 1,49-80-1181,0 1 1,0 0 0,2 0 0,0 1 0,1-1-1,0 1 1,1 0 0,0 33 0,3-47-378,0 0 1,0 0 0,0 0-1,0 0 1,1 0-1,-1 0 1,1 0 0,0 0-1,0 0 1,0 0 0,1 0-1,-1 0 1,1 0-1,-1-1 1,1 1 0,0-1-1,0 1 1,0-1-1,0 0 1,4 3 0,-4-4-44,1 1 0,0-1 0,0 0 0,0 0 0,0 0 0,0 0 0,0-1 0,0 1 1,0-1-1,0 0 0,0 0 0,0 0 0,0 0 0,0-1 0,0 1 0,0-1 1,0 1-1,0-1 0,0 0 0,5-3 0,8-4-91,0 0-1,-1-1 1,0-1-1,0 0 1,21-20-1,62-69-448,-96 97 531,76-89-458,-69 80 478,-1-1-1,0 0 1,-1 0-1,0-1 1,9-26 0,-16 38 6,0 0-1,1 0 1,-1 0 0,0 0 0,0 0 0,1 0 0,-1-1 0,0 1 0,0 0 0,0 0 0,-1 0 0,1 0-1,0 0 1,0 0 0,-1 0 0,1-1 0,-1 1-2,1 1 0,0 0 0,-1-1 1,1 1-1,-1-1 0,1 1 0,0 0 0,-1-1 0,1 1 0,-1 0 0,1-1 0,-1 1 1,1 0-1,-1 0 0,0-1 0,1 1 0,-1 0 0,1 0 0,-1 0 0,0 0 0,-2 0 22,0 0 0,0 0 0,0 1 0,1-1 0,-1 1 0,0 0 0,0 0-1,1 0 1,-4 2 0,-7 5 63,0 0 0,1 1 1,0 1-1,0 0 0,1 1 0,1 0 0,-12 15 0,5-4-2,2 1 1,0 1-1,-13 27 0,24-41-79,-1 0-1,2 1 1,-1 0 0,1-1 0,-1 15-1,3-23-17,1 0 0,-1 1-1,1-1 1,0 0-1,0 1 1,0-1 0,0 0-1,0 0 1,1 1-1,-1-1 1,1 0-1,-1 0 1,1 1 0,0-1-1,0 0 1,0 0-1,0 0 1,0 0-1,0 0 1,1 0 0,-1 0-1,1-1 1,-1 1-1,1 0 1,0-1 0,-1 1-1,1-1 1,0 0-1,0 0 1,0 1-1,2 0 1,1-1-42,0 0 0,0-1 0,-1 1 0,1-1 0,0 0 0,0 0-1,0-1 1,-1 1 0,1-1 0,0 0 0,-1 0 0,1 0 0,0-1 0,-1 0 0,6-2 0,10-7-492,36-24 0,-44 27 312,15-11-677,43-37 0,-78 73 626,-10 13 672,4-9 50,-12 28 0,22-42-328,1 1 0,1 0 0,-1-1-1,1 1 1,0 0 0,1 0-1,-1 15 1,2-22-100,0 1 0,0-1 0,0 1 1,0-1-1,0 1 0,1-1 0,-1 1 0,0-1 0,1 1 1,-1-1-1,1 0 0,-1 1 0,1-1 0,0 0 0,0 1 1,0-1-1,-1 0 0,1 0 0,0 0 0,0 0 0,1 0 1,-1 0-1,0 0 0,0 0 0,0 0 0,1 0 0,-1 0 1,0-1-1,1 1 0,-1-1 0,1 1 0,-1-1 0,1 0 1,-1 1-1,1-1 0,1 0 0,5 0 8,-1 0 0,0-1 0,1 1 1,-1-2-1,0 1 0,11-4 0,4-3-12,26-14 0,-30 14-62,0 0 1,24-7-1,-41 14 44,0 1 1,-1 0-1,1-1 1,0 1-1,0 0 1,-1 0-1,1 0 0,0 0 1,0 0-1,0 0 1,-1 0-1,1 0 1,0 0-1,0 0 1,0 0-1,-1 0 1,1 0-1,0 1 1,0-1-1,-1 0 0,1 0 1,0 1-1,0-1 1,-1 1-1,2 0 1,-2 0 3,0 0 0,1 0 1,-1-1-1,0 1 0,0 0 1,0 0-1,0 0 1,0 0-1,0 0 0,0 0 1,0 0-1,0 0 0,0 0 1,0 0-1,-1 0 0,1 0 1,0-1-1,-1 2 0,-4 8 53,0 0 0,-11 16-1,13-22-26,-54 84 718,4 2 0,4 3 0,-67 176-1,112-256-688,-9 23 63,12-34-111,1-1 0,-1 0 1,0 1-1,0-1 0,0 1 0,0-1 0,0 0 1,0 0-1,0 0 0,0 0 0,0 0 0,-1 0 0,1 0 1,0 0-1,-1 0 0,1 0 0,-1-1 0,-1 2 0,2-2-2,0 0-1,0 0 1,0 0-1,0 0 1,0 0-1,0-1 0,0 1 1,0 0-1,0-1 1,0 1-1,0 0 0,0-1 1,0 1-1,0-1 1,0 1-1,0-1 1,0 0-1,1 1 0,-1-1 1,0 0-1,0 0 1,1 0-1,-1 1 0,1-1 1,-1 0-1,1 0 1,-1-1-1,-2-2 9,1 0 0,0-1 0,1 1-1,-1-1 1,0-5 0,0 0 15,0 0 0,1 0 0,1 0 0,0 0-1,0 0 1,1 0 0,0 0 0,1 1 0,0-1 0,4-13-1,-1 9 25,1 1 0,1 0 0,-1 0 0,2 0 0,0 1 0,14-16 0,5-1-78,2 2 1,0 0 0,2 2 0,45-28-1,-62 45-69,-1-2-1,1 1 0,-1-2 1,-1 0-1,0 0 1,-1-1-1,0-1 0,14-20 1,-1-21-156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13971,'2'-2'226,"1"0"1,0 1-1,0-1 1,0 0-1,-1 1 0,2 0 1,-1 0-1,0 0 1,0 0-1,0 0 1,0 0-1,0 1 0,1 0 1,-1 0-1,0 0 1,1 0-1,-1 0 1,0 0-1,0 1 0,0 0 1,1 0-1,-1-1 1,0 2-1,0-1 0,0 0 1,4 3-1,2 2-34,0 0 0,0 0 0,0 1-1,-1 0 1,0 1 0,0 0 0,-1 0-1,0 1 1,0 0 0,-1 0 0,0 0 0,-1 1-1,7 15 1,-3-4-32,-2 0 0,0 1 0,-1 0 0,-1 0 0,3 36 0,-7-31-89,-1 0 0,-1 0-1,-1 0 1,-2 0 0,0 0 0,-2-1-1,-1 1 1,-1-2 0,-1 1 0,-15 27-1,0-6-152,-3 0-1,-2-1 1,-2-2-1,-40 44 0,63-78-101,-1 0 0,1-1 0,-2 0 0,1 0 0,-1-1-1,-1-1 1,1 0 0,-14 7 0,24-14 165,-1 0 0,0 1 0,0-1 1,0 0-1,0 1 0,1-1 0,-1 0 0,0 0 0,0 0 1,0 0-1,0 0 0,0 0 0,0 0 0,0 0 0,1 0 1,-1-1-1,-1 1 0,-9-10-450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15763,'0'0'82,"0"0"-1,-1 0 1,1 1-1,0-1 1,-1 0-1,1 0 0,-1 0 1,1 1-1,0-1 1,-1 0-1,1 0 1,0 1-1,0-1 1,-1 0-1,1 0 0,0 1 1,0-1-1,-1 0 1,1 1-1,0-1 1,0 0-1,0 1 1,0-1-1,-1 1 0,1-1 1,0 0-1,0 1 1,0-1-1,0 0 1,0 1-1,0-1 0,0 1 1,0-1-1,0 0 1,0 1-1,0-1 1,1 1-1,-1-1 1,0 0-1,0 1 0,0-1 1,0 0-1,0 1 1,1-1-1,-1 0 1,0 1-1,0-1 1,1 0-1,-1 1 0,17 14 2269,-6-11-2028,0 1 0,1-2 0,-1 1 0,1-2 0,0 1 0,0-2 0,23 1 0,-9-2-258,-1-2-1,44-8 1,-40 0-264,-26 8-4,1 0 1,0 0-1,0 1 0,-1 0 1,1 0-1,0 0 0,0 0 1,0 1-1,8-1 1,-12 1 164,1 0 0,-1 0 1,0 0-1,1 0 1,-1 0-1,0 0 0,1 0 1,-1 0-1,0 1 1,1-1-1,-1 0 1,0 0-1,0 0 0,1 0 1,-1 0-1,0 1 1,0-1-1,1 0 1,-1 0-1,0 1 0,0-1 1,1 0-1,-1 0 1,0 1-1,0-1 0,0 0 1,0 0-1,1 1 1,-1-1-1,0 0 1,0 1-1,0-1 0,0 0 1,0 1-1,-5 11-903,-3 0 203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3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16484,'0'10'1704,"3"-5"-896,4 1-256,6-4 808,2-2-159,8-5-265,3-2-120,1-3-280,5 0-88,-5 0-224,2 0-144,-5 6-448,-1 2-344,-10 4 632,-3 8-176,-6 1-24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13211,'1'-2'900,"4"-9"573,-5 11-1388,1 0-1,-1 0 1,0 0-1,0-1 1,0 1-1,0 0 1,0 0-1,0 0 1,0 0-1,0-1 1,0 1-1,1 0 1,-1 0-1,0 0 1,0-1-1,0 1 1,0 0-1,0 0 1,0 0-1,0-1 1,0 1-1,0 0 1,0 0 0,-1 0-1,1-1 1,0 1-1,0 0 1,0 0-1,0 0 1,0-1-1,0 1 1,0 0-1,0 0 1,0 0-1,-1 0 1,1 0-1,0-1 1,0 1-1,0 0 1,0 0-1,-1 0 1,1 0-1,0 0 1,-1 1 26,0 1 1,1-1-1,-1 1 0,1-1 1,0 1-1,-1-1 1,1 1-1,0-1 1,0 1-1,0 0 0,0-1 1,1 4-1,-1-2 10,17 325 1570,-13-307-1586,0-4-896,-9-30-391,-1-6 851,-1-7-93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 16347,'8'-13'1835,"-5"12"-114,-7 23 743,0 2-2155,-9 159 786,13-142-1773,1-1 0,11 63 0,-12-96-84,0-4 239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12267,'-2'7'4720,"6"15"-4047,-3-17-182,8 50 12,-2 1 1,-2 0 0,-4 0 0,-1 1 0,-11 72-1,5-87-467,-3-1 0,-1 0 0,-2-1-1,-2 0 1,-1-1 0,-2 0 0,-38 62-1,24-55-155,-44 53 0,58-79-100,-2 0 0,0-1 1,-1-1-1,-37 25 0,22-23 3,9-12-98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4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 14427,'8'-14'9655,"-10"21"-8936,-2 8-270,-2 1 0,0-2-1,-9 17 1,7-13-230,-22 46 585,-42 129-1,64-168-807,8-25-5,0 0 0,0 0 0,0 0-1,0 0 1,0 0 0,0 0 0,0 0 0,0 0 0,0 0 0,0 0 0,0 0 0,0 0 0,-1-1 0,1 1 0,0 0-1,0 0 1,0 0 0,0 0 0,0 0 0,0 0 0,0 0 0,0 0 0,0 0 0,0 0 0,4-16-516,3-1-822,-6 15 1236,0 0 0,0 0 1,0 0-1,0 0 0,-1 0 1,1 0-1,0 0 0,-1 0 1,0-1-1,1 1 0,-1 0 1,0 0-1,0-1 0,0 1 1,-1-3-1,-2-2-304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14779,'0'1'222,"0"-1"1,-1 1-1,1-1 0,0 0 0,0 1 0,0-1 0,0 0 1,0 1-1,0-1 0,0 0 0,0 1 0,0-1 1,0 1-1,0-1 0,0 0 0,0 1 0,0-1 1,0 0-1,0 1 0,1-1 0,-1 0 0,0 1 1,0-1-1,0 0 0,1 1 0,-1-1 0,0 0 0,0 1 1,1-1-1,-1 0 0,0 0 0,0 1 0,1-1 1,-1 0-1,0 0 0,1 0 0,0 1 0,21 5 2358,30-3-1767,58 1 40,27 0-470,-129-4-361,1-1 18,0 1-1,0-1 1,0 2-1,0-1 1,0 1-1,0 1 1,-1-1-1,1 2 0,0-1 1,12 6-1,-21-8-20,-17-7-1142,-29-4-2499,26 4 2846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5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14211,'-31'13'7175,"39"-10"-2839,20-3-3491,-15 0-428,22 1-81,404 11 679,-439-13-1011,0 1-1,1 0 1,-1 0-1,1 0 0,-1 0 1,1 0-1,0 0 1,-1 0-1,1 0 0,-1 0 1,1 0-1,-1 0 0,1 0 1,-1 0-1,0 1 1,1-1-1,-1 0 0,1 0 1,-1 1-1,1-1 1,-1 0-1,1 0 0,-1 1 1,0-1-1,1 0 1,-1 1-1,0-1 0,1 1 1,-1-1-1,0 0 1,1 1-1,-1-1 0,0 1 1,1 0-1,-4-2-12,0 0 1,0 0-1,1 1 0,-1-1 0,0 1 0,0 0 1,0-1-1,0 1 0,0 0 0,0 1 1,1-1-1,-1 1 0,-5 1 0,-2-1-36,-145 6-553,99-7 437,-60 8 0,286-12-173,-141-1 252,-23 4 15,1-1 0,0 1 0,0 1 0,0-1 0,13 1 0,-47 9-75,-20-3 161,0-1 1,-1-3 0,0-2 0,-70-9-1,171 30-101,-5-11 71,1-3 0,92 4 1,-95-9-142,-333-35 181,264 29-527,23 6-574,11 4 255,-4-2 433,1 0-83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15787,'28'-51'4515,"-40"104"-1241,-102 297-2394,39-134-531,73-208-326,0 0 0,0 0-1,0 0 1,1 1 0,0-1-1,1 12 1,0-18-18,0-1-1,0 1 1,0-1-1,0 1 1,0-1 0,1 1-1,-1-1 1,1 1-1,-1-1 1,1 0 0,-1 1-1,1-1 1,0 0-1,0 1 1,0-1 0,0 0-1,0 0 1,0 0-1,0 1 1,0-1 0,0 0-1,0-1 1,1 1-1,-1 0 1,0 0 0,1 0-1,-1-1 1,0 1 0,1-1-1,-1 1 1,1-1-1,-1 0 1,1 1 0,-1-1-1,1 0 1,0 0-1,-1 0 1,1 0 0,-1 0-1,1-1 1,2 1-1,6-3-65,1 1 1,-1-1-1,0-1 0,1 0 0,-2 0 0,1-1 0,0 0 0,-1-1 0,13-10 0,-11 7-418,0 0 0,-1-1 0,0 0 0,0-1 0,-1 0 0,13-21 0,-14 20-264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19332,'-11'-5'1801,"11"-3"-1473,0-2-464,6 0 1176,2-5-304,1 1-488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17548,'-1'-9'2072,"-6"0"-1288,8-2-344,5 1 953,7 0-417,1 0-168,11 0-312,2 0-192,6 7-160,1 1-176,-1 5-296,-1 2-280,-6 2-512,-4-3 904,-1-3-168,-7-3-152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43 11370,'5'-6'666,"-2"4"-390,-1 0 1,0-1-1,0 1 1,0-1-1,0 0 1,0 1-1,0-1 1,-1 0-1,3-6 0,-4 9-227,0-1 0,0 1 0,0 0 0,0 0 0,0 0 0,0-1 0,0 1 0,0 0 0,0 0 0,0 0 0,-1 0 0,1-1-1,0 1 1,0 0 0,0 0 0,0 0 0,0 0 0,0-1 0,0 1 0,-1 0 0,1 0 0,0 0 0,0 0 0,0 0 0,0 0-1,-1 0 1,1 0 0,0-1 0,0 1 0,0 0 0,0 0 0,-1 0 0,1 0 0,0 0 0,0 0 0,0 0 0,-1 0 0,1 0-1,0 0 1,0 0 0,0 0 0,-1 0 0,1 0 0,0 0 0,0 1 0,0-1 0,0 0 0,-1 0 0,1 0 0,0 0 0,0 0-1,0 0 1,0 0 0,0 0 0,-1 1 0,1-1 0,0 0 0,0 0 0,0 0 0,0 0 0,0 1 0,-14 7 732,-4 6-352,2 1-1,0 0 1,0 1 0,2 1 0,0 0 0,-20 31 0,12-9-35,0 1-1,-20 55 1,-10 64 481,45-131-706,2-1 0,1 1 0,-1 54 0,4-76-156,2-1 0,-1 1 0,1 0 0,-1-1 0,2 1 0,-1-1 0,1 1 0,-1-1 0,1 1 0,6 8 0,-7-11-45,1-1 0,0 1 1,1-1-1,-1 0 0,0 0 0,1 0 0,-1 0 0,1 0 1,0-1-1,-1 1 0,1-1 0,0 0 0,0 0 0,0 0 1,0 0-1,0 0 0,0 0 0,0-1 0,0 0 1,5 1-1,11-2-883,0 0 1,0-1 0,-1-1 0,36-11-1,-41 11 848,27-9-930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11578,'6'-8'1942,"-1"0"3185,-4 17-1523,-27 173-1074,6-56-2415,18-115-157,-8 111-560,6-126-1953,-1 0 1910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16708,'0'0'99,"-1"0"1,1 1 0,0-1-1,0 0 1,0 1 0,-1-1-1,1 0 1,0 1 0,0-1-1,0 1 1,0-1 0,0 0-1,0 1 1,0-1 0,0 0-1,0 1 1,0-1 0,0 1-1,0-1 1,0 0 0,0 1-1,0-1 1,0 1 0,0-1-1,1 0 1,-1 1 0,0-1-1,0 0 1,0 1 0,1-1-1,-1 0 1,0 1 0,0-1-1,1 0 1,0 1-1,15-2 1958,20-13-631,-36 14-1424,16-8 96,16-8 365,46-15 1,-68 28-848,1 0 1,1 0-1,-1 1 1,0 1 0,1 0-1,-1 0 1,0 1-1,17 2 1,-26 0-159,0 0-138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19404,'0'-7'1833,"5"-2"-1193,1-2-280,6 2 752,3 0-216,6 1-296,0 1-192,6-1-280,2 4-56,0 4-336,-4 2-256,-3 2-704,-5 2 1040,-11 2-184,-6 1-152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 14915,'2'-1'192,"0"-1"-1,0 1 1,0-1 0,0 1-1,0 0 1,0 0-1,0 0 1,0 0-1,0 0 1,1 1 0,-1-1-1,0 1 1,0-1-1,1 1 1,-1 0 0,0 0-1,1 0 1,-1 0-1,0 0 1,1 1-1,-1-1 1,0 1 0,1-1-1,-1 1 1,0 0-1,0 0 1,0 0 0,0 0-1,0 0 1,0 0-1,0 1 1,0-1-1,0 1 1,3 3 0,0 1 50,1 0 1,-1 1 0,0 0-1,0 0 1,0 0 0,-1 1 0,-1 0-1,6 12 1,-3 4-36,0 0 1,-1 0-1,-1 1 0,-2 0 0,0 47 1,-20 125 211,8-133-510,-25 92-1,25-122-36,-2-2-1,-1 1 1,-1-2-1,-26 43 1,34-65 112,1-1 1,-1 0-1,0 0 1,-1-1-1,0 0 1,0 0-1,-12 9 1,-13-1-203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221 440 13187,'1'-1'173,"0"-1"1,1 1 0,-1 0 0,0-1-1,0 1 1,0-1 0,-1 0-1,1 1 1,0-1 0,-1 0-1,1 0 1,-1 1 0,1-1-1,-1 0 1,0 0 0,0 0-1,0 1 1,0-1 0,0 0-1,0 0 1,0 0 0,-1 0-1,1 1 1,-1-1 0,1 0-1,-1 0 1,0 1 0,1-1 0,-1 1-1,-2-4 1,1 2 46,-1-1 1,1 1-1,-1 0 0,0 0 0,0 0 1,0 0-1,0 1 0,-1-1 1,1 1-1,0 0 0,-1 0 1,0 0-1,-4-1 0,5 2-157,-1 0 1,1 0-1,-1 0 0,0 1 0,1 0 0,-1-1 1,0 1-1,1 1 0,-1-1 0,1 0 0,-1 1 1,0 0-1,1 0 0,0 0 0,-1 0 0,-3 2 0,2 0-15,-1 0 0,1 1 0,0 0-1,0 0 1,0 0 0,1 0 0,-1 1-1,-5 8 1,1 0 4,1 0 0,1 0 0,0 1 0,0 0 0,1 0-1,-7 29 1,11-35-25,1 1-1,0-1 0,0 1 0,1-1 0,0 11 0,0-17-19,0 0 0,0 0 1,0-1-1,1 1 0,-1 0 0,0-1 0,1 1 0,-1 0 0,1-1 0,-1 1 0,1 0 0,0-1 0,0 1 0,0-1 0,0 0 0,0 1 0,0-1 0,0 0 0,0 1 0,0-1 0,1 0 0,-1 0 0,0 0 0,1 0 0,-1 0 0,1 0 1,-1-1-1,1 1 0,0 0 0,-1-1 0,1 1 0,2 0 0,0-2 3,0 1 0,0-1 0,0 1 0,0-1 0,0 0 0,-1-1 0,1 1 0,0-1 0,-1 1 0,1-1 0,-1 0 0,0 0 0,1-1-1,-1 1 1,3-4 0,6-6 13,0 0-1,11-15 0,8-15 49,-3 0-1,-1-2 0,-3-1 0,-1-1 1,-3-1-1,-1-1 0,-3 0 0,14-68 1,-20 54 134,-10 62-203,0 0-1,-1 0 1,1 0 0,0 0-1,0 1 1,0-1 0,0 0-1,0 0 1,0 0 0,0 0 0,-1 0-1,1 0 1,0 0 0,0 0-1,0 0 1,0 0 0,0 0-1,0 0 1,0 0 0,-1-1-1,1 1 1,0 0 0,0 0-1,0 0 1,0 0 0,0 0 0,0 0-1,0 0 1,0 0 0,-1 0-1,1 0 1,0 0 0,0 0-1,0 0 1,0-1 0,0 1-1,0 0 1,0 0 0,0 0-1,0 0 1,0 0 0,0 0-1,0 0 1,0-1 0,0 1 0,0 0-1,0 0 1,0 0 0,0 0-1,0 0 1,0 0 0,0 0-1,0-1 1,0 1 0,0 0-1,0 0 1,0 0 0,0 0-1,0 0 1,0 0 0,0 0 0,0-1-1,0 1 1,0 0 0,0 0-1,0 0 1,1 0 0,-1 0-1,0 0 1,-5 7 19,-3 15-3,1 1 0,1 0 0,1 0 1,1 0-1,-1 27 0,3-28-11,0-5-13,-14 153 94,15-135-201,1-1 1,9 66 0,-9-96 35,1-1-1,0 0 0,-1 0 1,1 0-1,1 0 1,-1 0-1,3 5 1,-4-7 78,1-1 0,-1 0 0,0 1 0,0-1 0,1 0 0,-1 0 0,0 1 0,1-1 0,-1 0 0,0 0 0,1 1 0,-1-1 0,0 0 0,1 0 0,-1 0 0,0 0 0,1 0 0,-1 1 0,1-1 0,-1 0 0,0 0 0,1 0 0,0 0 0,10-10 2,-6 4-197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15067,'-2'5'2394,"-18"49"-295,3 1-1,-14 74 0,-3 115-1237,33-204-980,1-31-272,0 0 0,0 0 0,-1 0 0,-2 11 0,2-19 357,1-1 0,0 1 0,0 0 0,-1-1 0,1 1 0,0-1 0,-1 1 0,1 0-1,-1-1 1,1 1 0,-1-1 0,1 1 0,-1-1 0,1 0 0,-1 1 0,1-1-1,-1 1 1,0-1 0,1 0 0,-1 0 0,1 1 0,-1-1 0,-1 0 0,-11 3-566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2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14 697 16588,'9'-4'1936,"5"1"-1024,2-6-344,9-4 1385,0 0-825,10 1-336,1-1-88,1 1-368,-1 2-120,-5 6-232,-1 4-200,-7 6-440,-6-1-232,-7 0-1272,-2-1 1767,-1-3-359,0 1-240</inkml:trace>
  <inkml:trace contextRef="#ctx0" brushRef="#br0" timeOffset="1">0 65 18708,'10'-10'1856,"5"4"-1055,2-2-337,9 0 888,4 1-368,8 0-216,5 0-112,6 1-415,-2 2-233,-4 2-609,-3 2-415,-8 3 840,-2 4-176,-7 3-176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663 424 7802,'11'-9'38,"-2"-2"0,1 1-1,-1-1 1,-1 0 0,0-1 0,0 0 0,7-17 0,-4 6 499,-2-1 0,0-1 0,6-27 0,-13 44-216,-1 1 1,1-1 0,-1 0-1,-1 0 1,1 0-1,-2 0 1,0-13 0,0 18-187,0 0 0,1 0 0,-1 0 1,0 1-1,-1-1 0,1 0 0,0 1 1,-1-1-1,0 1 0,1 0 1,-1-1-1,0 1 0,0 0 0,0 0 1,0 0-1,-1 0 0,1 1 1,-1-1-1,1 0 0,-1 1 0,1 0 1,-1 0-1,0-1 0,-3 1 0,-7-3 73,0 2-1,0 0 0,-1 0 0,1 2 0,0-1 0,-1 2 0,1 0 0,0 0 0,-1 1 0,1 1 0,0 0 0,1 1 0,-1 0 0,1 1 0,-22 11 1,3 2-79,0 1 0,1 2 0,1 0 0,-43 43 0,29-22-43,2 2-1,2 1 1,-38 59 0,60-79-49,2 0 1,1 2-1,0-1 1,3 2-1,0 0 1,1 0-1,2 1 0,-6 39 1,12-50-31,2 0 1,0 0-1,0 0 1,2 0-1,0 0 1,1-1-1,1 1 1,1 0-1,1-1 1,0 0-1,1-1 0,0 1 1,2-1-1,0-1 1,0 0-1,19 23 1,-18-26-15,1 0-1,0-1 1,1 0 0,0-1 0,1 0-1,0-1 1,0 0 0,1-1 0,0-1 0,0 0-1,1-1 1,-1-1 0,2 0 0,-1 0 0,0-2-1,1 0 1,0-1 0,0 0 0,17-2-1,-11-2 3,0 0-1,0-2 1,0-1-1,0-1 1,-1-1-1,0 0 0,0-2 1,-1 0-1,0-2 1,37-25-1,-20 8 3,0-2 0,-2-1 0,-1-2 0,36-46 0,-47 51 10,-1-2-1,-2 0 0,-1-2 0,-1 0 0,-2 0 1,-1-2-1,-2 0 0,-1-1 0,-1 0 0,-2 0 1,-2-1-1,-2-1 0,0 1 0,-3-1 0,-1 1 1,-5-46-1,2 65-2,-1 0 0,0 1 0,-1 0 0,-1 0 0,-1 0 0,0 1 0,-1 0 0,-1 0 0,-17-26 0,19 33-41,-1-1 0,0 1 0,0 1 0,-1 0 1,0 0-1,0 0 0,-1 1 0,0 0 0,0 0 0,0 1 0,-1 1 0,1 0 0,-1 0 1,0 0-1,-1 1 0,-11-1 0,2 2-78,1 2 0,-1 0 0,1 1 1,0 1-1,-1 0 0,1 2 0,0 0 0,-24 10 0,-15 5-198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22 19468,'0'0'98,"0"-1"-1,0 0 0,0 0 1,-1 0-1,1 0 1,0 0-1,-1 0 1,1 1-1,-1-1 1,1 0-1,-1 0 0,1 1 1,-1-1-1,1 0 1,-1 1-1,0-1 1,1 0-1,-1 1 1,0-1-1,0 1 0,-1-1 1,-1 0-1,1 0-1,-1 0 1,0 0 0,1 0-1,-1 1 1,0-1 0,-4 1-1,-1 0 138,-1 0 0,1 1 0,0 0 0,-11 3-1,7 0-72,0 0 0,1 1 0,-1 0-1,1 1 1,1 0 0,-1 1-1,1 0 1,0 1 0,1 0 0,-1 0-1,2 1 1,-16 19 0,16-17-158,1 0 1,0 0-1,0 1 0,1 0 1,0 0-1,1 1 0,1-1 1,0 1-1,0 0 0,2 0 1,-3 24-1,5-31-10,0 0 1,0 0-1,0 0 0,1 0 1,0 0-1,0 0 0,1 0 0,-1-1 1,1 1-1,1-1 0,-1 1 1,1-1-1,3 6 0,-3-7-34,0 0 1,1-1-1,-1 1 0,1-1 0,-1 0 0,1 0 0,0 0 1,0-1-1,0 1 0,1-1 0,-1 0 0,0 0 0,1 0 1,-1-1-1,1 0 0,9 2 0,-3-2 90,-1 0 1,1-1-1,0 0 1,0-1-1,0 0 1,19-5-1,-9 0-74,0 0 1,30-15-1,18-13-74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 18924,'5'-20'2614,"-38"171"1534,-25 219-2803,44-281-1409,14-88 23,0 0-1,0 0 1,-1 0 0,1 0 0,0 0-1,-1 0 1,1 0 0,0 0-1,-1 0 1,1 0 0,-1 0-1,0 0 1,1 0 0,-1 0-1,0-1 1,0 1 0,-1 1 0,2-2-44,-1 0 0,0 1 1,1-1-1,-1 0 1,1 0-1,-1 0 1,0 0-1,1 0 1,-1 0-1,1 0 1,-1 0-1,0 0 1,1-1-1,-1 1 0,1 0 1,-1 0-1,1 0 1,-1-1-1,0 1 1,1 0-1,-1-1 1,0 1-1,-3-4-274,0 0 0,0 0-1,0 0 1,1 0 0,-4-5-1,-9-14-446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16956,'0'-1'255,"0"-1"0,0 0-1,1 0 1,-1 1 0,1-1 0,0 0 0,-1 1 0,1-1 0,0 1 0,0-1 0,0 1 0,0-1 0,0 1 0,0 0 0,0-1 0,1 1 0,-1 0 0,0 0 0,1 0 0,-1 0 0,1 0 0,1-1 0,42-17 2093,-29 13-2000,9-3 86,1 0 0,-1 2 0,1 1 0,50-5 1,-61 9-394,1 2 1,0 0 0,-1 0-1,1 2 1,0 0 0,-1 1-1,0 0 1,0 1 0,24 10-1,-29-9-644,-14-4-1211,-7 1 524,8 0 611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3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15027,'5'-3'3828,"-12"12"-1077,-72 152 604,61-123-3237,3 0 0,0 2 0,3-1 0,1 2 0,2-1-1,2 2 1,1-1 0,3 1 0,1-1 0,7 79 0,16 6-117,-17-109-290,1 0-1,1-1 0,0 0 1,1 0-1,12 20 0,-3-18-1521,-16-17 1744,0-1-1,1 1 0,-1-1 1,0 1-1,1-1 1,-1 0-1,1 1 0,-1-1 1,1 0-1,-1 1 0,1-1 1,-1 0-1,1 1 1,-1-1-1,1 0 0,0 0 1,-1 0-1,1 0 0,-1 0 1,1 0-1,-1 0 1,1 0-1,0 0 0,-1 0 1,1 0-1,-1 0 1,1 0-1,0 0 0,-1 0 1,1 0-1,-1-1 0,1 1 1,-1 0-1,1-1 1,-1 1-1,1-1 0,3-7-896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15539,'12'-54'4854,"-10"44"405,-11 47-4587,-7 30-448,3 0 0,-6 79 0,19-145-220,0 1 0,0-1 0,0 1 0,0-1 0,0 1 0,0-1-1,0 1 1,1-1 0,-1 1 0,0-1 0,1 0 0,-1 1-1,1-1 1,0 0 0,-1 1 0,1-1 0,0 0 0,1 2 0,-1-3-29,0 1 1,-1-1-1,1 1 1,0-1 0,0 1-1,0-1 1,0 0-1,0 1 1,0-1 0,0 0-1,0 0 1,0 0-1,0 0 1,0 0 0,0 0-1,0 0 1,0 0-1,0 0 1,2-1 0,1 0-248,0 0 0,0-1 1,0 0-1,0 0 1,-1 0-1,1 0 1,0-1-1,-1 1 1,0-1-1,5-5 0,-3 2-21,0-1 0,0 1 0,-1-1 0,0-1 0,-1 1 0,4-10 0,2-7-518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17396,'0'14'1776,"-3"9"-1032,0 3-272,-1 8 865,1 5-209,2 1-376,-1-1-248,1-5-608,1-4-344,3-8-488,-2-8-192,3-12-265,1-7 873,-3-7-384,3-6-288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18596,'6'-8'2707,"-3"10"-354,-2 15-25,-1-9-2729,1 39 625,3 38-104,-3-76-116,-1-6-7,1 0 0,-1 0 0,0 0 0,1 0-1,0 0 1,0 0 0,1 3 0,-1-4 2,0-1-1,0 0 1,1 1-1,-1-1 1,0 0-1,0 0 0,1 0 1,-1 0-1,1 0 1,-1 0-1,1 0 1,-1-1-1,1 1 1,0 0-1,2 0 1,0 0-4,-1 0 0,0 0 1,1 1-1,-1 0 0,0-1 1,0 1-1,0 0 0,0 0 1,-1 1-1,1-1 0,-1 1 1,1-1-1,-1 1 0,0 0 1,0 0-1,0 0 0,0 0 1,0 0-1,-1 0 0,0 0 1,1 1-1,-1-1 0,0 1 1,-1-1-1,1 0 0,0 5 1,-1-2 10,0-1 1,0 1-1,0 0 1,-1-1-1,0 1 1,0-1-1,0 1 1,-1-1 0,0 0-1,0 1 1,0-1-1,0 0 1,-1 0-1,0-1 1,0 1-1,-4 4 1,5-7-6,0 1 0,-1-1-1,1 0 1,0 0 0,-1 0 0,0 0 0,0 0 0,1 0 0,-1-1 0,0 0-1,0 1 1,0-1 0,0 0 0,-1-1 0,1 1 0,0 0 0,0-1-1,0 0 1,-1 0 0,1 0 0,0 0 0,0 0 0,-1-1 0,1 1 0,0-1-1,0 0 1,0 0 0,-6-2 0,3 0-220,-1-1 1,1 0-1,-1 0 1,1 0-1,0-1 0,1 1 1,-1-2-1,1 1 1,0 0-1,0-1 1,-6-10-1,7 9 38,0-1-1,0 0 1,1 0-1,0 0 1,-2-10 0,-3-12-587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19756,'8'0'1953,"1"2"-1281,-5-2-288,8-2 912,1 1-216,0-1-632,-2-2-344,0-3-760,4 5-304,-2 5 1688,-2 3-912,1 8-64,-2 2-152</inkml:trace>
  <inkml:trace contextRef="#ctx0" brushRef="#br0" timeOffset="1">280 389 19524,'7'11'4953,"-7"-15"-4073,0-2-375,0-2-938,0 0-471,0-2 720,0 2-168,3 1-120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58 111 18140,'0'-1'106,"0"0"0,0 0 0,0 0 0,-1 0 0,1 0 0,0 0 0,-1 0 0,1 0 0,0 0 0,-1 0 0,1 0 0,-1 0 1,1 0-1,-1 0 0,0 1 0,1-1 0,-2-1 0,1 2-41,1-1 1,-1 1-1,1 0 1,-1 0-1,1 0 0,-1 0 1,1-1-1,-1 1 1,0 0-1,1 0 1,-1 0-1,1 0 1,-1 0-1,1 0 0,-1 0 1,0 1-1,1-1 1,-1 0-1,1 0 1,-1 0-1,1 1 1,-2-1-1,0 2 55,0-1 1,0 0-1,1 1 0,-1 0 1,0-1-1,0 1 0,1 0 0,-1 0 1,1 0-1,-1 0 0,1 0 1,0 0-1,-2 4 0,0 6-81,0 1-1,1-1 1,0 1 0,1-1-1,1 1 1,0-1-1,0 1 1,1 0-1,1-1 1,0 0 0,1 1-1,4 13 1,-6-25-32,-1 1 1,1 0 0,-1-1 0,1 1-1,0-1 1,0 1 0,0-1-1,0 1 1,0-1 0,0 0 0,0 1-1,0-1 1,1 0 0,-1 0-1,0 0 1,1 0 0,-1 0 0,3 1-1,-2-2 9,-1 1 0,1-1 0,0 0 0,-1 0-1,1 0 1,0 0 0,-1 0 0,1-1 0,0 1-1,-1-1 1,1 1 0,-1-1 0,1 1 0,-1-1-1,1 0 1,-1 0 0,1 1 0,-1-1 0,2-2 0,4-3 43,-1 0 0,0 0 0,0 0 1,0-1-1,-1 0 0,0 0 1,0-1-1,-1 1 0,0-1 1,5-13-1,-1 0 125,-1-1 1,8-42-1,-14 54-131,0 0 1,0 0-1,-1 0 0,-1-17 1,1 25-55,0 0 1,0-1 0,-1 1-1,1-1 1,-1 1 0,1 0-1,-1-1 1,0 1 0,0 0-1,0 0 1,0 0 0,-1 0 0,1 0-1,0 0 1,-1 0 0,0 0-1,1 0 1,-1 0 0,0 1-1,0-1 1,0 1 0,0 0-1,0-1 1,-4-1 0,4 3-49,1 0 0,-1 0 0,0 0 1,1 0-1,-1 0 0,1 0 0,-1 0 0,1 1 1,-1-1-1,1 1 0,-1-1 0,1 1 1,-1 0-1,1-1 0,-1 1 0,1 0 0,0 0 1,-1 0-1,1 0 0,0 0 0,0 0 0,0 0 1,0 1-1,0-1 0,0 0 0,0 0 0,0 1 1,-1 2-1,-1 2-468,-1 1 0,1 0 0,1 0 0,-4 12 0,-3 27-943,9-24 577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89 16027,'0'0'136,"0"0"0,1-1 0,-1 0 0,0 1 0,0-1 0,1 1 0,-1-1-1,0 1 1,0-1 0,0 1 0,0-1 0,0 0 0,0 1 0,1-1 0,-2 0 0,1 1-1,0-1 1,0 1 0,0-1 0,0 1 0,0-1 0,0 0 0,0 1 0,-1-1-1,1 1 1,0-1 0,-1 1 0,1-1 0,0 1 0,-1-1 0,1 1 0,0-1-1,-1 1 1,1-1 0,-1 1 0,1 0 0,-1-1 0,0 1-56,0 0-1,1-1 1,-1 1 0,0 0-1,0 0 1,1 0 0,-1 0-1,0 0 1,1 0 0,-1 0 0,0 0-1,1 1 1,-1-1 0,0 0-1,0 0 1,1 1 0,-1-1-1,1 0 1,-1 1 0,0-1-1,1 0 1,-1 1 0,1-1 0,-1 1-1,1-1 1,-1 1 0,1-1-1,-1 1 1,1-1 0,-1 1-1,1 1 1,-4 4 22,1 1 0,0-1 0,1 1 0,-1 0 0,2 0 0,-1 1 0,1-1 0,0 0 0,0 12-1,0-13-103,1 0 0,0 1 0,1-1 0,0 0 0,0 0 0,0 0-1,1 0 1,0 0 0,0-1 0,0 1 0,5 8 0,-6-13 1,-1 0 0,1 0 0,-1-1 0,1 1 0,0 0 0,0 0 0,-1 0 0,1-1 0,0 1 0,0 0 0,0-1 0,0 1 0,0-1 0,0 1 0,0-1 0,0 1 0,0-1 0,0 0 0,0 0 0,0 1 0,0-1 0,0 0 0,0 0 0,0 0 0,0 0 0,2 0 0,0-1-2,-1 0 0,0 0-1,1 0 1,-1 0 0,0 0-1,0-1 1,1 1 0,-1-1-1,0 1 1,0-1 0,1-2-1,2-1-2,0-1-1,0 0 1,-1 0-1,0 0 1,0 0-1,-1 0 0,5-11 1,-5 4 58,1 0-1,-1-1 1,-1 1 0,1-22-1,-3 30-33,0 1-1,-1 0 1,1 0-1,-1-1 1,1 1-1,-1 0 1,-1 0-1,1 0 1,-1-1-1,1 2 1,-1-1-1,0 0 1,0 0-1,-1 0 1,1 1-1,-1 0 1,0-1-1,-3-2 1,4 5-10,1 0 0,-1 0 0,0 0 0,1 0 1,-1 0-1,0 0 0,1 1 0,-1-1 0,0 1 0,0-1 1,1 1-1,-1 0 0,0 0 0,0 0 0,0 0 0,1 0 1,-1 0-1,0 0 0,0 0 0,0 1 0,1-1 0,-1 1 1,0-1-1,0 1 0,1 0 0,-1 0 0,1 0 1,-1 0-1,1 0 0,-1 0 0,1 0 0,-1 0 0,1 1 1,0-1-1,0 0 0,-2 2 0,0 1-221,0 0 0,0 0 1,0 0-1,0 1 0,0-1 0,1 1 1,0-1-1,0 1 0,0 0 0,0 0 0,-1 8 1,2-4-466,0-6 493,1 0-1,0 0 1,0 0 0,-1 1-1,2-1 1,-1 0 0,0 0-1,1 0 1,0 4-1,8 5-698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14627,'-7'13'2102,"-13"31"2751,18-37-4578,0 0-1,0 0 0,1 0 1,-2 14-1,3 38 83,0-54-348,1 0 1,-1-1-1,1 1 1,0 0-1,1-1 0,-1 1 1,1-1-1,0 1 1,0-1-1,3 4 0,-5-7-2,1 0 0,-1 0 0,1 0 0,0-1 0,-1 1 0,1 0 0,0-1 0,0 1 0,-1-1 0,1 1 0,0-1 0,0 1 0,0-1 0,0 1 0,0-1 0,0 0 0,0 1 0,0-1 0,0 0 0,0 0 0,0 0 0,0 0-1,0 0 1,1 0 0,0-1 13,1 1 0,-1-1-1,0 0 1,0 0 0,0 0-1,0 0 1,1 0-1,-2 0 1,1-1 0,2-1-1,3-3 85,-1 1 0,-1-2 0,1 1 0,8-15 0,-9 14 6,-1 0 1,-1 0-1,1-1 1,-1 0-1,-1 1 1,1-1 0,-2 0-1,1 0 1,-1-1-1,1-11 1,-2 17-75,0 0 1,-1-1 0,1 1 0,-1-1-1,1 1 1,-1 0 0,0-1 0,-1 1-1,1 0 1,0 0 0,-1 0-1,0 0 1,1 0 0,-1 0 0,0 0-1,-1 1 1,1-1 0,0 1 0,-1-1-1,0 1 1,1 0 0,-1 0 0,0 0-1,0 0 1,0 1 0,0-1 0,-5 0-1,2-1-69,0 1-1,-1 0 0,1 1 0,-13-2 1,18 3-112,0 0 0,0 0 0,0 0 0,-1 0-1,1 0 1,0 0 0,0 0 0,-1 0 0,1 0 0,0 1 0,0-1 0,-1 0 0,1 1 0,0-1 0,0 1 0,0-1 0,0 1 0,0 0 0,0-1-1,0 1 1,0 0 0,0 0 0,0 0 0,0 0 0,0 0 0,1 0 0,-1 0 0,0 0 0,1 0 0,-1 0 0,1 0 0,-1 3 0,0 2-265,0 0 0,1 0 1,0 0-1,2 12 0,2 7-806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99 20772,'-11'18'1005,"-18"27"868,-41 86 0,14 18-1138,38-70-2202,15-60-1439,-2 38 0,4-146-2928,-2 25 3887,9-87 1,-4 132 2428,1 0-1,1 1 1,0-1 0,2 1 0,0 0-1,0 1 1,2-1 0,0 1 0,13-18 0,-15 26 67,0 1 1,1 1-1,0 0 1,1 0-1,0 0 1,0 1-1,0 0 1,1 0-1,-1 1 1,1 0-1,1 1 1,9-4-1,-14 6-398,0 0 1,0 1-1,0-1 0,0 1 0,1 0 1,-1 1-1,0-1 0,0 1 0,1 0 1,-1 1-1,0-1 0,0 1 1,1 0-1,-1 0 0,0 1 0,0-1 1,0 1-1,0 0 0,-1 1 0,1-1 1,0 1-1,-1 0 0,0 0 0,6 5 1,-8-6-133,0 0 1,-1 0 0,1 0-1,-1 1 1,1-1 0,-1 1 0,0-1-1,1 1 1,-1-1 0,-1 1-1,1 0 1,0-1 0,-1 1-1,1 0 1,-1 0 0,0-1-1,0 1 1,0 0 0,0 0 0,0 0-1,-1-1 1,1 1 0,-1 0-1,0-1 1,0 1 0,0 0-1,0-1 1,0 1 0,-1-1-1,1 0 1,-3 4 0,-5 6 71,0 0 1,0-1-1,-1-1 0,-19 17 1,18-18-32,-4 3 63,1 0 1,1 1 0,0 1 0,0 0-1,-12 19 1,23-30-122,0 1 0,0 0 0,0-1 0,0 1-1,1 0 1,-1 0 0,1 0 0,0 0 0,0 0 0,1 0-1,-1 1 1,1-1 0,0 0 0,0 0 0,1 0 0,-1 0-1,1 1 1,-1-1 0,1 0 0,1 0 0,-1 0-1,1 0 1,-1-1 0,1 1 0,0 0 0,0-1 0,1 1-1,-1-1 1,6 6 0,-3-3-119,1-1 0,-1 1-1,2-1 1,-1-1 0,0 1 0,1-1-1,0 0 1,0 0 0,0-1-1,1 0 1,13 4 0,-9-4 44,-1-1-1,1-1 1,0 1 0,-1-2-1,1 0 1,0 0 0,16-3-1,28-8-362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17428,'1'0'208,"1"-1"0,0 1 1,0 0-1,0-1 1,0 1-1,-1 0 0,1 0 1,0 0-1,0 0 0,0 1 1,0-1-1,-1 0 1,1 1-1,0-1 0,0 1 1,0 0-1,-1 0 0,1-1 1,-1 1-1,1 0 0,0 0 1,-1 1-1,2 0 1,3 4 225,1-1 1,-2 1 0,10 11 0,-6-5-210,-1 1 0,0 0 1,-1 0-1,-1 1 0,0 0 0,-1 0 1,0 0-1,2 19 0,-2-8-96,-1 0 1,-2 1-1,-1 50 0,-3-45-189,-2 0 0,-1 0 1,-1-1-1,-2 0 0,-1 0 0,-21 47 0,21-57-355,-1-1 0,-1 0 0,-1-1 0,0 0 0,-1-1 0,-1-1-1,-1 0 1,0 0 0,-1-2 0,-25 18 0,6-9-556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12467,'3'-1'459,"0"0"1,-1 1-1,1-1 1,0 1-1,0 0 1,0 0-1,0 0 1,-1 0-1,6 1 1,9 1 1407,107-2 1975,64 14-2523,-114-4-3383,-74-10 2034,0 0 1,1 0-1,-1 0 0,1 0 0,-1 0 1,0 0-1,1 1 0,-1-1 0,0 0 1,1 0-1,-1 0 0,0 0 0,1 0 0,-1 0 1,0 1-1,1-1 0,-1 0 0,0 0 1,1 1-1,-1-1 0,0 0 0,0 0 1,1 1-1,-1-1 0,0 0 0,0 1 1,0-1-1,1 0 0,-1 1 0,0-1 1,0 0-1,0 1 0,0-1 0,0 0 1,0 1-1,0-1 0,0 1 0,0-1 1,0 0-1,0 1 0,0 0 0,-3 4-550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15299,'5'7'2129,"5"-2"-1209,8-5-224,7-2 1296,8-5-615,8-2-169,7-4-264,0 1-160,-2-3-303,0 2-185,-7 2-552,-5 4-497,-10 4 633,-3 3-104,-6 6-96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76 12211,'4'-7'842,"8"-28"642,-11 33-1213,0 1 0,-1-2 1,0 1-1,1 0 0,-1 0 0,0 0 0,0 0 0,0 0 0,0 0 1,0 0-1,0 0 0,-1 0 0,0-3 0,0 4-198,1 1-1,-1 0 0,1 0 0,-1-1 1,1 1-1,-1 0 0,1 0 0,-1 0 1,1-1-1,-1 1 0,1 0 1,-1 0-1,0 0 0,1 0 0,-1 0 1,1 0-1,-1 0 0,1 0 0,-1 0 1,1 1-1,-1-1 0,0 0 1,1 0-1,-1 0 0,1 1 0,-1-1 1,1 0-1,-1 0 0,1 1 0,-1-1 1,1 1-1,-18 11 656,2-1-631,2 1 1,0 1-1,0 0 0,1 1 1,1 0-1,0 1 0,1 1 1,1-1-1,0 2 0,1-1 1,1 2-1,1-1 1,0 1-1,1 0 0,1 0 1,1 0-1,0 1 0,1 0 1,2 0-1,-1 22 0,3-13-82,1 0 0,1 0 0,1 0 0,8 28 0,40 107 43,-32-107 29,-2 1 0,11 69 0,-20-69 164,0 83 1,-9-114-109,-1 0 1,-1 0-1,-2 0 0,0-1 0,-13 40 1,15-59-87,0 1 1,-1-1 0,0 0 0,0 0-1,0 0 1,-1 0 0,0-1 0,0 1-1,-1-1 1,1 0 0,-1 0-1,0-1 1,-9 7 0,10-9-32,0 1 0,-1-1 0,1 0 0,-1-1 0,0 1 0,1-1-1,-1 0 1,0 0 0,1 0 0,-1-1 0,0 0 0,0 0 0,0 0 0,0 0 0,1-1 0,-1 0 0,0 0 0,0 0 0,-6-3 0,-22-11-356,32 14 161,0 1 0,0-1 0,0 1 0,0-1 0,0 1 0,0-1-1,0 0 1,0 1 0,0-1 0,1 0 0,-1 0 0,0 1 0,0-1 0,1 0 0,-1 0 0,1 0 0,-1 0 0,1 0 0,-1 0 0,1 0 0,0 0 0,-1 0 0,1 0 0,0 0 0,0-1 0,-1 1 0,1 0 0,0-2 0,2 2-671,1 0-218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14107,'-1'-2'266,"0"0"-1,0 0 1,0 0 0,0-1-1,0 1 1,0 0-1,1-1 1,-1 1 0,1-1-1,-1 1 1,1-1 0,0 1-1,0-1 1,1 1-1,-1-1 1,0 1 0,1 0-1,-1-1 1,1 1 0,0-1-1,0 1 1,0 0-1,1-3 1,1 1-76,-1 0 1,1 1-1,0-1 1,0 1-1,0 0 1,0 0-1,1 0 1,-1 0-1,1 1 0,0-1 1,0 1-1,6-3 1,-6 4-162,-1-1 1,1 1-1,-1 0 1,1 0-1,0 0 1,0 1 0,0-1-1,-1 1 1,1 0-1,0 0 1,0 0-1,0 1 1,-1-1-1,7 2 1,-8-1-19,1 0 1,-1 0 0,0 1-1,0-1 1,0 0-1,0 1 1,0-1-1,0 1 1,0 0-1,0 0 1,0 0 0,-1 0-1,1 0 1,-1 0-1,0 0 1,1 0-1,-1 1 1,0-1 0,0 0-1,0 1 1,-1-1-1,1 1 1,0 4-1,0-1-5,-1 0 1,0 0-1,0 1 0,0-1 0,-1 0 0,0 0 0,0 0 0,-1 0 0,0 0 0,-4 11 1,-5 6 31,-19 30 1,5-11 58,25-42-96,-12 23 118,-16 43 0,25-60-96,1 1 0,1 0 1,-1 0-1,1 0 0,0 0 1,0 1-1,1-1 0,0 0 1,1 0-1,-1 0 0,3 11 1,-2-17-44,-1 1 1,1-1-1,-1 0 0,1 1 1,-1-1-1,1 0 1,0 1-1,-1-1 1,1 0-1,0 0 1,0 0-1,0 0 1,0 0-1,0 0 1,0 0-1,1 0 1,-1 0-1,0-1 1,0 1-1,1 0 1,0 0-1,1 0-189,0-1 0,0 1 0,-1-1 0,1 0 0,0 1-1,0-1 1,0-1 0,0 1 0,-1 0 0,5-1 0,1-2-339,-1 1-1,1-1 1,0 0-1,-1 0 1,0-1 0,12-8-1,3-6-637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 12963,'5'-9'1823,"-11"8"-46,5 2-1592,-1-1 0,1 1 0,-1 0 0,1 0 0,-1 0 0,1 0-1,-1 0 1,1 0 0,0 0 0,-2 2 0,0 3-72,0 0 0,0 0 0,0 0 0,1 0 0,0 0 0,0 1 0,1-1 0,-1 1 0,2-1 0,-1 1 0,1 0 0,0 8 0,0-6 3,1 1 0,0-1-1,1 0 1,0 0 0,0 0 0,1 0 0,0 0 0,5 9 0,-6-14-39,0-1 0,0 1 1,0-1-1,1 0 1,-1 0-1,1 1 1,0-2-1,0 1 1,0 0-1,0-1 1,0 1-1,1-1 1,6 3-1,-8-4-29,1 0 0,-1-1 0,0 1 0,1-1-1,-1 1 1,1-1 0,-1 0 0,1 0-1,-1-1 1,1 1 0,-1 0 0,0-1-1,1 1 1,-1-1 0,0 0 0,1 0 0,-1 0-1,0 0 1,0 0 0,0 0 0,1-1-1,-2 1 1,1-1 0,2-1 0,3-4 89,0 0 0,-1-1 0,0 1 1,0-1-1,-1-1 0,0 1 1,0-1-1,-1 0 0,5-13 0,-5 9 28,0 1 0,-1-1 0,0 0 0,-1 0 0,-1 0 0,1-22 0,-3 31-206,1 1 0,0-1 0,-1 1 0,1-1-1,-1 1 1,0 0 0,0-1 0,-1 1 0,1 0 0,-1-1 0,1 1 0,-1 0 0,0 0 0,0 0 0,-1 1 0,1-1 0,0 0 0,-1 1-1,0 0 1,1-1 0,-1 1 0,0 0 0,0 1 0,0-1 0,-1 0 0,1 1 0,0 0 0,0-1 0,-1 1 0,1 1 0,-1-1-1,1 0 1,-1 1 0,1 0 0,-1 0 0,1 0 0,-1 0 0,0 0 0,-5 2 0,7-1-2,1-1 1,0 0-1,0 1 1,0-1-1,-1 1 1,1-1-1,0 1 1,0-1-1,0 1 0,0 0 1,0 0-1,0-1 1,0 1-1,0 0 1,0 0-1,1 0 1,-1 0-1,0 0 1,0 2-1,-1 8-517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 13275,'2'-11'1326,"-2"6"-505,1 0 0,0 1-1,0-1 1,0 0-1,0 1 1,5-9 0,-3 11 1981,-1 9-1725,-2 11-342,-6 26-178,-3 0 0,-18 56 0,-12 55-373,37-140-173,-4 24 15,5-37-24,1 0 0,0 1 0,0-1 0,0 0 0,0 0 0,1 1 0,-1-1 0,1 0 0,-1 0 0,1 0 0,0 0 0,2 4 0,-3-5-1,1-1 0,-1 1 1,1-1-1,-1 1 0,1-1 0,-1 0 1,1 1-1,-1-1 0,1 0 1,-1 1-1,1-1 0,0 0 0,-1 0 1,1 0-1,-1 0 0,1 1 0,0-1 1,-1 0-1,1 0 0,0 0 1,-1 0-1,1-1 0,0 1 0,-1 0 1,1 0-1,-1 0 0,1 0 1,0-1-1,-1 1 0,1 0 0,-1 0 1,1-1-1,-1 1 0,1-1 0,-1 1 1,1 0-1,0-1 0,20-19-18,-19 17 2,33-33-488,-21 22-420,0 0 1,-1-1-1,0 0 1,19-32-1,-24 28 29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16019,'0'11'1769,"-3"5"-1169,-1 4-216,-3 6 904,3 6-568,-4 3-87,5 5-249,1 1-72,2-3-152,0-3-48,2-8-184,3-3-144,-2-9-512,0-4-73,-5-19-199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17044,'0'-1'122,"0"1"1,0 0-1,0-1 0,1 1 1,-1 0-1,0 0 1,0-1-1,0 1 1,1 0-1,-1 0 0,0 0 1,0-1-1,1 1 1,-1 0-1,0 0 1,1 0-1,-1 0 1,0 0-1,1 0 0,-1-1 1,0 1-1,0 0 1,1 0-1,-1 0 1,0 0-1,1 0 1,-1 0-1,0 0 0,1 0 1,-1 0-1,0 1 1,1-1-1,-1 0 1,0 0-1,1 0 0,-1 0 1,1 1-1,3 14 2045,-4 34-1499,-1-34-370,1-11-288,0-1 1,0 1-1,0 0 0,0 0 0,1 0 0,0 0 0,-1-1 0,3 6 0,-2-8-11,0 0 0,0 0 0,-1 0 0,1 0 0,0 0 0,0-1 0,0 1 0,1 0 0,-1 0 0,0-1 0,0 1-1,0-1 1,0 1 0,1-1 0,-1 1 0,0-1 0,0 0 0,1 0 0,-1 0 0,0 1 0,1-1 0,-1 0 0,0-1 0,0 1 0,1 0 0,-1 0-1,0 0 1,2-2 0,-1 2-2,6-1-17,0-1 0,0 2 0,0-1 0,0 1 0,14 1 0,-20 0 15,0-1 0,0 1 1,0 0-1,0-1 1,0 1-1,0 0 0,0 0 1,0 0-1,0 1 1,0-1-1,-1 0 0,1 1 1,-1-1-1,1 1 0,-1-1 1,1 1-1,-1 0 1,0 0-1,0-1 0,0 1 1,0 0-1,0 0 1,0 0-1,0 0 0,-1 0 1,1 4-1,1 4 17,0 0-1,-2 0 1,1 0 0,-1 0-1,0 0 1,-1 0-1,0 0 1,-1 0-1,-3 12 1,1-8 132,-1 0 0,-1 0 0,0-1 0,0 1 0,-14 19 0,18-30-123,1-1 0,0 0-1,-1 0 1,0 1 0,0-1-1,1-1 1,-1 1 0,0 0-1,0 0 1,-1-1 0,1 1-1,0-1 1,-1 0 0,1 1-1,0-1 1,-1 0 0,1-1-1,-1 1 1,0 0 0,1-1-1,-1 1 1,0-1 0,-3 0-1,3-1-92,0 1-1,1-1 1,-1 0-1,0-1 1,0 1-1,1 0 1,-1-1-1,1 0 1,-1 1-1,1-1 1,0 0-1,0 0 1,-1 0-1,2-1 1,-1 1-1,0 0 1,0-1-1,1 1 1,-1-1-1,-1-5 1,-6-13-223,2-1-1,0 1 1,-5-30 0,5 7-314</inkml:trace>
  <inkml:trace contextRef="#ctx0" brushRef="#br0" timeOffset="1">58 4 14011,'11'-2'1904,"5"2"-799,-3 1-385,4-1 1776,2 1-1223,1-1-417,0 0-240,-1 0-792,-2-2 144,-4 0 8,-2 2-176,-2 0-72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31 12755,'1'-1'175,"-1"-1"0,0 1 0,0 0 0,0-1 0,0 1 0,0 0 0,-1-1 0,1 1 0,0-1 0,0 1 0,-1 0 0,1 0 0,-1-1 0,1 1 0,-1 0 0,0 0 0,0-1 0,1 1 0,-1 0 0,0 0 0,-2-1 0,2 1-76,0 1-1,-1 0 1,1 0 0,0 0 0,-1 0 0,1 0 0,0 0 0,-1 0 0,1 1 0,0-1 0,-1 0 0,1 1 0,0-1 0,0 1 0,-1-1 0,1 1-1,0 0 1,0-1 0,0 1 0,0 0 0,0 0 0,-2 2 0,-13 10 159,1 2-1,0 0 1,1 0-1,1 1 1,0 1-1,-14 26 1,1 5 139,-25 62 0,35-74-274,3 1 0,1 1-1,1 0 1,2 0 0,2 1 0,-2 42 0,8-63-109,1-1 0,0 1-1,2-1 1,0 1 0,1-1-1,0 1 1,2-1-1,0-1 1,1 1 0,1-1-1,0 0 1,1 0 0,1-1-1,0 0 1,22 26-1,-20-28-139,1 0 0,1-1 0,0-1 0,1 0 0,18 11 0,-27-19-8,1 0 0,0-1-1,0 1 1,0-1-1,0 0 1,0 0-1,11 1 1,-13-3 77,-1 0-1,1 0 1,-1 0-1,1 0 1,-1-1 0,1 1-1,-1-1 1,1 0-1,-1 0 1,1 0 0,-1-1-1,0 1 1,0-1-1,5-3 1,19-18-434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18188,'2'-2'493,"0"0"0,0 1 0,0-1 1,0 1-1,1-1 0,-1 1 0,1 0 1,3-1-1,-1 0-165,1 1 0,0 0 0,0 0 0,-1 0 0,1 1 0,6 0-1,4 1 221,0 1-1,28 7 0,-36-7-417,0 0 0,0 1 0,0 0 0,0 0 0,-1 1 0,1 0 0,10 8 0,-17-11-119,1 0 1,0 1-1,-1-1 0,1 1 1,-1-1-1,0 1 0,1 0 1,-1 0-1,0-1 0,0 1 1,0 0-1,0 0 0,-1 0 1,1 0-1,0 0 1,-1 1-1,1-1 0,-1 0 1,0 0-1,0 0 0,0 0 1,0 0-1,0 1 0,0-1 1,0 0-1,-1 0 0,1 0 1,-1 0-1,0 0 1,1 0-1,-1 0 0,0 0 1,-3 3-1,-4 8-5,-1-2 1,-1 1-1,0-1 1,-1-1-1,0 1 0,0-2 1,-1 0-1,-14 8 1,-33 28-22,58-44 13,1-1 1,0 0-1,0 0 1,-1 0-1,1 0 1,0 1-1,0-1 1,-1 0-1,1 0 1,0 0-1,0 1 1,0-1-1,-1 0 1,1 0-1,0 1 1,0-1-1,0 0 1,0 0-1,0 1 1,0-1-1,-1 0 1,1 1-1,0-1 1,0 0-1,0 0 1,0 1-1,0-1 1,0 0-1,0 1 1,0-1-1,0 0 1,0 1-1,0-1 1,1 0-1,-1 0 1,0 1-1,0-1 1,0 0-1,0 1 1,15 4-66,33-4-57,-34-1 84,-2 1 8,1 0 1,-1 1 0,0 0-1,0 0 1,0 1-1,-1 1 1,1 0 0,18 10-1,-27-12 29,1 0 0,-1 0 0,0 0 0,0 0 0,0 1 0,0 0 0,-1-1 0,1 1 0,-1 0 1,1 0-1,-1 1 0,0-1 0,0 0 0,0 1 0,-1-1 0,1 1 0,-1-1 0,0 1 0,0 0 0,0 0 0,-1-1 0,1 1 0,-1 0 0,0 0 0,0 0 0,0 0 0,0-1 0,-1 1 0,0 0 0,1 0 0,-4 6 1,1-2 33,0 0 1,-1 0-1,-1-1 1,1 1 0,-1-1-1,-1 0 1,1 0-1,-1 0 1,0-1 0,-1 0-1,1 0 1,-1 0-1,0-1 1,-1 0 0,1-1-1,-11 5 1,0-1 38,1 0 1,-1-1-1,0-2 1,0 0-1,-1 0 1,-28 2-1,43-7-165,1 1-1,0-1 1,-1 0-1,1 0 1,-1-1-1,1 1 1,-1-1-1,1 0 0,0 1 1,-5-3-1,6 2 61,1 0 0,0 0 0,0 0 0,-1 0-1,1 0 1,0 0 0,0 0 0,0 0 0,0 0-1,0-1 1,0 1 0,0 0 0,1-1 0,-1 1-1,0-1 1,1 1 0,-1 0 0,1-1 0,0 0-1,-1 1 1,1-1 0,0 1 0,0-1 0,0-1-1,2-25-414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14187,'3'-14'2650,"0"20"-710,4 13-1013,58 111 1304,-39-85-1817,-3 2 0,28 80 0,-42-95-388,-2 0 0,-1 1-1,-1-1 1,-2 2 0,-2-1 0,0 0-1,-3 0 1,0 0 0,-2 0 0,-2 0 0,-1-1-1,-1 0 1,-2 0 0,-24 53 0,28-74-119,0 1 1,-1-1-1,0-1 1,-14 17-1,17-23 43,0 0-1,0 0 1,0 0-1,-1-1 1,0 0-1,1 0 1,-1 0-1,0 0 1,0-1-1,-1 0 1,1 0-1,-10 3 1,-2-2-150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147 499 13771,'1'-2'250,"-1"1"-1,0-1 1,0 1-1,0-1 1,0 1-1,0-1 1,0 0 0,-1 1-1,1-1 1,0 1-1,-1-1 1,1 1-1,-1-1 1,1 1 0,-1 0-1,0-1 1,0 1-1,0 0 1,0-1-1,0 1 1,0 0 0,0 0-1,0 0 1,0 0-1,0 0 1,-1 0 0,1 0-1,-2-1 1,1 1-135,0 0 1,0 0-1,1 1 0,-1-1 1,0 0-1,0 1 1,0-1-1,0 1 1,0 0-1,0-1 0,0 1 1,0 0-1,0 0 1,0 1-1,0-1 1,0 0-1,0 1 1,1-1-1,-1 1 0,0-1 1,0 1-1,-3 1 1,0 3-62,0-1-1,0 1 1,1 0 0,-1 0 0,1 0 0,0 1 0,1 0-1,-1-1 1,1 1 0,0 0 0,0 1 0,1-1 0,-3 11 0,-2 11 99,-5 50 0,11-70-105,-1 1-17,1-1 5,0 1-1,0 0 0,0-1 0,1 1 0,0 0 0,1-1 0,0 1 0,2 9 0,-3-18-32,0 1 0,0-1 1,0 1-1,1-1 0,-1 1 0,0-1 1,0 1-1,0-1 0,0 1 1,1-1-1,-1 1 0,0-1 1,1 1-1,-1-1 0,0 1 0,1-1 1,-1 0-1,0 1 0,1-1 1,-1 0-1,1 1 0,-1-1 0,1 0 1,-1 0-1,1 1 0,-1-1 1,1 0-1,-1 0 0,1 0 1,-1 1-1,1-1 0,-1 0 0,1 0 1,-1 0-1,1 0 0,-1 0 1,1 0-1,0 0 0,-1-1 1,1 1-1,-1 0 0,1 0 0,-1 0 1,1 0-1,-1-1 0,1 1 1,-1 0-1,0 0 0,1-1 0,-1 1 1,1 0-1,0-1 0,18-22 81,22-49 21,53-128 0,9-84 31,-91 250-101,-1-1 1,9-58 0,-20 91-29,0 0 0,1 1 0,-1-1 0,0 0 0,0 1 0,0-1 0,0 0 0,0 1 0,-1-1 0,1 0 0,-1-1 0,1 3-5,-1 0 1,1 0-1,0 0 1,-1 0-1,1 0 1,0 0-1,-1 0 1,1 0-1,0 0 1,-1 1-1,1-1 0,0 0 1,0 0-1,-1 0 1,1 1-1,0-1 1,-1 0-1,1 0 1,0 0-1,0 1 1,0-1-1,-1 0 1,1 1-1,0-1 0,0 0 1,0 1-1,0-1 1,-1 0-1,1 1 1,0 0-1,-18 40 67,-55 195 58,63-196-104,2 0 0,2 1-1,1 1 1,2 41 0,3-74-146,1-1-1,0 1 0,0-1 0,1 1 0,0-1 1,0 0-1,1 0 0,0 0 0,5 9 1,-9-29-1438,-4-4 1016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44 16243,'4'-8'950,"8"-22"314,-6 24-198,-2 18 953,-4 20-1358,-1 1 0,-2-1 0,-10 47 0,4-25-354,-30 270 384,31-246-575,4-54-265,-3-38-2081,-1-20 1291,4 12 282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15811,'14'4'1977,"2"-1"-1185,6-4-216,3-3 824,8-11-367,3-3-73,1-4-264,4 1-152,-11 0-376,-2 1-200,-5 2-464,-4 2-304,-10 7 632,-7-1-136,-3 0-128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17212,'12'-22'1776,"3"-7"-960,4 2-304,3-3 761,3 2-121,0 10-296,1 3-200,-1 11-304,1 5-136,-4 11-304,-2 4-248,-3 7-616,-3 0 1904,-5-11-1048,-2-4 0,-4-14-80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194 115 13979,'2'-4'352,"-1"1"0,1-1 0,-1 1-1,0-1 1,0 0 0,-1 1 0,1-1 0,-1 0 0,0 1 0,0-1-1,0 0 1,0 0 0,0 1 0,-1-1 0,0 0 0,0 1 0,0-1-1,0 1 1,0-1 0,-1 1 0,0-1 0,-3-4 0,4 6-268,-1 0 1,0 0 0,0 0 0,0 0 0,0 0-1,0 0 1,0 1 0,0-1 0,-1 1 0,1 0-1,-1-1 1,1 1 0,-1 0 0,1 0 0,-1 1-1,1-1 1,-1 0 0,0 1 0,0 0 0,1-1-1,-1 1 1,0 0 0,0 1 0,1-1 0,-1 0-1,0 1 1,1 0 0,-1-1 0,0 1 0,1 0-1,-3 2 1,-1 0-63,0 1 0,0 0 0,0 0 0,0 0 0,1 1 0,0 0 0,0 0 0,0 0 0,1 1 0,0-1 0,0 1 0,0 0 0,1 0 0,-1 1 0,-3 12 0,1-1 3,0 0 1,2 0-1,0 1 1,-3 33-1,7-43-11,-1 1 1,2-1-1,-1 1 0,1-1 1,1 0-1,2 10 0,-4-17-12,0-1 0,1 1 0,-1 0 1,1 0-1,0-1 0,-1 1 0,1 0 0,0-1 0,0 1 0,0 0 0,0-1 1,1 1-1,-1-1 0,0 0 0,1 0 0,-1 1 0,1-1 0,-1 0 0,1 0 1,-1 0-1,1 0 0,0 0 0,-1-1 0,1 1 0,0-1 0,0 1 0,0-1 1,-1 1-1,1-1 0,0 0 0,0 0 0,0 0 0,0 0 0,0 0 0,-1 0 1,4-1-1,2-2 12,1 1 0,-1-1 0,0-1 0,0 0 0,-1 1 0,1-2 0,-1 1-1,0-1 1,0 0 0,0 0 0,-1-1 0,0 0 0,0 0 0,5-7 0,-2 2 38,-1-1-1,0 0 1,0-1-1,-2 1 1,1-1-1,-1 0 1,3-15-1,-7 22-15,0 0-1,0-1 1,-1 1-1,1 0 1,-1-1-1,-1 1 1,1-1-1,-2-7 1,1 12-46,1 0 0,-1 0 0,1 1 0,-1-1-1,0 0 1,0 0 0,0 0 0,0 1 0,0-1 0,0 0 0,0 1 0,-1-1 0,1 1 0,-1-1 0,1 1 0,-1 0 0,1 0-1,-1 0 1,0 0 0,1 0 0,-1 0 0,0 0 0,0 0 0,0 1 0,0-1 0,0 1 0,0-1 0,0 1 0,-2 0 0,2 0-123,0 0 1,0 1 0,0-1-1,0 1 1,0 0 0,0-1 0,0 1-1,1 0 1,-1 0 0,0 0-1,1 1 1,-1-1 0,1 0-1,-1 1 1,1-1 0,0 0 0,-1 1-1,1 0 1,0-1 0,0 1-1,0 0 1,-1 3 0,-1 1-296,-1 1 1,1 0 0,1 1-1,-4 11 1,3 4-487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16163,'0'0'169,"0"1"0,1-1 0,-1 0-1,0 1 1,1-1 0,-1 0 0,0 1-1,0-1 1,1 1 0,-1-1 0,0 1-1,0-1 1,0 1 0,0-1-1,0 1 1,1-1 0,-1 0 0,0 1-1,0-1 1,0 1 0,0-1 0,0 1-1,-1-1 1,1 1 0,0 0 0,-2 21 1089,1-14-744,-6 207 119,1-224-2035,2-4 933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1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3 329 16964,'-3'10'2734,"10"-16"-776,9-17-297,8-19-744,30-71-1,-34 67-942,33-55-1,-46 93 38,-3 9-5,-1 19-3,-6 31 27,-3-4 62,2-21 3,0 1 0,2-1 0,2 0 0,0 1 0,6 41 1,-6-66-206,0 0 1,1 0-1,-1 0 1,1 0-1,-1 0 1,1 0 0,0-1-1,0 1 1,-1 0-1,1 0 1,0-1-1,1 1 1,-1 0 0,0-1-1,0 1 1,1-1-1,-1 1 1,1-1 0,-1 0-1,4 2 1,-2-3-318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43 12115,'-10'1'153,"0"0"1,1 0-1,-1 1 1,1 0-1,-1 1 1,1 0 0,0 0-1,0 1 1,0 0-1,1 1 1,0 0 0,-1 0-1,1 1 1,1 0-1,-1 0 1,-11 13-1,9-7 7,0 0 0,0 1-1,2 0 1,-1 0-1,2 1 1,-1 0-1,2 0 1,0 1-1,-6 23 1,4 1 110,2 0 1,2 1-1,1-1 1,4 68-1,31 158 157,-23-207-417,3-2 0,3 1 0,28 72 0,-35-109-10,0-1 1,2 0 0,0 0-1,1-1 1,1-1 0,1 0-1,0-1 1,1 0-1,1-1 1,0 0 0,1-1-1,28 18 1,-36-27 6,0-1 0,1 1 0,0-2 0,0 1 0,0-1 0,0 0 1,1-1-1,-1 0 0,19 1 0,-22-3 0,-1 0 0,0-1 0,1 1 0,-1-1 0,1 0 0,-1-1 0,0 1 0,0-1 0,0 0 0,0 0 0,0-1 0,0 1 0,0-1 0,-1 0 0,1 0 0,-1-1 0,0 0 0,6-6 0,-1-2 49,0 0 1,-1-1-1,0 0 0,-1 0 0,-1-1 1,0 0-1,5-18 0,21-105 246,-19 60-194,-3-1 0,-3-1 0,-6-144 0,-5 178-161,-1 0 1,-2 0-1,-2 1 1,-3 0-1,-1 1 0,-1 0 1,-3 1-1,-24-43 1,31 67-112,-1 1 0,0 1 0,-1 0 0,-21-22 1,25 31 96,0 0 1,0 0-1,-1 0 1,0 1 0,0 1-1,0 0 1,-1 0-1,0 0 1,0 1-1,-10-2 1,-32-5-331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14907,'6'-8'4380,"-6"24"-2144,-1-15-2289,-20 347 2978,9-377-5381,9 15 1970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20884,'-7'-1'1969,"7"2"-1369,-5 1-264,13-2 936,9 4-311,9 2-473,5-2-208,5 0-256,1 1-64,-1-5-120,0 1-160,-9 4-513,-4 2-271,-14 7 864,-8 3-224,-5 6-184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16876,'2'3'1896,"3"-1"-1200,5-2-216,3-3 985,3-3-505,1-1-168,2-2-240,1-1-112,1-1-160,-1 5-120,-1 3-392,-2 2-352,-4 4 1104,-1 1-592,-4 2 8,-1-3-64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13 282 14043,'-12'32'4641,"24"-41"-1600,-11 7-2991,270-294 2730,-271 295-2780,0 1 1,1-1 0,-1 1-1,0-1 1,1 1 0,-1 0-1,1-1 1,-1 1 0,0 0-1,1-1 1,-1 1 0,1 0 0,-1-1-1,1 1 1,-1 0 0,1 0-1,-1 0 1,1 0 0,-1-1-1,1 1 1,-1 0 0,1 0-1,0 0 1,0 0 0,0 12-8,-13 26-19,10-32 27,-6 18-53,1 1 0,1 1 0,1-1 1,1 1-1,1 0 0,2 47 0,0-60-838,-4-18-218,-4-4 1023,-2 0-284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12419,'0'1'173,"-1"0"0,1 0 0,0 0 0,0-1 0,-1 1 0,1 0 0,0 0 0,0 0 0,0 0 0,0 0 0,0 0 0,0 0 0,1 0 0,-1 0 0,0 0 0,0 0-1,1 0 1,-1 0 0,1 0 0,-1 0 0,1 0 0,-1 0 0,1 0 0,-1-1 0,2 2 0,-1-1-2,0-1 0,1 1 0,-1 0-1,1-1 1,-1 1 0,0-1-1,1 0 1,-1 1 0,1-1 0,0 0-1,-1 0 1,1 0 0,-1 0-1,4 0 1,7-3 312,0 1 1,0-1-1,17-7 0,-17 5-122,196-53 1423,-170 50-1819,0 1 0,0 2 0,61 0 1,-90 6-336,0 0 0,0 0 0,0 1 0,0 0 1,14 6-1,-11-4-520,-8-4 341,2-5-69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15243,'0'0'64,"-1"0"-1,1 0 0,0 0 1,-1 1-1,1-1 0,0 0 1,-1 0-1,1 0 0,0 0 1,-1 0-1,1 0 0,0 0 1,-1 0-1,1-1 0,0 1 1,-1 0-1,1 0 0,0 0 1,-1 0-1,1 0 0,0 0 1,-1-1-1,1 1 0,0 0 1,0 0-1,-1 0 0,1-1 1,0 1-1,0 0 0,-1-1 1,1 1-1,0 0 0,0 0 1,0-1-1,0 1 0,0 0 1,-1-1-1,1 1 0,0 0 1,0-1-1,0 1 0,0 0 1,0-1-1,0 1 0,0 0 1,0-1-1,0 1 0,0 0 1,0-1-1,0 1 0,0 0 1,0-1-1,1 1 0,-1 0 1,0-1-1,0 1 0,0 0 1,0 0-1,1-1 0,-1 1 1,0 0-1,0 0 0,0-1 1,1 1-1,-1 0 0,0 0 1,0-1-1,1 1 0,0 0 1,18-18 1949,-8 12-1615,-1 1 0,1 0 0,0 1 0,18-5 0,-24 7-361,-1 1-1,1 0 1,0 1 0,-1-1-1,1 1 1,0 0-1,-1 0 1,1 0 0,0 1-1,-1 0 1,1 0-1,-1 0 1,1 0 0,6 3-1,-10-3-33,1 1 0,-1-1 0,1 0 0,-1 0 0,1 1 0,-1-1 0,0 0 0,0 1 0,0 0 0,0-1-1,0 1 1,0-1 0,0 1 0,-1 0 0,1 0 0,-1-1 0,1 1 0,-1 0 0,1 0 0,-1 0 0,0 0 0,0 0 0,0-1 0,0 1 0,0 0 0,-1 0-1,1 0 1,0 0 0,-1 0 0,1-1 0,-1 1 0,0 0 0,-1 2 0,-3 7 5,0-1 0,-1 1 0,-12 17 0,-38 44 0,33-45-4,2 1-1,-28 48 1,48-74-2,0 0 1,0 0-1,0 0 0,0 1 1,0-1-1,0 0 1,1 0-1,-1 0 0,1 1 1,0-1-1,-1 0 0,1 0 1,0 1-1,0-1 1,1 0-1,-1 0 0,0 1 1,1-1-1,-1 0 0,2 3 1,-1-3-9,0-1 1,1 0-1,-1 1 0,0-1 1,1 0-1,-1 0 0,0 0 1,1 0-1,-1 0 0,1 0 1,0-1-1,-1 1 0,1 0 1,0-1-1,-1 0 0,1 1 1,0-1-1,-1 0 0,1 1 1,0-1-1,0 0 0,-1 0 1,1-1-1,0 1 0,0 0 1,2-1-1,6-1-290,0 0-1,0-1 1,-1 0-1,1-1 0,-1 1 1,1-2-1,-1 0 1,-1 0-1,1 0 1,-1-1-1,0 0 1,0-1-1,10-10 1,2-5-466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14155,'-18'14'3638,"10"-3"-3373,1 0 0,0 0 0,1 0 0,0 1 0,1 0 0,0 0 0,1 1 0,0 0 0,1-1 0,0 1 0,1 0-1,1 0 1,0 0 0,1 18 0,0-30-242,0 1 0,0-1 0,0 1 0,0-1-1,1 1 1,-1-1 0,0 1 0,1-1 0,-1 1-1,1-1 1,0 1 0,-1-1 0,1 1 0,0-1 0,0 0-1,0 0 1,0 1 0,0-1 0,2 1 0,-2-1 2,0-1 0,0 0 0,0 0 0,0 1 0,0-1 0,0 0 0,0 0 0,0 0 0,0 0 0,0 0 0,0 0 0,0-1 0,0 1 0,0 0 0,0 0 0,-1-1 0,1 1 0,0 0 0,0-1 0,0 1 0,1-2 0,4-2 89,0-1 0,0 1 0,-1-1 0,0 0 0,0-1 0,6-9 0,1-2 258,-1-1 1,14-31 0,-21 40-262,-1 1-1,0-1 1,0 0 0,-1 0 0,0 0 0,0 0-1,-1 0 1,-1-15 0,1 23-114,-1 0 0,0-1 0,0 1 0,-1 0 0,1-1 0,0 1 1,0 0-1,-1-1 0,1 1 0,0 0 0,-1 0 0,0-1 0,1 1 0,-1 0 0,0 0 0,1 0 1,-1 0-1,0 0 0,0 0 0,0 0 0,0 0 0,0 0 0,0 0 0,0 0 0,0 1 1,0-1-1,0 0 0,-1 1 0,1-1 0,0 1 0,0-1 0,-1 1 0,1 0 0,0 0 0,-1-1 1,1 1-1,0 0 0,-1 0 0,1 0 0,0 0 0,-1 1 0,1-1 0,-2 1 0,-1-1-201,1 1 0,-1 1 0,1-1 0,-1 1 0,1-1-1,0 1 1,-1 0 0,1 0 0,0 0 0,0 1-1,0-1 1,1 1 0,-1-1 0,-3 5 0,4-3-90,0-1 0,0 1 1,0-1-1,0 1 0,1 0 1,0 0-1,-1 0 0,0 5 1,2 1-573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2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15507,'0'0'90,"0"-1"-1,0 1 0,0 0 0,0-1 0,0 1 1,0 0-1,0-1 0,0 1 0,0 0 1,0 0-1,0-1 0,0 1 0,0 0 0,0-1 1,0 1-1,0 0 0,0-1 0,-1 1 0,1 0 1,0 0-1,0-1 0,0 1 0,0 0 1,-1 0-1,1-1 0,0 1 0,0 0 0,-1 0 1,1 0-1,0 0 0,0-1 0,-1 1 1,1 0-1,0 0 0,-1 0 0,-9 5 1613,-10 17-360,12-9-1152,0 1-1,0 0 0,1 0 0,1 1 1,0 0-1,-6 27 0,10-32-165,-1 1-1,2 0 0,-1-1 1,2 1-1,-1 0 0,2 0 1,-1 0-1,1 0 0,1-1 1,5 19-1,-7-28-8,0 1 0,1-1 0,-1 0 0,0 1 0,1-1 1,0 1-1,-1-1 0,1 0 0,0 0 0,0 1 0,-1-1 0,1 0 0,0 0 0,0 0 0,0 0 0,0 0 0,1 0 1,-1 0-1,0 0 0,0-1 0,1 1 0,-1 0 0,0-1 0,1 1 0,-1-1 0,0 1 0,1-1 0,-1 0 1,1 1-1,-1-1 0,1 0 0,-1 0 0,1 0 0,-1 0 0,0 0 0,1-1 0,-1 1 0,1 0 0,1-2 0,2 0 48,0 0-1,-1-1 1,0 0-1,1 1 0,-1-2 1,-1 1-1,1 0 0,0-1 1,-1 0-1,5-6 1,9-13 291,-2-1 0,21-43 0,-30 55-264,-1-1 0,0 0 1,-1 0-1,0-1 0,-1 1 0,-1-1 1,2-22-1,-4 35-112,0 0-1,0-1 1,0 1 0,0 0-1,0 0 1,0 0-1,-1 0 1,1 0 0,0-1-1,-1 1 1,1 0 0,-1 0-1,1 0 1,-1 0 0,1 0-1,-1 0 1,0 0-1,1 0 1,-1 0 0,0 1-1,0-1 1,0 0 0,0 0-1,1 1 1,-1-1 0,0 0-1,0 1 1,-1-1 0,1 1-1,0 0 1,0-1-1,0 1 1,0 0 0,0-1-1,0 1 1,0 0 0,-1 0-1,1 0 1,0 0 0,0 0-1,0 0 1,0 0-1,-1 1 1,0-1 0,-1 1-111,0 0 0,1-1 1,0 1-1,-1 0 0,1 0 1,-1 0-1,1 0 0,0 1 1,0-1-1,0 1 0,0-1 1,0 1-1,0 0 1,0-1-1,0 1 0,1 0 1,-1 0-1,1 1 0,-3 3 1,2 6-567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11811,'49'-85'3523,"-39"65"-1907,2-1-1,0 1 0,27-33 0,-39 53-1581,0 0-1,0-1 0,1 1 0,-1 0 0,0-1 1,0 1-1,0 0 0,0-1 0,1 1 1,-1 0-1,0 0 0,0-1 0,1 1 1,-1 0-1,0 0 0,0 0 0,1-1 0,-1 1 1,0 0-1,1 0 0,-1 0 0,0 0 1,1-1-1,-1 1 0,0 0 0,1 0 0,-1 0 1,0 0-1,1 0 0,-1 0 0,0 0 1,1 0-1,-1 0 0,0 0 0,1 0 1,-1 0-1,0 1 0,1-1 0,-1 0 0,0 0 1,1 0-1,-1 0 0,0 0 0,0 1 1,1-1-1,-1 0 0,0 0 0,1 1 0,-1-1 1,0 0-1,0 0 0,0 1 0,1-1 1,-1 0-1,0 1 0,0-1 0,0 0 1,0 0-1,0 1 0,1-1 0,-1 0 0,0 1 1,0-1-1,0 1 0,0-1 0,0 0 1,0 1-1,0-1 0,1 32 641,-1-26-577,-14 215 1471,2-49-956,5-45-405,7-127-214,-1 0 0,1 0 0,0 0 0,0 0 0,0 0 0,0-1 0,0 1 0,0 0 0,0 0 0,0 0 0,-1 0 0,1 0 0,0 0 0,0 0 0,0 0 0,0 0 0,0 0 0,0 0 0,0 0 0,-1 0 0,1 0 0,0 0 0,0 0 0,0 0 0,0 0 0,0 0 0,0 0 0,-1 0 0,1 0 0,0 0 0,0 0 0,0 0 0,0 0 0,0 0 0,0 0 0,0 0 0,-1 0 0,1 0 0,0 1 0,0-1 0,0 0 0,0 0 0,0 0 0,0 0 0,0 0 0,0 0 0,0 0 0,0 0 0,0 1 0,-1-1 0,1 0 0,-7-13-634,6 12 503,-18-45-1377,10 26 1004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3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16508,'35'-17'6116,"24"1"-3322,-23 8-2034,286-87 368,-291 91-1113,-19 6-431,-12-1 371,0-1 0,0 1-1,-1-1 1,1 0 0,0 1 0,0-1-1,0 0 1,0 1 0,0-1 0,-1 1 0,1-1-1,0 0 1,0 0 0,0 1 0,-1-1-1,1 0 1,0 1 0,-1-1 0,1 0-1,0 0 1,-1 1 0,1-1 0,0 0 0,-1 0-1,1 0 1,0 0 0,-1 1 0,1-1-1,-1 0 1,-3 2-367,0 0-1,0-1 1,-1 1-1,1-1 0,0 0 1,-1 0-1,1 0 1,-1-1-1,1 0 1,0 0-1,-9 0 1,-6-3-710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3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15819,'-6'-9'2088,"5"8"-1741,0 1 0,0-1 0,1 0 0,-1 0 0,1 0 1,-1 0-1,1 0 0,-1 0 0,1 0 0,0 0 1,-1 0-1,1 0 0,0-2 0,0 2-236,0 0-1,1 1 0,-1-1 1,1 0-1,0 0 1,-1 0-1,1 1 0,0-1 1,-1 0-1,1 1 1,0-1-1,0 1 0,0-1 1,-1 1-1,1-1 0,0 1 1,0-1-1,0 1 1,0 0-1,2-1 0,22-6 157,0 1-1,1 1 0,-1 1 1,1 1-1,28 1 1,-17 0-160,-14 1-217,11-2-332,1 2 1,-1 1 0,61 8 0,-93-4-347,-2 0 257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14619,'2'-3'1176,"3"2"-1032,-7 1-152,-2 0 136,1 0-1024,-1-3 648,4-1-32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19628,'0'2'1905,"5"-2"-1153,10 2-328,6 1 968,1-3-224,8 3-800,1-1-544,4 3 745,-5 0-473,-4 4-144,-2 1-32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14835,'-24'0'4721,"-1"-1"-2200,0 1-2577,7 0-112,3 0 1752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30 13955,'4'-12'697,"3"-5"3020,-9 35-1291,-36 144-1755,-12 61-546,41-169-88,2 0-1,0 63 1,7-113-36,0-1 1,0 0 0,0 0-1,1 1 1,-1-1 0,1 0-1,0 0 1,0 0 0,0 0 0,0 0-1,2 3 1,-2-5-1,0 0 0,0 0 1,0 0-1,0 0 0,0 0 0,0 0 1,0-1-1,0 1 0,1 0 0,-1-1 1,0 1-1,0-1 0,1 1 0,-1-1 0,0 0 1,1 1-1,-1-1 0,1 0 0,-1 0 1,0 0-1,1 0 0,-1 0 0,0 0 0,1-1 1,-1 1-1,1 0 0,-1-1 0,2 0 1,7-2 9,-1 0 0,0-1 0,0-1 1,0 1-1,0-2 0,0 1 1,9-9-1,55-53-137,-47 41-336,-23 24 276,-2 1 132,0 1-1,0-1 1,0 0 0,0 0 0,0 0 0,0 0-1,0-1 1,0 1 0,0 0 0,0 0-1,0-1 1,-1 1 0,1 0 0,-1-1-1,1 1 1,-1 0 0,1-1 0,-1 1 0,0-1-1,0 1 1,0-1 0,0-1 0,-2-7-336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15051,'35'-8'6622,"59"-22"-6344,-64 21 288,16-8-351,-32 11-207,0 1 0,0 0-1,1 1 1,-1 0 0,1 1 0,0 1-1,24-1 1,-32 5-1426,-20-6 566,4-2 380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12579,'-1'1'130,"0"0"0,0 1 0,0-1 0,0 0 0,0 0 0,0 1 0,1-1 0,-1 0 1,1 1-1,-1-1 0,1 1 0,-1-1 0,1 0 0,-1 4 0,1-4-10,-7 28 786,1 0 0,2 0 0,-2 39-1,8 93 543,0-60-753,-2-3-487,16 617 200,-6-195 507,-10-393-647,-27 676 279,13-523-464,-4-23-63,3-45-8,-58 345-4,38-248 66,27-226 87,0-53 288,6-26-447,1 0 0,-1 0-1,1 0 1,0 1 0,-1 6 0,1 22-1,5 53 0,0 21 38,-12-48-45,5-43 21,0 0 0,0 22 0,3-26 1,-8 220 106,9-226-102,-1-5-11,0 0-1,1 0 0,-1 0 0,0 0 1,1 0-1,-1 0 0,0 0 1,0 0-1,0 0 0,0 0 0,0 0 1,0 0-1,0 0 0,-1 0 0,1 0 1,0 0-1,-1 0 0,1 0 0,0 0 1,-1 0-1,1 0 0,-1 0 1,1-1-1,-1 1 0,0 0 0,1 0 1,-1 0-1,0-1 0,-1 2 0,2-2-27,0 0-1,-1 0 0,1 0 1,0 0-1,-1 0 0,1 0 1,0 0-1,-1 0 0,1-1 1,0 1-1,0 0 0,-1 0 1,1 0-1,0 0 0,-1-1 1,1 1-1,0 0 0,0 0 1,0 0-1,-1-1 0,1 1 1,0 0-1,0-1 0,0 1 1,-1 0-1,1 0 1,0-1-1,0 1 0,0 0 1,0-1-1,0 1 0,0 0 1,0-1-1,-4-15 609,3 11-514,-5-7-104,1 1-15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4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7 368 11554,'0'0'29,"-6"11"3349,13-8-1062,8-1-2363,1 1 150,0-1 1,1 0-1,-1-2 0,0 1 0,1-2 0,-1 0 0,0-1 0,25-6 1,-8 1 109,0 2 1,0 1 0,59 1-1,-37 2-129,317-28 52,-147 11-95,16-3 21,-154 8-45,1 4 1,110 3-1,-98 10-7,254 3-4,-105-20-4,79-1-4,-52 33 56,-36-2-9,395-26-136,40 0 116,-151-2-18,-117-2-6,228-10-18,66-41 14,-516 49-1,-81 6-12,376-23 107,-74 10-74,37 0 41,-140 8 25,-21 0-75,-73-1 13,-132 8 24,0 2-1,111 8 0,-125 5-27,-32-3-2,1-2 0,53-1 0,-63-3-61,-8-1-11,0 1-1,1 0 1,-1 2-1,0-1 1,0 2-1,23 4 0,-45-19-1753,3 9 1405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4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15299,'3'-2'201,"0"1"-1,1 0 0,-1-1 1,0 1-1,1 0 0,-1 1 1,1-1-1,-1 0 0,1 1 1,-1 0-1,1 0 1,0 0-1,4 1 0,2-1 29,8 1-111,0 0 0,0 1 0,0 1 0,0 1-1,19 6 1,-27-7-108,-1 1 0,1 0 0,-1 0 0,0 1 0,0 0 0,0 0 0,-1 1 0,0 1 0,0-1 0,10 11-1,-15-13 5,-1-1-1,0 0 0,0 1 0,0-1 0,0 1 0,0 0 0,-1-1 0,1 1 0,-1 0 0,0 0 0,-1 0 0,1 0 0,-1 0 1,1 0-1,-1 0 0,0 0 0,-1 0 0,1 0 0,-1 0 0,1 0 0,-1 0 0,0 0 0,-1 0 0,1 0 0,-1 0 0,-3 6 1,-5 6 118,-1 0 0,-1 0 1,0-1-1,-19 18 0,17-17-16,-70 66 347,-9 12 503,91-91-865,1-2-85,0 0 1,0 0-1,1 0 1,-1 0 0,0 0-1,0 0 1,0 0 0,0-1-1,0 1 1,-1 0-1,1 0 1,0-1 0,0 1-1,0-1 1,-1 1-1,1-1 1,-3 1 0,-4-1 103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16788,'-14'28'3320,"-2"2"-2370,-7 24-728,3 0 1,2 1-1,3 1 1,2 1-1,-10 100 1,23-157-254,0 0-1,0 0 1,0 1 0,0-1 0,0 0 0,0 0 0,0 1 0,0-1-1,0 0 1,0 1 0,0-1 0,0 0 0,0 0 0,0 1 0,0-1-1,0 0 1,0 0 0,0 0 0,0 1 0,-1-1 0,1 0-1,0 0 1,0 1 0,0-1 0,0 0 0,-1 0 0,1 0 0,0 0-1,0 1 1,-1-1 0,1 0 0,0 0 0,0 0 0,-1 0 0,1 0-1,0 0 1,0 0 0,-1 0 0,1 0 0,0 0 0,-2 1 21,-4 0-428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13 114 13147,'-1'0'113,"0"1"0,1-1 0,-1 1 0,0-1 0,0 1 0,0 0 0,1-1 0,-1 1 0,0 0 0,1 0 0,-1 0 0,0-1 0,1 1 0,-1 0 0,1 0 1,0 0-1,-1 0 0,1 0 0,0 0 0,-1 0 0,1 0 0,0 0 0,0 2 0,1-3-2,-1 1 0,1 0 0,-1-1 1,1 1-1,0 0 0,0-1 0,-1 1 1,1-1-1,0 0 0,0 1 0,0-1 0,-1 0 1,1 1-1,0-1 0,0 0 0,0 0 1,0 0-1,0 0 0,0 1 0,1-2 0,9 2 455,1-2 1,21-2-1,40-9-80,0-3 1,123-42 0,-193 56-674,27-13 551,-29 13-334,0 1 0,0-1 0,1 0 0,-1 1 0,0-1 0,0 0 0,0 0 0,0 0 0,-1 0 0,1 0 0,0 0 0,0 0 0,0 0 0,-1 0 0,1 0 0,-1-1 0,1 1 0,-1 0 0,1 0 0,0-3 0,-6-13 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17956,'3'-3'1408,"7"1"-944,3-3-152,13 1 472,4 1-207,9-3-153,2 2-16,8 0-216,0-2-176,-1 2-648,-3-2-241,-8 2 697,-2 2-160,-8 2-128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14731,'-5'18'727,"0"0"-1,1 0 1,1 0 0,1 1-1,0-1 1,2 20 0,0-37-700,0 0 1,0 0 0,0 0-1,0 0 1,0 0 0,0 0-1,0 0 1,0 0 0,0 0-1,0 0 1,1-1-1,-1 1 1,0 0 0,1 0-1,-1 0 1,1 0 0,-1 0-1,1-1 1,-1 1 0,1 0-1,0 0 1,-1-1 0,1 1-1,0 0 1,0-1 0,-1 1-1,1-1 1,0 1 0,0-1-1,0 1 1,0-1 0,0 0-1,0 1 1,-1-1 0,1 0-1,0 0 1,0 0 0,0 1-1,0-1 1,0 0 0,0 0-1,0-1 1,0 1 0,0 0-1,0 0 1,0 0 0,0-1-1,0 1 1,0 0 0,0-1-1,-1 1 1,1-1 0,0 1-1,1-1 1,6-4 31,-1 1-1,1-1 1,-1-1 0,9-7 0,5-8 61,27-35 0,-29 34-2,31-31 0,-50 53-112,0 0 0,0 0 0,0-1 1,0 1-1,0 0 0,1 0 0,-1 0 1,0-1-1,0 1 0,0 0 0,0 0 1,1 0-1,-1-1 0,0 1 0,0 0 1,0 0-1,1 0 0,-1 0 0,0 0 0,0-1 1,0 1-1,1 0 0,-1 0 0,0 0 1,0 0-1,1 0 0,-1 0 0,0 0 1,0 0-1,1 0 0,-1 0 0,0 0 1,0 0-1,1 0 0,-1 0 0,0 0 0,0 0 1,1 0-1,-1 1 0,0-1 0,0 0 1,1 0-1,-1 0 0,0 0 0,0 0 1,0 1-1,1-1 0,-1 0 0,0 0 1,0 0-1,0 1 0,0 18 272,-12 27 155,11-45-409,-12 38 328,5-16-152,1 1 0,1-1 0,-4 27 0,10-49-229,0 0 1,0 0-1,0-1 0,0 1 0,-1 0 1,1 0-1,0 0 0,0-1 1,0 1-1,1 0 0,-1 0 1,0 0-1,0-1 0,0 1 1,1 0-1,-1 0 0,0-1 1,1 1-1,-1 0 0,0-1 1,1 1-1,-1 0 0,1-1 1,-1 1-1,1-1 0,-1 1 1,2 0-1,-1-1-31,-1 0 1,1 0 0,0 0-1,0 0 1,0-1-1,0 1 1,0 0-1,0 0 1,0-1-1,-1 1 1,1 0-1,0-1 1,0 1 0,0-1-1,-1 1 1,1-1-1,0 0 1,-1 1-1,1-1 1,0 0-1,-1 1 1,1-1 0,0-1-1,6-9-369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7:32:08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85 18060,'-12'-5'936,"1"-1"-1200,-5 3-40,8-6-248,0-1-192,1-4 512,3-5-168,0 1-121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11658,'-24'22'4081,"17"-16"-1901,17-16-1031,30-33-368,-16 17-587,31-26-1,-53 51-187,-1 0-1,0-1 1,1 1-1,-1 0 1,0 1-1,1-1 1,-1 0-1,1 0 1,-1 1-1,1-1 1,0 0-1,-1 1 1,1 0-1,0-1 1,2 1-1,-3 0-3,-1 0 0,0 0 0,1 0 0,-1 1 0,0-1 0,1 0 0,-1 0 0,0 0-1,1 1 1,-1-1 0,0 0 0,1 0 0,-1 1 0,0-1 0,0 0 0,1 1 0,-1-1 0,0 0 0,0 1-1,0-1 1,1 0 0,-1 1 0,0-1 0,0 1 0,0 17 22,-7 14 17,-22 58-1,19-60-24,0 0 0,-5 35 1,14-64-34,1 0 0,0 0-1,-1 1 1,1-1 0,0 0 0,0 0 0,0 1 0,0-1 0,0 0 0,1 1 0,-1-1 0,0 0-1,0 0 1,1 1 0,-1-1 0,2 2 0,-2-3 18,1 1 0,-1-1 0,1 0 0,-1 0-1,1 1 1,-1-1 0,1 0 0,-1 0 0,1 0 0,-1 0-1,1 0 1,-1 0 0,1 0 0,-1 0 0,1 0 0,-1 0 0,1 0-1,-1 0 1,1 0 0,-1 0 0,1 0 0,-1 0 0,1-1 0,-1 1-1,1 0 1,-1 0 0,1-1 0,6-3 60,0-1 0,-1 1 0,12-12-1,-10 9-112,14-11-2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19892,'-2'1'145,"1"0"0,-1 1 0,1-1 0,0 0 1,-1 1-1,1 0 0,0-1 0,0 1 0,0 0 0,0-1 0,0 1 0,1 0 0,-1 0 0,0 0 0,1 0 0,0 0 0,-1 0 0,1 0 0,0 0 0,0 0 0,0 0 0,0 0 1,0 0-1,0 0 0,2 2 0,-1-1-49,0-1 0,0 0 0,1 0 1,-1 0-1,1 0 0,0 0 0,0-1 0,-1 1 1,1 0-1,0-1 0,0 1 0,1-1 1,-1 0-1,0 1 0,0-1 0,1 0 0,-1-1 1,1 1-1,2 0 0,17 3 79,-1-1-1,1-1 1,0-1 0,0 0-1,0-2 1,28-5-1,20 1-41,-67 4-131,0 1-7,1 0 0,-1 0 0,0 0 0,1 0-1,-1 1 1,5 1 0,-7-2 2,0 0 0,-1 0 0,1 1 0,0-1 0,-1 1 0,1-1-1,-1 0 1,1 1 0,-1-1 0,1 1 0,-1-1 0,1 1 0,-1-1 0,1 1 0,-1 0 0,1-1 0,-1 1-1,0 0 1,0-1 0,1 1 0,-1 0 0,0-1 0,0 1 0,0 0 0,0-1 0,1 1 0,-1 0-1,0 0 1,0-1 0,-1 1 0,1 0 0,0-1 0,0 1 0,0 0 0,0 0 0,-1-1 0,1 1-1,-1 1 1,-5 12-28,-1 0 0,0 0 0,-1 0 0,-1-1 0,-11 13-1,0 2-11,-52 76-53,-71 99-1367,141-201 1341,1 0 1,-1 0 0,0-1-1,1 1 1,-1 0 0,0-1-1,0 1 1,-3 1 0,-4-4-360,2-12 80,5-16-243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40 13211,'1'-1'284,"0"-1"1,0 1 0,0-1-1,0 1 1,-1-1 0,1 1-1,0-1 1,-1 1-1,0-1 1,1 0 0,-1 1-1,0-1 1,0 0 0,0 1-1,0-1 1,0 1-1,0-1 1,-1-3 0,1 5-193,0-1 0,0 1 1,-1 0-1,1-1 1,0 1-1,0-1 0,-1 1 1,1 0-1,0-1 1,-1 1-1,1 0 0,0 0 1,-1-1-1,1 1 1,-1 0-1,1 0 0,0 0 1,-1-1-1,1 1 1,-1 0-1,1 0 0,-1 0 1,1 0-1,-1 0 0,0 0 1,0 0 0,-1 0 0,0 0 1,1 1-1,-1-1 0,1 1 0,-1-1 0,0 1 1,1 0-1,-1 0 0,1-1 0,-2 2 0,-10 8 176,-1 0 0,2 1 0,-1 1-1,-17 21 1,-37 57 30,65-87-286,-29 48 155,30-48-159,-1 0 0,1 0 1,0 0-1,-1 0 1,2 0-1,-1 0 0,0 1 1,0-1-1,1 0 1,0 1-1,0-1 1,0 0-1,0 1 0,1 4 1,0-6-37,0-1-1,-1 1 1,1-1 0,0 0 0,0 1 0,0-1-1,1 0 1,-1 0 0,0 1 0,0-1 0,1 0-1,-1 0 1,0 0 0,1-1 0,-1 1 0,1 0 0,-1 0-1,1-1 1,0 1 0,-1-1 0,1 1 0,0-1-1,-1 0 1,1 0 0,0 0 0,-1 0 0,4 0-1,4 0-501,1-1-1,-1 0 1,16-4 0,-13 1 323,1 0 0,-1 0 1,0-1-1,-1 0 1,16-10-1,22-19-565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11883,'0'0'103,"0"-1"1,0 0 0,-1 1 0,1-1 0,0 1 0,0-1 0,-1 1 0,1-1 0,0 1 0,-1 0 0,1-1 0,0 1 0,-1-1 0,1 1 0,-1 0 0,1-1 0,-1 1 0,1 0 0,-1-1 0,1 1 0,-1 0 0,1 0 0,-1 0 0,1-1 0,-1 1-1,0 0 1,1 0 0,-1 0 0,1 0 0,-1 0 0,1 0 0,-1 0 0,0 0 0,1 0 0,-1 0 0,1 1 0,-1-1 0,1 0 0,-2 1 0,-24 6 2271,18-2-2093,-1 1 1,1 0-1,1 0 1,-1 0-1,1 1 1,0 0-1,0 0 1,1 1-1,0 0 1,-7 12-1,0 4 194,0 0-1,-13 39 0,23-55-364,0 0 0,1 0 0,0 1 0,0-1 0,0 16 0,2-22-100,0-1-1,0 1 1,0-1 0,0 1 0,0-1 0,1 0 0,-1 1 0,1-1 0,-1 1 0,1-1 0,-1 0 0,1 1 0,0-1 0,-1 0-1,1 0 1,0 0 0,1 2 0,0-2-9,-1-1 0,0 1-1,0 0 1,1-1 0,-1 1 0,1-1-1,-1 0 1,1 1 0,-1-1-1,0 0 1,1 0 0,-1 0 0,1 0-1,-1 0 1,1 0 0,-1 0-1,1-1 1,-1 1 0,1 0 0,-1-1-1,2 0 1,14-6 15,-1-1 1,0 0-1,0-1 0,-1-1 0,0 0 1,24-23-1,-8 8-11,24-19 15,-17 13-5,66-42-1,-103 72-13,1-1-1,0 1 1,1 0 0,-1 0 0,0 0 0,0 0 0,0 1 0,0-1-1,1 0 1,-1 1 0,4-1 0,-6 2 0,0-1-1,1 0 1,-1 0 0,0 0-1,0 0 1,1 0 0,-1 0-1,0 0 1,0 1 0,1-1-1,-1 0 1,0 0 0,0 0-1,1 1 1,-1-1 0,0 0-1,0 0 1,0 1 0,1-1-1,-1 0 1,0 1 0,0-1 0,0 0-1,0 0 1,0 1 0,0-1-1,0 0 1,1 1 0,-4 17 61,-3-1 9,-1-1 0,-1-1 0,-12 20 0,-9 17 86,28-51-155,1-1-1,0 0 1,0 1 0,-1-1 0,1 0 0,0 1-1,0-1 1,-1 0 0,1 1 0,0-1 0,0 0-1,0 1 1,0-1 0,0 0 0,0 1-1,-1-1 1,1 1 0,0-1 0,0 0 0,0 1-1,0-1 1,0 1 0,1-1 0,-1 0 0,0 1-1,0-1 1,0 0 0,0 1 0,0-1-1,0 1 1,1-1 0,-1 0 0,0 1 0,1-1-1,13-4 35,24-22-8,-32 22-7,10-7 0,-8 4-5,0 1 0,1 0 1,0 1-1,17-8 0,-25 13-16,-1 0 0,1 0 0,-1-1-1,1 1 1,-1 0 0,1 0 0,-1 0-1,1 0 1,-1 0 0,1 0 0,-1 0 0,1 0-1,-1 0 1,1 0 0,0 0 0,-1 0-1,1 0 1,-1 0 0,1 0 0,-1 0-1,1 1 1,-1-1 0,1 0 0,-1 0 0,1 1-1,-1-1 1,1 0 0,-1 1 0,0-1-1,1 0 1,-1 1 0,1-1 0,-1 1-1,0-1 1,0 1 0,1-1 0,-1 1 0,0-1-1,0 1 1,1-1 0,-1 1 0,0-1-1,0 1 1,0-1 0,0 1 0,0-1-1,0 1 1,0-1 0,0 1 0,0 0-1,0-1 1,0 2 0,-7 37 80,3-22-80,4-17 1,0 0-1,0 1 1,0-1 0,0 0-1,0 1 1,0-1 0,0 0-1,0 1 1,0-1 0,0 0-1,0 1 1,0-1 0,0 1-1,0-1 1,0 0 0,0 1-1,0-1 1,1 0 0,-1 0-1,0 1 1,0-1 0,0 0-1,1 1 1,-1-1 0,0 0-1,0 0 1,1 1 0,-1-1-1,0 0 1,1 0 0,-1 0-1,0 0 1,0 1 0,1-1-1,0 0 1,14-4 19,25-24-25,-29 20 10,21-16 33,-23 16-34,1 0-1,0 1 1,0 0 0,0 1 0,1 0 0,0 0-1,22-7 1,-32 13-5,0 0 0,0-1 0,0 1 0,0 0 0,0 0 0,0 0 0,0 0 1,0 0-1,0 0 0,0 0 0,0 0 0,0 0 0,0 1 0,0-1 0,0 0 0,-1 1 0,1-1 0,0 0 0,0 1 0,0-1 0,0 1 0,0 0 0,-1-1 1,1 1-1,1 1 0,-2-1 2,1 1-1,0-1 1,-1 1 0,1-1 0,-1 1 0,1-1 0,-1 1 0,0-1 0,0 1 0,0 0 0,0-1-1,0 1 1,0 0 0,-1 1 0,-1 8 47,-1 0 1,0 0-1,-7 16 1,7-21 14,-3 8 63,4-12-80,1 0 0,0 0 0,0 1 0,0-1 0,0 0 0,0 1-1,0-1 1,1 1 0,-1-1 0,0 6 0,22-34 104,-20 25-41,6-11-1055,-13 14-2214,-2 1 2248,3-3 246,0-1-159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38 247 16139,'-5'3'611,"1"0"-1,-1 1 1,1 0-1,0 0 1,-5 6-1,8-9-546,1-1-1,-1 1 0,1-1 0,-1 0 1,1 1-1,-1-1 0,1 1 1,0 0-1,-1-1 0,1 1 1,0-1-1,-1 1 0,1 0 0,0-1 1,0 1-1,-1-1 0,1 1 1,0 0-1,0-1 0,0 1 1,0 0-1,0-1 0,0 1 0,0 0 1,0-1-1,0 1 0,1 0 1,-1-1-1,0 1 0,0 0 1,0-1-1,1 1 0,-1-1 1,0 1-1,1 0 0,-1-1 0,1 1 1,-1-1-1,0 1 0,1-1 1,-1 1-1,1-1 0,-1 0 1,1 1-1,0-1 0,-1 1 0,1-1 1,-1 0-1,1 0 0,0 1 1,-1-1-1,1 0 0,0 0 1,-1 0-1,1 0 0,0 0 0,-1 0 1,2 0-1,3 1 66,1-1-1,-1 0 1,0 0-1,0-1 1,1 0-1,-1 0 1,0 0-1,0 0 1,0-1-1,5-2 1,52-27 147,-55 28-236,18-12-7,-1-1 0,0 0 1,-1-2-1,0-1 0,-2 0 1,-1-2-1,27-32 0,-43 47-45,-1 1 0,1-1-1,-1 0 1,0 0-1,0 0 1,-1-1 0,3-9-1,-5 15 11,0 0 0,1 0 0,-1 1 0,0-1 0,0 0-1,0 0 1,0 0 0,0 1 0,0-1 0,0 0 0,-1 0 0,1 0 0,0 0-1,0 1 1,0-1 0,-1 0 0,1 0 0,-1 1 0,1-1 0,0 0 0,-1 1 0,1-1-1,-1 0 1,0 1 0,0-2 0,-1 2-3,0-1 0,0 1 0,0-1 0,0 1 0,1 0 0,-1 0 0,0 0 0,0 0 0,0 0 0,0 0 0,0 1 0,0-1 0,0 1 0,1-1-1,-1 1 1,-3 1 0,-9 4 7,0 1 0,0 1 0,1 0 0,0 0 0,1 2 0,-20 17 0,-63 74 224,92-97-214,-15 18 98,-20 29 0,34-44-80,0-1 1,0 1 0,1 0 0,0 0 0,0 1 0,0-1 0,1 1 0,0-1 0,-1 13 0,3-18-24,0 0 0,0-1 1,0 1-1,0-1 1,0 1-1,1 0 1,-1-1-1,0 1 0,1 0 1,-1-1-1,1 1 1,0-1-1,-1 1 1,1-1-1,0 0 0,0 1 1,0-1-1,0 0 1,0 1-1,2 0 1,-1 0-8,1 0 0,0-1 0,-1 1 0,1-1 1,0 0-1,0 0 0,0 0 0,-1 0 0,1 0 1,5 0-1,5 0-180,1-1 1,0 0-1,26-4 0,-24 2 13,1-1-1,-1 0 0,0-2 0,0 0 1,0 0-1,0-2 0,-1 0 1,22-14-1,31-21-255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7:5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36 399 13139,'-10'8'954,"6"-5"-566,1-1 1,-1 1 0,1 1-1,0-1 1,0 0-1,-3 5 1,21-23 1870,17-32-1164,45-92 0,9-58-891,-84 193-203,10-21 2,-5 20 1,-7 5-4,1 0 1,-1 1-1,1-1 1,-1 0-1,0 1 1,1-1-1,-1 0 1,0 1-1,1-1 1,-1 1-1,0-1 1,0 1-1,1-1 1,-1 1-1,0-1 1,0 1-1,0-1 1,0 1-1,0-1 1,0 1-1,1 0 1,9 57 57,9 34-487,-16-81 240,0 0-1,1 0 1,1-1-1,0 1 1,11 18 0,-1-13-49,3-9-50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39 120 10970,'2'4'6715,"0"-3"-6205,0-2-466,-1 0 1,0-1-1,0 1 0,1-1 1,-1 1-1,0-1 1,-1 0-1,1 1 1,0-1-1,0 0 1,-1 0-1,1 1 1,-1-1-1,1 0 1,-1 0-1,0 0 1,0 0-1,0-3 1,0 2-3,0 0 0,0 1 0,0-1 0,0 0 0,-1 0 1,1 0-1,-1 1 0,0-1 0,0 0 0,0 1 0,-1-4 1,1 5-31,1 1 1,0 0 0,0-1 0,-1 1-1,1 0 1,0 0 0,0-1 0,-1 1-1,1 0 1,0 0 0,-1-1 0,1 1-1,0 0 1,-1 0 0,1 0 0,0 0-1,-1 0 1,1 0 0,0-1 0,-1 1-1,1 0 1,-1 0 0,1 0 0,0 0-1,-1 0 1,1 0 0,0 0 0,-1 1-1,1-1 1,-1 0 0,1 0 0,-12 10 267,-3 17 143,15-27-416,-12 33 410,13-30-28,6-21-113,13-39 205,-21 73-487,0 3 15,4-31 55,-1-1-30,5-16 65,-14 67-14,8-30-14,5-31-11,5-28 22,-26 92-53,3-14-6,6-7 82,8-32 77,8-24-821,-22 29-425,4-2 715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52 135 13651,'-24'-2'6323,"38"3"-4863,-9-2-1367,1 1 0,-1 0-1,0-1 1,0 0 0,0-1 0,1 1 0,-1-1 0,9-4 0,42-25 325,-34 17-265,-1 2-42,6-3 18,34-16-1,-54 28-123,1 0 1,0 1-1,0-1 0,-1 2 1,1-1-1,1 1 0,-1 0 1,0 0-1,15 2 0,-13 2 26,-14 2 9,-21 3 29,16-6-58,-70 32 40,48-19-60,-1-2 0,0-1 0,-48 11 0,24-1-6,61-22-3,0-1 0,0 0 0,0 0 1,0-1-1,9-3 0,17-4-7,19 10-102,-43 0 47,0 0 1,-1-1-1,1 1 0,0-2 1,0 1-1,0-1 0,0 0 1,10-3-1,-6-4-161,-11 8 237,0-1 0,0 1-1,0 0 1,0 0 0,0-1 0,0 1-1,0 0 1,0 0 0,0-1-1,0 1 1,0 0 0,0-1 0,0 1-1,0 0 1,0 0 0,-1-1 0,1 1-1,0 0 1,0 0 0,0 0-1,0-1 1,-1 1 0,1 0 0,0 0-1,0 0 1,0-1 0,-1 1 0,1 0-1,0 0 1,-2-1 1,1 0 0,-1 1 0,1-1 0,-1 0 0,1 1 0,-1-1 0,0 1 0,1 0 0,-1 0 0,1 0 0,-1 0 0,0 0 0,1 0 0,-3 0 0,-14 5 66,0 1 0,1 1 0,0 0-1,0 2 1,-27 17 0,-28 13 187,71-38-266,1-1-1,0 0 1,-1 0-1,1 1 1,-1-1 0,1 0-1,-1 0 1,1 0-1,-1 0 1,1 0-1,-1 1 1,1-1-1,-1 0 1,1 0 0,-1 0-1,1 0 1,-1 0-1,1-1 1,-1 1-1,1 0 1,-1 0 0,0 0-1,1-10-111,14-17 141,-11 22-45,16-31-80,5-5-40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15 199 12083,'-2'-3'262,"1"1"0,-1-1 0,1 0 1,0 0-1,0 0 0,0 0 1,0 0-1,1 0 0,-1 0 1,1 0-1,0 0 0,0 0 1,0 0-1,0 0 0,0 0 0,1 0 1,-1 0-1,1 0 0,1-4 1,3-8 421,0 0 0,11-19 0,-11 25-382,0-1-1,14-17 1,-18 25-278,0 0 0,1 0 0,-1 1 0,1-1 0,-1 0 1,1 1-1,0-1 0,0 1 0,0-1 0,0 1 0,0 0 0,0 0 0,0 0 1,0 0-1,0 0 0,1 0 0,-1 1 0,0-1 0,1 1 0,2-1 0,-4 1-21,0 0-1,0 1 0,-1-1 1,1 0-1,0 0 0,0 1 1,-1-1-1,1 0 0,0 1 1,-1-1-1,1 1 0,0-1 1,-1 1-1,1-1 0,-1 1 0,1-1 1,-1 1-1,1 0 0,-1-1 1,0 1-1,1 0 0,-1-1 1,1 1-1,-1 1 0,2 23 27,-14 23-8,-72 184 115,79-221-137,1 0 0,0 0-1,0 1 1,1 0 0,1 0-1,0 0 1,0 14 0,2-25-30,0 0 1,0 0 0,0 0-1,0 0 1,1 1 0,-1-1-1,0 0 1,1 0-1,-1 0 1,1 0 0,-1 0-1,1 0 1,0 0 0,-1 0-1,1 0 1,0 0 0,0-1-1,-1 1 1,1 0-1,0 0 1,0-1 0,0 1-1,0 0 1,0-1 0,0 1-1,0-1 1,0 0-1,0 1 1,0-1 0,1 0-1,-1 1 1,0-1 0,0 0-1,0 0 1,0 0 0,2 0-1,2 0-94,-1-1-1,0 1 0,1-1 1,-1 0-1,0 0 1,0 0-1,0-1 1,7-3-1,5-4-234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14267,'-17'21'712,"0"0"1,-27 47-1,40-60-609,0-1-1,1 1 1,0-1 0,1 1-1,-1 0 1,2 0 0,-1 0-1,1 0 1,0 0 0,0 1-1,1-1 1,0 0 0,1 0-1,2 11 1,-3-17-74,0 0 1,1-1-1,-1 1 1,0 0 0,1-1-1,0 1 1,-1-1-1,1 1 1,0-1-1,0 1 1,0-1-1,0 1 1,0-1 0,0 0-1,0 1 1,1-1-1,-1 0 1,0 0-1,1 0 1,-1 0-1,0 0 1,1 0-1,0-1 1,-1 1 0,1 0-1,-1-1 1,1 1-1,0-1 1,-1 1-1,1-1 1,0 0-1,0 0 1,-1 0-1,1 0 1,0 0 0,-1 0-1,1-1 1,0 1-1,0 0 1,2-2-1,3 0 54,0-1 1,-1 1-1,1-2 0,-1 1 0,1-1 1,-1 0-1,0 0 0,7-8 0,-1 1 36,0-1 0,-2-1-1,1 0 1,-2 0-1,13-22 1,-18 27-91,1-1 0,-1 0 0,-1 0 0,0 0 0,0-1 0,-1 1-1,0-1 1,0 1 0,-1-1 0,-1-16 0,0 23-27,0 0 0,0 0-1,-1 0 1,1 0 0,-1 1-1,0-1 1,0 0 0,0 0 0,0 0-1,0 1 1,-1-1 0,1 0-1,-1 1 1,0 0 0,0-1 0,0 1-1,0 0 1,0 0 0,0 0-1,-1 0 1,1 0 0,0 0 0,-1 1-1,0-1 1,1 1 0,-1 0-1,0 0 1,0 0 0,0 0 0,-5-1-1,4 2 19,-1-1 0,0 1 0,1 0 0,-1 1 0,0-1 0,1 1 1,-1-1-1,0 2 0,1-1 0,0 0 0,-1 1 0,1 0 0,0 0 0,-1 0 0,1 0 0,0 1 0,1-1 0,-1 1 0,-4 4 0,-19 19 216,15-20-175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14075,'7'0'1336,"-4"1"-744,0 6-199,-3 9 607,-3 6-184,-3 9-128,-3 5-128,1 4-176,-4 0-40,1 3-168,0-6-48,0-6-184,1-9-184,3-6-416,2-9 2185,-1-8-1537,3-5 48,4-11 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13139,'-5'1'230,"1"0"0,0 0 0,0 1 1,0-1-1,0 1 0,0 0 0,0 0 0,0 1 1,1-1-1,-1 1 0,1 0 0,0 0 1,0 0-1,0 0 0,0 0 0,0 1 0,1-1 1,-1 1-1,1 0 0,-3 5 0,4-6-155,-1 0 1,0 0-1,1 0 0,0 1 0,0-1 0,0 0 1,0 1-1,1-1 0,-1 1 0,1-1 0,0 1 1,0-1-1,0 1 0,0-1 0,0 1 0,1-1 1,0 1-1,0-1 0,0 0 0,0 1 0,0-1 0,1 0 1,-1 0-1,1 0 0,3 5 0,-4-7-52,0 0 1,0-1-1,0 1 0,-1 0 0,1-1 0,0 1 1,0 0-1,0-1 0,0 1 0,0-1 0,0 0 1,0 1-1,0-1 0,0 0 0,0 1 0,0-1 1,0 0-1,0 0 0,1 0 0,-1 0 0,0 0 1,1-1-1,0 1 9,1-1 1,-1 0-1,0 0 0,0 0 1,0 0-1,1 0 1,-1 0-1,0-1 0,3-2 1,0-1 41,0 0 1,0-1 0,0 0 0,0 0-1,5-10 1,-8 10-33,1 0 0,-1 0 0,1-1 0,-2 1 0,1-1-1,-1 1 1,0-1 0,0-11 0,-1 16-44,0 1-1,0-1 0,0 0 0,0 1 1,-1-1-1,1 0 0,-1 1 0,1-1 1,-1 1-1,1-1 0,-1 1 1,0-1-1,0 1 0,0 0 0,0-1 1,-2-1-1,2 2-19,0 0-1,-1 0 1,1 1 0,-1-1-1,1 1 1,-1-1 0,1 1 0,-1-1-1,0 1 1,1 0 0,-1 0-1,1 0 1,-1 0 0,0 0-1,1 0 1,-1 0 0,1 0-1,-1 1 1,1-1 0,-4 2 0,1 0-120,0-1 0,0 2 1,0-1-1,1 0 1,-1 1-1,1 0 0,-1 0 1,1 0-1,0 0 1,0 0-1,0 1 1,1-1-1,-1 1 0,1 0 1,0 0-1,0 0 1,0 0-1,-1 6 1,-3 7-350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14715,'17'9'1833,"1"1"-1169,5-3-264,3 0 1200,9-7-1488,0-6 1504,7-14-1303,4-4 23,3-6-160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11674,'-1'4'388,"1"-1"0,0 0 0,-1 1-1,0-1 1,0 0 0,0 0-1,0 0 1,0 0 0,-1 0 0,1 0-1,-1 0 1,-3 4 0,-4 10 499,6-9-537,0 0 0,1 1 0,0-1 0,0 1 0,1-1 0,0 15 0,1-21-315,0-1 1,0 1 0,0-1 0,0 0-1,0 1 1,1-1 0,-1 0-1,0 1 1,1-1 0,-1 0 0,1 1-1,0-1 1,-1 0 0,1 0-1,0 0 1,0 0 0,0 0 0,0 0-1,1 2 1,0-3-23,-1 1 0,1-1 0,0 1 0,-1-1 0,1 0 0,0 0 0,-1 0 0,1 0 0,0 0 0,-1 0 0,1 0 0,0 0-1,-1-1 1,1 1 0,-1-1 0,1 1 0,0-1 0,-1 1 0,1-1 0,-1 0 0,2-1 0,9-5 14,-1 0 0,0 0 0,-1-1-1,1-1 1,16-17 0,-21 20-25,-1-1-1,0 0 1,0 1 0,0-2-1,-1 1 1,0 0-1,0-1 1,-1 0 0,0 0-1,3-10 1,-6 16-4,1 0 1,-1 0-1,0 0 0,1 1 1,-1-1-1,0 0 1,0 0-1,0 0 1,0 0-1,-1 0 0,1 1 1,0-1-1,-1 0 1,0 0-1,1 0 0,-1 1 1,0-1-1,0 0 1,-1-1-1,1 2-26,0 0 0,0 0-1,0 0 1,-1 1 0,1-1 0,0 0 0,-1 1-1,1-1 1,0 1 0,-1-1 0,1 1 0,-1 0-1,1-1 1,0 1 0,-1 0 0,1 0 0,-1 0 0,-2 1-1,-5 0-109,0 1-1,0 0 0,1 1 0,-1 0 0,1 0 1,-9 6-1,-1-3-75,3-7-67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13555,'-1'8'664,"-1"-1"0,0 0 0,-1 1 0,-6 12 0,6-12-237,-1-1 1,1 1 0,-3 14-1,6-22-408,-1 0 0,1 1 0,0-1 0,0 0 0,0 1 0,0-1-1,0 0 1,-1 1 0,1-1 0,0 0 0,0 1 0,0-1 0,0 1 0,0-1-1,0 0 1,0 1 0,0-1 0,0 0 0,0 1 0,1-1 0,-1 1 0,0-1-1,0 0 1,0 1 0,0-1 0,1 0 0,-1 1 0,0-1 0,0 0 0,0 0-1,1 1 1,-1-1 0,0 0 0,1 1 0,-1-1 0,13-6 355,10-19 57,-22 23-395,2-2 55,0 1 1,0-1-1,0 0 1,-1-1-1,1 1 1,-1 0-1,0-1 1,0 1-1,-1-1 1,0 0 0,1 1-1,-2-1 1,2-5-1,-2 9-81,0 1 0,0 0 1,0 0-1,0 0 0,0-1 0,-1 1 0,1 0 0,0 0 0,0-1 0,0 1 0,0 0 0,0 0 0,0 0 1,0-1-1,0 1 0,-1 0 0,1 0 0,0 0 0,0 0 0,0-1 0,0 1 0,-1 0 0,1 0 0,0 0 1,0 0-1,0 0 0,-1 0 0,1-1 0,0 1 0,0 0 0,0 0 0,-1 0 0,1 0 0,0 0 1,0 0-1,-1 0 0,1 0 0,0 0 0,0 0 0,-1 0 0,1 0 0,0 0 0,0 0 0,0 0 0,-1 0 1,1 1-1,0-1 0,0 0 0,0 0 0,-1 0 0,1 0 0,0 0 0,0 0 0,0 1 0,-1-1 0,1 0 1,0 0-1,0 0 0,0 1 0,0-1 0,0 0 0,0 0 0,-1 0 0,1 1 0,-11 11 230,8-7-165,0 1-1,0-1 0,0 0 0,1 1 0,0 0 1,0 0-1,0 0 0,1-1 0,0 1 0,-1 10 1,2-16-69,0 1 0,0-1 0,0 0 0,0 0 0,0 1 0,0-1 0,0 0 0,0 0 0,0 1 0,0-1 0,1 0 0,-1 0 0,0 1 0,0-1 0,0 0 0,0 0 0,0 0 0,0 1 0,1-1 0,-1 0 1,0 0-1,0 0 0,0 1 0,0-1 0,1 0 0,-1 0 0,0 0 0,0 0 0,1 0 0,-1 0 0,0 1 0,0-1 0,1 0 0,-1 0 0,0 0 0,11-4 154,8-13 32,-16 13-160,26-31 253,-27 33-253,-1 0 0,1 0 0,-1-1 0,1 1 0,-1 0 0,0-1 0,0 1 0,0-1-1,0 1 1,-1-1 0,1 1 0,-1-1 0,1-4 0,-1 6-27,0 1 0,-1 0 0,1-1-1,0 1 1,-1-1 0,1 1 0,0 0 0,-1-1-1,1 1 1,0 0 0,-1-1 0,1 1 0,-1 0 0,1 0-1,-1-1 1,1 1 0,-1 0 0,1 0 0,0 0-1,-1 0 1,1 0 0,-1 0 0,1 0 0,-1-1-1,1 1 1,-1 1 0,1-1 0,-1 0 0,1 0-1,-1 0 1,1 0 0,-1 0 0,1 0 0,-1 1 0,0-1-1,-23 8-306,18-6 171,2-1 101,0 0 0,-1-1 0,1 1 0,0-1 0,0 0 0,0 0 0,-6-1 0,-8-3-122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15003,'-1'7'1441,"1"0"-833,2-3-184,10-7 928,5-4-400,9-7-320,5-3-64,7-5-231,5 2-161,1 0-472,-1 0-345,-8 4 505,-11 5-96,-15 5-152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13659,'-4'0'222,"1"1"0,0 0 0,-1 0 0,1 0 0,0 0 0,-1 0-1,1 1 1,0-1 0,0 1 0,0 0 0,0 0 0,1 0 0,-1 0 0,0 1 0,1-1 0,0 1 0,-1 0 0,1-1 0,0 1 0,1 0 0,-3 3-1,-3 7-37,0 0 0,1 1 0,-7 21 0,6-13 139,-6 35 0,12-50-256,0-1-1,1 0 1,-1 1-1,1-1 1,0 1-1,1-1 1,0 0-1,0 1 1,0-1 0,3 9-1,-4-14-53,1 0 1,-1 0-1,1 0 0,-1 0 0,1 0 1,-1 0-1,1 0 0,0 0 0,-1-1 1,1 1-1,0 0 0,0 0 0,0 0 1,0-1-1,0 1 0,-1 0 1,1-1-1,0 1 0,0-1 0,1 1 1,-1-1-1,0 0 0,2 1 0,-2-1 0,1 0-1,0 0 1,-1-1 0,1 1-1,0 0 1,-1-1-1,1 1 1,-1-1-1,1 0 1,-1 1 0,1-1-1,-1 0 1,0 0-1,2-1 1,4-4 34,-1 0 1,0-1-1,0 1 1,8-12-1,-8 9 3,0-1-1,0 0 0,-1 0 1,0 0-1,-1-1 0,0 1 1,0-1-1,-1 0 0,-1 0 1,0-1-1,0 1 0,-2 0 1,1-1-1,-2-14 0,1 25-41,0 0 0,0 0-1,0 0 1,0 0 0,-1 0-1,1-1 1,0 1 0,-1 0-1,1 0 1,-1 0 0,1 1-1,-1-1 1,0 0 0,1 0-1,-1 0 1,0 0 0,1 0-1,-1 1 1,0-1-1,-1 0 1,1 0-37,0 1-1,1 0 1,-1 0-1,0 0 1,0 0 0,0 0-1,0 0 1,0 0-1,1 0 1,-1 0-1,0 0 1,0 0 0,0 0-1,0 1 1,1-1-1,-1 0 1,0 0-1,0 1 1,-1 0-1,-1 1-104,0 0-1,0 1 0,0-1 0,0 1 0,1-1 0,-1 1 0,1 0 0,0 0 0,-4 6 0,6-7-175,2-3-50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13923,'0'13'1200,"-10"9"-816,-6 4-120,-4 9 425,0 4-1,0 4-72,-3 0-72,3-1-104,1-2-32,6-9-88,0-1-16,6-14-272,0-1-184,7-14-384,-3 2-184,3-16 528,0-6-168,3-14-96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13019,'-11'11'614,"-4"4"221,0 0 1,-13 19 0,24-28-683,0 0-1,1 0 1,0 0-1,0 1 1,0-1 0,0 1-1,1-1 1,0 1-1,1 0 1,-2 9-1,3-14-126,0-1-1,0 1 0,0-1 1,0 1-1,0-1 0,0 1 1,0-1-1,0 1 0,1-1 0,-1 0 1,0 1-1,1-1 0,-1 0 1,1 1-1,0-1 0,-1 0 0,3 3 1,-3-4-9,1 1 1,0-1-1,0 1 1,0-1-1,-1 1 0,1-1 1,0 1-1,0-1 1,0 0-1,0 0 1,0 1-1,0-1 1,0 0-1,0 0 1,0 0-1,0 0 0,0 0 1,-1 0-1,1 0 1,1-1-1,2 1 20,0-2 1,0 1-1,-1 0 0,1-1 0,-1 0 0,1 0 1,-1 0-1,0 0 0,0 0 0,0-1 1,4-3-1,0-1 41,-1-1-1,-1 1 1,0-1 0,7-12 0,-11 17-50,0 1 0,0 0 0,0-1 1,0 1-1,0-1 0,0 1 0,0-1 1,-1 0-1,0 1 0,1-1 0,-1 0 0,0 1 1,0-1-1,0 0 0,-1 1 0,1-1 0,-1 0 1,1 1-1,-1-1 0,-1-2 0,1 4-13,0 0-1,0 0 0,0 0 0,0 0 1,0 0-1,0 0 0,0 0 0,0 1 1,0-1-1,0 0 0,0 1 0,-1-1 1,1 1-1,0-1 0,0 1 0,0 0 1,-1-1-1,1 1 0,0 0 0,-1 0 1,1 0-1,0 0 0,-1 0 1,1 0-1,0 0 0,0 1 0,-1-1 1,1 0-1,0 1 0,0-1 0,-1 1 1,1-1-1,0 1 0,0 0 0,0-1 1,-1 2-1,-4 1-22,0 1 0,0 0 0,1 0 0,0 1 0,-8 8 0,7-7-187,2 1-1,-1-1 0,1 1 0,0 0 0,0 0 1,1 0-1,0 1 0,0-1 0,1 1 0,-3 11 1,6-8-252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68 13955,'-6'21'1041,"-11"27"0,12-36-649,0 0-1,1 1 0,0-1 0,1 1 1,0 0-1,-1 26 0,4-37-359,0 0 0,0 1-1,0-1 1,0 0 0,0 0 0,0 0 0,1 0 0,-1 0-1,1 0 1,0 0 0,-1 0 0,1 0 0,0 0 0,0 0-1,0 0 1,1 0 0,-1-1 0,0 1 0,1 0 0,-1-1-1,1 1 1,-1-1 0,1 0 0,0 1 0,0-1 0,0 0-1,-1 0 1,1 0 0,0 0 0,0 0 0,0-1-1,0 1 1,1-1 0,-1 1 0,0-1 0,0 0 0,0 0-1,0 0 1,0 0 0,0 0 0,1 0 0,-1 0 0,0-1-1,0 1 1,0-1 0,0 0 0,0 0 0,0 1 0,0-1-1,0 0 1,3-3 0,4-2 26,0 0 0,0 0 0,0-1 0,-1 0 1,0-1-1,0 0 0,-1 0 0,0-1 0,6-10 0,-9 13-14,0 0 1,0-1-1,-1 0 0,0 0 0,0 0 0,-1 0 1,0 0-1,0-1 0,-1 1 0,0 0 0,0-1 1,-1 0-1,1 1 0,-2-8 0,0 12-37,1 0 0,-1 0-1,0 0 1,0 0-1,0 0 1,0 0 0,0 0-1,-1 0 1,1 1-1,-1-1 1,0 1 0,0-1-1,0 1 1,0 0 0,0-1-1,0 1 1,-1 0-1,1 0 1,-5-2 0,-3-1-154,1 1 0,-1 0 0,0 1 0,-15-4 0,-12-3-111,12 0 23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2112 8402,'5'-8'401,"1"1"0,-1 1-1,1-1 1,1 1 0,-1 0 0,1 0 0,0 1 0,1 0 0,-1 0 0,11-4 0,26-19-29,-13 5 173,2 0-1,57-28 1,33-13-57,-55 27-339,99-37-1,-36 32 397,45-18-195,-151 49-345,-1 0 0,-1-2 1,0-1-1,0 0 1,20-19-1,-4 4 3,0 3 0,1 1 0,79-35 0,20-12 35,149-100 74,-224 137-87,97-39 1,2 1-27,-133 57 1,0-2 1,-2 0-1,35-29 1,-20 8-1,3 2 0,1 2 0,88-49 0,276-139 26,-351 189-10,81-33 0,-28 14 3,96-57 383,-200 104-399,0-1 1,0 1-1,14-15 1,6-5-4,57-30 33,-24 8 201,-61 47-123,-13-16-1453,7 8 1104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7026,'-4'39'1000,"4"3"-592,0-1-88,-2-1 448,4 1-184,-1-1-408,-1-10 56,6-2 0,0-2-192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11482,'0'34'713,"1"1"-649,-2-1-56,2 2 120,2-3-88,2-1-688,-4-4 624,3-1-105,-2-2-15</inkml:trace>
  <inkml:trace contextRef="#ctx0" brushRef="#br0" timeOffset="1">46 470 10434,'-2'24'1327,"-10"39"1,8-46-891,0 0 1,2 1 0,0-1 0,0 26 0,9 253-190,-7-288-485,-2-15 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 19892,'-7'14'781,"0"1"0,-1-1 0,-13 17 0,-8 13 447,20-29-805,1 1 0,0 0 1,1 0-1,-7 24 0,14-39-411,0 0-1,0-1 1,-1 1-1,1 0 1,0 0-1,0-1 0,0 1 1,0 0-1,0 0 1,0-1-1,0 1 1,0 0-1,0 0 0,0 0 1,0-1-1,1 1 1,-1 0-1,0 0 1,0-1-1,1 1 1,-1 0-1,1-1 0,-1 1 1,0 0-1,1-1 1,0 2-1,0-2-10,0 0-1,1 1 1,-1-1-1,0 0 1,0 0-1,0 0 1,0 1-1,0-1 1,0 0-1,1-1 1,-1 1-1,0 0 1,0 0-1,0 0 1,0-1-1,1 0 1,9-3-92,-1-1 1,19-11-1,-22 12 75,9-6-66,36-18-188,-48 27 236,-1 0 0,1-1 0,-1 1 0,1 0 0,-1 0 0,1 1 0,0-1 0,-1 1 0,1 0 0,0 0 0,-1 0 0,8 2 0,-10-2 18,0 0 0,1 1 0,-1-1 0,0 1 0,1 0-1,-1-1 1,0 1 0,0 0 0,1 0 0,-1 0 0,0 0 0,0 0-1,0 0 1,0 0 0,0 0 0,0 0 0,-1 1 0,1-1 0,0 0 0,-1 1-1,2 0 1,-1 2-1,-1-1 0,1 0 0,-1 0 0,1 1 0,-1-1 0,0 0 1,0 1-1,-1-1 0,0 4 0,-1 3-4,0 0 1,-1 0-1,-1 0 1,0 0 0,-5 9-1,0-1 52,-2-1 0,0-1-1,0 0 1,-2 0 0,0-1-1,-1 0 1,0-2 0,-25 20-1,37-32-42,0 1 0,0-1 0,0 0 0,-1 0 0,1 1 0,0-1 0,-1-1 0,1 1 0,-1 0 0,1 0 0,-1-1 0,1 0 0,-1 1 0,1-1 0,-1 0 0,1 0 0,-1-1 0,0 1 0,-2-1 0,3 0 10,0 0 0,0 0 0,0 0 0,0-1 0,0 1-1,0-1 1,0 1 0,0-1 0,1 0 0,-1 1 0,1-1-1,-1 0 1,1 0 0,0 0 0,0 0 0,0-1 0,0 1-1,0 0 1,0 0 0,-1-5 0,-6-30-133</inkml:trace>
  <inkml:trace contextRef="#ctx0" brushRef="#br0" timeOffset="1">131 14 19020,'26'-9'1472,"5"6"-1112,6 2-232,11 1 137,3 1-578,7 1 337,2 0-144,0 4-168</inkml:trace>
  <inkml:trace contextRef="#ctx0" brushRef="#br0" timeOffset="2">1021 22 19196,'-27'25'2025,"-9"6"-1257,-3 3-368,-5 11 1032,2-1-288,6 2-568,8-3-424,7-7-864,6-6-328,9-17-976,2-10 1616,7-19-385,4-8-335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14331,'-3'10'1304,"-2"5"-1008,1 6-144,0 1 441,1 2-273,0-2-56,3-1-496,0 1-336,-1-4 504,1 1-113,0-2-63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11234,'-5'45'809,"1"-4"-681,-2 2-40,5 2-112,-1-4-464,2-5 488,0-5-121,5-6-95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2465,'10'176'6464,"-4"-37"-4101,-4-115-2166,-1-5 171,1-1 1,1 0-1,6 23 1,-9-40-358,0-1 0,0 0 1,0 0-1,0 0 0,0 0 0,0 0 1,0 0-1,0 0 0,0 0 0,0 0 1,0 0-1,0 0 0,0 0 1,0 0-1,0 1 0,0-1 0,0 0 1,0 0-1,0 0 0,0 0 0,1 0 1,-1 0-1,0 0 0,0 0 1,0 0-1,0 0 0,0 0 0,0 0 1,0 0-1,0 0 0,0 0 0,0 0 1,0 0-1,0 0 0,1 0 1,-1 0-1,0 0 0,0 0 0,0 0 1,0 0-1,0 0 0,0 0 0,0 0 1,0 0-1,0 0 0,0 0 1,0 0-1,0 0 0,0 0 0,1 0 1,-1 0-1,0 0 0,0 0 0,0 0 1,0 0-1,0-1 0,0 1 0,0 0 1,0 0-1,0 0 0,0 0 1,4-7 166,2-9-458,-6 15 275,0 0-1,0 1 0,0-1 0,0 0 1,-1 1-1,1-1 0,0 1 1,0-1-1,0 0 0,-1 1 0,1-1 1,0 1-1,0-1 0,-1 1 0,1-1 1,-1 1-1,1-1 0,0 1 1,-1-1-1,0 0 0,-6-1-79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16027,'3'-16'1720,"-2"12"-1171,0 0 1,0 0-1,-1 0 0,1 0 0,-1 0 1,0 0-1,0 0 0,-1-6 0,0 10-505,1 0 0,0 0 0,-1 0 0,1 1 0,0-1 0,-1 0 0,1 0 0,0 0 0,-1 0 0,1 1 1,0-1-1,-1 0 0,1 0 0,0 1 0,0-1 0,-1 0 0,1 0 0,0 1 0,0-1 0,0 0 0,-1 1 0,1-1 0,0 0 0,0 1 0,0-1 0,0 0 0,0 1 0,0-1 0,0 0 0,0 1 0,0 0 0,-8 16 310,-18 53 188,-33 97 430,51-138-798,1 0 0,1 1-1,-3 54 1,9-81-166,0 0 0,0 0 1,0 1-1,0-1 0,1 0 1,0 0-1,-1 1 0,1-1 1,1 0-1,-1 0 0,0 0 1,3 4-1,-3-6-5,0 0 0,-1 0-1,1-1 1,0 1 0,0 0 0,0 0-1,0 0 1,1-1 0,-1 1-1,0 0 1,0-1 0,0 1 0,0-1-1,1 0 1,-1 1 0,0-1 0,1 0-1,-1 0 1,0 1 0,0-1 0,1 0-1,-1 0 1,0-1 0,1 1-1,-1 0 1,0 0 0,0-1 0,1 1-1,-1 0 1,0-1 0,0 0 0,0 1-1,1-1 1,0-1 0,7-3-22,-1 0 0,0-1 0,0-1 0,0 1 0,-1-1 0,0-1 1,9-10-1,-3-1-1051,0 1 0,12-25 0,-24 40 674,1 1-1,-1-1 1,0 1-1,0-1 1,-1 0 0,1 1-1,0-1 1,-1 0-1,0 0 1,0 1-1,1-1 1,-2 0 0,1 0-1,0 1 1,-1-5-1,-1-4-914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13395,'1'-10'1664,"-1"1"-616,0 3 2985,-1 13-2824,-1 11-65,1 10-272,-3 2-136,1 8-296,0 2-128,0 4-80,0 1-40,3-4-432,0-3-384,0-8 552,0-6-112,2-7-80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13395,'2'0'2923,"-1"6"-1106,-3 21-505,-8 34-1024,2-7-357,1 0 0,2 83 0,-1-169-3716,-1 2 2909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14515,'0'0'43,"-1"0"-1,1 0 1,0 0 0,0 0-1,0 0 1,0 0 0,-1 0-1,1 0 1,0 0 0,0 0-1,0 0 1,0 0 0,0 0-1,-1 1 1,1-1-1,0 0 1,0 0 0,0 0-1,0 0 1,0 0 0,0 0-1,0 0 1,-1 1 0,1-1-1,0 0 1,0 0 0,0 0-1,0 0 1,0 0 0,0 1-1,0-1 1,0 0 0,0 0-1,0 0 1,0 0-1,0 1 1,0-1 0,0 0-1,0 0 1,0 0 0,0 0-1,0 1 1,0-1 0,0 0-1,0 0 1,0 0 0,0 0-1,1 0 1,-1 1 0,0-1-1,0 0 1,0 0 0,0 0-1,0 0 1,0 0-1,0 0 1,1 0 0,-1 1-1,0-1 1,15-2 1239,26-12-304,-37 12-776,48-15-52,0 2 1,1 2-1,1 3 0,0 2 1,0 2-1,64 1 0,-108 6-440,-7-2 74,0 1-1,1 0 1,-1 0 0,0 0-1,1 0 1,-1 1 0,1 0-1,-1-1 1,0 1 0,0 0-1,1 1 1,-1-1 0,0 0-1,5 4 1,-4-1-369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13787,'-1'0'127,"-1"-1"1,1 0-1,-1 1 0,0-1 0,1 0 1,-1 1-1,0 0 0,1-1 1,-1 1-1,0 0 0,1 0 1,-1 0-1,0 0 0,0 0 0,1 1 1,-1-1-1,0 0 0,-1 2 1,-1-1 45,1 1 0,-1-1 1,1 1-1,0 0 1,0 1-1,0-1 0,0 0 1,-3 4-1,0 1 50,0 0 0,0 1 1,0 0-1,1 0 0,0 0 0,-3 10 0,6-13-143,-8 16 327,-7 31 0,15-47-366,1 0 1,0 0-1,0 0 0,0 0 0,0 0 0,1 1 1,0-1-1,0 0 0,1 0 0,0 0 0,-1 1 1,3 6-1,-2-12-35,-1 1 0,1 0-1,-1 0 1,0 0 0,1 0 0,0 0 0,-1 0 0,1-1 0,-1 1-1,1 0 1,0 0 0,0-1 0,-1 1 0,1 0 0,0-1 0,0 1 0,0-1-1,0 1 1,0-1 0,-1 0 0,1 1 0,0-1 0,0 0 0,0 1-1,0-1 1,0 0 0,0 0 0,0 0 0,0 0 0,0 0 0,0 0 0,0 0-1,0-1 1,0 1 0,0 0 0,0 0 0,0-1 0,0 1 0,0-1-1,0 1 1,0-1 0,1 0 0,4-3 13,0 0-1,0 0 1,0 0-1,7-8 1,-12 10-12,16-16 83,-2 0-1,0-1 1,-2-1 0,0 0 0,-1-1 0,10-23-1,-16 33-13,-3 6-15,-2 3-29,1-1 0,-1 1 0,1 0 0,-1-1 0,0 0 1,0 1-1,0-1 0,0 1 0,-1-1 0,1 0 0,-1 0 0,0 1 1,1-1-1,-1-3 0,-1 6-23,1 0 0,-1 0-1,1 0 1,-1 0 0,1 0 0,-1 1 0,1-1 0,-1 0 0,1 0 0,0 1 0,-1-1 0,1 0 0,0 1-1,-1-1 1,1 0 0,0 1 0,-1-1 0,1 1 0,0-1 0,0 0 0,-1 1 0,1-1 0,0 1 0,0-1-1,0 1 1,0-1 0,-1 1 0,-7 17 74,3-8-76,2 1 0,-1-1 0,1 1 0,1 0 0,0 0 0,1 0 0,0 0 0,1 17 0,0-27-38,0 0 0,0 0 0,0 0 0,0 0 1,1-1-1,-1 1 0,0 0 0,1 0 1,-1 0-1,0-1 0,1 1 0,-1 0 0,1-1 1,-1 1-1,1 0 0,0-1 0,-1 1 0,1 0 1,0-1-1,-1 1 0,1-1 0,0 1 1,0-1-1,-1 0 0,1 1 0,0-1 0,0 0 1,0 0-1,0 1 0,-1-1 0,1 0 1,0 0-1,0 0 0,0 0 0,0 0 0,0 0 1,-1 0-1,1 0 0,0 0 0,1-1 1,2 0-192,-1 0 1,1 0 0,-1 0 0,1-1 0,-1 1 0,0-1-1,6-4 1,27-26-898,-17 13 346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 13771,'1'0'98,"-1"-1"0,1 1 0,-1 0 0,1-1 1,-1 1-1,1-1 0,-1 1 0,1 0 0,0 0 0,-1-1 0,1 1 0,-1 0 0,1 0 1,0 0-1,-1 0 0,1 0 0,0 0 0,-1 0 0,1 0 0,0 0 0,-1 0 1,1 0-1,1 0 0,-8 15 1329,0-2-1299,-7 17 335,-1-1-1,-1 0 0,-27 37 1,10-21-33,23-31-316,-1 0 0,0 0 0,0-1 0,-1-1 0,-1 0 0,0 0 0,-17 12-1,29-23-138,-1-1 0,1 0 0,-1 1 0,1-1 0,-1 0 0,1 1 0,-1-1 0,1 0 0,-1 1 0,1-1 0,-1 0 0,1 0 0,-1 1 0,0-1 0,1 0 0,-1 0 0,1 0 0,-1 0 0,0 0 0,1 0 0,-1 0 0,1 0 0,-1 0 0,1 0 0,-1 0 0,0-1 0,1 1 0,-1 0 0,1 0 0,-1 0 0,1-1 0,-1 1 0,1 0 0,-1-1 0,1 1 0,-1 0 0,1-1 0,-1 1 0,1-1 0,0 1 0,-1-1 0,1 1 0,0-1 0,-1 1 0,1-1 0,-1 0 0,0-3-158,0 0 0,1 0 1,-1-1-1,1 1 0,0-7 1,0 6 188,-1-30-426,0-7-139</inkml:trace>
  <inkml:trace contextRef="#ctx0" brushRef="#br0" timeOffset="1">39 1 16347,'2'6'1441,"-2"8"-873,0 5-240,2-1 544,4 2-176,11 9-128,5 1-87,4-11-249,4-1-208,3-8-593,1-2-207,-1-3 600,0-2-104,-6-10-152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15203,'1'7'250,"0"-1"1,0 0-1,0 0 0,-1 1 0,0-1 0,-1 0 0,1 0 0,-1 1 0,-1-1 1,1 0-1,-4 10 0,-2 16 486,0 9-201,0-9-22,3 1 0,-2 48 0,6-78-451,0-2-32,0 0 0,0 0 0,0 0 0,0 0 0,0 0-1,0-1 1,0 1 0,0 0 0,0 0 0,0 0 0,0 0 0,1-1-1,-1 1 1,0 0 0,1 0 0,-1 0 0,0-1 0,1 1 0,-1 0-1,1 0 1,0-1 0,-1 1 0,1-1 0,-1 1 0,1 0-1,1 0 1,-2-1-12,0 0 0,1 0 0,-1 0-1,0 0 1,1 0 0,-1 0 0,0 0-1,1 0 1,-1 0 0,0 0 0,1 0-1,-1-1 1,0 1 0,0 0 0,1 0-1,-1 0 1,0 0 0,0 0 0,1-1-1,-1 1 1,0 0 0,0 0 0,1-1-1,-1 1 1,0 0 0,0 0 0,0-1-1,1 1 1,-1 0 0,0 0 0,0-1-1,0 1 1,0 0 0,0-1 0,0 1-1,0-1 1,3-15 205,-3 12-90,0 3-114,10-111 1623,-9 97-1497,-2 0 0,0 0 0,0 0 0,-2 0 0,-5-19 0,5 24-63,2 13-24,5 16-45,-3-17-24,0 1-1,0-1 1,1 0-1,-1 0 1,1 0-1,-1 0 0,1 0 1,0 0-1,-1 0 1,1 0-1,0-1 1,0 1-1,1-1 1,-1 1-1,0-1 1,0 0-1,1 0 1,3 1-1,-1-1-99,-1 0 1,1 0-1,0-1 0,0 1 0,0-1 0,0 0 0,0-1 0,-1 1 1,7-3-1,7-1-897,0-2-1,-1-1 1,32-16 0,61-37-5905,-113 87 8917,-3 0-1345,-2 8 41,1-1 1,3 1-1,-2 42 1,6-75-649,0 0 0,0 1-1,0-1 1,0 0 0,1 1 0,-1-1 0,1 0-1,-1 1 1,1-1 0,0 0 0,0 0 0,0 0 0,0 0-1,0 0 1,3 3 0,-4-4-26,1-1 0,0 1-1,-1-1 1,1 0 0,0 1 0,-1-1-1,1 0 1,0 1 0,-1-1 0,1 0-1,0 0 1,0 0 0,-1 0 0,1 0-1,0 0 1,-1 0 0,1 0 0,0 0-1,1 0 1,0-1 17,0 1 0,0-1 0,0 0 0,0 0 0,0 0 0,0 0 0,0 0 0,3-3 0,4-4 95,1 0-1,-2-1 1,0 0 0,0 0-1,0-1 1,9-16 0,32-69 637,-40 76-614,-3 7-49,0 0-1,-1-1 0,-1 1 0,0-1 0,4-22 0,-9 21 34,0 14-140,1 0-1,0 0 0,0 0 1,0 0-1,0 0 1,0-1-1,0 1 0,-1 0 1,1 0-1,0 0 0,0 0 1,0 0-1,0 0 1,-1 0-1,1 0 0,0 0 1,0 0-1,0-1 1,0 1-1,-1 0 0,1 0 1,0 0-1,0 0 1,0 0-1,-1 0 0,1 0 1,0 1-1,0-1 1,0 0-1,-1 0 0,1 0 1,0 0-1,0 0 1,0 0-1,-1 0 0,0 1 14,0 0 0,-1 0 1,1 1-1,0-1 0,0 0 0,0 1 0,0-1 0,0 0 0,0 1 0,0-1 0,-1 4 0,-2 5 34,0 0 0,1 0 0,1 1-1,0-1 1,0 1 0,0 19-1,1-28-48,1 0 0,0 0 0,0 0 0,1 0-1,-1 0 1,0 0 0,0 0 0,1 0 0,0 0-1,-1 0 1,1 0 0,0-1 0,0 1 0,0 0-1,0 0 1,0-1 0,0 1 0,0-1 0,0 1-1,1-1 1,-1 1 0,1-1 0,-1 0 0,1 0-1,0 0 1,-1 0 0,1 0 0,0 0 0,0 0-1,0 0 1,-1-1 0,1 1 0,0-1 0,0 1-1,0-1 1,0 0 0,0 0 0,0 0 0,0 0-1,0 0 1,0 0 0,0-1 0,0 1 0,3-2-1,8-1-11,-1 0 0,0-1 0,0-1 0,-1 0 0,1-1-1,-1 0 1,0-1 0,-1 0 0,0 0 0,18-18-1,-14 11 0,0 0-1,-2-1 0,0 0 1,-1-1-1,0 0 0,12-26 0,-5-6 14,-17 45-3,0-1 1,-1 1-1,1-1 0,-1 1 1,0-1-1,0 0 0,0 1 1,0-1-1,-1 1 0,1-1 1,-2-3-1,2 7 2,0-1-1,0 1 1,0-1-1,-1 1 1,1-1-1,0 1 1,0-1-1,0 1 1,-1 0-1,1-1 1,0 1-1,-1 0 1,1-1-1,0 1 1,-1 0-1,1-1 1,0 1-1,-1 0 1,1 0 0,-1-1-1,1 1 1,0 0-1,-1 0 1,1 0-1,-1-1 1,1 1-1,-1 0 1,1 0-1,-1 0 1,1 0-1,-1 0 1,1 0-1,-1 0 1,1 0-1,-1 0 1,1 0-1,0 0 1,-1 1-1,1-1 1,-1 0-1,1 0 1,-1 0-1,1 1 1,0-1-1,-1 0 1,1 0 0,-1 1-1,1-1 1,-1 1-1,-16 17 107,12-10-72,1 0 0,0 0 0,1 0-1,0 0 1,0 1 0,1-1 0,0 1 0,0 0 0,0 12-1,1 4 36,0 0-1,4 27 1,8 34 29,-9-75-61,1 0 0,-1-1 0,2 0-1,-1 1 1,10 16 0,-6-47 510,-7 12-469,1-1 1,-1 1-1,-1 0 0,1-1 0,-1 1 0,-4-13 0,0-9 90,4 22-149,0 1-1,0 0 1,-1-1 0,0 1-1,0 0 1,-1 0-1,0 0 1,0 0-1,-1 1 1,0-1-1,-8-9 1,13 16-21,-1 0 1,0 0-1,0 0 1,0 0-1,0 0 1,0 1-1,0-1 0,0 0 1,0 0-1,0 0 1,0 0-1,0 0 1,0 0-1,0 0 0,0 0 1,0 1-1,0-1 1,0 0-1,0 0 1,0 0-1,0 0 0,0 0 1,0 0-1,0 0 1,0 0-1,0 1 1,0-1-1,0 0 0,0 0 1,0 0-1,0 0 1,-1 0-1,1 0 1,0 0-1,0 0 0,0 0 1,0 0-1,0 0 1,0 0-1,0 1 1,0-1-1,0 0 0,0 0 1,-1 0-1,1 0 1,0 0-1,0 0 1,0 0-1,0 0 0,19 7-9,0 0 0,0-2-1,0 0 1,1-1 0,0-1-1,0-1 1,0-1 0,37-2-1,-50 1 15,-1-1-1,1-1 1,-1 0-1,1 1 1,-1-2-1,0 1 1,0-1-1,0 0 1,0 0-1,0-1 1,7-6-1,-10 8 7,0 0 0,0-1 0,-1 1 0,1-1 0,-1 0 0,1 1 0,-1-1 0,0 0-1,0 0 1,-1-1 0,1 1 0,-1 0 0,1 0 0,-1-1 0,0 1 0,0-1 0,-1 1 0,1-1 0,-1 1 0,1-1 0,-1 0 0,-1 1-1,1-5 1,0 7-8,0 0 0,-1 0 0,1 0 0,0 1 0,0-1 0,-1 0 0,1 0 0,0 1 0,-1-1 0,1 0 0,-1 0 0,1 1 0,-1-1 0,1 0 0,-1 1 0,1-1 0,-1 1 0,1-1 0,-1 1 0,0-1 0,0 1 0,1-1 0,-1 1 0,0 0 0,1-1 0,-1 1 0,0 0 0,0 0 0,0 0 0,1-1 0,-1 1 0,0 0 0,0 0 0,0 0-1,0 0 1,1 0 0,-1 1 0,0-1 0,0 0 0,0 0 0,1 0 0,-1 1 0,0-1 0,0 0 0,1 1 0,-1-1 0,0 1 0,-2 1-1,-1-1 0,2 1 0,-1 0 0,0 0 0,0 0 0,1 0 1,-1 1-1,1-1 0,-1 1 0,-1 3 0,-1 2 14,1 0 1,1 1-1,-1-1 0,-3 19 1,6-25-54,0 1 1,1-1 0,-1 1 0,1-1-1,0 1 1,0-1 0,0 1 0,0 0-1,0-1 1,0 1 0,1-1-1,-1 1 1,1-1 0,0 1 0,0-1-1,0 1 1,0-1 0,0 0 0,0 1-1,1-1 1,-1 0 0,3 2 0,-3-3-108,0 0 0,1 0 0,-1-1 0,1 1 0,-1-1 0,1 1 0,-1-1 0,1 1 0,-1-1 0,1 0 0,-1 0 1,1 0-1,-1 0 0,1 0 0,0 0 0,-1 0 0,1-1 0,-1 1 0,1 0 0,-1-1 0,1 1 0,-1-1 0,0 0 0,1 1 1,-1-1-1,3-2 0,4-2-401,-1-1 0,1 1-1,6-8 1,-13 12 532,21-20-1049,2-3-110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15611,'-3'-1'153,"1"0"0,0-1 0,-1 1 0,1 1 0,-1-1 0,1 0 0,-1 1 0,1-1-1,-1 1 1,0 0 0,1 0 0,-1 0 0,1 0 0,-1 0 0,0 0 0,-3 2 0,1-1 55,0 1 0,1 0 0,0 0 0,-1 0 1,1 1-1,0-1 0,0 1 0,-5 5 0,1-1 53,1 1-1,0 0 0,0 0 0,1 1 0,0-1 1,1 1-1,-9 18 0,13-25-228,0 0 0,0 1 0,1-1 1,-1 1-1,0-1 0,1 1 0,-1-1 0,1 1 0,0-1 0,0 1 0,0 0 0,0-1 0,0 1 1,1-1-1,-1 1 0,1-1 0,-1 1 0,1-1 0,0 1 0,0-1 0,2 4 0,-1-5-7,-1 1-1,1-1 0,0 1 1,0-1-1,0 0 1,-1 1-1,1-1 0,0 0 1,1 0-1,-1 0 0,0-1 1,0 1-1,0-1 0,0 1 1,1-1-1,-1 1 0,0-1 1,0 0-1,1 0 0,-1 0 1,0-1-1,0 1 0,1 0 1,1-2-1,6 0 62,0-1 0,-1 0 0,0-1 1,0 0-1,0 0 0,0-1 0,15-11 0,-21 14-51,0 0-1,0-1 1,0 1-1,0-1 1,0 0-1,0 1 1,-1-1-1,1 0 1,-1-1-1,0 1 1,0 0-1,0-1 1,-1 1-1,1-1 1,-1 1-1,0-1 1,0 0-1,0 0 1,0 0-1,0 1 1,-1-1-1,0-6 1,0 9-27,0-1 0,-1 1 0,1 0 0,0 0 0,-1-1 0,1 1 1,0 0-1,-1 0 0,0 0 0,1 0 0,-1-1 0,0 1 0,1 0 0,-1 0 0,0 0 0,0 1 0,0-1 0,0 0 0,0 0 1,0 0-1,0 1 0,0-1 0,-2 0 0,1 0-18,-1 1 0,1-1 0,-1 1 0,1-1 0,-1 1 0,1 0 0,-1 0 0,1 1 0,0-1 0,-1 0 0,-3 2 0,-3 0-144,0 1 0,1 1 0,-1-1-1,1 2 1,-12 7 0,11-6-80,0 0 0,0 1-1,1 1 1,1-1 0,-1 1 0,1 1-1,0-1 1,1 1 0,0 1 0,0-1 0,1 1-1,1 0 1,-5 10 0,3 11-516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15723,'-11'11'5363,"10"2"-3887,2-11-1485,0 0 0,0 0 0,0-1-1,0 1 1,0 0 0,0-1 0,0 1 0,1-1-1,-1 0 1,0 1 0,1-1 0,-1 0 0,1 0-1,0 0 1,-1 0 0,1 0 0,0 0 0,2 0-1,10 4-5,1-1-1,-1 0 0,26 2 0,-22-4 50,34 10-1,-50-12-10,-1 1 0,0-1 0,0 1 0,0-1-1,1 1 1,-1 0 0,0-1 0,0 1 0,0 0-1,0 0 1,0 0 0,0 0 0,0 0 0,-1 0-1,1 0 1,0 0 0,-1 0 0,1 0 0,0 0-1,-1 0 1,1 3 0,0-1 48,-1-1 1,1 1-1,-1 0 1,0 0-1,0 0 1,0 0-1,-1 0 1,1 0-1,-2 4 1,0 2 161,-2 1 0,1-1 0,-1 0 0,-1-1 1,-6 11-1,7-13-99,0 0 0,-1-1 0,0 0 0,0 1 1,0-2-1,-1 1 0,1-1 0,-1 1 0,-8 3 1,10-6-143,1 0 0,0-1 1,0 0-1,-1 1 0,1-1 1,-1-1-1,1 1 1,-1 0-1,0-1 0,1 0 1,-1 0-1,0 0 1,1 0-1,-1 0 0,1-1 1,-1 0-1,1 1 0,-1-1 1,-5-3-1,2 1-8,1 0 1,0-1-1,-1 0 0,1 0 0,1-1 0,-1 1 0,0-1 0,-6-9 1,1-1-185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16163,'3'7'1481,"4"-2"-945,5 2-184,8-9 904,5-8-656,14 0-200,6-1-103,0-2-273,3 4-233,-5 2-551,-3 0 272,-11 0 280,-4 0-160,-7-5-152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15635,'2'2'299,"0"1"-1,0-1 1,0 1-1,0-1 1,0 1-1,-1 0 1,1 0-1,-1 0 1,1 3-1,4 7 442,-1-6-658,-1 0 0,0 0 0,-1 0-1,0 1 1,0-1 0,0 1 0,-1 0 0,-1-1 0,1 1-1,-1 0 1,0 0 0,-1 0 0,0 0 0,0 0-1,-1 0 1,-2 13 0,-5 11-83,-2 0 0,-19 44 1,18-51-10,2 0 0,0 0 1,1 1-1,-5 40 0,13-45-12,0-21 19,1 1 0,-1-1 1,0 1-1,0-1 0,0 1 0,0-1 1,0 1-1,1-1 0,-1 1 1,0-1-1,0 1 0,1-1 0,-1 1 1,0-1-1,1 0 0,-1 1 1,1-1-1,-1 1 0,0-1 0,1 0 1,-1 1-1,1-1 0,-1 0 1,1 0-1,-1 1 0,1-1 1,-1 0-1,1 0 0,15-6-120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 13499,'-4'-7'1017,"3"4"-800,0 1 1,0-1-1,0 1 1,-1 0-1,1-1 1,-1 1-1,1 0 1,-1 0-1,0 0 1,0 0-1,0 1 1,0-1-1,0 0 1,-4-1-1,5 3-145,1 0-1,-1 0 1,1 0-1,-1 0 0,0 0 1,1 0-1,-1 0 0,1 1 1,-1-1-1,1 0 1,-1 0-1,1 1 0,-1-1 1,1 0-1,-1 1 0,1-1 1,0 0-1,-1 1 1,1-1-1,-1 1 0,1-1 1,0 1-1,0-1 0,-1 0 1,1 1-1,0-1 1,-1 2-1,-6 15 652,0 15-200,1 0-1,-2 46 0,4 71-174,3-105-140,0 8-68,-1-29-101,1 0 0,1 0 0,1 0 0,1 0 0,11 45 0,-11-64-556,-1-11-80,-3-12-532,-9-18-1774,-30-66 1,29 79 2370,-25-38 1,35 59 504,-2-4 1299,10 7 452,2 0-1518,6-1 60,0 0-1,0-2 1,-1 1 0,1-2 0,-1 0-1,0 0 1,14-7 0,86-48-685,-87 44 207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50 16404,'-19'27'898,"1"-2"-166,-21 38-1,35-54-581,0-1-1,0 1 1,1 0-1,0 0 1,1 0-1,0 0 1,0 1-1,0 17 1,2-25-124,0 0-1,0 0 1,0 0-1,0 0 1,0 0-1,0 0 1,1 0 0,-1-1-1,1 1 1,0 0-1,-1 0 1,1 0-1,0-1 1,0 1 0,0 0-1,0-1 1,0 1-1,0-1 1,1 1 0,-1-1-1,0 0 1,1 1-1,1 0 1,-1-2-15,-1 1 0,1 0 0,0-1 0,0 0-1,0 1 1,0-1 0,0 0 0,-1 0 0,1 0 0,0 0 0,0-1 0,0 1 0,0 0 0,-1-1 0,1 1 0,0-1 0,0 0 0,0 1-1,-1-1 1,1 0 0,-1 0 0,1 0 0,2-2 0,6-6 15,1 0 1,-1 0-1,-1-1 0,0 0 0,0-1 1,13-21-1,35-76 120,-51 95-88,0 0 1,-1 0 0,-1 0 0,0-1 0,2-19 0,-6 33-49,0 0 0,0 0 0,0 0-1,0 0 1,0 0 0,0 0 0,0 0 0,0 0 0,-1 0 0,1 0 0,0 0-1,0 0 1,0 0 0,0 0 0,0 0 0,0 0 0,0 0 0,0 0-1,0 0 1,0 0 0,-1 0 0,1 0 0,0 0 0,0 0 0,0 0 0,0 0-1,0 0 1,0 0 0,0 0 0,0 0 0,0 0 0,0 0 0,0 0-1,0 0 1,-1 0 0,1 0 0,0 0 0,0 0 0,0-1 0,0 1 0,0 0-1,-5 11 94,-1 11 16,0 0-1,2 0 0,1 0 0,1 0 0,0 1 1,2-1-1,4 38 0,-4-58-158,0 0 1,0-1-1,1 1 1,-1 0-1,1 0 1,-1-1-1,1 1 0,0 0 1,0-1-1,-1 1 1,1 0-1,0-1 1,0 0-1,1 1 0,-1-1 1,0 1-1,0-1 1,1 0-1,-1 0 1,3 2-1,-3-3 2,1 0-1,-1 0 1,0 0 0,1 0 0,-1 0-1,0 0 1,1 0 0,-1-1-1,0 1 1,1 0 0,-1-1-1,0 1 1,0-1 0,1 1-1,-1-1 1,0 0 0,0 1 0,0-1-1,0 0 1,0 0 0,0 0-1,0 0 1,0 0 0,0 0-1,0 0 1,0 0 0,-1 0-1,2-2 1,35-60-664,-33 55 597,18-34-451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16572,'-5'9'610,"0"1"0,-1-1-1,0 0 1,-12 14 0,-13 18 874,20-21-1248,0 0 1,2 1 0,0 0-1,1 0 1,1 1 0,1 0 0,1 0-1,1 1 1,-1 25 0,5-46-306,-3 27-225,1-20-514,-1-16-1281,-5-42 910,4 16 486</inkml:trace>
  <inkml:trace contextRef="#ctx0" brushRef="#br0" timeOffset="1">1 110 12803,'0'-9'1624,"1"9"-872,3 3-264,5 3 1761,5 2-1249,9 0-408,6 0-120,3-1-200,6 2-120,2-3-440,-4 1-272,-1-1 480,-7-2-128,-3-4-64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18356,'-3'24'2067,"-2"39"-1,5-49-1926,1-1-1,0 1 1,0-1 0,2 1-1,0-1 1,0 0 0,8 19-1,-8-40-309,-1-8 75,-8-40-192,-2-32 231,8 87 62,0 1 0,0 0 0,0 0-1,1-1 1,-1 1 0,0 0 0,0 0 0,0-1 0,1 1-1,-1 0 1,0 0 0,0 0 0,1-1 0,-1 1-1,0 0 1,0 0 0,1 0 0,-1 0 0,0 0-1,1-1 1,-1 1 0,0 0 0,1 0 0,-1 0 0,0 0-1,0 0 1,1 0 0,-1 0 0,0 0 0,1 0-1,-1 0 1,0 0 0,1 1 0,11 0 47,-11-1-42,7 1-250,0 0 1,0-1-1,0 0 1,0-1 0,0 1-1,0-2 1,0 1 0,0-1-1,0 0 1,0-1-1,-1 0 1,1 0 0,-1-1-1,0 0 1,12-8-1,2-5-482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97 321 12459,'0'0'52,"0"0"-1,0 0 1,0-1 0,0 1 0,0 0 0,-1 0 0,1 0 0,0-1-1,0 1 1,0 0 0,0 0 0,0 0 0,-1-1 0,1 1 0,0 0 0,0 0-1,0 0 1,0 0 0,-1 0 0,1 0 0,0 0 0,0-1 0,0 1 0,-1 0-1,1 0 1,0 0 0,0 0 0,-1 0 0,1 0 0,0 0 0,0 0-1,0 0 1,-1 0 0,1 0 0,0 0 0,0 0 0,-1 0 0,1 0 0,0 1-1,0-1 1,-14 7 999,-8 12 889,16-12-1493,0 0 1,0 1 0,0 0-1,1 0 1,0 1 0,-4 11-1,7-16-351,0 0-1,1 0 1,-1 0 0,1 0-1,0 0 1,1 0-1,-1 1 1,1-1-1,0 0 1,0 0 0,0 1-1,0-1 1,1 0-1,-1 1 1,1-1 0,2 5-1,-2-8-74,0 1 0,0-1 1,0 0-1,0 1 0,0-1 0,0 0 0,0 0 0,0 1 1,1-1-1,-1 0 0,0 0 0,1 0 0,-1-1 0,1 1 1,-1 0-1,1-1 0,-1 1 0,1 0 0,0-1 0,-1 0 1,1 1-1,0-1 0,-1 0 0,1 0 0,0 0 0,-1 0 1,1 0-1,0-1 0,-1 1 0,1 0 0,0-1 0,-1 1 1,1-1-1,1 0 0,4-2-9,0 1 0,0-2 0,-1 1 0,1-1 0,-1 1 1,10-9-1,-7 4 6,0 0 0,-1-1 1,0 0-1,0 0 0,-1-1 0,0 0 1,-1 0-1,0-1 0,0 1 1,6-21-1,-11 21-8,-6 10 3,-7 14-7,9-7-5,0-1-1,1 1 1,1 0-1,-1 0 1,0 8-1,1-11 0,1 0 0,0-1-1,0 1 1,0-1 0,0 1-1,1 0 1,0-1-1,-1 1 1,1-1 0,0 1-1,3 5 1,-3-7-3,0-1 0,0 0-1,0 0 1,-1 0 0,1-1 0,0 1-1,0 0 1,1 0 0,-1 0 0,0-1 0,0 1-1,0-1 1,0 1 0,1-1 0,-1 1 0,0-1-1,0 0 1,1 1 0,-1-1 0,0 0-1,1 0 1,-1 0 0,0 0 0,1 0 0,-1 0-1,0 0 1,2-1 0,1 0-69,0 0 1,0 0-1,0-1 1,0 0-1,0 1 0,0-1 1,6-4-1,1-4-409,0 1 0,-1-1-1,0-1 1,0 0-1,-1-1 1,-1 1 0,1-2-1,-2 1 1,11-24 0,-5 4-1045,-1-1 1,15-66-1,-16 31 48,-10 61 1774,0 0 1,-1 0-1,-1 0 1,1 0-1,-1 0 1,0 0-1,-4-11 1,5 17-205,0 0 0,0 1 0,0-1 1,0 1-1,0-1 0,-1 1 0,1-1 0,0 1 1,-1-1-1,1 1 0,0-1 0,-1 1 0,1-1 1,0 1-1,-1-1 0,1 1 0,-1 0 1,1-1-1,-1 1 0,1 0 0,-1-1 0,1 1 1,-1 0-1,1 0 0,-1-1 0,0 1 0,0 0 1,0 0 13,0 0 0,0 1 0,0-1 1,0 0-1,0 1 0,0-1 0,1 1 0,-1-1 1,0 1-1,0-1 0,0 1 0,1-1 0,-1 1 1,0 0-1,0 1 0,-2 1 263,0 1-1,0 0 0,1 1 1,-1-1-1,1 0 0,-2 7 1,0 1-90,2 1-1,-1 1 1,2-1 0,0 0 0,0 0-1,2 1 1,1 13 0,20 97 48,-11-66-234,-7-32-85,-3-16-18,1 0 0,-1-1 0,2 1 0,-1-1-1,1 0 1,7 16 0,-10-25 9,0 0-1,0 0 1,0 1-1,1-1 0,-1 0 1,0 0-1,0 1 1,0-1-1,0 0 1,1 0-1,-1 0 1,0 1-1,0-1 1,0 0-1,1 0 1,-1 0-1,0 0 1,0 1-1,1-1 1,-1 0-1,0 0 1,0 0-1,1 0 1,-1 0-1,0 0 1,0 0-1,1 0 1,-1 0-1,0 0 1,1 0-1,-1 0 1,0 0-1,0 0 1,1 0-1,-1 0 0,0 0 1,1 0-1,-1 0 1,0 0-1,0 0 1,1-1-1,-1 1 1,0 0-1,0 0 1,0 0-1,1 0 1,-1-1-1,0 1 1,1 0-1,6-13-33,-3-4 35,0 0-1,-1 1 0,-1-1 0,-1-1 1,0 1-1,-1 0 0,-1 0 0,-3-19 1,3 31 36,0 6-8,7 12 25,-2-10-45,-1 1 0,1-1 0,-1 0 0,1 0 0,0-1-1,0 1 1,1-1 0,-1 1 0,0-1 0,1-1 0,-1 1 0,1-1 0,0 1 0,0-1 0,-1-1-1,1 1 1,0-1 0,0 0 0,0 0 0,0 0 0,-1 0 0,8-3 0,-7 2 8,1 0 0,-1-1 0,1 1 0,-1-1 0,0-1 0,0 1 0,0-1 0,-1 0 0,1 0 0,0 0 0,-1-1 0,0 0 0,0 1 0,0-1 1,0-1-1,-1 1 0,0-1 0,0 1 0,5-9 0,-7 9 7,0 0-1,0 1 1,0-1 0,0 0 0,-1 1 0,0-1 0,1 0-1,-1 0 1,-1 0 0,1-4 0,-1 7-17,1 0-1,0 1 1,0-1 0,0 0 0,0 0-1,0 1 1,-1-1 0,1 0 0,0 0 0,-1 1-1,1-1 1,-1 0 0,1 1 0,-1-1-1,1 0 1,-1 1 0,1-1 0,-1 1 0,1-1-1,-1 1 1,0-1 0,1 1 0,-1-1-1,0 1 1,0 0 0,1-1 0,-1 1 0,0 0-1,0 0 1,1-1 0,-1 1 0,0 0-1,0 0 1,0 0 0,1 0 0,-1 0-1,0 0 1,0 0 0,0 0 0,1 1 0,-1-1-1,0 0 1,0 0 0,1 1 0,-1-1-1,0 0 1,0 1 0,1-1 0,-1 1 0,1-1-1,-1 1 1,0-1 0,0 2 0,-3 1 23,0 0 0,0 1 0,0 0 1,1 0-1,-1 0 0,1 0 0,0 1 1,0-1-1,0 1 0,1-1 0,-3 8 1,0 1 75,0 1 0,0 0 1,-1 16-1,5-27-81,0 1 1,0 0-1,1 0 0,0 0 1,0 0-1,0 0 1,0 0-1,1 0 0,-1 0 1,1 0-1,0 0 1,0 0-1,0-1 1,1 1-1,2 4 0,-2-5-41,0-1-1,0 0 1,0 0 0,1 1-1,-1-2 1,0 1-1,1 0 1,-1 0-1,1-1 1,0 0-1,0 1 1,-1-1-1,1 0 1,0 0 0,0-1-1,0 1 1,0 0-1,0-1 1,0 0-1,6 0 1,1 0-89,-1-1 0,1 0 0,-1 0-1,0-1 1,0 0 0,1 0 0,-1-1 0,-1-1 0,1 1 0,16-11 0,16-13-261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15523,'16'14'1297,"-1"6"-1057,-10 18-32,-2 12 520,4 14-480,6 5-32,-3 1 24,0 0-16,2-5-40,-1-8-72,1-12-56,-2-9-16,-5-16-104,-2-9 648,-7-14-528,-15-15 24,-6-8 64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21 236 15243,'-13'-4'1825,"6"-1"-1233,7-5-160,10-4 1272,17-8-864,12 0-119,17-1-201,7-3-112,7 0-128,3 3-64,-4 6-464,-5 1-320,-11 7 1768,-11 2-1200,-13 2-24,-8-1 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100 128 16564,'-13'69'3618,"13"-69"-3570,0 1 1,0-1 0,0 0 0,0 0-1,0 1 1,0-1 0,0 0 0,0 0-1,0 0 1,0 1 0,0-1 0,0 0-1,0 0 1,0 0 0,0 1 0,0-1-1,0 0 1,0 0 0,0 0 0,1 1-1,-1-1 1,0 0 0,0 0 0,0 0-1,0 1 1,0-1 0,1 0 0,-1 0-1,0 0 1,0 0 0,0 0 0,1 0-1,-1 0 1,0 1 0,0-1 0,0 0-1,1 0 1,-1 0 0,0 0 0,0 0-1,1 0 1,-1 0 0,0 0-1,0 0 1,0 0 0,1 0 0,-1 0-1,0 0 1,0 0 0,0-1 0,1 1-1,-1 0 1,0 0 0,0 0 0,0 0-1,1 0 1,-1 0 0,0 0 0,0-1-1,0 1 1,0 0 0,1 0 0,-1-1-1,13-7 952,-5 0-602,0-1 0,0 1 0,-1-1 0,0-1 0,0 1 0,9-19 0,-14 24-362,0 1 0,0-1 1,-1 0-1,1 0 0,-1 0 1,0 0-1,0 0 0,0 0 1,0 0-1,-1-1 0,0 1 1,0 0-1,0 0 0,0 0 1,0 0-1,-1-1 0,0 1 1,0 0-1,0 0 0,-1 0 1,-2-6-1,3 9-35,0-1 1,0 1-1,-1 0 1,1 0-1,0-1 1,0 1-1,-1 0 1,1 1-1,-1-1 1,1 0-1,-1 0 1,1 1-1,-1-1 0,0 0 1,1 1-1,-1 0 1,0-1-1,1 1 1,-1 0-1,0 0 1,1 0-1,-1 0 1,0 0-1,0 0 1,1 1-1,-1-1 1,0 1-1,1-1 0,-1 1 1,1-1-1,-1 1 1,1 0-1,-1 0 1,-1 1-1,-4 2-31,0 0 0,0 1 0,1 0 0,0 0 0,-11 12 0,10-9-85,0 0 0,0 1 0,1 0 0,0 0 0,1 0 0,0 1 0,0 0 0,1 0 0,0 0 0,1 1 0,0-1 0,1 1 0,-2 16 0,4-27 111,0 0 1,0 0-1,0 0 1,0 0-1,0 0 1,0 0-1,0 0 1,0 1-1,0-1 1,0 0-1,-1 0 1,1 0-1,0 0 1,0 0-1,0 0 1,0 1-1,0-1 0,0 0 1,0 0-1,0 0 1,0 0-1,0 0 1,0 1-1,1-1 1,-1 0-1,0 0 1,0 0-1,0 0 1,0 0-1,0 0 1,0 1-1,0-1 1,0 0-1,0 0 1,0 0-1,0 0 1,0 0-1,1 0 1,-1 0-1,0 0 0,0 0 1,0 0-1,0 1 1,0-1-1,0 0 1,1 0-1,-1 0 1,0 0-1,0 0 1,0 0-1,0 0 1,0 0-1,0 0 1,1 0-1,-1 0 1,0 0-1,0 0 1,0 0-1,0 0 1,0 0-1,0 0 0,1 0 1,-1-1-1,0 1 1,0 0-1,0 0 1,21-13-303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17724,'1'16'472,"0"0"1,-1-1-1,-2 25 1,-1 5-84,37 413 1709,-33-446-2101,0-3 114,1 4-1020,-4-12 249,-2-7 70,-14-21-208,2 9 238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22 137 15467,'-12'-6'1849,"2"0"-1217,10-1-216,9 2 896,8-4-400,3 0-175,9-1-273,2-3-264,2-1-552,4 1-369,-1 0-1535,-3-1 1944,-4 5-368,0 1-232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130 171 15819,'-14'10'718,"1"0"0,1 0 0,0 1 0,0 0-1,-15 21 1,22-25-530,1 0-1,-1 0 0,1 0 0,1 1 1,-1-1-1,1 1 0,0 0 0,1 0 1,0 0-1,0 0 0,1 0 1,0 14-1,0-20-163,1 0 0,0-1 1,0 1-1,1 0 0,-1 0 0,0-1 1,0 1-1,1 0 0,-1-1 0,1 1 1,0-1-1,-1 1 0,1-1 0,0 1 1,0-1-1,0 1 0,1 1 0,-1-3-10,0 1-1,0 0 1,1-1-1,-1 1 1,0 0-1,0-1 1,0 0-1,0 1 1,0-1-1,1 0 1,-1 1-1,0-1 1,0 0-1,1 0 1,-1 0-1,0 0 1,0 0-1,2-1 0,2 0 2,1 0-1,-1-1 1,0 0-1,-1 0 0,1-1 1,0 1-1,-1-1 0,1 0 1,6-5-1,5-7-5,0 0 0,-1 0 1,16-23-1,-25 30 21,0-1 1,0 0 0,-1-1 0,0 1-1,-1-1 1,0 0 0,-1 0 0,4-18-1,-6 27-21,-1 0 0,0 0 0,0-1-1,1 1 1,-1 0 0,0 0 0,0-1 0,-1 1-1,1 0 1,0-1 0,0 1 0,0 0-1,-1 0 1,0-2 0,1 3-4,0 0 1,0 0 0,-1 0-1,1 0 1,0-1-1,0 1 1,0 0-1,-1 0 1,1 0-1,0 0 1,-1 0-1,1 0 1,0 0 0,0 0-1,-1 0 1,1 0-1,0 0 1,0 0-1,-1 0 1,1 0-1,0 0 1,0 0-1,-1 0 1,1 0 0,0 0-1,-1 0 1,1 0-1,0 0 1,0 0-1,-1 1 1,1-1-1,0 0 1,0 0-1,0 0 1,-1 0-1,1 1 1,-2 0 9,1 1 0,-1 0 0,1-1 0,0 1-1,-1 0 1,1 0 0,0 0 0,0-1 0,0 1 0,0 0 0,0 1 0,1-1 0,-1 0-1,1 0 1,-1 3 0,0 0-23,1 0-1,0-1 1,0 1-1,1 0 1,-1 0 0,1-1-1,0 1 1,0 0-1,1-1 1,-1 1-1,1-1 1,0 0-1,0 1 1,1-1 0,3 6-1,-4-8-71,0 0 1,1 0-1,-1 0 0,0 0 0,1-1 0,-1 1 1,1-1-1,0 1 0,0-1 0,-1 0 0,1 0 1,0 0-1,0-1 0,0 1 0,0-1 0,0 1 1,0-1-1,0 0 0,0 0 0,0 0 0,0-1 1,0 1-1,0-1 0,0 1 0,5-3 0,-1 1-16,0-1 0,0 0 0,-1-1 0,1 1 0,-1-1-1,0 0 1,0-1 0,7-5 0,17-21-510</inkml:trace>
  <inkml:trace contextRef="#ctx0" brushRef="#br0" timeOffset="1">541 1 17300,'-10'28'2915,"-42"101"851,-28 63-3886,66-168-1301,13-24 1382,1 0 0,0 0 0,0 1-1,0-1 1,0 0 0,0 0 0,-1 0 0,1 0 0,0 1 0,0-1 0,0 0 0,-1 0 0,1 0 0,0 0 0,0 0 0,0 0 0,-1 0 0,1 0 0,0 0-1,0 0 1,-1 1 0,1-1 0,0 0 0,0 0 0,-1 0 0,1-1 0,0 1 0,0 0 0,-1 0 0,1 0 0,0 0 0,-4-13-720,4-12 83,2-5-115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15395,'1'-12'1729,"1"8"-945,2 4-336,9 11 1328,3 2-591,4 0-521,1 0-192,5 3-296,4-2-184,0 2-704,0 0 1648,-10-2-968,-1 2 8,-6-1-56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4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198 133 15507,'-2'-3'214,"0"1"0,0 0 0,0-1-1,0 1 1,0 0 0,-1 0 0,1 0-1,-1 1 1,1-1 0,-1 0 0,0 1-1,0 0 1,1 0 0,-1 0 0,0 0-1,0 0 1,0 0 0,0 1 0,0-1-1,0 1 1,-1 0 0,1 0 0,0 0-1,0 1 1,0-1 0,0 1 0,0-1 0,0 1-1,0 0 1,0 0 0,-3 2 0,0 1-28,0 0 1,0 1 0,0-1 0,0 1 0,1 1 0,0-1 0,0 1 0,0 0 0,1 0 0,0 0-1,0 0 1,-3 8 0,0 2 76,0 0 0,1-1-1,-7 34 1,11-40-193,1-1-1,0 1 1,0-1 0,1 1-1,0-1 1,1 1-1,0-1 1,0 1 0,5 15-1,-5-22-61,0 1-1,0-1 1,0 1-1,0-1 0,1 0 1,-1 1-1,1-1 1,0 0-1,0 0 1,0 0-1,0 0 0,0 0 1,0-1-1,0 1 1,0-1-1,1 1 1,-1-1-1,1 0 0,-1 0 1,1 0-1,-1 0 1,1 0-1,0 0 1,-1-1-1,1 1 0,0-1 1,-1 0-1,1 0 1,0 0-1,0 0 1,-1-1-1,6 0 0,3-1 0,0-1 1,0 0-1,0-1 0,0 0 0,-1-1 0,17-9 0,-4-1 70,-1-1 0,-1-1 1,0-1-1,-1 0 0,-1-2 0,-1 0 1,-1-1-1,0-1 0,19-35 0,-32 49-35,0 1 0,-1-1 0,0 0 0,0 0 0,0 0 0,-1 0 0,-1-1 1,2-11-1,-3 17-37,0 0 1,0 0 0,0 0 0,-1 0 0,1 0 0,-1 0 0,0 0 0,1 0 0,-1 0-1,-1 0 1,1 0 0,0 0 0,-1 1 0,1-1 0,-1 1 0,0-1 0,0 1 0,0-1 0,0 1-1,0 0 1,0 0 0,-1 0 0,1 0 0,-1 1 0,1-1 0,-6-2 0,1 2-111,1 0 1,-1 0-1,1 0 1,-1 1-1,0 0 1,0 1-1,0-1 1,1 1-1,-1 0 1,0 1-1,0 0 1,0 0 0,-9 3-1,7-1-96,-1 0 1,1 0-1,0 1 0,0 1 1,0 0-1,0 0 0,1 0 1,-13 12-1,-1 4-398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14907,'9'-2'1248,"-2"3"-895,-7 5-97,-2 8 456,-1 2-160,1 1-248,-1 3-24,1 2-296,1-1-256,1-4-1705,-2-1 1769,1 0-208,-2-3-232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13611,'-2'37'1184,"2"-1"-880,0 0-120,3-7 248,3-2-200,0-6-400,2 1-208,2-2-1016,-3 0-96,-1 0-25,-1 2-183,-4 10 920,-1 3-360,-3 5 15</inkml:trace>
  <inkml:trace contextRef="#ctx0" brushRef="#br0" timeOffset="1">48 752 10098,'3'42'1000,"1"-4"-672,-3 1-160,1-5 1017,-1 1-849,-1-4-256,0 2-64,-1-1-32,-1-2 16,-2-1-72,0 1-552,-2-3 560,0-1-48,-1 1-56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11650,'-6'32'1241,"-1"-1"-849,1-8-224,5 0 968,1-4-928,3-8-184,1-4-376,0 0-976,1 2 1136,-1-2-216,-1 5-112</inkml:trace>
  <inkml:trace contextRef="#ctx0" brushRef="#br0" timeOffset="1">18 307 9042,'-3'27'1400,"0"-3"-720,2-2-240,-1-5 1281,2 2-633,0-5-544,0-4-112,2-3-208,-1-3-72,1 1-144,-2-4-120,1 5 104,-5-3-40,-2-2 16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13251,'6'-25'4764,"-10"42"-181,-30 103-2737,26-94-1748,5-19-81,0 0-1,0 1 0,1-1 0,1 1 0,-1 0 1,1 0-1,0 12 0,1-20-15,0 1 0,0-1 0,0 0 0,0 0 0,0 1-1,0-1 1,0 0 0,0 1 0,0-1 0,0 0 0,1 0 0,-1 0 0,0 1 0,0-1 0,0 0 0,0 0 0,0 1 0,1-1-1,-1 0 1,0 0 0,0 0 0,0 0 0,1 1 0,-1-1 0,0 0 0,0 0 0,1 0 0,-1 0 0,0 0 0,0 0-1,1 1 1,-1-1 0,0 0 0,0 0 0,1 0 0,-1 0 0,0 0 0,15-5 36,16-14-110,-26 15-25,78-50-5994,-81 52 5686,0 1 0,0-1 0,0 0 0,0 0 0,-1 0 0,1 0 0,-1 0 0,1 0 0,-1 0 0,0-1 0,2-2 0,-3 3 444,1 1 0,-1 0 0,1 0 0,-1 0 0,0-1 1,1 1-1,-1 0 0,0-1 0,0 1 0,0 0 0,0 0 1,0-1-1,0 1 0,0 0 0,0-1 0,0 1 0,-1 0 0,1-1 1,0 1-1,-1 0 0,1 0 0,-1 0 0,-1-3 0,2 4 24,0 0-1,-1 0 0,1 0 0,0 0 1,-1 0-1,1 0 0,0-1 0,0 1 1,-1 0-1,1 0 0,0 0 0,-1 0 1,1 0-1,0 0 0,0 0 0,-1 0 1,1 0-1,0 0 0,-1 0 0,1 1 1,0-1-1,0 0 0,-1 0 0,1 0 1,0 0-1,0 0 0,-1 1 0,1-1 1,0 0-1,0 0 0,-1 0 0,1 1 0,0-1 1,0 0-1,0 0 0,-1 0 0,1 1 1,0-1-1,0 0 0,0 1 0,0-1 1,0 0-1,0 0 0,0 1 0,0-1 1,0 0-1,-1 1 0,1-1 0,0 0 1,1 1-1,-7 18 800,6-17-657,-8 32 351,2 0-1,2 1 1,1 0-1,2 56 1,4-78-1064,1-11 232,1-9 24,4-10-94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12483,'2'-1'174,"-1"0"0,1 0 0,-1 0 0,1 0 1,-1 0-1,1 0 0,-1 0 0,0 0 0,0-1 1,1 1-1,-1 0 0,0-1 0,0 1 0,0-1 0,0-1 1,0 2-49,0-1 1,-1 1-1,1-1 1,0 1-1,0 0 1,0 0-1,0 0 1,0-1 0,0 1-1,1 0 1,-1 0-1,0 0 1,0 1-1,1-1 1,2-1-1,-4 6 263,0 0 0,1 0-1,-2 0 1,1 0 0,0 0-1,-3 7 1,-10 53 2254,13-64-2627,0 0 0,0 0-1,0 1 1,0-1 0,0 0-1,0 0 1,0 1 0,0-1 0,0 0-1,0 1 1,0-1 0,0 0-1,0 0 1,0 1 0,0-1-1,0 0 1,0 0 0,1 1 0,-1-1-1,0 0 1,0 0 0,0 1-1,0-1 1,1 0 0,-1 0-1,0 0 1,0 0 0,0 1 0,1-1-1,-1 0 1,0 0 0,0 0-1,1 0 1,-1 0 0,0 0-1,1 1 1,12-5 215,15-13-194,-24 14 2,5-3-53,1 0 0,0 0-1,1 1 1,-1 0 0,13-3-1,-21 7 7,-1 0-1,1 1 0,0-1 1,0 1-1,0 0 1,0-1-1,0 1 0,0 0 1,-1 0-1,1 0 1,0 1-1,0-1 0,0 0 1,0 1-1,0-1 1,0 1-1,-1-1 0,1 1 1,0 0-1,0 0 1,-1 0-1,1 0 1,-1 0-1,1 0 0,-1 0 1,1 1-1,-1-1 1,0 1-1,1-1 0,-1 1 1,0-1-1,0 1 1,0-1-1,0 1 0,-1 0 1,1 0-1,0 0 1,0 2-1,0 3 22,0 0 0,0-1 0,-1 1-1,0 0 1,0-1 0,-1 1 0,0 0 0,0-1 0,0 1 0,-1-1 0,-5 12 0,3-6 91,3-8-59,-1-1 1,0 0-1,0 1 1,0-1-1,0 0 1,0 0-1,-1 0 1,1-1-1,-1 1 1,0-1-1,0 1 1,0-1-1,0 0 1,0 0-1,-1 0 1,1-1-1,-1 1 1,1-1-1,-1 0 1,1 1-1,-1-2 1,0 1-1,0 0 0,-4-1 1,3 1-314,0 0 0,0-1 0,1 0 0,-1 0 0,0-1 0,0 1 0,1-1 0,-1 0 0,1 0 0,-1-1 0,0 1 0,1-1 0,0 0 0,0 0 0,-1 0 0,1-1 0,0 1 0,1-1 0,-6-4 0,2-4-673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266 122 17628,'3'-5'400,"-1"-1"1,0 1 0,-1-1 0,0 0-1,1 1 1,-2-1 0,1 0-1,-1 0 1,0 0 0,0 1-1,0-1 1,-1 0 0,-2-10 0,3 14-282,-1 1 1,1-1 0,-1 0-1,0 0 1,0 0 0,0 1-1,0-1 1,0 0 0,0 1-1,0-1 1,0 1 0,0-1 0,-1 1-1,1 0 1,-1-1 0,1 1-1,-4-2 1,3 2-72,0 1 0,0 0 0,0-1 0,0 1 0,0 0 0,0 0 0,0 0 1,0 0-1,0 1 0,0-1 0,1 0 0,-1 1 0,0-1 0,0 1 0,0 0 0,0 0 0,1 0 0,-1 0 0,0 0 0,1 0 1,-4 2-1,-3 3 36,1 0 0,-1 1 0,1 0-1,0 0 1,-11 14 0,15-16-83,0-1 0,0 1-1,0 0 1,1 0 0,0 0 0,0 0-1,0 1 1,0-1 0,1 0-1,0 1 1,-1 10 0,2-15-2,0-1 0,0 1-1,0 0 1,0 0 0,0 0 0,0-1 0,0 1 0,0 0 0,0 0 0,0-1-1,1 1 1,-1 0 0,0 0 0,1-1 0,-1 1 0,0 0 0,1-1 0,-1 1-1,1-1 1,-1 1 0,1 0 0,0-1 0,-1 1 0,1-1 0,-1 1 0,1-1-1,0 0 1,0 1 0,1-1-1,-1 1-1,1-1 1,0 0 0,0 0-1,-1 0 1,1 0-1,0 0 1,-1 0-1,1 0 1,0-1 0,-1 1-1,3-2 1,6-1-10,-1-1 0,1-1 0,9-7 0,65-48-15,-27 18 20,-42 34-7,-14 8 13,-1 0 0,0-1 0,0 1 0,1 0 0,-1 0 0,0 0 0,1 0 0,-1 0 0,0 0 0,1 0 1,-1 0-1,0 0 0,1 0 0,-1 0 0,0 0 0,1 0 0,-1 1 0,0-1 0,0 0 0,1 0 0,-1 0 0,0 0 0,1 0 0,-1 1 0,0-1 0,1 0 0,-1 2-2,0 0 1,1 0-1,-1 0 0,0 0 0,0-1 0,0 1 0,0 0 1,0 0-1,-1 0 0,1-1 0,0 1 0,-1 0 0,0 0 1,1-1-1,-2 4 0,-32 75-70,-54 92 0,43-87 47,-1 2 13,-8 16-166,-48 124 0,102-219-935,7-13 314,8-13-125,36-60-290,-19 27 374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17452,'3'-10'1744,"3"3"-1064,0 3-256,7-2 897,1-1-241,7-2-448,2-4-96,6-2-288,5 5 0,-2-5-248,-3 1-120,-5 3-480,2 8-352,-15-2 792,-5 5-216,-12 12-64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4:3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14363,'1'0'226,"0"0"0,0 0 0,-1 0 0,1 0 1,0 0-1,0 0 0,-1 1 0,1-1 0,0 0 0,-1 0 0,1 1 0,0-1 0,-1 0 0,1 1 1,0-1-1,-1 0 0,1 1 0,-1-1 0,1 1 0,0-1 0,-1 1 0,0-1 0,2 2 0,-2-1-70,1 1-1,-1-1 1,0 0-1,1 0 1,-1 1-1,0-1 1,0 0-1,0 1 1,0-1-1,0 1 1,0-1-1,0 2 1,-2 6-87,-1-1 0,1 0 0,-7 12 0,6-12 398,-4 10-243,1-5-160,0 0 0,1 1-1,1 0 1,0 0-1,1 0 1,-2 21 0,5-34-59,0 0 1,0-1-1,0 1 1,0 0-1,0-1 1,0 1-1,0 0 1,0-1-1,0 1 1,0 0-1,1-1 1,-1 1-1,0 0 1,0-1 0,1 1-1,-1 0 1,0-1-1,1 1 1,-1-1-1,0 1 1,1-1-1,-1 1 1,1-1-1,-1 1 1,1-1-1,-1 1 1,1-1-1,0 0 1,-1 1-1,1-1 1,1 1 0,-1-1 6,1 0 1,0 0 0,-1 0-1,1-1 1,0 1 0,-1 0-1,1-1 1,-1 1 0,1-1-1,0 1 1,-1-1 0,3-1 0,4-3 15,0 0 1,0-1 0,10-9 0,-15 13-3,4-4-595,0-1-1,-1 0 1,1 0 0,-1 0-1,7-13 1,-7 11-110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4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15867,'-3'7'1881,"0"5"-1161,-1 3-312,-2 4 1080,-1 4-703,1 3-121,-1-1-208,1 8-104,5 3-272,-4-4-112,3-4-208,-4 0-208,4-7-440,2-4 2112,-1-9-1304,4-8-64,3-12 64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10362,'14'-4'2765,"2"-1"566,-15 5-3295,-1-1 1,0 1 0,1 0 0,-1 0-1,0 0 1,0 0 0,1 0 0,-1 1 0,0-1-1,1 0 1,-1 0 0,0 0 0,0 0-1,1 0 1,-1 0 0,0 0 0,0 1 0,1-1-1,-1 0 1,0 0 0,0 0 0,1 0-1,-1 1 1,0-1 0,0 0 0,0 0 0,1 1-1,-1-1 1,0 0 0,0 0 0,0 1-1,0-1 1,0 0 0,0 1 0,0-1 0,0 0-1,1 0 1,-1 1 0,0-1 0,0 0-1,0 1 1,0-1 0,-1 1 0,-16 2-1437,7 0 1128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7682,'5'0'1120,"-4"0"-536,2-1 1216,-3 4-1111,3-2-577,-2 1-881,1-2 593,-1 0-144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13195,'6'-1'1104,"-2"1"-944,0 0-64,7 0 392,1 1-328,3 1-80,3-2-144,4 0-136,-2-2 176,0-2-16,2 3-64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12411,'13'0'912,"0"0"-736,1-1-80,4-2 208,7 0-216,2-1 0,5-1-40,1 3-120</inkml:trace>
  <inkml:trace contextRef="#ctx0" brushRef="#br0" timeOffset="1">613 35 8890,'16'7'1024,"1"-3"-712,3-4-136,4-5 752,6-3-519,6-2-185,4 2-336,3-1-369,5 5-631,-3 2-160,-2 5 944,-2 3-232,-6 5-272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10450,'35'-7'1000,"1"-3"-776,3 1-103,-2 1 519,0-2-384,4 2-96,-3-2-96,1 3-40,-2 2-24,-1 2-32,-4-2 24,-1 5 0,-1 5-24</inkml:trace>
  <inkml:trace contextRef="#ctx0" brushRef="#br0" timeOffset="1">1031 1 10554,'16'5'928,"-5"-2"-631,1-3-145,1-1 392,2-1-120,1-1-272,0 1-160,0 2-992,1 0 920,2 0-152,4 5-73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2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7442,'42'-4'1718,"-1"2"0,0 3 1,51 5-1,-73-5-1946,0 0 0,1-1 0,26-4 0,-44 4-11,0 0 0,0 0 0,0 1 0,1-1 1,-1 1-1,0 0 0,0 0 0,0 0 0,0 0 0,0 0 1,-1 0-1,1 0 0,0 0 0,0 1 0,-1-1 0,1 1 0,-1-1 1,1 1-1,0 2 0,-23 2-2422,18-6 2272,2 0-98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 15131,'3'-8'325,"1"0"0,-1 0 0,1 0 1,1 0-1,-1 0 0,2 1 0,-1 0 0,1 0 0,0 0 0,0 1 0,14-12 0,-19 17-290,1 0 0,-1 0 0,0 0 0,1 0 1,0 1-1,-1-1 0,1 0 0,-1 1 0,1-1 0,0 1 0,-1-1 0,1 1 0,0 0 1,2 0-1,-3 0-17,0 0 1,0 0-1,0 0 1,0 1 0,-1-1-1,1 0 1,0 1-1,0-1 1,0 1 0,0-1-1,0 1 1,0-1-1,-1 1 1,1 0 0,0-1-1,-1 1 1,1 0-1,1 1 1,-1 1-2,1-1 1,-1 1-1,0 0 1,0 0 0,0-1-1,-1 1 1,1 0-1,-1 0 1,1 0-1,-1 0 1,0 0-1,0 0 1,0 0-1,-1 0 1,0 4-1,-3 6 3,0 0-1,-1 0 1,0 0-1,-1-1 1,-1 0-1,0 0 1,0-1-1,-1 0 1,-14 15-1,22-26-21,0 0 1,0 1-1,-1-1 1,1 0-1,0 0 1,0 0-1,0 0 0,0 1 1,0-1-1,0 0 1,-1 0-1,1 0 1,0 0-1,0 1 1,0-1-1,0 0 0,0 0 1,0 0-1,0 1 1,0-1-1,0 0 1,0 0-1,0 0 0,0 1 1,0-1-1,0 0 1,0 0-1,0 0 1,0 1-1,0-1 0,0 0 1,1 0-1,-1 0 1,0 1-1,0-1 1,0 0-1,0 0 0,0 0 1,1 1-1,9 2-45,23-3-24,-24 0 39,-5 0 26,1 1 0,-1-1 0,0 1 1,0 0-1,0 0 0,0 0 0,0 1 0,0-1 1,0 1-1,4 2 0,-6-3 9,-1 0 1,0 0-1,0 0 1,0 0-1,0 0 0,0 0 1,0 0-1,0 0 1,-1 0-1,1 0 0,0 1 1,-1-1-1,1 0 0,-1 1 1,1-1-1,-1 0 1,1 1-1,-1-1 0,0 0 1,0 1-1,0-1 0,0 1 1,0-1-1,0 0 1,0 1-1,0-1 0,0 1 1,-1-1-1,1 0 0,0 1 1,-1-1-1,1 0 1,-1 1-1,-1 0 0,-3 8 88,-1-1-1,0 0 0,-1 0 0,1 0 1,-2-1-1,-11 10 0,-55 43 689,63-53-653,-33 17-525,44-24 380,-1-1 0,1 0 0,0 0 0,0 0 0,0 0 0,0 0 0,-1 0 0,1 0 0,0 0 0,0 0 0,0 0 0,0 0 0,-1 0 0,1 0 0,0 0 0,0 0 0,0 0 0,0 0 0,-1 0 0,1 0 0,0 0 0,0 0 0,0 0 0,0 0 0,-1 0 0,1-1 0,0 1 0,0 0 0,0 0 0,0 0 0,0 0 0,0 0 0,-1 0 0,1-1 0,0 1 0,0 0 0,0 0 0,0 0 0,0 0 0,0 0 0,0-1 0,0 1 0,0 0 0,0 0 0,0 0 0,0 0 0,0-1 0,0 1 0,0 0 0,0 0 0,0 0 0,0-1 0,0 1 0,0 0 0,0-9-194,4-4-179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80 139 15771,'10'-11'484,"-4"4"-98,0 0-1,0-1 1,0 1 0,-1-2 0,6-12-1,-7 7 117,-4 14-484,0 0 1,0 0 0,0 0 0,0 0-1,0 0 1,0 0 0,0 0 0,0 0 0,0-1-1,0 1 1,0 0 0,0 0 0,0 0-1,0 0 1,0 0 0,-1 0 0,1 0-1,0 0 1,0 0 0,0 0 0,0 0-1,0 0 1,0 0 0,0-1 0,0 1 0,0 0-1,0 0 1,-1 0 0,1 0 0,0 0-1,0 0 1,0 0 0,0 0 0,0 0-1,0 0 1,0 0 0,0 0 0,-1 0-1,1 0 1,0 0 0,0 0 0,0 0 0,0 0-1,0 0 1,0 0 0,0 1 0,0-1-1,0 0 1,-1 0 0,1 0 0,0 0-1,0 0 1,0 0 0,0 0 0,-19 19 1715,2 3-1085,1 0 1,-22 41 0,31-50-598,1 0 1,1 0 0,0 1-1,0-1 1,2 1 0,-5 28-1,8-41-41,0 1 0,-1-1-1,1 1 1,0-1 0,0 1-1,1-1 1,-1 1 0,0-1-1,0 1 1,1-1-1,-1 1 1,1-1 0,0 1-1,-1-1 1,1 0 0,0 1-1,0 0 1,0-1-2,0 0 1,0-1-1,0 1 0,0-1 0,0 1 1,0-1-1,-1 1 0,1-1 1,0 1-1,0-1 0,0 0 1,1 0-1,-1 1 0,0-1 1,0 0-1,0 0 0,0 0 0,0 0 1,1-1-1,3 0 23,1 0 0,-1 0 0,0-1 1,0 0-1,0 0 0,0-1 0,0 1 0,5-5 0,24-19 94,-2-2 0,0-1 0,29-36 0,-42 45-79,81-106 174,-120 158-184,2 0-1,0 1 1,3 0-1,0 1 1,-11 45-1,25-75-16,0 0 1,0 0-1,1 0 0,0 0 1,0 0-1,0 0 0,1 6 1,-1-9-17,0 0 1,0-1 0,0 1-1,1 0 1,-1-1 0,0 1-1,1 0 1,-1-1 0,0 1-1,1 0 1,-1-1 0,1 1-1,-1-1 1,1 1 0,-1-1-1,1 1 1,0-1 0,-1 1-1,1-1 1,-1 1 0,1-1-1,0 0 1,0 0 0,-1 1-1,1-1 1,0 0 0,-1 0-1,1 0 1,0 1 0,0-1-1,-1 0 1,1 0 0,0 0-1,0-1 1,-1 1 0,1 0 0,0 0-1,0 0 1,-1 0 0,1-1-1,0 1 1,-1 0 0,2-1-1,10-5 40,1 0 0,-1-1-1,-1 0 1,1-1 0,-1 0 0,0-1-1,10-11 1,-1 2 2,48-45 122,84-98 0,-185 198-161,11-8-7,2 0-1,1 2 0,2 0 1,-23 57-1,39-85-4,0 0 0,0 0-1,0 0 1,1 0 0,-1 0-1,1 0 1,0 0 0,0 1 0,0-1-1,0 0 1,0 0 0,2 6-1,-2-9-9,1 1 0,-1 0-1,0-1 1,1 1 0,-1 0 0,1-1-1,-1 1 1,1-1 0,-1 1 0,1-1-1,-1 1 1,1-1 0,-1 0 0,1 1-1,-1-1 1,1 1 0,0-1-1,-1 0 1,1 0 0,0 1 0,1-1-1,0 0-43,-1 0 0,1 0 0,0 0 0,0 0 0,0 0-1,0-1 1,0 1 0,-1-1 0,1 1 0,0-1 0,3-2 0,10-6-709,0-2 1,0 0-1,-1 0 1,-1-2-1,0 1 1,14-18-1,1 0 197,14-13-763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13403,'-14'15'686,"0"0"0,1 1 0,-20 33 0,28-40-477,0 0 1,1 0-1,0 0 1,0 1 0,1 0-1,0 0 1,1 0-1,0 0 1,-1 17 0,3-25-155,0 0 1,0 0 0,0 1-1,1-1 1,-1 0 0,1 1-1,-1-1 1,1 0-1,0 0 1,-1 0 0,1 0-1,2 3 1,-2-4-24,0-1 0,-1 1 0,1 0 0,0 0 0,0-1 0,0 1 0,0 0 0,0-1 0,0 1-1,0-1 1,0 0 0,0 1 0,0-1 0,0 0 0,0 1 0,0-1 0,1 0 0,-1 0 0,0 0 0,0 0 0,0 0 0,0 0 0,0 0 0,0-1-1,0 1 1,1 0 0,0-1 0,5-2 95,-1 0-1,1 0 1,0-1 0,-1 0-1,0 0 1,0 0-1,0-1 1,-1 0-1,0 0 1,0-1 0,0 1-1,0-1 1,-1 0-1,0 0 1,0 0-1,-1-1 1,1 0 0,-1 1-1,-1-1 1,1 0-1,1-10 1,-4 16-112,0 0 0,0-1 1,0 1-1,0 0 0,0 0 0,0 0 0,0-1 1,0 1-1,0 0 0,0 0 0,-1 0 1,1 0-1,0 0 0,-1-1 0,1 1 0,-1 0 1,1 0-1,-1 0 0,0 0 0,0 0 1,1 0-1,-1 1 0,0-1 0,0 0 0,0 0 1,0 0-1,0 1 0,0-1 0,0 0 1,0 1-1,0-1 0,0 1 0,0 0 1,0-1-1,0 1 0,0 0 0,-1-1 0,1 1 1,0 0-1,0 0 0,-3 0 0,1 0-96,0 0-1,-1 1 1,1-1-1,0 0 1,-1 1-1,1 0 1,0 0-1,-1 0 1,1 0-1,0 1 1,0-1-1,0 1 1,-4 3-1,5-3-150,0-1 148,1 0 0,0 0 0,-1 0 0,1 0 0,0 0 0,0 0 0,0 1 0,0-1 0,0 0 0,0 1 0,0-1 0,0 1 0,1-1 0,-1 1 0,0 2 0,4 1-471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13627,'9'9'1640,"-8"5"-1064,-9 8-208,-4 2 929,-1 6-593,-1-1-104,1 4-240,-3-3-136,3-3-104,2 1-128,2-10-320,4 1-200,-3-9-1712,1-3 1967,0-7-319,3-1-176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3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15155,'-15'14'577,"0"0"0,1 1 0,-19 27-1,29-36-479,0 1-1,0 0 1,0 0-1,1 0 1,0 0 0,1 0-1,-1 1 1,2-1-1,-1 1 1,1 0-1,0 0 1,0 11-1,1-17-83,0-1-1,0 0 0,0 1 0,0-1 0,0 1 1,0-1-1,1 1 0,-1-1 0,0 0 0,1 1 1,-1-1-1,1 0 0,0 1 0,-1-1 0,1 0 1,0 0-1,0 0 0,0 0 0,0 0 0,0 0 1,0 0-1,2 2 0,-2-3-3,1 1 1,0-1-1,-1 1 0,1-1 1,-1 0-1,1 0 0,0 0 0,-1 0 1,1 0-1,-1 0 0,1 0 1,0 0-1,-1-1 0,1 1 0,-1-1 1,4 0-1,1-2 32,0 0 0,0-1-1,-1 1 1,1-1 0,-1 0 0,0 0-1,0-1 1,8-8 0,9-22 310,-21 34-328,-1-1 1,1 0-1,0 0 1,-1 0-1,1 1 1,-1-1-1,1 0 0,-1 0 1,0 0-1,0 0 1,0 0-1,0 0 1,0 0-1,0 0 1,-1 0-1,1 1 1,0-1-1,-1 0 1,-1-2-1,2 3-18,-1 0 1,0 0-1,1 1 0,-1-1 1,0 0-1,0 0 0,0 1 1,0-1-1,1 1 0,-1-1 0,0 0 1,0 1-1,0 0 0,-1-1 1,1 1-1,0 0 0,0-1 1,0 1-1,0 0 0,0 0 1,0 0-1,0 0 0,0 0 0,0 0 1,0 0-1,-1 1 0,1-1 1,0 0-1,0 0 0,0 1 1,0-1-1,0 1 0,0-1 1,0 1-1,0-1 0,-1 2 1,-2 0-95,0 1 0,0 0 1,0 0-1,0 0 0,1 0 1,-6 7-1,4-4-36,1 0 0,1 0 0,-1 0 0,1 1 0,0-1 0,1 1 0,0 0 0,0 0 0,0-1 0,1 2 0,-1 6 0,1 7-242</inkml:trace>
  <inkml:trace contextRef="#ctx0" brushRef="#br0" timeOffset="1">309 401 12771,'-2'43'2866,"1"-33"-2184,0 1-1,0-1 0,3 16 0,-2-23-603,0-1 0,0 0 0,1 0 0,0 1-1,-1-1 1,1 0 0,0 0 0,0 0 0,0 0-1,0 0 1,1 0 0,-1 0 0,0 0 0,1-1-1,-1 1 1,1 0 0,0-1 0,0 1 0,-1-1-1,5 2 1,-3-1-43,0-1-1,1-1 0,-1 1 0,1 0 0,0-1 1,-1 1-1,1-1 0,-1 0 0,1-1 1,0 1-1,-1 0 0,1-1 0,-1 0 1,1 0-1,-1 0 0,0 0 0,1-1 1,-1 1-1,0-1 0,4-2 0,3-2 73,0-1 0,0 1-1,-1-2 1,16-15 0,-22 19-51,0 0 0,0 1 0,0-1 0,0-1 0,0 1 0,-1 0 0,0-1 0,0 1 1,0-1-1,-1 1 0,1-1 0,0-6 0,-2 9-42,0 1 1,0-1-1,0 0 0,0 0 0,-1 0 1,1 1-1,0-1 0,-1 0 1,1 1-1,-1-1 0,0 0 0,1 1 1,-1-1-1,0 1 0,0-1 0,0 1 1,0-1-1,0 1 0,-1 0 1,1-1-1,0 1 0,-1 0 0,1 0 1,0 0-1,-1 0 0,1 0 0,-1 1 1,0-1-1,1 0 0,-1 1 0,0-1 1,1 1-1,-1-1 0,0 1 1,0 0-1,-2 0 0,-5-2-81,0 2 0,0-1 0,1 1 0,-1 1 0,-11 1 0,16-1-2,1-1-1,-1 1 0,0 0 0,0 0 0,0 1 0,1-1 0,-1 1 1,0 0-1,1 0 0,0 0 0,-1 0 0,1 0 0,0 1 0,-3 2 1,1 6-248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4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13331,'-5'18'871,"3"-15"-636,1 0-1,0 0 1,1 0 0,-1 0 0,1 0 0,-1 0 0,1 0 0,0 4 0,0-6-192,1 0 0,-1 1 1,0-1-1,1 0 1,0 0-1,-1 0 0,1 0 1,0 0-1,-1 0 0,1 0 1,0 0-1,0 0 1,0 0-1,0 0 0,0-1 1,0 1-1,0 0 1,0 0-1,0-1 0,0 1 1,1-1-1,-1 1 1,0-1-1,0 0 0,2 1 1,12 3 66,0-1 1,1-1-1,-1 0 1,0-1-1,1-1 1,23-2-1,94-19 195,-114 18-256,136-31 177,33-5 6,-144 32-195,1 2 1,55 0-1,-89 5-37,0 1 0,0 0 0,-1 0 0,1 1 0,-1 0 0,1 1 0,-1 0 0,0 1-1,0 0 1,-1 0 0,13 8 0,-9-5-261,-12-7 240,-1 0 0,1-1-1,-1 1 1,0 0 0,1 0 0,-1 0-1,0 0 1,1 0 0,-1-1 0,0 1-1,1 0 1,-1 0 0,0-1 0,1 1 0,-1 0-1,0 0 1,0-1 0,0 1 0,1 0-1,-1-1 1,0 1 0,0 0 0,0-1-1,1 1 1,-1 0 0,0-1 0,0 1 0,0-1-1,0 1 1,0 0 0,0-1 0,0 1-1,0 0 1,0-1 0,2-11-175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11514,'5'-5'1297,"-3"2"-825,1 3-224,0-3 1008,3 5-840,1-1-112,2 2-64,1 3-56,4-2-184,3-1-80,5 1-176,4-1-88,4-3-464,0 3-352,3-3 872,1 0-240,0-1-56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11026,'21'0'1001,"5"-1"-761,3-2-136,4 0 408,7-3-328,0-1-88,6 1-200,-3 2-112,0 0-400,-2 2-305,-2 0 697,0 0-192,-6 1-16</inkml:trace>
  <inkml:trace contextRef="#ctx0" brushRef="#br0" timeOffset="1">791 67 6017,'28'0'376,"0"4"-240,-3-1 32,3 0 161,-1-2 63,0-1 24,2 0 40,-2-4 136,0-3 56,2-3-88,-2 1-64,-1-1-120,0-2-112,-6 2-464,-2 2-320,-3 2 480,-5 5-160,-5 1-80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12091,'7'-12'1057,"-1"3"1034,-9 24-814,-27 140-372,12 81-3743,16-203 2250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10298,'-2'24'992,"1"-1"-664,-1 1-143,1 1 815,1-2-656,1-2-152,1 2-88,1-6-40,-2-2-8,2-4-64,-2-2-64,-1-8-576,2 1 576,-5-4-64,-1-5-40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13219,'2'1'111,"1"0"1,-1 0-1,0 0 0,0 0 1,1 1-1,-1-1 0,0 1 1,0 0-1,0-1 0,-1 1 1,1 0-1,0 0 0,1 3 1,18 31 151,-17-28-59,20 44 138,-3 0 0,-2 2 0,22 94 0,14 174-153,-48-275-125,19 149 133,-9 0 0,-8 2 0,-9-1 0,-35 278-1,-14-69 507,25 3-413,25-317-263,-5 121 26,1-173-42,-2 0 0,-1-1 1,-16 50-1,21-83-79,-1-1 0,0 1 1,0-1-1,-1 0 0,-4 7 0,7-11 38,0-1 0,0 1 0,-1-1 0,1 0 1,0 1-1,-1-1 0,1 0 0,0 1 0,-1-1 0,1 0 0,0 0 0,-1 0 0,1 1 0,-1-1 0,1 0 0,0 0 0,-1 0 0,1 0 0,-1 1 0,1-1 0,-1 0 0,1 0 1,0 0-1,-1 0 0,1 0 0,-1 0 0,1 0 0,-1-1 0,0 1-15,0-1 1,0 0-1,0 0 0,0 0 1,0 0-1,0 0 1,0 0-1,0 0 0,0 0 1,1 0-1,-1 0 0,1-1 1,-1 1-1,0-2 1,-8-23-278,1-10-137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30 547 10802,'-30'70'6975,"80"-187"-5733,-6-2 0,38-154 0,-58 166-1118,-16 139-66,18 46-1,19 21-576,-34-79 94,-1 1 0,-1 0 0,0 0-1,-2 1 1,7 33 0,-10-20-75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 18444,'11'-11'1509,"-10"15"-141,-17 25 344,-5 6-787,-105 180 1286,87-142-1931,-29 78-1,65-145-265,1 0 3,-1 1-1,1-1 1,0 1 0,0-1-1,1 1 1,0 0-1,-1 9 1,2-16-16,0 0-1,0 0 1,0 0-1,0 0 1,0 1-1,0-1 1,0 0-1,0 0 1,0 0-1,0 0 1,0 0-1,0 1 1,0-1-1,0 0 1,0 0 0,0 0-1,0 0 1,0 0-1,0 1 1,0-1-1,0 0 1,0 0-1,0 0 1,0 0-1,0 0 1,0 0-1,1 1 1,-1-1-1,0 0 1,0 0-1,0 0 1,0 0 0,0 0-1,0 0 1,0 0-1,1 0 1,-1 0-1,0 0 1,0 1-1,0-1 1,0 0-1,0 0 1,0 0-1,1 0 1,-1 0-1,0 0 1,0 0-1,0 0 1,0 0 0,0 0-1,1 0 1,-1 0-1,0 0 1,0 0-1,0 0 1,0 0-1,0-1 1,1 1-1,8-10 6,9-18-6,11-37-57,32-102 0,-59 163-51,0 6 30,0 15-15,-2-11 75,1-1 1,-1 1 0,1-1 0,4 11-1,-3-13 18,0 0 1,0-1-1,1 1 0,-1-1 0,1 1 0,0-1 0,-1 0 1,1 0-1,0 0 0,1 0 0,-1 0 0,0-1 0,0 1 0,1-1 1,-1 0-1,1 0 0,-1 0 0,1-1 0,-1 1 0,1-1 1,-1 0-1,6 0 0,6 0 13,0-1-1,0-1 1,28-7 0,-6-1 44,-1-3 0,0 0-1,-1-3 1,47-27 0,-81 42-50,1 1-1,-1-1 1,0 1-1,0-1 1,0 0-1,0 1 1,1-1-1,-1 0 1,0 0-1,0 1 1,0-1 0,-1 0-1,1 0 1,0 0-1,0 0 1,0-1-1,-1 1 1,1 0-1,0-2 1,-2 3-2,-1 0 0,1 0 0,0-1 0,-1 1 0,1 0 0,0 0 0,-1 1 0,1-1 0,-1 0 0,1 0 0,0 1 0,-1-1 0,1 1 0,0-1 0,0 1 0,-1-1-1,1 1 1,-1 1 0,-19 8 23,1 1 0,1 1 0,-1 1-1,-25 23 1,32-25-22,1 0 1,1 1-1,0 1 0,1 0 1,0 0-1,-15 29 0,22-37 1,1 0 0,0 1 1,0-1-1,0 0 0,1 1 0,0-1 0,0 1 0,1-1 0,-1 1 0,1 7 0,1-11-3,-1 1-1,0-1 1,1 0-1,0 0 0,-1 0 1,1 0-1,0 1 0,0-1 1,0 0-1,0 0 0,0 0 1,1-1-1,-1 1 0,0 0 1,1 0-1,0-1 0,-1 1 1,1-1-1,0 1 0,0-1 1,0 0-1,0 0 0,0 0 1,0 0-1,0 0 1,0 0-1,3 0 0,1 1-46,1-1 0,-1 0-1,1-1 1,-1 0 0,1 0 0,0 0-1,-1-1 1,1 0 0,-1 0-1,1 0 1,-1-1 0,1 0 0,-1 0-1,0-1 1,0 0 0,0 0 0,5-4-1,-3 2-53,-1 0 0,1 0-1,-2-1 1,1 0 0,-1-1-1,0 1 1,0-1 0,0 0-1,-1-1 1,0 1-1,-1-1 1,5-9 0,-1-22-317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16275,'2'2'1723,"-2"9"-1000,-3 16-335,2-20 31,-3 30 307,-7 65 304,1 116 0,10-216-1020,0 1 0,0-1 0,0 1 0,0-1 0,0 1 0,1-1 0,0 1 0,-1-1 0,1 1 0,0-1 0,2 4 0,-2-5-7,-1-1 1,0 1-1,1-1 1,-1 0 0,1 0-1,-1 1 1,0-1-1,1 0 1,-1 0-1,1 1 1,-1-1-1,1 0 1,-1 0-1,1 0 1,-1 0-1,1 0 1,-1 1-1,1-1 1,-1 0-1,1 0 1,-1 0 0,1-1-1,17-8 55,3-10-17,-1 0 0,-2-2 0,0-1 0,27-42 0,-9 14 1,-32 44-39,22-28 32,32-34 1,-58 67-35,1 0-1,0 0 1,0 0 0,-1 0-1,1 1 1,0-1 0,0 0-1,0 1 1,0-1-1,0 0 1,0 1 0,0-1-1,0 1 1,2-1-1,-3 1 2,1 0-1,-1 1 0,0-1 1,0 0-1,1 0 1,-1 0-1,0 0 0,1 0 1,-1 1-1,0-1 0,0 0 1,1 0-1,-1 1 0,0-1 1,0 0-1,0 0 0,0 1 1,1-1-1,-1 0 0,0 0 1,0 1-1,0-1 0,0 0 1,0 1-1,0-1 1,0 0-1,1 1 0,-1-1 1,0 0-1,0 0 0,-1 1 1,-2 37 95,2-32-89,-1 3 9,-5 30 104,-2 51 1,8-89-118,1 0 1,0-1-1,0 1 1,0 0 0,0 0-1,0 0 1,0 0 0,0 0-1,0 0 1,1-1-1,-1 1 1,0 0 0,0 0-1,1 0 1,-1 0-1,0-1 1,1 1 0,-1 0-1,1 0 1,-1-1-1,1 1 1,-1 0 0,1-1-1,1 2 1,-1-2-1,-1 0 0,1 0 0,0 0 1,0 0-1,0 0 0,0 0 0,0 0 0,0 0 0,0 0 0,0-1 1,0 1-1,-1 0 0,1 0 0,0-1 0,0 1 0,0-1 0,0 1 1,1-2-1,5-3 11,0 0 0,-1-1 0,11-11 0,10-15 35,25-40 0,-34 44-30,2 0 0,39-40 0,-59 68-19,1-1-1,0 0 0,-1 1 1,1-1-1,0 0 0,-1 1 0,1-1 1,0 1-1,0-1 0,-1 1 1,1-1-1,0 1 0,0 0 0,0 0 1,0-1-1,0 1 0,0 0 1,-1 0-1,1 0 0,2 0 0,-2 0 3,-1 0 0,1 1 0,-1-1 0,1 0 0,-1 1 0,1-1 0,-1 1 0,1-1 0,-1 1-1,0-1 1,1 1 0,-1-1 0,0 1 0,1-1 0,-1 1 0,0 0 0,0-1 0,1 1 0,-1-1 0,0 1-1,0 1 1,1 5 26,0-1-1,-1 1 0,0 0 0,-1 8 0,-19 134 353,9-80-861,10-113-873,1 6 985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19004,'-15'1'1840,"5"2"-1399,3 0-345,3 0 728,2-3-576,7 1 56,5 2-312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1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74 16644,'-4'0'227,"-1"0"0,1 1 0,0 0 1,-1 0-1,1 1 0,0-1 0,0 1 1,0 0-1,0 0 0,0 0 0,1 0 1,-1 1-1,1-1 0,-1 1 0,1 0 1,0 0-1,0 0 0,0 1 0,0-1 1,1 1-1,-4 5 0,-4 9 69,0 1 0,1 0 0,-7 24 0,10-27-31,2-5-151,-9 26 179,13-35-268,-1 0 0,1 0 0,-1 0 0,1 1 0,0-1 0,0 0 0,0 0 0,0 0 0,0 1 0,0-1 0,1 0 0,-1 0 0,2 3 0,-2-4-21,1-1-1,-1 1 1,0-1-1,1 0 1,-1 1-1,1-1 1,-1 0-1,1 1 1,-1-1-1,1 0 1,-1 1-1,1-1 1,-1 0-1,1 0 1,0 0-1,-1 0 1,1 0-1,-1 1 1,1-1-1,-1 0 1,1 0-1,0 0 1,-1 0-1,1-1 1,-1 1-1,1 0 1,-1 0-1,1 0 1,-1 0-1,1-1 1,0 1-1,-1 0 1,1 0-1,-1-1 1,0 1-1,1 0 1,-1-1-1,1 0 1,21-16-2,-20 16 0,89-89 28,13-10 11,-99 95-40,-1 2-1,1-1 1,0 1-1,1-1 1,-1 1-1,7-2 1,-11 4 0,0 1 0,0-1 0,0 1-1,0 0 1,0-1 0,0 1 0,0 0 0,0 0 0,0 0 0,1 0-1,-1 0 1,0 0 0,0 0 0,0 0 0,0 0 0,0 0 0,0 1-1,0-1 1,0 1 0,1-1 0,-1 0 0,0 1 0,0 0 0,-1-1-1,1 1 1,0-1 0,0 1 0,0 0 0,0 0 0,0 0 0,-1-1-1,1 1 1,0 0 0,-1 0 0,1 0 0,-1 0 0,1 0 0,0 2-1,1 8 32,0 0 0,0 1-1,-1-1 1,-1 0-1,0 0 1,0 0 0,-1 1-1,-1-1 1,0 0-1,0 0 1,-1 0 0,-7 16-1,12-34 50,0 0 0,-1 0 0,0 0 0,-1-1 0,0-10 0,1-4 37,1 1 60,-1-1-1,0 0 0,-2 1 0,-1-1 0,-7-34 0,4 44 46,2 13-15,3 0-212,0-1-1,0 1 1,0 0 0,1-1-1,-1 1 1,0-1 0,0 1-1,1-1 1,-1 1 0,1-1-1,-1 1 1,0-1 0,1 1-1,-1-1 1,1 1 0,-1-1-1,1 1 1,-1-1 0,1 0-1,0 0 1,-1 1 0,1-1-1,-1 0 1,1 0 0,0 1-1,-1-1 1,1 0 0,-1 0-1,1 0 1,0 0 0,1 0-1,12 1-526,0-1 0,0 0 0,0-1 0,0 0 0,0-2 0,0 1-1,18-7 1,-18 6 365,15-5-626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139 205 15547,'0'-1'140,"0"-1"0,0 0-1,0 0 1,0 0-1,0 1 1,0-1 0,0 0-1,0 0 1,-1 0-1,1 1 1,-1-1 0,1 0-1,-1 1 1,0-1 0,0 0-1,0 1 1,0-1-1,0 1 1,0-1 0,0 1-1,0 0 1,-1-1 0,1 1-1,0 0 1,-1 0-1,1 0 1,-1 0 0,1 0-1,-1 0 1,0 1-1,1-1 1,-1 0 0,0 1-1,1-1 1,-1 1 0,0 0-1,0-1 1,0 1-1,1 0 1,-1 0 0,0 0-1,0 0 1,0 1-1,1-1 1,-1 0 0,0 1-1,0-1 1,1 1 0,-1 0-1,0 0 1,1-1-1,-1 1 1,1 0 0,-3 2-1,-2 2-87,0 1-1,0 1 0,0-1 0,1 1 0,0 0 1,0 0-1,0 0 0,1 1 0,0-1 1,1 1-1,0 0 0,0 0 0,1 0 0,0 1 1,0-1-1,0 11 0,1-19-48,1 1 1,0 0-1,0 0 0,0 0 1,0 0-1,0 0 0,0 0 1,0 0-1,0 0 0,0 0 1,0 0-1,0 0 0,1-1 1,-1 1-1,0 0 0,1 0 0,-1 0 1,1 0-1,-1-1 0,1 1 1,-1 0-1,1 0 0,-1-1 1,1 1-1,0 0 0,-1-1 1,2 2-1,0-2 0,-1 0 0,0 0 0,1 0 1,-1 0-1,0 0 0,1 0 0,-1 0 0,1 0 1,-1 0-1,0-1 0,1 1 0,-1-1 0,0 1 0,0-1 1,1 1-1,0-2 0,8-4 2,0 0 1,-1-1-1,12-10 0,-2-1-1,-1-2 0,0 0 0,-2 0-1,17-29 1,48-96 61,-76 133-47,-10 19 4,-11 20 24,0 2 35,2 1 0,2 1 0,0 0 0,2 1 0,1 0 1,-4 37-1,12-63-54,0 1-1,1 0 1,0 0 0,0 0 0,1 0 0,2 12 0,-3-18-29,1 1 0,-1-1 0,0 0 1,1 0-1,-1 1 0,1-1 0,-1 0 0,1 0 1,0 0-1,0 1 0,-1-1 0,1 0 0,0 0 0,0 0 1,0 0-1,0 0 0,0-1 0,0 1 0,0 0 1,1 0-1,-1-1 0,0 1 0,0-1 0,1 1 1,-1-1-1,0 1 0,0-1 0,1 0 0,-1 0 0,0 1 1,1-1-1,-1 0 0,1 0 0,-1-1 0,0 1 1,1 0-1,-1 0 0,0-1 0,1 1 0,-1 0 1,2-2-1,8-3-93,-1-1 1,0 0 0,0-1-1,0 0 1,-1 0 0,0-1 0,11-12-1,1 0-131,24-20-223,62-62-455,-107 102 907,0 0-1,0 0 1,0 0 0,0 0 0,0-1-1,0 1 1,0 0 0,0 0-1,0 0 1,0 0 0,0 0 0,0-1-1,-1 1 1,1 0 0,0 0 0,0 0-1,0 0 1,0 0 0,0 0 0,0 0-1,-1-1 1,1 1 0,0 0 0,0 0-1,0 0 1,0 0 0,0 0-1,-1 0 1,1 0 0,0 0 0,0 0-1,0 0 1,0 0 0,-1 0 0,1 0-1,0 0 1,0 0 0,0 0 0,0 0-1,0 0 1,-1 0 0,1 0 0,0 0-1,0 0 1,0 0 0,0 0-1,0 1 1,-1-1 0,1 0 0,0 0-1,0 0 1,0 0 0,0 0 0,0 0-1,0 0 1,0 1 0,-1-1 0,-18 11 203,0 1 0,0 0 0,1 2 0,1 0 0,-16 17 0,27-25-134,-1 1 0,1 0 0,1 0 1,-6 10-1,10-16-58,0 1 1,0 0 0,0 0-1,0 0 1,1 0 0,-1 0-1,0-1 1,1 1 0,0 0-1,0 0 1,-1 4-1,2-5-9,-1 0-1,0 0 1,0 0-1,1 0 1,-1 0-1,0-1 1,1 1-1,-1 0 1,1 0-1,-1 0 1,1 0-1,0-1 1,-1 1-1,1 0 1,0 0-1,0-1 1,-1 1-1,1-1 1,0 1-1,0-1 1,0 1-1,0-1 1,-1 1-1,1-1 1,1 1-1,14 2-3,1 0-1,-1 0 0,0-2 1,1 0-1,-1-1 1,21-2-1,-31 2 1,199-25 47,-196 23-42,17-3 97,-21 1 61,-12-1 123,-1 0-186,1 0-1,1 0 1,-1 0-1,1-1 1,0 0-1,0 0 1,0-1-1,1 1 1,0-1-1,0 0 1,1-1-1,0 1 0,0-1 1,-3-11-1,7 18-103,-1 1-1,1-1 0,0 0 0,0 1 0,0-1 0,0 1 0,-1-1 0,1 0 0,0 1 0,0-1 0,0 0 0,0 1 1,0-1-1,1 0 0,-1 1 0,0-1 0,0 1 0,0-1 0,0 0 0,1 1 0,-1-1 0,0 1 0,1-1 0,-1 1 1,0-1-1,1 0 0,-1 1 0,1 0 0,-1-1 0,1 1 0,-1-1 0,1 1 0,-1 0 0,1-1 0,-1 1 1,1 0-1,-1-1 0,1 1 0,0 0 0,-1 0 0,1 0 0,1-1 0,31 2-1112,-20 1 507,36-1-198,-25-1 300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15059,'0'0'40,"0"0"0,0 0 0,0 0 0,1 0 0,-1 0 0,0 0 0,0 0 0,0 0 0,1 0 0,-1 0 1,0 0-1,0 0 0,0 0 0,1 0 0,-1 0 0,0 0 0,0 0 0,0 0 0,1 0 0,-1 0 0,0 0 0,0 0 0,0 0 0,0 0 0,1 0 0,-1 0 0,0 1 0,0-1 0,0 0 0,0 0 0,1 0 0,-1 0 0,0 0 0,0 1 0,0-1 0,0 0 0,0 0 0,0 0 0,0 0 0,0 1 0,1-1 0,-1 0 0,0 0 0,0 0 0,0 1 0,0-1 0,0 0 0,0 0 0,0 0 1,0 1-1,0-1 0,0 0 0,0 0 0,0 0 0,0 1 0,-1-1 0,1 0 0,0 0 0,2 20 534,-2-17-408,1 217 4556,-3-128-4114,12 121-1,-14-229-1495,0-1 0,-1 0-1,-1 1 1,-13-26-1,-42-69-2432,53 97 3014,2 4 321,0 0 0,0 0 0,-1 1 0,0 0 0,-1 0 0,-14-13 0,15 18 989,7 8 491,12 9 287,-5-9-1587,1 0 0,0-1 0,0 0 0,0 0 0,0-1 0,0 0-1,0-1 1,1 1 0,-1-2 0,0 1 0,11-1 0,14-3-1136,48-8 0,-63 8 421,10-2 39,-4 1-166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17028,'-15'12'673,"2"1"0,0 0 0,1 1 1,-14 19-1,22-28-580,1 0-1,0 0 1,1 0 0,-1 1 0,1-1-1,0 1 1,0-1 0,1 1 0,0 0-1,0 0 1,0 0 0,1-1 0,-1 1-1,2 0 1,-1 0 0,0 0 0,3 8-1,-2-11-66,0 0-1,0-1 0,0 0 0,0 1 1,1-1-1,-1 0 0,1 1 0,-1-1 1,1 0-1,0 0 0,0 0 0,0-1 1,0 1-1,0 0 0,1-1 0,-1 1 0,0-1 1,1 0-1,-1 0 0,1 0 0,-1 0 1,1 0-1,-1-1 0,1 1 0,0-1 1,-1 1-1,1-1 0,4 0 0,3 0 42,0 0 1,0-1-1,0 0 0,0-1 0,0 0 0,14-5 0,-8 1 92,0 0 0,0-2-1,28-18 1,-38 23-91,-1-1 0,1 0 1,-1-1-1,1 1 0,-2-1 0,1 0 0,0-1 1,-1 1-1,0-1 0,0 0 0,-1 1 0,5-12 1,-7 16-50,-1-1 0,1 0 1,-1 1-1,0-1 1,1 0-1,-1 0 0,0 1 1,0-1-1,0 0 1,0 0-1,-1 1 1,1-1-1,0 0 0,-1 1 1,1-1-1,-1 0 1,0 1-1,1-1 0,-1 1 1,-1-2-1,0 0 9,0 1 0,0 0 1,0 0-1,0 0 0,-1 0 0,1 0 0,-1 1 0,1-1 0,-1 1 0,-5-2 0,-6-2-33,0 1 0,0 1 0,-27-4 0,31 6-117,-70-8 804,69 5-639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246 110 13411,'0'0'110,"0"-1"1,0 0-1,0 1 1,0-1-1,0 0 1,0 1-1,0-1 1,0 0-1,0 0 1,0 1-1,0-1 1,0 0-1,0 1 1,0-1-1,-1 0 1,1 1-1,0-1 1,-1 1-1,1-1 1,0 0-1,-1 1 1,1-1-1,-1 1 1,1-1 0,-1 1-1,1-1 1,-1 0-1,-1 0 91,0 0 0,0 0-1,1 1 1,-1-1 0,0 0 0,0 1 0,0-1-1,0 1 1,-3-1 0,-2 0 176,1 1 0,-1 0 0,1 0 0,-1 1 0,-6 1 0,3 1-202,-1 1 0,1 1 0,-1-1 0,1 1-1,1 1 1,-1 0 0,1 0 0,0 1 0,0 0 0,1 1-1,0 0 1,1 0 0,-1 1 0,2 0 0,-1 0 0,1 0 0,-8 18-1,12-23-134,1 0-1,-1 0 1,1 0-1,0 0 1,-1 8-1,2-11-30,0 0 0,0 0 0,0 0-1,0-1 1,0 1 0,0 0 0,0 0 0,0 0-1,0 0 1,1 0 0,-1 0 0,0 0-1,1 0 1,-1-1 0,0 1 0,1 0 0,-1 0-1,1-1 1,0 1 0,-1 0 0,1 0-1,-1-1 1,1 1 0,0-1 0,0 1 0,-1-1-1,1 1 1,0-1 0,0 1 0,0-1-1,-1 1 1,1-1 0,0 0 0,2 1 0,1-1 11,1 0 0,-1 0 1,1-1-1,-1 1 0,0-1 0,1 0 1,-1 0-1,0 0 0,1-1 1,-1 1-1,0-1 0,0 0 1,0-1-1,4-2 0,11-8 99,25-22 0,-39 30-87,6-5 28,0 0 0,-1-1-1,0-1 1,-1 0-1,9-14 1,-12 17-29,-2 1 0,1-1-1,-1 0 1,-1 0 0,1 0 0,-2 0 0,1-1-1,1-18 1,-3 27-28,-1-1-1,0 1 1,0-1-1,0 1 1,0 0-1,0-1 1,-1 1 0,1-1-1,0 1 1,-1 0-1,1-1 1,-1 1-1,1 0 1,-1 0-1,1-1 1,-2 0-1,1 1-10,1 1-1,-1-1 0,0 1 0,1-1 0,-1 1 0,1 0 0,-1-1 1,0 1-1,1 0 0,-1 0 0,0-1 0,0 1 0,1 0 1,-1 0-1,0 0 0,1 0 0,-1 0 0,0 0 0,0 0 0,1 0 1,-1 0-1,-1 0 0,0 1-77,0 0-1,-1 0 1,1 0 0,0 0-1,0 0 1,0 1 0,0-1-1,0 0 1,0 1 0,0 0 0,1-1-1,-1 1 1,0 0 0,1 0-1,0 0 1,-1 0 0,0 2-1,2-4 91,-8 20 349,8-19-361,0-1 0,-1 1 0,1 0 0,0-1 0,0 1-1,0 0 1,0-1 0,0 1 0,0 0 0,0-1 0,0 1 0,0 0 0,0-1-1,0 1 1,0 0 0,0-1 0,1 1 0,-1 0 0,0-1 0,0 1 0,1 0 0,-1-1-1,0 1 1,1-1 0,-1 1 0,1-1 0,0 1 0,11 1-263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14835,'-2'14'717,"-1"-1"1,0 0-1,-1 0 0,-1-1 1,-8 17-1,0 2 624,-5 13-43,6-18-662,2 1 0,0 0 0,2 1 0,-7 43-1,15-70-626,-1 0-1,1 0 1,0 0 0,0 1-1,0-1 1,0 0-1,0 0 1,0 0 0,1 1-1,-1-1 1,0 0-1,0 0 1,1 0-1,-1 0 1,1 0 0,-1 0-1,1 1 1,0-1-1,-1 0 1,1 0-1,0-1 1,0 1 0,-1 0-1,1 0 1,0 0-1,0 0 1,0-1 0,0 1-1,0-1 1,0 1-1,0 0 1,1-1-1,-1 0 1,0 1 0,0-1-1,0 0 1,0 1-1,1-1 1,-1 0-1,0 0 1,0 0 0,0 0-1,1 0 1,-1 0-1,0-1 1,2 1 0,9-2-33,-1-1 0,1 1 1,20-10-1,-23 9 15,22-8-91,-2-1-41,0 2 1,1 1 0,0 1 0,56-6 0,-57 16-35,-29-2 172,1 0 0,-1 0 0,1 0 0,0 1 0,-1-1 0,1 0 1,-1 1-1,1-1 0,-1 0 0,1 1 0,-1-1 0,1 0 0,-1 1 0,0-1 0,1 1 0,-1-1 0,1 1 0,-1-1 0,0 1 1,1-1-1,-1 1 0,0-1 0,0 1 0,0 0 0,1-1 0,-1 1 0,0-1 0,0 1 0,0 0 0,0-1 0,0 1 0,0-1 1,0 1-1,0 0 0,0-1 0,0 1 0,-1 0 0,1-1 0,0 1 0,0-1 0,0 1 0,-1-1 0,1 1 0,0-1 0,-1 2 0,-3 3 45,0 1-1,0 0 0,0-1 1,-1 0-1,0 0 0,0 0 0,0-1 1,-9 7-1,-52 30 494,61-39-489,-82 44 769,78-42-709,-1 0-1,1-1 0,-1 0 0,0-1 1,0 0-1,0 0 0,-17-1 0,24-1-169,1 0-1,-1 0 0,1-1 0,-1 1 0,1-1 1,-1 0-1,1 0 0,-1 0 0,1 0 1,-1 0-1,1-1 0,0 1 0,0-1 0,0 1 1,0-1-1,0 0 0,0 0 0,0 0 1,1 0-1,-1 0 0,1 0 0,-2-3 0,2 3-50,0 0 0,0 0 0,0 0 0,1 0 0,-1 1 0,1-1-1,0 0 1,-1 0 0,1 0 0,0 0 0,0 0 0,0 0-1,1 0 1,-1 0 0,0 0 0,1 0 0,-1 0 0,1 0-1,0 0 1,-1 1 0,1-1 0,0 0 0,0 0 0,0 1 0,0-1-1,1 1 1,-1-1 0,0 1 0,1-1 0,1-1 0,12-6-882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13187,'1'1'121,"0"-1"0,0 1 1,0 0-1,-1-1 0,1 1 0,0 0 1,-1 0-1,1 0 0,-1 0 0,1 0 1,-1 0-1,1 0 0,-1 0 0,0 0 1,1 0-1,-1 0 0,0 0 0,0 0 1,0 0-1,0 0 0,0 0 0,0 0 1,0 0-1,0 0 0,0 0 0,-1 1 1,1 3 313,-8 141 4196,-23 71-2591,11-84-1131,18-122-781,1 1 1,0 22-1,7-59 203,-18-133-132,12 158-201,0 0 0,0 0-1,0-1 1,0 1 0,0 0 0,0 0 0,0 0 0,0-1 0,0 1 0,0 0 0,0 0 0,0 0-1,0-1 1,0 1 0,0 0 0,0 0 0,0 0 0,0 0 0,0-1 0,0 1 0,0 0-1,0 0 1,0 0 0,-1-1 0,1 1 0,0 0 0,0 0 0,0 0 0,0 0 0,0 0 0,-1 0-1,1-1 1,0 1 0,0 0 0,0 0 0,0 0 0,-1 0 0,1 0 0,0 0 0,-1 0 0,-2 8 127,3-7-171,-1 0 0,1 0 0,0 0 0,0 0 0,0 0 0,0 0 0,0 0 0,0 0 0,0 0 0,0-1-1,0 1 1,1 0 0,-1 0 0,0 0 0,0 0 0,1 0 0,-1 0 0,1 0 0,-1-1 0,1 1 0,-1 0 0,1 0 0,-1-1 0,1 1 0,0 0 0,-1-1 0,2 2 0,1-2-78,1 1-1,-1-1 1,0 1-1,1-1 1,-1 0-1,0-1 1,1 1-1,-1 0 1,0-1-1,0 0 1,1 0-1,4-2 1,-1 1-200,12-3-302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47 14363,'5'-2'3043,"-12"0"-1468,-17-1 48,16 5-1398,1 0-1,0 1 0,0 0 1,0 0-1,0 0 1,0 1-1,1 0 0,-1 0 1,1 0-1,0 1 0,1 0 1,-6 6-1,4-3-87,0 0-1,1 0 1,-1 0 0,2 0-1,0 1 1,0 0-1,0 0 1,-4 15 0,8-23-120,1 0 0,0 1 0,-1-1 0,1 0 0,0 1 0,0-1 1,-1 1-1,1-1 0,0 1 0,0-1 0,1 1 0,-1-1 0,0 0 1,0 1-1,1 1 0,0-2-10,-1 0 0,1-1-1,-1 1 1,1-1 0,-1 1 0,1-1 0,-1 1 0,1-1-1,0 1 1,-1-1 0,1 1 0,0-1 0,-1 0 0,1 1-1,0-1 1,0 0 0,-1 1 0,1-1 0,0 0 0,1 0-1,2 0 3,1 0-1,-1 0 0,0-1 0,0 0 1,0 0-1,0 0 0,0 0 0,0 0 0,5-3 1,9-6 2,0 1 0,-1-2-1,0-1 1,23-20 0,-13 6-35,38-44 0,-47 41-11,-17 21-21,-13 18 9,-4 8 138,1 0 0,1 1 0,1 1 0,1 0 0,-18 39 0,30-59-89,-11 37 189,10-36-182,1 1-1,0-1 1,0 0-1,0 1 1,0-1-1,0 0 1,0 0-1,0 1 1,0-1-1,1 0 1,-1 0-1,0 1 1,1-1-1,-1 0 1,1 0-1,-1 0 1,1 1-1,0-1 1,-1 0-1,1 0 1,0 0-1,0 0 1,0 0-1,0 0 1,0-1-1,0 1 1,1 1-1,2-1 3,0 1-1,1-1 0,-1 0 0,0 0 1,1 0-1,-1-1 0,0 1 1,1-1-1,-1 0 0,1 0 1,-1-1-1,0 1 0,1-1 0,6-2 1,4-2-13,-1 1 1,0-2 0,15-7 0,-1-4-96,-1-1 0,0-2 0,-1 0 0,-1-2 0,28-30 0,-91 124 315,28-46 9,10-26-221,0 0 0,0 1 0,0-1 1,0 0-1,0 1 0,0-1 1,0 0-1,0 1 0,0-1 0,0 0 1,0 1-1,0-1 0,0 0 0,0 1 1,0-1-1,1 0 0,-1 1 1,0-1-1,0 0 0,0 0 0,0 1 1,1-1-1,-1 0 0,0 0 1,0 1-1,1-1 0,0 0 2,0 1 0,0-1 1,-1 0-1,1 0 0,0 0 0,0 0 0,0 0 0,0 0 0,0 0 0,0 0 1,-1 0-1,1-1 0,0 1 0,0 0 0,1-1 0,35-14 53,39-22-1,-42 20-115,56-20 0,-89 36 51,1 0-1,0 1 1,-1-1 0,1 1 0,0 0-1,0-1 1,0 1 0,-1 0 0,1 0-1,0 0 1,0 0 0,0 1-1,-1-1 1,1 0 0,3 2 0,-4-2 5,-1 1 0,1 0 0,0-1 0,0 1 0,-1 0 0,1 0 0,0 0 0,-1 0 0,1 0 0,-1 0 0,1 0 0,-1 0 0,0 0 0,1 0 0,-1 0 0,0 0 0,0 0 0,0 0 0,1 0 0,-1 0 0,0 0 0,0 0 0,-1 0 0,1 0 0,0 0 0,0 0 0,-1 2 0,-5 18 84,5-17-64,0-1 1,0 1-1,0 0 1,0-1-1,0 1 1,1 0-1,0 0 1,0-1-1,0 1 1,0 0-1,1 4 1,-1-7-16,1 0 1,-1-1-1,1 1 1,-1 0-1,1-1 1,-1 1-1,1 0 1,-1-1-1,1 1 1,0-1-1,-1 1 1,1-1-1,0 0 1,0 1-1,-1-1 1,1 0-1,0 1 1,0-1-1,0 0 1,-1 0-1,1 0 1,0 0-1,0 1 1,0-1-1,-1 0 1,1-1-1,0 1 1,0 0-1,1 0 1,27-7 86,-27 7-85,81-31 61,-54 19-136,0 2 1,37-9-1,-65 18 60,0 1-1,0 0 1,0 0-1,0-1 1,0 1-1,0 0 1,-1 0-1,1 0 1,0 0-1,0 0 1,0 0-1,0 0 1,0 0 0,0 0-1,0 1 1,0-1-1,0 0 1,0 1-1,-1-1 1,1 0-1,0 1 1,0-1-1,1 2 1,-2-2 3,0 1 1,0 0 0,0 0-1,1 0 1,-1-1-1,0 1 1,0 0-1,0 0 1,0 0-1,-1-1 1,1 1 0,0 0-1,0 0 1,0 0-1,-1-1 1,1 1-1,0 0 1,-1 0-1,1-1 1,-1 2 0,-5 7-71,1-1 0,-15 16 1,18-22 12,1-1 7,1 0 1,-1 0 0,1 0-1,-1 0 1,0-1-1,1 1 1,-1 0 0,0 0-1,0-1 1,0 1-1,1 0 1,-1-1 0,0 1-1,0-1 1,0 1 0,0-1-1,0 1 1,0-1-1,0 0 1,0 0 0,0 1-1,0-1 1,0 0 0,0 0-1,0 0 1,0 0-1,0 0 1,-1 0 0,1 0-1,0-1 1,0 1 0,0 0-1,0-1 1,0 1-1,0 0 1,0-1 0,0 1-1,1-1 1,-1 0 0,-1 0-1,-13-10-362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19564,'-12'6'1585,"12"-3"-305,9-3-360,-1 0-120,1-3-424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20556,'0'5'1729,"0"-7"-2049,0-6 864,0-2-128,0-2-368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39 134 15131,'5'-9'1382,"-4"7"-1196,-1 1 0,1-1-1,0 1 1,-1-1 0,1 1-1,0-1 1,0 1 0,0 0-1,0-1 1,0 1 0,3-2-1,-4 3-134,0 0 0,0 0 0,1 1 0,-1-1 0,0 0-1,0 0 1,1 0 0,-1 0 0,0 0 0,0 1 0,0-1-1,0 0 1,1 0 0,-1 0 0,0 0 0,0 1 0,0-1-1,0 0 1,0 0 0,1 1 0,-1-1 0,0 0 0,0 0 0,0 1-1,0-1 1,0 0 0,0 0 0,0 1 0,0-1 0,0 0-1,0 0 1,0 1 0,0-1 0,0 0 0,0 0 0,0 1-1,0 12 518,-1-12-449,-16 127 2788,3-31-2170,9-53-464,1-16-85,1 0 0,2 47 0,1-74-182,0 1 0,0 0 0,0 0 0,1-1 1,-1 1-1,1 0 0,-1-1 0,1 1 1,-1 0-1,1-1 0,2 3 0,-3-3-4,0-1-1,0 0 0,1 0 0,-1 1 1,0-1-1,1 0 0,-1 0 0,0 1 0,1-1 1,-1 0-1,0 0 0,1 0 0,-1 0 0,1 0 1,-1 0-1,0 0 0,1 1 0,-1-1 0,1 0 1,-1 0-1,0 0 0,1-1 0,-1 1 1,1 0-1,-1 0 0,0 0 0,1 0 0,-1 0 1,0 0-1,1-1 0,1 0 0,0-1 0,0 1 0,0-1 0,-1 0 0,1 0 0,0 0 0,-1 1 0,0-2 0,1 1-1,-1 0 1,0 0 0,0 0 0,0 0 0,0-3 0,4-11-13,0 0 1,-2-1-1,0 1 0,0-1 0,-2 0 0,0 1 0,-1-1 0,-3-21 1,3 35 6,-1 1 0,0-1 1,0 0-1,1 1 1,-2-1-1,1 0 0,0 1 1,0-1-1,-1 1 1,1 0-1,-1-1 0,0 1 1,0 0-1,0 0 1,-4-3-1,5 4 3,0 1 1,1-1-1,-1 1 0,0 0 1,0-1-1,0 1 1,0 0-1,1 0 0,-1-1 1,0 1-1,0 0 0,0 0 1,0 0-1,0 0 0,0 0 1,0 0-1,1 0 0,-1 1 1,-2-1-1,2 1 2,0 0 0,-1 0 0,1 0 0,0 0-1,-1 0 1,1 0 0,0 0 0,0 0 0,0 0 0,0 0 0,0 1 0,0-1 0,1 0 0,-1 1 0,0 1 0,-1 1 1,0-1 0,0 1 0,1 0 0,-1 0 0,1 1 1,0-1-1,0 0 0,1 0 0,-1 1 0,1-1 0,0 0 1,0 1-1,1-1 0,-1 0 0,1 0 0,0 1 0,0-1 1,0 0-1,1 0 0,-1 0 0,1 0 0,4 6 0,-3-7 1,-1 0-1,1 0 1,0 0-1,0-1 1,0 1-1,0-1 0,0 0 1,1 0-1,-1 0 1,1 0-1,0-1 1,-1 1-1,1-1 0,0 0 1,0 0-1,0 0 1,-1-1-1,1 0 1,0 1-1,0-1 0,0 0 1,0-1-1,0 1 1,0-1-1,5-1 1,4-2 10,1 0 1,-1-1 0,1-1-1,-2 0 1,1-1 0,-1 0 0,0-1-1,20-17 1,-11 7 13,0-2 1,-2 0-1,27-37 1,-31 37-6,-1-1 1,-2-1 0,13-28-1,-21 39-13,1 0-1,-2 0 0,1 0 0,-2 0 0,1 0 1,-2-1-1,1 1 0,-2-1 0,0-14 0,0 25-6,0 0-1,0 0 1,0 0-1,0-1 1,0 1-1,0 0 1,0 0-1,0 0 1,-1 0-1,1 0 0,-1-1 1,1 1-1,-1 0 1,1 0-1,-1 0 1,1 0-1,-1 0 1,0 1-1,1-1 1,-1 0-1,0 0 1,0 0-1,0 0 1,0 1-1,0-1 1,0 0-1,0 1 0,0-1 1,0 1-1,0-1 1,0 1-1,0 0 1,0-1-1,0 1 1,-1 0-1,1 0 1,0 0-1,0 0 1,-1 0-1,-2 1 3,1-1 0,0 1 1,-1 1-1,1-1 0,0 0 0,0 1 0,0 0 0,0-1 1,0 1-1,0 0 0,1 1 0,-4 2 0,-6 9 31,-1 0 0,2 1-1,0 0 1,-17 33 0,10-13 78,-16 51 1,30-76-86,1 0 0,0 1 1,0-1-1,2 1 1,-2 14-1,3-22-23,0-1 0,0 0-1,0 1 1,0-1 0,0 0-1,1 0 1,-1 1 0,1-1 0,-1 0-1,1 0 1,0 1 0,0-1 0,0 0-1,0 0 1,0 0 0,1 0 0,-1-1-1,1 1 1,-1 0 0,1 0-1,-1-1 1,1 1 0,0-1 0,0 0-1,0 1 1,0-1 0,0 0 0,0 0-1,0 0 1,4 1 0,11 1 0,29 3 1,-36-5-1,0 0 1,1 0 0,-1 1-1,0 0 1,0 1 0,0 0 0,13 6-1,-22-8-3,1 0 0,-1-1-1,0 1 1,0 0-1,0 0 1,0 0 0,0 0-1,0 0 1,0 0-1,-1 0 1,1 0 0,0 0-1,0 0 1,-1 1-1,1-1 1,-1 0-1,1 0 1,-1 1 0,0-1-1,1 0 1,-1 1-1,0 1 1,0 0 7,0 0 0,0 0-1,-1 0 1,0-1 0,1 1 0,-1 0-1,0 0 1,0-1 0,0 1 0,-2 3-1,0-1-181,-1 0 0,1 0 0,-1 0 0,1-1 0,-2 1 0,1-1 0,0 0 0,-1 0 0,-8 5 0,12-7-112,4 1-90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89 174 10610,'-22'30'8025,"21"-30"-7940,1 1 0,0 0 1,0 0-1,0-1 0,0 1 1,0 0-1,0-1 0,0 1 1,0 0-1,0-1 0,1 1 1,-1 0-1,0-1 0,0 1 1,1 0-1,-1-1 0,0 1 1,1 0-1,-1-1 0,0 1 1,1-1-1,-1 1 0,1-1 1,-1 1-1,1-1 0,-1 1 1,1-1-1,-1 0 0,1 1 1,0-1-1,-1 0 0,1 1 1,0-1-1,-1 0 0,1 0 1,0 1-1,-1-1 0,1 0 1,0 0-1,-1 0 0,1 0 1,0 0-1,-1 0 0,1 0 1,1 0-1,3 0 106,0 0 0,0-1-1,0 1 1,0-1 0,6-1 0,8-5 11,0-1 0,0 0-1,-1-1 1,0-1 0,-1-1 0,0 0-1,0-1 1,-1-1 0,23-24 0,-35 33-185,-1-1 0,1 1 0,-1-1-1,0 0 1,0 0 0,0 0 0,-1 0 0,3-10 0,-4 14-14,-1 0 0,1 0 1,-1-1-1,0 1 0,0 0 0,0 0 0,0-1 1,0 1-1,0 0 0,0-1 0,0 1 1,0 0-1,-1 0 0,1-1 0,0 1 0,-1 0 1,1 0-1,-1 0 0,1-1 0,-1 1 1,0 0-1,1 0 0,-1 0 0,0 0 0,0 0 1,0 0-1,0 1 0,0-1 0,0 0 1,0 0-1,0 0 0,0 1 0,0-1 1,0 1-1,-1-1 0,1 1 0,0-1 0,0 1 1,-1 0-1,1 0 0,0-1 0,-3 1 1,-5 0 11,1 0 0,-1 0 0,0 0 0,1 1 0,-1 1 0,1-1 0,-1 1 1,1 1-1,0 0 0,0 0 0,0 0 0,-10 7 0,-7 4 55,1 2 0,-30 25 0,-4 9 121,53-44-163,0-1 1,0 1-1,1-1 1,-1 1-1,1 1 1,0-1-1,1 1 1,-3 7-1,5-13-25,1 0-1,0 0 1,0-1 0,-1 1-1,1 0 1,0 0-1,0 0 1,0 0 0,0 0-1,0 0 1,0 0-1,1 0 1,-1 0 0,0 0-1,0 0 1,1 0 0,-1 0-1,0 0 1,1 0-1,-1 0 1,1-1 0,1 3-1,-1-2 2,1 1 0,0-1 1,0 1-1,0-1 0,0 0 0,0 1 0,0-1 0,0 0 0,4 1 0,4 1-48,0-1 0,1 0-1,13 1 1,-23-3 29,40 3-748,1-2-1,66-8 0,-59 1 324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15523,'1'-1'97,"-1"1"0,0 0 0,1 0 0,-1 0 0,0 0-1,1 0 1,-1 0 0,1 0 0,-1 0 0,0 0 0,1 1 0,-1-1-1,0 0 1,1 0 0,-1 0 0,0 0 0,1 0 0,-1 1 0,0-1-1,1 0 1,-1 0 0,0 1 0,1-1 0,-1 0 0,0 0-1,0 1 1,1-1 0,-1 0 0,0 1 0,0-1 0,0 0 0,1 1-1,-1 0 1,2 18 1614,-8 26-320,5-39-1019,-13 65 1020,2-10-800,2 2 1,-3 84-1,15-124-544,2-11-105,-4-12 50,0 0 0,1 0 0,-1 0 0,0 0 0,0 1 1,0-1-1,0 0 0,0 0 0,0 0 0,0 0 0,1 0 0,-1 0 1,0 1-1,0-1 0,0 0 0,0 0 0,1 0 0,-1 0 0,0 0 1,0 0-1,0 0 0,0 0 0,1 0 0,-1 0 0,0 0 1,0 0-1,0 0 0,0 0 0,1 0 0,-1 0 0,0 0 0,0 0 1,0 0-1,0 0 0,1 0 0,-1 0 0,0 0 0,0-1 0,0 1 1,0 0-1,1 0 0,-1 0 0,0 0 0,0 0 0,2-4-219,-1 1 0,0 0 0,1-1 0,-1 1-1,0-1 1,-1 1 0,1-1 0,-1 0 0,1 1-1,-1-1 1,0 1 0,-1-7 0,1 3-162,-1-5-46,0 0 1,-3-19-1,-3-3-394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15051,'-6'-4'1745,"3"1"-889,1 1-224,4 1 944,6-1-135,6-2-313,3-3-176,9-3-328,5-2-104,7-2-136,6 3-144,1-2-352,2 4-296,-8 3-720,-6 2-1769,-13 4 2433,-12 0-392,-8 3-360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46 14755,'0'-3'169,"0"1"-1,0 0 0,0-1 1,0 1-1,0 0 0,-1 0 1,1-1-1,-1 1 1,0 0-1,0 0 0,0 0 1,0 0-1,0 0 1,-2-2-1,2 2-94,0 1 0,0 0 1,-1 0-1,1 1 0,0-1 0,-1 0 0,1 0 1,-1 1-1,1-1 0,-1 1 0,1-1 1,-1 1-1,0 0 0,1-1 0,-1 1 0,1 0 1,-1 0-1,0 0 0,1 0 0,-1 1 1,0-1-1,-1 1 0,-5 1 120,0 0-1,0 1 1,0 0-1,1 1 1,-1 0 0,1 0-1,0 0 1,0 1-1,0 0 1,0 1 0,1 0-1,0-1 1,-6 9 0,0 1-12,-1 1 0,2 0 1,0 1-1,-13 27 0,22-38-136,-1 0-1,1 0 0,0 0 1,0 1-1,1-1 0,0 0 1,-1 13-1,2-18-28,0 1 0,0 0 1,0 0-1,1 0 0,-1 0 0,0-1 1,1 1-1,-1 0 0,1 0 0,0-1 0,-1 1 1,1 0-1,0-1 0,0 1 0,0-1 0,0 1 1,1-1-1,-1 0 0,0 1 0,0-1 0,1 0 1,-1 0-1,1 0 0,-1 0 0,1 0 0,0 0 1,-1 0-1,1-1 0,0 1 0,-1 0 0,5 0 1,2 0 27,1-1 0,0 1 0,0-2 0,0 1 1,-1-1-1,1 0 0,0-1 0,-1 0 0,1 0 1,-1-1-1,0 0 0,0-1 0,0 0 0,0 0 0,9-7 1,5-3 66,-1-2 0,0-1 1,33-35-1,-41 38-91,0-1 1,10-17-1,-18 25-26,-1 0 1,0 0-1,0 0 0,-1-1 0,0 1 0,4-16 1,-7 23 3,-1 0 0,1 0 0,0 0 1,0 0-1,0 0 0,0 0 0,0 0 1,0 0-1,0 0 0,0 0 0,0 0 0,0 0 1,0 0-1,-1 0 0,1 0 0,0 0 1,0 0-1,0 0 0,0 0 0,0 0 1,0 0-1,0 0 0,0 0 0,0 0 1,0 0-1,0 0 0,-1 0 0,1 0 1,0 0-1,0 0 0,0 0 0,0 0 0,0-1 1,0 1-1,0 0 0,0 0 0,0 0 1,0 0-1,0 0 0,0 0 0,0 0 1,0 0-1,0 0 0,0 0 0,0 0 1,0-1-1,0 1 0,0 0 0,0 0 1,0 0-1,0 0 0,0 0 0,0 0 0,0 0 1,0 0-1,0 0 0,0 0 0,0 0 1,0-1-1,0 1 0,0 0 0,0 0 1,0 0-1,0 0 0,0 0 0,0 0 1,0 0-1,1 0 0,-6 4-8,-8 15-56,0 2 0,1-1-1,1 2 1,1-1 0,1 1-1,-9 35 1,17-54-38,0-1 0,0 1 0,1 0 0,-1 0 1,1 0-1,0-1 0,0 1 0,0 0 0,0 4 0,1-6 39,-1-1 1,0 1-1,1 0 0,-1-1 0,1 1 0,-1 0 1,1-1-1,0 1 0,-1-1 0,1 1 0,0-1 0,-1 1 1,1-1-1,0 0 0,-1 1 0,1-1 0,0 0 1,0 1-1,-1-1 0,1 0 0,0 0 0,0 0 1,0 0-1,-1 0 0,1 0 0,0 0 0,0 0 0,0 0 1,0 0-1,-1 0 0,1-1 0,0 1 0,0 0 1,1-1-1,4-1-144,1 1 1,0-2 0,-1 1-1,1-1 1,6-3 0,14-11-579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13259,'4'6'1928,"-10"9"-888,-7-1-375,-11 15 2015,-2 2-1320,-3 11-407,-2-4-185,1 7-240,1-4-120,6-8-192,3 2-120,9-15-200,3-2-240,7-16-624,-2 1-152,3-16 848,3-7-257,0-9-119</inkml:trace>
  <inkml:trace contextRef="#ctx0" brushRef="#br0" timeOffset="1">33 65 13435,'4'19'1808,"2"2"-856,1 3-319,6-3 1567,4 3-1048,8-1-328,3 0-271,5-9-881,5-1 480,-13 0-168,-4-2-144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276 144 13675,'0'-2'142,"0"0"-1,0 0 1,0-1-1,0 1 1,-1 0 0,1 0-1,-1 0 1,1 0 0,-1 0-1,0 0 1,0 0-1,0 0 1,0 0 0,0 1-1,0-1 1,0 0 0,-1 1-1,1-1 1,-1 0-1,1 1 1,-1 0 0,1-1-1,-1 1 1,0 0 0,0 0-1,0 0 1,0 0-1,0 0 1,0 0 0,0 1-1,0-1 1,0 1 0,0-1-1,0 1 1,0 0-1,0 0 1,0 0 0,0 0-1,-4 0 1,-2 1 94,0 0 0,0 0 0,0 1 0,0 0 0,0 0 0,1 1 0,-1-1 0,1 2 1,-12 6-1,6-2 27,1 2 1,-1 0-1,1 0 1,-19 23-1,25-26-194,1 0-1,0 0 1,0 0-1,0 1 0,1 0 1,0 0-1,1 0 1,0 0-1,-4 17 0,7-23-56,-1-1 0,1 1 0,0-1 0,0 1 0,0-1 0,0 1 0,0-1 0,0 1 0,0-1 0,0 1 0,1-1 0,-1 1 0,0-1 0,1 1 0,-1-1 0,1 0 0,0 1 0,0-1 0,-1 0 0,1 1 0,0-1 0,0 0 0,0 0 0,0 0 0,0 0 0,0 0 0,1 0 0,-1 0 0,0 0 0,0-1 0,1 1 0,-1 0 0,1-1 0,-1 1 0,0-1 0,1 1 0,-1-1 0,3 1 0,2-1 14,1 1 0,-1-1-1,0 0 1,0 0 0,0-1 0,0 0 0,1 0 0,8-3 0,1-2 14,0 0 0,-1-2 0,1 0 0,-1 0 0,-1-2 0,27-21 0,-15 8 44,0-2 1,30-38-1,-49 54-68,0 1-1,-1-1 1,0 0 0,0-1 0,-1 1-1,0-1 1,-1 0 0,0 0 0,4-21-1,-7 12 9,-1 19-23,-1 0-1,1 0 1,0 0-1,-1 0 1,1 0 0,0 0-1,0 0 1,-1 0 0,1 0-1,0 0 1,-1 0-1,1 0 1,0 0 0,0 0-1,-1 0 1,1 0-1,0 1 1,0-1 0,-1 0-1,1 0 1,0 0-1,0 1 1,0-1 0,-1 0-1,1 0 1,0 0 0,0 1-1,0-1 1,0 0-1,0 0 1,-1 1 0,1-1-1,-18 32 22,11-13-18,1-1 1,0 1 0,-3 27-1,7-35-9,1-1 0,0 1-1,1 0 1,0-1 0,1 1-1,0 0 1,5 20 0,-5-28-47,0 0 0,1 0 0,-1 0 0,1 0 0,-1 0 0,1 0 0,0 0 0,0 0 0,0-1 0,0 1 0,1-1 0,-1 0 0,1 1 0,-1-1 0,6 3 0,-6-4-3,0 0 1,1 0 0,-1 0 0,1-1 0,-1 1 0,1 0 0,-1-1 0,1 0-1,-1 1 1,1-1 0,-1 0 0,1-1 0,-1 1 0,1 0 0,-1-1-1,1 1 1,-1-1 0,1 0 0,-1 0 0,0 0 0,3-1 0,26-20-294,0-7-67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 15347,'6'-19'1506,"-3"10"-284,-7 24 162,-13 41-541,3 0 0,2 1-1,3 0 1,-2 73 0,10-124-813,1 1 0,0 0 0,1 0 1,0-1-1,0 1 0,4 12 0,-5-18-25,1 0-1,-1 0 1,1 0 0,-1 1 0,1-1-1,0 0 1,-1 0 0,1 0-1,0-1 1,0 1 0,0 0 0,0 0-1,0 0 1,0-1 0,0 1-1,0 0 1,2 0 0,-2-1-2,1 1 0,0-1 0,-1 0-1,1 0 1,0 0 0,-1 0 0,1 0 0,-1-1 0,1 1 0,0 0 0,-1-1 0,1 1 0,-1-1 0,1 1-1,-1-1 1,1 0 0,1-1 0,8-6 6,0 0 0,-1-1-1,0 0 1,0 0 0,-1-1 0,0-1-1,8-12 1,-6 7 7,2 1 0,17-17 0,-29 31-15,0 0 1,1 0 0,-1 0-1,0 0 1,0 0 0,1 0-1,-1 0 1,0 0 0,1 0-1,-1 1 1,1-1 0,-1 1 0,1-1-1,-1 1 1,1 0 0,0-1-1,-1 1 1,1 0 0,1 0-1,-2 0 0,0 1 0,0-1 0,0 1 0,0-1 0,0 1-1,0 0 1,-1-1 0,1 1 0,0 0 0,0-1 0,-1 1 0,1 0-1,-1 0 1,1 0 0,0 0 0,-1 0 0,0 0 0,1 0 0,-1 0-1,1 0 1,-1 1 0,2 9 4,0 0-1,-1-1 1,0 1 0,-2 15-1,1-16 3,-6 181-107,9-171-324,-3-20 418,0 0 1,0 1-1,0-1 1,0 0 0,0 1-1,0-1 1,1 0-1,-1 1 1,0-1 0,0 0-1,0 1 1,1-1 0,-1 0-1,0 1 1,0-1-1,1 0 1,-1 0 0,0 0-1,1 1 1,-1-1-1,0 0 1,0 0 0,1 0-1,0 1 1,0-2 20,0 1 0,1-1 0,-1 0 1,0 0-1,0 1 0,0-1 0,0 0 0,0 0 0,0 0 0,0 0 1,0 0-1,0 0 0,0 0 0,-1 0 0,1-1 0,0 1 1,-1 0-1,1 0 0,0-3 0,13-28-78,3-15-38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144 122 16123,'-8'11'427,"-1"0"-1,0 0 0,0-1 1,-1-1-1,-19 16 0,16-15 101,1 0 1,1 1-1,-17 21 0,27-32-514,1 0 0,-1 1-1,1-1 1,-1 1 0,1-1 0,0 1 0,-1-1 0,1 1 0,0-1 0,-1 1 0,1-1 0,0 1-1,0-1 1,0 1 0,-1 0 0,1-1 0,0 1 0,0-1 0,0 1 0,0 0 0,0-1-1,0 1 1,0-1 0,0 1 0,0 0 0,1-1 0,-1 1 0,0-1 0,0 1 0,0-1-1,1 1 1,-1 0 0,0-1 0,1 1 0,-1-1 0,0 1 0,1-1 0,-1 0 0,1 1 0,-1-1-1,0 1 1,1-1 0,-1 0 0,1 1 0,0-1 0,-1 0 0,1 0 0,-1 1 0,1-1-1,-1 0 1,1 0 0,0 0 0,-1 0 0,1 0 0,-1 1 0,1-1 0,1-1 0,4 2-2,0 0 1,0-1-1,0 0 1,9-1-1,-8 0 4,0-1 0,0 0 0,0-1 0,0 1 0,-1-1 0,1 0 0,-1-1 0,1 0 0,-1 0 0,-1 0 0,1-1 0,-1 1 0,1-2 0,8-10-1,-9 10 54,0-1-1,0 0 1,0 0-1,-1 0 0,0-1 1,0 1-1,-1-1 1,0 0-1,-1 0 0,1-1 1,-2 1-1,2-14 1,-2 19-28,-2 0 1,1 1-1,0-1 1,0 0-1,-1 0 1,0 1-1,1-1 1,-1 0-1,0 1 1,-2-4-1,3 6-28,-1-1-1,1 0 1,-1 0 0,1 1-1,-1-1 1,0 0-1,1 1 1,-1-1 0,0 1-1,1-1 1,-1 1-1,0-1 1,0 1-1,1-1 1,-1 1 0,0 0-1,0-1 1,0 1-1,0 0 1,1 0 0,-1-1-1,0 1 1,0 0-1,0 0 1,0 0-1,0 0 1,0 0 0,1 1-1,-1-1 1,0 0-1,0 0 1,0 0 0,0 1-1,0-1 1,-1 1-1,-2 2 6,-1 0 0,0 1 0,1-1 0,-1 1 0,1 0 1,0 0-1,0 0 0,1 0 0,-1 1 0,-3 6 0,5-7-15,0-1 1,0 0 0,0 1 0,0 0 0,1-1-1,-1 1 1,1 0 0,0 0 0,0 0 0,1 0-1,-1 0 1,1-1 0,0 1 0,0 0 0,0 6-1,1-8 1,-1-1-1,1 0 0,-1 0 1,1 0-1,-1 0 0,1 0 1,0 0-1,-1 0 0,1 0 1,0 0-1,0 0 0,0 0 1,0 0-1,-1 0 0,1 0 1,1-1-1,-1 1 0,0 0 1,0-1-1,0 1 0,0-1 1,0 1-1,0-1 0,1 0 1,-1 1-1,0-1 0,0 0 0,1 0 1,-1 0-1,0 0 0,0 0 1,1 0-1,-1 0 0,0 0 1,2-1-1,3 0 5,1-1 0,-1 0 0,0 0 0,1-1 0,7-4 0,-1 0-1,0-1 1,-1-1 0,0 0-1,0 0 1,-1-1 0,0-1-1,-1 0 1,0 0 0,-1-1-1,0-1 1,-1 1 0,-1-1-1,10-22 1,-15 31-15,-2 11 12,-6 29 28,-4 24 24,7-40-21,-2 48 76,5-62-89,0 0 0,0-1 0,1 1 0,0-1 0,0 1 0,0-1 1,1 1-1,0-1 0,2 6 0,-3-10-13,-1 0 0,1 0 0,0 0 0,0 0 0,-1 0 0,1 0 0,0 0 0,0 0 1,0-1-1,0 1 0,0 0 0,0-1 0,0 1 0,0-1 0,0 1 0,1-1 0,-1 1 0,0-1 0,0 0 0,0 1 0,0-1 0,1 0 1,-1 0-1,0 0 0,0 0 0,1 0 0,-1 0 0,0-1 0,0 1 0,0 0 0,0 0 0,1-1 0,-1 1 0,0-1 0,0 1 1,0-1-1,0 0 0,0 1 0,0-1 0,1-1 0,5-3 25,-1 1 0,0-1 1,0-1-1,-1 1 0,6-7 0,7-13 28,0 0 1,-2 0-1,-1-2 0,-1 0 0,-1-1 0,17-53 0,-34 94-23,-24 92 114,22-82-84,2 0 0,1-1-1,-1 34 1,4-55-62,0 0 0,0 0 1,0 0-1,0 0 0,0 0 0,0 0 0,0 0 1,0 0-1,1 0 0,-1 0 0,0 0 1,1 0-1,-1 0 0,1 0 0,-1 0 1,1-1-1,0 1 0,0 1 0,0-2-2,-1 1 0,1-1 1,0 0-1,-1 0 0,1 0 0,-1 1 0,1-1 0,0 0 0,-1 0 0,1 0 0,0 0 1,-1 0-1,1 0 0,-1 0 0,1-1 0,0 1 0,-1 0 0,1 0 0,-1 0 1,1-1-1,0 1 0,0 0 0,4-4 15,1 1 0,-1-1 0,0 0 0,7-7 0,-10 9-23,59-61 58,67-89-1,-145 201-83,-11 34-136,26-75 113,0 1 1,1-1 0,0 0 0,0 1-1,1-1 1,0 1 0,0-1-1,2 12 1,-2-19 0,0 0 0,1 0 0,-1 0 1,0 0-1,0 0 0,1 0 0,-1 0 0,0 0 0,1 0 0,-1 0 0,1-1 0,0 1 0,-1 0 0,1 0 1,0 0-1,-1 0 0,1-1 0,0 1 0,0 0 0,0-1 0,-1 1 0,1-1 0,0 1 0,0-1 0,0 1 1,0-1-1,2 1 0,-1-1 35,0 0 1,0 0-1,0-1 1,0 1-1,0 0 1,0-1 0,0 0-1,0 1 1,0-1-1,0 0 1,0 0-1,3-2 1,5-4-71,-1 0 1,0-1-1,15-15 1,7-11-406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 18716,'1'-1'139,"-1"1"0,1-1 0,-1 0 0,1 1 0,-1-1-1,0 0 1,1 0 0,-1 0 0,0 1 0,1-1 0,-1 0 0,0 0 0,0 0 0,0 0 0,0 0 0,0 1 0,0-1-1,0 0 1,0 0 0,0 0 0,0 0 0,0 0 0,0 0 0,-1 1 0,1-2 0,-1 1-31,0 1 1,0-1-1,0 1 0,0-1 1,0 1-1,0-1 1,1 1-1,-1 0 0,0-1 1,0 1-1,0 0 1,0 0-1,0 0 1,0 0-1,0 0 0,0 0 1,0 0-1,-2 0 1,-5 2 232,-1-1 0,0 1-1,0 1 1,-8 3 0,-2 3-192,1 0 0,-1 1 0,2 0 0,0 2 0,-23 19-1,29-22-136,0 2-1,1-1 1,0 1-1,0 1 1,1 0-1,1 0 1,0 1-1,-8 17 0,15-28-12,0 1 0,0-1-1,0 1 1,0-1-1,0 1 1,1-1-1,-1 1 1,1-1-1,-1 1 1,1-1 0,0 1-1,0 0 1,0-1-1,1 1 1,-1 0-1,1-1 1,-1 1-1,1-1 1,0 1 0,0-1-1,0 0 1,0 1-1,2 1 1,-1-2-37,0 0 1,0 0 0,1 0-1,-1 0 1,1-1-1,0 1 1,-1-1 0,1 0-1,0 0 1,0 0-1,0 0 1,0 0-1,0 0 1,0-1 0,0 0-1,0 0 1,0 1-1,0-2 1,5 1 0,8-2-311,-1-1 0,0 0 0,0 0 1,0-2-1,18-7 0,72-38-628,-71 33 705,36-19-496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16484,'-3'8'369,"0"-1"1,0 1-1,0-1 1,-1 0-1,0 0 1,-1 0-1,1-1 1,-1 1-1,-7 6 1,-9 14 1001,-43 81 2007,63-108-3371,1 0-1,0 0 1,0 0-1,0 0 1,0 1-1,0-1 1,0 0 0,0 0-1,0 0 1,0 0-1,0 1 1,0-1 0,0 0-1,0 0 1,0 0-1,0 0 1,0 1-1,0-1 1,0 0 0,0 0-1,0 0 1,0 0-1,0 1 1,1-1 0,-1 0-1,0 0 1,0 0-1,0 0 1,0 0-1,0 0 1,0 1 0,0-1-1,1 0 1,-1 0-1,0 0 1,0 0 0,0 0-1,0 0 1,0 0-1,1 0 1,-1 0-1,0 0 1,0 0 0,0 0-1,0 0 1,1 0-1,-1 1 1,0-1 0,0 0-1,0-1 1,0 1-1,1 0 1,-1 0-1,0 0 1,0 0 0,0 0-1,0 0 1,0 0-1,1 0 1,-1 0-1,0 0 1,0 0 0,0 0-1,0 0 1,0-1-1,1 1 1,-1 0 0,0 0-1,0 0 1,16-6 15,-4 0-45,2-1-19,-1 1 0,1 0 0,1 1-1,-1 1 1,17-3 0,-28 6 32,0 1 0,0 0 0,1-1 0,-1 1 0,0 1 0,0-1-1,1 0 1,-1 1 0,0 0 0,0-1 0,0 1 0,0 0 0,0 1 0,0-1 0,0 0 0,0 1 0,-1 0 0,1 0 0,0 0-1,-1 0 1,0 0 0,1 0 0,-1 0 0,0 1 0,0-1 0,0 1 0,0 0 0,-1 0 0,1-1 0,1 5 0,-2-3 12,0-1 0,0 1 1,-1-1-1,1 0 1,-1 1-1,0-1 0,0 1 1,0-1-1,0 1 1,0-1-1,-1 1 0,0-1 1,1 1-1,-1-1 1,-1 0-1,1 1 0,0-1 1,-1 0-1,0 0 0,1 0 1,-1 0-1,-1 0 1,1-1-1,-5 6 0,2-3 28,0 0 0,0 0-1,-1-1 1,1 0-1,-1 0 1,0 0-1,0-1 1,0 1 0,-1-1-1,1-1 1,-12 4-1,17-6-69,0 0-1,0 1 0,0-1 0,0 0 1,1 0-1,-1 0 0,0 0 0,0 0 1,0 0-1,0 0 0,0 0 1,0 0-1,0 0 0,0 0 0,0-1 1,0 1-1,0 0 0,0-1 0,1 1 1,-1-1-1,0 1 0,0-1 0,0 1 1,1-1-1,-1 1 0,0-1 0,0 0 1,1 1-1,-1-1 0,1 0 0,-1 0 1,1 0-1,-1 1 0,1-1 0,-1 0 1,1 0-1,0 0 0,-1 0 1,1 0-1,0 0 0,0 0 0,0 0 1,0-1-1,0-3-88,0 0 0,0 0 0,1 1 0,-1-1 1,1 0-1,1 1 0,2-8 0,10-18-480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47 112 15179,'12'0'472,"7"0"470,-1 0 0,1-1 0,-1-1 0,20-5 0,-32 6-797,0-1-1,0 0 0,-1-1 1,1 1-1,-1-1 1,0 0-1,1-1 1,-1 1-1,-1-1 1,1 0-1,-1 0 1,1 0-1,-1-1 0,0 0 1,-1 0-1,5-7 1,-7 11-124,0-1 1,0 1-1,0-1 0,0 1 1,-1-1-1,1 1 0,-1-1 1,1 0-1,-1 1 1,1-1-1,-1 1 0,0-1 1,0-3-1,0 4-8,0 1 0,0-1 0,-1 1 0,1-1 0,0 1 0,0-1 0,-1 1 0,1-1 0,0 1 0,-1-1 0,1 1 0,0-1 1,-1 1-1,1 0 0,-1-1 0,1 1 0,-1 0 0,1-1 0,-1 1 0,1 0 0,-1 0 0,1-1 0,-1 1 0,1 0 0,-1 0 0,0 0 0,-2-1 27,-1 1 1,1 0-1,0 0 1,0 1-1,0-1 0,-1 1 1,1-1-1,0 1 1,0 0-1,0 0 0,0 1 1,-4 1-1,-11 9 108,0 0 0,0 2 0,2 0 0,0 1 0,0 0 0,1 1 0,1 1-1,1 1 1,0-1 0,2 2 0,-12 24 0,19-37-107,2 0 0,-1 1 0,1 0 0,0-1 0,0 1 0,1 0 0,-1 8 0,2-13-37,0 0-1,0-1 0,0 1 1,0 0-1,0-1 1,1 1-1,-1 0 1,0-1-1,1 1 0,0 0 1,-1-1-1,1 1 1,0-1-1,0 1 0,0-1 1,0 1-1,0-1 1,0 0-1,0 1 0,0-1 1,0 0-1,1 0 1,-1 0-1,1 0 1,-1 0-1,1 0 0,-1 0 1,1-1-1,-1 1 1,1 0-1,-1-1 0,1 0 1,2 1-1,5 1-120,0-1-1,0 0 0,0-1 1,0 0-1,1 0 0,-1-1 1,0 0-1,0 0 0,10-4 1,-5 1 21,1-1 0,-1-1 1,0 0-1,23-14 0,23-20-240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15427,'1'4'260,"0"0"0,0 1-1,0-1 1,0 0-1,-1 0 1,1 1 0,-1-1-1,0 0 1,-1 0 0,1 1-1,-1-1 1,-1 5-1,0 11 559,-10 78 926,5-52-1204,3 0 1,1 0 0,5 78-1,-1-122-525,-1 0 0,0 0 0,0 0 0,1 0 0,-1 0 1,1 0-1,0 0 0,-1 0 0,1 0 0,0-1 0,0 1 0,0 0 0,2 2 0,-2-4-8,0 1 1,0-1 0,0 1 0,0-1 0,0 0-1,0 1 1,0-1 0,0 0 0,0 0 0,1 0-1,-1 0 1,0 1 0,0-1 0,0-1-1,0 1 1,0 0 0,0 0 0,0 0 0,0-1-1,0 1 1,0 0 0,0-1 0,0 1 0,0-1-1,0 1 1,0-1 0,0 0 0,1-1-1,14-10 19,-1-1-1,-1-1 0,-1 0 0,0-1 0,20-30 0,-14 20-1,-7 8-13,-7 11-10,-1-1 0,1 1 0,0 0 0,0 0 0,0 1 0,1 0 0,0 0 0,0 0 0,8-4 1,-14 8-2,0 1 0,0 0 0,1 0 1,-1 0-1,0 0 0,1-1 0,-1 1 1,0 0-1,1 0 0,-1 0 1,1 0-1,-1 0 0,0 0 0,1 0 1,-1 0-1,0 0 0,1 0 0,-1 0 1,0 0-1,1 0 0,-1 0 1,0 0-1,1 1 0,-1-1 0,0 0 1,1 0-1,-1 0 0,0 0 0,1 1 1,-1-1-1,0 0 0,0 0 1,1 1-1,-1-1 0,0 0 0,0 1 1,1-1-1,-1 0 0,0 0 1,0 1-1,0 0 0,3 20 21,-10 26 33,7-47-54,-15 56 45,9-34-303,0 0 1,-3 31-1,25-86-1169,-3 0 1022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3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99 308 16556,'-17'29'1110,"-38"76"1630,50-93-2412,0 0 0,1-1 0,1 2-1,0-1 1,1 0 0,0 1 0,0 15 0,2-25-247,0 0 0,0 1 0,0-1 0,1 0 0,-1 1 0,1-1 0,0 0 0,0 0 0,2 4 0,-3-6-59,1 0 0,-1 0 0,1-1-1,0 1 1,0 0 0,-1 0 0,1-1 0,0 1-1,0 0 1,0-1 0,0 1 0,0 0 0,0-1-1,0 0 1,0 1 0,0-1 0,0 1 0,0-1-1,0 0 1,0 0 0,0 0 0,0 0 0,1 0-1,-1 0 1,0 0 0,0 0 0,0 0 0,0 0-1,0 0 1,0-1 0,0 1 0,2-1 0,6-3 6,1 0 1,-1 0-1,0-1 1,0-1 0,0 1-1,-1-1 1,0-1 0,0 0-1,-1 0 1,1 0 0,8-13-1,-2 2-10,-2 0 0,0 0-1,-1-2 1,12-29 0,-1-13-14,-21 58-7,0-1 0,0 1 0,0-1 0,-1 0 0,1 1 1,-1-1-1,0 0 0,0 1 0,-1-1 0,1 0 0,-3-5 0,3 9 2,0 0-1,0 1 1,0-1 0,-1 0 0,1 1-1,0-1 1,-1 0 0,1 1-1,0-1 1,-1 1 0,1-1-1,-1 0 1,1 1 0,-1 0 0,1-1-1,-1 1 1,1-1 0,-1 1-1,0-1 1,1 1 0,-1 0-1,0 0 1,1-1 0,-1 1 0,0 0-1,1 0 1,-2-1 0,1 2 0,0-1 0,-1 0 0,1 0-1,0 1 1,0-1 0,0 1 0,0-1 0,0 1 0,0 0 0,-1-1 0,1 1 0,1 0 0,-1 0 0,-1 0 0,-2 3 2,0 0 1,0 1-1,1-1 0,0 1 1,-5 8-1,6-7 10,0 0 0,0 0 0,0 0 0,1 1 0,0-1 0,0 13 0,1-17-7,-1-1 0,1 1-1,0-1 1,0 1 0,0 0 0,0-1-1,1 1 1,-1-1 0,0 1 0,1-1-1,-1 1 1,1-1 0,-1 0 0,1 1-1,0-1 1,0 1 0,-1-1-1,1 0 1,0 0 0,0 0 0,0 1-1,0-1 1,1 0 0,-1 0 0,0 0-1,0-1 1,1 1 0,-1 0 0,0 0-1,1-1 1,-1 1 0,1-1 0,-1 1-1,3 0 1,1-1 7,1-1 1,-1 1-1,1-1 1,0 0-1,-1 0 1,0 0-1,1-1 0,-1 0 1,0 0-1,0-1 1,7-3-1,10-7 22,23-19-1,-36 26-26,30-24 4,58-57 1,-76 64-44,0 0-1,-2-1 1,30-48 0,-46 68 23,-1 0 1,0 0-1,0 0 1,-1-1-1,1 1 0,-1-1 1,0 1-1,0-8 0,-1 11 9,0 0-1,0 0 1,0 0-1,0 0 1,0 0-1,0 0 1,0 0-1,-1 0 1,1 0-1,0 0 1,-1 0-1,1 0 1,0 1-1,-1-1 1,0 0-1,1 0 1,-1 0-1,1 1 1,-1-1-1,0 0 1,1 1-1,-1-1 1,0 0-1,0 1 1,0-1-1,1 1 1,-1-1-1,0 1 1,0 0-1,0-1 1,0 1-1,0 0 1,0 0-1,0 0 1,0-1-1,0 1 1,0 0-1,0 0 1,0 0-1,0 1 1,0-1-1,0 0 1,0 0-1,1 0 1,-3 1-1,-5 1 10,-1 1-1,0 0 1,1 0 0,0 1-1,0-1 1,0 2 0,0-1-1,1 1 1,0 1-1,-10 8 1,-7 8 112,-30 36 0,40-41-34,0 0 1,2 1-1,0 0 0,1 1 0,-13 32 0,20-43-59,1 1 0,0-1-1,1 0 1,0 1-1,0 0 1,1-1 0,0 1-1,1 0 1,0 0-1,0-1 1,1 1 0,0 0-1,0-1 1,1 1-1,0 0 1,5 11 0,-5-17-63,-1 1 1,1-1-1,0 0 1,0 0 0,0 1-1,0-2 1,1 1 0,-1 0-1,1 0 1,-1-1-1,1 1 1,0-1 0,0 0-1,1 0 1,-1 0-1,0 0 1,0-1 0,1 1-1,-1-1 1,1 0 0,0 0-1,-1 0 1,1-1-1,0 1 1,-1-1 0,6 0-1,-1 0 21,0-1 1,-1 0-1,1-1 0,0 0 0,-1 0 0,1-1 0,-1 0 0,0 0 1,0-1-1,0 0 0,10-7 0,22-19-268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155 254 15675,'0'-1'128,"1"-1"-1,-1 1 1,0-1 0,0 0-1,1 1 1,-1-1-1,0 1 1,-1-1-1,1 1 1,0-1-1,0 0 1,-1 1-1,1-1 1,-1 1 0,1-1-1,-1 1 1,0 0-1,1-1 1,-1 1-1,0-1 1,0 1-1,0 0 1,0 0-1,0 0 1,0 0 0,-1 0-1,1 0 1,-2-1-1,2 1-20,-1 0-1,0 1 0,1-1 0,-1 1 1,0 0-1,0 0 0,1-1 1,-1 1-1,0 0 0,0 1 1,1-1-1,-1 0 0,0 0 0,1 1 1,-1-1-1,0 1 0,1-1 1,-1 1-1,0 0 0,1 0 1,-1 0-1,1 0 0,-1 0 0,1 0 1,-2 2-1,-7 6 53,1 1 0,1 1 1,-1 0-1,2 0 0,-1 0 0,2 1 0,0 0 1,0 1-1,1-1 0,0 1 0,1 0 0,1 0 1,0 1-1,1-1 0,-1 15 0,3-27-151,0 0 1,-1 1-1,1-1 0,0 0 0,1 1 0,-1-1 0,0 0 1,0 1-1,0-1 0,1 0 0,-1 1 0,1-1 0,-1 0 1,1 0-1,-1 0 0,1 1 0,0-1 0,0 0 0,1 1 0,-1-1-3,0-1 0,0 1 0,0-1-1,-1 0 1,1 1 0,0-1 0,0 0-1,0 0 1,0 0 0,0 0 0,0 0-1,0 0 1,0 0 0,0 0 0,0 0-1,0 0 1,0-1 0,0 1-1,0 0 1,1-1 0,5-3 4,-1 1 1,1-1 0,-1 0-1,0-1 1,10-9-1,16-17 14,-1-3 0,-2 0 0,25-40 0,66-118 53,-95 143-82,-26 43 4,-4 10 1,-2 6 3,1 0-1,0 1 1,0-1-1,1 1 1,-6 19-1,-14 61 58,22-80-245,1 1-1,0 1 0,0-1 1,1 0-1,1 0 1,0 0-1,2 16 1,-1-27 163,-1 0 0,0 1 0,0-1 0,1 0 0,-1 0 0,0 0 0,1 1-1,-1-1 1,1 0 0,0 0 0,-1 0 0,1 0 0,0 0 0,0 0 0,0 0 0,-1 0 0,1 0 0,0 0 0,0-1 0,0 1 0,0 0 0,1-1 0,-1 1 0,0-1 0,1 1 0,15-2-377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15403,'2'4'3071,"-3"21"-1406,-9 41 748,4-33-1862,2 0-1,1-1 0,1 1 1,4 44-1,-2-76-536,0 0 0,0 1-1,0-1 1,1 1 0,-1-1 0,1 0 0,-1 1-1,1-1 1,-1 0 0,1 0 0,-1 1-1,1-1 1,0 0 0,0 0 0,0 0 0,0 0-1,1 1 1,-1-1-5,0-1-1,0 1 0,0-1 0,0 1 1,0-1-1,0 0 0,0 0 1,0 1-1,0-1 0,0 0 1,0 0-1,0 0 0,0 0 0,0 0 1,0 0-1,0-1 0,2 1 1,4-3 6,0 0 1,0 0 0,-1-1 0,1 1-1,7-7 1,-11 7-16,58-40 18,-15 9-118,72-39-1,-114 71 84,0 0 0,1 0 0,-1 0 0,1 1 0,-1 0-1,9-2 1,-12 3 14,-1 0 0,1 0 0,-1 0-1,1 0 1,-1 0 0,1 0-1,-1 0 1,1 0 0,-1 1 0,1-1-1,-1 0 1,1 0 0,-1 0 0,1 1-1,-1-1 1,0 0 0,1 0 0,-1 1-1,1-1 1,-1 0 0,0 1-1,1-1 1,-1 0 0,0 1 0,1 0-1,-1 0 0,1 0-1,-1 0 1,0 0-1,0 0 1,0 1-1,0-1 0,0 0 1,-1 0-1,1 0 1,0 0-1,0 0 1,-1 0-1,1 0 0,-1 0 1,1 0-1,-2 2 1,-22 39-27,15-26-69,0-1-1,-13 35 1,22-50 74,-1 0 0,1 1 1,0-1-1,0 0 1,0 1-1,-1-1 0,1 0 1,0 1-1,0-1 0,0 0 1,0 1-1,0-1 1,0 1-1,0-1 0,0 0 1,0 1-1,0-1 0,0 1 1,0-1-1,0 0 1,0 1-1,0-1 0,0 0 1,1 1-1,-1-1 0,0 1 1,0-1-1,0 0 1,1 1-1,-1-1 0,0 0 1,0 0-1,1 1 0,-1-1 1,0 0-1,1 1 1,14-5-392,17-16 215,-4-4-122,7-2-123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52 13987,'-12'15'944,"-48"59"3204,55-66-3629,0 1-1,0-1 1,0 1 0,1 0-1,1 0 1,0 1-1,-4 13 1,7-22-474,0 1 0,0-1 0,-1 0 1,1 0-1,0 0 0,0 0 1,0 0-1,0 0 0,0 1 0,0-1 1,1 0-1,-1 0 0,0 0 0,1 0 1,-1 0-1,0 0 0,1 0 1,0 2-1,0-3-13,0 1 1,-1-1 0,1 1-1,0-1 1,-1 0-1,1 1 1,0-1-1,0 0 1,-1 1 0,1-1-1,0 0 1,0 0-1,-1 0 1,1 0-1,0 0 1,0 0 0,-1 0-1,1 0 1,0 0-1,1 0 1,3-2 32,1 1-1,-1-1 1,0 0-1,0 0 1,0-1-1,7-4 1,8-6-78,-1-2-1,0 0 1,-1-1-1,25-27 1,53-80-535,-92 115 317,-10 13 159,-11 15 51,7-4 3,0-1 0,1 2 0,1-1 0,1 1-1,0 0 1,1 0 0,-4 24 0,10-40-36,-1 0 0,1 0 1,0 0-1,0 0 0,0 1 0,0-1 0,0 0 1,0 0-1,0 0 0,0 0 0,0 1 1,1-1-1,-1 0 0,0 0 0,1 0 1,-1 0-1,1 0 0,-1 0 0,1 0 0,1 2 1,-2-3-5,1 0 0,0 1 0,0-1 1,0 0-1,-1 0 0,1 1 1,0-1-1,0 0 0,0 0 0,0 0 1,-1 0-1,1 0 0,0 0 0,0-1 1,0 1-1,-1 0 0,1 0 0,0-1 1,0 1-1,0 0 0,0-1 0,7-3-178,-1-1 0,0 0 0,0 0 0,8-8 0,16-17-544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16756,'-38'34'2161,"21"-20"-1446,0 0-1,1 2 1,1 0-1,1 0 0,-15 24 1,28-39-677,0-1 1,1 1 0,-1 0 0,0 0 0,1 0 0,-1 1-1,1-1 1,0 0 0,-1 0 0,1 0 0,0 0-1,0 0 1,-1 0 0,1 1 0,0-1 0,0 0-1,0 0 1,1 2 0,-1-3-30,1 1-1,-1-1 1,0 1-1,1-1 1,-1 1-1,1-1 1,-1 0-1,1 1 1,-1-1-1,1 0 1,-1 0-1,1 1 1,-1-1-1,1 0 1,0 0-1,-1 0 1,1 1-1,-1-1 1,1 0-1,0 0 1,-1 0-1,1 0 1,-1 0-1,2-1 1,6 0-89,-1 0 0,1-1 1,14-5-1,-17 5 23,27-9-388,53-16-889,-77 25 1163,1 0-1,-1 1 1,1 0 0,-1 0 0,1 1-1,-1 1 1,0-1 0,10 3 0,-17-3 171,0 0 0,0 0 1,0 0-1,0 0 0,0 1 1,0-1-1,0 0 1,0 1-1,0-1 0,0 0 1,-1 1-1,1-1 0,0 1 1,0 0-1,0-1 0,-1 1 1,1 0-1,0-1 0,-1 1 1,1 0-1,0 0 1,-1 0-1,1 0 0,-1-1 1,1 1-1,-1 0 0,0 0 1,1 0-1,-1 0 0,0 0 1,0 0-1,0 0 0,0 0 1,0 0-1,0 0 1,0 0-1,0 0 0,0 0 1,0 0-1,0 0 0,0 0 1,-1 0-1,0 1 0,0 2 99,-1 0 0,0 0 0,0-1 0,-1 1 0,1-1-1,-1 1 1,1-1 0,-1 0 0,-5 4 0,-10 7 663,-36 22 1,45-31-670,0 0-1,-1 0 0,1-1 1,-1 0-1,0-1 1,-15 3-1,23-6-123,0 1 1,-1-1-1,1 0 0,0 1 0,0-1 0,-1 0 0,1 0 0,0-1 0,0 1 0,-1 0 0,1-1 0,0 1 0,0-1 0,0 0 0,0 0 1,0 0-1,0 0 0,0 0 0,0 0 0,0 0 0,0-1 0,1 1 0,-1-1 0,0 1 0,-1-3 0,0-15-274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15691,'1'6'443,"0"1"-1,0-1 1,-1 1-1,0-1 1,0 1-1,0-1 0,-3 11 1,-13 46 1313,7-31-673,-17 66 1011,-18 149 0,45-209-1888,-1-37-213,0 0 0,0 0 0,0 1-1,1-1 1,-1 0 0,0 0 0,1 0 0,-1 0 0,1 0 0,-1 0 0,1 0 0,0 0 0,-1 0 0,1 0-1,0 0 1,0 0 0,0 0 0,-1-1 0,1 1 0,0 0 0,0-1 0,0 1 0,0 0 0,0-1-1,1 1 1,0-1 0,-1 1-26,0-1 1,-1 0-1,1 0 0,0 0 0,0 0 0,-1 0 1,1 0-1,0 0 0,-1-1 0,1 1 0,0 0 0,-1 0 1,1 0-1,0-1 0,-1 1 0,1 0 0,0-1 0,-1 1 1,1-1-1,-1 1 0,1-1 0,-1 1 0,1-1 1,-1 1-1,1-2 0,9-20-932,-4-26-1042,-7 34 1363,0 1-1,0-1 0,-1 1 0,-1-1 0,0 1 0,-1 0 1,-1 0-1,0 1 0,-7-15 0,6 16 396,-1 0-1,0 1 1,0 0 0,-1 0-1,-17-17 1,6 15 913,10 10 320,9 2-944,0 0 1,0 0 0,0 0-1,0 0 1,0 0-1,0 1 1,-1-1 0,1 0-1,0 0 1,0 0-1,0 0 1,0 0 0,0 1-1,0-1 1,0 0-1,0 0 1,0 0 0,0 0-1,0 1 1,0-1-1,0 0 1,0 0 0,0 0-1,0 0 1,0 0 0,0 1-1,0-1 1,0 0-1,0 0 1,0 0 0,0 0-1,1 0 1,-1 1-1,0-1 1,0 0 0,0 0-1,0 0 1,0 0-1,0 0 1,0 0 0,1 1-1,-1-1 1,0 0-1,0 0 1,0 0 0,3 3 120,0 0 0,0 0 0,0 0 0,1-1 0,-1 1 1,1-1-1,0 0 0,-1 0 0,1 0 0,0 0 0,0-1 1,0 1-1,0-1 0,6 1 0,7 1-86,0 0 1,19 0-1,8-2 13,7 0-98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64 18348,'-30'24'1614,"-30"34"1,51-48-1228,-1 1 0,2 1 0,0-1 0,0 1-1,1 1 1,-8 17 0,13-27-291,1 0 0,0 0 0,1 0 0,-1 0 0,0-1 0,1 1 0,0 0 1,-1 4-1,1-6-78,1-1 0,-1 1 1,0 0-1,0-1 1,0 1-1,1 0 1,-1 0-1,1-1 0,-1 1 1,0-1-1,1 1 1,-1 0-1,1-1 1,-1 1-1,1-1 1,-1 1-1,1-1 0,0 1 1,-1-1-1,1 1 1,0-1-1,-1 0 1,1 1-1,0-1 0,-1 0 1,1 0-1,0 0 1,0 1-1,-1-1 1,1 0-1,0 0 0,0 0 1,-1 0-1,1 0 1,0 0-1,0 0 1,-1-1-1,1 1 0,1 0 1,8-2 6,0-1 0,-1 1 0,1-2 0,-1 1 0,0-1 0,0-1 0,0 1-1,-1-1 1,9-7 0,0-1-17,0-1 0,-1 0-1,18-21 1,-25 25-14,0-1 1,-1-1-1,8-14 1,-13 21-10,-1 1 1,0-1 0,0 0 0,0 0 0,0 0 0,-1 0 0,0 0-1,0 0 1,0 0 0,-1 0 0,0-10 0,-1 13-13,1 0 0,-1 0 0,0 0 1,0 0-1,0 0 0,0 0 0,0 0 0,0 0 0,0 0 0,-1 1 1,1-1-1,-1 1 0,1-1 0,-1 1 0,0-1 0,1 1 1,-1 0-1,0 0 0,0 0 0,0 0 0,0 0 0,0 0 1,0 0-1,0 1 0,0-1 0,0 1 0,-3-1 0,2 1-27,1-1 1,0 1-1,0 0 0,-1 0 0,1 0 0,0 0 0,-1 0 0,1 1 0,0-1 0,0 0 0,-1 1 0,1 0 0,0 0 0,0-1 0,0 1 0,0 0 1,0 1-1,0-1 0,0 0 0,0 1 0,1-1 0,-1 1 0,0-1 0,1 1 0,-3 3 0,0 8-258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15107,'4'0'1505,"-5"1"-881,-8 2-232,-1 3 744,0-3-280,2 3-256,-1-2-208,2-1-760,5-3 464,-3-3-144,5-3-72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18460,'-33'12'1730,"18"-7"-1098,-1 0 0,1 1 0,1 1 0,-1 0 0,1 1 1,0 1-1,-16 13 0,29-22-614,1 0 1,0 0-1,-1 1 1,1-1-1,-1 0 1,1 0-1,0 1 1,-1-1-1,1 1 1,0-1-1,-1 0 1,1 1-1,0-1 1,0 1-1,-1-1 1,1 1-1,0-1 1,0 0-1,0 1 1,0-1-1,-1 1 1,1-1-1,0 1 1,0-1-1,0 1 1,0-1-1,0 1 1,0-1-1,0 1 1,1-1-1,-1 1 1,0 0-1,1 0 0,0-1-1,0 1 0,-1 0 0,1-1 0,0 0 0,0 1 0,0-1 0,0 1 0,0-1 0,0 0 0,0 0 1,0 1-1,0-1 0,2 0 0,39-1 57,-6-4-41,63-18 0,-69 14-10,-1 2 1,1 2 0,37-3-1,-66 7-21,0 1 0,0 0-1,0 0 1,0 0 0,1-1 0,-1 1-1,0 0 1,0 1 0,0-1-1,0 0 1,0 0 0,0 0 0,0 1-1,0-1 1,0 0 0,0 1-1,-1-1 1,1 1 0,0-1 0,0 1-1,0-1 1,0 1 0,-1 0-1,1-1 1,0 1 0,0 0 0,-1 0-1,1 0 1,-1-1 0,1 1-1,-1 0 1,1 0 0,-1 0 0,1 0-1,-1 0 1,0 0 0,1 0-1,-1 0 1,0 0 0,0 0 0,0 0-1,0 2 1,-1 4 11,0-1 1,-1 0-1,0 1 1,0-1-1,-5 10 1,0 2-3,7-18-11,-1 1 0,1-1 0,0 1 0,0-1 1,0 0-1,-1 1 0,1-1 0,0 1 0,0-1 1,0 1-1,0-1 0,0 1 0,0-1 0,0 1 1,0-1-1,0 1 0,0-1 0,0 1 0,0-1 1,1 1-1,-1-1 0,0 1 0,0-1 0,0 0 0,1 1 1,-1-1-1,0 1 0,1-1 0,-1 0 0,0 1 1,1-1-1,-1 0 0,0 1 0,1-1 0,-1 0 1,0 1-1,1-1 0,-1 0 0,1 0 0,-1 0 1,1 1-1,-1-1 0,1 0 0,-1 0 0,1 0 1,-1 0-1,1 0 0,-1 0 0,1 0 0,-1 0 1,0 0-1,1 0 0,-1 0 0,1 0 0,-1 0 0,1-1 1,-1 1-1,1 0 0,31-10-35,24-16-146,-28 12-688,0 1 1,1 2-1,1 0 1,37-7-1,-65 18 52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15459,'1'1'136,"-1"-1"-1,0 1 0,1-1 0,-1 1 1,0-1-1,1 1 0,-1-1 1,0 1-1,0-1 0,1 1 1,-1-1-1,0 1 0,0-1 0,0 1 1,0 0-1,0-1 0,0 1 1,0-1-1,0 1 0,0 0 1,0-1-1,0 1 0,0-1 0,0 2 1,-3 22 506,2-19-100,-51 326 3985,18-120-3601,33-204-896,-3 43 197,6-42-152,2-9-22,7-16 22,8-35-16,14-62 1,1-2-40,-18 66-31,2 2 0,2 0 1,44-74-1,-58 112 5,1 1 0,0 0 0,15-15 0,-21 22 3,1 1 1,-1-1 0,1 1-1,-1-1 1,1 1-1,0 0 1,0 0-1,0-1 1,0 1 0,0 1-1,0-1 1,0 0-1,0 0 1,0 1-1,0-1 1,0 1 0,0-1-1,0 1 1,1 0-1,-1 0 1,0 0-1,0 0 1,0 1 0,0-1-1,1 0 1,-1 1-1,3 1 1,-3 0 0,0 0 1,0 0-1,0 0 1,0 0-1,0 0 1,-1 0-1,1 0 0,-1 1 1,1-1-1,-1 1 1,0-1-1,0 1 1,0-1-1,0 1 1,-1 0-1,1-1 0,-1 1 1,0 0-1,1 0 1,-2 3-1,2 2-2,-2 0-1,1-1 1,-1 1-1,0 0 1,-1 0-1,-2 8 1,1-8 5,-1 0 0,0 0 0,0 0 0,0-1 0,-1 1 0,0-1 0,-1 0 0,0 0 1,0-1-1,0 0 0,-1 0 0,-8 6 0,9-8-9,0 0 0,0-1 0,-1 1 0,0-1 0,1 0 0,-1-1 0,0 0 0,0 0 0,-1 0 0,1-1 0,0 0 0,0-1 0,-1 1 0,1-1 0,-8-1 0,12 0-41,0 1-1,1-1 0,-1 1 0,0-1 0,0 0 0,1 0 1,-1 0-1,0 0 0,1 0 0,-1-1 0,1 1 0,0-1 1,-1 0-1,1 1 0,0-1 0,0 0 0,0 0 0,0-1 1,1 1-1,-1 0 0,0-1 0,1 1 0,0-1 0,-1 1 1,1-1-1,0 1 0,0-1 0,1 0 0,-1 0 0,1 1 1,-1-1-1,1 0 0,0 0 0,0-5 0,2-15-302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98 13163,'1'-4'400,"1"0"1,-1 0 0,1-1-1,-1 1 1,0 0-1,-1-1 1,1 1-1,-1-1 1,0-7-1,-1 11-290,1-1 0,-1 1-1,1-1 1,-1 1-1,1 0 1,-1-1-1,0 1 1,0 0-1,1 0 1,-1 0-1,0 0 1,0-1-1,0 1 1,-1 1-1,1-1 1,0 0-1,0 0 1,0 0 0,-1 0-1,1 1 1,0-1-1,-1 1 1,1-1-1,-1 1 1,1-1-1,0 1 1,-1 0-1,1 0 1,-1 0-1,1 0 1,-1 0-1,1 0 1,-3 0-1,-5 1 9,1 0-1,-1 0 1,1 1-1,-1 0 1,1 1-1,0 0 1,0 0-1,0 0 0,0 1 1,1 0-1,-1 1 1,1 0-1,-9 8 1,-2 2 89,1 1 1,1 1 0,-25 33 0,38-44-124,-1 0 0,1 0 1,0 0-1,0 0 0,-4 12 1,7-17-74,0 0 0,0-1 0,-1 1 0,1 0 1,0-1-1,0 1 0,0 0 0,0-1 0,0 1 0,0 0 0,0 0 1,0-1-1,0 1 0,0 0 0,1-1 0,-1 1 0,0 0 1,0-1-1,1 1 0,-1 0 0,0-1 0,1 1 0,-1-1 1,1 1-1,0 0 0,0-1-2,0 1 0,1-1 0,-1 0 0,1 0-1,-1 0 1,1 0 0,-1 0 0,0 0 0,1 0 0,-1 0 0,1 0 0,-1-1 0,0 1 0,1-1 0,-1 1-1,0-1 1,1 1 0,1-2 0,23-13 14,-1-1-1,0-2 1,-1 0-1,-1-1 0,33-36 1,-44 43-25,-4 4 6,1 0 0,-1-1 0,0 0 0,-1 0 0,0-1 1,7-15-1,-41 60 61,26-33-61,-23 49 50,23-49-50,0 1 0,1-1 0,-1 1 0,0 0-1,1-1 1,-1 1 0,1-1 0,0 1 0,0 0 0,0-1 0,0 1 0,0 0 0,1-1-1,-1 1 1,1-1 0,-1 1 0,1 0 0,2 2 0,-2-4-44,0 0 0,0 0 0,1 0 0,-1 0 0,1 0 0,-1 0 0,1 0 1,-1-1-1,1 1 0,0 0 0,-1-1 0,1 1 0,0-1 0,-1 0 0,1 0 0,0 0 0,-1 1 0,1-2 0,0 1 0,0 0 1,-1 0-1,1 0 0,0-1 0,-1 1 0,3-1 0,43-17-1456,-47 18 1485,20-10-410,26-18-1,-38 23 303,32-21-582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 13203,'-46'35'2765,"35"-27"-1750,-1 0 1,1 1-1,-10 11 1,21-20-987,-1 0 0,1 1 0,0-1 0,-1 0 0,1 0 0,0 0 0,-1 1 0,1-1 0,0 0 0,0 1 0,-1-1 0,1 0 1,0 1-1,0-1 0,0 0 0,0 1 0,-1-1 0,1 0 0,0 1 0,0-1 0,0 1 0,0-1 0,0 0 0,0 1 0,0-1 0,0 0 0,0 1 1,0-1-1,0 1 0,0-1 0,0 0 0,0 1 0,0-1 0,1 0 0,-1 1 0,0-1 0,0 0 0,0 1 0,1-1 0,-1 0 0,0 1 1,2 0 9,-1 0 0,1-1 0,0 1 0,-1-1 0,1 1 0,0-1 0,-1 0 0,1 0 0,0 1 0,1-1 0,44-4 86,-27-1-111,0 0 0,0-1 0,0-1 0,-1-1 0,0 0 0,0-2 0,20-13 0,-25 10-9,-13 12-5,-1 1-1,1-1 1,-1 1-1,1-1 1,-1 1-1,1-1 1,-1 1-1,0-1 1,1 1-1,-1-1 1,0 1-1,1-1 1,-1 0-1,0 1 1,0-1-1,1 0 1,-1 1-1,0-1 1,0 1-1,0-1 1,0 0-1,0 1 1,0-1 0,0-1-1,-1 2 6,0 0 1,0 0-1,0 0 1,0 0-1,0 1 1,0-1-1,1 0 0,-1 0 1,0 1-1,0-1 1,0 0-1,0 1 1,1-1-1,-1 0 0,0 1 1,0-1-1,1 1 1,-2 1-1,-17 11 149,6-1-32,1 0 0,0 0 0,0 1-1,1 1 1,1 0 0,0 0 0,1 1-1,1 0 1,0 1 0,1 0 0,1 0-1,0 0 1,1 1 0,1 0 0,0 0-1,2 0 1,0 0 0,0 0-1,2 1 1,3 31 0,4-13-108,1 0 0,2-1 0,2 0 0,27 55 0,-14-31 4,-24-57-18,0-1-1,-1 0 1,1 1-1,0-1 1,-1 1-1,1 0 1,-1-1 0,0 1-1,1-1 1,-1 1-1,0 0 1,0-1-1,0 1 1,0-1 0,0 1-1,-1 0 1,1-1-1,0 1 1,-1-1-1,1 1 1,-1 0 0,1-1-1,-1 0 1,-2 4-1,1-4 5,0 1-1,-1 0 0,1-1 1,-1 1-1,1-1 0,-1 0 1,0 0-1,1 0 0,-1 0 1,0-1-1,0 1 0,0-1 1,-4 1-1,-4 0 73,0 0 1,0-1-1,0 0 1,0-1-1,0 0 1,1-1-1,-1 0 1,0-1-1,1 0 1,-1 0-1,-10-6 1,17 7-55,0 0 1,0 0 0,1-1-1,-1 1 1,1-1-1,-1 0 1,1 0-1,0 0 1,0-1-1,0 1 1,0-1-1,1 1 1,0-1-1,-1 0 1,1 0-1,1 0 1,-1 0-1,0 0 1,1 0-1,0-1 1,0 1-1,0 0 1,1-1 0,-1 1-1,1-1 1,0 1-1,1-1 1,-1 1-1,2-9 1,2-2-78,1 0 0,0 0-1,1 0 1,1 0 0,0 1 0,1 1 0,0-1 0,1 1 0,1 0 0,0 1 0,1 0 0,14-12 0,19-14-1524,96-63 1,-120 87 1190,14-9-332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14907,'-2'15'1985,"2"8"-1169,-11 16-336,-8 8 1336,2 9-952,-1 4-103,8-1-521,5-4-464,8-18 248,10-4-112,13-17-80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15627,'0'-3'214,"0"-1"-1,1 1 1,0-1-1,0 0 0,0 1 1,0 0-1,0-1 1,1 1-1,0 0 1,0-1-1,0 1 0,0 0 1,0 0-1,0 1 1,1-1-1,-1 0 1,1 1-1,0 0 0,0-1 1,0 1-1,0 0 1,0 1-1,0-1 1,7-2-1,-6 2-147,0 0 0,1 1 0,-1-1 0,1 1 0,-1 0 0,1 1 1,-1-1-1,1 1 0,-1 0 0,1 0 0,0 0 0,-1 0 0,1 1 0,-1 0 0,1 0 0,-1 0 0,0 1 1,1-1-1,6 5 0,-9-5-61,0 1-1,-1 0 1,1-1 0,-1 1 0,1 0 0,-1 0-1,0 0 1,0 0 0,0 0 0,0 0 0,0 0-1,0 0 1,-1 0 0,1 0 0,0 1 0,-1-1-1,0 0 1,0 0 0,0 1 0,0-1 0,0 0-1,0 0 1,0 1 0,-1-1 0,0 2 0,-1 9 1,-2 0 1,0-1-1,-5 13 1,7-21-1,-3 10-2,1-6 3,0 1-1,1-1 1,0 1-1,1 0 1,-3 18-1,5-25-4,0-1-1,0 1 1,0-1-1,0 1 1,1-1-1,-1 1 1,0-1-1,1 1 1,-1-1-1,1 1 1,-1-1-1,1 0 1,0 1-1,0-1 1,-1 0-1,1 0 1,2 2-1,-1-1 1,0-1 0,0 0-1,0 0 1,0 0 0,0 0 0,0 0 0,0 0-1,0-1 1,0 1 0,0-1 0,1 0 0,-1 1-1,0-1 1,0 0 0,4 0 0,6-2 2,0 1 0,0-1 0,0-1 0,-1 0 0,1-1 0,-1 0 0,0 0 0,0-2 0,10-5 1,-6 2 1,0-1 0,-1 0 1,0-1-1,-1 0 0,19-22 0,-27 27-4,0 0 0,-1-1 0,0 1 0,5-11 0,-9 16-2,1-1 1,0 1-1,-1 0 1,1 0-1,-1-1 1,1 1-1,-1 0 1,1-1-1,-1 1 1,0-1-1,0 1 1,0-1-1,0 1 1,0 0-1,0-1 1,0 1-1,0-1 1,-1 1-1,1 0 1,0-1-1,-1 1 1,1-1-1,-1 1 1,0 0-1,1 0 1,-1-1-1,0 1 1,0 0-1,-1-2 0,1 3 1,0 0-1,0-1 0,0 1 0,0-1 0,1 1 0,-1 0 0,0 0 0,0 0 0,0 0 0,0-1 0,0 1 0,0 0 0,0 1 0,0-1 0,0 0 0,0 0 0,0 0 1,0 0-1,0 1 0,0-1 0,0 0 0,0 1 0,1-1 0,-1 1 0,0-1 0,0 1 0,0 0 0,1-1 0,-1 1 0,0 0 0,1-1 0,-2 2 0,0 1 4,-1 0-1,1 0 0,0 0 0,0 0 1,0 0-1,0 1 0,-2 4 1,3-5 17,0 1 0,0 0 0,0 0 0,0 0 0,1 0 0,-1-1 0,1 1 0,0 0 0,0 0-1,1 0 1,-1 0 0,1 0 0,0 0 0,0 0 0,0 0 0,0-1 0,1 1 0,-1 0 0,1-1 0,0 1 0,0-1 0,0 0 0,1 0 0,-1 0 0,1 0 0,0 0 0,0 0 0,0-1 0,0 1 0,0-1 0,0 0 0,1 0 0,-1 0 0,1 0 0,-1-1 0,1 1 0,0-1 0,0 0 0,0 0 0,0 0 0,-1-1 0,1 1 0,0-1 0,0 0 0,0 0 0,6-1 0,-1-1 49,-1 0 1,0 0-1,1 0 0,-1-1 0,0 0 0,-1 0 0,1-1 0,0 0 0,-1-1 0,8-5 1,-12 7-35,1 0 1,-1 0-1,1-1 1,-1 1 0,0-1-1,0 0 1,-1 0 0,1 0-1,1-4 1,-3 5-24,0 1-1,0-1 1,0 0-1,0 1 1,-1-1-1,0 0 1,1 1-1,-1-1 1,0 0-1,0 1 1,0-1 0,-1 0-1,1 0 1,-1 1-1,1-1 1,-3-3-1,3 5-9,0 0-1,0 0 0,0 0 1,-1 1-1,1-1 0,0 0 1,-1 0-1,1 1 0,0-1 1,-1 0-1,1 1 0,-1-1 1,1 0-1,-1 1 0,0-1 1,1 1-1,-1-1 1,0 1-1,1-1 0,-1 1 1,0-1-1,1 1 0,-1 0 1,0-1-1,0 1 0,1 0 1,-1 0-1,0 0 0,0 0 1,0-1-1,1 1 0,-1 0 1,0 0-1,0 0 0,0 1 1,0-1-1,1 0 0,-1 0 1,0 0-1,0 1 0,1-1 1,-1 0-1,0 1 0,0-1 1,-1 1-4,1 0 1,0 0-1,0 0 1,0 0-1,0 0 1,1 0-1,-1 0 1,0 0-1,0 1 1,1-1-1,-1 0 1,0 0-1,1 1 1,0-1-1,-1 0 1,1 1-1,0-1 1,-1 0-1,1 1 1,0-1-1,0 0 1,0 1-1,0-1 1,0 0-1,1 1 1,-1 2-1,1-3 5,0 1 0,-1-1-1,1 1 1,0-1 0,-1 1-1,1-1 1,0 0 0,0 1-1,0-1 1,0 0 0,0 0-1,1 0 1,-1 0 0,0 0-1,1 0 1,-1 0 0,0 0-1,1 0 1,1 0-1,0 0 4,1 0 0,0 0-1,-1 0 1,1 0 0,0-1-1,0 0 1,-1 1 0,5-2-1,4 0 15,0-1 1,0 0-1,-1-1 0,15-5 0,-11 3-3,1 0 0,-1-2 0,0 0 0,-1 0 0,1-2 1,-1 0-1,-1 0 0,23-22 0,-35 30-15,0 0 0,1 0 0,-2-1 0,1 1 0,0 0 0,0-1 0,0 1 0,0-1 0,-1 1 0,1-1 0,-1 1 0,1-1 0,-1 1 0,0-1 0,1 0 0,-1 1 0,0-4 0,-1 5-2,1-1 0,0 0 0,-1 0 1,1 0-1,0 1 0,-1-1 0,0 0 0,1 0 0,-1 1 0,1-1 0,-1 0 0,0 1 0,1-1 0,-1 1 1,0-1-1,0 1 0,1-1 0,-1 1 0,0 0 0,0-1 0,0 1 0,1 0 0,-1 0 0,0-1 1,0 1-1,0 0 0,0 0 0,0 0 0,0 0 0,0 0 0,-1 1 0,-5-1 7,0 1-1,1 1 0,-1-1 1,0 1-1,1 0 1,0 1-1,-1-1 0,1 1 1,0 1-1,0-1 1,1 1-1,-1 0 0,1 0 1,0 1-1,-7 6 0,8-7 5,0 0 0,1 0 0,-1 0 0,1 1 0,0-1-1,0 1 1,1 0 0,-1-1 0,1 1 0,0 0 0,0 1-1,0-1 1,1 0 0,0 0 0,0 1 0,1-1-1,-1 1 1,1-1 0,1 10 0,0-13-29,-1 1 1,2 0-1,-1-1 1,0 1-1,0-1 1,1 0-1,-1 1 1,1-1-1,0 0 1,0 0-1,0 0 1,0 0-1,0 0 1,0-1-1,0 1 1,1 0-1,-1-1 1,1 0-1,-1 1 1,1-1-1,-1 0 1,1-1-1,0 1 1,4 1-1,2-1-43,1 1 0,-1-1 0,1 0 0,0-1 0,-1 0 0,11-2-1,14-5-127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17212,'-1'18'826,"-1"0"1,-1 0-1,-5 19 1,0 3 196,-12 60 790,8-47-1176,3 0 0,1 0 1,1 57-1,6-107-620,1 0 0,0-1 0,1 1 0,-1 0-1,0-1 1,1 1 0,-1 0 0,1-1 0,0 1 0,0-1 0,0 1 0,0-1 0,1 0 0,-1 1-1,1-1 1,-1 0 0,1 0 0,2 3 0,-2-4-11,0 0-1,0 0 1,0 0-1,0 0 1,1 0-1,-1-1 1,0 1-1,1-1 1,-1 1-1,0-1 1,1 0-1,-1 0 1,0 0 0,1 0-1,-1 0 1,0 0-1,1-1 1,-1 1-1,0-1 1,4-1-1,3-2-2,0 0 1,0 0-1,-1-1 0,0 0 0,0 0 0,0-1 0,0 0 0,-1 0 0,12-14 0,2-5-58,27-42 1,-46 63 47,2-1-6,0 0 0,-1 0 0,0 0 0,0 0 1,0-1-1,-1 1 0,0-1 0,0 0 0,0 0 0,0-9 1,-1 15 10,-1 0 1,0 0-1,0-1 1,0 1-1,0 0 1,0 0-1,0 0 0,0 0 1,0 0-1,0 0 1,0 0-1,0-1 1,0 1-1,0 0 1,0 0-1,0 0 1,0 0-1,0 0 1,0 0-1,0 0 1,0-1-1,0 1 1,0 0-1,0 0 1,0 0-1,-1 0 1,1 0-1,0 0 1,0 0-1,0-1 1,0 1-1,0 0 1,0 0-1,0 0 1,0 0-1,0 0 1,0 0-1,-1 0 1,1 0-1,0 0 1,0 0-1,0 0 1,0 0-1,0 0 1,0 0-1,-1 0 1,1 0-1,0 0 1,0 0-1,0 0 0,0 0 1,0 0-1,0 0 1,0 0-1,-1 0 1,-6 7-36,-7 14 13,3 0 43,-11 33-1,20-46-50,-1-1 0,1 1 0,0 0 0,1 0 0,0 0 0,0 0 0,1 1 0,1 8 0,-1-16-11,0 1 0,0-1 0,1 0 0,-1 1 0,1-1 0,-1 0-1,1 1 1,0-1 0,-1 0 0,1 0 0,0 0 0,0 1-1,0-1 1,0 0 0,0 0 0,0 0 0,0-1 0,0 1-1,0 0 1,0 0 0,1-1 0,-1 1 0,0 0 0,0-1-1,1 1 1,-1-1 0,0 0 0,1 1 0,-1-1 0,1 0-1,-1 0 1,0 0 0,1 0 0,-1 0 0,1 0 0,-1 0-1,0-1 1,3 1 0,3-2-53,1 0 0,-1 0 0,0 0 0,1-1 0,-1 0 0,8-4 0,23-18-405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71 19132,'-19'20'895,"2"-4"-426,1 0 0,1 1-1,0 1 1,2 1 0,-13 20 0,26-38-412,-1 1 0,0-1 0,1 0 0,-1 1 1,1-1-1,-1 0 0,1 1 0,0-1 1,0 0-1,-1 1 0,1-1 0,0 0 1,0 1-1,0-1 0,0 1 0,1-1 1,-1 0-1,1 2 0,-1-2-31,1 0 0,0 0-1,-1-1 1,1 1 0,0 0 0,0-1-1,0 1 1,0-1 0,-1 1 0,1-1-1,0 1 1,0-1 0,0 0 0,0 1-1,0-1 1,0 0 0,0 0 0,0 0 0,0 1-1,0-1 1,0 0 0,1-1 0,-1 1-1,0 0 1,0 0 0,1-1 0,10-1 3,0-1 1,0 0-1,0-1 1,0 0 0,0-1-1,-1 0 1,0-1-1,0 0 1,12-10 0,0-1-72,-1-1 0,-1-1 1,19-22-1,-38 39 35,5-5-29,-1 0 1,0 0-1,0 0 0,-1-1 0,1 0 0,-2 0 0,1 0 0,5-18 1,-9 15-60,-7 8-17,4 4 101,0 0 0,1-1 1,-1 1-1,0 0 0,0 0 0,1 0 0,-1 0 1,1 0-1,-1 0 0,-1 2 0,-9 9 36,1-1 1,0 2-1,1 0 0,0 0 1,1 0-1,-9 19 0,13-22 5,1 0 0,0 0 0,0 0 1,0 0-1,2 1 0,-1 0 0,1-1 0,1 1 0,0 0 0,1 15 0,0-24-66,0-1 0,0 1 0,0-1 0,0 1 0,1-1 0,-1 1 0,0-1 0,1 0 0,0 1 0,-1-1 0,1 1-1,0-1 1,-1 0 0,1 0 0,0 1 0,0-1 0,0 0 0,0 0 0,0 0 0,1 0 0,-1 0 0,0 0 0,0-1 0,1 1 0,-1 0 0,0-1-1,1 1 1,-1 0 0,1-1 0,-1 0 0,0 1 0,1-1 0,-1 0 0,1 0 0,-1 0 0,1 0 0,-1 0 0,1 0 0,-1 0 0,1 0 0,-1-1-1,1 1 1,1-1 0,3-1-180,-1 1-1,0-1 0,1 0 1,-1-1-1,0 1 0,0-1 1,0 0-1,0 0 0,-1-1 1,7-5-1,11-18-467,1-4-199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16500,'1'0'121,"0"1"0,0 0 1,0 0-1,0 0 1,0-1-1,0 1 1,-1 0-1,1 0 1,0 0-1,-1 0 0,1 0 1,-1 0-1,1 0 1,-1 1-1,1-1 1,-1 0-1,0 0 1,1 0-1,-1 0 0,0 1 1,0-1-1,0 0 1,0 0-1,0 0 1,0 1-1,0-1 1,-1 0-1,1 0 0,0 0 1,-1 1-1,1-1 1,0 0-1,-2 1 1,-1 7 361,0-1 0,-1 0 1,-5 9-1,0-2-180,0 0-1,1 0 1,1 0-1,0 1 1,2 0-1,-7 28 1,12-43-287,-1 1 0,1-1 0,0 1 0,0-1 0,0 1 0,0-1 0,0 1 0,0-1 0,0 0 0,1 1 0,-1-1 0,0 1-1,1-1 1,-1 1 0,1-1 0,0 0 0,-1 0 0,1 1 0,0-1 0,0 0 0,0 0 0,0 0 0,2 2 0,-1-2-5,0 0 0,0 0 0,0 0 0,0 0 0,0 0 0,1-1 0,-1 1 0,0-1 0,1 0 0,-1 0 0,0 1 0,0-1 0,5-1 0,3-1-1,0 0 0,0 0 0,0-1 0,0 0-1,14-7 1,-5 0-33,-1 0 0,-1-1-1,31-25 1,-39 28-28,-1 0 0,1-1-1,-1 0 1,-1 0 0,0-1-1,0 1 1,-1-2 0,5-10-1,-10 20 39,0-1 0,-1 1 0,1 0 0,0-1 0,-1 1 0,0 0 0,1-1 0,-1 1 0,0-1 0,0 1 0,1-1 0,-1 1 0,0 0 0,-1-1 0,1 1 0,0-1 0,0 1 0,-1-2 1,1 2 3,-1 1 1,1-1 0,-1 1 0,1-1 0,-1 1 0,0 0 0,1-1 0,-1 1 0,1-1 0,-1 1 0,0 0 0,1 0 0,-1-1 0,0 1 0,1 0 0,-1 0 0,0 0 0,1 0 0,-1 0 0,0 0 0,1 0 0,-1 0 0,0 0 0,0 0 0,0 0 0,-3 1 7,0 0 0,1 0 0,-1 0 0,1 0 0,-1 1 0,1 0 0,-1 0 0,1 0 0,0 0 0,0 0 0,-5 5 1,7-6 6,-1 0 1,1 1 0,0-1 0,0 1 0,-1-1 0,1 1 0,1-1 0,-1 1 0,0 0 0,0-1 0,0 1 0,1 0 0,-1 0 0,1 0 0,0-1 0,-1 1 0,1 0 0,0 0 0,0 0 0,0 0 0,0 0 0,1-1 0,-1 1 0,0 0 0,1 0 0,-1 0 0,1-1 0,0 1 0,-1 0 0,1 0 0,0-1 0,0 1 0,0-1 0,0 1 0,2 1 0,1 1 5,-1-1 0,1 0 1,0 0-1,0 0 0,0-1 0,0 1 1,1-1-1,-1 0 0,1 0 0,-1 0 1,1-1-1,8 2 0,-3-1-3,0-1 0,0 0-1,1-1 1,-1 0 0,0 0-1,0-1 1,0-1 0,0 0 0,0 0-1,0 0 1,0-2 0,0 1-1,-1-1 1,0 0 0,0-1-1,0 0 1,0-1 0,-1 0 0,0 0-1,7-8 1,-13 12-8,0 0 1,0 0-1,-1 0 0,1 0 1,-1 0-1,0 0 0,0-1 1,1 1-1,-2 0 0,1-1 1,0 1-1,0-1 0,-1 1 1,1-1-1,-1 0 0,0 1 1,0-1-1,0 1 0,0-5 1,-1 5-1,1 1 0,-1 0 0,1 0 0,-1-1 0,0 1 1,1 0-1,-1 0 0,0 0 0,0 0 0,0 0 1,1 0-1,-1 0 0,0 0 0,-1 0 0,1 0 1,0 0-1,0 0 0,0 1 0,0-1 0,-1 1 0,1-1 1,0 1-1,0-1 0,-1 1 0,1 0 0,-1-1 1,1 1-1,0 0 0,-1 0 0,1 0 0,0 0 1,-1 0-1,1 0 0,0 1 0,-3 0 0,-5 1 10,0 0 0,1 1 0,0 1-1,-1-1 1,1 1 0,1 0-1,-1 1 1,1 0 0,-1 0 0,1 1-1,1 0 1,-8 7 0,8-6-2,0 0 0,0 0 1,0 1-1,1-1 0,0 1 0,1 0 1,0 0-1,0 1 0,0-1 1,1 1-1,-3 14 0,6-20-70,0 0 1,-1 0-1,1-1 1,0 1-1,0 0 0,1 0 1,-1-1-1,0 1 1,1 0-1,0-1 0,0 1 1,0 0-1,0-1 1,0 1-1,0-1 0,0 0 1,1 1-1,0-1 0,-1 0 1,1 0-1,0 0 1,3 3-1,0-1-77,0-1 0,0 0 0,1 0 1,-1 0-1,0-1 0,1 0 0,0 0 0,0 0 0,7 1 0,24 3-372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95 127 14091,'7'-23'945,"-1"0"0,-1 0 0,3-34-1,-10 87 1427,-5 76 1017,-6 179-2144,12-225-1057,-1 7-18,9 99-1,-2-143-164,-3-36-12,-3-36-54,-2 26 4,0 0 0,-2 0 0,0 1 0,-2-1 0,0 1 0,-2 1 0,0-1 0,-1 1 0,-1 1 0,-28-38 0,44 63 32,0-1 0,1 1-1,-1-1 1,1-1 0,0 1-1,1-1 1,-1 0-1,0 0 1,1 0 0,-1-1-1,12 2 1,-6-1-312,0-1 0,1 0 0,-1-1 0,1 0 0,-1-1 0,26-3 0,-18-2 18,0 0 0,28-10 0,-5-2-335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 15155,'-14'8'530,"1"2"0,0-1 0,1 2 0,0 0 0,1 0 0,0 1 0,1 0 0,0 1 0,1 0 0,0 1 0,1 0 0,1 0 0,0 1 0,-7 24 0,12-34-431,1 0 0,0-1 0,1 1 0,-1 0 1,1 0-1,0 0 0,0 0 0,0-1 0,1 1 0,-1 0 0,1 0 1,3 9-1,-3-12-69,0 0 1,1 0 0,-1 1 0,0-1-1,1 0 1,0 0 0,-1 0 0,1-1-1,0 1 1,0 0 0,0-1 0,0 1-1,0-1 1,0 1 0,0-1 0,1 0 0,-1 0-1,0 0 1,1 0 0,-1-1 0,1 1-1,-1 0 1,1-1 0,-1 0 0,1 0-1,3 0 1,4 0 8,0-2 1,0 1-1,0-1 1,-1-1-1,1 0 1,0 0-1,-1-1 0,0 0 1,0 0-1,0-1 1,14-11-1,-2 1 13,0-2 0,-1 0-1,24-28 1,-35 35-26,-1 0-1,0-1 1,0 0-1,8-19 0,-13 25-18,-1 0 0,0 0-1,0 0 1,0-1 0,-1 1-1,0 0 1,0-1-1,0 1 1,-1-1 0,0 1-1,0-1 1,0 0 0,-2-7-1,2 10-5,-1 1 0,0 0 0,1 0-1,-1 0 1,0 0 0,0-1 0,0 2 0,-1-1 0,1 0-1,0 0 1,-1 0 0,0 0 0,1 1 0,-1-1-1,0 1 1,1-1 0,-1 1 0,-4-2 0,3 1-11,-1 1 0,0 0 1,1 0-1,-1 0 0,0 0 1,1 1-1,-1 0 0,0-1 1,0 1-1,-6 1 0,3 0-109,1 0-1,-1 0 1,1 1-1,0 0 1,0 0-1,0 1 1,0-1-1,0 1 1,0 0-1,1 1 0,0 0 1,-1-1-1,-5 7 1,8-6 17,0 0-1,0 0 1,0 0 0,1 0-1,0 1 1,-3 6 0,2 5-385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5 16788,'-4'-3'2104,"-9"2"-1320,-9 2-328,-2 5 1633,-9 8-1097,-1 3-224,-2 6-336,-1 4-112,6 5-112,4-1-16,11-2-168,6-2-128,18-11-360,6-6-264,16-10 560,6-8-144,8-8-88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46 16115,'1'8'448,"1"0"0,-1 0 0,-1 0 0,1 0 0,-1 0 0,-1 0 0,1-1 0,-4 13 0,0 11 690,-14 228 1929,16-199-2783,3 0 1,12 78-1,-5-113-236,-2-20-4,-1-16 0,-4-4-38,0-1-1,-1 0 1,0 0 0,-2 1-1,0-1 1,-7-28-1,4 19-12,1 1-23,0 1-1,-2 0 1,0 1-1,-2 0 1,0 0 0,-15-27-1,16 41-9,4 12 18,7 16-8,-2-16-62,0-1-1,0 1 1,1 0 0,-1-1-1,1 0 1,0 0-1,0 0 1,0 0 0,0 0-1,1 0 1,-1-1 0,1 0-1,5 3 1,-3-2-191,2 0 1,-1-1-1,0 0 1,0 0-1,1-1 1,14 1-1,1-2-932,1-1-1,-1-1 0,44-9 0,-9-2-854,80-28-1,-145 45 2875,0 0 0,0 1-1,1-1 1,-1 2 0,-7 7 0,7-6-220,-8 7-73,1 0 1,1 1-1,0 0 0,1 1 1,1 0-1,0 1 1,1 1-1,1-1 0,1 1 1,-12 38-1,19-55-481,1 1 0,-1-1 0,1 1 0,0-1 0,0 1 0,0-1 0,0 1 0,0-1 0,0 1 0,0-1 0,0 1 0,1-1 0,0 3 0,-1-4-19,0 1-1,1-1 1,-1 0 0,0 1 0,1-1 0,-1 0 0,0 1 0,1-1 0,-1 0 0,1 1 0,-1-1 0,0 0-1,1 0 1,-1 0 0,1 1 0,-1-1 0,1 0 0,-1 0 0,0 0 0,1 0 0,-1 0 0,1 0 0,-1 0 0,1 0-1,-1 0 1,1 0 0,0 0 0,3-2 16,0 1-1,0-1 1,0 1-1,-1-1 1,1 0 0,-1-1-1,1 1 1,4-5-1,40-37-6,-1-2 0,-2-3 0,59-84 0,-90 111-52,-12 17 7,-8 9-2,-7 11-9,3 0 56,2 0 0,-1 0 0,2 1 0,-10 29 1,15-39-9,0-1 0,1 1 0,-1 0 1,1 0-1,0 0 0,1 0 1,0 0-1,0 0 0,0-1 0,0 1 1,1 0-1,0 0 0,0 0 1,1 0-1,0-1 0,0 1 0,3 7 1,-3-11-22,-1 0 1,1 0-1,0 0 0,-1-1 1,1 1-1,0 0 1,0-1-1,0 1 1,0-1-1,0 0 0,0 0 1,0 0-1,1 0 1,-1 0-1,0 0 1,1-1-1,-1 1 0,0-1 1,1 1-1,-1-1 1,1 0-1,-1 0 0,1 0 1,-1 0-1,0-1 1,6 0-1,0-1-134,0-1 0,0 0-1,0 0 1,0-1-1,0 0 1,10-6 0,-2-2-267,-1 0 0,-1-1 1,1 0-1,-2-1 1,0-1-1,-1 0 0,0-1 1,-1 0-1,-1-1 0,9-20 1,2-8-840,-3-2-1,23-86 1,-33 106 1543,-2-1 0,4-45 0,-10 62 343,-1 10 153,-5 19 702,2-7-1077,-3 13 372,-52 171 2632,47-145-2786,-12 101 1,23-92-386,1-56-237,0 0 1,0 0 0,1 0-1,-1 0 1,1 0 0,0 0 0,0 0-1,0-1 1,0 1 0,0 0-1,0-1 1,1 1 0,-1-1-1,1 1 1,0-1 0,3 4-1,-4-6-6,0 1 0,0-1 0,0 0 0,0 1-1,0-1 1,0 0 0,0 1 0,0-1 0,0 0-1,0 0 1,0 0 0,0 0 0,0 0-1,0 0 1,0 0 0,0 0 0,0 0 0,0-1-1,0 1 1,0 0 0,0-1 0,-1 1 0,1-1-1,0 1 1,0-1 0,1 0 0,21-18 69,-21 17-65,25-29 58,-1-2 0,-2 0 1,38-69-1,-28 45-52,-5 10-47,6-8-304,37-83-1,-59 103-268,-13 23-113,0 12 677,0 0 1,-1 0-1,1 0 1,0 0-1,-1 0 1,1 0 0,0 0-1,-1 0 1,1 0-1,0 0 1,-1 0-1,1 0 1,0 0-1,0 0 1,-1 1-1,1-1 1,0 0-1,-1 0 1,1 0-1,0 0 1,0 1-1,-1-1 1,1 0-1,0 0 1,0 0 0,-1 1-1,1-1 1,0 0-1,0 0 1,0 1-1,-1-1 1,1 1-1,-31 32-1623,2 1-1,1 1 1,2 2 0,1 0-1,-32 69 1,51-94 1909,0 0 0,1 0 0,1 1 0,0-1 0,1 1-1,0 0 1,1 0 0,0 15 0,1-24 10,2 1-1,-1-1 0,0 1 1,1-1-1,0 1 1,0-1-1,0 1 1,1-1-1,-1 0 1,1 0-1,0 0 0,0 0 1,1 0-1,-1 0 1,1 0-1,0-1 1,0 1-1,0-1 0,0 0 1,1 0-1,-1 0 1,1 0-1,0-1 1,-1 1-1,1-1 1,8 3-1,-7-3-115,0-1 0,-1 0 0,1 1 1,0-2-1,0 1 0,0 0 0,0-1 0,1 0 0,-1 0 0,0-1 1,0 1-1,0-1 0,0 0 0,8-4 0,4-3 73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5 206 17340,'0'1'82,"0"0"0,0 0 0,0 0 1,1-1-1,-1 1 0,0 0 0,0 0 0,0 0 1,1 0-1,-1-1 0,1 1 0,-1 0 0,0 0 1,1-1-1,-1 1 0,1 0 0,0 0 0,-1-1 1,1 1-1,-1-1 0,1 1 0,0-1 0,0 1 1,-1-1-1,1 1 0,0-1 0,0 1 0,-1-1 1,1 0-1,0 0 0,0 1 0,0-1 0,0 0 1,0 0-1,-1 0 0,1 0 0,0 0 0,0 0 1,0 0-1,0 0 0,1-1 0,2 1 152,1-1 0,-1 0 0,1 0 0,0 0 0,-1-1 0,8-3 0,0-2-115,0-1 0,0 0-1,0-1 1,-1-1 0,0 0 0,-1 0 0,0-1-1,-1 0 1,0 0 0,-1-1 0,0 0 0,-1-1-1,0 0 1,7-20 0,-13 31-119,0 1-1,-1-1 1,1 0 0,-1 1-1,0-1 1,1 0 0,-1 0 0,0 1-1,0-1 1,0 0 0,0 0-1,-1 1 1,1-1 0,0 0 0,-2-2-1,2 3 1,0 1 0,-1-1 0,1 1-1,-1-1 1,1 1 0,-1 0 0,1-1 0,-1 1-1,1 0 1,-1-1 0,0 1 0,1 0 0,-1 0 0,1-1-1,-1 1 1,0 0 0,1 0 0,-1 0 0,0 0-1,1 0 1,-1 0 0,1 0 0,-1 0 0,0 0-1,1 0 1,-1 0 0,-1 1 0,-2 0 0,-1 1 0,0 0 0,1 0 0,-1 1-1,1-1 1,-1 1 0,1 0 0,-7 7 0,-10 12 151,1 1 0,1 1-1,1 1 1,1 1 0,-27 54-1,40-72-63,1 0 0,0 0 0,0 0 0,-2 17 0,4-23-69,1-1 1,0 1-1,-1-1 0,1 1 0,0 0 1,0-1-1,0 1 0,0-1 1,0 1-1,1 0 0,-1-1 1,0 1-1,1-1 0,-1 1 1,1-1-1,0 1 0,-1-1 1,1 1-1,0-1 0,0 0 0,0 1 1,0-1-1,0 0 0,0 0 1,0 0-1,1 1 0,-1-1 1,0-1-1,1 1 0,-1 0 1,0 0-1,3 1 0,2-1-53,-1 0 0,1-1 0,0 0 0,-1 1-1,1-2 1,-1 1 0,1-1 0,-1 0 0,1 0 0,-1 0 0,9-4-1,9-4-241,26-13 0,-47 21 284,36-22-194,-1-3-60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92 11554,'6'-8'1535,"-4"5"-1023,0-1-1,1 1 1,0 0 0,0-1-1,0 1 1,0 1 0,5-5-1,-8 7-492,0 0-1,0 0 0,0 0 1,1 0-1,-1 0 0,0 0 1,0 0-1,1-1 0,-1 1 1,0 0-1,0 0 0,0 0 1,1 0-1,-1 0 0,0 0 1,0 0-1,0 0 0,1 0 1,-1 1-1,0-1 0,0 0 1,0 0-1,1 0 0,-1 0 1,0 0-1,0 0 0,0 0 1,1 0-1,-1 1 0,0-1 1,0 0-1,0 0 0,0 0 1,0 0-1,1 0 0,-1 1 1,0-1-1,0 0 0,0 0 1,0 0-1,0 1 0,0-1 1,0 0-1,0 0 0,0 0 1,0 1-1,0-1 0,0 0 1,0 1-1,0 14 615,-13 88 2040,-37 136-1,10-57-1618,38-156-845,2-25-202,0-1-1,0 0 0,0 1 1,0-1-1,0 1 0,0-1 1,0 0-1,0 1 0,0-1 1,1 0-1,-1 1 1,0-1-1,0 0 0,0 0 1,1 1-1,-1-1 0,0 0 1,0 0-1,1 1 0,-1-1 1,0 0-1,1 0 1,-1 1-1,0-1 0,1 0 1,0 0 1,-1 0 1,1 0-1,0 0 1,0 0-1,0 0 1,-1-1-1,1 1 1,0 0-1,0 0 1,-1-1-1,1 1 1,0-1-1,0 1 1,-1 0-1,1-1 1,-1 1-1,2-2 1,5-4 10,0-1 0,0-1 0,0 1 0,-1-1-1,0 0 1,-1-1 0,5-8 0,32-71-72,-35 70 35,-3 9 3,43-107-114,-42 100 79,0-1 0,-2 1 0,1-1 0,-2 0 0,1-21 0,-4 34 30,0 5 1,-3 11-18,-2 18-1,2-9 55,2-1 0,1 1 0,1 21 0,0-37-12,0 0 0,0 0 0,1 0 0,0-1 0,0 1 0,0 0 0,0 0 0,1-1 0,0 1 0,0-1 0,0 1 0,1-1 0,-1 0 0,1 0 0,0 0 0,0 0 0,1-1 0,5 6 0,-6-7 1,0 0 0,0-1 1,0 1-1,1-1 0,-1 0 0,0 0 0,1 0 1,-1-1-1,1 1 0,-1-1 0,0 0 0,1 0 0,-1 0 1,1 0-1,-1 0 0,1-1 0,-1 0 0,0 1 1,1-1-1,-1-1 0,0 1 0,0 0 0,3-3 0,6-2 17,-2 0-1,1-2 0,-1 1 0,18-18 0,-12 10-6,-1-1 0,-1-1 0,-1 0-1,0-1 1,-1 0 0,-1-1 0,-1 0 0,-1-1 0,-1 0 0,0-1 0,-1 1 0,-2-1 0,0-1 0,4-40 0,-9 56-13,0 0 0,0 0 0,-1 0 1,-1-9-1,2 14-2,0 0 1,-1 0-1,1 0 1,0 0-1,0 0 1,-1 0-1,1 0 0,-1 0 1,1 0-1,-1 0 1,1 1-1,-1-1 1,1 0-1,-1 0 0,0 1 1,1-1-1,-1 0 1,0 0-1,0 1 1,0-1-1,1 1 0,-1-1 1,0 1-1,0-1 1,0 1-1,0 0 1,0-1-1,0 1 0,0 0 1,0 0-1,0 0 1,0 0-1,0-1 1,0 1-1,0 1 0,-1-1 1,-1 1-1,0 0 0,0 0 0,1 0 0,-1 0 0,0 1 0,1-1 1,-1 1-1,1 0 0,-1 0 0,1 0 0,0 0 0,0 0 0,0 1 0,-3 3 0,-22 40 54,25-40-45,-14 26 57,2 1 0,1 1-1,2 0 1,1 1 0,1 0-1,-4 48 1,13-78-50,-1 1-1,1-1 1,0 0-1,1 1 1,-1-1 0,1 0-1,0 1 1,0-1-1,4 9 1,-4-12-15,0 0 0,0 0 0,0-1 0,0 1 1,0-1-1,1 1 0,-1-1 0,0 1 0,1-1 0,-1 0 0,1 0 0,-1 0 0,1 0 1,0 0-1,-1 0 0,1 0 0,0 0 0,0-1 0,0 1 0,0-1 0,-1 1 0,1-1 1,0 0-1,0 1 0,0-1 0,0 0 0,0-1 0,0 1 0,2 0 0,8-3-61,0-1 0,-1 0 0,0 0 0,1-1-1,10-7 1,0 1-114,1-1-8,-16 8 89,0 0-1,1 0 0,-1 0 0,1 1 1,0 0-1,-1 1 0,1 0 0,0 0 1,11 0-1,-18 2 77,1 0-1,-1 0 1,0 0-1,1 1 1,-1-1-1,0 1 1,0-1-1,1 1 1,-1-1 0,0 1-1,0 0 1,0-1-1,0 1 1,0 0-1,0 0 1,0 0-1,0 0 1,0 0 0,0 0-1,-1 0 1,1 0-1,0 0 1,-1 1-1,1-1 1,0 0 0,0 2-1,-1-2 17,0 1-1,1-1 1,-1 0-1,1 0 1,0 0 0,-1 1-1,1-1 1,0 0-1,0 0 1,-1 0 0,1 0-1,0 0 1,0-1-1,0 1 1,0 0 0,0 0-1,1-1 1,-1 1-1,0 0 1,0-1 0,0 1-1,0-1 1,1 0-1,-1 1 1,0-1 0,3 0-1,2 0 12,1-1-1,-1 1 0,1-2 1,-1 1-1,1-1 1,-1 0-1,0 0 0,0-1 1,0 0-1,0 0 0,7-5 1,9-7 38,27-24-1,-44 35-34,2-2 2,6-5 14,1-1-1,11-14 1,-22 23-19,0 0 1,-1-1-1,1 1 0,-1-1 0,0 0 0,0 1 0,0-1 1,-1 0-1,1 0 0,-1 0 0,0-1 0,0 1 1,1-9-1,-2 13-5,0-1 1,0 0-1,0 0 1,0 0-1,0 0 1,0 1-1,0-1 0,0 0 1,-1 0-1,1 0 1,0 1-1,0-1 1,-1 0-1,1 0 1,-1 1-1,1-1 1,0 0-1,-1 0 1,1 1-1,-1-1 1,0 1-1,1-1 1,-1 1-1,1-1 1,-1 1-1,0-1 0,0 1 1,1-1-1,-1 1 1,0 0-1,0-1 1,1 1-1,-1 0 1,0 0-1,0-1 1,0 1-1,1 0 1,-1 0-1,0 0 1,0 0-1,0 0 1,0 0-1,1 0 0,-1 1 1,0-1-1,0 0 1,0 0-1,0 1 1,-4 0 34,0 1-1,0 0 1,0 0 0,0 1 0,0-1 0,-7 7-1,-2 2 49,0 1-1,1 0 0,0 1 0,1 1 1,-12 17-1,20-25-82,0-1 0,0 1 1,1 0-1,0 0 1,0 0-1,0 1 0,1-1 1,0 1-1,0-1 1,1 1-1,0 0 0,0-1 1,0 1-1,1 0 0,0 0 1,1 0-1,0 7 1,0-12-64,0 1 0,0-1 0,0 1 0,0-1 0,0 0 0,1 1 0,-1-1 0,1 0 1,0 0-1,-1 0 0,1 0 0,0 0 0,0 0 0,0-1 0,0 1 0,1-1 0,-1 1 0,0-1 0,1 0 1,-1 0-1,1 0 0,3 1 0,0 0-12,1-1 0,-1 0-1,1 0 1,0 0 0,-1-1 0,1 0 0,0 0 0,6-2 0,34-9-337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11899,'11'-14'3893,"-13"21"450,-4 15-3153,-64 232 2066,27-109-2872,36-118-401,-24 73-1001,30-100 996,1 0 0,-1 0-1,1-1 1,-1 1-1,1 0 1,-1 0 0,1-1-1,-1 1 1,1 0-1,-1-1 1,1 1 0,-1 0-1,1-1 1,0 1-1,-1-1 1,1 1-1,0-1 1,-1 1 0,1-1-1,0 1 1,-1-1-1,1 0 1,0 1-29,-10-13-300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2 570 16083,'9'8'1977,"2"-2"-1249,11-2-192,2-1 816,12-3-359,2-3-137,10-2-288,1-3-232,-2-3-648,-3-2-400,-11-3 576,-4 0-88,-13 4-128</inkml:trace>
  <inkml:trace contextRef="#ctx0" brushRef="#br0" timeOffset="1">1 52 15011,'0'-5'1969,"2"-1"-1161,11 1-248,9 0 1384,14-1-991,4 0-121,7 2-304,3-2-256,2 2-840,1 1 1880,-10 2-1296,-4 1 48,-12 5-40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17108,'-12'43'1648,"8"-30"-1224,0 0 0,0 1-1,1-1 1,1 1 0,0 0 0,1-1-1,1 16 1,0-27-389,1-1-1,-1 0 1,1 1 0,-1-1-1,1 0 1,-1 0 0,1 1-1,0-1 1,0 0 0,-1 0-1,1 0 1,0 0 0,0 0-1,0 0 1,0 0 0,0 0-1,1 0 1,-1 0 0,0-1-1,0 1 1,0 0 0,1-1-1,-1 1 1,0-1 0,1 1-1,-1-1 1,0 0 0,1 0-1,-1 0 1,1 1 0,-1-1-1,0-1 1,1 1 0,-1 0-1,3-1 1,7 0-8,0-1-1,0 0 1,15-6 0,-20 6 13,38-15-75,0-2 1,73-44-1,22-11-105,-139 74 145,0 0 0,0 0 1,1-1-1,-1 1 0,0 0 0,1 0 0,-1 0 0,0 0 1,1-1-1,-1 1 0,0 0 0,1 0 0,-1 0 1,1 0-1,-1 0 0,0 0 0,1 0 0,-1 0 1,0 0-1,1 0 0,-1 0 0,0 0 0,1 0 1,-1 1-1,1-1 0,-1 0 0,0 0 0,1 0 0,-1 0 1,0 1-1,0-1 0,1 0 0,-1 0 0,0 0 1,1 1-1,-2 15 209,-17 30 200,13-35-297,-4 12 77,2-6-45,0-1 1,1 1-1,-3 20 0,9-22-899,1-15 726,-1 0 0,0 0 1,0 1-1,0-1 0,1 0 1,-1 0-1,0 0 0,0 0 0,1 1 1,-1-1-1,0 0 0,0 0 1,1 0-1,-1 0 0,0 0 1,0 0-1,1 0 0,-1 1 0,0-1 1,1 0-1,-1 0 0,0 0 1,0 0-1,1 0 0,-1-1 0,0 1 1,1 0-1,23-12-590,0-7 147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13051,'2'9'864,"0"0"0,-1 0 0,0 0 0,-1 0 0,0 1 0,-1 15 0,-14 56 1835,7-44-2036,-21 97 1368,-13 74-460,41-173-1380,1-34-189,0-1-1,0 1 1,0-1-1,0 1 1,0-1 0,0 1-1,0 0 1,1-1-1,-1 1 1,0-1 0,0 1-1,1-1 1,-1 0-1,0 1 1,0-1 0,1 1-1,-1-1 1,1 1-1,-1-1 1,0 0 0,1 1-1,-1-1 1,1 0-1,-1 0 1,1 1 0,-1-1-1,1 0 1,-1 0-1,1 1 1,-1-1 0,1 0-1,-1 0 1,1 0-1,-1 0 1,1 0 0,-1 0-1,1 0 1,0 0-1,-1 0 1,1 0 0,-1 0-1,1 0 1,-1-1-1,1 1 1,-1 0 0,1 0-1,-1 0 1,1-1-1,-1 1 1,1 0 0,-1-1-1,0 1 1,1-1-1,4-2-15,-1 0-1,1-1 0,-1 1 1,0-1-1,-1 0 0,1 0 1,-1 0-1,0-1 0,0 1 1,4-8-1,22-53-234,-24 52 193,33-101-502,-38 114 556,0 0 0,0 0 0,0 1-1,0-1 1,0 0 0,0 0 0,0 0 0,0 0-1,1 0 1,-1 0 0,0 0 0,0 1 0,0-1 0,0 0-1,0 0 1,0 0 0,0 0 0,1 0 0,-1 0 0,0 0-1,0 0 1,0 0 0,0 0 0,0 0 0,0 0 0,1 0-1,-1 0 1,0 0 0,0 0 0,0 0 0,0 0-1,0 0 1,0 0 0,1 0 0,-1 0 0,0 0 0,0 0-1,0 0 1,0 0 0,0 0 0,0 0 0,1 0 0,-1 0-1,0-1 1,0 1 0,0 0 0,0 0 0,0 0-1,0 0 1,0 0 0,0 0 0,0 0 0,1 0 0,-1-1-1,0 1 1,0 0 0,0 0 0,0 0 0,0 0 0,0 0-1,0-1 1,0 1 0,4 13 17,-4-12-22,1 6 14,1 0 1,0 0 0,1-1-1,0 1 1,0-1-1,0 1 1,0-1 0,1 0-1,9 11 1,-10-14-5,0-1-1,0 1 1,0-1 0,1 1 0,-1-1 0,1 0 0,0 0 0,-1 0 0,1-1-1,0 0 1,0 1 0,0-1 0,0 0 0,0-1 0,0 1 0,0-1-1,0 0 1,0 0 0,5-1 0,3 0 0,0-1 0,0-1 0,-1 0 0,1-1 0,-1 0-1,0-1 1,0 0 0,0 0 0,-1-2 0,0 1 0,0-1 0,-1 0 0,0-1 0,0 0-1,0-1 1,-1 0 0,13-19 0,-20 26-3,0 0 0,1 0 0,-1 0 0,-1-1 0,1 1 0,0 0 1,0-1-1,-1 1 0,0 0 0,1-1 0,-1 1 0,0-5 0,0 6 0,-1 0 1,1 0-1,0 0 0,0 0 1,-1 1-1,1-1 0,0 0 1,-1 0-1,1 1 0,-1-1 1,1 0-1,-1 0 0,1 1 1,-1-1-1,0 1 0,1-1 1,-1 0-1,0 1 0,1-1 1,-1 1-1,0 0 0,0-1 1,0 1-1,1 0 0,-1-1 1,0 1-1,0 0 0,0 0 0,0 0 1,1-1-1,-1 1 0,0 0 1,0 0-1,0 0 0,0 1 1,0-1-1,-1 0 0,-3 1 9,-1 1-1,0 0 0,1 0 0,-1 0 0,1 1 0,0-1 0,0 1 0,0 0 0,0 1 0,1-1 1,-1 1-1,-6 8 0,2-4 22,1 1 1,1 0 0,0 1-1,0 0 1,-8 15 0,12-19-53,1 1 1,-1-1-1,1 0 0,1 1 1,-1 0-1,1-1 0,0 1 1,0 12-1,1-16 10,0-1 0,0 1-1,1-1 1,-1 0 0,1 1 0,-1-1 0,1 0-1,0 0 1,0 0 0,0 1 0,0-1 0,0 0 0,0 0-1,1 0 1,-1 0 0,1-1 0,-1 1 0,1 0 0,0-1-1,-1 1 1,1-1 0,0 1 0,0-1 0,0 0 0,0 0-1,1 0 1,-1 0 0,0 0 0,3 0 0,0 0-14,0 0 0,1 0 1,-1 0-1,10-1 1,26-5-157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52 13899,'0'0'119,"0"-1"-1,0 1 1,-1-1-1,1 1 1,0-1 0,0 0-1,0 1 1,0-1-1,-1 1 1,1-1 0,0 1-1,0 0 1,-1-1-1,1 1 1,0-1 0,-1 1-1,1-1 1,-1 1-1,1 0 1,0-1-1,-1 1 1,1 0 0,-1-1-1,1 1 1,-1 0-1,1 0 1,-1-1 0,0 1-1,0 0 68,-1 0-1,1 0 0,0 0 0,0 1 1,0-1-1,-1 0 0,1 1 1,0-1-1,0 1 0,0-1 0,0 1 1,-2 1-1,-29 26 2090,29-25-2171,-3 3 186,-34 37 955,37-40-1159,1 0 0,-1 1 0,1 0 0,0-1 0,0 1 0,0 0 0,0 0 0,1 0 0,0 0 0,-2 8 0,3-12-83,0 0 1,0 1 0,0-1 0,0 0 0,0 0 0,0 1 0,0-1 0,0 0-1,0 0 1,0 0 0,0 1 0,0-1 0,0 0 0,0 0 0,0 1 0,0-1-1,0 0 1,0 0 0,0 0 0,0 1 0,0-1 0,1 0 0,-1 0 0,0 0-1,0 0 1,0 1 0,0-1 0,0 0 0,1 0 0,-1 0 0,0 0 0,0 0-1,0 0 1,1 1 0,-1-1 0,0 0 0,0 0 0,0 0 0,1 0 0,-1 0-1,12-4 4,9-12-138,13-14-189,-17 14 93,1 0 0,1 2 0,27-17 0,-45 30 213,0 0-1,0 1 1,0-1 0,-1 1-1,1 0 1,0-1 0,0 1-1,0-1 1,0 1 0,0 0-1,0 0 1,0 0 0,0 0-1,0-1 1,0 1 0,0 0-1,0 1 1,0-1 0,0 0-1,0 0 1,0 0 0,0 1-1,0-1 1,1 1 0,-1 0 8,0 0 1,-1 0 0,1 0 0,0 0 0,-1 0 0,1 0 0,-1 0-1,1 0 1,-1 0 0,1 0 0,-1 0 0,0 0 0,0 0-1,0 1 1,1-1 0,-1 0 0,-1 2 0,1 7 48,-1 0 0,-1 0 0,-4 17 0,-11 32 476,-3 0-1,-3-1 0,-34 62 1,-104 158 935,150-258-1373,8-18-18,3-9-62,10-15-120,0-1-1,1 1 1,2 1-1,0 0 1,1 1-1,23-27 1,12-9-302,2 2 0,2 2 1,2 3-1,2 2 0,120-74 0,-156 108 426,14-7 213,-35 20-213,0 0 0,0 0 0,0 0 0,0 0 0,1 0 0,-1 0 0,0 0 0,0 0 0,0-1 0,0 1 0,0 0 0,1 0 0,-1 0 0,0 0 0,0 0 0,0 0 0,0 0 0,0 0 0,1 0 1,-1 0-1,0 0 0,0 0 0,0 0 0,0 0 0,0 0 0,1 0 0,-1 0 0,0 1 0,0-1 0,0 0 0,0 0 0,0 0 0,1 0 0,-1 0 0,0 0 0,0 0 0,0 0 0,0 0 0,0 1 0,0-1 0,0 0 0,0 0 0,1 0 0,-1 0 0,0 0 0,0 0 0,0 1 0,0-1 0,0 0 0,-3 11 154,-9 13 70,-30 35 337,-12 19 59,48-64-523,9-10 44,-2-5-137,1 1 0,-1-1 0,1 0 0,-1 1-1,0-1 1,1 0 0,-1 0 0,0 0 0,0 0 0,0 0-1,0 0 1,0 0 0,1-2 0,11-14-28,-1 0-1,-1-1 1,0 0 0,-2-1-1,14-36 1,-12 23-42,-2 0-1,10-62 1,-19 88 56,-2 11 23,-1 13-51,3-14-71,1 0 1,-1 0 0,1 0-1,0-1 1,0 1 0,0 0-1,1-1 1,-1 1-1,1-1 1,0 1 0,2 2-1,-3-4 59,0-1-1,0 1 1,1-1-1,-1 0 1,0 1-1,1-1 1,-1 0-1,1 0 1,-1 0-1,1 0 1,0 0-1,-1 0 1,1 0-1,0-1 1,-1 1-1,1-1 1,0 1-1,0-1 1,0 0-1,0 1 1,-1-1-1,1 0 1,0 0-1,3-1 1,17-4-395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5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93 388 17788,'-28'35'1989,"-12"20"-662,36-50-1041,1 1 0,0 0 0,0 0 0,0 0 1,1 0-1,0 0 0,-2 11 0,4-16-256,0 0-1,0 0 1,-1 0-1,2 0 1,-1 0-1,0 0 1,0 0-1,0 0 1,0 0-1,1 0 1,-1 0-1,0 0 1,1 0-1,-1 0 1,1 0-1,-1 0 1,1 0-1,0 0 1,-1 0-1,1 0 1,0 0-1,0-1 1,-1 1-1,1 0 1,0-1 0,0 1-1,0-1 1,0 1-1,0-1 1,0 1-1,0-1 1,0 1-1,0-1 1,0 0-1,0 0 1,0 1-1,0-1 1,0 0-1,0 0 1,0 0-1,1 0 1,1-1-1,3 1-26,1 0 0,0-1-1,-1 0 1,1-1 0,12-3 0,12-8-295,-1-1 0,0-2 1,-1-1-1,-1-1 0,-1-1 1,0-2-1,-2 0 0,0-2 1,23-28-1,-42 44 177,0 1-17,0-1-1,0 1 0,-1-1 1,0 0-1,-1-1 0,1 1 0,-1-1 1,-1 0-1,4-11 0,-7 19 132,0 0-1,0-1 0,0 1 0,0 0 0,0 0 0,0 0 0,0-1 1,0 1-1,0 0 0,0 0 0,0-1 0,0 1 0,0 0 1,0 0-1,-1 0 0,1 0 0,0-1 0,0 1 0,0 0 1,0 0-1,-1 0 0,1 0 0,0 0 0,0-1 0,0 1 1,-1 0-1,1 0 0,0 0 0,0 0 0,0 0 0,-1 0 1,1 0-1,0 0 0,0 0 0,0 0 0,-1 0 0,1 0 1,0 0-1,0 0 0,-1 0 0,1 0 0,0 0 0,0 0 1,0 0-1,-1 0 0,-10 4 114,5 1 19,-1 0 1,1 0-1,1 1 0,-1 0 0,1 0 0,-6 10 0,-27 47 808,32-54-785,0 1 28,1-1-1,0 0 0,1 1 0,0 0 0,0 0 0,1 0 0,0 1 0,-2 18 0,5-28-158,0 1 0,0-1 1,0 0-1,0 0 0,0 1 0,0-1 0,0 0 0,0 0 0,1 1 1,-1-1-1,0 0 0,1 0 0,-1 0 0,1 1 0,0-1 0,-1 0 1,1 0-1,0 0 0,-1 0 0,1 0 0,0 0 0,0 0 0,0-1 1,0 1-1,1 1 0,0-1-5,1 0 0,-1-1 0,0 1-1,0-1 1,1 1 0,-1-1 0,0 0 0,1 0 0,-1 0 0,1 0 0,-1 0 0,4-1 0,5-1-12,1-1 1,-1-1-1,0 0 1,18-9-1,15-14-99,-2-1 1,0-2-1,-2-2 1,-2-1-1,-1-2 0,42-52 1,-10 0-75,-60 74 161,-1 1 1,0-2 0,-1 1 0,10-29-1,-16 41 10,-1 0 0,1 0 0,-1-1 0,0 1 0,0 0 0,1-1 0,-1 1 0,0-1 0,0 1 0,0 0 0,0-1 0,0 1 0,-1 0 0,1-1 0,0 1 0,-1 0 0,0-2 0,1 2 1,-1 0 1,0 1 0,1-1 0,-1 0 0,1 1 0,-1-1 0,0 1 0,0-1 0,1 1-1,-1-1 1,0 1 0,0 0 0,1-1 0,-1 1 0,0 0 0,0 0 0,0 0 0,0-1-1,0 1 1,-1 0 0,-2 1 19,0-1 0,-1 0-1,1 1 1,0 0 0,0 0-1,-1 1 1,1-1 0,0 1-1,-5 2 1,-4 4 71,0 1 0,0 0 0,1 1 0,1 1 0,0-1 0,0 2 0,1-1 0,0 2 0,-13 21 0,9-11 79,2 1-1,0 0 0,2 1 1,-13 46-1,19-59-108,2 0 1,0 0-1,0 0 0,1 1 0,1-1 0,0 0 0,0 1 1,1-1-1,1 0 0,5 19 0,-6-26-92,1 0 0,0-1 0,0 1 0,0-1 0,0 1 0,1-1 0,0 0 0,0 0 0,0 0-1,0 0 1,1-1 0,-1 1 0,1-1 0,0 0 0,0 0 0,0 0 0,1-1 0,-1 1 0,1-1 0,-1 0 0,1 0 0,0-1 0,0 0 0,-1 1 0,1-2-1,0 1 1,0 0 0,8-1 0,1 0-26,0-1 0,0-1 0,0 0 0,-1-1-1,1 0 1,-1-1 0,22-9 0,40-26-234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234 316 13947,'0'0'67,"5"-8"479,0 1 0,-1-1 0,0 1 0,6-16 0,-10 22-485,1 0 0,-1 0-1,0 0 1,1 0 0,-1 0 0,0 0-1,0 0 1,0 0 0,0 0 0,0 0-1,0-1 1,0 1 0,0 0 0,0 0-1,-1 0 1,1 0 0,0 0 0,-1 0-1,1 0 1,-1 0 0,1 0 0,-1 0-1,1 0 1,-1 0 0,0 0 0,1 1-1,-1-1 1,0 0 0,0 0 0,0 1-1,0-1 1,1 0 0,-1 1 0,0-1-1,0 1 1,0-1 0,0 1 0,0 0-1,0-1 1,-1 1 0,1 0 0,0 0-1,0-1 1,0 1 0,0 0 0,0 0-1,0 0 1,0 1 0,-2-1 0,-4 1 110,1-1 0,-1 1 0,0 1 1,1-1-1,-1 1 0,1 0 0,0 1 1,-1 0-1,1 0 0,0 0 0,1 0 1,-11 9-1,-1 2 59,2-1 1,-27 31 0,34-36-176,1 0 0,0 1 0,0-1 0,1 2 0,0-1 0,1 1 0,0 0 0,0 0 0,-3 11 0,7-19-45,1-1-1,0 0 1,-1 1-1,1-1 1,0 0-1,0 1 1,0-1-1,0 1 1,0-1-1,0 0 1,0 1-1,1-1 1,-1 1-1,0-1 1,1 0 0,0 3-1,0-4-3,-1 1 0,1 0 0,0-1 0,-1 1 0,1-1 1,0 1-1,-1-1 0,1 1 0,0-1 0,-1 0 0,1 1 0,0-1 0,0 0 0,0 1 0,-1-1 1,1 0-1,0 0 0,0 0 0,0 0 0,1 0 0,3 0 6,-1-1 0,1 0 0,-1 0 0,1 0 1,-1 0-1,0-1 0,1 0 0,6-4 0,16-11 11,0-1 0,-2-1 1,0-1-1,-2-2 0,0 0 0,-1-1 0,31-45 0,-46 59-13,-4 5-6,0 0 1,-1 0 0,1 0 0,-1 0 0,0 0-1,3-8 1,-6 6 15,-6 10 1,-6 11 25,7-4-18,0-1-1,1 1 1,0-1 0,1 1-1,1 1 1,-1-1 0,2 0 0,0 1-1,-1 12 1,2-23-20,1 1 0,0-1 0,0 0 0,0 1 0,0-1 0,0 1 0,0-1 0,0 0 0,1 1 0,-1-1 0,0 1 0,1-1 0,-1 0 0,1 1 0,-1-1 0,1 0 0,0 0 0,0 1 0,-1-1 0,1 0 0,0 0 0,0 0 0,0 0 0,0 0 0,0 0 0,0 0 0,1 0 0,-1-1 0,0 1 0,0 0 0,1-1 0,-1 1 0,0-1 0,1 1 0,1 0 0,1-1 9,0 0 1,0 0-1,0-1 1,0 1 0,0-1-1,0 0 1,0 0-1,0 0 1,0 0 0,-1-1-1,1 1 1,4-3-1,18-12 48,-1-1 0,0 0 0,-1-2-1,36-37 1,-31 24-52,0-1 0,40-63 0,-64 89-25,15-27-21,-19 32 27,0 1-1,-1-1 1,1 0 0,0 0-1,0 0 1,-1 1 0,1-1 0,-1 0-1,0 0 1,0 0 0,1 0 0,-1 0-1,0 0 1,-1 0 0,1-2 0,0 4 3,0-1 1,0 1 0,-1 0 0,1-1 0,0 1-1,0 0 1,0 0 0,-1-1 0,1 1 0,0 0-1,0 0 1,-1-1 0,1 1 0,0 0 0,0 0-1,-1 0 1,1 0 0,0-1 0,-1 1-1,1 0 1,0 0 0,0 0 0,-1 0 0,1 0-1,0 0 1,-1 0 0,1 0 0,0 0 0,-1 0-1,1 0 1,0 0 0,-1 0 0,-14 7-44,-8 11 30,22-18 16,-16 18 71,-1 1 0,2 0 0,1 1 0,-23 38 0,16-17 210,-29 71 1,42-89-104,-9 38 1,17-53-145,-1 0 1,1 0-1,0 0 0,0 0 0,1 0 0,0 0 1,1 0-1,2 13 0,-3-20-31,0 0 0,0 0 0,0 0 0,0 0 0,1 0 0,-1 0 0,0 0 0,1 0 0,-1 0 0,1 0 0,-1 0 0,1 0 0,-1 0 0,1 0 0,-1-1 0,1 1 0,0 0 0,0 0 0,-1-1 0,1 1 0,0 0 0,0-1 0,0 1 0,0-1 0,0 1 0,-1-1 0,1 1 0,0-1 0,0 0 0,0 1 0,1-1 0,-1 0 0,0 0 0,0 0 0,0 0 0,0 0 0,0 0 0,0 0 0,0 0 0,0 0-1,0 0 1,0-1 0,0 1 0,0 0 0,0-1 0,0 1 0,0-1 0,0 1 0,0-1 0,-1 1 0,1-1 0,0 0 0,1-1 0,3-2 8,1 0-1,-1-1 0,-1 0 0,1 0 1,-1 0-1,7-11 0,-10 15-7,2-4 6,0 0-1,0 0 0,0 0 1,-1 0-1,0-1 1,0 1-1,0-1 0,-1 1 1,0-1-1,0 0 1,0 0-1,0-8 0,-1 14-8,0 0 0,0 0-1,0-1 1,0 1-1,0 0 1,0 0-1,0 0 1,0-1 0,0 1-1,0 0 1,0 0-1,0 0 1,0 0-1,-1-1 1,1 1 0,0 0-1,0 0 1,0 0-1,0 0 1,0 0-1,0-1 1,0 1 0,0 0-1,-1 0 1,1 0-1,0 0 1,0 0 0,0 0-1,0 0 1,0-1-1,-1 1 1,1 0-1,0 0 1,0 0 0,0 0-1,0 0 1,-1 0-1,1 0 1,0 0-1,0 0 1,0 0 0,0 0-1,-1 0 1,1 0-1,0 0 1,0 0-1,0 0 1,-1 0 0,1 0-1,0 0 1,0 1-1,0-1 1,0 0-1,0 0 1,-1 0 0,-10 10 157,10-9-310,0 1 0,0-1-1,0 0 1,0 0-1,0 0 1,-1 0-1,1 0 1,0-1 0,-1 1-1,1 0 1,-2 0-1,3-1 110,-1 0 0,1 0 0,0 0 0,0-1 0,-1 1 0,1 0 0,0 0 0,-1 0 0,1-1 0,0 1 0,0 0 0,-1 0 0,1-1-1,0 1 1,0 0 0,0 0 0,0-1 0,-1 1 0,1 0 0,0-1 0,0 1 0,0 0 0,0-1 0,0 1 0,0 0 0,0-1 0,0 1 0,0 0-1,0-1 1,0 1 0,0 0 0,0-1 0,0 1 0,0-1 0,3-16-529,3 0-136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17948,'-1'0'55,"1"0"0,0 0 1,-1 1-1,1-1 0,0 0 0,0 0 1,-1 1-1,1-1 0,0 0 1,0 1-1,0-1 0,0 0 0,-1 1 1,1-1-1,0 1 0,0-1 0,0 0 1,0 1-1,0-1 0,0 0 1,0 1-1,0-1 0,0 1 0,0-1 1,0 0-1,0 1 0,0-1 0,0 0 1,1 1-1,10 4 745,24-5 24,-31 0-611,27-4 59,0 0 0,0-2 0,0-2-1,-1-1 1,0-1 0,-1-1 0,0-2-1,40-23 1,-64 33-242,-1 1 1,1-1-1,-1-1 0,0 1 1,0-1-1,6-6 0,-10 10-28,0-1 0,0 1 0,0 0 0,0 0 0,0 0 0,0 0 0,1 0 0,-1-1 1,0 1-1,0 0 0,0 0 0,0 0 0,0 0 0,0-1 0,0 1 0,0 0 0,0 0 0,0 0 0,0 0 0,0-1 0,0 1 0,0 0 0,0 0 0,0 0 0,0 0 0,-1-1 0,1 1 0,0 0 0,0 0 0,0 0 0,0 0 0,0 0 1,0-1-1,0 1 0,0 0 0,-1 0 0,1 0 0,0 0 0,0 0 0,0 0 0,0 0 0,0-1 0,-1 1 0,1 0 0,0 0 0,0 0 0,0 0 0,0 0 0,-1 0 0,1 0 0,0 0 0,0 0 0,0 0 0,0 0 0,-1 0 0,1 0 0,0 0 0,-13 1 55,-6 4-24,1 0-1,0 1 1,1 1 0,-34 18 0,19-6-6,-46 36 1,75-53-13,-1 1 0,1 0 1,0 0-1,0 0 0,1 0 1,-1 0-1,-4 8 0,7-11-11,0 0 0,0 1 0,-1-1 0,1 0 0,0 1 0,0-1 0,0 1 0,0-1 0,0 0 0,0 1 0,0-1 0,0 1 0,0-1 0,0 0 0,0 1 0,0-1 0,0 1 0,0-1 0,0 0 0,0 1 0,0-1 0,1 0 0,-1 1 0,0-1 0,0 0 0,0 1 0,1-1 0,-1 0 0,0 1 0,1-1 0,0 1 4,1 0 1,-1-1 0,0 1 0,1-1 0,-1 0-1,1 1 1,-1-1 0,1 0 0,-1 0 0,1 0 0,-1 0-1,1 0 1,1 0 0,25-5 57,0 0 0,-1-2 0,0-1 1,43-18-1,47-14-32,-115 39-38,0 1 0,-1-1 0,1 1 0,0 0 0,-1-1 0,1 1 0,0 0 0,0 0-1,-1 0 1,1 0 0,0 1 0,0-1 0,1 1 0,0 6-28,-9 8 27,-8 7 8,11-18 1,-1 0-1,1 1 1,0-1-1,1 1 1,-1 0-1,1 0 1,0 0-1,0 0 1,0 0-1,1 0 1,-1 8-1,2-12-7,0-1-1,0 1 1,0-1 0,0 0 0,1 1-1,-1-1 1,0 1 0,0-1-1,1 1 1,-1-1 0,0 0-1,1 1 1,-1-1 0,0 0-1,1 1 1,-1-1 0,1 0-1,-1 0 1,1 1 0,-1-1 0,1 0-1,-1 0 1,0 0 0,1 1-1,-1-1 1,1 0 0,-1 0-1,1 0 1,-1 0 0,1 0-1,-1 0 1,1 0 0,-1 0 0,1 0-1,-1 0 1,1-1 0,0 1-1,21-5-448,-21 4 405,27-10-651,0-2 0,-1-1 0,31-21 0,-55 33 658,46-27-649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11859,'2'-5'553,"1"1"1,0-1-1,0 1 1,1 0-1,-1 0 1,1 0-1,0 1 1,0-1-1,0 1 1,1 0-1,-1 0 1,1 0-1,-1 1 1,1 0-1,0 0 1,5-2-1,-3 2-350,0 0 0,0 1 0,0 0 0,0 0 0,0 0-1,0 1 1,0 0 0,0 0 0,0 1 0,0 0 0,11 3-1,-16-4-178,0 1-1,0 0 0,0 0 1,0-1-1,-1 1 0,1 1 0,0-1 1,0 0-1,-1 0 0,1 1 0,0-1 1,-1 1-1,0-1 0,1 1 1,-1 0-1,0-1 0,0 1 0,2 2 1,-2 0 3,0 0 0,0 0 0,0 0 1,0 0-1,-1 0 0,1-1 1,-1 1-1,0 0 0,0 5 0,-3 9 47,0-1-1,-1 0 1,-10 26-1,10-31-27,-32 86 200,17-48-50,-21 85 1,38-127-175,0 0-1,1 0 1,0 1-1,1-1 1,0 10-1,0-17-13,0 1 0,0-1 0,0 0 1,1 1-1,-1-1 0,0 0 0,1 1 0,-1-1 0,1 0 0,0 0 0,-1 0 0,1 1 0,0-1 0,0 0 0,0 0 0,-1 0 0,1 0 0,0 0 0,0 0 0,1 0 0,-1-1 0,0 1 0,0 0 0,0-1 0,0 1 0,1-1 0,-1 1 0,0-1 1,1 1-1,-1-1 0,0 0 0,1 0 0,-1 1 0,0-1 0,1 0 0,-1 0 0,0 0 0,3-1 0,12-2 38,-1 0 0,0 0 1,0-2-1,0 0 0,0-1 0,-1 0 0,0-1 1,0 0-1,18-14 0,-7 2 19,0 0-1,-2-2 1,38-42-1,-46 46-50,-2 0 0,0-1 0,-1 0 0,10-22 0,-17 29-11,-1 1 1,0 0-1,0-1 0,-1 0 0,-1 0 1,0 0-1,0 0 0,-1 0 0,-1-21 1,0 30-4,0 0 0,0 0 0,0 0 0,0 1 0,-1-1 1,1 0-1,-1 0 0,1 0 0,-1 1 0,0-1 0,0 0 0,0 1 1,0-1-1,0 1 0,0-1 0,0 1 0,0-1 0,-1 1 0,1 0 1,0 0-1,-1-1 0,1 1 0,-1 0 0,0 0 0,-2-1 0,2 2 0,0 0-1,0-1 1,1 1-1,-1 0 1,0 0-1,0 0 1,0 0-1,0 0 1,0 1-1,0-1 1,0 1-1,0-1 1,0 1-1,0 0 1,1-1-1,-1 1 1,0 0-1,0 0 0,1 0 1,-1 1-1,1-1 1,-1 0-1,1 0 1,-3 3-1,1 1 3,-1-1-1,0 1 0,1 0 0,0 0 0,0 0 0,1 0 1,-1 0-1,-2 11 0,4-15 0,1 0 1,0 1-1,-1-1 0,1 0 0,0 1 0,0-1 1,0 0-1,0 1 0,0-1 0,0 0 1,0 1-1,0-1 0,0 0 0,1 1 1,-1-1-1,1 0 0,-1 1 0,1-1 1,-1 0-1,1 0 0,0 0 0,-1 0 1,1 1-1,0-1 0,0 0 0,0 0 1,0-1-1,0 1 0,0 0 0,0 0 1,0 0-1,0-1 0,1 1 0,-1 0 1,0-1-1,0 1 0,1-1 0,-1 0 0,0 1 1,1-1-1,-1 0 0,0 0 0,3 0 1,3 1 3,0-2 1,0 1 0,0-1-1,-1 0 1,1 0-1,0-1 1,-1 0 0,1 0-1,-1 0 1,0-1 0,11-6-1,8-6 5,31-25 1,-43 31-10,-1-1 1,0 0 0,-1-1-1,0 0 1,-1 0 0,0-2-1,8-12 1,-17 24-3,-1 0 0,1 1 0,-1-1-1,1 0 1,-1 1 0,1-1 0,-1 0 0,0 0 0,1 0-1,-1 1 1,0-1 0,0 0 0,1 0 0,-1 0 0,0 0-1,0 1 1,0-1 0,0 0 0,0 0 0,0 0 0,-1-1-1,1 1 2,-1 1-1,0 0 0,1 0 0,-1 0 1,1 0-1,-1-1 0,0 1 0,1 0 0,-1 0 1,0 0-1,1 0 0,-1 1 0,1-1 0,-1 0 1,0 0-1,1 0 0,-1 0 0,0 1 1,1-1-1,-1 0 0,0 1 0,-6 2-1,1 1-1,0-1 1,-1 1 0,-5 6-1,-1 2 6,1 1-1,1 0 0,0 0 0,-10 19 0,17-27 4,0 1-1,1 0 0,0 1 1,0-1-1,0 0 1,1 1-1,0-1 1,1 1-1,-1 0 0,1 0 1,0 0-1,1 0 1,0 9-1,0-14-3,1 0 1,0 1-1,-1-1 1,1 0-1,0 0 0,0 0 1,0 0-1,1 0 0,-1-1 1,0 1-1,1 0 0,-1 0 1,1-1-1,-1 1 0,1-1 1,0 1-1,0-1 0,0 0 1,0 0-1,0 0 1,0 0-1,0 0 0,0 0 1,0-1-1,4 2 0,6 0 9,-1 0-1,1 0 0,19-1 0,-19-1-7,15 1 3,46 3 12,-67-3-19,-1 0-1,1 0 0,0 0 1,-1 1-1,0 0 1,1 0-1,-1 1 1,0-1-1,0 1 1,5 4-1,-9-6 4,0-1-1,-1 1 1,1 0-1,-1-1 1,1 1 0,-1 0-1,1-1 1,-1 1-1,1 0 1,-1 0 0,0 0-1,1-1 1,-1 1-1,0 0 1,0 0 0,0 0-1,0 0 1,1-1-1,-1 1 1,-1 1 0,0 0 136,1-11 48,9-29 195,1 5-168,0-79 45,-8 62-294,-2 49 4,0-1 1,0 1-1,0-1 1,1 1-1,-1 0 1,0-1-1,0 1 1,1 0-1,-1-1 1,1 1-1,0 0 1,-1-1-1,1 1 1,0 0-1,-1 0 1,1 0-1,0 0 1,0 0-1,0 0 1,0 0 0,0 0-1,0 0 1,0 0-1,1 1 1,-1-1-1,1 0 1,3-1-181,-1 1 1,1 1 0,0-1 0,-1 0 0,1 1-1,7 1 1,-1-1 186,30 0-349,4 0-134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72 16908,'-16'282'4754,"0"22"-2578,16-304-2167,2 31 120,4-19-57,-6-11-70,1-1 1,-1 0 0,0 0-1,1 0 1,-1 0-1,0 0 1,1 0-1,-1 0 1,0 1-1,1-1 1,-1 0-1,0 0 1,1 0-1,-1 0 1,0 0-1,1-1 1,-1 1-1,0 0 1,1 0-1,-1 0 1,0 0-1,0 0 1,1 0-1,-1 0 1,0-1-1,1 1 1,-1 0-1,0 0 1,0 0-1,1-1 1,-1 1-1,0 0 1,0 0-1,0-1 1,1 1-1,3-6 6,1 0-1,-1 0 0,0 0 0,-1 0 1,1-1-1,-1 1 0,-1-1 0,1 0 0,2-12 1,11-72-2,-15 79 1,7-44-28,-3-1 1,-5-110-1,0 162 16,0 0-1,-1 1 1,1-1-1,-1 0 1,0 1-1,-1-1 0,1 0 1,-1 1-1,0 0 1,-4-9-1,6 13 6,-1 0 0,1 0 0,0 0-1,-1 0 1,1 0 0,-1 0 0,1 0 0,0 0 0,-1 0-1,1 0 1,0 0 0,-1 1 0,1-1 0,0 0-1,-1 0 1,1 0 0,0 0 0,0 0 0,-1 1 0,1-1-1,0 0 1,-1 0 0,1 1 0,0-1 0,0 0-1,0 0 1,-1 1 0,1-1 0,0 0 0,0 1 0,0-1-1,0 0 1,-1 1 0,1-1 0,0 0 0,0 1 0,0-1-1,0 0 1,0 1 0,0-1 0,0 0 0,0 1-1,0-1 1,0 1 0,-4 21-9,2 2 14,1 0 1,1 1 0,3 23-1,-2-38 1,1-1 0,-1 0 0,1 0 0,1 0 0,0-1 0,0 1 0,0 0 0,1-1-1,1 0 1,-1 0 0,9 10 0,-11-15-3,1-1-1,0 1 1,0-1-1,0 0 1,0 0 0,0 0-1,1 0 1,-1-1-1,1 1 1,-1-1 0,1 0-1,-1 0 1,1 0-1,0 0 1,-1-1-1,1 1 1,0-1 0,0 0-1,-1 0 1,1 0-1,0-1 1,0 1-1,-1-1 1,5-1 0,6-3 3,-1 1 0,-1-1 1,1-1-1,-1 0 0,16-12 1,-1 0 8,-1-1 0,-1-2 0,-1 0-1,37-44 1,-46 47-24,-1 0 0,-1-1-1,-1-1 1,0 0 0,-2 0-1,0-1 1,10-32 0,-18 47 6,0 0 0,-1 0-1,1 0 1,-1 0 0,-1-1 0,1 1 0,-1 0 0,0 0-1,0 0 1,-2-8 0,2 13 1,0 0 0,0 0 0,0 0 0,0 0 0,-1 1-1,1-1 1,0 0 0,-1 0 0,1 1 0,0-1 0,-1 0 0,1 0-1,-1 1 1,1-1 0,-1 0 0,1 1 0,-1-1 0,0 1 0,1-1-1,-1 1 1,0-1 0,1 1 0,-1-1 0,0 1 0,0 0 0,1-1 0,-1 1-1,0 0 1,0 0 0,-1-1 0,1 2-1,-1-1-1,0 1 1,1-1 0,-1 1-1,0 0 1,1-1 0,-1 1-1,1 0 1,-1 0 0,1 0-1,-1 0 1,1 0 0,-2 2 0,-5 6-4,1 0 1,-1 0 0,-7 14 0,-14 26 145,-26 62 1,45-89-57,2 0 0,0 1 1,2 1-1,1-1 0,-4 35 1,8-55-64,1 1 1,0-1 0,0 1-1,0-1 1,0 0 0,1 1-1,-1-1 1,3 6-1,-3-8-13,1 0-1,-1 0 0,1 0 0,0 0 1,0 0-1,-1 0 0,1 0 0,0 0 0,0-1 1,0 1-1,0 0 0,0-1 0,0 1 1,0 0-1,0-1 0,0 1 0,1-1 0,-1 0 1,0 1-1,0-1 0,0 0 0,0 0 1,1 0-1,-1 0 0,0 0 0,0 0 1,2 0-1,12-1-28,-1-2 0,0 1 1,0-1-1,14-6 0,-15 4-35,-1 2 0,1 0-1,0 0 1,0 1 0,20-1 0,-31 3 47,0 0 0,-1 0 1,1 0-1,0 1 0,-1-1 1,1 0-1,0 1 0,-1-1 1,1 1-1,0-1 0,-1 1 1,1 0-1,-1 0 1,1 0-1,-1 0 0,0 0 1,1 0-1,-1 0 0,0 0 1,0 1-1,0-1 0,0 0 1,0 1-1,0-1 0,0 1 1,0-1-1,0 1 0,-1-1 1,2 3-1,-1 4 7,1-1-1,-2 1 1,1 0-1,-1-1 1,0 13-1,0 17 17,0-36-13,0-1-1,0 1 1,0-1-1,0 1 0,0-1 1,0 1-1,0-1 1,0 1-1,0-1 1,1 1-1,-1-1 0,0 1 1,0-1-1,0 1 1,0-1-1,1 1 1,-1-1-1,0 1 0,1-1 1,-1 0-1,0 1 1,1-1-1,-1 0 1,0 1-1,1-1 0,-1 0 1,1 1-1,-1-1 1,1 0-1,-1 0 1,1 1-1,-1-1 0,1 0 1,-1 0-1,1 0 1,-1 0-1,1 0 1,-1 0-1,1 0 0,-1 0 1,1 0-1,-1 0 1,1 0-1,-1 0 1,1 0-1,-1 0 0,1 0 1,-1 0-1,1-1 1,-1 1-1,1 0 1,-1 0-1,1-1 0,-1 1 1,0 0-1,1 0 1,-1-1-1,1 1 1,-1-1-1,1 0 0,3-2-14,0-1 0,0 0-1,0-1 1,4-6-1,46-81-201,-6 9 50,-31 63 105,-17 19 63,0 1 1,1 0-1,-1 0 1,0 0 0,1-1-1,-1 1 1,0 0 0,1 0-1,-1 0 1,0 0-1,1 0 1,-1-1 0,0 1-1,1 0 1,-1 0-1,0 0 1,1 0 0,-1 0-1,1 0 1,-1 0 0,0 0-1,1 0 1,-1 1-1,0-1 1,1 0 0,-1 0-1,0 0 1,1 0 0,-1 0-1,0 1 1,1-1-1,-1 0 1,0 0 0,0 0-1,1 1 1,-1-1 0,0 0-1,0 0 1,1 1-1,-1-1 1,0 0 0,0 1-1,0-1 1,1 0-1,-1 1 1,0-1 0,0 0-1,0 1 1,0-1 0,0 0-1,0 1 1,0-1-1,0 0 1,0 1 0,0-1-1,0 1 1,0-1 0,0 0-1,0 1 1,0 0 2,0-1 0,0 1 1,-1-1-1,1 0 1,0 1-1,1-1 0,-1 1 1,0-1-1,0 1 0,0-1 1,0 1-1,0-1 0,0 0 1,0 1-1,1-1 0,-1 1 1,0-1-1,0 0 0,1 1 1,-1-1-1,0 0 0,0 1 1,1-1-1,-1 0 0,1 1 1,-1-1-1,0 0 0,1 0 1,-1 1-1,0-1 0,1 0 1,0 0-1,9-11 123,7-25 30,-11 8 49,-7 18 3,0 11-198,1-1 0,-1 0 0,0 0 0,1 0 0,-1 1-1,1-1 1,-1 0 0,1 0 0,-1 1 0,1-1 0,-1 1 0,1-1 0,-1 0 0,1 1 0,-1-1 0,1 1 0,0-1 0,-1 1 0,1-1 0,0 1 0,-1 0 0,-9 15 91,1 0 0,0 1 1,2 0-1,0 0 0,0 1 1,-5 29-1,10-42-91,1 0-1,0 0 1,1 0 0,-1 0-1,1 0 1,0 0 0,1 0 0,1 9-1,-2-12-25,1 0 0,-1-1 0,1 1-1,0-1 1,-1 1 0,1-1 0,0 1 0,0-1-1,0 0 1,0 1 0,1-1 0,-1 0-1,0 0 1,0 0 0,1 0 0,-1 0 0,1 0-1,-1 0 1,1 0 0,-1-1 0,1 1 0,-1 0-1,1-1 1,0 0 0,-1 1 0,1-1-1,0 0 1,-1 0 0,4 0 0,1 0-4,1 0 1,-1 0-1,0-1 1,1 0 0,-1-1-1,0 1 1,0-1-1,0 0 1,0-1 0,11-5-1,29-26-96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15131,'0'0'70,"1"0"0,-1 0 1,1 0-1,-1 0 0,1 0 0,-1 1 0,0-1 0,1 0 0,-1 0 0,1 1 0,-1-1 0,0 0 1,1 1-1,-1-1 0,0 0 0,0 1 0,1-1 0,-1 0 0,0 1 0,0-1 0,1 1 0,-1-1 1,0 0-1,0 1 0,0-1 0,0 1 0,0-1 0,0 1 0,0-1 0,1 1 0,-1-1 0,0 1 1,-1 0-1,1 19 622,-5 9 1085,-15 50 0,12-56-1261,2 1 0,1 0-1,-3 38 1,8-61-510,-1-1 1,1 1 0,0-1 0,0 1-1,0-1 1,0 1 0,0-1-1,0 1 1,0-1 0,0 1 0,0 0-1,0-1 1,0 1 0,1-1-1,-1 1 1,0-1 0,0 1 0,0-1-1,1 0 1,-1 1 0,0-1-1,1 1 1,-1-1 0,0 1 0,1-1-1,-1 0 1,0 1 0,1-1-1,-1 0 1,1 1 0,-1-1 0,1 0-1,-1 0 1,1 1 0,-1-1-1,1 0 1,-1 0 0,1 0 0,-1 0-1,1 0 1,-1 0 0,1 0-1,-1 0 1,1 0 0,0 0 0,2 0 8,0-1 0,0 0 0,0 0 0,-1-1 0,1 1 0,0-1 0,-1 1 0,5-4 0,12-10 20,0-1 1,-1-1-1,-1-1 1,21-27-1,55-89 4,-58 81-19,-19 31 23,-16 22-40,0 0 0,1-1 0,-1 1 0,0 0 0,0 0 0,0 0 0,0 0 0,0 0 0,0 0 0,0-1 0,0 1 0,0 0 0,1 0 1,-1 0-1,0 0 0,0 0 0,0 0 0,0 0 0,0 0 0,0 0 0,1 0 0,-1 0 0,0 0 0,0-1 0,0 1 0,0 0 0,0 0 0,1 0 1,-1 0-1,0 0 0,0 0 0,0 0 0,0 0 0,0 1 0,1-1 0,-1 0 0,0 0 0,0 0 0,0 0 0,0 0 0,0 0 0,1 0 1,-1 0-1,0 0 0,0 0 0,0 0 0,0 0 0,0 1 0,0-1 0,2 10 78,-5 14 11,2-23-84,-16 71 304,11-53-173,1 0 0,1 1 0,0-1 0,0 40 0,4-59-134,-1 1 0,1 0-1,0-1 1,0 1 0,0-1-1,1 1 1,-1-1 0,0 1-1,0 0 1,0-1-1,0 1 1,0-1 0,1 1-1,-1-1 1,0 1 0,0-1-1,1 1 1,-1-1 0,0 1-1,1-1 1,-1 0 0,1 1-1,-1-1 1,1 0 0,-1 1-1,0-1 1,2 1 0,-2-1 0,1 0 0,0 0 0,0 0 0,0 0 0,0 0 1,0 0-1,0 0 0,0-1 0,0 1 0,0 0 0,-1-1 0,1 1 0,0 0 1,0-1-1,1 0 0,30-26 66,-30 26-68,110-118 112,-108 116-114,-1 0-1,0 0 1,1 1 0,0-1 0,0 1 0,-1 0 0,6-2 0,-8 4-1,-1 0 0,1-1 1,0 1-1,-1 0 0,1 0 0,0 0 0,-1 0 1,1 0-1,0 0 0,-1 0 0,1 0 1,0 0-1,-1 0 0,1 0 0,0 1 1,-1-1-1,1 0 0,0 0 0,-1 1 1,2-1-1,-2 1 0,1 0 0,0 0 0,-1 0-1,1 0 1,0 0 0,-1 0 0,1 0 0,-1 0 0,0 0 0,1 0 0,-1 0 0,0 0 0,1 0 0,-1 0 0,0 0-1,0 0 1,0 2 0,0 16 14,-1 0 1,-6 37-1,3-33-348,-1 36 0,7-50-387,4-17 286,-1-5 105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42 15707,'0'-2'251,"0"0"0,0 0 0,0 0-1,0 0 1,0 0 0,0 0-1,-1-1 1,1 1 0,-1 0 0,1 0-1,-1 0 1,0 0 0,0 1 0,-2-5-1,3 6-164,-1-1-1,0 0 1,1 1-1,-1-1 1,0 1-1,0-1 1,0 1-1,0-1 1,0 1-1,1-1 0,-1 1 1,0 0-1,0-1 1,0 1-1,0 0 1,0 0-1,0 0 1,0 0-1,0 0 1,0 0-1,0 0 1,0 0-1,0 0 0,0 1 1,0-1-1,0 0 1,0 1-1,0-1 1,0 0-1,0 1 1,1-1-1,-1 1 1,-1 0-1,-6 4 200,1 0-1,0 1 1,0 0-1,0 0 1,1 0 0,-7 10-1,-32 45 338,41-54-558,-12 17 63,1 0-1,1 1 1,1 0 0,-12 36-1,25-60-120,-1 0 0,1 0 0,0 1 0,-1-1 0,1 0 0,0 0 0,0 1 1,-1-1-1,1 0 0,0 0 0,0 1 0,1-1 0,-1 0 0,0 0 0,0 1 0,0-1 0,1 0 0,0 2 0,0-3-3,-1 1 1,1-1-1,0 0 1,0 1 0,0-1-1,0 1 1,0-1 0,0 0-1,0 0 1,0 0-1,0 0 1,0 1 0,0-1-1,0 0 1,0-1 0,0 1-1,0 0 1,-1 0 0,1 0-1,0 0 1,0-1-1,0 1 1,0-1 0,0 1-1,0 0 1,1-2 0,15-7-1,0-1 1,0 0-1,-1-1 1,0-1 0,20-20-1,-7 7-34,96-89-286,-111 106 209,-14 8 106,1 0 0,-1 0 0,0 0-1,0 0 1,0 0 0,1 0-1,-1 0 1,0 1 0,0-1 0,0 0-1,1 0 1,-1 0 0,0 1-1,0-1 1,0 0 0,0 0 0,0 0-1,1 1 1,-1-1 0,0 0-1,0 0 1,0 1 0,0-1 0,0 0-1,0 0 1,0 1 0,0-1-1,0 0 1,0 0 0,0 1 0,0-1-1,0 0 1,0 1 0,-8 29-47,8-27 53,-9 23 124,1 0-1,-7 46 0,15-70-115,0 0 1,-1-1 0,1 1-1,0 0 1,0 0 0,1-1-1,-1 1 1,0 0-1,0-1 1,1 1 0,-1 0-1,1-1 1,-1 1 0,1-1-1,0 1 1,1 2-1,-1-4-4,0 1-1,-1-1 0,1 1 0,0-1 0,0 1 0,-1-1 0,1 0 1,0 1-1,0-1 0,0 0 0,0 0 0,0 1 0,-1-1 0,1 0 1,0 0-1,0 0 0,0 0 0,0 0 0,0 0 0,0-1 1,-1 1-1,2 0 0,6-3 14,-1 0 1,0 0-1,0-1 1,0 0-1,9-6 1,-11 6-30,85-50-13,-76 47-10,0 0 0,0 1 0,1 0 0,25-5 0,-39 10 29,1 1 1,-1 0 0,1-1-1,0 1 1,-1 0-1,1 0 1,-1 0-1,1 0 1,0 0-1,-1 1 1,1-1-1,-1 0 1,1 1-1,-1-1 1,1 1 0,-1-1-1,1 1 1,1 1-1,-2-1 5,-1 0 0,1-1 0,0 1 0,-1 0 0,1 0 0,0 0-1,-1 0 1,0 0 0,1 0 0,-1 0 0,1 0 0,-1 0 0,0 0 0,0 0 0,0 0-1,0 0 1,0 0 0,0 1 0,0-1 0,0 1 0,-1 2 52,1-1 0,-1 1 0,0-1 0,0 0 0,-1 1 0,1-1 0,-1 0 0,0 0 0,1 0 0,-1 0 0,-1 0 0,1 0-1,0-1 1,-6 5 0,8-7-42,0 1-1,0-1 0,0 0 0,-1 0 0,1 1 0,0-1 0,0 0 0,-1 0 1,1 0-1,0 0 0,0 1 0,-1-1 0,1 0 0,0 0 0,-1 0 0,1 0 1,0 0-1,0 0 0,-1 0 0,1 0 0,0 0 0,-1 0 0,1 0 1,0 0-1,-1 0 0,1 0 0,0 0 0,-1 0 0,1 0 0,0 0 0,0 0 1,-1-1-1,1 1 0,0 0 0,0 0 0,-1 0 0,1 0 0,0-1 0,0 1 1,-1 0-1,1 0 0,0-1 0,0 1 0,0 0 0,-1 0 0,1-1 0,0 1 1,0 0-1,0 0 0,0-1 0,0 1 0,0 0 0,0-1 0,0 1 0,-1 0 1,1-1-1,0 1 0,0 0 0,0-1 0,1 1 0,-1 0 0,0 0 1,0-1-1,0 1 0,0 0 0,0-1 0,0 1 0,0 0 0,4-25 360,40-131 224,-44 155-604,0 0 0,0 1 0,0-1-1,0 0 1,1 0 0,-1 1 0,0-1 0,0 0 0,1 1 0,-1-1 0,0 0 0,1 1 0,-1-1 0,0 1-1,1-1 1,-1 1 0,1-1 0,-1 0 0,1 1 0,-1 0 0,1-1 0,0 1 0,-1-1 0,1 1 0,0 0-1,0-1 1,17 6-1000,-16-4 944,0 0 0,-1-1 0,1 1-1,0 0 1,0-1 0,0 1-1,0-1 1,0 0 0,0 1 0,0-1-1,3 0 1,18-8-260,7-6-97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50 16444,'0'-1'126,"0"-1"0,0 1 0,0-1 1,0 1-1,0-1 0,0 1 1,0-1-1,-1 1 0,1-1 1,0 1-1,-1 0 0,0-1 1,1 1-1,-1-1 0,1 1 1,-1 0-1,0 0 0,0-1 0,0 1 1,0 0-1,0 0 0,0 0 1,0 0-1,0 0 0,-1 0 1,1 0-1,0 0 0,-3 0 1,2 0-1,0 1 1,-1 0 0,1 0-1,0 0 1,0 0 0,0 1-1,0-1 1,0 1-1,0-1 1,-1 1 0,1 0-1,0 0 1,1-1 0,-1 1-1,0 1 1,0-1 0,0 0-1,0 0 1,1 1 0,-3 2-1,-9 10 120,1 0 0,1 2 1,0-1-1,1 1 0,0 1 0,2-1 0,0 2 0,0-1 0,2 1 0,-6 27 0,10-39-218,1 1-1,0 0 0,0 0 0,1 0 0,0 11 0,0-18-25,0 1-1,0 0 0,0 0 0,0 0 1,1 0-1,-1 0 0,0 0 0,0-1 1,0 1-1,1 0 0,-1 0 0,0 0 0,1-1 1,-1 1-1,1 0 0,-1 0 0,1-1 1,-1 1-1,1 0 0,0-1 0,-1 1 1,1-1-1,0 1 0,-1-1 0,1 1 0,0-1 1,0 1-1,-1-1 0,1 0 0,0 0 1,0 1-1,0-1 0,0 0 0,-1 0 1,1 0-1,0 0 0,0 0 0,0 0 0,0 0 1,0 0-1,0 0 0,-1 0 0,1 0 1,0 0-1,0-1 0,0 1 0,0 0 1,-1-1-1,1 1 0,0-1 0,0 1 0,-1-1 1,1 1-1,0-1 0,9-6-2,0 0 0,-1-1-1,0 1 1,-1-2 0,0 1-1,0-1 1,-1-1 0,10-14-1,-10 13-13,0 1-1,1 0 0,0 0 1,1 0-1,0 1 0,1 1 1,10-9-1,-19 17 13,0-1-1,-1 1 1,1-1 0,0 0 0,0 1 0,-1-1 0,1 1-1,0 0 1,0-1 0,0 1 0,0 0 0,0-1-1,-1 1 1,1 0 0,0 0 0,0 0 0,0 0 0,0 0-1,0 0 1,0 0 0,0 0 0,0 0 0,-1 0-1,1 0 1,0 1 0,0-1 0,0 0 0,0 1-1,0-1 1,-1 1 0,1-1 0,0 1 0,0-1 0,-1 1-1,1-1 1,0 1 0,-1 0 0,1-1 0,0 1-1,-1 0 1,1 0 0,-1-1 0,1 1 0,-1 0 0,1 1-1,1 4-12,-1 0-1,1 0 1,-1 1-1,-1-1 1,1 11-1,-1 12 17,-1 0 0,-2 0-1,-1 0 1,-1 0-1,-15 48 1,3-30 279,-1-2 1,-38 69 0,51-103-184,-13 19 111,17-28-189,0-1 0,0 1 1,0-1-1,0 1 0,0-1 1,-1 0-1,1 0 0,-1 0 0,1 1 1,-1-1-1,1-1 0,-1 1 0,0 0 1,-1 1-1,2-3-14,0 1 0,1 0-1,-1 0 1,1 0 0,-1-1 0,0 1-1,1 0 1,-1-1 0,1 1 0,-1 0-1,1-1 1,-1 1 0,1-1 0,0 1-1,-1-1 1,1 1 0,-1-1 0,1 1-1,0-1 1,-1 1 0,1-1 0,0 1-1,0-1 1,0 0 0,-1 1 0,1-1-1,0 0 1,0 1 0,0-1 0,0 1-1,0-1 1,0 0 0,0 1 0,0-1-1,0 0 1,0 1 0,1-2 0,1-28-80,4 1-102,2 1 1,1 0-1,0 0 0,3 1 1,24-45-1,90-119-747,-109 168 820,110-139-306,-105 141 453,-21 21-38,-1 0 0,0-1-1,0 1 1,1 0 0,-1 0 0,0-1-1,0 1 1,1 0 0,-1 0 0,0 0-1,1 0 1,-1 0 0,0 0 0,1-1-1,-1 1 1,0 0 0,1 0 0,-1 0-1,0 0 1,1 0 0,-1 0 0,0 0-1,1 0 1,-1 0 0,0 0 0,1 1-1,-1-1 1,0 0 0,1 0 0,-1 0-1,0 0 1,1 0 0,-1 1 0,0-1-1,4 13 87,-6 16 41,2-29-121,-16 82 411,-3 31 131,19-112-543,0 0 1,-1 0-1,1 0 0,0 1 0,0-1 1,0 0-1,0 0 0,1 0 0,-1 0 1,0 0-1,0 0 0,1 0 0,-1 0 1,1 0-1,-1 0 0,1 0 0,-1 0 1,1 0-1,0 1 0,0-1-2,0-1 0,-1 0 0,1 1 0,0-1 0,0 0 0,-1 1 0,1-1 0,0 0 0,0 0 0,-1 0 0,1 0 0,0 0 0,0 0 0,0 0 0,-1 0 0,1 0-1,0 0 1,0 0 0,0 0 0,0-1 0,5-1 24,0-1 0,0 0-1,0 0 1,11-8-1,54-44 48,-44 33-95,43-28 0,-68 48 10,1 1 0,0-1 0,0 1 0,0 0 0,0-1-1,0 1 1,0 1 0,5-2 0,-7 2 5,-1 0 0,1 0 0,0 0 0,-1 0 0,1 1 0,0-1 0,-1 0 0,1 0 0,0 0-1,-1 1 1,1-1 0,-1 0 0,1 1 0,0-1 0,-1 1 0,1-1 0,-1 0 0,1 1 0,-1-1 0,0 1 0,1-1 0,-1 1 0,1 0 0,-1-1 0,0 1 0,1-1 0,-1 1-1,0 0 1,0-1 0,0 1 0,1 0 0,-1-1 0,0 1 0,0 0 0,0-1 0,0 1 0,0 0 0,0-1 0,0 1 0,0 0 0,0-1 0,-1 1 0,1 0 0,-7 36 30,5-29-10,0 0-1,0 0 1,0 13-1,2-21-14,0 1-1,0-1 1,0 0 0,0 1-1,0-1 1,0 0-1,0 1 1,0-1-1,0 0 1,0 1 0,0-1-1,0 0 1,1 1-1,-1-1 1,0 0 0,0 1-1,0-1 1,0 0-1,0 0 1,1 1-1,-1-1 1,0 0 0,0 1-1,1-1 1,-1 0-1,0 0 1,0 0-1,1 1 1,-1-1 0,0 0-1,1 0 1,-1 0-1,0 0 1,1 1 0,-1-1-1,0 0 1,1 0-1,-1 0 1,1 0-1,16-7 74,16-20-9,11-14-92,-8 5-121,70-51 1,-101 83 111,1 1 1,0-1 0,1 1 0,-1 0 0,1 0 0,-1 1-1,11-3 1,-17 5 28,1 0 0,0 0 0,-1 0 0,1 0-1,-1 0 1,1 0 0,0 0 0,-1 0 0,1 0 0,0 0-1,-1 0 1,1 0 0,0 0 0,-1 1 0,1-1 0,-1 0-1,1 0 1,0 1 0,-1-1 0,1 0 0,-1 1 0,1-1 0,-1 1-1,1-1 1,-1 1 0,0-1 0,1 1 0,-1-1 0,1 2-1,0-1 1,-1 1 1,1 0-1,-1-1 0,0 1 0,0 0 0,1-1 0,-1 1 0,0 0 0,0 0 0,-1 3 0,-1 3-8,0 0-1,0 0 1,-5 11-1,3-10-124,1-1-1,-2-1 0,1 1 0,-1-1 0,0 1 0,-1-2 0,-11 13 1,17-18 106,-1-1 0,1 0 0,0 1 0,-1-1 0,1 1 0,0-1 0,-1 0 0,1 1 0,-1-1 1,1 0-1,-1 1 0,1-1 0,0 0 0,-1 0 0,1 1 0,-1-1 0,1 0 0,-1 0 1,1 0-1,-1 0 0,1 0 0,-1 0 0,0 0 0,1 0 0,-1 0 0,1 0 0,-1 0 0,1 0 1,-1 0-1,1 0 0,-1 0 0,1 0 0,-1-1 0,1 1 0,-1 0 0,1 0 0,-1-1 0,0-1-19,0 0 0,0 1 0,1-1-1,-1 0 1,0 0 0,1 0-1,-1 0 1,1 1 0,0-1-1,0-4 1,-1-27-514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12803,'-3'3'1456,"-1"4"-976,1 6-456,3 2 1969,10-3-1777,8 1 32,9 0-136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107 295 16844,'-25'43'1659,"-25"47"579,44-77-1822,0 0 0,1 0 0,1 1-1,0 0 1,-1 15 0,4-26-318,1 0 0,0 0 1,0 0-1,0 0 0,0 0 0,0 0 1,0 0-1,2 3 0,-2-6-77,0 1 0,0-1 0,0 0-1,1 1 1,-1-1 0,0 1 0,0-1 0,1 0 0,-1 1-1,0-1 1,1 0 0,-1 1 0,0-1 0,1 0-1,-1 0 1,0 1 0,1-1 0,-1 0 0,1 0-1,-1 0 1,0 1 0,2-1 0,-1 0 1,0 0-1,0 0 1,0 0 0,0 0 0,0-1-1,0 1 1,0 0 0,0-1 0,0 1 0,0 0-1,0-1 1,0 1 0,0-1 0,1-1-1,9-6-19,0-1 0,0-1 0,-1 0 0,16-20 0,33-52-434,-40 54 221,1-1-193,-1 0-1,-1-2 1,13-33-1,-59 118 397,24-46 87,-28 82 752,30-83-716,0 1 0,0-1-1,1 1 1,0 0 0,0 0 0,1-1 0,0 1 0,0 0 0,3 12 0,-3-19-94,1 0-1,-1 1 1,0-1-1,1 0 1,-1 0 0,1 0-1,0 0 1,-1 0-1,1 0 1,0 0-1,-1 0 1,1 0-1,0 0 1,0 0-1,0 0 1,0 0-1,0-1 1,0 1-1,0 0 1,0-1 0,0 1-1,1-1 1,-1 1-1,0-1 1,0 1-1,0-1 1,1 0-1,-1 0 1,0 0-1,0 0 1,1 0-1,-1 0 1,0 0-1,0 0 1,1 0 0,-1 0-1,0-1 1,0 1-1,0 0 1,1-1-1,1 0 1,6-3 31,0 0 1,0-1 0,0 0-1,8-7 1,-13 9-36,32-23 36,-1-1 0,-1-3 0,45-50 0,-28 20-76,49-76 1,-97 132 18,22-37 5,-24 38-5,1 1 0,-1-1 0,0 0-1,0 1 1,0-1 0,0 0 0,-1 0 0,1 0 0,-1 0-1,0 0 1,0 0 0,0 0 0,0-3 0,0 6 2,0-1 1,0 1 0,-1 0-1,1-1 1,0 1 0,0 0-1,0 0 1,0-1 0,-1 1-1,1 0 1,0 0 0,0 0-1,0-1 1,-1 1 0,1 0-1,0 0 1,0 0 0,-1 0-1,1 0 1,0-1 0,0 1-1,-1 0 1,1 0 0,0 0-1,-1 0 1,1 0 0,0 0-1,0 0 1,-1 0 0,1 0-1,0 0 1,-1 0 0,1 0-1,0 0 1,0 0 0,-1 0-1,1 0 1,0 0 0,-1 1 0,1-1-1,0 0 1,-1 0 0,-12 9-4,-7 11 87,1 0-1,1 2 1,1 0 0,-28 49-1,36-56-3,0 2 1,1-1-1,1 1 0,-9 33 0,14-44-86,1-1 0,0 1 1,0 0-1,0-1 0,1 1 0,0 0 0,0 0 0,0 0 0,1-1 0,0 1 1,0 0-1,0-1 0,1 1 0,0-1 0,0 1 0,0-1 0,1 0 0,-1 0 1,6 7-1,-6-10-31,0 1-1,1-1 1,-1 0 0,1 0 0,0 0 0,0 0 0,-1 0 0,1 0-1,1-1 1,-1 1 0,0-1 0,0 0 0,0 0 0,1 0 0,-1 0-1,4 0 1,1-1 0,0 0-1,-1 0 1,1 0-1,0-1 1,0-1 0,9-2-1,35-13-271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 15283,'0'-1'117,"10"-35"2415,-8 27-777,-10 25 387,-7 25-435,-16 71 0,-5 127-859,32-201-830,2-1-1,2 1 1,4 40 0,-2-66-220,0-12-375,-3-23-749,-4-18-53,-1 1 0,-3 1 0,-1 0 0,-1 0-1,-3 1 1,-23-47 0,30 70 5593,27 25-1879,-6-6-1949,0-1-1,-1-1 1,1 0-1,27 0 1,59-7-1256,-74 2 417,40-1-938,46-4-2687,-59 1 4361,-59 9 106,0 0-1,1 0 0,0 0 1,-1 1-1,1 0 0,0 0 0,0 0 1,-5 5-1,-34 32 1311,19-14-443,-39 51-1,56-66-1060,0 1-1,1 0 0,0 1 0,1-1 0,1 1 0,0 0 0,-5 20 0,9-31-164,1 1 0,-1-1 0,1 0 0,0 0-1,0 1 1,0-1 0,0 0 0,0 0-1,0 1 1,0-1 0,1 0 0,-1 0 0,1 1-1,0-1 1,0 0 0,0 0 0,2 4-1,-2-5-16,0 0 0,0 0 0,0 0-1,1-1 1,-1 1 0,0 0 0,1 0-1,-1-1 1,1 1 0,-1-1-1,1 1 1,-1-1 0,1 0 0,-1 0-1,1 1 1,0-1 0,-1 0 0,1 0-1,-1 0 1,1-1 0,-1 1-1,1 0 1,-1-1 0,1 1 0,1-1-1,9-3 9,0-1 0,0 0 0,0-1 1,-1 0-1,0-1 0,0 0 0,11-11 0,68-64-17,-85 76-6,26-26-85,-1-1-1,-2-2 1,34-52 0,-50 64-48,-11 13-3,-7 10 44,-10 11 15,8-3 70,1 1-1,0 1 0,1-1 1,0 1-1,1 1 0,-9 20 1,6-9 26,1 0 1,-6 34 0,11-48-60,1 1 0,0 0 1,1-1-1,0 1 1,0-1-1,1 1 0,0-1 1,5 17-1,-5-23 3,-1 0 0,1 0 0,0 0 0,0 0 0,0 0 0,0 0 0,1 0 0,-1-1 0,0 1 0,1 0 0,0-1 0,-1 1 0,1-1 0,0 0 0,-1 1 0,4 0 0,-2-1 27,-1 0 0,1 0 0,-1-1 0,1 0 0,0 1 1,-1-1-1,1 0 0,-1 0 0,1 0 0,0-1 0,-1 1 1,1-1-1,0 1 0,-1-1 0,1 0 0,-1 0 0,3-1 1,8-5-36,-1 0 1,0 0-1,0-2 1,11-9 0,16-15-284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 14659,'-3'-2'4630,"3"2"-4554,-10 8 2208,-13 13-628,-206 278 2420,211-275-3904,18-24-172,-27 39 122,-34 61 1,60-95-1122,10-15 273,12-23-591,-5-4 354,-2 0 0,-2-1-1,9-41 1,13-118-4438,-32 187 5128,3-8 738,-5 18-448,0 0-1,0 0 1,0 0 0,1-1-1,-1 1 1,0 0 0,0 0 0,0 0-1,0 0 1,0 0 0,0 0-1,0 0 1,1 0 0,-1 0-1,0-1 1,0 1 0,0 0-1,0 0 1,1 0 0,-1 0-1,0 0 1,0 0 0,0 0-1,0 0 1,0 0 0,1 0 0,-1 0-1,0 0 1,0 0 0,0 0-1,0 0 1,1 0 0,-1 0-1,0 1 1,0-1 0,0 0-1,0 0 1,0 0 0,1 0-1,-1 0 1,0 0 0,0 0 0,0 0-1,0 0 1,0 1 0,14 25 2019,-9-14-1003,1 0-500,1 0 0,0-1-1,1 0 1,0-1 0,1 0 0,13 12 0,-13-14-494,0 0-1,1-1 1,0 0 0,0-1 0,0 0 0,1 0-1,0-1 1,0-1 0,0 0 0,0 0 0,1-1-1,12 1 1,19-2-63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17172,'0'1'1648,"3"-1"-1008,2 0-248,10-1 776,7-5-223,11-1-265,4-2-184,6-1-552,3 0-328,-2-3 376,1 3-80,-8 3-120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19084,'-29'32'1479,"3"-5"-628,1 1 1,2 1-1,1 1 1,-25 43-1,45-69-780,0 0 0,1 0 0,-1 0-1,1 0 1,-1 0 0,1 0 0,1 0 0,-2 9 0,2-12-64,0 0 1,1 1-1,-1-1 1,0 0 0,1 1-1,-1-1 1,1 0-1,-1 0 1,1 1 0,-1-1-1,1 0 1,0 0-1,0 0 1,-1 0 0,1 0-1,0 0 1,0 0-1,0 0 1,0 0 0,0 0-1,1-1 1,-1 1-1,0 0 1,0-1 0,0 1-1,1-1 1,-1 1-1,0-1 1,3 1-1,9 2-9,1-1-1,-1-1 0,18 1 0,-21-2-3,-1 0 1,1 1-1,-1 0 0,1 0 1,-1 1-1,1 0 0,-1 1 1,12 5-1,-20-8 3,0 1-1,0 0 1,1 0 0,-1-1 0,0 1 0,0 0 0,0 0 0,0 0-1,0 0 1,0 1 0,0-1 0,0 0 0,0 0 0,-1 0-1,1 1 1,0-1 0,-1 0 0,1 1 0,-1-1 0,1 1-1,-1 2 1,0-2 2,0 1-1,0 0 1,0-1-1,-1 1 1,1 0-1,-1-1 0,0 1 1,0-1-1,0 1 1,0-1-1,-2 3 1,-3 5 35,-1 0-1,0-1 1,0 0 0,-13 11 0,-5 0 133,4-3 663,39-26-56,6-5-528,0 0 0,1 2 0,29-11 0,-40 18-429,1 1-1,0 1 1,0 0 0,0 0-1,1 2 1,-1 0 0,19 1-1,-25-1-1327,-9-4-583,-13-7 293,-4 3 611</inkml:trace>
  <inkml:trace contextRef="#ctx0" brushRef="#br0" timeOffset="1">0 233 13987,'2'-2'2000,"9"1"-1199,15-3-385,7-5 1720,11 2-1944,4-2 272,9 4-304,-1 3-136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19076,'0'10'770,"-2"0"0,1 0 0,-6 19 0,-2 8 75,4-9-321,0-1-183,1 1 0,2-1-1,0 29 1,4-48-239,1-17-112,-1-18-113,-4-18-332,-10-62 0,8 82 304,49 45 507,-36-18-516,1 0 1,0-1 0,-1 0-1,1 0 1,0-1-1,0-1 1,-1 0 0,1 0-1,0 0 1,-1-1-1,1-1 1,-1 0 0,0 0-1,0-1 1,0 0-1,13-8 1,1-3-415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122 303 14939,'-41'34'2237,"29"-25"-1594,1 1 0,0 0 1,-12 13-1,20-19-520,1-1 1,-1 0-1,1 1 0,0 0 0,0-1 1,0 1-1,1 0 0,-1 0 1,1 0-1,0 0 0,0 0 1,0 0-1,1 1 0,0-1 1,0 7-1,0-9-94,0 0 1,0-1-1,0 1 0,0-1 1,1 1-1,-1 0 0,1-1 1,-1 1-1,1-1 0,0 1 1,0-1-1,-1 0 0,1 1 1,0-1-1,0 0 0,0 0 1,1 1-1,-1-1 0,0 0 1,0 0-1,0 0 0,3 1 1,0-1-7,-1 1 0,0-1 0,0 0-1,1-1 1,-1 1 0,1-1 0,-1 1 0,1-1 0,-1 0 0,5 0 0,4-2-4,-1 0-1,1 0 1,-1-1 0,1 0 0,15-8 0,-13 5-10,-1-1 0,1-1 0,-1 0 0,-1-1 1,1 0-1,-1-1 0,-1-1 0,0 0 0,15-19 0,-18 13 50,-8 16-55,0 1 1,0 0 0,0 0-1,0-1 1,0 1-1,-1 0 1,1 0 0,0-1-1,0 1 1,0 0-1,0 0 1,0-1 0,0 1-1,0 0 1,0 0 0,0 0-1,-1-1 1,1 1-1,0 0 1,0 0 0,0 0-1,0 0 1,-1-1 0,1 1-1,0 0 1,0 0-1,-1 0 1,1 0 0,0 0-1,0 0 1,0-1-1,-1 1 1,1 0 0,-1 0-1,0 0 23,-1 0 0,1 1 1,-1-1-1,0 0 0,1 1 0,-1-1 0,1 1 0,-1-1 0,1 1 0,-1 0 0,1 0 0,-1 0 0,1 0 0,0 0 0,-3 2 0,-2 2 113,1 1-1,0 0 1,0 0-1,-6 11 0,10-16-102,0 1 0,0-1 0,0 1 0,0-1 0,0 1-1,0 0 1,1-1 0,-1 1 0,1 0 0,-1-1 0,1 1-1,0 0 1,-1 0 0,1-1 0,0 1 0,0 0 0,0 0 0,1 0-1,-1-1 1,0 1 0,1 0 0,-1 0 0,1-1 0,-1 1 0,3 3-1,-2-5-11,0 1 0,0 0 0,0 0 0,0 0-1,1-1 1,-1 1 0,0-1 0,1 1 0,-1-1-1,0 1 1,1-1 0,-1 0 0,1 1-1,-1-1 1,1 0 0,-1 0 0,0 0 0,1 0-1,-1-1 1,1 1 0,-1 0 0,3-1 0,31-12 156,-32 11-163,25-11 10,-2-1 0,1-1 0,-2-2 0,0-1 0,-1 0 0,-1-2 0,-1-1 0,-1-1 0,-1 0 0,0-2 0,30-49 0,-42 58-52,-1 1 0,10-30 0,-15 40 16,-1 0 1,0 0-1,0-1 0,0 1 0,-1 0 0,1 0 0,-1-1 0,0 1 1,0 0-1,0 0 0,-1-1 0,0 1 0,0 0 0,0 0 0,-2-5 1,3 8 6,-1 0 1,1 1 0,-1-1-1,1 0 1,-1 1 0,1-1-1,-1 1 1,0-1 0,1 1-1,-1-1 1,0 1 0,1-1-1,-1 1 1,0 0 0,0-1-1,1 1 1,-1 0 0,0 0-1,0 0 1,0-1 0,1 1-1,-1 0 1,0 0 0,0 0-1,0 0 1,1 0 0,-1 1-1,0-1 1,0 0-1,0 0 1,1 0 0,-1 1-1,0-1 1,0 0 0,1 1-1,-1-1 1,0 1 0,1-1-1,-2 2 1,-2 0 5,0 1 0,0 0 0,1 0 0,-1 1 0,-3 3 0,-4 8 44,0 1 0,1 0 0,1 1 1,0 0-1,-12 36 0,13-28 29,1 1 0,1 0 0,-5 46-1,11-62-52,0 1-1,0-1 0,1 0 0,0 1 1,1-1-1,0 0 0,6 17 0,-7-24-19,0 0 0,1 0 1,-1-1-1,1 1 0,-1-1 0,1 1 0,0-1 0,0 0 0,0 1 0,0-1 0,1 0 0,-1 0 0,4 2 1,-4-3-4,0 0 0,0-1 0,1 1 0,-1 0 0,0-1 0,1 1 0,-1-1 0,0 0 0,1 0 0,-1 0 0,0 0 0,1 0 0,-1-1 0,0 1 0,1-1 0,-1 1 0,0-1 0,0 0 0,4-2 0,-2 1-2,-1 0 0,0 0 0,1 0 1,-1-1-1,0 1 0,0-1 0,0 0 0,-1 0 0,1 0 1,-1 0-1,0 0 0,1-1 0,-2 1 0,1-1 1,0 1-1,-1-1 0,1 0 0,-1 0 0,0 1 0,0-1 1,0-5-1,0 3-4,-1 1 1,1-1-1,-1 0 1,-1 1-1,1-1 1,-1 0 0,0 1-1,0-1 1,0 1-1,-1-1 1,0 1-1,0 0 1,0 0-1,-5-7 1,6 11 0,1 0 1,-1-1 0,0 1 0,0 1-1,0-1 1,0 0 0,0 0-1,0 0 1,0 0 0,0 1 0,-1-1-1,1 1 1,0-1 0,0 1 0,0-1-1,-1 1 1,-1-1 0,3 1 1,0 0 1,-1 0 0,1 0 0,0 0-1,0 0 1,-1 0 0,1 0 0,0 0-1,0 0 1,0 0 0,-1 0 0,1 0-1,0 1 1,0-1 0,0 0 0,-1 0-1,1 0 1,0 0 0,0 0 0,0 0-1,0 1 1,-1-1 0,1 0-1,0 0 1,0 0 0,0 0 0,0 1-1,0-1 1,0 0 0,-1 0 0,1 0-1,0 1 1,4 12-12,-1-10 8,0 1 0,1-1-1,-1 0 1,0 0 0,1 0 0,0 0-1,-1 0 1,1-1 0,0 0-1,1 0 1,-1 0 0,0 0-1,0-1 1,1 1 0,6 0 0,5 1-8,0 0 1,33 0 0,-30-3-14,0-1 0,0 0 0,0-1 0,0-1 0,-1-1 0,1-1 0,-1 0 0,0-1 0,24-12 0,-41 17 21,1 0 0,-1 0-1,1 0 1,-1 0-1,1 0 1,-1 0-1,0 0 1,0-1 0,0 1-1,1 0 1,-1-1-1,0 1 1,-1-1 0,1 1-1,0-1 1,1-2-1,-2 3 4,0 1 0,0-1 0,0 1 0,0 0 0,0-1 0,0 1 0,0-1 0,0 1 0,0-1 0,-1 1 0,1-1 0,0 1-1,0 0 1,0-1 0,-1 1 0,1-1 0,0 1 0,0 0 0,-1-1 0,1 1 0,0 0 0,-1-1 0,0 1 0,-16-6 19,5 6 13,0 1 1,1 0-1,-1 1 1,1 1-1,0-1 1,-1 2 0,1-1-1,1 1 1,-1 1-1,1 0 1,-1 1-1,1 0 1,1 0 0,-12 10-1,18-12-11,-1-1-1,0 1 1,1 0 0,0 0-1,0 0 1,0 0 0,0 1-1,1-1 1,0 1-1,-3 6 1,4-8-24,1-1 0,-1 0 0,1 0 0,0 0 0,-1 1 0,1-1 0,0 0 0,0 0 0,0 0 0,1 1 0,-1-1 0,0 0 0,1 0 0,0 0 0,-1 1 0,1-1 0,0 0 0,0 0 0,0 0 0,0 0 0,1 0 0,-1-1 0,0 1 0,1 0 0,2 2 0,2 0-2,0 0 0,0 0 0,0-1 0,0 0-1,0 0 1,1-1 0,-1 1 0,1-1 0,0-1 0,0 1 0,11 0-1,6-1 36,0 0 0,27-3-1,10-5-113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 13187,'-22'-2'1920,"2"1"-776,2 1-391,2 1 1719,3 2-920,10 0-319,5 1-209,15-2-328,7-1-168,13-4-232,6 1-240,6-6-840,3-2 776,4 6-168,-3-5-56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 13875,'-1'-5'2600,"-4"13"-1364,-6 17 676,-9 44 186,-14 78 0,17-45-1196,-3 129 0,18-208-837,1-13-45,0 0 1,1 1-1,0-1 1,0 0 0,1 1-1,1-1 1,2 11-1,-4-21-19,0 0 0,0 0 0,0 0 0,0 0 0,0 1 0,0-1 0,0 0 0,1 0-1,-1 0 1,0 0 0,0 0 0,0 0 0,0 0 0,0 0 0,0 1 0,0-1 0,0 0 0,0 0 0,0 0 0,0 0 0,0 0-1,0 0 1,1 0 0,-1 0 0,0 0 0,0 0 0,0 0 0,0 0 0,0 0 0,0 0 0,0 0 0,0 0 0,1 0-1,-1 0 1,0 0 0,0 0 0,0 0 0,0 0 0,0 0 0,0 0 0,0 0 0,0 0 0,1 0 0,-1 0 0,0 0 0,0 0-1,0 0 1,0 0 0,0 0 0,0 0 0,0 0 0,5-7 26,0-9 4,5-26-5,-3 1 1,-1-2 0,-2 1 0,-3-77 0,-3 110-148,0 18 73,0 17 29,2-20 15,1 0-1,-1 0 1,1 1 0,0-1-1,1 0 1,-1 0-1,1 0 1,1 0 0,-1 0-1,6 8 1,-6-11 3,0 0 0,0-1 0,0 1 0,1-1 0,-1 1 0,1-1 1,0 0-1,-1 0 0,1 0 0,0-1 0,0 1 0,0 0 0,1-1 0,-1 0 0,0 0 1,0 0-1,1 0 0,-1-1 0,0 1 0,1-1 0,3 0 0,8-1-1,0-1 0,0 0 0,0-1 0,0-1 0,0 0 0,-1-1 0,0-1-1,0 0 1,0-1 0,-1 0 0,0-1 0,0-1 0,22-19 0,-23 16 29,-15 18-7,-8 16-16,9-16 3,0 0 1,0 0-1,1 0 1,0 0 0,1 0-1,-1 0 1,1 0-1,0 0 1,0 0 0,1 1-1,2 8 1,-2-13-4,-1 0 1,1 1-1,0-1 0,0 0 1,0 0-1,0 0 0,1 0 1,-1 0-1,1 0 0,-1-1 1,1 1-1,-1 0 0,1-1 1,0 1-1,0-1 0,0 0 1,0 0-1,0 1 0,0-1 1,0 0-1,0-1 0,0 1 1,1 0-1,-1-1 1,0 1-1,1-1 0,-1 0 1,0 1-1,0-1 0,1 0 1,-1-1-1,5 0 0,4 0 2,-1-2-1,1 1 1,-1-1-1,0-1 1,0 0-1,0-1 0,14-8 1,65-48-504,-66 45 184,-23 16 305,0 0-1,-1 0 1,1 0-1,0 0 1,0 0-1,0 0 0,0 0 1,0 0-1,0 0 1,0 0-1,0 0 1,0 0-1,0 1 1,0-1-1,0 0 1,0 0-1,0 0 1,0 0-1,0 0 1,0 0-1,0 0 1,0 0-1,0 0 1,0 0-1,0 0 1,0 0-1,0 0 1,1 1-1,-1-1 1,0 0-1,0 0 1,0 0-1,0 0 1,0 0-1,0 0 1,0 0-1,0 0 1,0 0-1,0 0 1,0 0-1,0 0 1,0 0-1,0 0 1,0 0-1,0 0 1,1 0-1,-1 0 1,0 0-1,0 0 1,0 0-1,0 0 0,0 0 1,0 0-1,0 0 1,0 0-1,0 0 1,0 0-1,0 0 1,0 0-1,0 0 1,1 0-1,-1 0 1,0 0-1,0 0 1,0 0-1,0 0 1,0 0-1,-3 11-252,-5 12-1721,7-22 1620,7-6-3278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83 12939,'8'-8'1223,"-5"5"-930,-1 1 1,1-1-1,0 0 0,-1 0 0,0 0 0,3-5 1,-5 7-180,1 0 0,-1 0 0,0 0 1,0 0-1,1 0 0,-1 0 1,0 0-1,0 0 0,0 0 0,0 0 1,0 0-1,0 0 0,-1 0 0,1 0 1,0 0-1,0 0 0,-1 0 1,1 0-1,-1 0 0,1 0 0,-1 0 1,1 1-1,-1-1 0,1 0 1,-1 0-1,0 1 0,1-1 0,-1 0 1,-1-1-1,-2 0 72,1 0 1,-1-1-1,1 1 0,-1 0 1,0 1-1,0-1 1,0 1-1,0-1 0,0 1 1,0 0-1,0 1 1,0-1-1,0 1 0,0 0 1,-1 0-1,1 0 1,0 0-1,0 1 0,0-1 1,-7 3-1,2 0-86,0 0-1,0 0 1,1 1-1,-1 0 1,1 1 0,0-1-1,0 2 1,-9 7-1,10-7-37,1 1-1,-1 0 0,1 1 1,1-1-1,-1 1 0,-7 15 1,11-19-49,1-1-1,-1 1 1,1-1 0,-1 1 0,1 0 0,0 0 0,0 0-1,1 0 1,-1 0 0,1 0 0,0-1 0,0 1 0,0 0 0,1 0-1,-1 0 1,1 0 0,0 0 0,2 6 0,-1-8-31,0 1 1,0-1-1,-1 0 1,1 0-1,1 0 1,-1 0-1,0-1 1,0 1-1,1-1 1,-1 1-1,1-1 1,-1 0-1,1 0 0,0 0 1,-1 0-1,1 0 1,0 0-1,-1-1 1,1 0-1,0 1 1,0-1-1,4 0 1,8-1-400,1 0 0,26-4 0,-25 1 177,0-1 0,0 0 0,0-1 0,-1-1 1,0 0-1,0-1 0,26-18 0,13-17-406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15675,'-1'0'130,"-1"1"0,1-1 0,0 0 0,-1 0 0,1 1 0,0-1-1,-1 1 1,1-1 0,0 1 0,0 0 0,-1 0 0,1-1 0,0 1-1,0 0 1,0 0 0,0 0 0,0 0 0,0 0 0,0 0 0,1 0-1,-1 0 1,0 1 0,0-1 0,1 0 0,-1 0 0,1 1 0,-1-1-1,0 2 1,-12 47 1824,12-43-1576,-11 59 1363,-5 106 0,16 69-894,1-233-840,0 12 48,1-16-3,-1-12 18,3-78-106,-8-91 0,-4 139-70,9 38 103,0 0 1,0-1-1,0 1 0,0 0 0,0-1 0,0 1 0,0 0 0,0 0 0,0-1 1,-1 1-1,1 0 0,0-1 0,0 1 0,0 0 0,0 0 0,-1-1 0,1 1 0,0 0 1,0 0-1,-1 0 0,1-1 0,0 1 0,0 0 0,-1 0 0,1 0 0,0 0 0,-1-1 1,1 1-1,-5 18-66,4 1 56,1 0-1,3 32 0,-2-40 18,1-1 0,0 0 0,0 1-1,1-1 1,1 0 0,7 15 0,-10-23-2,0 0 0,0 1 0,1-1 1,-1 0-1,1 0 0,-1 0 1,1 0-1,0 0 0,0 0 0,0 0 1,0-1-1,0 1 0,0-1 0,1 0 1,-1 1-1,0-1 0,1 0 1,-1 0-1,1 0 0,-1-1 0,1 1 1,-1-1-1,1 1 0,0-1 1,-1 0-1,1 0 0,0 0 0,-1 0 1,1-1-1,-1 1 0,1-1 1,0 1-1,-1-1 0,1 0 0,-1 0 1,0 0-1,1 0 0,-1-1 1,3-1-1,5-3 3,0-1-1,-1 0 1,0-1 0,-1 0 0,1 0-1,-1-1 1,9-14 0,-10 13-3,0-1-1,8-21 1,-13 29 0,0-1-1,-1 0 0,0 0 1,1 0-1,-2 0 0,1 0 1,0 0-1,-1 0 0,0 0 1,0-1-1,-1-5 0,1 10 0,0-1-1,0 1 1,0 0-1,0 0 0,0-1 1,0 1-1,0 0 1,0 0-1,0-1 1,0 1-1,0 0 0,-1 0 1,1 0-1,0-1 1,0 1-1,0 0 1,0 0-1,0 0 0,-1 0 1,1-1-1,0 1 1,0 0-1,0 0 1,-1 0-1,1 0 0,0 0 1,0 0-1,-1 0 1,1-1-1,0 1 1,0 0-1,-1 0 0,1 0 1,0 0-1,0 0 1,-1 0-1,-9 6 16,-4 11 24,5-2 1,0 1-1,2-1 1,0 1-1,0 1 1,2-1 0,0 1-1,1 0 1,0 0-1,2 1 1,0-1-1,0 19 1,3-34-32,-1 1 0,0 0 0,1 0 0,-1 0 0,1-1 0,0 1 0,0 0 1,0-1-1,0 1 0,0 0 0,1-1 0,-1 0 0,1 1 0,-1-1 0,1 0 0,3 3 0,-3-4-18,-1 0 0,1 0 0,0 0 0,-1 0 0,1 0-1,0-1 1,0 1 0,0 0 0,-1-1 0,1 0 0,0 0 0,0 1 0,0-1 0,0 0-1,0 0 1,0-1 0,0 1 0,-1 0 0,1-1 0,0 1 0,0-1 0,0 1 0,0-1 0,-1 0-1,3-1 1,1 0-173,0-1 0,-1 0 0,1 0-1,-1-1 1,0 1 0,1-1 0,-1 0-1,-1 0 1,1 0 0,-1-1 0,0 1-1,0-1 1,0 0 0,0 0 0,-1 0-1,0 0 1,2-7 0,0-2-311,-1 0-1,-1-1 1,0 1 0,-1-1 0,0-20-1,-3-14-494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17700,'-6'8'1688,"-3"6"-1056,4 3-280,0 5 817,4-1-289,4 4-352,5-3-184,5-1-600,3-3-280,3-5-552,1-3 904,0-3-241,-2-1-119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6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18052,'-15'28'1805,"-10"17"-468,24-43-1177,0 1 0,0-1-1,0 1 1,1 0 0,-1-1 0,0 1 0,1 0 0,0 0-1,-1-1 1,1 1 0,0 0 0,1 0 0,0 4 0,0-6-104,-1 1 1,1-1-1,0 1 1,0-1-1,0 0 1,1 1-1,-1-1 0,0 0 1,0 0-1,1 0 1,-1 0-1,1 0 1,-1 0-1,1 0 1,-1-1-1,1 1 1,-1 0-1,1-1 1,0 0-1,-1 1 1,1-1-1,0 0 1,0 0-1,-1 0 1,1 0-1,0 0 1,1 0-1,8 0 49,0-1-1,20-5 1,-3-1 13,51-21 0,8-2-66,-86 30-53,0-1 1,1 1-1,-1-1 1,0 1-1,0 0 1,0 0-1,1-1 1,-1 1-1,0 0 1,0 0-1,0 0 1,1 1-1,-1-1 1,0 0-1,0 0 1,0 1-1,1-1 1,-1 0-1,0 1 1,0 0-1,2 0 1,-3 0 2,1 0 1,0 1 0,-1-1-1,1 0 1,-1 0-1,1 1 1,-1-1-1,0 0 1,0 1-1,0-1 1,1 0-1,-1 1 1,0-1 0,-1 1-1,1-1 1,0 0-1,0 1 1,0-1-1,-2 2 1,-7 27 102,-4 17 36,13-44-128,-1 0-1,1 0 1,0 0-1,-1 0 1,2-1-1,-1 1 1,0 0-1,0 0 1,1 0-1,0 0 1,-1 0-1,1-1 1,2 4-1,-2-5-7,0 1 1,-1-1-1,1 0 0,1 0 0,-1 0 0,0 0 0,0 0 1,0-1-1,0 1 0,1 0 0,-1 0 0,0-1 0,1 1 1,-1-1-1,1 1 0,-1-1 0,0 0 0,1 0 1,-1 1-1,1-1 0,-1 0 0,1 0 0,-1 0 0,1 0 1,-1-1-1,1 1 0,-1 0 0,0-1 0,1 1 0,1-2 1,8-1-4,-1-1 1,0-1 0,10-6 0,-9 6-29,-2-2-461,-21 20-355,10-10 625,0-1 118,1 0-1,-1 1 1,1-1 0,-1 1 0,1 0-1,0-1 1,0 1 0,0 0 0,0-1-1,0 1 1,0 6 0,4 5-269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11338,'5'6'-216,"3"-2"256,-4-5 40,3-4-264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3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16379,'12'3'481,"-5"-5"-457,-7-9 0,-7-3 240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208 428 17172,'-28'8'693,"1"0"0,0 1 0,1 2 0,0 1 0,-27 17 0,51-28-597,0 0 0,0 1 0,1-1 0,-1 0 0,0 1 0,1-1 0,-1 1 0,1 0 0,0-1 1,0 1-1,-2 3 0,3-5-75,0 1 1,0-1 0,0 0 0,0 1-1,-1-1 1,1 0 0,0 1 0,0-1-1,0 0 1,1 1 0,-1-1 0,0 1 0,0-1-1,0 0 1,0 1 0,0-1 0,0 0-1,0 1 1,1-1 0,-1 0 0,0 1-1,0-1 1,0 0 0,1 0 0,-1 1-1,1-1 1,16 7 353,0-6-322,-1-1-1,1 0 1,-1-1-1,1-1 1,-1 0-1,26-8 1,98-36-37,-101 31-30,1-2 1,-2-2-1,42-28 0,-93 57-24,0 0 0,-22 22 0,30-27 26,1 0 1,-1 0-1,1 1 0,0 0 0,0 0 0,1 0 1,-1 0-1,1 0 0,-3 12 0,6-18 1,0 1 0,0-1-1,-1 1 1,1 0 0,0-1-1,0 1 1,0-1 0,0 1-1,0 0 1,0-1 0,0 1-1,1 0 1,-1-1 0,0 1-1,0-1 1,0 1 0,1-1-1,-1 1 1,0 0 0,1-1-1,-1 1 1,0-1-1,1 1 1,-1-1 0,1 1-1,-1-1 1,0 0 0,1 1-1,-1-1 1,1 0 0,0 1-1,-1-1 1,1 0 0,-1 1-1,1-1 1,-1 0 0,1 0-1,0 0 1,-1 0 0,1 1-1,0-1 1,0 0 0,28-3-526,-12-2 287,1-1 1,0 0-1,-1-2 0,-1 0 1,1-1-1,-1 0 0,-1-2 0,0 0 1,0 0-1,-1-2 0,-1 1 1,14-18-1,2-4-250,-2-2 0,-1 0 0,39-78 0,-57 100 512,-1-1 1,0 0-1,-1 0 1,0-1-1,-2 0 1,0 0-1,3-22 1,-7 37-1,1 1 0,-1-1 0,0 0 1,0 1-1,0-1 0,0 1 0,0-1 1,0 0-1,-1 1 0,1-1 0,0 0 0,0 1 1,0-1-1,0 1 0,-1-1 0,1 0 1,0 1-1,-1-1 0,1 1 0,0-1 0,-1 1 1,1-1-1,-1 1 0,1-1 0,-1 1 1,0-1-1,0 1 7,0 0-1,1 0 1,-1 0 0,0 0 0,0 0-1,0 0 1,1 1 0,-1-1 0,0 0-1,0 0 1,0 1 0,1-1 0,-1 0 0,0 1-1,1-1 1,-1 1 0,0-1 0,1 1-1,-1-1 1,0 2 0,-14 14 304,1 1-1,0 1 1,-20 36 0,12-19-47,-63 105 582,70-113-587,2 1 0,0 0 0,-9 37 0,20-59-184,1-1 0,-1 1 0,1 0 0,1-1 0,-1 1 0,1 0 0,0-1 0,2 10 1,-2-14-60,0 1 1,1-1 0,-1 1 0,1-1 0,-1 0 0,1 1 0,0-1 0,0 0 0,0 1-1,-1-1 1,1 0 0,0 0 0,0 0 0,1 0 0,-1 1 0,0-2 0,0 1 0,0 0-1,1 0 1,-1 0 0,0-1 0,1 1 0,-1 0 0,1-1 0,-1 1 0,1-1 0,-1 0-1,1 0 1,-1 1 0,1-1 0,-1 0 0,1 0 0,-1 0 0,4-1 0,0 0 14,1 0 0,-1-1 0,0 0 1,1 0-1,-1 0 0,0 0 1,0-1-1,0 0 0,-1 0 0,1 0 1,-1-1-1,0 0 0,0 1 0,0-1 1,0-1-1,3-4 0,4-5 89,0-2 1,-1 0-1,12-24 0,-21 38-97,0 0 1,0-1-1,0 1 0,0 0 1,-1-1-1,1 1 1,-1 0-1,0-1 0,1-3 1,0 22 339,-1-13-375,1-1 0,0 0 0,-1 1 0,1-1 0,0 0 0,0 0 0,0 1 0,0-1 0,1 0 0,-1 0 0,0 0 0,1 0 0,-1-1 0,1 1 0,0 0 0,0-1 0,0 1 0,0-1 0,0 0 0,2 2 0,0-1-1,0-1-1,0 0 0,0 0 1,0 0-1,0-1 0,0 1 1,0-1-1,0 0 0,0 0 1,0 0-1,5-1 0,0-1 11,-1 0 0,0 0 0,1 0 0,-1-1 0,0 0 0,-1-1 0,1 0 0,-1 0-1,1-1 1,-1 0 0,6-5 0,-9 5 24,0 1-1,-1-1 1,0 0-1,5-9 1,-7 14-28,-1-1 0,0 1 0,1-1 0,-1 1 0,0-1 0,0 1 0,0-1 0,0 1 0,1-1 0,-1 1 0,0-1 0,0 1 0,0-1 0,0 1 0,0-1 0,0 1-1,0-1 1,-1 1 0,1-1 0,0 1 0,0-1 0,0 0 0,-1 0 0,0 1 2,0 0 0,1-1 0,-1 1 0,0 0 0,0 0 0,0 0 0,0 0 0,0 0 0,0 0 0,0 0 0,1 0 0,-1 0 0,0 0 0,0 0 0,0 1-1,0-1 1,0 0 0,0 1 0,1-1 0,-2 1 0,-7 3-1,1 1 1,1-1-1,-1 1 0,1 1 0,0 0 0,0 0 1,0 0-1,-8 10 0,10-10-149,1 0 0,-1 0 0,1 0-1,0 1 1,0-1 0,1 1 0,0 0 0,0 0 0,1 0-1,-3 12 1,5-17 116,0-1 0,-1 0 0,1 1 0,1-1 0,-1 0-1,0 1 1,0-1 0,0 1 0,1-1 0,-1 0 0,1 1 0,-1-1 0,1 0 0,-1 0-1,1 1 1,0-1 0,0 0 0,-1 0 0,1 0 0,0 0 0,0 0 0,0 0-1,0 0 1,0 0 0,1-1 0,-1 1 0,0 0 0,0 0 0,0-1 0,1 1-1,-1-1 1,0 1 0,1-1 0,-1 0 0,0 0 0,2 1 0,7 0-23,-1 0-1,1 0 1,-1-1 0,12-2 0,-13 2-128,46-5-382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56 14667,'14'-18'1981,"-8"11"-768,0 0 0,-1 0 1,5-9-1,-10 20 1716,-3 17-2035,-69 151 828,5-14-1343,56-128-336,1 1 0,1-1 0,2 2 0,1-1 0,2 1 0,-1 36 0,5-64-42,0 0 0,0 0 0,0 0 1,1 0-1,0 0 0,0 0 0,0 0 0,0 0 1,0 0-1,3 5 0,-3-8-1,0 0 0,0 0-1,0 0 1,0 0 0,1 1 0,-1-1 0,0-1 0,0 1-1,1 0 1,-1 0 0,0 0 0,1-1 0,-1 1 0,1-1-1,-1 1 1,1-1 0,-1 1 0,1-1 0,-1 0 0,1 0 0,-1 0-1,1 0 1,-1 0 0,1 0 0,0 0 0,-1 0 0,1-1-1,-1 1 1,1-1 0,1 0 0,5-2-48,1-1 1,-1 0-1,1 0 1,-1-1-1,-1 0 1,1 0-1,-1-1 1,1 0-1,-2 0 1,11-12-1,6-9-1151,25-40 0,-46 63 1049,8-9-1023,-1 0 1,-1-1 0,0 0 0,-1 0-1,10-30 1,-14 27 27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16083,'-10'2'525,"-6"1"3344,30 0-866,59-1-1080,85-9 0,-112 1-4161,60-14 0,-98 17 1433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29 14011,'26'-28'4262,"-32"35"-3689,0-1 0,0 2 0,0-1 0,1 1 1,-6 9-1,-4 8 57,-78 101 1116,-61 95-229,143-202-1426,0 1-1,2 1 0,0 0 1,1 0-1,-8 36 0,14-47-81,1 0 0,-1-1 0,1 1 0,1 0 0,0 0 0,1 0 0,0 0 0,0-1 0,1 1 0,0 0 0,0-1 0,1 1 0,1-1 0,0 0 0,6 11 0,-8-17-78,0 1 0,0-1 0,1 0 0,-1 0 0,1-1 0,-1 1 0,1 0 0,0-1 0,0 1 0,1-1 0,-1 0 0,0 0 0,1-1 0,-1 1 0,1-1 0,6 2 0,-5-2 13,1 0-1,-1 0 1,1-1 0,-1 0 0,1-1-1,-1 1 1,1-1 0,-1 0-1,1 0 1,-1 0 0,6-3 0,36-15-326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14123,'1'0'120,"-1"0"1,1 0-1,-1 0 0,1 0 1,-1 0-1,1 1 0,-1-1 1,1 0-1,-1 0 0,1 1 1,-1-1-1,1 0 0,-1 1 1,1-1-1,-1 0 0,0 1 1,1-1-1,-1 1 0,1-1 1,-1 0-1,0 1 0,1-1 1,-1 1-1,0-1 0,0 1 1,0-1-1,1 1 0,-1 0 1,0-1-1,0 1 0,0-1 1,0 1-1,0-1 0,0 1 0,0-1 1,0 1-1,0 0 0,0-1 1,0 1-1,0-1 0,-1 1 1,1-1-1,0 1 0,0-1 1,-1 2-1,-12 31 2375,11-27-2201,-51 94 1977,1 0-1773,39-63-526,-16 69 0,22-76-1464,13-57 789,-2 9 223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11122,'-8'21'8008,"2"-6"-5595,5-13-2195,1 0-1,-1 0 1,0 0-1,1 0 1,0 0-1,-1 0 1,1 1-1,0-1 1,0 0-1,1 0 1,-1 0-1,0 1 0,1-1 1,0 4-1,0-5-176,0 0 0,0 0-1,0 0 1,0 0 0,1 0-1,-1 0 1,0 0 0,0 0-1,1 0 1,-1 0-1,0-1 1,1 1 0,-1 0-1,1-1 1,-1 1 0,1-1-1,-1 0 1,1 0 0,-1 1-1,1-1 1,-1 0 0,4-1-1,9 1 43,1-1 1,0 0-1,-1-1 0,26-7 0,57-24 50,-66 21-108,135-52-2181,-164 63 2028,0 0-1,0 0 0,0 0 0,0 0 0,0 0 0,0 0 0,-1 0 0,1-1 0,-1 1 0,1-1 0,-1 1 1,1-1-1,-1 0 0,0 0 0,1 1 0,-1-1 0,1-3 0,0-3-592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0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5 121 15635,'0'0'70,"0"0"-1,0 0 1,-1 0-1,1 0 1,0 0-1,0 0 0,0 0 1,0 0-1,0 0 1,0 0-1,-1 0 1,1 0-1,0 0 1,0 0-1,0 0 0,0 0 1,0 0-1,0 0 1,-1 0-1,1 0 1,0 0-1,0 0 1,0 0-1,0 0 1,0 0-1,0 0 0,0 0 1,-1 0-1,1-1 1,0 1-1,0 0 1,0 0-1,0 0 1,0 0-1,0 0 0,0 0 1,0 0-1,0 0 1,0-1-1,0 1 1,0 0-1,0 0 1,0 0-1,-1 0 0,1 0 1,0 0-1,0-1 1,0 1-1,0 0 1,0 0-1,1 0 1,5-8 1810,11-4-359,1 3-1177,1 1 0,0 1 0,0 0 1,0 2-1,1 0 0,-1 1 1,28-2-1,5 4-444,83 6 1,-133-4 60,7 0 97,0 1 0,0-1 0,12-2 0,-18 2-36,0-1 1,-1 0 0,1 1 0,-1-1-1,1 0 1,-1-1 0,1 1-1,-1 0 1,1-1 0,-1 1-1,0-1 1,0 0 0,0 1-1,0-1 1,2-3 0,14-20 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24 311 14299,'-9'17'1226,"-5"12"922,15-27-1012,3-6-542,5-8-37,65-141 919,20-37-1291,-99 223-35,-13 37 411,4 0 0,3 1 0,3 1 0,2 93 0,13-113-368,-13-105-2725,6 33 1924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3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15195,'0'0'91,"1"-1"1,-1 1-1,0 0 0,1 0 0,-1-1 1,0 1-1,1 0 0,-1 0 0,0-1 0,1 1 1,-1 0-1,1 0 0,-1 0 0,1 0 1,-1 0-1,1-1 0,-1 1 0,0 0 0,1 0 1,-1 0-1,1 0 0,-1 0 0,1 1 1,-1-1-1,1 0 0,-1 0 0,0 0 0,1 0 1,-1 0-1,1 1 0,-1-1 0,1 0 0,-1 1 1,1 0 21,-1 0 0,0 0 0,0 0 0,0 0 1,0 0-1,0 0 0,0 0 0,0 0 0,0 0 0,0 0 1,0 0-1,0 0 0,-1 0 0,1 1 0,-20 46 1183,15-38-912,-4 9 18,6-12-317,-1-1-1,1 1 1,0-1 0,1 1 0,0 0-1,0 0 1,0 0 0,1 0 0,-1 11 0,3-18-82,-1 1 0,0-1 0,0 0 0,0 1 0,1-1 0,-1 0 0,0 1 0,0-1 0,1 0 0,-1 1 0,0-1 0,1 0 0,-1 0 1,0 1-1,1-1 0,-1 0 0,1 0 0,-1 1 0,0-1 0,1 0 0,-1 0 0,1 0 0,-1 0 0,1 0 0,-1 0 0,0 0 0,1 0 0,-1 0 0,1 0 1,-1 0-1,1 0 0,-1 0 0,0 0 0,1 0 0,-1 0 0,1 0 0,-1-1 0,0 1 0,1 0 0,0-1 0,18-7 39,-18 7-39,-1 1-2,10-6 12,-1 1 0,1 1-1,1-1 1,20-5 0,-30 10-14,1 0 0,0-1 0,0 1 0,0 0 0,-1-1 0,1 1 0,0 0 0,0 1 0,0-1 0,-1 0 0,1 0 0,0 1 0,0-1 0,-1 1 0,1-1 0,0 1 0,-1 0 0,1 0 0,-1 0 0,1 0 0,-1 0 0,1 0 0,-1 0 0,0 0 0,1 0 0,-1 1 0,0-1 0,0 1 0,0-1 0,0 1 0,0-1 1,0 1-1,0-1 0,-1 1 0,1 0 0,-1-1 0,1 1 0,-1 0 0,1 2 0,0 4 14,-1 0 1,1 0 0,-1-1 0,-1 1-1,0 0 1,0-1 0,0 1 0,-4 11-1,-24 59 552,26-71-487,-5 11 174,0 0-1,-2-1 0,-13 19 0,17-28-127,1-1 1,-1 1-1,-1-2 0,1 1 0,-1-1 1,0 0-1,-1 0 0,-14 8 1,20-12-174,-1-1 1,0 0 0,1 0-1,-1 0 1,0 0 0,0 0 0,0-1-1,0 1 1,0-1 0,0 0 0,0 0-1,0 0 1,0 0 0,0 0-1,1-1 1,-1 1 0,0-1 0,0 0-1,0 0 1,0 0 0,1 0 0,-1 0-1,0-1 1,1 1 0,-1-1-1,1 1 1,-1-1 0,1 0 0,0 0-1,0 0 1,0-1 0,0 1 0,0 0-1,1-1 1,-1 1 0,1-1-1,-1 0 1,1 1 0,0-1 0,0 0-1,0 0 1,0 0 0,1 0 0,-1 0-1,1-5 1,-2-16-584,2 0 0,3-29 0,1 12-128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16476,'12'-3'1704,"-2"0"-864,4 2-256,5 1 776,2-3-143,5-1-305,0-1-168,1 0-264,0-2-56,0 1-256,-1 0-136,-6-1-440,-2 4-320,-11 2 624,-3 2-120,-5 6-56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15723,'3'17'1257,"-2"7"-929,-6 4-128,-3 10 256,3 7-64,0 5-24,4-4-56,1-2-192,0-5-16,1-8-168,4-2-176,-4-12-256,-1-2-1008,-6-11 1272,-2 5-193,-8-4-159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207 264 17108,'-29'12'1119,"-3"1"-115,-33 20 1,57-28-766,1-1 1,-1 1-1,1 1 1,0-1 0,0 1-1,1 1 1,0-1-1,0 1 1,-7 11 0,12-17-200,1 0 1,-1 0 0,1 0 0,-1 0 0,1 0 0,-1 0 0,1 0 0,-1 0 0,1 1 0,0-1 0,0 0 0,0 0 0,0 0-1,-1 1 1,2-1 0,-1 0 0,0 2 0,0-2-8,1-1-1,-1 1 1,1 0 0,-1 0-1,1-1 1,-1 1 0,1-1-1,-1 1 1,1 0-1,0-1 1,-1 1 0,1-1-1,0 1 1,-1-1 0,1 0-1,0 1 1,0-1-1,-1 0 1,2 1 0,4 0 53,-1 0 0,1 0 1,-1-1-1,1 0 1,0 0-1,7-1 0,13-2 18,0-2 0,0 0 0,-1-2 0,0-1 1,0-1-1,-1-1 0,0-1 0,36-23 0,-29 14-168,-2-1 1,0-2 0,-2-1-1,0-1 1,39-47-1,-65 71 61,44-61-218,-42 57 188,0 1 0,-1-1 0,1 0 0,-1 0 0,0 0 1,0-1-1,-1 1 0,0 0 0,0-1 0,0 1 0,0-7 1,-1 11 24,0 1 1,0-1-1,0 0 1,0 0 0,-1 1-1,1-1 1,0 0-1,0 0 1,-1 1 0,1-1-1,0 0 1,-1 1-1,1-1 1,-1 0 0,1 1-1,-1-1 1,1 1-1,-1-1 1,0 1 0,1-1-1,-1 1 1,0-1-1,1 1 1,-1-1 0,0 1-1,1 0 1,-1 0-1,0-1 1,0 1 0,1 0-1,-1 0 1,0 0-1,0 0 1,0 0 0,1 0-1,-1 0 1,0 0-1,0 0 1,1 0-1,-1 0 1,0 0 0,0 1-1,1-1 1,-1 0-1,0 0 1,0 1 0,1-1-1,-2 1 1,-7 5-17,-1 0 0,2 0 0,-1 1 1,1 0-1,0 0 0,0 1 0,-10 13 1,-2 5-31,-22 37 0,35-51-14,0 1 0,1 0 0,0 0-1,1 1 1,0 0 0,1 0 0,-3 22-1,6-31-7,0 0-1,1 0 1,0 0-1,0 0 1,0 0-1,0 0 1,1 0-1,0 0 1,0 0-1,0-1 1,1 1-1,0 0 1,0-1-1,0 1 1,0-1-1,1 0 1,-1 1-1,1-1 1,0-1-1,0 1 1,1 0-1,-1-1 1,1 1-1,0-1 1,5 4-1,16 6-358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15667,'4'2'1201,"5"-2"-809,4-4-120,10-3 336,5-3-112,8-2-120,1 0-104,-1-3-312,-1 1-224,-4 0-568,-6-1 688,-8 1-136,-4 0-144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16460,'2'1'1448,"7"3"-896,4 4-160,7-1 488,6 0-152,7-1-95,3-2-57,1-4-248,2 0-288,-2-7-672,-4-3-985,0 0 1369,-7 1-216,-11 1-216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15971,'5'-9'1745,"-2"8"-1017,-3 2-272,0 8 984,-1 4-431,-1 7-329,2 4-112,-1 3-272,1 3-136,-1-1-280,1-3-216,0-10-448,2-6-169,3-12 673,0-8-24,3-10-216,0-6-160</inkml:trace>
  <inkml:trace contextRef="#ctx0" brushRef="#br0" timeOffset="1">154 1 15235,'2'6'1385,"-7"6"-825,1 6-224,-6 5 632,3 1-216,-2 9-232,1-2-144,3 4-80,5-4-144,-1-8-528,-1-3-184,-1-11 456,-2-8-64,-4-9-120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17292,'0'-7'1496,"4"3"-976,5-2-184,6-4 808,5-4-415,11-1-265,2 1-152,7 4-376,0-2-168,-6 4-544,-1 5-273,-8 4 769,-4 4-200,-14 8-224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15459,'10'5'1881,"5"-5"-1137,3-10-232,7-3 704,6-10-320,5-2-23,6 1-217,-1 3-192,4 8-560,-7-3-280,0 12-640,-8 2 864,-7 11-185,-3-2-119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16956,'0'-1'1528,"0"11"-992,-6 10-216,0 8 672,2 1-255,-2 7-265,1-2-88,2-2-360,0-4-80,1-5-352,1-5-193,1-17-367,0 3-1032,3-18 1544,-2-9-368,5-10-97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16051,'-17'138'3559,"11"-102"-2827,1 1-1,0 64 1,5-101-743,0 0 1,0 0 0,0 1-1,0-1 1,0 0 0,0 0 0,0 1-1,0-1 1,0 0 0,0 0-1,0 0 1,0 1 0,0-1-1,0 0 1,0 0 0,0 0 0,0 1-1,0-1 1,0 0 0,0 0-1,1 0 1,-1 1 0,0-1-1,0 0 1,0 0 0,0 0-1,0 0 1,1 1 0,-1-1 0,0 0-1,0 0 1,0 0 0,0 0-1,1 0 1,-1 0 0,0 0-1,0 0 1,0 1 0,1-1 0,-1 0-1,0 0 1,0 0 0,0 0-1,1 0 1,-1 0 0,0 0-1,0 0 1,0 0 0,1 0 0,-1 0-1,0 0 1,0-1 0,0 1-1,1 0 1,-1 0 0,0 0-1,0 0 1,0 0 0,1 0 0,-1 0-1,0 0 1,0-1 0,0 1-1,0 0 1,1 0 0,-1-1-1,10-9-692,-10 10 688,10-15-842,-1 0 0,-1-1 0,-1 0-1,0 0 1,8-26 0,6-16-1203,-9 25 1060,-8 22 986,0 0 0,0 0 0,6-10 0,-2 14 1461,-4 14 341,-5 16 648,-23 89 2015,14-77-3908,3 0-1,-7 62 0,14-86-829,1-13 80,1-20-15,-2 0 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17164,'0'-8'1968,"2"-1"-1312,4-2-232,4-2 929,4 1-481,5 4-128,4 0-240,4 4-240,3 3-416,2 1-272,-2 1-576,-1 3 840,-8-1-192,-5-1-120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14275,'6'7'1960,"8"-14"-951,3-6-377,8-7 2120,2-1-1679,12-1-385,2 2 0,2 0-616,3 1-336,-2 11-632,-3 2 1976,-9 6-1168,-4 3-56,-17-2-48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15227,'3'-14'1921,"0"8"-1001,-3 5-344,0 12 1288,-2 6-631,-1 9-401,2 6-184,-1 3-344,0 4-136,0-3-208,1-3-152,-1-7-312,2-6-144,0-10-480,0-9 863,0-8-215,3-10-168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16940,'3'-10'2098,"-9"20"-1230,-11 39 215,2 1 0,-10 56 1,18-74-979,0 2-35,1 0 0,-3 60 1,9-92-68,0 0 1,-1 0 0,1-1-1,0 1 1,0 0 0,1 0-1,-1 0 1,0 0-1,1 0 1,-1 0 0,1-1-1,-1 1 1,1 0 0,0 0-1,0-1 1,0 1 0,0 0-1,0-1 1,0 1-1,0-1 1,1 0 0,-1 1-1,0-1 1,1 0 0,2 2-1,-1-2 2,0 0 0,1-1 0,-1 0 0,0 1 0,1-1 0,-1 0 0,1 0 0,-1-1 0,0 1 0,1-1 0,-1 0 0,0 0 0,5-1 0,56-23 42,20-6 3,-77 29-47,1 0 0,-1 1-1,1 0 1,0 0 0,-1 0-1,1 1 1,0 0-1,13 3 1,-19-3 4,-1 0 0,0 0 0,1 1 0,-1-1 0,1 0 0,-1 1 0,0 0 0,0-1 0,1 1 0,-1 0 0,0-1 0,0 1 0,0 0 0,1 0 0,-1 0 0,0 0 0,0 0 0,-1 0 0,1 1 0,0-1 0,0 0 0,0 0 0,-1 1 0,1-1 0,-1 0 0,1 1 0,-1-1 0,0 0 0,1 1 0,-1-1 0,0 1 0,0-1 0,0 1 0,0-1 0,0 0 0,0 1 0,0-1 1,-1 1-1,1-1 0,0 1 0,-2 1 0,0 3 33,0 1 1,-1-1 0,0 0 0,0 0 0,0 0 0,-1-1 0,-6 8 0,-3 1 104,-1 0 0,0-1 0,-1-1 0,-1 0 0,-30 17 0,-92 40 589,76-41-463,49-20-740,18-7-1036,22-9-164,90-49 1019,-60 25 262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17660,'2'7'1656,"-4"8"-1064,-3 3-264,1 6 721,1-1-257,0-2-296,0-2-168,3-7-240,0-4-96,0-9-488,0-8 16,2-2-72,-2-1-265,0 2-87,-2-1 568,-2 1-168,1 5-24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17084,'0'-9'4850,"0"20"-2966,0 22-894,13 293 409,-10-305-1324,0-15-10,1-13-5,3-17-15,-2 1 0,5-42 0,-2 10-32,26-172-365,-34 227 309,1-1 0,-1 1-1,0 0 1,0 0 0,0-1 0,0 1 0,0 0 0,0 0 0,0-1-1,0 1 1,0 0 0,0-1 0,0 1 0,0 0 0,0 0-1,0-1 1,0 1 0,0 0 0,0-1 0,0 1 0,0 0-1,0 0 1,0-1 0,0 1 0,0 0 0,-1 0 0,1-1-1,0 1 1,0 0 0,0 0 0,-1 0 0,1-1 0,0 1 0,0 0-1,-1 0 1,-6 8-589,-7 17-40,9-13 196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13547,'0'0'120,"0"0"0,0 0 0,1 0 0,-1 0 0,0 0 0,1 0 0,-1 1 0,0-1 0,0 0 0,1 0 0,-1 0 0,0 0-1,0 0 1,1 0 0,-1 0 0,0 1 0,0-1 0,1 0 0,-1 0 0,0 0 0,0 1 0,0-1 0,0 0 0,1 0 0,-1 1 0,0-1 0,0 0 0,0 0 0,0 1 0,0-1 0,0 0 0,1 0 0,-1 1 0,0-1 0,0 0 0,0 0 0,0 1 0,0-1 0,0 0 0,0 1 0,0-1 0,0 0 0,-1 1 0,3 21 1252,-2-12-646,7 52 1041,27 178 133,-34-237-1875,9 25 228,-8-27-243,-1-1 0,0 1 0,0-1 0,0 1 0,0-1 0,1 1 0,-1-1 0,0 1 0,0-1 0,1 0 0,-1 1 0,0-1 0,1 0 0,-1 1 0,0-1 0,1 0 0,-1 1 0,1-1 0,-1 0 0,1 0 0,-1 1 0,0-1 0,1 0 0,-1 0 0,1 0 0,-1 0 0,1 0 0,-1 1 0,1-1 0,-1 0 0,1 0 0,-1 0 0,1 0 0,-1-1 0,1 1 0,-1 0 0,1 0 0,-1 0 0,1 0 0,-1 0 0,1-1 0,-1 1 0,0 0 0,1 0 0,-1-1 0,1 1 0,-1 0 0,0-1 0,1 1 0,-1 0 0,1-1 0,6-8 73,-1 0 0,0-1 0,-1 0 0,0 0-1,0 0 1,4-18 0,8-13 30,12-21-12,-7 11-47,55-91 0,-57 119-891,-17 21-1323,-11 14-88,0 1 1418,-4 0-278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15819,'-17'-6'2860,"17"6"-2770,-1-1 1,1 1-1,0 0 1,0 0 0,0 0-1,0 0 1,-1-1-1,1 1 1,0 0-1,0 0 1,0 0 0,0-1-1,0 1 1,0 0-1,0 0 1,-1 0-1,1-1 1,0 1 0,0 0-1,0 0 1,0-1-1,0 1 1,0 0-1,0 0 1,0-1 0,0 1-1,0 0 1,0 0-1,1 0 1,-1-1-1,0 1 1,0 0 0,0 0-1,0-1 1,1 0 125,1 0 1,-1 0 0,0 0 0,1 0-1,-1 0 1,1 0 0,-1 0-1,1 1 1,0-1 0,-1 1 0,1-1-1,0 1 1,-1-1 0,1 1-1,2 0 1,58-9 1098,86-7-553,-59 16-714,-45 2-951,0-3 0,52-8 0,-92 9 505,-3 0 241,1 0 0,-1-1 0,1 1 0,0 0 0,-1-1 1,1 1-1,-1-1 0,1 1 0,-1-1 0,1 1 1,-1-1-1,0 0 0,3-2 0,-2-4-712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17988,'8'4'1672,"8"-6"-1008,3-2-200,9-7 577,5-4-185,7 0-104,5-4-144,6 6-272,0 3-240,-1 3-600,-3 4-432,-4 3 744,-3 6-144,-8-2-80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4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6 418 12091,'-1'2'74,"1"-1"0,-1 0 0,0 0 0,1 1 0,-1-1 1,1 0-1,0 1 0,-1-1 0,1 0 0,0 1 0,0-1 1,0 1-1,0-1 0,0 1 0,0-1 0,0 0 0,1 1 1,-1-1-1,0 0 0,1 1 0,-1-1 0,1 0 0,0 1 1,-1-1-1,2 2 0,0-2-8,0 0 0,0 0 0,0-1 1,0 1-1,0 0 0,1-1 0,-1 0 0,0 1 0,0-1 1,0 0-1,0 0 0,0 0 0,0-1 0,1 1 0,-1 0 1,0-1-1,4-1 0,235-78 1878,-208 67-1822,250-83 87,335-68 0,-538 149-195,0 3 0,2 4 0,-1 3 0,100 8 0,-53 1 4,1-5 1,174-25 0,207-18 445,149 58 420,-146 0 306,-242-24-478,21-1-331,-232 15-598,-52-2-434,-41-1 230,2-1 143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12195,'1'0'98,"-1"-1"1,0 1-1,1 0 1,-1-1 0,0 1-1,1 0 1,-1-1-1,1 1 1,-1 0-1,1-1 1,-1 1 0,0 0-1,1 0 1,-1 0-1,1 0 1,-1-1-1,1 1 1,-1 0 0,1 0-1,-1 0 1,1 0-1,-1 0 1,1 0 0,-1 0-1,1 0 1,21 1 803,-15-1-392,66-2 1127,103-17-1,71-26-1290,-103 17-127,485-71-5,-142 15-154,-26 5 6,4 33-40,99 45 123,-71 52 500,-311-26-75,-140-20-537,0-3 0,1-1 0,-1-2 1,1-2-1,-1-2 0,82-20 0,-117 21-1200,-15 1 828,-17 1 145,-19 3-244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11658,'0'1'159,"1"1"0,0 0-1,-1-1 1,1 1-1,0-1 1,0 1 0,0-1-1,0 0 1,0 1-1,0-1 1,1 0 0,-1 0-1,0 0 1,1 0-1,-1 0 1,0 0 0,1 0-1,-1 0 1,1 0-1,0-1 1,-1 1 0,1-1-1,-1 1 1,4 0-1,45 9 1032,-20-7-784,0-1 1,0-2-1,46-5 0,92-21-4,-74 10-261,503-42 251,6 41-166,-550 16-187,915-43 278,-669 24 877,510 32-1,-628 14-481,-28-3-534,-149-22-211,58 2-176,-59-3 84,1 0-1,-1 0 1,0-1 0,0 1 0,1-1-1,-1 0 1,0 0 0,0 0 0,0 0-1,0 0 1,0-1 0,0 1 0,0-1-1,0 0 1,3-3 0,-6 5 106,1 0 0,-1 0 1,0-1-1,0 1 0,1 0 1,-1 0-1,0-1 0,0 1 1,0 0-1,0 0 0,1-1 0,-1 1 1,0 0-1,0-1 0,0 1 1,0 0-1,0 0 0,0-1 1,0 1-1,0 0 0,0-1 0,0 1 1,0 0-1,0-1 0,0 1 1,0 0-1,0-1 0,0 1 1,0 0-1,0-1 0,0 1 0,0 0 1,-1 0-1,1-1 0,0 1 1,0 0-1,0 0 0,-1-1 0,1 1 1,0 0-1,0 0 0,0-1 1,-1 1-1,-14-3-468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15939,'3'2'92,"-1"1"-1,0-1 0,1 0 1,-1 0-1,1 0 0,0-1 1,0 1-1,0 0 0,0-1 1,0 0-1,0 0 0,0 0 0,0 0 1,3 0-1,49 6 374,-3-9 129,1-1-1,102-21 1,-70 9-206,144-21 195,1041-155-85,-223 5 112,-956 168-483,235-35 487,-236 44-164,150 5-1,-208 6-227,-1 2-1,0 1 0,52 16 0,84 43 1085,-151-57-1277,-1-2 0,1 1-1,0-2 1,0 0 0,27 2-1,-97-18-2527,18 2 1918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13355,'1'1'68,"0"0"0,0 0 1,0 0-1,0 0 0,0 0 0,-1 1 1,1-1-1,0 0 0,0 1 0,-1-1 1,1 0-1,-1 1 0,1-1 0,-1 1 1,0-1-1,0 1 0,0-1 0,1 1 1,-2 2-1,-3 35 322,0-17 62,-2 124 822,12 148 1,12 2-884,4 129-288,-38 296 471,0-245 439,-33 403 759,8-248-827,21-304-569,-3 92-52,23-416-587,1-9-89,2-24-462,3-44-132,-6 26 556,0-5-90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17804,'10'-12'1881,"-14"26"-608,-14 29 332,16-40-1473,-21 47 762,2 0 0,-26 93 0,46-140-883,0 1 0,1-1 0,-1 0 0,1 0 0,-1 0 0,1 1 0,0-1 0,1 0-1,-1 0 1,0 0 0,1 1 0,0-1 0,1 4 0,-2-6-8,1-1 1,-1 1-1,1 0 0,-1-1 0,1 1 1,0 0-1,-1-1 0,1 1 1,0-1-1,-1 1 0,1-1 1,0 1-1,0-1 0,0 0 0,-1 1 1,1-1-1,0 0 0,1 1 1,1-1-1,-1 0 1,1 0-1,-1 0 1,1 0-1,-1 0 1,0-1 0,1 1-1,-1-1 1,3-1-1,9-3 17,0-2-1,0 0 1,-1 0-1,-1-1 1,1-1 0,-1 0-1,18-19 1,69-81 26,-54 50-51,-59 80 70,1 1 1,0 1-1,2 0 1,1 1-1,-14 46 1,24-69-56,-1 1 0,1 0 0,0-1-1,-1 1 1,1-1 0,0 1 0,0 0 0,0-1 0,0 1 0,0 0 0,0-1-1,0 1 1,1 0 0,-1-1 0,0 1 0,1-1 0,0 1 0,-1-1 0,1 1-1,0-1 1,0 1 0,0-1 0,0 0 0,0 1 0,0-1 0,0 0-1,0 0 1,0 0 0,1 0 0,-1 0 0,0 0 0,1 0 0,-1 0 0,1 0-1,-1-1 1,1 1 0,-1-1 0,1 1 0,-1-1 0,4 1 0,5 0-3,0-1 1,1 0 0,-1 0 0,0-1 0,14-3-1,-11 2-83,15-3-371,26-1-323,-49 7 541,-11 3-82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14291,'-15'773'7282,"2"241"-6693,5-129-328,-10 10 460,12-573-555,3 90 282,28-206-284,-8-92-610,-5-21-4231,-12-93 4645,0 0 0,0 0 0,0 0-1,0 0 1,0 0 0,0 0 0,0-1 0,0 1 0,0 0 0,0 0 0,1 0 0,-1 1 0,0-1 0,0 0 0,0 0 0,0 0 0,0 0 0,0 0 0,0 0 0,0 0 0,0 0-1,0 0 1,0 0 0,0 0 0,0 0 0,0 0 0,0 0 0,0 0 0,0 0 0,1 0 0,-1 0 0,0 0 0,0 0 0,2-11-380,-2-21-409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7314,'-7'6'312,"0"-2"-544,1 2 48,2 4-537,0-6 553,-5 0-88,0-2-104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21 348 12483,'-1'1'124,"0"0"0,-1-1 0,1 1 1,0 0-1,0-1 0,-1 0 1,1 1-1,0-1 0,-1 0 0,1 0 1,-1 0-1,-1 0 0,2 0-85,1 0 0,0 0 0,0-1 0,0 1 0,0 0 0,0 0 0,-1-1 0,1 1 1,0 0-1,0 0 0,0-1 0,0 1 0,0 0 0,0 0 0,0-1 0,0 1 0,0 0 0,0-1 0,0 1 0,0 0 0,0 0 0,0-1 0,0 1 0,1 0 0,-1 0 0,0-1 0,0 1 0,0 0 0,0 0 0,0-1 0,1 1 0,-1 0 0,0 0 1,0 0-1,1-1 0,2-3 217,1-1 1,-1 1 0,1 0-1,1 0 1,4-4 0,14-6 129,1 1 1,0 1-1,1 1 1,43-13 0,-28 9-160,34-9-3,0 3 1,85-12-1,156-8-192,-146 21 23,295-45-7,-388 58-40,0 3 0,0 4 0,0 3 0,-1 3-1,1 3 1,121 32 0,-110-21-5,172 17 1,-193-33-6,-1-4 0,1-2 0,87-15 0,63-22-6,253-31 402,-368 67-81,126 13-1,-90-2 10,48-11 103,1 0 156,-182 3-590,20 3 96,-23-3-103,0 0 1,0 0-1,0 0 1,-1 0-1,1 0 1,0 1-1,0-1 1,-1 0-1,1 0 1,0 1-1,0-1 0,-1 1 1,1-1-1,0 1 1,-1-1-1,1 1 1,-1-1-1,1 1 1,-1-1-1,1 1 1,-1 0-1,1-1 1,0 2-1,-1-1-2,0-1 1,0 1-1,-1-1 0,1 1 0,0-1 1,0 1-1,0-1 0,0 1 1,-1 0-1,1-1 0,0 1 0,0-1 1,-1 0-1,1 1 0,0-1 1,-1 1-1,1-1 0,0 1 0,-1-1 1,1 0-1,-1 1 0,1-1 1,-1 0-1,1 1 0,-1-1 0,1 0 1,-1 0-1,1 0 0,-1 1 1,1-1-1,-1 0 0,0 0 0,1 0 1,-1 0-1,1 0 0,-1 0 1,1 0-1,-1 0 0,-30-1-140,-16-6-75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14875,'6'5'1464,"-6"10"-1039,-8 12-81,1 4 608,3 12-320,-2-2-136,0 6-192,5-4-24,-2-5-56,2-2-104,-4-7-464,4 0-200,-5-9 464,-1-2-88,-4-6-56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15331,'4'3'1097,"2"-1"-801,2-2-56,11-2 456,5 1-152,11-2-104,-1-1-80,9 1 0,-3 0-32,2 1-128,-4 1-168,-6 1-464,-6 0-152,-12-1 456,-2-1-80,-11 2-112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14907,'1'0'121,"-1"0"0,1 0-1,-1 1 1,1-1 0,-1 0-1,0 0 1,1 1 0,-1-1 0,1 0-1,-1 1 1,0-1 0,1 1-1,-1-1 1,0 0 0,1 1 0,-1-1-1,0 1 1,0-1 0,0 1-1,1-1 1,-1 1 0,0-1 0,0 1-1,0-1 1,0 1 0,0-1-1,0 1 1,0-1 0,0 2 0,4 23 1090,-3-21-805,-1-2-318,1 4 135,0 1 1,1-1 0,-1 1 0,1-1 0,3 7 0,-5-13-214,1 1-1,-1 0 1,1-1 0,-1 1 0,1 0 0,-1-1 0,1 1 0,-1-1-1,1 1 1,-1 0 0,1-1 0,0 1 0,-1-1 0,1 0 0,0 1-1,-1-1 1,1 0 0,0 1 0,0-1 0,0 0 0,1 0-6,-1 0-1,0 0 1,0 0 0,0-1 0,0 1-1,1 0 1,-1-1 0,0 1 0,0-1-1,0 1 1,0-1 0,0 0 0,0 1 0,0-1-1,0 0 1,0 0 0,0 0 0,0 0-1,13-16 51,-11 13-44,-1 1 0,1-1 0,0 1 0,0 0 0,0 0-1,1 0 1,-1 0 0,5-2 0,-8 5-5,1 0-1,-1 0 1,0-1 0,1 1-1,-1 0 1,0 0 0,1 0-1,-1 0 1,0 0 0,1 0 0,-1 0-1,0 1 1,1-1 0,-1 0-1,0 0 1,1 0 0,-1 0-1,0 0 1,1 0 0,-1 1-1,0-1 1,1 0 0,-1 0-1,0 1 1,0-1 0,1 0-1,-1 0 1,0 1 0,0-1-1,0 0 1,1 0 0,-1 1-1,0-1 1,0 0 0,0 1-1,0-1 1,0 0 0,0 1 0,1-1-1,-1 0 1,0 1 0,0-1-1,0 1 1,0 0 0,1 20 200,-2-17-162,1 59 602,0-63-641,0 0 0,0 0 1,0 0-1,0 0 0,0 0 0,0 0 0,0 0 0,0 1 0,0-1 0,0 0 0,0 0 1,0 0-1,0 0 0,0 0 0,0 0 0,0 0 0,0 1 0,0-1 0,0 0 0,0 0 1,0 0-1,0 0 0,0 0 0,0 0 0,0 0 0,0 1 0,0-1 0,1 0 0,-1 0 1,0 0-1,0 0 0,0 0 0,0 0 0,0 0 0,0 0 0,0 0 0,0 0 0,0 1 1,1-1-1,-1 0 0,0 0 0,0 0 0,0 0 0,0 0 0,0 0 0,0 0 0,1 0 1,-1 0-1,0 0 0,0 0 0,0 0 0,0 0 0,0 0 0,0 0 0,0 0 0,1 0 1,-1 0-1,0 0 0,0 0 0,0 0 0,0-1 0,0 1 0,9-9 89,7-14-37,-10 12-28,-2 5-38,0 0 0,0-1 1,0 1-1,9-9 0,-12 15 1,-1 0 0,0 0 0,0 0-1,0 0 1,0 0 0,0-1 0,0 1 0,0 0 0,0 0 0,0 0-1,1 0 1,-1 0 0,0 0 0,0 0 0,0 0 0,0 0 0,0 0-1,0 0 1,0 1 0,0-1 0,0 0 0,1 0 0,-1 0 0,0 0-1,0 0 1,0 0 0,0 0 0,0 0 0,0 0 0,0 0 0,0 0-1,0 0 1,0 0 0,0 0 0,0 0 0,0 0 0,1 1 0,-1-1-1,0 0 1,0 0 0,0 0 0,0 0 0,0 0 0,0 0 0,0 0-1,0 0 1,0 0 0,0 1 0,0-1 0,0 0 0,0 0 0,0 0-1,0 0 1,0 0 0,0 0 0,0 0 0,0 0 0,0 0 0,0 1-1,-1-1 1,1 0 0,0 0 0,-1 13-872,-6 16-772,2-22 1193,4-6-111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13699,'-19'36'1826,"14"-28"-1414,0 1-1,0 0 1,1 0-1,0 0 0,1 0 1,0 0-1,1 1 1,-2 9-1,4-18-386,-1-1 1,1 1-1,0-1 0,0 1 1,0-1-1,0 1 0,0-1 1,0 0-1,0 1 0,1-1 0,-1 1 1,0-1-1,0 1 0,0-1 1,0 1-1,0-1 0,1 0 1,-1 1-1,0-1 0,0 0 1,1 1-1,-1-1 0,0 1 0,1-1 1,-1 0-1,0 0 0,1 1 1,-1-1-1,0 0 0,1 1 1,15-3 276,18-16-228,-31 16-17,44-30 103,-36 22-105,1 2-1,1 0 0,14-8 0,-27 16-48,1 0 0,-1 0 0,0 0 0,0 0 1,0 0-1,1 0 0,-1 0 0,0 0 0,0 0 0,0 0 0,0 0 0,1 0 0,-1 0 0,0 0 1,0 0-1,0 0 0,1 0 0,-1 0 0,0 0 0,0 0 0,0 0 0,0 0 0,1 0 0,-1 1 0,0-1 1,0 0-1,0 0 0,0 0 0,0 0 0,1 0 0,-1 0 0,0 1 0,0-1 0,0 0 0,0 0 0,0 0 1,0 0-1,0 1 0,0-1 0,0 0 0,1 0 0,-1 0 0,0 0 0,0 1 0,0-1 0,0 0 1,0 0-1,0 0 0,0 1 0,0-1 0,0 0 0,0 0 0,-1 0 0,1 1 0,0-1 0,0 0 0,-2 11 195,-4 2 27,2-4-19,0 0 1,0 0-1,1 0 1,0 1-1,-3 16 1,6-26-203,0 0 0,0 0 0,0 1 0,0-1 0,0 0 0,0 1 0,0-1 0,0 0 0,1 0 0,-1 1 0,0-1 0,0 0 1,0 0-1,0 1 0,0-1 0,1 0 0,-1 0 0,0 1 0,0-1 0,0 0 0,1 0 0,-1 0 0,0 1 0,0-1 0,1 0 0,-1 0 1,0 0-1,0 0 0,1 0 0,-1 0 0,0 0 0,0 1 0,1-1 0,-1 0 0,0 0 0,1 0 0,-1 0 0,0 0 0,0 0 1,1 0-1,-1 0 0,0-1 0,1 1 0,-1 0 0,0 0 0,0 0 0,1 0 0,-1 0 0,0 0 0,0 0 0,1-1 0,-1 1 0,0 0 1,0 0-1,0 0 0,1-1 0,17-11 104,4-6-78,24-31-1,-31 33-136,0 0 0,1 1 1,32-24-1,-47 38 87,0 1-1,0-1 1,0 0 0,0 0 0,1 1 0,-1-1 0,0 1 0,0-1 0,1 1 0,-1-1 0,0 1 0,1 0 0,-1 0 0,1 0 0,-1 0 0,3 0 0,-4 0 9,1 0 1,-1 1-1,1-1 1,-1 0-1,1 1 1,-1-1-1,1 1 1,-1-1-1,1 1 1,-1-1-1,0 1 1,1-1-1,-1 1 1,0-1-1,0 1 1,1-1-1,-1 1 1,0 0-1,0-1 1,0 1-1,0-1 1,0 1-1,0 0 1,0-1-1,0 2 1,0 6-16,-1 1 0,0-1 0,-1 0 0,-3 10 0,2-6 56,-4 9 65,5-17-50,1 0 1,-1 0-1,1 0 0,0 0 1,0 0-1,1 0 0,-1 0 1,1 0-1,0 8 0,0-12-40,0 0-1,0 0 1,1 0-1,-1 1 1,0-1-1,0 0 0,1 0 1,-1 0-1,0 0 1,1 0-1,-1 1 1,0-1-1,0 0 1,1 0-1,-1 0 1,0 0-1,1 0 1,-1 0-1,0 0 1,1 0-1,-1 0 0,0 0 1,0 0-1,1 0 1,-1-1-1,0 1 1,1 0-1,-1 0 1,0 0-1,0 0 1,1 0-1,-1-1 1,0 1-1,0 0 1,1 0-1,-1 0 0,0-1 1,0 1-1,0 0 1,1-1-1,10-8 80,-11 9-82,22-21 133,-16 15-136,0-1-1,0 1 1,1 1 0,0-1 0,0 1-1,0 1 1,8-5 0,-14 9-4,-1 0 0,1 0 0,-1-1 0,1 1 0,-1 0 1,1 0-1,-1 0 0,1 0 0,-1 0 0,1 0 0,-1 0 0,1 0 0,-1 0 1,1 0-1,-1 0 0,1 1 0,-1-1 0,1 0 0,-1 0 0,1 0 0,-1 1 1,0-1-1,1 0 0,-1 1 0,1-1 0,-1 0 0,0 1 0,1-1 1,-1 0-1,0 1 0,1-1 0,-1 1 0,0-1 0,1 0 0,-1 1 0,0-1 1,0 1-1,0-1 0,0 1 0,1-1 0,-1 1 0,0 0 0,3 31-80,-1-13 58,-2-18 24,1-1 0,-1 1 1,0-1-1,0 1 0,1-1 0,-1 0 0,0 1 0,1-1 1,-1 0-1,0 1 0,1-1 0,-1 0 0,1 1 0,-1-1 1,1 0-1,-1 0 0,1 1 0,-1-1 0,0 0 1,1 0-1,-1 0 0,1 0 0,-1 0 0,1 0 0,-1 0 1,1 0-1,-1 0 0,1 0 0,-1 0 0,1 0 1,-1 0-1,1 0 0,-1 0 0,1-1 0,-1 1 0,1 0 1,-1 0-1,1 0 0,-1-1 0,1 1 0,-1 0 0,0-1 1,1 1-1,-1 0 0,0-1 0,1 1 0,-1-1 1,1 1-1,20-23 9,-19 20-4,8-10-1,-1 0 0,8-16 1,5-7 16,-29 48 103,0 1 0,1 0 0,1 1-1,-6 20 1,11-34-142,0 1 0,0-1 1,-1 1-1,1-1 0,0 1 0,0-1 0,0 1 0,0-1 1,0 1-1,0-1 0,0 1 0,0-1 0,0 1 0,0 0 1,0-1-1,0 1 0,0-1 0,1 1 0,-1-1 0,0 1 0,0-1 1,1 0-1,-1 1 0,0-1 0,0 1 0,1-1 0,-1 1 1,0-1-1,1 0 0,-1 1 0,1-1 0,-1 0 0,0 1 1,1-1-1,-1 0 0,1 0 0,-1 1 0,1-1 0,-1 0 0,1 0 1,-1 0-1,1 0 0,-1 0 0,2 0 0,0 0-185,0 0-1,0 0 0,0-1 1,0 1-1,0-1 0,0 0 1,0 1-1,0-1 1,3-2-1,4-2-338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9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3 173 13747,'-2'-11'1536,"2"-1"-744,1 2-247,9-1 743,4-1-88,8-1-200,5 5-144,7-1-295,7 5-145,2-8-424,2 1-312,0-1 1288,-5-2-944,3-2-8,-4-1 16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14523,'0'-1'132,"0"0"-1,0 0 1,1 0-1,-1 0 1,0 0-1,0 0 1,0 0-1,0-1 1,-1 1 0,1 0-1,0 0 1,0 0-1,-1 0 1,1 0-1,-1-1 1,-5 1 763,-2 11-89,0 7-319,1 0 0,0 0 0,2 1 0,0-1-1,-4 26 1,-6 94 3,14-129-444,0 13-17,-2-4-25,2-1 1,0 0-1,2 1 1,-1-1-1,5 21 1,-5-36-40,0-1-1,0 1 1,0-1-1,0 1 1,0-1-1,0 1 1,1-1 0,-1 1-1,0-1 1,0 0-1,0 1 1,1-1 0,-1 1-1,0-1 1,1 0-1,-1 1 1,0-1-1,1 1 1,-1-1 0,1 0-1,-1 0 1,0 1-1,1-1 1,-1 0 0,1 0-1,-1 1 1,1-1-1,0 0 7,-1 0 0,0-1 0,1 1-1,-1 0 1,0 0 0,0 0 0,1-1 0,-1 1-1,0 0 1,0 0 0,1-1 0,-1 1 0,0 0-1,0-1 1,0 1 0,0 0 0,1-1 0,-1 1-1,0 0 1,0-1 0,0 1 0,0 0 0,0-1-1,0 1 1,0-1 0,0 1 0,0 0 0,0-1-1,0 1 1,0 0 0,0-1 0,0 1 0,0 0-1,-1-1 1,-1-8-387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15699,'-1'-2'1649,"2"-4"-1097,7 0-144,5-3 1048,7-3-760,5-1-95,11-3-225,1 0-24,9 5-256,-3-1-328,-1 6 200,-8 1-8,-6 5-64,-14 3-56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18660,'-8'14'3035,"1"-2"-2776,-18 54 841,2 1 0,-14 77 0,31-121-994,-17 75-347,-14 125 1,37-215 87,-1-4-108,0 0 0,1 0 0,-1 0 0,1 0 0,0 0 0,1 0 0,-1 0 0,1 0 0,-1 0 0,3 7 0,-2-11 218,-1-1 0,0 1 0,1 0-1,-1 0 1,0 0 0,0-1 0,1 1-1,-1 0 1,0 0 0,0-1 0,1 1 0,-1 0-1,0 0 1,0-1 0,0 1 0,0 0-1,0-1 1,1 1 0,-1 0 0,0-1-1,0 1 1,0 0 0,0-1 0,0 1-1,0 0 1,0-1 0,0 1 0,0 0 0,0-1-1,0 0 1,0-13-860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15451,'0'-1'122,"0"-1"0,0 0 0,0 0 0,0 0-1,0 0 1,-1 0 0,1 1 0,0-1 0,-1 0 0,0 0-1,1 0 1,-1 1 0,0-1 0,0 0 0,0 1 0,0-1 0,0 1-1,-2-3 1,2 3-57,0 1 1,0-1-1,0 0 0,-1 1 1,1-1-1,0 0 0,-1 1 1,1 0-1,0-1 0,-1 1 1,1 0-1,0 0 0,-1-1 0,1 1 1,-1 0-1,1 0 0,0 1 1,-1-1-1,1 0 0,-1 0 1,1 1-1,0-1 0,-1 1 1,1-1-1,0 1 0,-3 1 1,-3 3 22,0 0 0,0 0 0,0 1 0,1 0 1,0 1-1,0-1 0,0 1 0,1 0 0,0 1 1,1-1-1,-1 1 0,1 0 0,1 0 1,0 0-1,0 1 0,0-1 0,1 1 0,0-1 1,0 14-1,1-21-81,1 0-1,0 0 1,0 0-1,0 0 1,0 0 0,1 0-1,-1 1 1,0-1 0,0 0-1,0 0 1,1 0 0,-1 0-1,1 0 1,-1 0 0,1-1-1,-1 1 1,1 0 0,0 0-1,-1 0 1,1 0-1,0-1 1,-1 1 0,1 0-1,0-1 1,0 1 0,1 0-1,-1 0 4,1-1-1,-1 0 0,1 0 1,-1 0-1,1 0 1,-1 0-1,1 0 0,0-1 1,-1 1-1,1 0 0,-1-1 1,0 1-1,1-1 1,-1 1-1,3-2 0,4-3 27,0 0-1,0-1 1,-1 0-1,11-9 1,25-35 83,6-5-20,-49 55-98,0-1-1,1 1 0,-1 0 1,0 0-1,0 0 0,0-1 0,0 1 1,1 0-1,-1 0 0,0 0 1,0-1-1,0 1 0,1 0 0,-1 0 1,0 0-1,0 0 0,1 0 1,-1 0-1,0-1 0,0 1 0,1 0 1,-1 0-1,0 0 0,0 0 1,1 0-1,-1 0 0,0 0 0,1 0 1,-1 0-1,0 0 0,0 0 1,1 0-1,-1 1 0,0-1 0,0 0 1,1 0-1,-1 0 0,0 0 1,0 0-1,1 0 0,-1 1 1,0-1-1,0 0 0,0 0 0,1 0 1,-1 1-1,0-1 0,0 0 1,0 0-1,0 0 0,0 1 0,1-1 1,-1 0-1,0 0 0,0 1 1,0-1-1,0 0 0,0 1 0,0-1 1,1 16 7,-5 24-36,2-19-607,-1 32 0,7-38-168,-4-15 784,1 0-1,-1 0 1,0 1 0,1-1-1,-1 0 1,0 0 0,1 0-1,-1 0 1,1 1 0,-1-1-1,1 0 1,-1 0 0,0 0-1,1 0 1,-1 0 0,1 0-1,-1 0 1,1 0 0,-1-1-1,0 1 1,1 0 0,-1 0-1,1 0 1,-1 0 0,0 0-1,1-1 1,-1 1 0,0 0 0,1-1-1,11-6-484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16748,'0'15'1736,"-5"7"-1200,-10 6-160,0 4 904,-3 7-655,0 2-65,2-1-136,0 0-80,5-7-168,-1-10-152,5-8-264,6-14-232,-5 3-400,6-9-193,0-11 753,-3-3-232,0-8-152</inkml:trace>
  <inkml:trace contextRef="#ctx0" brushRef="#br0" timeOffset="1">1 101 15379,'2'1'1545,"1"11"-905,2-1-240,3 4 904,5-3-416,6 6-368,4-7-256,7 2-784,3-4 584,-3-1-152,0 1-96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13483,'-1'-1'1022,"0"4"-237,0 11 260,0 20 228,6 385 3284,-5 309-3834,-22-392-339,-3 110 493,37-66-405,1 16 432,-15-254-786,-9 368-2,7-215-39,-4 70 30,-5 23 168,8-190-47,-4-55-128,3-76-14,6 129 0,1-175-86,-2-28-86,-5-34-1102,2 15 96,0-22 373,4 13 147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7474,'0'0'216,"0"-3"-448,0 2 72,-3 2 240,0 7-441,0-1 17,0 0 200,0 1 144,2-2 216,1-4 16,-4 2 9,4-8-9,-2-4-128,2 0 24,-3-2-24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6937,'0'0'54,"0"0"0,0 0 0,-1 0-1,1 1 1,0-1 0,0 0-1,0 0 1,0 0 0,0 0-1,0 0 1,0 1 0,0-1-1,0 0 1,0 0 0,0 0-1,0 0 1,0 0 0,-1 0-1,1 1 1,0-1 0,0 0-1,0 0 1,0 0 0,0 0-1,0 0 1,-1 0 0,1 0-1,0 0 1,0 0 0,0 0-1,0 0 1,0 0 0,-1 0-1,1 0 1,0 0 0,0 0-1,0 0 1,0 0 0,-1 0-1,1 0 1,0 0 0,0 0 0,0 0-1,0 0 1,0 0 0,-1 0-1,1 0 1,0 0 0,0 0-1,0 0 1,0 0 0,0 0-1,0-1 1,-1 1 0,1 0-1,0 0 1,0 0 0,0 0-1,0 0 1,-2 14 1294,9 209 6155,23 108-4245,-21-403-5373,-3 41 1655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0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10162,'0'-1'566,"1"1"-509,-1 0-1,0 0 1,0 0-1,0 0 1,0 0-1,0 0 1,0 0 0,0 0-1,0 0 1,0 0-1,0 0 1,0 0 0,1 0-1,-1 0 1,0 0-1,0 0 1,0 0-1,0 0 1,0 0 0,0 0-1,0 0 1,0 0-1,1 0 680,-1 1-680,0-1 1,0 0 0,0 0-1,0 0 1,0 0-1,0 0 1,0 0 0,0 0-1,0 0 1,0 0-1,0 0 1,0 0-1,0 1 1,0-1 0,0 0-1,0 0 1,0 0-1,0 0 1,0 0 0,0 0-1,0 0 1,0 0-1,0 0 1,2 14 1396,0 18-1005,-2-29-162,1 238 1503,4 103-688,-4-339-982,-1-12 46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15419,'11'-35'4526,"-9"44"-3911,-2 11-169,-5 19-45,-2 0 0,-2 0 1,-19 51-1,-7 32 541,34-120-909,1 0 0,-1 1 1,1-1-1,-1 1 0,1-1 0,0 0 1,0 1-1,0-1 0,0 1 0,1 3 0,-1-6-26,0 0-1,0 0 0,1 0 0,-1 1 0,0-1 0,0 0 0,0 0 0,0 0 0,0 0 0,1 0 0,-1 1 0,0-1 1,0 0-1,0 0 0,0 0 0,1 0 0,-1 0 0,0 0 0,0 0 0,0 0 0,1 0 0,-1 0 0,0 0 0,0 0 1,0 0-1,1 0 0,-1 0 0,0 0 0,0 0 0,0 0 0,1 0 0,-1 0 0,0 0 0,0 0 0,0 0 0,1 0 1,12-11 66,101-117-1330,-111 125 829,0 0 0,0-1 0,-1 1 0,1-1 0,-1 1 0,3-6 0,-3 4-404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18052,'-4'23'1496,"-2"3"-1112,2 2-152,3 5 416,-1 0-111,2-3-169,3 0-152,0-4-296,1-3-112,-1-4-272,1-2-161,-1-6-311,-1-1 168,-2-7 400,1-7-200,0-12 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16051,'1'1'95,"-1"-1"-1,1 1 0,-1-1 1,1 1-1,-1 0 0,1 0 1,-1-1-1,0 1 0,0 0 1,1 0-1,-1-1 0,0 1 1,0 0-1,0 0 0,0 0 0,0-1 1,0 1-1,0 0 0,0 0 1,0 0-1,0 0 0,0-1 1,0 1-1,0 0 0,-1 0 1,1-1-1,-1 2 0,-8 27 758,9-28-720,-4 10 263,-3 6-44,1 1-1,0-1 1,2 1-1,0 0 1,1 0-1,-1 20 1,4-38-348,0 1 1,0 0-1,0 0 1,0-1-1,1 1 1,-1 0-1,0-1 1,0 1 0,1 0-1,-1-1 1,0 1-1,1 0 1,-1-1-1,1 1 1,-1 0-1,1-1 1,-1 1-1,1-1 1,0 1-1,-1-1 1,1 0-1,-1 1 1,1-1-1,0 1 1,-1-1-1,1 0 1,0 0-1,0 1 1,-1-1 0,1 0-1,0 0 1,0 0-1,-1 0 1,1 0-1,0 0 1,0 0-1,-1 0 1,1 0-1,0 0 1,0 0-1,-1-1 1,1 1-1,1-1 1,43-12-100,-30 7 46,-12 5 35,0 0 1,1 0-1,-1 1 0,0-1 0,1 1 1,-1 0-1,1 0 0,-1 0 0,0 0 0,1 0 1,-1 1-1,1 0 0,-1 0 0,0-1 1,4 3-1,-5-1 6,1-1-1,-1 1 1,0 0 0,1 0-1,-1 0 1,0 0 0,0 0-1,0 0 1,-1 1 0,1-1-1,-1 1 1,1-1 0,-1 1-1,0 0 1,0-1 0,0 1-1,0 0 1,0 3 0,1 4 77,0 0 0,-1 0 1,-1 0-1,1-1 0,-2 1 0,1 0 1,-2 0-1,1 0 0,-1 0 0,0-1 1,-1 1-1,-1-1 0,1 0 0,-8 14 1,4-11 89,-1 1 0,0-1-1,-1 0 1,0 0 0,0-1 0,-2 0 0,1-1 0,-1 0 0,-14 9 0,22-17-195,0 0 1,0 0 0,-1 0-1,1-1 1,-1 1-1,1-1 1,-1 0-1,1 0 1,-1 0-1,0 0 1,0 0-1,1-1 1,-1 0-1,0 0 1,0 0 0,0 0-1,1 0 1,-1-1-1,0 0 1,1 0-1,-1 0 1,0 0-1,1 0 1,-1-1-1,1 0 1,0 1-1,-1-1 1,1-1 0,0 1-1,0 0 1,0-1-1,-3-3 1,-3-3-256,1-1 1,0-1 0,0 1 0,1-1-1,1 0 1,-1-1 0,2 0-1,-6-13 1,-1-14-436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5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17004,'4'-1'422,"0"1"-1,0-1 1,-1 0 0,1 0 0,0 0 0,0 0 0,4-3 0,12-4 756,100-32 1682,47-5-2097,-149 38-976,-16 6-76,-7 4 302,0 0 159,3-2-171,1 0 1,-1-1 0,1 1-1,-1 0 1,0-1-1,1 1 1,-1-1 0,0 0-1,0 0 1,1 1 0,-1-1-1,0 0 1,0 0-1,1-1 1,-1 1 0,0 0-1,-1-1 1,-15-4-121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16107,'-3'-26'2033,"3"9"-1169,2 6-352,6 9 976,3 2-191,6 6-385,3 0-224,7-5-464,5-1-224,3 0-592,0-3 560,-8-5-56,-1-5-72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14299,'-9'33'5661,"-11"54"-4124,0 1-1003,-1-5-14,6-29-169,2 0 1,2 1-1,-4 73 1,15-121-326,0 0-1,1 1 1,-1-1-1,1 0 1,1 0 0,-1 0-1,1-1 1,5 12-1,-7-16-21,1-1 0,0 1 0,0 0 0,0-1 1,0 1-1,1-1 0,-1 0 0,0 1 0,1-1 0,-1 0 0,0 1 0,1-1 0,0 0 0,-1 0 0,1-1 0,0 1 0,-1 0 0,1 0 0,0-1 0,0 1 0,0-1 0,-1 1 0,1-1 0,0 0 0,0 0 0,0 0 0,0 0 0,0 0 0,0 0 0,-1-1 0,1 1 0,0 0 0,0-1 0,0 0 0,-1 1 0,3-2 0,5-2-188,0-1 0,0 0 0,0 0 0,-1-1 1,0 0-1,0-1 0,0 0 0,-1 0 0,0 0 0,0-1 0,-1 0 1,0 0-1,-1-1 0,6-9 0,-8 3-285,-3 5-164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16908,'-5'5'1832,"2"-2"-1248,4-1-168,6 4 792,11-4-271,0-2-113,7-3-320,3 1-112,7-1-80,-2-2-96,1-2-352,0-1-344,-5 1 416,-5 4-104,-5 3-40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24 13083,'1'-1'175,"-1"0"1,1 0 0,-1 0-1,0 0 1,1 0 0,-1 0-1,0 0 1,0-1 0,1 1-1,-1 0 1,0 0 0,0 0-1,0 0 1,-1 0-1,1 0 1,0 0 0,0 0-1,-1-2 1,1 3-69,-1 0 1,1 0-1,-1-1 1,1 1-1,-1 0 0,1 0 1,-1 0-1,1 0 1,-1 0-1,1 0 0,-1 0 1,1 0-1,-1 0 1,1 0-1,-1 0 0,1 0 1,0 0-1,-1 0 1,1 0-1,-1 1 1,1-1-1,-1 0 0,1 0 1,-1 0-1,1 1 1,-1 0-1,-5 2 293,0 1 0,1 1 0,-1-1-1,-5 6 1,-6 11-143,0 0-1,2 1 0,0 1 1,1 0-1,2 1 0,0 0 1,2 1-1,0 1 0,2-1 1,1 1-1,1 1 0,1-1 1,-2 35-1,6-40-159,1 0 1,1 0-1,0 0 0,2 0 0,8 33 1,-9-46-157,0 0 1,1 0 0,0-1 0,0 0 0,1 1-1,0-1 1,0 0 0,0-1 0,1 1 0,0-1-1,1 0 1,-1 0 0,1-1 0,0 0 0,1 0-1,-1 0 1,14 7 0,-16-10-66,1-1 1,-1 1-1,1-1 0,0 0 1,0-1-1,-1 1 0,1-1 1,0 0-1,0 0 0,0 0 1,0 0-1,0-1 1,7-2-1,13-4-416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12635,'2'0'533,"-1"0"-1,1-1 1,0 1 0,0 0 0,-1 0 0,1 0-1,0 0 1,0 0 0,0 0 0,-1 0 0,4 1 0,-4 0-379,-1 0 0,1 0 0,0 0 0,0-1 0,-1 1 0,1 0 0,0 0 0,-1 0 0,1 0 0,-1 0 0,0 0 0,1 0 0,-1 0 0,0 0 0,1 1 0,-1-1 0,0 0 0,0 0 0,0 0 0,0 2 0,0 29 498,-1-1-1,-1 1 1,-9 44-1,-1 9-365,9-53-281,1-4-779,-10 47 0,12-73 735,0 0-1,-1-1 1,1 1 0,-1-1 0,1 1 0,-1-1-1,0 0 1,1 1 0,-1-1 0,0 1 0,0-1 0,0 0-1,0 0 1,0 0 0,-3 3 0,-7 2-397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16355,'7'5'1505,"3"-2"-801,3-2-200,9-1 688,5 0-263,7-6-153,4-2-64,3-2-216,1-2-72,-3 1-264,-4 1-184,-7 0-352,-7 1-224,-7 3 1712,-5-1-1168,-8 0 40,-2-3-72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15491,'0'-3'1729,"4"3"-889,3-1-248,6-1 1128,4-1-527,13 2-257,5-2-160,8-1-240,1-2-136,4 0-240,0 2-304,-6 0-712,-3-1 24,-14 5 608,-7 0-128,-8 2-208</inkml:trace>
  <inkml:trace contextRef="#ctx0" brushRef="#br0" timeOffset="1">604 115 18580,'0'3'1712,"7"-2"-1088,1-1-239,6 0 815,3 0-328,7-2-264,8-1-144,4-2-272,1 0-128,3-2-368,-4 2-224,-4 2-536,-5 3-152,-11 3 808,-12 4-233,-10 5-183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15411,'0'12'1865,"2"-5"-1137,6-6-184,5 1 1096,7-9-631,5-2-185,9-4-256,3-4-296,2 0-840,-2 1 656,-7-5-192,-1 0-160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15243,'1'6'579,"0"1"0,1 0 0,-1 0-1,2-1 1,-1 1 0,1-1 0,0 0-1,5 9 1,5 9 64,5 21-334,-2-1 0,-2 2 1,-2 0-1,-3 1 0,-1 0 0,-2 0 0,-1 48 0,-5-14-583,-3-1 1,-4 0-1,-23 105 0,25-163 195,0 0 0,-1 1 1,-2-2-1,-10 23 0,-5-10-179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485 122 11875,'4'-6'334,"2"-3"196,1 0 1,-1-1 0,-1 0 0,0 0 0,0 0 0,-1-1 0,-1 0-1,4-13 1,-9 13 986,-7 12-577,-14 17 5,16-11-651,-130 109 1573,-149 161 1,278-268-1819,0-1-9,0 0-1,1 1 0,0 0 0,1 0 1,0 0-1,0 1 0,1 0 1,-5 12-1,10-21-37,-1-1-1,1 1 1,0 0 0,0-1 0,0 1-1,0-1 1,-1 1 0,1 0-1,0-1 1,0 1 0,0 0 0,1-1-1,-1 1 1,0 0 0,0-1-1,0 1 1,0-1 0,1 2 0,8 0 30,19-13 16,-19 6-42,8-2-10,1 1 1,-1 0 0,1 1 0,0 1-1,29-3 1,-42 7 2,1-1 0,-1 1-1,0 0 1,0 1 0,0-1 0,0 1 0,0 0-1,0 1 1,-1-1 0,1 1 0,0 0 0,0 0 0,-1 0-1,1 1 1,-1-1 0,0 1 0,0 0 0,0 0-1,0 1 1,-1-1 0,1 1 0,-1 0 0,0 0-1,6 8 1,-6-4-1,0 0-1,0-1 0,-1 1 1,0 0-1,0 0 1,-1 1-1,0-1 0,0 0 1,-1 0-1,0 1 1,-1-1-1,0 0 0,0 0 1,-1 0-1,1 0 1,-2 0-1,-3 9 0,-4 11 16,-2-2 0,-1 0 0,-24 36-1,-32 31 131,51-70-63,18-19-40,9-4-80,23-7-170,9-2-29,-37 9 213,0 0 0,0 0 1,0 0-1,-1 0 0,1 1 0,0-1 1,0 1-1,0 0 0,-1 0 1,1 1-1,-1-1 0,1 1 1,-1 0-1,1-1 0,-1 2 1,6 3-1,-6-2 11,0-1-1,0 1 1,0 0 0,0 0 0,-1 0-1,1 0 1,-1 1 0,0-1 0,-1 1-1,1-1 1,1 10 0,-1 1 18,0 0 0,-1 0 1,-1 1-1,0-1 0,-1 0 1,-1 1-1,-5 19 0,-3 2 98,-1 0-1,-2-1 1,-2 0-1,-1-2 0,-23 38 1,37-66-110,0-1 0,0 1 1,1-1-1,-1 1 0,2 0 0,-1-1 1,0 1-1,1 0 0,0 0 0,1 0 1,-1-1-1,1 1 0,0 0 0,3 7 1,-1 6-4,13 65-10,41 129 0,-53-199-2,1-1 0,1 0 0,0 0-1,1 0 1,0-1 0,10 12 0,-15-21-9,0 0 1,0-1 0,0 1 0,0-1 0,1 0-1,-1 1 1,1-1 0,0 0 0,-1 0 0,1-1-1,0 1 1,0-1 0,0 1 0,1-1 0,-1 0-1,0 0 1,0 0 0,1-1 0,-1 1-1,0-1 1,1 0 0,-1 0 0,0 0 0,1 0-1,-1 0 1,0-1 0,1 0 0,-1 1 0,0-1-1,0-1 1,5-1 0,-1-1-14,0 0 0,0-1 0,10-8 0,22-23-230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189 121 11755,'1'-1'168,"1"1"1,0-1-1,-1 0 1,1 0-1,-1 0 1,0 0-1,1 0 1,-1 0 0,0 0-1,1 0 1,-1 0-1,0-1 1,0 1-1,0 0 1,1-2-1,-2 2 13,0 0 1,1 0-1,-1 0 0,0 0 0,0 0 0,0 0 0,1 0 0,-1 0 0,0 0 0,0 0 0,-1 0 0,1 0 0,0 0 0,0 0 0,0 0 0,-1 0 0,1 0 1,0 0-1,-1-1 0,-1 0 21,1 0 0,0 0 0,-1 0 0,0 1 1,1-1-1,-1 1 0,0-1 0,1 1 0,-1 0 1,0-1-1,0 1 0,0 0 0,0 0 0,-1 1 0,1-1 1,0 0-1,0 1 0,0-1 0,-1 1 0,1 0 1,-4-1-1,0 2-110,1 0 0,-1 0 0,1 0 0,-1 0 0,1 1 0,0 0 0,-1 0 0,1 0 0,0 1 1,0 0-1,1 0 0,-1 0 0,0 0 0,1 1 0,0-1 0,0 1 0,0 1 0,0-1 0,1 0 0,0 1 0,0 0 0,-4 7 0,-1 3-58,0 1-1,1 0 1,1 1-1,1 0 0,0-1 1,-2 20-1,3-14 8,2 0 1,0 1-1,2 23 1,0-40-32,0 0 1,0 0-1,1 0 1,0 0-1,1 0 1,-1 0-1,1 0 1,0-1-1,0 1 1,1-1-1,0 1 1,0-1-1,0 0 1,0 0-1,1 0 1,6 6-1,-8-9-4,1 0 0,0 0 0,0-1 0,1 1 0,-1-1 0,0 0-1,0 0 1,1 0 0,-1 0 0,0 0 0,1-1 0,-1 1 0,1-1 0,-1 0 0,1 0 0,-1 0 0,0-1 0,1 1 0,-1-1-1,1 0 1,-1 0 0,0 0 0,5-2 0,4-3 31,0 0 0,0-1 0,-1 0 0,19-15 0,-2-1 101,-1-1 0,-1-1 1,-1-1-1,-2-1 0,0-2 0,-2 0 1,-2-1-1,29-57 0,-44 78-79,-1 0-1,0 0 0,0 0 1,-1-1-1,2-15 1,-3 23-52,-1-1 1,0 1-1,0 0 1,0-1-1,0 1 1,0 0-1,-1 0 1,1-1-1,-1 1 1,1 0-1,-1 0 1,0 0-1,0 0 1,0 0-1,0 0 1,0 0 0,0 0-1,-1 0 1,1 0-1,-1 0 1,1 1-1,-1-1 1,0 1-1,1-1 1,-1 1-1,0 0 1,0 0-1,0-1 1,-3 0-1,-3 0-115,1 0 0,-1 0 0,0 1 0,0 0 0,0 1 0,0 0 0,0 0 0,0 0 0,0 1 1,-10 3-1,-11 2-313,-39 16 0,57-18 407,-26 9-405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12267,'-14'2'2319,"27"-9"-1078,25-8-262,18 2-287,-52 12-662,-1 1 0,1-1 0,0 1-1,-1 0 1,1 0 0,-1 0-1,1 1 1,0-1 0,-1 1 0,1 0-1,-1 0 1,1 0 0,3 2 0,-6-2-25,0 0 1,0 0 0,0 0 0,0 0 0,0 0-1,0 0 1,-1 0 0,1 0 0,0 0 0,-1 0 0,1 0-1,-1 1 1,1-1 0,-1 0 0,1 0 0,-1 1 0,0-1-1,0 0 1,1 1 0,-1-1 0,0 0 0,0 1 0,0-1-1,-1 0 1,1 1 0,0-1 0,0 0 0,-1 1 0,1-1-1,-1 0 1,1 0 0,-1 0 0,0 1 0,-1 1 0,-2 5 5,-1-1 0,-1 1 1,-10 11-1,13-15-2,-56 56 71,40-43-13,1 1 0,-26 34 1,43-52-63,1 1 1,-1-1 0,1 1-1,-1 0 1,1-1 0,-1 1-1,1 0 1,-1-1 0,1 1-1,0 0 1,-1-1 0,1 1-1,0 0 1,0 0 0,0-1-1,-1 1 1,1 0 0,0 0-1,0 0 1,0-1 0,0 1-1,0 0 1,1 0 0,-1 0-1,0-1 1,0 1 0,0 0-1,1 0 1,-1-1 0,0 1-1,1 1 1,1-1 3,-1 0 0,1-1 1,-1 1-1,1 0 0,-1 0 0,1-1 0,0 1 0,-1-1 0,1 0 1,0 1-1,-1-1 0,1 0 0,3 0 0,10-1 33,1 0 0,20-6 0,-31 6-36,61-13-61,-38 6-440,0 2-1,0 2 1,38-3 0,-54 8 111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4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 15779,'5'-3'1785,"-5"6"-889,-13 9-296,-12 11 1673,1 4-1113,-3 10-464,0 2-88,2 5-216,4 2-208,5-4-632,3-4-336,12-6 624,1-5-184,1-15-80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66 14243,'-2'-2'241,"0"1"0,0-1-1,0 1 1,-1-1 0,1 1 0,0 0-1,-1 0 1,1 0 0,-1 0 0,1 0-1,-1 0 1,0 1 0,1-1 0,-1 1-1,0 0 1,1 0 0,-1 0 0,0 0 0,1 0-1,-1 1 1,1-1 0,-1 1 0,0-1-1,1 1 1,-1 0 0,1 0 0,-1 0-1,-2 2 1,-6 4 67,0 0 0,0 0-1,1 1 1,-14 13 0,13-11-95,0 1 1,1 0-1,0 1 1,-10 17 0,16-23-141,1 0-1,-1 1 1,1-1 0,0 1 0,1 0 0,0 0 0,0 0 0,0 0 0,1 0 0,0 1 0,0 7 0,1-13-66,0 0 0,0 1 0,1-1 0,-1 0 0,1 0 0,0 1 0,-1-1 0,1 0 0,0 0 0,0 0 0,0 0 0,0 0 0,1 0 0,-1 0 1,1-1-1,-1 1 0,1 0 0,-1-1 0,1 1 0,0-1 0,0 1 0,0-1 0,0 0 0,0 0 0,0 0 0,0 0 0,0 0 0,0 0 0,0-1 0,1 1 0,-1-1 1,0 0-1,0 1 0,1-1 0,1 0 0,6 0-2,0 0 1,0-1 0,0 0-1,0 0 1,0-1-1,17-6 1,-11 3 14,-1-2 0,-1 0 0,1 0 0,-1-2 0,0 0 0,-1 0 0,18-16-1,-26 20 2,0 1-1,0-1 0,0-1 0,-1 1 0,0 0 0,0-1 0,0 0 0,-1 0 0,1 0 0,-1-1 1,-1 1-1,1 0 0,-1-1 0,-1 0 0,1 0 0,-1 0 0,0 1 0,0-1 0,-2-13 0,0 14-27,0 1-1,0 0 0,-1 0 0,0 0 0,0 0 0,-1 0 0,1 1 0,-1-1 0,0 1 1,0 0-1,-1 0 0,1 0 0,-1 0 0,0 0 0,0 1 0,0-1 0,0 1 0,-1 0 0,1 1 1,-1-1-1,0 1 0,0 0 0,0 0 0,-10-3 0,13 5-80,0 0-1,0 0 1,0 0 0,0 0 0,0 0-1,0 0 1,0 0 0,0 1-1,0-1 1,1 1 0,-1-1-1,0 1 1,0 0 0,0 0 0,0-1-1,1 1 1,-1 1 0,0-1-1,1 0 1,-1 0 0,1 1-1,0-1 1,-1 0 0,1 1-1,0 0 1,0-1 0,-2 4 0,-4 12-455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15939,'1'5'341,"0"0"0,0 0 0,-1 0 0,0 0-1,1 0 1,-2 0 0,1 0 0,0 0 0,-1 0-1,0 0 1,0 0 0,-1 0 0,0 0-1,1 0 1,-1-1 0,-1 1 0,-4 7 0,-5 7-42,-1 0-1,-24 27 1,28-37-253,-32 42 383,38-46-327,0 0 0,0 0 0,0 0 0,1 1 0,0 0 0,0-1 0,0 1 0,-1 10 0,3-15-83,0 1 0,0-1 0,0 0 0,0 0 0,0 0 0,0 0 0,0 0 0,0 0 1,0 0-1,1 0 0,-1 0 0,0 0 0,1 0 0,-1 0 0,1 0 0,-1 0 0,1 0 1,-1 0-1,1 0 0,0 0 0,-1-1 0,2 2 0,0-1-2,0 0 0,-1 0 0,1 0 0,0 0-1,0-1 1,0 1 0,0 0 0,0-1 0,-1 0 0,1 0 0,4 1 0,5-2 15,0 0 0,0 0 0,18-5 0,-23 5-4,11-3-23,15-4-349,-1 2 0,60-3-1,-90 9 338,-1 0-1,0 0 0,0 0 1,0 0-1,0 0 1,0 0-1,0 0 1,0 0-1,0 0 1,1 1-1,-1-1 0,0 0 1,0 0-1,0 0 1,0 0-1,0 0 1,0 0-1,0 1 0,0-1 1,0 0-1,0 0 1,0 0-1,0 0 1,0 0-1,0 0 0,0 1 1,0-1-1,0 0 1,0 0-1,0 0 1,0 0-1,0 0 1,0 0-1,0 1 0,0-1 1,0 0-1,0 0 1,0 0-1,0 0 1,0 0-1,-1 0 0,1 0 1,0 1-1,0-1 1,0 0-1,0 0 1,0 0-1,0 0 1,0 0-1,0 0 0,-1 0 1,1 0-1,0 0 1,0 0-1,0 0 1,0 0-1,-1 0 0,-6 6-353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16500,'0'6'1696,"2"-3"-920,1-1-240,6 0 792,4-2-159,5-4-225,4-2-184,7-3-256,2 1-104,1 0-368,1 1-280,-5 3-768,-3 1-1272,-14 5 1895,-8 0-303,-10 4-304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14355,'-3'9'8213,"-7"54"-6880,7 170-739,9-200-662,-5-28-651,1 0 0,-1-1 0,-1 1 0,1 0 0,-1 0 0,0 6-1,-1-4-221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15771,'10'0'1817,"6"0"-1113,5-5-192,6-4 968,11-1-687,2-3-1,7 0-160,2 2-136,-6 1-416,-5 3-232,-5 4-464,-7 3-280,-14 1 704,-10 2-225,-9 3-111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18836,'0'-5'1728,"9"3"-1111,3-1-201,5 3 632,1 0-224,7 1-192,1 1-152,-2 0-448,2 1-416,-5-4 376,-2-5-120,-6-3-88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 16323,'0'0'51,"0"0"0,0 0-1,0 0 1,1-1 0,-1 1-1,0 0 1,0 0 0,0 0-1,0 0 1,0 0-1,0 0 1,0 0 0,0-1-1,0 1 1,1 0 0,-1 0-1,0 0 1,0 0 0,0 0-1,0 0 1,0 0-1,0 0 1,1 0 0,-1 0-1,0 0 1,0 0 0,0 0-1,0 0 1,0 0 0,1 0-1,-1 0 1,0 0-1,0 0 1,0 0 0,0 0-1,0 0 1,1 0 0,-1 0-1,0 0 1,0 0 0,0 0-1,0 0 1,0 0-1,0 1 1,0-1 0,1 0-1,-1 0 1,0 0 0,0 0-1,0 0 1,0 0 0,0 0-1,0 0 1,0 1-1,0-1 1,0 0 0,0 0-1,0 0 1,0 0 0,-5 13 1522,-17 21-445,18-27-810,-108 150 1070,0 0-866,110-156-507,1 0 1,0 1-1,0-1 1,1 1-1,-1-1 1,0 1-1,0-1 1,1 1 0,-1 0-1,1-1 1,-1 1-1,1 0 1,0 0-1,-1-1 1,1 1 0,0 3-1,1-5-8,-1 1 0,0-1 0,0 1 0,1-1 0,-1 0 0,0 1 0,0-1 0,1 0 0,-1 1 0,1-1 0,-1 0 0,0 1 0,1-1 0,-1 0 0,1 0 0,-1 1 0,0-1 0,1 0 0,-1 0 0,1 0 0,0 0 0,20 0 67,8-7-53,0-2 1,-1 0 0,32-16-1,-32 12-272,2 2-1,49-13 0,-72 22-37,1 1 0,-1 1-1,13-1 1,-19 1 247,0 0 0,0 0 0,0 0 0,1 0 0,-1 0 0,0 0 0,0 0 1,0 0-1,0 1 0,0-1 0,0 0 0,0 1 0,0-1 0,0 1 0,0-1 1,-1 1-1,1-1 0,0 1 0,0-1 0,0 1 0,0 0 0,-1 0 0,1-1 0,0 1 1,-1 0-1,1 0 0,0 0 0,-1 0 0,1 0 0,-1 0 0,0 0 0,1 0 0,0 2 1,-4 9-592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14851,'-3'10'1961,"1"-2"-1113,7 1-248,6-3 1480,9-2-1055,5-3-113,9-2-160,2-3-184,3-7-304,-2 3-264,-1-5-752,-5 0 696,-4 4-128,-4 4-96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12563,'3'-6'395,"2"1"0,-1-1 0,0 1 0,1 0 0,0 0 0,0 0 1,0 1-1,1 0 0,0 0 0,0 0 0,0 1 0,0 0 0,0 0 1,1 0-1,-1 1 0,1 0 0,-1 0 0,1 1 0,0-1 0,7 1 0,-4 0-130,0 0-1,0 0 0,0 1 0,0 0 0,0 1 0,19 4 0,-27-5-237,1 1 0,-1-1 0,1 1-1,-1 0 1,0 0 0,1 0 0,-1 0 0,0 0-1,0 1 1,0-1 0,0 0 0,0 1 0,0 0 0,0-1-1,0 1 1,-1 0 0,1 0 0,-1 0 0,1 0 0,-1 0-1,0 1 1,0-1 0,0 0 0,0 0 0,0 1 0,0-1-1,-1 1 1,1-1 0,-1 1 0,0-1 0,0 1 0,0 4-1,-1 0-9,0 1-1,-1-1 1,0 1-1,0-1 0,-1 0 1,0 0-1,-6 9 1,-31 49 173,25-43-92,-17 23 128,20-31-119,2 0 1,0 1-1,0 0 0,1 1 1,1 0-1,1 0 0,-6 20 1,13-35-102,-1 0 1,1 1 0,-1-1-1,1 0 1,0 1-1,0-1 1,0 1 0,0-1-1,0 1 1,0-1 0,0 0-1,0 1 1,1-1-1,-1 1 1,0-1 0,1 0-1,-1 1 1,1-1 0,-1 0-1,1 1 1,0-1 0,0 0-1,0 0 1,1 2-1,-1-2-57,1 0 0,0-1 0,-1 1 0,1 0-1,0 0 1,0-1 0,0 1 0,0-1 0,0 0-1,0 0 1,0 1 0,-1-1 0,1 0 0,0-1-1,3 1 1,8-2-210,-1-1 1,1-1-1,-1 0 0,13-6 0,15-8-119,3-7-144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31 15787,'-2'-1'166,"-1"1"0,0 0-1,1-1 1,-1 1 0,1 0 0,-1 0-1,0 1 1,1-1 0,-1 0-1,1 1 1,-1 0 0,1-1-1,-1 1 1,1 0 0,-1 0-1,1 1 1,-3 1 0,2-1 31,0 1 0,0 0-1,0 0 1,1 0 0,-1 0 0,1 0 0,-1 1 0,1-1-1,0 1 1,-1 3 0,-2 5 188,1 0 0,1 1-1,0-1 1,0 1 0,-1 24 0,4-25-184,0 1 1,0 0-1,1-1 1,1 1-1,4 16 1,-5-25-158,0-1 1,0 1-1,0-1 0,1 0 0,0 0 1,-1 1-1,1-1 0,0 0 1,1-1-1,3 5 0,-5-6-21,1 0 0,0 1 1,-1-1-1,1 0 0,0 0 0,0 0 0,0-1 0,0 1 0,0 0 0,0-1 1,0 1-1,0-1 0,0 0 0,0 1 0,0-1 0,0 0 0,0 0 0,0-1 1,3 0-1,1 0-2,0-1 0,-1 0 0,0 0 0,1-1 0,-1 1 0,0-1 0,0 0 0,0-1 0,-1 1 0,1-1 0,5-6 0,4-4 17,-2-1 1,13-18 0,-17 22-20,-1-1 0,-1 1 0,0-1 0,-1-1 0,0 1 0,-1-1 0,4-19 0,-7 27-35,0 1 0,-1-1 1,0 1-1,0-1 0,0 1 1,0-1-1,-1 0 0,0 1 0,0-1 1,0 1-1,-2-6 0,2 8-27,-1-1 0,1 1 0,-1-1 0,0 1 0,0 0 0,0-1 0,0 1 0,0 0 0,0 0 0,-1 0 0,1 1 0,0-1 0,-1 0 0,0 1 0,1 0 0,-1 0 0,0 0 0,-5-2 0,3 2-150,1 0-1,-1 0 1,1 1-1,-1 0 1,0 0-1,1 0 1,-1 0-1,0 1 1,1-1-1,-1 1 1,1 0-1,-1 1 0,1-1 1,-1 1-1,1 0 1,0 0-1,0 0 1,0 0-1,0 1 1,0 0-1,1 0 1,-1 0-1,1 0 1,-1 0-1,-3 7 1,-4 9-769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238 248 16716,'1'-1'141,"0"-1"0,-1 1 0,1 0 1,0-1-1,0 1 0,-1-1 0,1 1 1,0-1-1,-1 1 0,0-1 0,1 1 1,-1-1-1,0 1 0,0-1 0,0 1 1,0-1-1,0 0 0,0 1 0,0-1 1,-1 1-1,1-1 0,0 1 0,-1-1 1,1 1-1,-1-1 0,-1-1 0,1 2-7,0 0 0,-1-1 0,1 1 0,-1 1-1,1-1 1,-1 0 0,1 0 0,-1 0 0,1 1-1,-1-1 1,0 1 0,1-1 0,-1 1 0,0 0-1,1-1 1,-1 1 0,0 0 0,0 0 0,1 0-1,-1 1 1,0-1 0,1 0 0,-1 1 0,-3 0-1,-1 1-20,0 1-1,-1 0 0,1 0 0,1 0 1,-1 1-1,0 0 0,1 0 1,0 0-1,0 1 0,0-1 0,0 1 1,1 1-1,-5 5 0,-4 9-50,0 1 0,-13 27 0,14-24-38,1-1 0,2 2-1,0-1 1,1 1 0,-8 49 0,16-73-23,0 1 0,-1 0 0,1 0 1,0 0-1,0 0 0,0 0 0,0 0 1,1-1-1,-1 1 0,0 0 0,1 0 0,0 0 1,-1 0-1,1-1 0,0 1 0,1 2 0,-1-3 2,0-1-1,-1 1 0,1-1 0,0 1 0,0-1 0,-1 1 0,1-1 0,0 0 0,0 0 1,0 1-1,0-1 0,-1 0 0,1 0 0,0 0 0,0 0 0,0 0 0,0 0 0,0 0 1,0 0-1,0 0 0,-1 0 0,1-1 0,0 1 0,1-1 0,5-2 11,0 0-1,-1-1 0,1 0 1,-1 0-1,0-1 0,11-9 1,30-35 63,-3-2 0,-2-2 0,-2-1 0,46-83 0,-71 112 46,-1 0-1,-2-1 1,0-1-1,11-41 1,-22 66-101,0 0 0,-1 0-1,0 1 1,1-1 0,-1 0-1,0 0 1,0 1 0,0-1-1,0 0 1,0 0 0,-1-2 0,1 4-15,0 0 0,0 0 0,-1 0 0,1 0 0,0 0 1,0-1-1,-1 1 0,1 0 0,0 0 0,0 0 0,0 0 1,-1 0-1,1 0 0,0 0 0,0 0 0,-1 0 1,1 0-1,0 0 0,-1 0 0,1 0 0,0 0 0,0 0 1,0 0-1,-1 0 0,1 0 0,0 0 0,0 0 0,-1 1 1,1-1-1,0 0 0,0 0 0,-1 0 0,1 0 0,0 0 1,0 1-1,0-1 0,0 0 0,-1 0 0,1 0 0,0 1 1,0-1-1,-4 4 41,0 1 1,0 0 0,0 0-1,1 0 1,-4 5 0,-9 24 34,1 0 1,-18 58 0,26-69-84,2 1 0,0-1 0,2 0 0,1 1 0,0 30 0,2-48-11,1 1 0,-1-1 0,1 0 0,0 1 0,1-1-1,0 0 1,0 0 0,4 9 0,-4-12-49,0 0 0,0 0 1,0-1-1,0 1 0,1-1 0,-1 1 0,1-1 1,-1 0-1,1 1 0,0-2 0,0 1 0,0 0 1,0 0-1,0-1 0,1 0 0,5 2 0,9 1-918,0-1 0,24 2 0,-18-3 396,-4 1-228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18572,'0'3'2128,"-1"3"337,4-6-1737,-3 1-264,7 4-824,-3-7-464,3-1 648,-1-2-192,3-14-104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44 17428,'-1'0'112,"-1"0"0,1 0 0,-1 0 0,1 0 0,-1 0 0,1 0 0,-1 0 0,1 1-1,-1-1 1,1 0 0,-1 1 0,1-1 0,0 1 0,-1 0 0,1-1 0,0 1 0,-1 0 0,1 0 0,0 0 0,0 0 0,0 0 0,0 0 0,0 0 0,0 0 0,0 0 0,0 0 0,0 1 0,0-1 0,1 0 0,-2 3 0,-2 5 214,-1 0 1,1 0 0,-2 12-1,5-21-310,-3 16 314,0 1 1,-3 24 0,6-34-231,0 1 0,1 0 0,0-1 1,1 1-1,-1 0 0,2-1 0,2 13 0,-4-19-80,0 0 0,1 0 1,-1 1-1,1-1 0,-1 0 0,1 0 0,-1 0 0,1 0 0,0 1 0,-1-1 0,1 0 0,0 0 0,0 0 0,0-1 0,0 1 0,0 0 0,0 0 0,0 0 0,0-1 0,0 1 0,0 0 0,0-1 0,0 1 0,1-1 0,1 1 0,-1-1-1,0 0 0,0-1 1,0 1-1,0 0 0,0-1 0,0 0 1,-1 1-1,1-1 0,0 0 0,0 0 1,-1 0-1,1 0 0,0 0 0,2-3 0,5-5 21,-1 0 0,1 0-1,-2-1 1,8-11-1,-5 5-10,-1 0-1,0 0 0,6-19 0,-12 26-18,0 0 0,-1 0 0,1 0 0,-2-1 1,1 1-1,-1-1 0,-1-17 0,0 25-7,0 0 0,0 1 0,0-1 0,-1 0 0,1 1 0,0-1 0,-1 0 1,1 1-1,-1-1 0,0 1 0,1-1 0,-1 1 0,0-1 0,0 1 0,0-1 0,0 1 1,0 0-1,0-1 0,-1 1 0,1 0 0,0 0 0,-1 0 0,1 0 0,0 0 0,-1 0 1,-2 0-1,2 0 1,0 1 0,-1 0 0,1-1 1,-1 1-1,1 0 0,0 1 1,-1-1-1,1 0 0,0 1 0,-1-1 1,1 1-1,0 0 0,-1 0 1,1 0-1,0 0 0,0 0 1,0 0-1,-3 3 0,-4 3-121,1 0 0,0 1 0,1 0 0,0 0 0,0 1 0,0 0 0,1 0 0,1 1-1,-1-1 1,2 1 0,-1 0 0,1 1 0,-4 19 0,9-24-170,9-5-58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15011,'-25'26'4196,"-6"7"-2298,21-20-1648,1 0 0,1 1 0,1 0 0,0 1 0,0 0 0,2 0 0,0 0 0,0 0 0,2 1 0,0 0 0,-1 18 0,3-32-233,1 0 0,0 0 0,0-1 0,0 1 0,0 0 0,0 0 0,1 0 0,-1 0 0,1 0 0,-1-1 0,1 1 0,-1 0 0,1 0-1,0-1 1,0 1 0,0 0 0,0-1 0,0 1 0,0-1 0,1 1 0,-1-1 0,0 0 0,1 0 0,-1 1 0,1-1 0,-1 0 0,1 0 0,-1 0 0,1-1 0,0 1 0,0 0 0,-1-1 0,1 1 0,0-1-1,0 1 1,0-1 0,0 0 0,0 0 0,-1 0 0,5 0 0,3-1-3,0 0 0,0-1-1,0 0 1,0-1 0,0 0-1,16-8 1,-8 3-9,0-1-1,-1 0 1,0-1-1,0-1 1,-1-1 0,-1 0-1,0-1 1,20-25-1,-31 36 3,-1-1 0,0 0 0,-1 0 0,1-1 0,-1 1 0,1 0 0,-1 0 0,0-1 0,0 1 0,0-1 0,-1 1 0,1-1 0,-1 1 0,0-1 0,0 1 0,0-5 0,-1 5 4,0 1-1,1-1 1,-1 1-1,0 0 1,-1-1-1,1 1 1,0 0-1,-1 0 1,1 0-1,-1 0 1,1 0-1,-1 0 1,0 1-1,0-1 1,0 0-1,0 1 1,0-1-1,0 1 1,0 0-1,-1 0 1,1 0-1,0 0 1,-4-1-1,-5-1 11,0 0-1,0 1 1,0 0 0,0 1-1,-18 0 1,23 1-103,-1 0 0,1 0 0,0 1-1,0 0 1,-1 1 0,1-1 0,0 1 0,0 0 0,0 0 0,1 1 0,-9 4 0,2 5-102,8-3-82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7:5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72 15971,'-1'-2'207,"0"1"0,1-1 0,-1 1-1,0-1 1,0 1 0,0-1-1,0 1 1,0 0 0,-1-1-1,1 1 1,0 0 0,-1 0 0,1 0-1,0 0 1,-1 0 0,1 0-1,-4 0 1,4 0-73,-1 1 1,1 0-1,0 0 0,-1 0 0,1 0 0,-1 0 0,1 0 0,0 1 1,-1-1-1,1 0 0,-1 1 0,1-1 0,0 1 0,0-1 1,-1 1-1,1 0 0,-1 0 0,-3 3 73,0 0 1,0 1-1,1-1 0,0 1 1,0 0-1,0 0 0,0 0 1,-3 7-1,1-1-91,1 1 0,0 0 0,0 1 0,1-1-1,-2 14 1,5-21-96,0 0 0,0-1-1,1 1 1,-1 0 0,1 0-1,0 0 1,1 0 0,-1 0-1,1 0 1,0 0 0,0-1-1,0 1 1,1 0 0,0-1-1,0 1 1,3 5 0,-4-9-16,0 1-1,1-1 1,-1 0 0,0 0 0,1 0 0,-1 0 0,1 0 0,-1 0 0,1 0 0,-1 0 0,1-1 0,-1 1-1,1-1 1,0 1 0,-1-1 0,1 1 0,0-1 0,0 0 0,-1 0 0,1 0 0,0 0 0,0 0-1,-1-1 1,1 1 0,0 0 0,0-1 0,-1 1 0,1-1 0,-1 1 0,1-1 0,0 0 0,-1 0 0,1 0-1,1-1 1,7-5 4,-1 1 0,0-1 0,15-15 0,-22 19-3,12-11 7,0-1-1,20-30 1,-28 37-11,-2 0 1,1 1 0,-1-2-1,0 1 1,-1 0-1,0-1 1,-1 0 0,4-15-1,-6 22-41,0-1 1,0 0-1,0 0 0,0 1 0,-1-1 0,1 0 0,-1 0 0,0 1 0,1-1 0,-1 1 0,-1-1 0,1 0 0,0 1 0,0 0 0,-1-1 0,1 1 0,-1 0 1,0 0-1,0 0 0,0 0 0,0 0 0,0 0 0,0 0 0,0 1 0,-1-1 0,1 1 0,-1 0 0,1-1 0,-1 1 0,1 0 0,-1 1 0,-5-2 0,4 1-135,0 0 0,0 0-1,0 1 1,0 0-1,0 0 1,0 0-1,0 0 1,0 0-1,0 1 1,0 0 0,0 0-1,0 0 1,0 0-1,1 0 1,-1 1-1,0 0 1,1 0-1,-1 0 1,1 0 0,0 0-1,-1 1 1,-3 3-1,-1 11-692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12347,'16'-6'832,"7"-1"-736,1-6-128,1-15 376,9-8-248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14227,'0'-9'8449,"9"1"-7179,-2 3 171,-32 4-1247,12 1-195,12 0 22,2 0-131,0 0 108,-1 0 100,0 0-153,-1 0 1,1 0-1,0 0 1,-1-1 0,1 1-1,0 0 1,-1 0-1,1 0 1,0-1-1,-1 1 1,1 0 0,0 0-1,0-1 1,-1 1-1,1 0 1,0-1-1,0 1 1,0 0-1,0-1 1,-1 1 0,1 0-1,0-1 1,0 1-1,0 0 1,0-1-1,0 1 1,0-1-1,0 1 1,0 0 0,0-1-1,0 1 1,0 0-1,0-1 1,0 1-1,0 0 1,0-1-1,0 1 1,1 0 0,-1-1-1,0 1 1,0 0-1,0-1 1,1 1-1,-1 0 1,0-1 0,9-16-795,2 2 260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13787,'1'-5'6063,"-1"10"-5657,0 1 0,-1 0 0,1-1 0,-1 0 0,0 1 0,-1-1 0,1 1 0,-6 9 0,1 4 15,-45 113 875,31-87-962,-16 57-1,35-100-325,0 0 1,1-1-1,-1 1 0,1 0 0,0-1 0,-1 1 1,1 0-1,0 0 0,0-1 0,0 1 0,0 0 1,0 0-1,0-1 0,0 1 0,1 0 0,-1-1 1,1 1-1,-1 0 0,1-1 0,0 1 0,0 0 0,-1-1 1,1 1-1,0-1 0,0 0 0,1 1 0,0 0 1,0-1 3,0 0 0,1 0 1,-1 0-1,0-1 1,0 1-1,1-1 0,-1 0 1,0 0-1,1 0 1,-1 0-1,0 0 0,1 0 1,-1-1-1,0 1 1,0-1-1,1 1 0,-1-1 1,0 0-1,4-2 1,15-6-262,1-2 0,-2 0 0,1-1 1,-2-1-1,0-1 0,0-1 1,23-25-1,-41 39 239,0 0 1,0 0 0,0 0-1,0-1 1,0 1 0,-1 0-1,1-1 1,0 1-1,-1-1 1,1 1 0,-1 0-1,0-1 1,1 1-1,-1-1 1,0 1 0,0-1-1,0 1 1,0-1-1,0 0 1,0 1 0,-1-3-1,-3-9-434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15427,'0'1'1657,"-1"11"-809,0 4-248,-2 7 936,0 5-207,-1 8-289,1 3-136,0 4-248,-1 1-136,1-4-200,1-1-152,1-7-472,1-5-344,0-10-624,1-7-1129,4-11 1881,2-8-336,3-10-368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131 129 14875,'0'-1'74,"1"1"1,-1-1-1,0 0 0,0 0 0,0 0 0,-1 0 0,1 1 0,0-1 1,0 0-1,0 0 0,-1 0 0,1 1 0,0-1 0,-1 0 1,1 0-1,0 1 0,-1-1 0,1 0 0,-1 1 0,0-1 1,0 0-1,1 1-24,-1-1 1,0 1-1,1 0 0,-1 0 1,0 0-1,0 0 1,1 0-1,-1-1 1,0 1-1,1 1 0,-1-1 1,0 0-1,1 0 1,-1 0-1,0 0 1,1 0-1,-1 1 0,0-1 1,-1 1-1,-2 1 188,0 1 0,0-1 0,0 1 0,1 0-1,-1 1 1,-5 5 0,-1 4 45,1 0 0,1 1 0,0 0 0,1 0 0,0 0 0,1 1-1,1 0 1,0 0 0,1 1 0,1 0 0,0-1 0,1 1 0,1 0 0,1 25 0,0-36-229,1-1 1,-1 1 0,1-1 0,0 1-1,0-1 1,0 0 0,1 0 0,0 1 0,-1-1-1,2 0 1,-1 0 0,0-1 0,1 1-1,3 4 1,-4-6-20,0 0 0,0-1-1,1 1 1,-1 0 0,0-1-1,1 0 1,-1 0 0,1 0 0,0 0-1,-1 0 1,1 0 0,0 0 0,-1-1-1,1 0 1,0 1 0,0-1-1,-1 0 1,1 0 0,0 0 0,0-1-1,-1 1 1,1-1 0,0 0 0,4-1-1,3-2 38,0-1-1,0 0 1,-1 0-1,1-1 1,-1 0-1,-1-1 1,1 0-1,-1 0 1,11-14-1,-3 3 52,-2-1 0,0 0 0,16-30 0,-24 37-82,0-1-1,-1 0 0,0 0 1,-1 0-1,-1 0 1,3-21-1,-5 28-29,-1 1 0,0-1 0,0 1-1,0-1 1,-1 1 0,0-1 0,0 1 0,-3-9 0,3 11-7,0 1 1,0-1-1,-1 0 1,1 1-1,-1-1 1,0 1-1,0 0 0,1 0 1,-2 0-1,1 0 1,0 0-1,0 0 1,-1 0-1,1 0 1,-1 1-1,-5-3 0,5 3-55,0 0 0,-1 0-1,1 0 1,0 0 0,-1 1-1,1 0 1,-1-1 0,1 1-1,-1 0 1,1 1 0,-1-1-1,1 1 1,-1-1 0,1 1-1,-1 0 1,1 1 0,0-1-1,0 0 1,-1 1 0,1 0-1,0-1 1,-5 5 0,4-2-126,-1 0 0,1 0 0,0 0 0,0 1 0,1-1 0,-1 1 0,1 0 0,0 0 0,0 0 0,0 1 0,1-1 0,0 1 0,-2 5 0,0 13-480</inkml:trace>
  <inkml:trace contextRef="#ctx0" brushRef="#br0" timeOffset="1">847 2 14219,'1'-1'163,"1"1"0,-1 0 0,1 0-1,-1 0 1,1 0 0,-1 0 0,1 0 0,-1 0 0,1 0 0,-1 0-1,1 1 1,-1-1 0,0 1 0,1-1 0,-1 1 0,1-1 0,-1 1 0,2 1-1,-3-1-13,1 1-1,-1 0 0,0-1 0,1 1 0,-1 0 0,0-1 0,0 1 1,0-1-1,0 1 0,0 0 0,0-1 0,-1 1 0,1 0 1,-1-1-1,1 1 0,-1-1 0,1 1 0,-3 2 0,-34 83 2639,-63 108-1,65-130-2465,31-57-404,-9 15 27,13-22-11,-1 0 0,1 0 0,-1 0 1,0 0-1,1-1 0,-1 1 0,0 0 1,1-1-1,-1 1 0,0 0 0,0-1 1,1 1-1,-1-1 0,0 1 1,0-1-1,0 1 0,0-1 0,-1 1 1,1-1-3,0-1 0,1 1-1,-1 0 1,1-1 0,-1 1 0,1 0 0,-1-1 0,1 1 0,-1-1 0,1 1 0,-1-1 0,1 1 0,-1-1 0,1 1 0,0-1 0,-1 0 0,1 1 0,0-1 0,0 1 0,-1-1 0,1 0 0,0 0 0,-6-20-196,4 14-11,-6-22-437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16043,'-4'-1'149,"0"2"-1,1-1 0,-1 0 1,0 1-1,0 0 0,1-1 0,-1 2 1,1-1-1,-1 0 0,1 1 0,-1-1 1,1 1-1,0 0 0,0 0 1,0 0-1,0 1 0,0-1 0,0 1 1,1 0-1,-1-1 0,1 1 0,0 0 1,0 0-1,0 1 0,0-1 1,-2 5-1,0 2 120,0-1 1,0 1-1,1 0 0,0 0 1,1 1-1,0-1 0,1 1 1,-1 12-1,2-17-138,0 0-1,1 0 1,0 0-1,0 0 1,0 0 0,0 0-1,1 0 1,0-1-1,0 1 1,5 7-1,-6-11-102,0-1 0,0 1 0,1-1 0,-1 1 0,0-1-1,1 0 1,-1 0 0,1 0 0,-1 1 0,1-1-1,-1 0 1,1-1 0,0 1 0,0 0 0,-1 0 0,1-1-1,0 1 1,0-1 0,0 0 0,0 1 0,-1-1 0,1 0-1,0 0 1,0 0 0,0-1 0,0 1 0,0 0 0,0-1-1,-1 1 1,1-1 0,0 1 0,0-1 0,0 0-1,-1 0 1,1 0 0,2-1 0,3-3 7,0 0-1,0 0 1,0-1 0,-1 0-1,0 0 1,0 0 0,0-1-1,-1 0 1,0 0 0,7-14-1,-9 17-31,-1 0 0,0 0-1,0 0 1,0-1 0,-1 1-1,0-1 1,1 1-1,-1-1 1,-1 1 0,1-1-1,-1 1 1,0-1 0,0 1-1,0-1 1,-1 0 0,1 1-1,-1-1 1,0 1 0,0-1-1,-1 1 1,-3-9 0,3 11-5,0-1 1,0 1-1,0 0 1,-1 0-1,1-1 1,-1 1-1,1 1 1,-1-1-1,0 0 1,1 1-1,-1-1 0,0 1 1,0 0-1,0 0 1,0 0-1,0 0 1,0 1-1,-1-1 1,1 1-1,0 0 1,0 0-1,0 0 1,-1 0-1,1 0 1,0 1-1,0-1 1,-4 2-1,2 0-75,0-1-1,-1 1 1,1 0-1,0 0 1,0 0 0,1 1-1,-1 0 1,0 0-1,1 0 1,0 1 0,-1-1-1,2 1 1,-1 0-1,-7 9 1,8-8-164,1 0 1,-1 0-1,1 0 0,0 1 1,0-1-1,0 1 0,1-1 1,0 1-1,0 0 0,0-1 1,1 1-1,0 0 1,0 0-1,0 0 0,2 6 1,6 10-617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15091,'-1'8'624,"0"-1"-1,-1 0 0,0 0 1,0 0-1,0 0 1,-1-1-1,-3 8 0,-5 12 774,-7 21 255,3 0 0,-17 96 0,31-140-1606,1 1 1,0-1-1,0 1 1,0-1-1,0 1 0,1 0 1,-1-1-1,1 1 0,1 2 1,-2-5-37,1 0 1,-1-1-1,0 1 1,1 0-1,-1-1 1,0 1-1,1-1 1,-1 1-1,1-1 1,-1 1-1,1-1 1,-1 1-1,1-1 1,-1 0-1,1 1 1,0-1-1,-1 0 1,1 1-1,-1-1 1,2 0-1,-1 0-1,0 0-1,1 0 1,-1 0-1,0 0 0,1 0 1,-1 0-1,0 0 1,0-1-1,0 1 0,1-1 1,-1 1-1,0-1 1,0 1-1,0-1 0,1 0 1,10-8 18,-1 1 0,0-2 0,-1 1-1,0-1 1,0-1 0,9-13 0,47-76 70,6-29-13,-84 172-80,9-34-33,-6 16-279,2 1-1,0-1 1,1 1-1,2 0 0,-1 31 1,4-56 220,1 1 0,0 0 0,1-1 0,-1 1 0,0 0 1,0-1-1,1 1 0,-1-1 0,1 1 0,-1-1 0,1 1 0,0-1 0,0 1 1,1 2-1,-1-4 57,0 1 0,0-1 0,0 1 0,0-1 1,0 0-1,0 1 0,0-1 0,0 0 0,0 0 0,0 0 0,0 0 1,0 1-1,0-2 0,0 1 0,0 0 0,0 0 0,0 0 1,0 0-1,0-1 0,0 1 0,0 0 0,0-1 0,-1 1 1,1-1-1,0 1 0,0-1 0,0 1 0,1-2 0,30-21-678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13867,'3'57'2070,"-4"-41"-1422,1-1-1,1 1 0,1 0 1,0-1-1,2 0 1,-1 1-1,10 23 1,-12-37-575,-1-1 1,1 0 0,-1 0 0,1 0 0,0 1 0,0-1 0,-1 0 0,1 0 0,0 0 0,0 0 0,0 0 0,0-1 0,0 1 0,1 0 0,-1 0 0,0-1 0,0 1 0,0 0 0,1-1 0,-1 0 0,0 1 0,0-1 0,1 0 0,-1 1 0,2-1 0,-1 0 9,1-1 1,-1 1-1,1-1 1,-1 0-1,1 1 1,-1-1-1,1 0 1,-1-1-1,0 1 0,0 0 1,1-1-1,1-1 1,6-6 90,-1 1-1,0-1 1,-1-1 0,10-12-1,-2-2-16,0 0 0,15-33 0,-27 50-136,-1-1 0,1 0 0,-1-1 0,-1 1 0,0 0 1,0-1-1,-1 1 0,0-1 0,0 1 0,-1-1 1,0 0-1,-1-8 0,1 15-16,-1 0 0,1 1 0,0-1 1,-1 0-1,1 1 0,-1-1 0,0 1 0,0-1 0,1 1 1,-1-1-1,0 1 0,0 0 0,0-1 0,-1 1 0,1 0 1,0 0-1,0-1 0,-1 1 0,1 0 0,-1 1 1,-1-2-1,0 1 6,1 0 1,0 1-1,-1-1 1,1 1-1,0 0 1,-1 0-1,1 0 1,-1 0-1,1 0 1,-1 0-1,1 1 1,0-1-1,-4 2 1,0 0 7,0 0 0,1 1 1,-1 0-1,1 0 0,-1 0 1,1 0-1,0 1 0,0 0 1,1 0-1,-1 0 0,-4 6 1,8-7-62,-1-1 0,1 0 0,0 0 0,0 1 0,0-1 0,0 1 0,1-1 0,-1 1 0,1-1 0,-1 1-1,1-1 1,0 5 0,0-6 12,0-1-1,0 1 0,0-1 0,0 1 0,0 0 0,0-1 0,0 1 0,1-1 0,-1 1 0,0-1 0,0 1 0,1-1 0,-1 1 1,0-1-1,1 1 0,-1-1 0,0 0 0,1 1 0,-1-1 0,1 0 0,-1 1 0,1 0 0,0-1 12,0 0-1,0 0 1,0 0-1,0 0 0,0 0 1,0 0-1,0 0 1,0 0-1,0 0 1,0 0-1,0 0 0,0-1 1,0 1-1,0 0 1,0-1-1,0 1 0,1-2 1,18-13-284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5329,'3'-15'1039,"0"1"150,1 1-1,0 0 1,1 0-1,7-15 1,-10 25-912,0-2 404,1-1 0,0 1-1,0 0 1,0 1 0,1-1-1,7-7 1,-18 38 2284,-6 29-2116,2 1-1,-8 111 1,19 113-381,1-273-463,-1 3 13,0 1-1,1-1 1,1 0-1,3 12 1,-3-21 55,2-6-40,0-6-46,-2 4-127,0 0 0,-1 0 0,1-1-1,-2 1 1,1-1 0,-1 1 0,0 0-1,-1-1 1,0 1 0,0-1 0,-3-9-1,-6-6-185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39 166 12571,'0'0'105,"-1"0"1,0 0 0,0 0 0,1 0-1,-1 0 1,0 0 0,1-1 0,-1 1-1,0 0 1,1 0 0,-1-1-1,0 1 1,1-1 0,-1 1 0,1 0-1,-1-1 1,0 1 0,1-1 0,-1 1-1,1-1 1,0 0 0,-1 1 0,1-1-1,-1 1 1,1-1 0,0 0 0,0 1-1,-1-1 1,1 0 0,0 0-1,0 1 1,0-1 0,0-1 0,0 0 44,0 0 0,1 0 1,0-1-1,-1 1 0,1 0 1,0 0-1,0 0 1,0 0-1,0-1 0,3-2 1,6-7 219,1 0-1,15-14 1,-24 24-251,11-11 135,1 2-1,18-13 1,-28 21-215,1 0-1,-1 1 1,1 0 0,0-1-1,-1 1 1,1 1 0,0-1 0,0 1-1,0 0 1,1 0 0,-1 0 0,7 1-1,-11 0-32,0 0-1,0 0 0,0 0 0,0 0 0,0 0 0,0 1 1,0-1-1,0 0 0,0 1 0,0-1 0,0 1 1,0-1-1,0 1 0,0-1 0,0 1 0,0 0 0,-1-1 1,1 1-1,0 0 0,0 0 0,-1 0 0,1-1 1,0 1-1,-1 0 0,1 1 0,0 1-1,-1-1-1,1 0 1,-1 0 0,0 1-1,1-1 1,-1 0-1,0 0 1,-1 1 0,1-1-1,0 0 1,-1 3-1,-2 5-1,0 0 0,-1 0 0,0-1 0,-6 10 0,-11 15 92,-1-2-1,-28 32 1,29-39 96,0 1 0,2 1 0,-26 50 0,43-72-156,0 0 0,0 0 0,0 0 0,1 0 1,0 0-1,0 0 0,-1 8 0,2-12-27,0 0-1,0 0 0,0 0 0,1 0 1,-1 0-1,0 0 0,0 0 1,0 0-1,1 0 0,-1-1 1,1 1-1,-1 0 0,0 0 0,1 0 1,-1-1-1,1 1 0,0 0 1,-1-1-1,2 2 0,0-1-5,-1-1-1,0 1 0,1-1 0,-1 1 1,0-1-1,1 0 0,-1 0 0,1 1 0,-1-1 1,1 0-1,-1 0 0,0-1 0,1 1 1,-1 0-1,1 0 0,-1-1 0,2 0 1,15-6-326,0 0 1,-1-2-1,0 0 1,-1-1-1,0-1 1,28-23-1,15-11-359,-25 23 107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30 14707,'-8'12'473,"1"0"1,0 1-1,1-1 0,0 1 1,-7 27-1,10-31-319,1 1 0,0 0 0,0 0 0,1 0 0,1 0 1,0 0-1,0 0 0,0 0 0,3 10 0,-2-18-116,-1-1 0,0 1 0,1 0-1,-1-1 1,1 1 0,-1-1 0,1 0 0,-1 1-1,1-1 1,0 1 0,0-1 0,0 0 0,0 0-1,0 1 1,0-1 0,0 0 0,0 0 0,3 1-1,-3-1-1,0-1 0,1 0-1,-1 1 1,0-1 0,0 0-1,0 0 1,0 0-1,0 0 1,0 0 0,0-1-1,1 1 1,-1 0-1,0 0 1,0-1 0,0 1-1,0-1 1,0 1-1,0-1 1,2 0 0,2-3 67,0 0 0,-1 0 1,1-1-1,-1 1 1,0-1-1,0 0 0,6-9 1,-2 1-13,-1-1-1,-1 1 1,0-1 0,0-1 0,-1 1 0,-1-1-1,-1 0 1,0 0 0,-1 0 0,0 0 0,-1-24-1,-1 37-84,0 1-1,-1 0 1,1 0-1,0-1 1,0 1-1,-1 0 1,1 0-1,0 0 1,-1-1-1,1 1 1,-1 0-1,0 0 1,1 0-1,-1 0 1,-1-2-1,1 3-2,1 0 1,-1-1-1,1 1 0,-1 0 0,1 0 0,-1 0 0,1-1 0,-1 1 0,0 0 1,1 0-1,-1 0 0,1 0 0,-1 0 0,1 0 0,-1 0 0,1 0 0,-1 0 1,0 0-1,1 1 0,-1-1 0,1 0 0,-1 0 0,0 1 0,-2 0-17,1 1 0,-1 0-1,1 0 1,0 0 0,0 0-1,-1 0 1,1 0 0,1 0-1,-1 1 1,-2 3 0,-19 40-1354,21-42 1219,0 0-1,1 0 1,0 1-1,0-1 1,0 1 0,0-1-1,1 0 1,-1 1-1,1 5 1,4 5-426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14835,'-1'11'4779,"-3"29"-2240,-2 15-1572,2 13-174,4 82 0,2-49-511,-1-87-1001,-1-15-395,-1-25 76,0 2 494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5 244 16956,'-5'12'2140,"15"-20"-816,1-3-921,33-29 228,-2-2 1,67-87-1,-105 123-554,-3 4-55,-1 1 1,1 0-1,0 0 1,-1 0-1,1 0 0,0-1 1,0 1-1,0 0 1,-1 0-1,1 1 1,0-1-1,0 0 0,1 0 1,-1 0-1,0 1 1,0-1-1,0 0 1,0 1-1,0-1 1,3 0-1,-4 2-5,1-1 0,-1 0 0,0 0 0,0 1 0,1-1 1,-1 0-1,0 0 0,0 1 0,0-1 0,0 0 0,1 1 0,-1-1 0,0 0 0,0 0 0,0 1 0,0-1 1,0 0-1,0 1 0,0-1 0,0 0 0,0 1 0,0-1 0,0 0 0,0 1 0,0-1 0,0 0 0,0 1 1,0-1-1,0 0 0,0 1 0,-1-1 0,1 0 0,0 1 0,-1-1 0,-6 20 266,4-13-130,-65 175 1172,58-156-1320,4-14-571,6-17-751,6-22 118,0 8 569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18252,'-1'0'171,"0"1"0,0 0 0,0 0 0,0 0 0,1 0 0,-1 0-1,0 0 1,1 0 0,-1 0 0,0 1 0,1-1 0,-1 0 0,1 0 0,0 0 0,-1 1 0,1-1 0,0 0 0,0 1 0,0-1 0,0 0 0,0 0 0,0 1 0,0-1 0,0 0-1,1 1 1,-1-1 0,1 2 0,2 1-154,-1 1 0,1-1 1,1 1-1,-1-1 0,1 0 0,-1-1 0,1 1 0,0 0 0,9 5 0,-9-7-16,0 0 0,-1 1-1,1 0 1,-1 0-1,0 0 1,1 0-1,-1 1 1,-1-1-1,1 1 1,0-1 0,-1 1-1,0 0 1,0 0-1,0 0 1,2 7-1,-3-6 68,-1 0-1,0 0 0,1 0 0,-1 0 1,-1 0-1,1 0 0,-1 0 0,0 0 1,0 0-1,-1 0 0,1 0 0,-1 0 1,0-1-1,-4 8 0,5-10-80,0 0-1,-1-1 0,1 1 1,0-1-1,0 1 1,-1-1-1,1 0 0,-1 0 1,1 1-1,-1-1 1,0 0-1,1 0 1,-1-1-1,0 1 0,0 0 1,1 0-1,-1-1 1,0 1-1,0-1 1,0 0-1,0 0 0,0 1 1,0-1-1,0 0 1,0-1-1,1 1 1,-1 0-1,0 0 0,0-1 1,0 1-1,0-1 1,0 0-1,1 0 0,-1 1 1,0-1-1,1 0 1,-1 0-1,0-1 1,1 1-1,-3-3 0,-1 0-265,0-1-1,0 0 0,1 0 1,0 0-1,0 0 0,0-1 1,0 0-1,1 1 1,0-1-1,1-1 0,-1 1 1,-2-12-1,-2-9-607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15979,'10'-5'2201,"-1"3"-1273,-2-8-296,3 2 1169,5 3-569,0-3-144,3-6-480,-3 3-176,1 5-520,-2-1-416,-4 8 1448,-8-1-952,6 10-8,-5 0 16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1:3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16700,'-4'10'1800,"4"-6"-1144,0 1-336,3-5 1321,0 0-1249,2-5-929,1 1 2066,-3-6-1553,1 0-32,2-3-40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13603,'1'-13'1200,"-1"8"-824,-2 10-152,0 13 544,1 12-215,1 16-249,-2 6-40,2 12-112,3 5-56,0 6-32,1-4-8,1-3-80,-1-7-96,0-9-272,-2-10 344,-2-12-56,0-3-32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36 156 20132,'-4'6'784,"-3"5"-57,1 0-1,-7 17 1,12-26-626,1 0 0,-1 0 0,0-1 1,1 1-1,-1 0 0,1 0 0,-1 0 0,1 0 0,0 0 0,0 0 0,0-1 1,0 1-1,0 0 0,0 0 0,0 0 0,1 0 0,-1 0 0,1 0 0,0-1 1,-1 1-1,1 0 0,0 0 0,0-1 0,2 3 0,-2-3-57,0 0-1,0 0 0,0-1 1,0 1-1,0-1 0,1 1 1,-1-1-1,0 1 1,0-1-1,1 0 0,-1 0 1,0 0-1,1 1 0,-1-1 1,0-1-1,1 1 1,-1 0-1,0 0 0,0 0 1,1-1-1,-1 1 0,0 0 1,0-1-1,2 0 1,31-18 227,-31 17-215,21-15 46,-1-1-1,0 0 0,-2-2 0,0-1 0,-1 0 1,-1-1-1,30-47 0,-49 68-98,1 0 0,0 0-1,0-1 1,0 1 0,-1 0 0,1 0 0,-1 0-1,1-1 1,-1 1 0,1 0 0,-1 0 0,0-1-1,0 1 1,1 0 0,-1-1 0,0 1 0,0 0-1,0-1 1,-1 1 0,1 0 0,0-1 0,0 1-1,-1 0 1,0-2 0,1 3-2,-1-1 0,1 1 0,-1 0 0,1-1 0,0 1 0,-1 0 0,1 0 0,-1 0 0,1 0 0,-1-1 0,1 1 0,-1 0 0,1 0 0,-1 0 0,1 0 0,-1 0 0,0 0 0,1 0 0,-1 0 0,1 0 0,-1 1 0,0-1 0,-18 10 1,3 4-2,0-1 1,1 2 0,1 0 0,-23 32-1,-39 77-2,70-112 1,-37 74-16,40-77 13,0-1-1,0 1 1,1 0-1,0-1 0,0 1 1,1 0-1,0 0 1,1 12-1,0-20-6,0 0-1,0 0 1,0 0-1,0 0 1,0 0-1,1 0 1,-1 0-1,0 0 1,1 0-1,-1 0 1,1 0-1,-1 0 1,1 0-1,0 0 1,-1 0-1,1-1 1,0 1-1,-1 0 1,1 0-1,0-1 0,0 1 1,0 0-1,0-1 1,-1 1-1,1-1 1,0 1-1,0-1 1,0 0-1,0 1 1,0-1-1,0 0 1,1 0-1,-1 1 1,0-1-1,0 0 1,0 0-1,0 0 1,0-1-1,0 1 1,0 0-1,0 0 1,0 0-1,0-1 1,2 0-1,6-2-287,0 0 1,0 0-1,16-10 0,-24 12 259,12-7-78,0 0 0,-1 0 0,0-2-1,0 1 1,10-13 0,21-25-306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14123,'3'-1'4784,"-1"6"-1917,1 18-1089,-1 30-1465,-13 137 1416,1-45-1524,8-109-114,1-33-437,1-23-673,1-15 427,5 12 240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18 12307,'-1'-2'177,"0"1"1,-1 0 0,1-1 0,0 1 0,-1 0 0,1 0 0,-1 0-1,1 0 1,-1 0 0,0 0 0,1 0 0,-1 0 0,0 1 0,0-1-1,1 0 1,-1 1 0,0 0 0,0-1 0,-3 1 0,2 1 40,0-1-1,1 1 1,-1-1 0,0 1 0,0 0 0,0 0 0,1 0 0,-1 0 0,1 1 0,-1-1-1,-3 4 1,-1 1 134,-1 1 1,1 0-1,0 0 0,1 0 0,0 1 0,-7 11 0,-2 7 28,0 1 1,2 1-1,1 0 0,1 0 0,1 2 0,2-1 1,1 1-1,1 0 0,-2 42 0,8-67-345,0 0-1,0 0 1,0 0-1,1-1 1,0 1 0,0 0-1,0 0 1,0-1-1,1 1 1,2 5-1,-3-9-27,0 1 0,0-1 0,0 0 0,0 0 1,0 1-1,0-1 0,0 0 0,0 0 0,1 0 0,-1-1 0,0 1 0,1 0 0,-1 0 0,0-1 0,1 1 0,-1 0 0,1-1 0,-1 0 0,1 1 0,-1-1 0,1 0 0,0 0 0,-1 0 1,1 0-1,-1 0 0,1 0 0,-1 0 0,1-1 0,-1 1 0,1 0 0,-1-1 0,1 1 0,-1-1 0,3-1 0,3-1 31,-1-1 0,1 0 1,-1 0-1,0-1 0,0 1 0,0-2 1,-1 1-1,0 0 0,0-1 0,0 0 0,0 0 1,-1-1-1,0 1 0,-1-1 0,1 0 0,-1 0 1,-1 0-1,1 0 0,1-11 0,-4 17-22,0 0-1,0 0 0,0 0 0,0 0 1,0 0-1,0 0 0,0 0 0,0 0 1,-1 0-1,1 0 0,0 0 1,-1 0-1,1 0 0,-1 0 0,1 1 1,-1-1-1,1 0 0,-1 0 0,1 0 1,-1 1-1,0-1 0,0 0 0,1 1 1,-1-1-1,0 1 0,0-1 1,0 1-1,0-1 0,0 1 0,1-1 1,-1 1-1,0 0 0,0-1 0,0 1 1,0 0-1,0 0 0,0 0 1,0 0-1,0 0 0,0 0 0,0 0 1,0 0-1,-1 1 0,-1-1-114,1 0-1,-1 0 1,0 1-1,1-1 1,0 1-1,-1 0 0,1 0 1,-1 0-1,1 0 1,0 0-1,0 0 1,-1 0-1,1 1 1,0-1-1,0 1 1,-2 3-1,4-2-2130,5-5 1348,7-3 155,1-4-122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 15771,'-1'-1'114,"0"1"-1,0-1 1,0 0-1,0 1 1,0-1-1,-1 1 1,1-1-1,0 1 1,0 0-1,0 0 1,-1-1-1,1 1 1,0 0-1,0 0 1,0 0-1,-1 0 1,1 0-1,0 1 1,0-1-1,-1 0 1,1 1-1,0-1 1,0 0-1,0 1 1,0-1-1,0 1 1,-2 1-1,-3 1 176,1 0 0,0 1 0,-1 0 0,-4 5 0,-3 4-21,0 0 0,2 1 1,0 1-1,0-1 0,1 2 1,1-1-1,1 1 0,0 1 1,1-1-1,1 1 0,0 1 1,1-1-1,1 1 0,-2 29 1,5-44-252,1 0 0,0 0 0,0 1 1,1-1-1,-1 0 0,1 0 0,-1 1 1,1-1-1,0 0 0,0 0 1,3 4-1,-3-6-11,0 1-1,0-1 1,0 0 0,0 0 0,0 0-1,0 0 1,0 0 0,1 0 0,-1 0 0,0-1-1,1 1 1,-1 0 0,0-1 0,1 1-1,-1-1 1,1 1 0,-1-1 0,1 0 0,-1 1-1,1-1 1,0 0 0,-1 0 0,1 0-1,-1 0 1,3-1 0,3-1 8,-1 1 1,0-2-1,0 1 0,0 0 1,0-1-1,0 0 0,-1-1 1,1 1-1,-1-1 0,0 0 0,9-9 1,-1 0 35,-1-1 0,21-29-1,-26 32-15,-1 0 1,0 0-1,-1 0 0,6-16 0,-10 23-30,0 0 1,1 1-1,-2-1 1,1 0-1,0 0 0,-1 1 1,0-1-1,0 0 1,0 0-1,0 0 1,0 0-1,-1 1 0,0-1 1,0 0-1,0 0 1,0 1-1,0-1 1,-3-4-1,3 7-19,-1 0 0,1-1 0,0 1 0,-1 0-1,1-1 1,-1 1 0,0 0 0,1 0 0,-1 0 0,0 1 0,0-1 0,1 0-1,-1 1 1,0-1 0,0 1 0,0-1 0,0 1 0,0 0 0,0 0 0,0 0-1,0 0 1,0 0 0,0 0 0,0 1 0,1-1 0,-1 1 0,0-1 0,0 1-1,0 0 1,-3 1 0,-2 1-231,0 1 1,0 0-1,1 0 1,-1 0-1,1 1 0,-9 8 1,14-13 257,-3 4 3,1-1 0,-1 1 0,1 0 0,0 0 0,0 0 0,0 1 1,0-1-1,-1 5 0,3 3-226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15067,'0'17'1905,"-60"586"1395,58-551-3425,2-32-49,0-16 3,0-7-76,0-274-472,-1 259 663,1 0-1,4-23 1,-65 555 197,61-538-353,2-17 76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8250,'1'3'440,"-1"0"-264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10634,'12'-5'656,"-6"-4"-576,0 5-64,0 1 216,-5 0 457,0 0 463,1 5-480,-5 2 8,-1 0 16,-1 1-176,0 0-232,-1 1-1344,-1-2 1096,0-8-256,-1-7-128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12331,'-2'-13'5981,"5"14"-5650,1 0 1,-1-1-1,0 1 0,0-1 0,1 1 1,-1-1-1,0 0 0,1 0 1,-1-1-1,0 1 0,0-1 0,1 1 1,4-3-1,19-2-172,50-10 657,-37 22-358,-32-8-411,-1 0 0,1-1 0,-1 0 1,0 0-1,0 0 0,0-1 1,0 0-1,11-7 0,-10 6-17,0 0 0,0 0-1,1 1 1,0-1 0,13-1 0,117-25 151,-73 21-160,27-5 9,-60 8-5,0 2 1,38 1 0,35-5 87,-82 6-121,0 1 0,27 2-1,-23 0 21,29-2 0,13-2-16,1 3 1,129 18-1,-107-8 2,168-2 5,-20-1 4,-85-4 17,-18-1-8,-56 8-30,-50-6 5,46 3-1,80-17 4,-30 1 0,-24-1-5,19 0 1,-34 9 6,194 7-35,-54 2-152,-126-7 133,38 7 38,-61-3 26,111-6 1,-156-2-48,79-4 90,-154 4-4390,10 0 3550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08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14643,'-3'21'1032,"-4"3"-848,2 2-104,2 3 192,1 0-264,2-8-504,2 2 512,2-9-176,2-1-40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13859,'-3'4'751,"1"1"0,-1-1 1,0 0-1,0 0 0,0-1 0,-5 5 0,15-8 857,-6 1-1517,0-1 0,0 0 1,0 0-1,0 1 1,0-1-1,0 0 0,0 0 1,0 0-1,-1 0 0,1 0 1,0 0-1,0 0 1,0 0-1,0-1 0,0 1 1,0 0-1,0-1 0,0 1 1,0 0-1,0-1 0,-1 1 1,2-1-1,-2 0 523,10-11 486,-8 4-1675,-1 0 0,1 0 0,-2 0 0,1-12 0,-1 1-21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11282,'-4'14'8414,"4"-13"-8372,0-1 1,0 1-1,1-1 1,-1 0-1,0 1 1,0-1 0,1 1-1,-1-1 1,0 0-1,1 1 1,-1-1 0,1 0-1,-1 1 1,0-1-1,1 0 1,-1 0-1,1 1 1,-1-1 0,1 0-1,-1 0 1,0 0-1,1 0 1,-1 1-1,1-1 1,-1 0 0,1 0-1,-1 0 1,1 0-1,-1 0 1,1 0-1,-1 0 1,1 0 0,0-1-1,-1 1 53,-7-4 1403,7 4-1468,0 0-29,0 0 0,0 0 0,0 0 0,0-1 0,0 1 0,0 0 0,0 0-1,0 0 1,-1 0 0,1 0 0,0 0 0,0 0 0,0-1 0,0 1 0,0 0 0,0 0 0,0 0 0,0 0-1,0 0 1,0 0 0,-1 0 0,1 0 0,0 0 0,0 0 0,0 0 0,0 0 0,0 0 0,0 0 0,-1 0 0,1 0-1,0 0 1,0 0 0,0 0 0,0 0 0,0 0 0,0 0 0,0 0 0,-1 0 0,1 0 0,0 0 0,0 0-1,0 0 1,0 0 0,0 0 0,0 0 0,0 0 0,-1 0 0,1 0 0,0 0 0,0 0 0,0 0 0,0 1-1,0-1 1,0 0 0,-1 0 0,1 0 1,0 1-1,0-1 0,-1 0 0,1 0 0,0 0 0,-1 0 0,1 0 1,-1 1-1,1-1 0,0 0 0,-1 0 0,1 0 0,0 0 0,-1 0 1,1 0-1,0 0 0,-1 0 0,1 0 0,0 0 0,-1-1 0,1 1 1,-1 0-1,1 0 0,0 0 0,-1 0 0,1 0 0,0-1 0,0 1 1,-1 0-1,1 0 0,0-1 0,-1 1 0,1 0 0,0 0 0,0-1 1,0 1-1,-1 0 0,1-1 0,0 1 0,0 0 0,0-1 0,0 1 1,0 0-1,-1-1 0,1 1 0,0 0 0,0-1 0,0 1 0,0 0 1,0-1-1,0 0 0,0 1 7,-1-3 0,1 1 0,0 2 5,-6 3-10,6-3-7,0-5 31,0-4-19,0 8-10,4-19-2134,8-9 138,-9 15 1302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19420,'-17'30'3253,"-2"7"-2149,2 1 0,-14 47-1,-17 84-676,39-133-262,6-26-144,-9 33 49,1 0 1,2 1 0,-4 79-1,14-113-130,1-13-170,4-17-323,-1-7-363,-2 0-1,-1-1 1,-2-51 0,-19-86-555,18 162 1509,11 7 706,0 0 0,0-1 0,0 0 0,1-1 1,19 2-1,-11-4-719,0 0 1,0-2 0,0 0-1,27-8 1,71-27-1408,-82 26 910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4425,'4'-3'776,"0"0"-112,2-3-184,-2 4 745,1-1-209,-1 0-168,0 3-64,3-2-112,2 1-608,4-6 128,0-3-24,10-5-168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0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12307,'25'6'1843,"3"1"6010,-13-34-9926,-13 16 1651,1-1-130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14211,'16'3'936,"-5"0"-792,-4 2-144,-2 5 112,-2 1 1913,-3 5-1857,-6 4 160,0 0 64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11586,'45'9'817,"16"-11"-2498,3-10 1793,9-19-8,5-4-376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18940,'-5'5'1424,"4"-2"-1080,7-5 273,1 1-249,2-1-344,-1-1-64,2-1-48,-1-2-152,-1-2-257,0-4 385,-6 4 0,1-4-64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12835,'10'-1'1008,"-5"1"-736,-7 0-152,2 2 152,-1 1 288,-4-1-208,-3 1-304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6 123 17052,'-5'-7'3856,"13"8"132,7 2-3511,10-3-106,1-2-1,0 0 0,-1-2 0,48-13 1,10-1-279,154-31-32,-207 45-48,0 0 0,47 1 1,-74 4-9,0 0-1,-1-1 1,1 1 0,0 0-1,-1 0 1,1 0 0,-1 1 0,0-1-1,1 1 1,-1-1 0,0 1-1,0 0 1,4 4 0,16 10 33,16-13 145,-38-2-197,1-1 1,-1 0 0,1 1 0,-1-1 0,1 0 0,0 0-1,-1 0 1,1 0 0,-1 1 0,1-1 0,0 0-1,-1 0 1,1 0 0,-1 0 0,1 0 0,0 0 0,-1 0-1,1 0 1,-1-1 0,1 1 0,-1 0 0,1 0 0,0 0-1,-1-1 1,1 1 0,-1 0 0,1-1 0,-1 1-1,1 0 1,-1-1 0,1 1 0,-1-1 0,0 1 0,1-1-1,-1 1 1,0-1 0,1 1 0,-1-1 0,0 1-1,1-1 1,-1 1 0,0-1 0,0 1 0,0-1 0,0 0-1,1 1 1,-1-1 0,0 1 0,0-1 0,0 0 0,-1-2-505,1 0 1,-1 0 0,0 1 0,1-1-1,-1 0 1,0 1 0,0-1 0,-1 1 0,-1-4-1,-2-2-444,2 0-241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12259,'3'-21'3470,"-3"12"709,0 52 2041,-4 62-5172,-2-33-846,-1-2-75,4 83 1,8-126-636,-3-29-529,0-17 498,-2-8 131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10 16700,'4'-7'2151,"-7"5"-8,2 2-1980,1 0-1,-1 0 1,0 0 0,0 0 0,0 0 0,0 1 0,1-1 0,-1 0 0,0 0-1,0 1 1,1-1 0,-1 1 0,0-1 0,1 1 0,-2 0 0,-18 20 290,1 1 0,1 0 0,-25 43 0,9-14-280,-48 74-762,119-203-949,-17 37 1205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14619,'-1'4'576,"1"0"0,-1-1 0,0 1 0,0-1-1,0 1 1,-1-1 0,-2 6 0,-6 17 1561,9-20-1937,0-1-1,1 1 0,-1 0 1,1 0-1,1 0 0,-1 0 1,1-1-1,0 1 0,0 0 1,4 10-1,0-5-534,0 0 0,1-1 1,0 1-1,10 12 0,-15-23 289,-1 1 0,1 0 0,-1-1 0,1 1 0,-1-1 0,0 1 0,1 0 0,-1-1 0,0 1 0,1 0 0,-1-1 0,0 1 0,0 0 0,1 0 0,-1-1 0,0 1 0,0 0 0,0 0 0,0-1 0,0 1 0,0 0 0,0 0 0,0-1 0,-1 1 0,1 0 0,0-1 0,0 1 0,-1 0 0,1 0 0,0-1 0,-1 1 0,1 0 0,0-1 0,-1 1 0,1-1 0,-1 1 0,1-1 0,-1 1 0,0-1 0,1 1 0,-1-1 0,1 1 0,-2 0 0,-7 6-440</inkml:trace>
  <inkml:trace contextRef="#ctx0" brushRef="#br0" timeOffset="1">0 316 16347,'0'0'1873,"6"3"-1241,5-2-168,2-1 904,9-4-511,1 0-113,7-4-248,1 3-128,1-1-472,-2-6-320,-1 1-488,-2-1 768,-7-3-200,1-1-97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64 19636,'0'-1'160,"1"0"-1,-1 0 1,1 1-1,-1-1 1,1 0-1,-1 0 1,0 0-1,1 0 1,-1 0-1,0 0 1,1 0-1,-1 0 1,0 0-1,0 1 1,0-1-1,0 0 1,0 0-1,0 0 1,0 0-1,-1 0 1,1 0 0,0 0-1,0 0 1,-1 0-1,1 0 1,0 0-1,-1 0 1,1 1-1,-1-1 1,0 0-1,1 0 1,-1 0-1,1 1 1,-1-1-1,0 0 1,0 1-1,-1-2 1,0 2-55,0-1 1,1 1 0,-1-1 0,0 1-1,0 0 1,0-1 0,0 1-1,0 0 1,0 0 0,0 1-1,0-1 1,0 0 0,0 1-1,1-1 1,-1 1 0,0-1 0,0 1-1,-2 2 1,-6 3-36,0 0 1,1 1-1,0 1 1,0 0-1,1 0 1,0 0-1,-9 15 0,1-2-57,2 1 0,-15 29-1,24-41-3,-1 1-1,1 1 0,1-1 0,0 0 1,1 1-1,0 0 0,0 0 1,1 0-1,0 20 0,2-30-4,0 0 0,0 0-1,0-1 1,0 1 0,1 0 0,-1-1-1,1 1 1,-1 0 0,1-1 0,0 1-1,-1 0 1,1-1 0,0 1 0,0-1-1,0 0 1,0 1 0,0-1 0,0 0-1,1 1 1,-1-1 0,0 0 0,2 1-1,-1-1 6,1-1 0,-1 1-1,1 0 1,-1-1 0,1 1 0,-1-1-1,1 0 1,-1 0 0,1 0 0,-1 0-1,1 0 1,-1-1 0,1 1 0,-1-1-1,1 0 1,2 0 0,8-5 29,0 1 0,-1-1 1,1-1-1,-1-1 0,-1 1 1,20-18-1,-1-2 72,30-36 0,-37 37-21,24-35 0,-41 52-79,-1 0 1,1 0 0,-2-1-1,1 1 1,-1-1-1,-1 0 1,1-1 0,1-10-1,-5 19-28,0 1-1,1 0 1,-1-1 0,0 1-1,0 0 1,0 0-1,0-1 1,0 1-1,0 0 1,-1-1-1,1 1 1,0 0 0,-1 0-1,1-1 1,-1 1-1,1 0 1,-1 0-1,0 0 1,1 0 0,-1-1-1,-1 0 1,1 1-48,-1 0 0,1 1 1,0-1-1,0 1 1,0-1-1,-1 1 1,1 0-1,0 0 0,-1-1 1,1 1-1,0 0 1,-1 0-1,1 0 0,0 0 1,-1 0-1,1 1 1,-2-1-1,-7 3-368,1 0-1,0 1 1,0 0 0,-12 6-1,16-7 370,-12 7-693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13763,'-1'29'5346,"0"-22"-4929,0 0-1,1 0 1,0 0-1,0 1 1,1-1 0,0-1-1,0 1 1,0 0-1,1 0 1,5 12 0,-7-19-434,0 1 0,1 0-1,-1-1 1,0 1 0,1-1 0,-1 1 0,1 0 0,-1-1 0,1 1 0,-1-1 0,1 1 0,-1-1-1,1 0 1,-1 1 0,1-1 0,0 1 0,-1-1 0,1 0 0,0 0 0,-1 1 0,1-1-1,0 0 1,0 0 0,-1 0 0,2 0 0,0 0-49,-1 0-1,0-1 1,1 1 0,-1 0-1,0-1 1,1 0-1,-1 1 1,0-1 0,0 0-1,1 1 1,-1-1 0,1-2-1,5-3-433,-1-1-1,0 0 0,7-10 1,-9 11 176,19-26-1467,25-31-1441,-55 73 4187,0 1 1,1 1-1,1-1 0,-8 22 0,-19 67 1967,27-82-2883,2 0 1,-1 1-1,0 26 0,4-43-97,1-3-30,3-11-163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73 14483,'17'-20'2791,"20"-33"2996,-44 60-4738,-10 13-480,-27 52-294,-56 123 0,77-152-1619,23-64 180,9-12 726,5-11-56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16452,'12'0'1680,"-11"8"-952,-1 6-304,-4 7 800,-2 4-207,-3 6-321,2 9-152,3 3-216,-3-2-120,5-4-152,-1-4-48,3-5-128,2-3-128,2-8-400,-1-8-240,-10-9 271,-7-2 121</inkml:trace>
  <inkml:trace contextRef="#ctx0" brushRef="#br0" timeOffset="1">1 419 17292,'8'0'1920,"6"0"-1256,8-4-208,5-2 1049,13-7-801,6 7-72,4-5-488,2-4-384,-3 4 288,-8-2-88,-2-4-192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17844,'-7'11'1816,"0"8"-1096,-2 8-296,-4 9 1033,0 5-449,0 8-376,-4-3-136,1-6-440,5 2-120,-1-10-288,2-9-144,3-14-528,0-9-248,-2-16 871,5-4-279,0-13-40</inkml:trace>
  <inkml:trace contextRef="#ctx0" brushRef="#br0" timeOffset="1">38 51 16027,'13'8'1713,"3"4"-913,2 2-344,2 0 848,2 2-311,7-4-633,-2-5 880,3-12-984,0-2 0,-3-8-176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14947,'151'9'5944,"-20"0"-3974,342-30-766,-152 1-1171,-292 23-55,-30-2-70,0 0 0,0 0 0,0 0 0,0 0 0,-1-1 0,1 1 0,0 0 1,-1 0-1,1-1 0,0 1 0,-2 0 0,-14 3-409,1-1 0,-21 1 0,0-1 43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41 16724,'3'-40'7061,"-18"41"-3679,-31 27-2949,9-4-410,-273 153 311,273-156-318,2 3 0,1 0 0,-51 49 0,82-71-36,0 1 1,0 0 0,1 0-1,0 0 1,-1 0 0,1 1 0,0-1-1,1 0 1,-1 1 0,0-1-1,1 1 1,-1 5 0,2-8 6,-1 0 1,1 0-1,0 0 1,1 1-1,-1-1 1,0 0-1,0 0 1,0 0 0,1 0-1,-1 0 1,1 0-1,-1 0 1,1 0-1,-1 0 1,1 0-1,-1 0 1,2 1-1,-1 0-4,1 0-1,0-1 0,0 0 0,0 1 0,0-1 0,0 0 0,0 0 1,0 0-1,0 0 0,0 0 0,3 0 0,17 3-93,0 0 0,1-2 0,-1-1 0,0 0 0,27-4 0,3 2-80,26-1-152,177 6-2742,-219 0 1305,71 20-1,-32-6 377,-27-8 359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18 17948,'-3'-2'190,"0"0"0,0 0 1,0 0-1,0 1 0,0-1 0,0 1 0,0 0 1,0 0-1,-1 0 0,1 0 0,0 1 1,-1-1-1,1 1 0,-1 0 0,1 0 0,0 0 1,-1 0-1,1 1 0,0-1 0,-1 1 1,1 0-1,0 0 0,-5 2 0,-8 4 188,0 0 0,0 0-1,-16 12 1,-20 16 141,2 2 0,-52 51 0,98-85-503,-41 41 117,43-41-129,-1 0 0,1 1 0,-1-1 0,1 0 0,0 1 0,0 0 0,0-1 0,1 1 1,-1 0-1,1 0 0,0 0 0,-1 4 0,3-7-6,-1 1 0,0-1 0,0 0-1,1 1 1,-1-1 0,0 0 0,1 0 0,-1 0 0,1 1 0,0-1 0,-1 0 0,1 0-1,0 0 1,0 0 0,-1 0 0,1 0 0,0 0 0,0 0 0,0-1 0,0 1 0,0 0-1,1 0 1,-1-1 0,0 1 0,0-1 0,0 1 0,1-1 0,-1 0 0,0 1 0,2-1-1,41 7-67,-39-7 59,119 1-221,-86-2 167,-1 1 0,48 6 0,-82-5 62,-1-1 0,0 1-1,1-1 1,-1 1-1,1 0 1,-1 0 0,0 0-1,1 0 1,-1 1 0,0-1-1,0 0 1,0 1-1,0-1 1,0 1 0,0 0-1,-1 0 1,1 0-1,-1 0 1,3 3 0,-3-3 4,-1 0-1,1-1 1,0 2 0,-1-1 0,0 0-1,1 0 1,-1 0 0,0 0 0,0 0-1,0 0 1,0 0 0,0 0 0,0 0-1,-1 0 1,1 0 0,-1 0 0,0 0-1,1 0 1,-1 0 0,0 0 0,0 0 0,0 0-1,-2 2 1,-5 7 89,0-1 0,-1-1 0,0 0 0,-1 0 0,1-1 0,-1 0 0,-1 0 0,0-1 0,0-1 0,-19 9 0,20-11-99,1 0-1,-1-1 1,0 0 0,0-1 0,0 0-1,-1 0 1,1-1 0,0 0 0,-1-1-1,1-1 1,0 1 0,0-1-1,-19-5 1,28 5-116,-1 1 0,1-1 0,-1 1-1,1-1 1,-1 0 0,1 1 0,0-1-1,-1 0 1,1 0 0,0 0 0,0 0-1,0 0 1,0 0 0,0 0 0,0-1-1,0 1 1,0 0 0,0-1 0,0 1 0,1 0-1,-1-1 1,0 1 0,1-1 0,-1-2-1,1 1-26,0 0 0,-1 0 0,2 0 0,-1 0 0,0 0 0,1 0 0,-1 0 0,1 0 0,0 1 0,0-1 0,0 0 0,2-4-1,10-14-987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18412,'-3'6'614,"0"0"0,0 1 0,0-1 0,1 1 1,0-1-1,0 1 0,-1 7 0,-12 67 1011,14-76-1474,-60 461 2494,59-453-2835,1-7-104,0 0 0,1-1 0,0 1 0,-1 0 1,2-1-1,0 8 0,2-12-162,1-4-150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50 20820,'-8'6'187,"1"1"0,-1-1 1,1 1-1,1 0 0,0 1 0,0-1 0,0 1 0,1 1 0,0-1 0,0 1 0,1 0 0,1 0 0,-1 0 0,1 0 0,1 0 0,0 1 0,0 0 0,1-1 0,0 1 0,0 15 0,1-23-162,1 1 0,-1-1 0,0 0 0,0 0 0,1 0 0,0 0 0,-1 1 0,1-1 0,0 0 0,0 0 0,0 0 0,0 0 0,0-1 0,0 1 0,1 0 0,-1 0 0,1-1 0,-1 1 0,1-1 0,0 1 0,0-1 0,-1 0 0,1 1 0,0-1 0,0 0 0,0 0 1,0 0-1,0-1 0,0 1 0,1 0 0,-1-1 0,0 0 0,0 1 0,0-1 0,1 0 0,-1 0 0,0 0 0,0 0 0,4-2 0,2 1 24,0 0 1,-1-1-1,0-1 1,1 1-1,-1-1 1,0 0-1,-1-1 1,1 0 0,0 0-1,8-7 1,-6 3 18,0-1 1,-1 1 0,0-1 0,0-1-1,-1 0 1,-1 0 0,0 0 0,6-13-1,-9 16-42,0 0 0,-1-1-1,1 1 1,-2 0-1,1-1 1,-1 1 0,0-1-1,-1 1 1,0-1 0,0 0-1,-1 1 1,1-1 0,-5-13-1,5 19-29,-1 0 0,1 0-1,-1 0 1,0 1 0,0-1-1,0 0 1,0 0 0,0 0-1,0 1 1,0-1 0,0 0-1,-1 1 1,1-1 0,-1 1-1,1 0 1,-1 0 0,0-1 0,1 1-1,-1 0 1,0 0 0,0 0-1,0 1 1,0-1 0,0 0-1,0 1 1,0-1 0,0 1-1,0 0 1,0 0 0,0-1-1,0 1 1,0 1 0,0-1 0,0 0-1,0 0 1,0 1 0,0-1-1,-3 2 1,1-1-84,1 0 0,-1 1 0,0 0 1,1-1-1,-1 1 0,1 0 0,0 1 0,-1-1 0,1 1 0,0-1 0,1 1 1,-1 0-1,0 0 0,1 0 0,-1 0 0,1 1 0,0-1 0,-3 8 0,-2 19-55,7-29 117,0 1 0,0-1 0,0 1 0,0-1-1,0 1 1,0 0 0,0-1 0,1 1 0,-1-1 0,0 1-1,1-1 1,-1 1 0,1-1 0,0 1 0,0-1-1,1 3 1,14 9-334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17444,'-7'59'3535,"0"98"1,16 57-2715,-5-152-582,5 17-144,-5-51 282,1 40 0,-14-87 354,3-10-677,1 0 0,2 0 0,1-1 0,1 0 1,1 1-1,6-36 0,-3 41-119,2 1 1,0 0-1,1 0 1,2 1-1,0 0 1,2 0 0,0 1-1,17-26 1,-18 34-18,1 0-1,0 0 1,1 2 0,1-1 0,0 1 0,0 1-1,1 0 1,1 1 0,-1 0 0,1 1 0,1 0 0,0 1-1,0 1 1,0 1 0,20-5 0,-33 9 75,0 1 1,0-1-1,0 1 0,0 0 1,0 0-1,0 0 0,0 0 1,0 0-1,0 0 1,0 0-1,0 1 0,0-1 1,0 1-1,0-1 0,0 1 1,0 0-1,-1 0 1,5 2-1,-5-2 20,0 0-1,-1 0 1,1 0-1,0 0 1,0 1 0,-1-1-1,1 0 1,-1 0 0,1 1-1,-1-1 1,0 1-1,1-1 1,-1 0 0,0 1-1,0-1 1,0 1-1,0-1 1,0 0 0,0 1-1,-1 1 1,0 2 47,0 1 0,-1-1 0,0 0 0,0 0 0,0 0 0,0 0 1,-1-1-1,0 1 0,0-1 0,0 0 0,-1 1 0,-6 5 0,-13 8 230,0-1-1,-1-1 1,-31 15-1,39-23-323,-1-1 0,-1 0 0,1-1 0,-1-1 0,0 0 0,-19 1 0,35-5-11,0-1-1,1 0 0,-1 0 1,0 0-1,0 0 1,0 0-1,0 0 0,0-1 1,0 1-1,1-1 1,-1 1-1,-3-2 0,5 2 41,-1-1 0,1 1 0,0-1 0,-1 1-1,1-1 1,0 1 0,0-1 0,-1 0-1,1 1 1,0-1 0,0 1 0,0-1 0,0 0-1,0 1 1,0-1 0,0 1 0,0-1-1,0 0 1,0 1 0,0-1 0,0 1 0,0-1-1,0 0 1,0 1 0,1-1 0,-1 1 0,0-1-1,0 1 1,1-1 0,-1 1 0,0-1-1,1 1 1,-1-1 0,1 1 0,-1-1 0,1 1-1,-1 0 1,1-1 0,0 1 0,11-12-347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19356,'-15'-10'2609,"7"3"-1585,1 3-440,2 5 1384,8 11-567,10-1-273,10 2-568,9-3-216,11-1-264,4-3-152,6-5-440,-2-1-432,-5-9 368,-6 2 352,-22-1-200,-11 2-185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18060,'-20'30'1862,"-13"24"-94,30-49-1533,1 0 0,-1 1 0,2-1 0,-1 0 0,0 1 0,1-1 0,0 1 0,0 9 0,1-14-211,0 1 0,0-1 0,0 0 0,0 0 0,0 0 0,1 0 0,-1 0 0,0 0 0,1 0 1,-1 0-1,0 0 0,1 0 0,-1 0 0,1 0 0,0 0 0,-1 0 0,1 0 0,0-1 0,-1 1 0,1 0 0,0 0 0,0-1 0,0 1 0,0 0 0,0-1 0,0 1 0,0-1 0,0 1 0,0-1 0,0 0 0,0 1 0,0-1 0,0 0 1,0 0-1,0 0 0,0 0 0,2 0 0,3 0-13,1 0 1,0-1-1,-1 0 1,12-3-1,-17 4 2,56-15 57,-1-4-1,-1-1 0,59-32 1,-109 50-57,-1 0 1,0-1-1,0 1 1,0-1-1,0 0 1,0 0-1,-1 0 1,0-1-1,1 0 1,-1 1-1,0-1 1,-1 0-1,1 0 1,-1 0-1,3-6 1,-6 9 1,1 0-1,-1 0 1,0 0 0,1 1 0,-1-1 0,0 0-1,1 0 1,-1 0 0,0 1 0,0-1 0,0 0-1,0 1 1,0-1 0,0 0 0,0 1 0,0-1-1,0 1 1,-2-1 0,3 1-3,-5-2 27,0 1 1,0 0-1,0 0 0,0 0 0,0 1 0,0-1 1,0 1-1,0 0 0,0 1 0,0-1 0,0 1 1,0 0-1,0 0 0,0 1 0,0 0 1,0-1-1,-8 6 0,-8 4 132,0 2 0,-28 22 0,38-27-104,-2 3 16,1 0 0,0 1 0,1 0-1,1 1 1,0 0 0,1 0 0,0 1 0,1 0 0,0 1 0,-5 16 0,11-28-67,1 0-1,0 0 1,0 0-1,0 0 1,0 0-1,1 0 1,-1 0 0,1 0-1,0 0 1,0 1-1,0-1 1,0 0 0,0 0-1,1 0 1,0 0-1,-1 0 1,1 0 0,0 0-1,3 5 1,-2-5-12,0 0 0,0 0 0,1-1 0,-1 0 0,1 1 0,0-1 0,-1 0 0,1 0 0,0 0 1,0-1-1,0 1 0,0-1 0,1 1 0,-1-1 0,0 0 0,1-1 0,-1 1 0,5 0 0,8 1-224,1-1-1,-1-1 0,0-1 0,0 0 0,0-1 0,18-4 0,95-32-1720,-107 31 1658,29-16-1,17-18-460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15827,'0'5'1385,"0"-2"-961,0-1-200,4-8 616,3-1-288,3-5-368,5-3-192,5-4-568,1-5 408,2-5 32,3 2-88,0-1-80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13971,'13'-9'1088,"1"-4"-832,1-1-128,5-3 368,3-3-496,1-2 72,2-4-16,0 1-136</inkml:trace>
  <inkml:trace contextRef="#ctx0" brushRef="#br0" timeOffset="1">535 105 13371,'4'2'1112,"6"-6"-768,4-4-168,7-5 376,0-1-216,3-5-160,4-5 48,2 0-119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11434,'32'-12'450,"127"-49"870,-131 49-1320,-1-2 1,-1-1 0,39-29 0,-46 29-239,-10 7-67,-1 1 0,2 0 0,10-6 0,-18 4-80,-4-4 255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14411,'-2'2'1880,"2"-4"-1127,2 2-265,2 0 1784,6 2-1456,3-1-119,7 7-225,6-4-120,10-1-104,5-5-40,12-6-104,7-4-80,6-9-304,-1-1-248,-2-8-256,-7-1 623,-8 0-143,-3 9-120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14323,'17'2'1234,"0"0"-1,0 1 1,26 8-1,-41-11-1164,1 1 0,0 0-1,0 0 1,-1 1 0,1-1-1,-1 0 1,1 1-1,-1-1 1,0 1 0,1 0-1,-1 0 1,0 0 0,0 0-1,0 0 1,-1 1 0,1-1-1,0 0 1,-1 1-1,1-1 1,-1 1 0,0 0-1,0-1 1,0 1 0,0 0-1,-1 0 1,1 0-1,-1 0 1,0-1 0,0 1-1,0 0 1,0 5 0,-2 8 126,0-1 0,-1 1 0,-1-1 1,-8 24-1,11-36-166,-20 50 254,-43 80 0,-12 31-759,68-141 388,7-30-40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14875,'1'1'90,"0"0"0,-1 0-1,1-1 1,0 1 0,-1 0-1,1 0 1,0 0 0,-1 0 0,0 1-1,1-1 1,-1 0 0,0 0-1,1 0 1,-1 0 0,0 0 0,0 0-1,0 1 1,0 0 0,1 5 119,21 128 474,-5 1 0,-7 0 0,-7 146 1,-6-395 1,22-140-1159,-10 189 169,33-121 0,-38 171 283,-3 8 19,0 0-1,1 0 0,0 0 0,0 1 0,0-1 0,1 0 0,0 1 0,0 0 0,0 0 1,1 0-1,6-7 0,-10 11 4,1 1 0,-1-1 0,1 1 0,0-1 1,-1 1-1,1 0 0,0-1 0,0 1 0,-1 0 0,1-1 1,0 1-1,0 0 0,0 0 0,-1 0 0,1 0 0,0 0 1,0 0-1,0 0 0,-1 0 0,1 0 0,0 0 0,0 0 1,-1 0-1,1 0 0,0 1 0,1 0 0,0 0 0,-1 0 1,0 0-1,1 0 0,-1 0 0,0 1 0,0-1 0,0 1 0,0-1 0,0 1 1,0-1-1,1 4 0,1 2 13,-1 0 0,0 0 0,0 0 0,1 14-1,-2-9 60,-1 0-1,-1 0 1,0 1-1,-1-1 1,0 0-1,-1 0 1,0-1-1,-1 1 0,-1 0 1,-5 10-1,2-6-5,0-1-1,-1-1 0,-1 0 1,0 0-1,-1-1 0,-21 21 0,5-15-654,14-15-236,12-4 801,1 0 1,0 0-1,0 0 0,-1 0 0,1-1 1,0 1-1,0 0 0,-1 0 0,1 0 1,0 0-1,0-1 0,0 1 0,-1 0 1,1 0-1,0-1 0,0 1 0,0 0 0,0 0 1,0-1-1,-1 1 0,1 0 0,0 0 1,0-1-1,0 1 0,0 0 0,0-1 1,0 1-1,0 0 0,0 0 0,0-1 1,0 1-1,0 0 0,0-1 0,0 1 0,1 0 1,-1 0-1,0-1 0,0 1 0,0 0 1,0-1-1,8-20-412,6-15-176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 15035,'-20'27'683,"1"1"0,1 1 0,-18 40 0,31-58-525,0 1 1,1 0-1,0 0 1,1 1 0,0-1-1,1 1 1,0-1-1,1 1 1,1-1-1,0 1 1,4 24 0,-3-33-115,0 0 0,0 0 0,0 0 0,1 0 0,0 0 0,0 0 0,0 0 0,0-1 0,1 1 0,-1-1 0,4 4 0,-4-5-29,-1-1 0,0 0 0,0 0 1,1 0-1,-1 0 0,0 0 0,1 0 0,-1-1 0,1 1 1,-1 0-1,1-1 0,0 1 0,-1-1 0,1 1 1,0-1-1,-1 0 0,1 0 0,0 0 0,-1 0 0,1 0 1,0 0-1,-1 0 0,1 0 0,0-1 0,-1 1 0,1-1 1,-1 1-1,1-1 0,-1 0 0,3-1 0,2-2 24,0-1-1,0 0 0,-1 0 1,0 0-1,0-1 0,0 0 0,0 0 1,-1 0-1,0-1 0,-1 1 0,1-1 1,-1 0-1,-1 0 0,1 0 1,-1 0-1,0 0 0,-1-1 0,1-7 1,0 1 4,0 0 0,-2-1 1,0 1-1,0 0 1,-2 0-1,0 0 0,0 0 1,-8-23-1,8 30-33,-1 1-1,0-1 1,0 1 0,-1 0 0,0 1-1,0-1 1,0 1 0,-9-9-1,12 13-7,0 0 0,0-1 0,-1 1 0,1 0 0,-1 0 0,1 0 0,-1 0 0,1 0 0,-1 0 0,0 1 0,1-1 0,-1 1 0,0-1 0,1 1 0,-1-1 0,0 1 0,0 0 0,0 0 0,1 0 0,-1 0 0,0 0 0,0 0 0,0 0 0,1 1 0,-1-1-1,0 1 1,0-1 0,1 1 0,-1 0 0,1 0 0,-1-1 0,0 1 0,1 0 0,0 1 0,-1-1 0,1 0 0,-1 0 0,0 2 0,-1 1 2,0 0 1,0 1-1,1-1 0,-1 1 0,1-1 1,0 1-1,1 0 0,-1 0 0,1 0 1,0 0-1,0 0 0,0 0 0,1 0 1,0 0-1,0 0 0,0 0 1,1 1-1,-1-1 0,1 0 0,3 7 1,-4-9-3,1-1 1,0 1 0,-1-1 0,1 1 0,1-1-1,-1 1 1,0-1 0,0 0 0,1 0-1,0 1 1,-1-1 0,1 0 0,0-1 0,0 1-1,0 0 1,0 0 0,0-1 0,0 1 0,0-1-1,1 0 1,-1 0 0,1 0 0,-1 0 0,1 0-1,-1 0 1,1-1 0,-1 1 0,1-1-1,0 1 1,-1-1 0,1 0 0,0 0 0,-1-1-1,1 1 1,-1 0 0,1-1 0,0 0 0,-1 1-1,1-1 1,-1 0 0,3-1 0,8-5 7,0-1 1,-1 0 0,0-1 0,0 0-1,-1-1 1,0 0 0,14-18-1,-10 12 9,1 1 0,23-18 0,-39 32-18,1 0-1,0 0 0,-1 1 1,1-1-1,0 0 0,0 1 1,0-1-1,0 1 0,0-1 0,0 1 1,0 0-1,0-1 0,0 1 1,0 0-1,0-1 0,0 1 0,0 0 1,0 0-1,0 0 0,0 0 1,0 0-1,0 0 0,0 0 1,0 1-1,0-1 0,0 0 0,0 0 1,0 1-1,0-1 0,0 1 1,0-1-1,-1 1 0,1-1 0,0 1 1,0-1-1,0 1 0,0 0 1,-1 0-1,1-1 0,0 1 1,-1 0-1,1 0 0,-1 0 0,1 0 1,-1 0-1,1-1 0,-1 1 1,1 1-1,1 6 2,1 0 0,-1 0 0,-1 0 0,2 15 0,-3-16-1,3 26-1,-3-22 2,0 0-1,1-1 0,1 1 0,0 0 1,6 18-1,-8-29-1,0 1 0,0-1 1,0 0-1,1 1 1,-1-1-1,0 0 0,0 1 1,0-1-1,0 0 0,1 1 1,-1-1-1,0 0 0,0 0 1,1 1-1,-1-1 0,0 0 1,0 0-1,1 0 1,-1 1-1,0-1 0,1 0 1,-1 0-1,0 0 0,1 0 1,-1 0-1,0 0 0,1 1 1,-1-1-1,0 0 0,1 0 1,-1 0-1,0 0 1,1 0-1,-1 0 0,1 0 1,-1-1-1,13-10 19,7-25 16,-17 31-30,16-33 21,-5 11-4,20-30 0,-33 55-21,0 1 0,-1 0 0,1 0-1,0 0 1,0 0 0,0 0 0,0 0-1,0 0 1,0 0 0,0 0 0,1 0-1,-1 1 1,0-1 0,0 0 0,1 1-1,-1-1 1,0 1 0,3-1-1,-3 1 1,-1 0-1,1 0 0,0 1 0,0-1 0,0 0 0,0 1 0,-1-1 0,1 0 0,0 1 0,0-1 0,-1 1 0,1-1 0,0 1 0,-1 0 0,1-1 1,-1 1-1,1 0 0,-1-1 0,1 1 0,-1 0 0,1 0 0,-1-1 0,1 1 0,-1 0 0,0 0 0,0 0 0,1-1 0,-1 1 0,0 2 0,6 40-8,-3-8 28,-3-35-18,0 0-1,0 1 0,0-1 0,0 0 0,0 0 0,0 0 0,0 1 0,0-1 0,0 0 0,0 0 0,0 0 0,0 1 0,0-1 0,0 0 0,1 0 0,-1 0 0,0 0 0,0 1 0,0-1 0,0 0 1,0 0-1,0 0 0,1 0 0,-1 0 0,0 0 0,0 1 0,0-1 0,0 0 0,1 0 0,-1 0 0,0 0 0,0 0 0,0 0 0,0 0 0,1 0 0,-1 0 0,0 0 0,0 0 0,0 0 1,1 0-1,-1 0 0,0 0 0,0 0 0,0 0 0,1 0 0,-1 0 0,10-9 31,10-20 6,-18 27-32,0-2-2,47-68 59,-43 63-62,1 1 0,1-1 0,0 1 0,0 1 0,14-11 0,-21 17-1,0 1-1,0-1 0,0 0 0,0 0 1,1 1-1,-1-1 0,0 1 1,0-1-1,0 1 0,1-1 1,-1 1-1,0 0 0,1 0 1,-1 0-1,0-1 0,1 1 1,-1 0-1,0 1 0,0-1 1,1 0-1,1 1 0,-2-1 0,0 1 1,0 0-1,0 0 0,0 0 0,0 0 0,0 0 0,0 0 1,0 0-1,-1 0 0,1 0 0,0 0 0,-1 0 1,1 0-1,-1 1 0,1-1 0,-1 0 0,1 2 0,0 7-2,0 0-1,0 0 0,-1 0 0,-1 14 0,1-20 4,-9 59-672,9-63 688,0 0 1,0 0 0,0 0-1,0 1 1,0-1 0,0 0-1,0 0 1,0 0-1,0 0 1,0 1 0,0-1-1,0 0 1,0 0 0,0 0-1,0 0 1,0 1 0,0-1-1,0 0 1,0 0-1,0 0 1,0 0 0,0 0-1,0 1 1,0-1 0,0 0-1,0 0 1,0 0 0,-1 0-1,1 0 1,0 1 0,0-1-1,0 0 1,0 0-1,0 0 1,0 0 0,-1 0-1,1 0 1,0 0 0,0 0-1,0 1 1,0-1 0,-1 0-1,1 0 1,0 0 0,0 0-1,0 0 1,0 0-1,-1 0 1,1 0 0,0 0-1,0 0 1,0 0 0,0 0-1,-1 0 1,1 0 0,0 0-1,0-1 1,0 1-1,-1 0 1,-4-9-44,2-7 48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16516,'-1'0'79,"1"1"1,0-1 0,-1 0 0,1 0 0,0 0 0,-1 0 0,1 1 0,0-1 0,-1 0-1,1 0 1,0 1 0,-1-1 0,1 0 0,0 1 0,0-1 0,0 0 0,-1 1 0,1-1-1,0 0 1,0 1 0,0-1 0,0 0 0,0 1 0,-1-1 0,1 1 0,0-1 0,0 0-1,0 1 1,0-1 0,0 1 0,0-1 0,0 0 0,1 1 0,-2 21 545,1-17-126,0 49 213,2 0 0,2-1 0,22 100 0,-21-131-693,2 0 0,0 0 0,2-1 0,0 0 0,1 0 0,19 27 0,-39-61-800,-2-5 256,-2 0-1,-20-21 1,8 15 577,-2 1 0,-1 1 0,-47-27-1,70 42 334,8 3-198,12 0 28,36 3 74,22-1-707,-64 1 326,0 0-1,-1-1 1,1 0-1,-1 0 1,1 0-1,12-7 1,-9 0-118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16323,'-5'15'1081,"8"-9"-905,1-6-304,5-11 400,1-8-120,0-5-136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1 573 18276,'4'6'1864,"23"-5"-1176,8-2-255,12-5 663,8-3-336,9-4-768,6 2-520,-5-2 520,1 1-248,-6 5-192</inkml:trace>
  <inkml:trace contextRef="#ctx0" brushRef="#br0" timeOffset="1">1135 1 17548,'-32'26'2056,"-1"7"-1352,-7 11-344,3 5 1649,4 10-1369,4-2-136,12-1-392,4-6-272,13-10-488,1-10-224,15-18-481,4-8 993,7-24-288,5-12-256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88 12179,'0'-3'322,"0"-1"1,0 0 0,-1 1-1,1-1 1,-1 0 0,0 1 0,0-1-1,-1 1 1,1-1 0,-1 1-1,1 0 1,-1 0 0,0-1 0,0 1-1,-1 1 1,1-1 0,-5-4-1,5 5-225,0 1 0,1 0-1,-1 0 1,0 0-1,0 1 1,0-1-1,1 0 1,-1 1-1,0-1 1,0 1 0,0 0-1,0-1 1,0 1-1,0 0 1,0 0-1,0 0 1,0 1-1,0-1 1,0 0-1,0 1 1,0-1 0,1 1-1,-1 0 1,0-1-1,0 1 1,0 0-1,1 0 1,-1 0-1,0 1 1,1-1 0,-1 0-1,1 0 1,0 1-1,-1-1 1,0 3-1,-8 7 6,1 1 0,0 1-1,1 0 1,1 0 0,0 1-1,0-1 1,1 1 0,1 1-1,1-1 1,0 1 0,1 0-1,-3 24 1,6-36-98,0-1 0,0 1 1,0-1-1,0 0 0,0 1 0,0-1 1,1 1-1,-1-1 0,1 0 0,0 1 0,0-1 1,0 0-1,0 0 0,2 4 0,-2-5-2,0 0 0,0 0 0,0-1 0,1 1 0,-1 0 0,0-1 0,0 1 0,0-1 0,1 0 0,-1 1 0,0-1 0,0 0 0,1 1 0,-1-1 0,0 0 0,1 0 0,-1 0-1,0 0 1,1-1 0,-1 1 0,0 0 0,0-1 0,1 1 0,-1 0 0,0-1 0,0 1 0,0-1 0,2-1 0,11-6 13,0-1-1,-1-1 1,0 0 0,-1 0 0,0-2-1,0 1 1,10-16 0,15-13 30,-26 28-30,-8 8-12,0 0 0,1 1 0,-1-1 1,1 1-1,-1 0 0,1 0 0,0 0 0,0 0 0,0 1 0,0-1 0,1 1 0,4-2 1,-8 5-3,0-1 0,0 0 0,0 0 0,0 0 0,0 1 0,-1-1 0,1 1 0,0-1 1,0 0-1,0 1 0,-1 0 0,1-1 0,0 1 0,-1-1 0,1 1 0,0 0 0,-1-1 1,1 1-1,-1 0 0,1 0 0,-1-1 0,1 1 0,-1 0 0,0 0 0,1 0 0,-1 0 0,0 0 1,0-1-1,0 1 0,1 1 0,4 34 43,-4-29-38,0 6 13,-1-10-8,0 0 0,0 0 0,0-1 0,0 1-1,1 0 1,-1 0 0,1-1 0,0 1 0,0 0-1,0-1 1,3 5 0,-4-6-9,0-1 1,0 0-1,1 0 1,-1 0-1,0 0 1,0 0-1,1 0 1,-1 1-1,0-1 1,1 0-1,-1 0 0,0 0 1,0 0-1,1 0 1,-1 0-1,0 0 1,0 0-1,1 0 1,-1 0-1,0 0 0,1 0 1,-1 0-1,0 0 1,0-1-1,1 1 1,-1 0-1,0 0 1,0 0-1,1 0 1,-1 0-1,0-1 0,0 1 1,0 0-1,1 0 1,-1 0-1,0-1 1,0 1-1,8-10 45,-6 8-32,12-21 80,16-34 0,-21 37-40,2 0 0,23-34-1,-34 53-50,1 1-1,-1-1 0,1 0 0,0 0 0,-1 0 0,1 1 0,0-1 0,-1 0 0,1 1 0,0-1 0,0 1 0,0-1 0,0 1 0,-1-1 0,1 1 0,0-1 0,0 1 0,0 0 1,2-1-1,-2 1 1,-1 1 1,1-1 0,-1 0 0,1 1 0,-1-1 0,1 0 0,-1 1-1,1-1 1,-1 0 0,0 1 0,1-1 0,-1 1 0,0-1 0,1 1-1,-1-1 1,0 1 0,1-1 0,-1 1 0,0 0 0,0-1 0,0 1-1,0-1 1,1 2 0,0 6 63,0 1-1,0-1 0,-1 13 1,0-16-33,0 68 340,3-65-319,2-10-285,4-12-222,5-39 95,-8 18 153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4 182 14195,'-4'32'4254,"12"50"-3314,2-2 1,38 138-1,-47-211-915,1-1 1,0 1-1,0-1 1,1 0-1,0 0 1,0 0-1,5 7 1,-8-12-23,0-1 0,1 0 0,-1 1 0,0-1-1,1 0 1,-1 1 0,0-1 0,1 0 0,-1 0 0,0 0 0,1 1 0,-1-1 0,1 0 0,-1 0-1,0 0 1,1 0 0,-1 0 0,1 0 0,-1 1 0,1-1 0,-1 0 0,0 0 0,1 0 0,-1-1-1,1 1 1,-1 0 0,1 0 0,-1 0 0,0 0 0,1 0 0,-1 0 0,0-1 0,1 1 0,0 0-1,9-14 60,-4-1-34,0 0 0,-2 0 0,0 0 0,0 0 1,1-28-1,1-83 75,-6 117-95,0-18 8,1 10-8,-1-1 0,0 1 0,-5-27 0,1 35-8,2 10 0,0 12 0,3-5-1,1-1 0,0 1 0,0-1 0,1 0 0,0 0 0,0 0 0,1 0 0,-1-1 0,2 1 0,6 8 0,-9-12 1,0-1 0,0 0 0,0 1 0,1-1 0,-1 0-1,1 0 1,-1 0 0,1 0 0,0 0 0,-1-1 0,1 1 0,0-1 0,0 0 0,0 0 0,0 0 0,0 0 0,1 0 0,-1-1 0,0 0 0,0 1 0,0-1 0,1 0 0,-1-1 0,0 1 0,0 0 0,0-1 0,4-1 0,-1-1 3,0 0 1,0 0 0,0-1-1,-1 0 1,1 0-1,-1 0 1,0 0 0,-1-1-1,1 0 1,-1 0 0,0-1-1,0 1 1,0-1-1,5-11 1,1-6 7,-1 0 0,11-40-1,0-26 26,-18 77-33,0 0 0,-1 0 0,-1 0 0,0 0 0,-3-19 0,-2 18-3,4 12 0,1 1 0,0 0 0,0 0 0,0 0 0,0 0 0,-1-1 0,1 1 0,0 0 0,0 0 0,0 0 0,-1 0 0,1 0 0,0 0 0,0 0 0,-1 0 0,1 0 0,0 0 0,0 0 0,-1 0 0,1 0 0,0 0 0,0 0 0,0 0 0,-1 0 0,1 0 0,0 0 0,0 0 0,-1 0 0,1 0 0,0 0 0,-1 1 0,0 0 0,-1 1 0,1-1-1,-1 1 1,1 0 0,-1-1 0,1 1 0,0 0 0,0 0 0,0 0 0,-1 4-1,-7 19 12,1 0-1,1 0 0,2 0 0,0 1 0,2 0 0,1 0 1,0 1-1,3-1 0,0 0 0,5 29 0,-4-47-1,0 0 0,0 0 0,1 0 0,0 0 0,0 0-1,1 0 1,0-1 0,0 0 0,1 0 0,0 0-1,0 0 1,8 6 0,-11-11-5,0 0 0,1 1-1,0-1 1,-1-1 0,1 1-1,0 0 1,0-1 0,0 0 0,0 1-1,0-1 1,0 0 0,1 0 0,-1-1-1,0 1 1,0-1 0,1 0-1,-1 0 1,0 0 0,0 0 0,1 0-1,-1-1 1,0 1 0,0-1 0,1 0-1,-1 0 1,0 0 0,0 0-1,0-1 1,0 1 0,-1-1 0,1 0-1,0 0 1,2-2 0,2-2 4,0-1 0,0 0 0,-1 0 0,0 0 0,-1-1 0,1 0 0,-1 0 0,-1 0 0,7-17 0,-5 9 3,0 0 1,-2 0-1,0 0 1,3-29-1,-6 21 3,-1 23-13,0 0 0,0 0 0,0 1 0,0-1 0,0 0 0,0 1 0,0-1 0,0 0 0,-1 0 0,1 1 0,0-1 0,0 0 0,-1 1 0,1-1 0,0 0 0,-1 1 0,1-1 0,0 1 0,-1-1 0,1 1 0,-1-1 0,1 1 0,-1-1 0,0 1 0,1-1 0,-2 0 1,1 1 2,0 1 0,0-1 0,1 0 0,-1 1 0,0-1 0,0 1 0,0-1 0,1 1 0,-1 0 0,0-1 0,1 1 0,-1 0 0,0-1 0,1 1 0,-1 0 0,1 0 0,-1-1 0,1 1 0,-1 0 0,1 0 0,0 0 0,-1 1 0,-9 24 82,10-24-75,-4 12 46,0 0 0,1 0 1,0 0-1,1 1 0,1-1 0,1 1 1,0-1-1,0 1 0,2-1 0,0 1 0,4 16 1,-5-28-58,0 0 0,0-1 1,1 1-1,-1 0 1,1 0-1,-1-1 0,1 1 1,0-1-1,0 1 0,0-1 1,0 0-1,0 0 0,1 0 1,-1 0-1,4 2 1,-4-3 21,0 0 0,0 0 0,0-1 0,1 1-1,-1-1 1,0 1 0,0-1 0,0 0 0,1 1 0,-1-1 0,0 0 0,1-1 0,-1 1 0,0 0 0,0-1 0,1 1 0,-1-1 0,0 0 0,0 1 0,0-1 0,3-2 0,0 0 0,-1 0 1,1 0-1,0-1 0,-1 0 0,0 0 1,0 0-1,0 0 0,0-1 1,3-5-1,11-20 51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16003,'3'7'462,"-1"1"1,0-1-1,0 1 0,0 0 0,-1 0 0,0 0 0,-1 12 0,4 22 732,0-16-696,-3-17-351,0 0-1,1 0 0,-1-1 0,2 1 0,-1 0 1,2-1-1,4 10 0,-8-17-139,0-1 0,1 1-1,-1 0 1,0-1 0,1 1 0,-1 0-1,1-1 1,-1 1 0,1-1 0,0 1-1,-1 0 1,1-1 0,-1 0 0,1 1-1,0-1 1,0 1 0,-1-1 0,1 0-1,0 1 1,0-1 0,-1 0 0,1 0-1,0 0 1,0 0 0,-1 0 0,2 0-1,0 0 0,-1 0-1,0-1 0,0 0 0,1 1 1,-1-1-1,0 0 0,0 1 0,0-1 0,0 0 1,0 0-1,0 0 0,0 0 0,0 0 1,1-1-1,2-5 9,0 0 0,0 0 1,0 0-1,3-11 0,5-21 33,-2 0-1,-1-1 0,-3 0 1,3-70-1,-9 98-25,-2 23 4,-2 21 12,4-28-36,-2 70 87,3-67-71,-1 1 0,1 0 0,0-1 0,1 1 0,0 0 0,0-1 0,4 8 0,-6-14-14,0-1 0,0 1 0,1-1-1,-1 1 1,0-1 0,1 1 0,-1-1 0,0 1-1,1-1 1,-1 1 0,1-1 0,-1 1 0,1-1-1,-1 0 1,1 1 0,-1-1 0,1 0-1,-1 1 1,1-1 0,0 0 0,-1 0 0,1 0-1,-1 1 1,1-1 0,0 0 0,-1 0-1,1 0 1,0 0 0,-1 0 0,1 0 0,-1 0-1,1-1 1,0 1 0,-1 0 0,1 0 0,-1 0-1,1 0 1,0-1 0,-1 1 0,1 0-1,-1-1 1,1 1 0,-1 0 0,1-1 0,-1 1-1,1-1 1,-1 1 0,0-1 0,1 0 0,2-2 10,0 0 1,0 0 0,0-1 0,-1 1 0,4-7 0,2-6 9,0-1-1,-2 0 1,0 0-1,0-1 1,-2 1-1,0-1 1,2-36-1,-6 53-21,1 1 0,-1-1-1,0 0 1,0 1 0,0-1 0,0 1-1,0-1 1,0 1 0,0-1 0,0 1-1,0-1 1,-1 1 0,1-1 0,0 0-1,0 1 1,0-1 0,-1 1 0,1 0-1,0-1 1,0 1 0,-1-1 0,0 0-1,-6 9 3,-5 21-26,4-3 58,2 0 0,1 0 0,1 1 0,-2 36 0,6-61-28,0 1 0,0 0 0,0 0 0,1-1 0,-1 1 0,1 0 0,-1-1 0,1 1 0,0 0 0,1 2 0,-1-5-3,-1 1 0,1 0 0,-1 0 0,1 0 0,0-1 0,0 1 0,-1 0 0,1-1 0,0 1 0,0-1 1,0 1-1,0-1 0,0 1 0,0-1 0,0 0 0,0 1 0,0-1 0,0 0 0,0 0 0,0 1 0,0-1 0,0 0 0,0 0 0,0 0 0,0-1 1,0 1-1,0 0 0,0 0 0,1-1 0,11-2 7,-1-1 0,0-1 1,16-7-1,-18 7-1,0 1 0,0 0 0,0 0 0,1 1 1,0 0-1,10-1 0,-8 3 7,-8 0-15,0 0-1,1 1 1,-1 0-1,0 0 1,1 0-1,8 2 1,-17-5 5,-1-1 1,1 0-1,0 0 1,0 0-1,0 0 1,0 0 0,1 0-1,-3-6 1,0 1 9,-9-16 62,2 0 0,0-1-1,2 0 1,-10-39 0,20 64-87,-1 1 0,1 0 0,0-1 0,0 1 1,0-1-1,0 1 0,0-1 0,0 1 0,0-1 1,0 1-1,0-1 0,0 1 0,0 0 0,0-1 1,0 1-1,0-1 0,1 1 0,-1-1 0,0 1 1,0 0-1,0-1 0,1 1 0,-1-1 0,0 1 1,1 0-1,-1-1 0,0 1 0,0 0 0,1 0 1,-1-1-1,1 1 0,-1 0 0,0 0 0,1-1 0,-1 1 1,1 0-1,-1 0 0,0 0 0,1 0 0,-1-1 1,1 1-1,-1 0 0,1 0 0,26 2-1335,-4-1-56,-19-3 1278,0 0 1,0 1 0,0-1-1,0-1 1,-1 1 0,1-1 0,-1 1-1,0-1 1,6-6 0,11-15-706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14651,'1'2'213,"-1"1"-1,1-1 1,-1 1-1,0 0 0,0-1 1,0 1-1,0 0 1,0-1-1,0 1 1,-1 0-1,1-1 1,-2 4-1,-1 7 224,0 16 285,1-1-1,2 1 1,0 0 0,2 0-1,11 51 1,-7-51-567,2 0 0,2 0-1,0-1 1,2 0 0,0-1-1,3 0 1,0-1 0,1-1 0,26 31-1,-42-55-149,1-1-1,-1 1 0,1 0 1,-1 0-1,1-1 1,0 1-1,-1 0 0,1-1 1,0 1-1,-1-1 0,1 1 1,0-1-1,0 0 0,0 1 1,0-1-1,-1 0 0,1 1 1,0-1-1,1 0 0,-1 0 0,-1 0-1,1 0 1,-1-1-1,1 1 1,-1 0-1,1-1 1,-1 1-1,0 0 1,1-1-1,-1 1 1,0 0-1,1-1 1,-1 1-1,0-1 0,0 1 1,1-1-1,-1 1 1,0-1-1,0 1 1,0-1-1,1 1 1,-1-1-1,0 1 1,0-1-1,1-43 80,-1 40-78,-3-55 42,-3 0 0,-18-84-1,16 120-46,8 23 1,0 0 0,0 0 0,0 0 0,0 0 0,0 0 0,0 0 0,0 0 0,0 0 0,0 1 1,0-1-1,0 0 0,0 0 0,0 0 0,0 0 0,0 0 0,0 0 0,0 0 0,0 0 0,0 0 0,0 1 0,0-1 0,0 0 0,0 0 0,-1 0 0,1 0 0,0 0 0,0 0 0,0 0 0,0 0 1,0 0-1,0 0 0,0 0 0,0 0 0,0 0 0,0 0 0,0 0 0,-1 1 0,1-1 0,0 0 0,0 0 0,0 0 0,0 0 0,0 0 0,0 0 0,0 0 0,0 0 0,-1 0 0,1 0 0,0-1 1,0 1-1,0 0 0,0 0 0,0 0 0,0 0 0,0 0 0,0 0 0,0 0 0,-1 0 0,1 0 0,0 0 0,0 0 0,0 0 0,1 40 14,0-31-10,0-1-1,1 0 0,-1 0 1,1 0-1,1 0 0,0 0 0,0-1 1,0 1-1,1-1 0,0 0 1,1 0-1,5 7 0,-9-13-1,0 0 0,0 0 0,1 0 1,-1 0-1,0 0 0,0 0 0,1-1 0,-1 1 0,0 0 0,1-1 0,-1 0 0,1 1 0,-1-1 0,1 0 1,-1 1-1,1-1 0,-1 0 0,1 0 0,-1 0 0,1 0 0,-1-1 0,0 1 0,1 0 0,-1-1 0,1 1 0,-1-1 1,1 1-1,-1-1 0,0 0 0,1 1 0,-1-1 0,0 0 0,0 0 0,0 0 0,0 0 0,0 0 0,0 0 1,2-2-1,2-3 0,0 0 0,0-1 0,-1 0 1,0 1-1,0-1 0,3-8 1,37-122 71,-44 136-74,1-1 0,-1 1 0,0 0 0,0 0 0,1-1 0,-1 1 0,1 0 0,-1 0 0,1 0 0,0 0-1,-1 0 1,1 0 0,2-2 0,-3 3 2,0 0-1,1 0 0,-1 1 0,0-1 1,1 0-1,-1 0 0,0 0 1,1 1-1,-1-1 0,0 0 1,0 1-1,1-1 0,-1 0 0,0 1 1,0-1-1,0 0 0,0 1 1,1-1-1,-1 0 0,0 1 1,0-1-1,0 0 0,0 1 0,0-1 1,0 1-1,0-1 0,0 1 1,5 39 85,-5-38-84,1 9 20,0 16 108,1 1 1,1 0 0,2-1-1,10 35 1,-14-61-136,-1 0 0,0 0 0,0 0 0,1 0 0,-1 1 0,1-1 0,-1 0 0,1 0 0,0-1 0,-1 1 0,1 0 0,0 0 1,-1 0-1,1 0 0,0 0 0,0-1 0,0 1 0,0 0 0,0-1 0,0 1 0,0-1 0,0 1 0,2 0 0,-2-1-38,0-1 0,-1 1 0,1-1 0,0 1 0,0-1 0,0 1 0,-1-1 0,1 1 0,0-1 0,0 0 0,-1 1 1,1-1-1,-1 0 0,1 1 0,-1-1 0,1 0 0,-1 0 0,1 0 0,-1 0 0,1 1 0,-1-1 0,0 0 0,0 0 0,1 0 0,-1 0 0,0 0 0,0 0 0,0 0 0,0-1 0,1-15-187,0 0-1,-1-21 0,-3-6-206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17172,'-1'13'1496,"1"1"-1184,1-3-224,5 1 608,3-6-608,1-4 0,1 1-120,2 0-72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14019,'-1'4'316,"0"0"-1,0 0 1,0 0-1,-1 0 1,1 0-1,-1 0 1,0 0-1,0-1 1,-1 1-1,1-1 1,-1 0-1,1 1 1,-5 2-1,-16 26 1145,17-19-1060,0 1 0,1 0 0,0 0 0,1 0 0,-3 21 0,6-28-283,1-1 0,-1 0 0,1 1-1,0-1 1,0 1 0,1-1 0,0 1-1,0-1 1,0 0 0,1 1 0,0-1 0,0 0-1,1 0 1,6 10 0,-8-14-124,0-1 1,1 1 0,0 0-1,-1-1 1,1 1-1,0-1 1,-1 0 0,1 0-1,0 0 1,0 1-1,0-2 1,0 1 0,0 0-1,1 0 1,-1-1 0,0 1-1,0-1 1,0 0-1,0 1 1,1-1 0,-1 0-1,0 0 1,0-1-1,1 1 1,-1 0 0,0-1-1,0 1 1,0-1-1,0 0 1,0 0 0,0 1-1,4-4 1,3 0-233,-1-1 0,0 0 0,0-1 0,0 0 0,-1 0 1,10-11-1,-5 2 17,-1 0 0,10-18 0,-7 11-55,16-20-357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61 395 13923,'4'-18'2654,"-3"21"-656,-3 31 151,0-12-2051,1-7-33,-1 0 1,-1 0 0,0-1 0,-1 1-1,-9 22 1,-8 33 1007,18-57-847,0 0 26,0 0-1,1 0 0,0 0 1,1 1-1,0-1 1,1 0-1,2 20 1,-2-33-245,0 1 0,0-1 0,0 1 0,0-1 1,0 1-1,0-1 0,0 0 0,0 1 0,1-1 1,-1 1-1,0-1 0,0 0 0,0 1 0,0-1 1,0 1-1,1-1 0,-1 0 0,0 1 0,0-1 1,1 0-1,-1 1 0,0-1 0,1 0 0,-1 1 1,0-1-1,1 0 0,-1 0 0,0 1 0,1-1 1,-1 0-1,0 0 0,1 0 0,-1 0 0,1 1 1,-1-1-1,0 0 0,1 0 0,-1 0 0,1 0 1,-1 0-1,1 0 0,-1 0 0,0 0 1,1 0-1,-1 0 0,1 0 0,-1-1 0,1 1 1,-1 0-1,0 0 0,1 0 0,-1-1 0,0 1 1,1 0-1,-1 0 0,0 0 0,1-1 0,-1 1 1,0 0-1,1-1 0,-1 1 0,0 0 0,1-1 1,18-26 78,-18 26-84,21-40-1,-1 0 1,-3-1-1,-1-1 0,16-63 1,-48 157-100,7-29 122,-5 30 0,11-42-3,-6 43 79,8-49-90,-1 0 1,1 0-1,0 0 1,1 0 0,-1 0-1,1 0 1,-1 0 0,1 0-1,3 7 1,-4-10-9,0-1 0,1 1 0,-1-1-1,0 1 1,1-1 0,-1 1 0,0-1 0,1 1 0,-1-1-1,1 0 1,-1 1 0,1-1 0,-1 0 0,1 1 0,-1-1-1,1 0 1,-1 1 0,1-1 0,-1 0 0,1 0 0,0 0-1,-1 0 1,1 0 0,-1 0 0,1 0 0,0 0 0,-1 0-1,1 0 1,-1 0 0,1 0 0,0 0 0,-1 0 0,1 0-1,-1 0 1,1-1 0,-1 1 0,1 0 0,-1 0 0,1-1-1,0 0 1,18-15 20,-18 16-20,24-31-61,-1 0 0,-1-2 1,-2 0-1,24-51 0,75-186-414,-111 247 437,-1-2 0,-1 1 0,-2-1 0,5-35 0,-11 28 48,0 32-11,1-1 0,0 1 0,0-1 0,0 0-1,0 1 1,0-1 0,0 1 0,-1-1 0,1 0 0,0 1-1,-1-1 1,1 1 0,0-1 0,-1 1 0,1-1-1,0 1 1,-1 0 0,1-1 0,-1 1 0,1-1 0,-1 1-1,1 0 1,-1-1 0,1 1 0,-1 0 0,0 0 0,1-1-1,-1 1 1,1 0 0,-1 0 0,0 0 0,1 0 0,-1 0-1,1 0 1,-1 0 0,0 0 0,1 0 0,-1 0 0,0 0-1,1 0 1,-1 0 0,1 1 0,-1-1 0,1 0 0,-1 0-1,0 1 1,1-1 0,-1 0 0,1 1 0,-1-1 0,-4 4 6,-1 0 1,2 0 0,-1 0 0,0 0 0,1 1-1,0-1 1,0 1 0,-4 7 0,-26 46 116,20-32-44,1 0 0,2 1 0,0 1-1,2 0 1,1 0 0,1 1 0,2 0-1,1 0 1,-1 41 0,5-61-43,1 0 1,0-1 0,0 1-1,1 0 1,0-1-1,1 1 1,6 14-1,-7-19-30,0 0-1,0-1 0,0 1 0,0-1 1,1 1-1,0-1 0,0 0 1,0 0-1,0 0 0,0-1 0,1 1 1,-1-1-1,1 1 0,-1-1 0,1 0 1,0-1-1,8 3 0,-3-2-117,1-1 0,0 0 1,0-1-1,0 0 0,0-1 0,0 0 0,0 0 0,-1-1 0,1-1 0,0 1 1,-1-2-1,0 1 0,11-6 0,12-9-204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112 146 14539,'0'-5'460,"0"0"0,0 0-1,-1-1 1,0 1 0,0 0 0,-2-5 0,3 9-380,0 0 1,0 0-1,-1 1 1,1-1 0,-1 0-1,1 1 1,-1-1-1,1 0 1,-1 1 0,1-1-1,-1 0 1,1 1-1,-1-1 1,0 1-1,1-1 1,-1 1 0,0-1-1,0 1 1,1 0-1,-1-1 1,0 1 0,0 0-1,1 0 1,-1 0-1,0-1 1,0 1 0,0 0-1,0 0 1,1 0-1,-1 0 1,0 0 0,0 1-1,0-1 1,1 0-1,-1 0 1,0 0-1,0 1 1,0-1 0,1 0-1,-1 1 1,0-1-1,1 1 1,-1-1 0,0 1-1,1-1 1,-1 1-1,-1 0 1,-2 3 87,0 0 0,0 0 0,0 0 0,0 0 0,0 1 0,1-1 0,0 1-1,0 0 1,0 0 0,-3 8 0,0 2-63,1 0-1,-5 24 0,7-28-81,0 0-1,2 1 0,-1-1 0,2 1 0,-1-1 0,1 1 0,1-1 1,0 1-1,4 14 0,-5-25-19,0 0-1,0-1 1,0 1 0,1 0 0,-1 0 0,0 0 0,0-1 0,1 1-1,-1 0 1,0-1 0,1 1 0,-1 0 0,1-1 0,-1 1-1,1 0 1,-1-1 0,1 1 0,-1-1 0,1 1 0,0-1 0,-1 1-1,1-1 1,0 1 0,-1-1 0,1 0 0,0 1 0,0-1-1,-1 0 1,1 0 0,0 1 0,0-1 0,-1 0 0,1 0 0,0 0-1,0 0 1,0 0 0,-1 0 0,1 0 0,0-1 0,0 1-1,0 0 1,-1 0 0,1 0 0,0-1 0,0 1 0,-1 0 0,1-1-1,0 1 1,0-1 0,4-3 6,-1 0-1,0 0 1,0 0-1,0 0 1,5-8-1,6-10 23,0-2 0,-2 1 0,17-43-1,20-78 16,-31 88-27,-17 76-13,-6 21-20,2-1 0,2 1 1,2-1-1,8 48 1,-9-84-57,0 0 0,0 0 1,0 0-1,1 0 1,0-1-1,0 1 1,0 0-1,3 4 0,-5-8 41,1 1 0,-1 0 1,1-1-1,0 1 0,-1-1 0,1 1 0,-1 0 0,1-1 0,0 1 0,0-1 0,-1 0 0,1 1 0,0-1 0,0 0 0,0 1 0,-1-1 0,1 0 0,0 0 0,0 0 0,0 0 0,0 1 0,-1-1 0,1 0 0,0-1 0,0 1 0,0 0 0,0 0 1,-1 0-1,1 0 0,0-1 0,0 1 0,0 0 0,-1-1 0,1 1 0,0-1 0,0 1 0,-1-1 0,1 1 0,0-1 0,-1 1 0,1-1 0,-1 0 0,2-1 0,14-18-304,5-14-99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17836,'-2'23'1592,"-4"17"-1056,-4 8-168,-1 9 617,-2 3-297,2-1-168,0-2-136,1-11-360,2-7-224,-2-16-632,0-10-241,-3-15 809,0-8-208,-4-13-176</inkml:trace>
  <inkml:trace contextRef="#ctx0" brushRef="#br0" timeOffset="1">1 148 16347,'15'16'1425,"4"8"-1001,1 3-144,4 2 408,2-3-80,1-5-280,1-5-328,0-7-200,0-5 200,-5-11-96,-2-6-96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15251,'0'2'121,"0"1"-1,0-1 1,1 1 0,-1-1-1,1 0 1,-1 1 0,1-1-1,0 0 1,0 0-1,0 1 1,0-1 0,0 0-1,1 0 1,-1 0-1,1 0 1,-1 0 0,1-1-1,0 1 1,0 0 0,-1-1-1,1 1 1,0-1-1,0 0 1,0 0 0,1 0-1,-1 0 1,0 0-1,0 0 1,1 0 0,-1-1-1,0 1 1,1-1 0,-1 0-1,1 1 1,-1-1-1,0 0 1,1 0 0,3-1-1,3 0 48,1-1 0,-1 0-1,1 0 1,-1-1 0,0 0-1,0-1 1,-1 0 0,15-8 0,-10 3-93,0-1 0,0 0 0,-1-1 0,-1-1 0,18-20 0,-22 23-56,0-1 0,-1 1 0,0-1 1,-1 0-1,0 0 0,0-1 0,-1 0 0,4-19 0,-7 28-15,-1 1 0,1-1 0,-1 0 0,0 0 0,1 1 0,-1-1 0,0 0 0,0 0 0,0 1 0,-1-1 0,1 0 0,0 1 0,-1-1 0,1 0 0,-1 1 0,1-1 0,-1 0 0,0 1 0,0-1 0,0 1 0,0-1 0,0 1 0,0 0 0,0-1 0,0 1 0,0 0 0,-2-2 0,1 3 0,0-1 1,0 1 0,0-1 0,0 1 0,0 0 0,0-1 0,0 1-1,0 0 1,0 0 0,0 1 0,0-1 0,0 0 0,0 1-1,0-1 1,0 1 0,0-1 0,1 1 0,-1 0 0,0 0 0,0 0-1,1 0 1,-4 3 0,-5 3 48,0 1 0,1 1 1,0 0-1,1 0 0,0 0 0,0 1 0,1 1 0,0-1 0,-5 14 1,2-5 102,2 0 0,1 0 1,0 1-1,-6 35 1,10-42-55,1-1 1,1 1-1,0 0 1,2 23 0,-1-34-125,0 1 0,1-1 1,-1 0-1,1 1 1,-1-1-1,1 0 0,0 0 1,-1 1-1,1-1 1,1 0-1,-1 0 0,0 0 1,0 0-1,1 0 1,-1 0-1,1 0 0,-1-1 1,1 1-1,0 0 1,0-1-1,0 0 0,0 1 1,0-1-1,0 0 1,0 0-1,0 0 1,0 0-1,1 0 0,-1-1 1,0 1-1,1-1 1,-1 1-1,3-1 0,1 0-140,-1 0-1,1-1 0,-1 0 0,0 0 0,0 0 1,1-1-1,-1 1 0,0-1 0,0 0 1,0-1-1,-1 1 0,1-1 0,6-5 0,6-5-212,-1-1 0,15-18 0,-30 31 365,37-40-774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17564,'-1'4'1752,"-12"13"-1088,-4 10-240,-8 11 841,2 4-225,2 12-432,-1-1-160,5 1-232,4-2-112,6-9-256,1-6-168,6-11-360,3-6-200,-1-15-505,-1-5 985,-1-11-264,-6-5-168</inkml:trace>
  <inkml:trace contextRef="#ctx0" brushRef="#br0" timeOffset="1">46 264 14147,'-17'-26'2273,"4"6"-1161,3 7-400,4 5 2641,13 9-2097,9 5-416,3-2-216,6 2-792,4-5-424,4 1 528,3-4-64,3-10-152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17468,'0'6'480,"-1"0"0,0 0 0,-1 0 0,1 0-1,-5 10 1,-3 11 415,8-21-717,-2 5 111,1 0-1,0 0 1,1 0-1,0 1 1,0-1-1,3 17 1,-2-27-281,0 0 0,0 0 0,0 0 0,1 0 0,-1 0 0,1 0 0,-1 0 1,1 0-1,-1 0 0,1 0 0,-1 0 0,1-1 0,0 1 0,-1 0 0,1 0 0,0-1 0,0 1 1,-1 0-1,1-1 0,0 1 0,0-1 0,0 1 0,0-1 0,0 1 0,0-1 0,0 0 1,0 0-1,0 1 0,0-1 0,0 0 0,0 0 0,0 0 0,0 0 0,0 0 0,0 0 0,0 0 1,0-1-1,0 1 0,0 0 0,0-1 0,0 1 0,0 0 0,1-2 0,9-2-13,-1 0-1,0-1 0,13-8 1,-7 3 17,-8 7-26,0-1 0,0 1 0,0 0 0,16-3 0,-22 5 16,-1 1 0,0 0 0,1 0 0,-1-1 0,0 1 0,1 0-1,-1 0 1,0 0 0,1 1 0,-1-1 0,0 0 0,1 0 0,-1 1-1,0-1 1,1 1 0,-1-1 0,0 1 0,0 0 0,0-1 0,0 1-1,0 0 1,1 0 0,-1 0 0,-1-1 0,1 1 0,0 0 0,0 1-1,0-1 1,0 0 0,-1 0 0,1 0 0,0 0 0,-1 1 0,1-1-1,-1 0 1,0 0 0,1 1 0,-1-1 0,0 0 0,0 1 0,0 1-1,1 6 77,-2 0-1,1 0 0,-2 0 0,1 0 0,-1 0 0,0 0 0,-1-1 1,0 1-1,0-1 0,-6 11 0,-2 1 186,0-1-1,-28 36 1,35-49-334,-1-1 0,0 0 0,0 0 0,0 0 0,-7 4 0,11-8 57,0 0-1,1-1 0,-1 1 1,0 0-1,0-1 1,0 1-1,0-1 1,0 0-1,0 1 1,0-1-1,0 0 1,-1 1-1,1-1 1,0 0-1,0 0 1,0 0-1,0 0 0,0 0 1,0 0-1,0 0 1,0 0-1,-1-1 1,1 1-1,0 0 1,0-1-1,0 1 1,0-1-1,0 1 1,0-1-1,0 1 1,1-1-1,-1 0 0,0 1 1,0-1-1,0 0 1,0 0-1,1 1 1,-1-1-1,0 0 1,0-1-1,-6-18-237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 18436,'0'0'35,"-1"0"-1,1-1 1,0 1 0,0 0 0,0 0 0,0 0-1,0 0 1,0-1 0,0 1 0,0 0 0,-1 0-1,1 0 1,0 0 0,0 0 0,0 0-1,0 0 1,0 0 0,-1-1 0,1 1 0,0 0-1,0 0 1,0 0 0,0 0 0,-1 0-1,1 0 1,0 0 0,0 0 0,0 0 0,0 0-1,-1 0 1,1 0 0,0 0 0,0 0-1,0 0 1,0 0 0,-1 0 0,1 0 0,0 1-1,0-1 1,0 0 0,0 0 0,-1 0-1,1 0 1,-10 9 425,-9 15-176,-1 7 81,1 2 1,1 0-1,2 1 0,1 1 1,2 0-1,-12 50 1,18-58-339,2 0 1,1 1 0,1 0-1,2 0 1,0 0-1,2 0 1,1 0 0,2 0-1,7 33 1,-9-55-118,0 0-1,0 0 1,0 0 0,1 0 0,0 0 0,0-1-1,1 1 1,-1-1 0,1 0 0,8 8 0,-10-11 49,0 0 1,0-1 0,0 0 0,0 1-1,0-1 1,0 0 0,1 0-1,-1 0 1,0 0 0,1 0-1,-1-1 1,0 1 0,1-1-1,-1 1 1,1-1 0,-1 0-1,1 0 1,-1 0 0,1 0-1,-1-1 1,1 1 0,-1 0-1,0-1 1,1 0 0,-1 0-1,0 0 1,1 0 0,-1 0 0,0 0-1,3-3 1,23-19-418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15819,'2'16'2009,"-4"7"-1241,-9 5-320,-2 8 1609,-1 4-1329,-1 5-160,4-1-112,2-4-112,8-5-328,1-5-144,6-9-312,1-5-120,4-10-416,-2-6 1064,-8-16-345,1-4-207,-15-6 40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17932,'0'6'1744,"6"-3"-1048,5 0-232,12 3 697,9-2-185,11-4-256,5 0-112,7-6-536,-1-2-328,-1-3 1328,-4-3-1040,-5-9 0,-6 0-32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15459,'1'0'101,"-1"0"0,0 0 0,0 0 0,0 0 0,0 0 1,1 0-1,-1 0 0,0 0 0,0 0 0,0 0 0,0 0 0,0 0 0,1 0 0,-1 0 0,0 0 0,0 0 0,0 0 0,1 1 909,-1-1-909,0 0 0,1 0 0,-1 1 1,0-1-1,0 0 0,0 0 0,0 0 0,0 0 0,0 0 0,0 1 0,0-1 0,0 0 0,0 0 0,0 0 0,0 0 0,0 0 0,0 1 0,0-1 0,-6 10 2394,-22 20-1326,4-5-393,10-6-651,0 0 0,2 1-1,0 1 1,1 0 0,2 1 0,-14 39-1,22-57-126,0 0 0,1 0 0,-1 0 0,1 0 0,-1 0 0,1 0 0,0 0 0,1 0 0,-1 0 0,1-1 0,-1 1 0,1 0 0,0 0-1,3 6 1,-3-8-8,1 0 1,-1-1-1,0 1 0,1 0 0,0 0 0,-1-1 0,1 1 0,0-1 0,0 1 0,0-1 0,0 0 0,0 0 0,0 0 1,0 0-1,0 0 0,0-1 0,0 1 0,1 0 0,-1-1 0,0 0 0,0 1 0,1-1 0,-1 0 0,0 0 1,1 0-1,3-1 0,63-7-363,104-6-527,-171 14 880,0 0 0,0 0 0,1 0 0,-1 0 0,0 1-1,0-1 1,0 1 0,0-1 0,1 1 0,-1 0-1,0 0 1,0-1 0,0 2 0,3 1 0,-5-3 16,0 1 0,1-1-1,-1 0 1,0 1 0,0-1 0,1 0 0,-1 1 0,0-1 0,0 0 0,0 1 0,0-1 0,1 1 0,-1-1-1,0 1 1,0-1 0,0 0 0,0 1 0,0-1 0,0 1 0,0-1 0,0 1 0,0-1 0,-1 0 0,1 1-1,0-1 1,0 1 0,0 0 0,-1 0 1,-1 1 1,1-1-1,0 1 0,0-1 0,0 0 0,-1 1 1,1-1-1,-1 0 0,1 0 0,-3 1 0,-24 13 149,0-2-1,-43 14 0,21-8 94,45-17-218,-22 10 197,-1-2 0,0-1 0,0 0 0,-53 6 0,66-17-708,15 2 453,-1 0-1,1 0 0,0 0 1,0 0-1,0-1 1,-1 1-1,1 0 0,0 0 1,0 0-1,0 0 1,0-1-1,0 1 0,-1 0 1,1 0-1,0-1 1,0 1-1,0 0 1,0 0-1,0-1 0,0 1 1,0 0-1,0 0 1,0-1-1,0 1 0,0 0 1,0 0-1,0-1 1,0 1-1,0 0 0,0 0 1,0-1-1,1 0-54,0-1-1,0 1 0,0-1 1,0 1-1,0 0 0,0-1 1,1 1-1,-1 0 0,0 0 1,1 0-1,-1 0 0,1 0 1,2-1-1,16-6-520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19804,'-4'23'1833,"0"4"-1225,-3 2-240,2 8 680,1 3-336,-2 5-56,3-2-248,2-6-488,0-4-328,1-4-552,2-6-296,-2-13 920,0-9-240,-1 1-233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17172,'32'-8'1337,"1"2"0,-1 1 0,38 0 0,-51 5-1192,1 0 0,-1 2 1,1 0-1,-1 1 0,0 1 1,29 10-1,-39-10-102,-1 0 1,1 0-1,-1 1 1,0 0-1,0 0 0,-1 1 1,0 0-1,0 0 1,0 1-1,-1 0 1,1 0-1,-2 1 0,1-1 1,-1 1-1,0 0 1,-1 1-1,0-1 0,0 1 1,-1 0-1,0 0 1,-1 0-1,0 0 1,0 1-1,-1-1 0,0 0 1,0 1-1,-1-1 1,-1 1-1,1-1 0,-2 0 1,1 1-1,-1-1 1,-1 0-1,0 0 0,0 0 1,0 0-1,-8 12 1,3-8 206,0 0 0,-1-1-1,0-1 1,-1 1 0,0-1 0,-16 12 0,22-19-245,-1 0-1,0-1 1,1 0-1,-1 1 1,0-2-1,-1 1 1,1-1-1,0 0 1,-1 0 0,0 0-1,1-1 1,-1 0-1,0 0 1,0 0-1,1-1 1,-1 0-1,0 0 1,0 0 0,-6-2-1,10 2-50,1 0-1,-1 0 1,1-1-1,-1 1 1,1-1-1,0 0 1,-1 1-1,1-1 1,-1 0-1,1 0 1,0 0 0,0 0-1,-1 0 1,1 0-1,0 0 1,0 0-1,0 0 1,0 0-1,0-1 1,1 1-1,-1 0 1,0-1-1,1 1 1,-1-1 0,0 1-1,1-1 1,0 1-1,-1-1 1,1 1-1,0-3 1,2-11-376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17924,'7'-2'1784,"-2"9"-1080,-2 8-264,-5 9 785,-2 3-273,1 12-320,2 3-152,-1 4-336,2-3-168,-3-11-448,2-3-144,1-10-232,1-16-168,2 5-113,-4-19-1039,-5-15 1472,0-6-305,1-8 153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12603,'3'-18'1928,"2"11"-712,3 1-431,6 4 2087,3 1-1288,6 0-479,3-1-121,7-1-312,1 2-136,-2-2-392,-1 2-152,-6-1-464,-7 1-240,-5 1-368,-4 1-225,-12 5 857,-6-2-304,-8 5-80</inkml:trace>
  <inkml:trace contextRef="#ctx0" brushRef="#br0" timeOffset="1">54 204 17756,'0'20'1832,"7"-8"-1024,4-8-264,15 0 881,4-4-249,0-8-384,3-4-144,2 2-432,-5-3-248,-7 3-736,-7 5-280,-16 3 824,-5-4-240,-6 12-128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15059,'-7'17'1641,"10"-5"-809,2-5-288,10-4 704,0-2-168,8-1-456,-1-1-343,4-4-722,-2 0-495,-5-7 728,2 5-264,-2-9-168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21453,'7'3'1848,"-7"8"-1312,-4 9-240,-4 10 760,0 9-287,-2 5-297,0 4-256,1 1-208,-1-1-280,3-5-545,1-4-247,2-10 1744,-2-6-896,2-8-152,-2 3-88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 15995,'-3'9'501,"1"0"0,0-1 0,0 1-1,1 0 1,0 1 0,1-1 0,0 0-1,2 14 1,-1-21-427,-1 1 1,1 0-1,0 0 1,0-1-1,0 1 1,0 0-1,1-1 0,-1 1 1,1-1-1,0 0 1,-1 1-1,1-1 0,0 0 1,0 0-1,1 0 1,-1 0-1,0-1 0,1 1 1,-1 0-1,1-1 1,-1 0-1,1 0 1,0 0-1,-1 0 0,1 0 1,0 0-1,0-1 1,0 1-1,-1-1 0,7 0 1,1 1-32,0-2 1,0 0 0,0 0-1,0-1 1,0 0-1,0 0 1,-1-1 0,1-1-1,15-7 1,10-7 49,38-28 1,-40 24-29,-28 19-56,-1 2-1,-1-1-1,1 0 1,-1-1-1,1 1 0,-1-1 1,0 1-1,0-1 1,5-6-1,-11 16 45,0-1 1,0 0-1,-1 0 0,0 0 1,0 0-1,-5 6 0,6-8-17,-10 10 60,11-12-78,0 0 1,0 0 0,0-1-1,0 1 1,1 1 0,-1-1-1,1 0 1,-1 0 0,1 1-1,0-1 1,0 0 0,-1 5 0,2-7-15,0 0 0,0 0 0,0 1 1,-1-1-1,1 0 0,0 0 0,0 1 1,0-1-1,0 0 0,0 0 1,0 1-1,0-1 0,0 0 0,0 0 1,0 1-1,0-1 0,0 0 0,1 0 1,-1 1-1,0-1 0,0 0 0,0 0 1,0 0-1,0 1 0,0-1 1,0 0-1,1 0 0,-1 0 0,0 1 1,0-1-1,0 0 0,1 0 0,-1 0 1,0 0-1,0 1 0,1-1 1,10-3 47,16-15-28,-22 15-6,7-7-21,0 1 0,-1-1 1,20-24-1,-28 31-10,9-8 65,-12 11-46,1 0 0,-1 1 0,0-1 1,1 0-1,-1 0 0,1 1 0,-1-1 1,0 0-1,1 1 0,-1-1 0,0 0 1,0 1-1,1-1 0,-1 1 0,0-1 1,0 0-1,1 1 0,-1-1 0,0 1 1,0-1-1,0 1 0,0-1 0,0 1 1,0 0-1,1-1-32,-1 1 1,0 0-1,1-1 1,-1 1-1,0 0 0,1-1 1,-1 1-1,1-1 1,-1 1-1,0-1 0,1 1 1,-1-1-1,1 0 1,0 1-1,-1-1 1,1 1-1,-1-1 0,1 0 1,0 0-1,-1 1 1,1-1-1,0 0 0,-1 0 1,2 0-1,20-3-973,16-16-145,-19 7 576</inkml:trace>
  <inkml:trace contextRef="#ctx0" brushRef="#br0" timeOffset="1">586 22 16412,'-3'5'463,"0"1"1,1-1-1,-1 1 1,1 0 0,0-1-1,0 1 1,1 0 0,0 0-1,0 0 1,0 8 0,1-9-375,0 1 0,0-1 1,0 0-1,1 0 0,0 0 1,0 0-1,0-1 0,1 1 1,0 0-1,0 0 0,0-1 1,4 8-1,-5-11-85,-1 0 0,1-1 0,-1 1 0,1 0 0,-1 0 1,1-1-1,0 1 0,-1-1 0,1 1 0,0 0 0,-1-1 0,1 1 0,0-1 1,0 0-1,0 1 0,-1-1 0,1 0 0,0 1 0,0-1 0,0 0 0,0 0 0,0 0 1,0 1-1,-1-1 0,1 0 0,2-1 0,-2 1 1,1-1 1,-1 0-1,1 1 1,-1-1-1,1 0 1,-1 0-1,0 0 0,0 0 1,1 0-1,-1 0 1,0-1-1,0 1 0,1-2 1,2-3 11,-1 0 0,1 0 0,-1-1 0,-1 1 0,4-11 0,-4 8 10,0-1 0,-1 0-1,0 0 1,-1-19 0,0 27-18,0-1 0,-1 0 0,1 1 0,-1-1 0,0 0 0,1 1 1,-1-1-1,-1 1 0,1-1 0,-2-2 0,2 4-3,0 0-1,0 0 1,0 0 0,0 0-1,0 0 1,0 0-1,0 1 1,0-1 0,0 0-1,-1 1 1,1-1-1,0 1 1,-1-1 0,1 1-1,0-1 1,-1 1 0,1 0-1,0 0 1,-1 0-1,1 0 1,-2 0 0,0 0-6,1 1 0,0-1 0,0 1 0,0 0 0,0-1 1,1 1-1,-1 0 0,0 0 0,0 0 0,0 0 0,1 1 1,-1-1-1,0 1 0,1-1 0,-1 1 0,1-1 0,0 1 1,0 0-1,-1-1 0,1 1 0,0 0 0,0 0 0,0 2 1,0-3-60,1 0 1,-1 1 0,1-1 0,-1 0-1,1 1 1,0-1 0,0 0 0,-1 1 0,1-1-1,0 0 1,0 1 0,0-1 0,0 0-1,1 1 1,-1-1 0,0 0 0,1 1-1,-1-1 1,0 0 0,1 1 0,0-1-1,-1 0 1,1 0 0,0 0 0,-1 0 0,1 0-1,0 0 1,0 0 0,0 0 0,0 0-1,0 0 1,0 0 0,0 0 0,1-1-1,1 2 1,1 0-71,1-1-1,-1 0 1,1-1-1,0 1 1,-1-1 0,1 1-1,0-1 1,-1-1-1,1 1 1,-1-1-1,1 1 1,0-1-1,-1-1 1,6-1-1,23-10-599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16283,'-13'4'769,"1"1"-1,0 1 0,0 0 0,0 1 1,-17 13-1,9-5 684,11-10-868,1 1 0,1 1 0,-10 9 1,15-14-473,-1 0 1,1 1 0,0-1-1,1 1 1,-1-1-1,0 1 1,1 0 0,0 0-1,-1-1 1,1 1-1,0 0 1,0 0 0,1 0-1,-1 5 1,1-7-103,0 0-1,0-1 1,0 1 0,0-1 0,0 1-1,1 0 1,-1-1 0,0 1-1,0-1 1,1 1 0,-1-1 0,0 1-1,1-1 1,-1 1 0,1-1 0,-1 1-1,0-1 1,1 0 0,-1 1-1,1-1 1,-1 0 0,1 1 0,-1-1-1,1 0 1,0 0 0,0 1 0,24 3-201,24-6-529,-18-3 187,-19 2 253,-1 1 1,1 1-1,0 0 0,-1 0 1,1 1-1,0 1 0,0 0 1,22 5-1,-34-6 279,1 0 0,-1 0 0,1 0 0,-1 0 0,1 1 0,-1-1 0,1 0-1,-1 0 1,1 0 0,-1 1 0,0-1 0,1 0 0,-1 0 0,1 1 0,-1-1 0,0 1 0,1-1 0,-1 0 0,0 1 0,1-1 0,-1 1 0,0-1 0,0 0 0,1 1 0,-1-1 0,0 1 0,0-1 0,0 1 0,0-1 0,0 1-1,0-1 1,1 1 0,-1 0 0,-1 0 33,1 1 0,-1-1-1,0 0 1,1 0-1,-1 1 1,0-1 0,0 0-1,0 0 1,1 0 0,-1 0-1,0 0 1,-2 1-1,-31 21 987,-84 31 1579,66-36-4000,51-18 1381,0 0 18,1 1-1,0-1 1,-1 0-1,1 0 1,-1 1-1,1-1 1,0 0-1,-1 0 1,1 0-1,-1 0 1,1 0-1,-1 0 1,1 0-1,0 0 1,-1 0-1,1 0 1,-1 0-1,1 0 1,-1 0-1,1 0 1,-1 0-1,1 0 1,0 0-1,-1 0 1,1 0-1,-1-1 1,1 1-1,0 0 1,-1 0-1,1-1 1,-1 1-1,1 0 1,0-1-1,0 1 1,-1 0-1,1-1 1,0 1-1,-1-1 1,2-8-374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9:5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18356,'3'1'211,"0"0"0,0-1 0,-1 1 0,1 0 0,0 1 1,0-1-1,-1 0 0,1 1 0,0-1 0,-1 1 0,0 0 0,1 0 0,-1 0 0,0 0 1,0 0-1,0 1 0,2 2 0,0 1 40,1 1 0,-1-1-1,0 1 1,0 0 0,4 12 0,-4-4-140,-1-1 0,-1 0 0,0 1 0,-1 0 0,0-1 0,-1 1 0,-1 0 0,0 0 0,-1-1-1,-1 1 1,0-1 0,-1 0 0,0 0 0,-1 0 0,-1 0 0,-9 16 0,-6 6-130,-2-1 1,-1 0-1,-2-2 0,-43 44 0,44-52-102,0-2-1,-2 0 0,-52 33 1,35-29-1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15467,'-30'-10'1305,"4"5"-1321,11 2-545,3 1 1194,18 4-1618,11 5 209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12731,'0'2'1160,"2"-5"-952,1 3 320,-1 0-64,1-6-104,3 6-40,4-4-32,0-1-8,4 0-159,1-1-121,3-1-265,1-5-135,3 7-480,-1-7-328,-1 5 880,0 1-240,-3 2-112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10242,'4'0'808,"2"5"-728,-1-7-112,0 2 232,2 5-240,-1-5-24,2-3-16,4 4 0,-1-1-48,2-3-208,0 0 296,0-2-8,0-4-16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10434,'9'2'169,"0"-1"0,0 0 0,0 0 0,0-1 0,0 0 0,17-3 0,-18 2-341,0 0 1,1 1 0,-1 0-1,1 0 1,0 1 0,-1 0 0,10 2-1,-14-1 0,0 0 0,0 0 1,0 0-1,-1 0 0,1 0 0,-1 1 0,1 0 0,4 5 0,-5-5 133,0 0 0,0 0 0,0-1 1,1 1-1,-1-1 0,1 0 0,-1 0 0,1 0 0,6 2 0,-3-2 252,0-1-1,0 0 1,0-1 0,0 0 0,0 0-1,0 0 1,0-1 0,0 0-1,10-3 1,19-1 1024,1 1-528,14-4-805,-7 1-311,38-14-305,-33 8-169,0 2-1,75-7 0,-93 15 819,1-2-1,-1-1 1,54-18 0,-72 21 347,-1 1 1,1 0 0,-1 1-1,1 0 1,15 2-1,-15-1 191,1 0-1,-1-1 1,0 0-1,24-6 0,-15 1-354,1 0 0,32-3-1,-46 8-296,0 0 0,0 1 0,0 1 0,0-1 0,0 2 0,0-1-1,0 1 1,-1 0 0,12 5 0,-11-3-170,-1-1 1,1 0-1,0 0 1,0-1-1,0 0 0,0-1 1,1 0-1,-1 0 1,0-1-1,0 0 0,1-1 1,-1 0-1,0 0 1,0-1-1,0 0 1,0-1-1,9-3 0,14-8 68,-15 7 708,-1 1-1,20-5 0,-30 9-87,0 1 0,0 1 0,0-1 0,0 1 0,1 0 0,-1 0 0,0 0 0,0 1 0,12 3 0,6 2 28,1-1 1,-1-1-1,1-1 1,0-1-1,35-2 1,125-20-1566,-24 1-1489,24 17 5284,-38-2-2829,-118 6 21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3873,'72'-17'-253,"-53"11"576,0 1 0,0 1 0,0 1 0,0 1 0,25 0 1,-43 2-117,0 0 1,1 0-1,-1 1 1,0-1-1,0 0 1,1 1 0,-1-1-1,0 0 1,0 1-1,0 0 1,0-1-1,0 1 1,0 0 0,0-1-1,0 1 1,0 0-1,0 0 1,0 0-1,0 0 1,0 0 0,-1 0-1,2 2 1,11 10 3689,-10-12-3846,-1-1 0,0 0 0,1 0 0,-1 0 0,0 0 0,1 0 0,-1 0 0,0-1 0,1 1 0,3-2 0,9-1-114,-12 4 20,1-1 0,0 1 0,0 0 0,-1-1 0,1 2 0,-1-1 0,8 3 0,16 6-161,-17-10 107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13915,'5'4'888,"-5"-1"-776,0 4-32,0-1 144,0 11-64,-2 2-56,-1-5-24,1 9-64,0-6-48,-1 2-88,2 0 112,-1-1-40,-2-6-32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10410,'0'21'536,"0"2"-1208,1 0 688,2-1 512,-1 1-672</inkml:trace>
  <inkml:trace contextRef="#ctx0" brushRef="#br0" timeOffset="0.49">61 467 12427,'-3'22'752,"-1"1"-784,4 2-72,0-1 24,3 2-88,1 3-80,0 2-80,-1 2-1185,-1 3 1233,0 1-112,0 0-56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8490,'17'1'3236,"-5"9"4392,-12-10-7620,0 1 0,0-1 1,-1 0-1,1 0 0,0 0 1,0 0-1,-1 0 1,1 0-1,0 0 0,-1 0 1,1 0-1,0 0 1,-1 0-1,1 0 0,0 0 1,0 0-1,-1 0 1,1 0-1,0 0 0,-1 0 1,1 0-1,0 0 1,0 0-1,-1 0 0,1 0 1,0-1-1,0 1 0,-1 0 1,1 0-1,0 0 1,0-1-1,-1 1 0,1 0 1,0 0-1,0 0 1,0-1-1,-1 1 0,1 0 1,0 0-1,0-1 1,0 1-1,0 0 0,0-1 1,0 1-1,0 0 1,0 0-1,0-1 0,0 1 1,0 0-1,0-1 1,0 1-1,0 0 0,0-1 1,0 1-1,0 0 0,0 0 1,0-1-1,-2-19-132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20852,'-3'0'1737,"7"1"-1281,5 1-200,8-2 688,6-3-320,4-3-456,5 2-384,-1-2-656,2-2-280,-3-2 872,-2-3-240,-13 0-232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8802,'-3'13'767,"-1"0"1,-1 0-1,1 0 1,-2-1-1,-11 19 1,2-1 204,6-3-509,9-26-481,0-1 1,0 1 0,0 0 0,0 0 0,0-1-1,0 1 1,0 0 0,0 0 0,0 0 0,0-1-1,0 1 1,0 0 0,1 0 0,-1-1 0,0 1-1,1 0 1,-1-1 0,0 1 0,1 0 0,-1-1-1,1 1 1,-1 0 0,1-1 0,-1 1 0,1-1-1,0 1 1,-1-1 0,1 1 0,0-1-1,-1 0 1,2 1 0,-1 0 15,0-1 1,0 1-1,-1 0 0,1-1 1,0 1-1,-1 0 0,1-1 0,-1 1 1,1 0-1,0 0 0,-1-1 1,0 1-1,1 0 0,-1 0 1,0 0-1,1 0 0,-1 0 1,0 0-1,0 0 0,1 0 0,-1 0 1,0 1-1,0 28 413,-1-21-331,0 114 320,1-123-413,0 0 1,0 0-1,0 0 0,0 0 0,0 0 0,0 0 1,0-1-1,0 1 0,0 0 0,1 0 0,-1 0 1,0 0-1,0 0 0,0 0 0,0 0 0,0 0 1,0 0-1,0 0 0,0 0 0,0 0 0,0 0 1,1 0-1,-1 1 0,0-1 0,0 0 0,0 0 1,0 0-1,0 0 0,0 0 0,0 0 0,0 0 1,0 0-1,0 0 0,0 0 0,0 0 0,0 0 1,0 0-1,1 0 0,-1 0 0,0 0 0,0 0 1,0 1-1,0-1 0,0 0 0,0 0 0,0 0 1,0 0-1,0 0 0,0 0 0,0 0 0,0 0 1,0 0-1,0 0 0,0 1 0,0-1 0,0 0 1,0 0-1,0 0 0,0 0 0,0 0 0,0 0 0,0 0 1,0 0-1,-1 0 0,1 0 0,0-8-479,-5 0 345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14 172 9450,'-2'-6'336,"-1"1"0,2-1 0,-1 0 1,0 1-1,1-1 0,0 0 0,1 0 0,-1 0 0,1 1 0,0-1 0,0 0 0,1 0 1,0 0-1,0 0 0,0 1 0,1-1 0,0 0 0,0 1 0,0-1 0,1 1 1,0 0-1,0 0 0,0 0 0,0 0 0,1 0 0,5-4 0,-7 7-270,0 0-1,1 0 1,0 1-1,-1-1 0,1 1 1,0 0-1,0-1 1,0 1-1,0 1 1,0-1-1,0 0 0,0 1 1,0-1-1,0 1 1,0 0-1,0 0 1,0 0-1,0 1 1,1-1-1,3 2 0,0-1-26,1 1 0,-1 1-1,1-1 1,-1 1-1,0 1 1,13 7 0,-15-7-36,0 0-1,1 0 1,-1 0 0,-1 1 0,1 0 0,-1 0 0,1 0 0,-2 0 0,1 1-1,0-1 1,-1 1 0,0 0 0,3 9 0,-4-7 46,0 1-1,-1-1 1,1 1 0,-2-1 0,1 1 0,-1 0-1,0-1 1,-1 1 0,-2 9 0,-4 13 260,-2 0 0,-2 0 1,0-2-1,-23 42 1,20-43-53,-1 3 13,-18 60 1,29-80-245,1 0 0,1 1 0,0-1-1,1 1 1,0 0 0,1-1 0,0 1 0,0 0 0,4 13 0,-2-17-16,1 0 0,0 0 0,1 0 0,0-1 0,0 1 0,1-1 0,0 0 0,0 0 0,0-1 0,1 1 0,0-1 0,1 0 1,-1-1-1,10 7 0,12 7 9,2-1 1,35 16 0,-56-29-15,19 7 21,-18-7-17,0-1-1,0 1 1,16 11-1,-26-16-6,0 1-1,0-1 1,0 0-1,0 0 1,0 0 0,1 0-1,-1 0 1,0 0-1,0 0 1,0 1 0,0-1-1,0 0 1,0 0-1,0 0 1,0 0-1,0 0 1,0 0 0,0 1-1,0-1 1,0 0-1,0 0 1,0 0 0,0 0-1,0 0 1,0 1-1,0-1 1,0 0-1,0 0 1,0 0 0,0 0-1,0 0 1,0 1-1,0-1 1,0 0 0,0 0-1,0 0 1,0 0-1,0 0 1,0 0 0,-1 0-1,1 1 1,0-1-1,0 0 1,0 0-1,0 0 1,0 0 0,0 0-1,0 0 1,-1 0-1,1 0 1,0 0 0,0 0-1,0 0 1,0 0-1,0 0 1,-1 0 0,1 0-1,0 0 1,0 0-1,0 0 1,0 0-1,0 0 1,-1 0 0,1 0-1,0 0 1,-9 2 49,-1-1-23,1 0 0,0 2 0,-1-1-1,1 1 1,0 0 0,1 1 0,-14 7 0,10-5-16,1 0 1,1 1 0,-1 1-1,1-1 1,0 2-1,-11 12 1,15-15-6,1 0 0,0 1 0,0-1 0,1 1-1,0 0 1,0 1 0,0-1 0,1 1 0,1 0 0,-5 15 0,7-20-5,0-1 0,0 1 0,0 0 1,0-1-1,0 1 0,1-1 0,-1 1 0,1-1 0,0 1 1,-1-1-1,1 1 0,0-1 0,1 0 0,-1 1 1,0-1-1,1 0 0,-1 0 0,1 0 0,0 0 1,-1 0-1,1 0 0,3 2 0,6 4-4,0-1 1,0 1-1,16 6 1,0 1 9,-5 0-14,0 1-1,-2 2 1,36 35 0,-22-14 2,30 45-1,-58-74 9,0 1-1,0 0 0,-1 0 0,0 0 0,-1 1 0,0-1 1,-1 1-1,0 0 0,-1 0 0,-1 0 0,1 0 0,-2 1 1,0-1-1,0 0 0,-1 0 0,-1 0 0,0 0 0,-7 24 1,5-28 55,1 0 1,-1 0 0,0 0-1,-1 0 1,0-1 0,0 0-1,0 0 1,-1 0 0,0 0 0,-1-1-1,1 0 1,-1-1 0,0 1-1,-1-1 1,1-1 0,-17 8-1,-6 0 304,-1-1-1,0-2 1,-44 8-1,-11 3 23,77-16-422,0-1-1,0 2 0,0-1 0,0 1 1,1 1-1,0-1 0,0 1 0,-11 11 0,3-3-1047,18-26-514,8-9 1095,5-2-163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11290,'4'-1'128,"-1"0"-1,1 0 0,-1-1 1,1 0-1,-1 1 0,0-1 1,0 0-1,0-1 0,0 1 1,0-1-1,3-3 0,11-8 119,31-16-90,1 1 0,1 3 0,2 1-1,1 3 1,0 3 0,63-15 0,-106 32-147,231-57 103,-165 45-68,93-7 0,584 33 2238,-600 3-1263,160 36 0,-277-43-953,0 1 1,-1 1-1,51 23 0,-63-21 59,0 0 0,-1 1-1,0 2 1,-1 0 0,34 32 0,4 9 478,62 65 897,-120-120-1491,108 114 801,-93-100-747,0-2 1,1 0 0,1-1 0,-1-1-1,30 13 1,-26-16 10,0-1 0,0-2 1,0 0-1,1-1 0,-1-1 0,30 1 0,22 2 87,-8 11-1018,-65-17 836,0 1 1,1-1 0,-1 0-1,0 0 1,0 0-1,0 0 1,1 0-1,-1 0 1,0 0 0,0 0-1,1 0 1,-1 0-1,0 0 1,0 0-1,0 0 1,1 0 0,-1 0-1,0 0 1,0 0-1,0 0 1,1 0-1,-1 0 1,0-1 0,0 1-1,0 0 1,1 0-1,-1 0 1,0 0-1,0 0 1,0 0 0,0-1-1,1 1 1,-1 0-1,0 0 1,0 0 0,0-1-1,0 1 1,0 0-1,0 0 1,0 0-1,0-1 1,0 1 0,1 0-1,-1 0 1,0 0-1,0-1 1,0 1-1,0 0 1,0 0 0,0 0-1,0-1 1,0 1-1,-1 0 1,1 0-1,0 0 1,0-1 0,0 1-1,0 0 1,0 0-1,0 0 1,0-1-1,-1 1 1,-2-6-401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37 17892,'10'0'408,"-13"-2"-111,-21 4 291,16 1-448,0 1 1,0-1-1,0 1 0,1 0 0,0 1 0,0 0 0,0 0 0,1 1 0,-1 0 0,1 0 0,0 0 0,-7 11 0,7-9-28,0 1-1,1 0 0,0 0 1,0 0-1,1 1 1,0-1-1,1 1 1,0 0-1,-3 20 1,5-28-89,1 0 1,0 0-1,0-1 0,-1 1 1,1 0-1,0 0 1,1 0-1,-1 0 0,0 0 1,1 0-1,-1 0 0,1 0 1,-1 0-1,1-1 1,0 1-1,0 0 0,0 0 1,0-1-1,0 1 1,0 0-1,0-1 0,0 0 1,1 1-1,-1-1 1,1 0-1,1 2 0,-1-2 9,1 0-1,-1-1 0,1 1 0,-1-1 0,1 1 0,0-1 0,-1 0 0,1 0 0,-1 0 0,1 0 0,-1-1 0,1 1 0,-1-1 0,1 1 0,-1-1 0,1 0 0,-1 0 0,0 0 0,4-2 0,11-8 70,0 0 1,-1-1-1,0 0 0,-1-1 1,-1-1-1,0-1 0,-1 0 1,0 0-1,-1-1 1,-1-1-1,-1 0 0,10-22 1,-18 35-93,0 0 0,-1 0 0,0 0 0,0 0-1,0 0 1,0 0 0,-1 0 0,1-7 0,-1 11-15,0-1-1,0 0 1,0 0-1,-1 0 1,1 1-1,0-1 1,0 0-1,-1 0 0,1 1 1,0-1-1,-1 0 1,1 1-1,-1-1 1,1 0-1,-1 1 1,1-1-1,-1 0 0,1 1 1,-2-1-1,1 0-25,0 1 0,0-1-1,0 1 1,-1 0 0,1 0-1,0-1 1,0 1 0,0 0-1,-1 0 1,1 0 0,0 0-1,0 0 1,0 0 0,-1 1-1,1-1 1,-2 1-1,-2 1-213,0 0-1,0 0 0,0 0 1,1 1-1,-1 0 0,1 0 0,0 0 1,0 0-1,0 1 0,0-1 1,0 1-1,1 0 0,-1 0 0,1 0 1,-3 7-1,-5 10-604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16436,'0'27'1544,"-7"6"-992,-5 1-256,5 6 552,1 8-120,1-5-160,3-2-159,2-5-313,0-7-176,3-9-248,3-5-129,2-16 1834,1-12-1377,0-16 8,-4-9 56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15339,'0'21'4769,"-13"32"-2145,4-14-1704,-1-3-459,-4 26-115,14-58-340,-1 0 0,1 0 0,0 0 0,0 1-1,1-1 1,-1 0 0,1 0 0,0 0 0,0 0 0,0 0-1,3 8 1,-3-11-56,0 0 0,0 1 0,0-1 0,0 0 0,0 0 0,0 0 0,0 0-1,0 0 1,0 0 0,0 0 0,0 0 0,1 0 0,-1-1 0,0 1 0,1 0 0,-1-1-1,0 1 1,1-1 0,-1 0 0,1 1 0,-1-1 0,1 0 0,-1 0 0,1 0 0,-1 0 0,1 0-1,-1 0 1,1 0 0,-1-1 0,1 1 0,-1 0 0,2-1 0,2-1-101,-1 0 1,1 0 0,-1 0-1,1 0 1,-1-1-1,0 0 1,0 0-1,5-4 1,8-13-424</inkml:trace>
  <inkml:trace contextRef="#ctx0" brushRef="#br0" timeOffset="1">172 109 15523,'-10'18'1785,"-5"5"-849,1 1-344,0 9 968,-1-2-223,7 8-377,-1 1-136,6-7-376,5 0-232,5-6-704,3-9 144,3-20 232,1-5-112,-1-15-96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16900,'0'-1'88,"0"1"0,0 0 0,1 0 0,-1 0 0,0 0 0,0 0 1,0 0-1,1 0 0,-1 0 0,0 0 0,0 0 0,0-1 0,0 1 0,1 0 1,-1 0-1,0 0 0,0 0 0,0-1 0,0 1 0,0 0 0,1 0 1,-1 0-1,0-1 0,0 1 0,0 0 0,0 0 0,0 0 0,0-1 0,0 1 1,0 0-1,0 0 0,0-1 0,0 1 0,0 0 0,0 0 0,0 0 1,0-1-1,0 1 0,0 0 0,0 0 0,0-1 0,0 1 0,0 0 1,-1 0-1,1 0 0,0-1 0,0 1 0,0 0 0,0 0 0,0 0 0,0 0 1,-1-1-1,1 1 0,0 0 0,0 0 0,0 0 0,-1 0 0,25-3 1220,-23 3-1195,234-32 1473,-119 14-1476,-114 19-88,-9 2-425,-14 2-927,1-13 659,11 1 242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78 15027,'1'-1'121,"0"0"0,-1-1 0,1 1-1,-1 0 1,0-1 0,1 1 0,-1 0 0,0-1 0,0 1-1,0 0 1,0-1 0,0 1 0,0-1 0,0 1-1,0 0 1,-1-1 0,1 1 0,0 0 0,-1-1-1,1 1 1,-2-1 0,1 1-22,1 0-1,-1 0 1,0 0 0,0 1-1,0-1 1,0 0 0,-1 1-1,1-1 1,0 0 0,0 1-1,0 0 1,0-1-1,-1 1 1,1 0 0,0 0-1,0-1 1,-1 1 0,-1 0-1,-2 1 53,0-1 1,0 1-1,0-1 0,0 1 0,0 1 0,1-1 0,-1 1 0,0 0 1,1 0-1,-8 4 0,-3 5 30,0 1 1,0 0-1,1 1 0,1 0 1,-14 19-1,22-26-116,0 1 1,0 0 0,1 0-1,0 1 1,0-1 0,0 1-1,1 0 1,1 0 0,-1 0-1,1 0 1,1 1-1,0-1 1,0 0 0,0 9-1,1-15-41,0-1 0,0 1 0,0-1 0,0 1 0,0-1-1,1 0 1,-1 1 0,1-1 0,-1 1 0,1-1 0,-1 0-1,1 1 1,0-1 0,-1 0 0,1 0 0,0 0 0,0 0-1,0 1 1,0-1 0,0 0 0,0-1 0,0 1 0,0 0-1,3 1 1,-1-1 8,0 0-1,-1 0 1,1-1-1,0 0 1,-1 1-1,1-1 1,0 0-1,0 0 1,-1-1-1,1 1 1,0-1-1,3 0 1,6-3 77,0 0 1,0-1-1,-1 0 0,16-9 1,-11 4-10,0-1-1,-1-1 1,0-1 0,-1 0 0,0 0 0,-1-1 0,-1-1 0,0 0 0,-1-1 0,14-26 0,-24 39-93,1 1 0,-1-1 0,0 0 0,0 0 0,0 0 0,0 0 0,0 0 0,-1-1 0,0 1 0,1 0 0,-1 0 0,0 0 0,0 0 0,-1 0 0,1-1 0,-1 1 0,0 0 0,1 0 0,-1 0 1,-1 0-1,1 0 0,0 0 0,-1 1 0,1-1 0,-3-3 0,1 4-12,1 0 0,0 0 0,-1 1 0,1-1 0,0 1 0,-1-1 0,0 1 0,1 0 0,-1 0 0,0 0 0,0 0 0,0 1 0,0-1 0,1 1-1,-1 0 1,0-1 0,0 1 0,0 1 0,0-1 0,0 0 0,0 1 0,0-1 0,1 1 0,-1 0 0,0 0 0,0 0 0,-2 2 0,-1-1-182,1 1 0,-1 1 0,1-1 0,0 1 0,0 0 0,-6 6 0,9-9 119,1 0 0,0 0 0,-1 1 0,1-1 0,0 1 1,0-1-1,0 1 0,0-1 0,0 1 0,0 0 0,0 0 0,1-1 0,-1 1 0,0 0 0,1 0 0,0 0 0,-1 0 0,1-1 0,0 1 0,0 0 0,0 0 0,0 0 0,0 0 0,1 0 0,0 3 0,10 9-519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14451,'0'19'1784,"3"4"-1167,0 1-193,0 6 776,1 6-400,-6 0-96,2 0-192,0 3-168,0-2-584,-1-4-192,2-9 360,4-8-56,3-16-96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15139,'4'-4'369,"-1"0"-1,1-1 1,0 1-1,0 1 0,0-1 1,0 1-1,1-1 1,0 1-1,-1 0 1,1 1-1,0-1 0,0 1 1,1 0-1,-1 1 1,0-1-1,1 1 1,-1 0-1,8-1 0,-5 1-168,-1 1-1,1 0 1,-1 0-1,1 0 0,-1 1 1,1 0-1,-1 0 0,1 1 1,-1 0-1,0 1 1,0-1-1,0 1 0,6 4 1,-11-6-189,-1 0 0,0-1 1,0 1-1,0 0 0,0 0 1,0-1-1,-1 1 0,1 0 1,0 0-1,0 0 1,0 0-1,-1 0 0,1 0 1,-1 0-1,1 1 0,-1-1 1,1 0-1,-1 0 0,1 0 1,-1 1-1,0-1 0,0 2 1,0-1 0,0 0 0,-1 0 1,1 0-1,-1 0 0,0 0 1,1 0-1,-1 0 0,0 0 1,0 0-1,0-1 0,0 1 1,-3 2-1,-4 5 30,-1 0 0,0-1 0,-18 13 0,19-15-15,-150 109 816,152-110-791,0 0 0,0 1 1,0-1-1,-4 8 0,9-12-41,0 0-1,1 0 1,-1 0-1,0 0 1,1 0 0,-1 0-1,1 0 1,0 0-1,-1 0 1,1 0-1,0 1 1,0-1-1,-1 0 1,1 0-1,0 2 1,1-2-2,-1 0 0,0-1 1,1 1-1,-1 0 0,1-1 0,-1 1 1,1 0-1,-1-1 0,1 1 0,-1-1 1,1 1-1,0-1 0,-1 1 0,1-1 1,0 1-1,-1-1 0,1 1 0,0-1 1,0 0-1,-1 0 0,1 1 0,0-1 1,0 0-1,0 0 0,1 0 0,13 2-31,1 0 1,-1-1-1,0-1 0,27-3 0,67-14-811,-83 12 777,33-5-116,-7 1-89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3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15683,'-10'-7'2497,"3"5"-1337,4-5 2177,13 6-2081,6-1-200,12 2-432,8 0-255,11-1-626,5 0-423,4-4-480,1 4 968,-8-1-232,-9 2-144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11218,'-7'6'1619,"1"5"-1258,0 0 0,1 1 0,0 0 0,0 0 0,2 0 0,-5 21 0,-7 82 239,12-87-331,-22 394 1813,34-455-1500,-6 14-545,48-477 192,-51 483-234,-2 10 0,-3 20-5,-23 236-39,10-72 152,13-128 95,5-53-194,0 0 1,0 0-1,0 0 1,0 0-1,0 0 1,0 0-1,0 0 1,0 0-1,0 0 1,0 0-1,0 0 0,0 0 1,1 0-1,-1 0 1,0 0-1,0 0 1,0 0-1,0 0 1,0 0-1,0 0 1,0 0-1,0 0 1,0 0-1,0 0 1,0 1-1,0-1 1,0 0-1,0 0 1,0 0-1,0 0 0,0 0 1,0 0-1,0 0 1,0 0-1,0 0 1,0 0-1,0 0 1,0 0-1,0 0 1,0 0-1,0 0 1,0 0-1,0 1 1,4-11 97,5-18 10,12-56-35,-4-1 1,-4 0 0,3-129-1,-16 205-79,1 1-5,-1-1 1,0 1 0,-1 0-1,0 0 1,0 0 0,-4-14 0,5 22 5,0-1 0,0 1 1,0-1-1,-1 1 0,1-1 0,0 1 1,0-1-1,0 1 0,0-1 1,0 1-1,-1-1 0,1 1 1,0 0-1,0-1 0,-1 1 0,1-1 1,0 1-1,-1 0 0,1-1 1,0 1-1,-1 0 0,1-1 1,0 1-1,-1 0 0,1 0 0,-1-1 1,1 1-1,-1 0 0,1 0 1,-1 0-1,1 0 0,0 0 1,-1-1-1,1 1 0,-1 0 0,1 0 1,-1 0-1,0 0 0,0 1-1,0 1 0,0-1 0,-1 0 0,1 0 0,0 0 0,1 1 0,-1-1 0,0 0 0,0 1 0,0-1 0,0 3 0,-16 50-44,9-19 26,2 0 0,1 0-1,1 0 1,2 65 0,6-85 25,-4-15-5,0 0 1,0 1-1,1-1 0,-1 0 0,0 0 0,0 0 1,0 0-1,0 0 0,1 0 0,-1 0 0,0 0 1,0 0-1,0 0 0,1 0 0,-1 0 0,0 0 1,0 0-1,0 0 0,0-1 0,1 1 0,-1 0 0,0 0 1,0 0-1,0 0 0,0 0 0,0 0 0,1 0 1,-1 0-1,0 0 0,0-1 0,0 1 0,0 0 1,0 0-1,0 0 0,0 0 0,1-1 0,-1 1 1,0 0-1,0 0 0,0 0 0,11-29 2,-6 3-11,0-1 1,-2 1 0,-1-1 0,-3-37-1,0 62-8,-1 9 5,-2 13-9,-7 73 209,-1-6-1899,1 88 1,11-146 1168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13499,'-2'2'137,"1"-1"1,-1 1-1,0 0 1,1-1-1,-1 1 0,1 0 1,0 0-1,-1 0 1,1 0-1,0 0 0,0 0 1,0 0-1,1 1 1,-2 2-1,1-2 64,-5 14 440,1 0 1,-4 28 0,2-11-128,-4 27 104,2 1 1,2-1-1,4 111 1,5-157-405,1-37-72,0-1-89,29-161 43,-14 73-84,-5 8 18,-15 94-11,-3 12-16,-6 11-8,-11 35 23,2 0 0,2 1 0,2 1 0,-17 95 1,34-140 60,2-8-49,5-11 1,5-22 18,-1 0 0,-2-1 0,-1 0 0,7-64 0,-16 99-49,0-1 0,0 0 0,1 0 0,-1 1 0,0-1 0,-1 0 0,1 0 0,0 0 0,0 1 0,-1-1 0,0-2 0,0 4 0,1 0-1,0 0 1,-1 0-1,1 0 0,0 0 1,0 0-1,-1 0 1,1 0-1,0 0 0,-1 0 1,1 1-1,0-1 1,-1 0-1,1 0 0,0 0 1,0 0-1,-1 0 1,1 1-1,0-1 0,0 0 1,-1 0-1,1 1 0,0-1 1,0 0-1,0 0 1,-1 1-1,1-1 0,0 0 1,0 0-1,0 1 1,0-1-1,0 0 0,0 1 1,0-1-1,-18 40-30,9-3-194,1 1-1,1 0 1,-1 70-1,8-81-1279,0-27 1492,0 0-1,0 0 1,0 0 0,0 1 0,-1-1-1,1 0 1,0 0 0,0 0 0,0 1 0,0-1-1,0 0 1,0 0 0,0 1 0,0-1-1,0 0 1,0 0 0,0 0 0,0 1 0,1-1-1,-1 0 1,0 0 0,0 1 0,0-1-1,0 0 1,0 0 0,0 0 0,0 0 0,1 1-1,-1-1 1,0 0 0,0 0 0,0 0 0,0 0-1,1 0 1,-1 1 0,0-1 0,0 0-1,0 0 1,1 0 0,-1 0 0,0 0 0,0 0-1,0 0 1,1 0 0,-1 0 0,0 0-1,1 0 1,3-10-388,-2-12-206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9298,'-1'10'466,"1"0"1,0 0-1,1-1 1,0 1-1,0 0 1,1-1-1,0 1 1,1-1-1,0 1 1,1-1-1,6 12 1,1 0 63,1 0 1,1-1 0,25 29-1,-25-33-394,2 0 1,0-1-1,1-1 0,0 0 0,20 13 0,-26-21-75,0-1 1,0 0-1,0 0 1,0-1-1,0 0 0,1-1 1,0 0-1,0-1 1,0 0-1,0-1 1,18 0-1,106-14 693,-30 1-482,-76 10-228,148-14 144,-143 10-159,-1 0 0,-1-2 0,42-16 0,-56 17-7,38-16 94,66-16 0,-103 35-73,1 0-1,0 1 1,0 1-1,1 0 1,-1 2-1,0 1 1,26 3-1,-2 6 75,-1 2-1,0 2 0,75 35 1,9 3 399,-123-50-441,0 0 0,1-1 1,-1 1-1,0 1 0,0-1 0,0 0 1,0 1-1,0 0 0,-1 0 0,1 0 1,-1 1-1,0-1 0,0 1 0,0-1 1,0 1-1,-1 0 0,0 0 1,1 1-1,-2-1 0,1 0 0,0 1 1,-1-1-1,0 1 0,0-1 0,0 1 1,0-1-1,-1 9 0,2 6 576,1 15-2525,-2-34 1099,-1 0 731,0 0 1,0 0 0,0 0 0,1 0 0,-1 0 0,0 0 0,0 0 0,0 0 0,0 0 0,0 0 0,0 0 0,0 0 0,0 0 0,0 0 0,0 0 0,2-23-1064,-1-8 429,0-3-243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18 606 13963,'-17'6'1752,"22"-9"-586,27-14-511,-5-1-561,318-192 348,-304 190-438,0 2 0,1 1 0,1 3 0,1 1 0,-1 2 0,90-9 0,-113 18 95,1 0 0,-1 2 1,1 1-1,-1 0 0,1 2 1,-1 0-1,0 1 0,0 1 1,-1 1-1,31 14 0,-44-17-9,101 44 1462,-89-40-1348,0-2 0,0 0 1,0-2-1,26 3 0,-10-4 23,1-2 0,-1-1 0,64-12 0,-40 1 101,79-28 1,-122 35-280,0-2 0,0 0 0,-1 0 0,0-2 0,-1 0 0,1 0 0,-2-1 0,16-15 0,-6 2-30,-1-2 1,-1 0 0,19-32 0,-37 55-65,-1 1 0,0-1 0,0 1 0,0-1 0,0 0 0,0 1 0,0-1 1,0 0-1,-1 0 0,1 0 0,-1 0 0,1 0 0,-1 0 0,0 1 0,0-1 0,1 0 0,-2 0 0,1 0 0,0 0 1,0 0-1,0 0 0,-1 0 0,1 0 0,-1 0 0,0 0 0,0 1 0,1-1 0,-1 0 0,0 0 0,0 1 1,-1-1-1,1 1 0,0-1 0,0 1 0,-1-1 0,-1 0 0,-15-16-276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 12035,'0'-4'238,"-1"-19"1153,-1 20-682,-4 15-87,-15 69 404,3 0 0,3 1 0,-3 89 0,17-160-960,-3 26 101,2 0 1,2 0-1,5 47 1,-7-98-101,1 0 0,1 1 0,0-1 0,3-20 0,14-58-26,-11 59-10,15-66-20,13-83 8,-34 182-19,2-28 10,-5 18-18,3 10 7,0 0 0,0 0 1,-1 0-1,1 0 0,0 0 0,-1 0 0,1 0 1,0 0-1,0 0 0,-1 0 0,1 0 0,0 0 0,0 1 1,-1-1-1,1 0 0,0 0 0,-1 0 0,1 0 0,0 0 1,0 0-1,0 1 0,-1-1 0,1 0 0,0 0 1,0 0-1,0 1 0,-1-1 0,1 0 0,0 0 0,0 1 1,0-1-1,0 1 0,-9 13-1,1 0-1,0 1 1,1 0 0,1 1 0,1-1-1,-6 28 1,2-14-6,9-29 8,-43 158 57,35-123 21,1 0 1,-2 54-1,10-80 6,3-8-16,7-16 26,11-31 8,50-147-1225,-90 240-1179,6-16 1820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13659,'-1'12'545,"0"0"0,-1 0-1,-5 18 1,-1 10 79,-48 432 1767,58-467-2090,3-12-167,2-13-21,-4 11-75,0-1-94,0 0 0,-1 0 0,2-19 0,-18 53-563,8-2 411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45 15347,'1'-1'233,"-1"-1"0,1 1-1,-1 0 1,1-1 0,-1 1-1,0-1 1,1 0 0,-1 1-1,0-1 1,0 1 0,0-1-1,0 1 1,0-1 0,-1 1-1,1-1 1,0 1 0,-1-1-1,1 1 1,-1-1 0,1 1-1,-1-1 1,0 1 0,0 0-1,1-1 1,-1 1 0,0 0-1,0 0 1,0 0 0,-3-2-1,3 3-143,0 1 0,-1-1 0,1 1 0,0 0 0,-1-1 0,1 1 0,0 0-1,0 0 1,0 0 0,0 0 0,0 0 0,0 0 0,0 0 0,0 0-1,0 0 1,0 0 0,0 1 0,0 0 0,-2 2 94,-12 17-37,0 1 1,1 1 0,1 0 0,2 1 0,0 0 0,2 1 0,-10 35-1,17-53-128,1 0-1,0 0 0,0 0 1,0 0-1,1 0 0,0 1 1,1-1-1,1 11 0,-1-16-13,-1-1-1,1 1 0,-1-1 0,1 1 0,0 0 0,0-1 1,0 1-1,-1-1 0,1 0 0,1 1 0,-1-1 0,0 0 1,0 1-1,0-1 0,1 0 0,1 1 0,-1-1 0,0 0-1,0-1 1,0 1 0,0-1-1,0 1 1,0-1 0,0 0-1,0 0 1,0 0 0,0 0-1,0 0 1,0 0 0,0-1-1,0 1 1,0 0 0,0-1-1,3-1 1,0 0 23,0-1 1,-1 0-1,1 0 0,0 0 1,-1-1-1,0 1 0,1-1 1,-1 0-1,-1-1 1,1 1-1,-1-1 0,0 1 1,0-1-1,0 0 1,0 0-1,-1 0 0,0-1 1,0 1-1,0 0 0,-1-1 1,0 1-1,1-12 1,-2 16-7,0 0 0,0 0 1,0 0-1,0 0 1,0 1-1,0-1 1,0 0-1,0 0 1,0 0-1,-1 0 0,1 0 1,0 1-1,-1-1 1,1 0-1,0 0 1,-1 1-1,1-1 0,-1 0 1,1 0-1,-1 1 1,0-1-1,1 1 1,-1-1-1,0 0 1,1 1-1,-1-1 0,-1 0 1,1 1 9,-1 0 0,0 0 0,1-1 0,-1 1 0,1 0-1,-1 0 1,0 0 0,1 1 0,-1-1 0,0 0 0,1 1 0,-1-1 0,-1 2 0,-5 1 10,1 0 1,0 1-1,0 0 1,-11 9-1,16-12-172,0 0 0,0 1 0,1-1 0,-1 1 0,1 0 0,-1 0 0,1-1-1,0 1 1,0 0 0,-2 3 0,3-4 77,0-1-1,0 0 0,0 0 1,0 1-1,0-1 1,0 0-1,0 0 0,0 1 1,0-1-1,0 0 0,0 0 1,0 1-1,0-1 1,0 0-1,0 0 0,0 1 1,1-1-1,-1 0 1,0 0-1,0 1 0,0-1 1,0 0-1,0 0 1,1 0-1,-1 1 0,0-1 1,0 0-1,0 0 1,1 0-1,-1 0 0,0 0 1,0 1-1,17-1-1087,0-2 308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0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22 14011,'0'-1'152,"1"0"0,-1 0 0,1 0 0,-1-1 0,0 1 0,0 0 1,1 0-1,-1 0 0,0 0 0,0 0 0,0-1 0,0 1 0,-1 0 0,1-2 0,0 3-75,-1 0 0,1-1 1,0 1-1,0 0 0,-1 0 0,1-1 0,0 1 0,-1 0 0,1 0 0,0 0 0,0 0 0,-1-1 0,1 1 1,0 0-1,-1 0 0,1 0 0,0 0 0,-1 0 0,1 0 0,0 0 0,-1 0 0,1 0 0,0 0 1,-1 0-1,1 0 0,0 0 0,-1 0 0,1 0 0,0 1 0,-1-1 0,-30 18 2588,15-6-2302,1 0-1,0 1 1,1 1-1,0 0 1,1 1-1,1 0 1,0 1-1,1 1 1,1 0-1,-15 36 1,23-50-333,1 1 1,0 0 0,0-1-1,0 1 1,1 0 0,-1 0-1,1-1 1,0 8-1,1-10-22,-1 0-1,0 0 1,0 1-1,0-1 1,1 0-1,-1 0 1,1 0-1,-1 0 1,1 0-1,-1 0 1,1 0-1,0 0 1,-1-1-1,1 1 1,0 0-1,0 0 1,-1 0-1,1-1 1,0 1-1,0 0 1,0-1-1,0 1 1,0-1-1,0 1 1,0-1-1,0 1 1,0-1-1,0 0 1,1 0-1,-1 1 1,0-1-1,2 0 1,5 0 20,-1-1 1,1 1-1,-1-2 1,1 1 0,-1-1-1,1 0 1,-1 0-1,0-1 1,0 0 0,10-6-1,9-6 85,30-23 0,-50 34-93,13-11 76,-1 0 1,24-25-1,-37 35-51,1-1-1,-1 0 1,0-1-1,-1 1 1,0-1-1,0 0 1,0 0-1,-1 0 1,0 0-1,4-15 0,-7 21-30,1-1-1,-1 1 1,0 0-1,0 0 0,0 0 1,1 0-1,-1 0 0,0 0 1,-1 0-1,1-1 1,0 1-1,0 0 0,0 0 1,-1 0-1,1 0 0,0 0 1,-1 0-1,1 0 1,-1 0-1,1 0 0,-1 0 1,0 0-1,1 0 0,-1 0 1,0 0-1,0 1 1,-1-2-1,0 1 0,1 1 1,-1-1-1,0 1 0,0 0 1,0-1-1,1 1 0,-1 0 1,0 0-1,0 0 0,0 1 1,0-1-1,1 0 1,-1 1-1,-3 0 0,-4 2-214,0 1-1,1 0 1,0 0 0,0 0-1,-14 11 1,18-11-68,-1 0 0,1 0 0,0 0 0,0 0 0,1 1 0,-6 9 0,7-4-342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15747,'-2'1'2249,"4"2"-1049,1-3-456,1 0 1961,2-1-1153,2-1-568,5 2-215,1 0-417,-1-2-344,3-6-785,-2 4 1562,-1 0-841,-1-3-16,-5 0-72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 16892,'7'-2'872,"0"1"0,0-1 1,0 0-1,7-3 0,-9 2-442,0 1 0,1 1 0,-1-1 0,1 1 0,-1 0 0,1 0 0,10 0 0,-14 1-360,1 0-1,0 0 1,0 0-1,-1 1 1,1-1-1,0 1 0,-1 0 1,1 0-1,0 0 1,-1 0-1,1 0 1,-1 1-1,0-1 1,1 1-1,-1 0 0,0-1 1,0 1-1,3 3 1,-4-3-60,0 0-1,0 0 1,0 0 0,0 0 0,0 0 0,0 0 0,-1 1-1,1-1 1,-1 0 0,0 0 0,1 1 0,-1-1 0,0 0-1,0 1 1,0-1 0,-1 0 0,1 1 0,0-1 0,-1 0-1,0 0 1,1 0 0,-2 3 0,-6 11 23,-1 0 0,0-1 0,-1 0 1,-1 0-1,-19 20 0,-6 9 104,13-17-39,-12 15 64,32-39-139,1 0 1,0 0-1,1 1 0,-1-1 1,1 0-1,-1 1 0,1-1 1,0 1-1,0-1 0,1 1 1,-1 5-1,0-8-26,1 0-1,0 0 0,1-1 1,-1 1-1,0 0 1,0 0-1,0 0 0,0 0 1,1-1-1,-1 1 1,0 0-1,1 0 1,-1-1-1,1 1 0,-1 0 1,1 0-1,-1-1 1,1 1-1,0-1 0,-1 1 1,1 0-1,-1-1 1,1 1-1,0-1 1,0 1-1,-1-1 0,2 1 1,1-1-89,-1 1 0,1 0 1,0-1-1,-1 1 0,1-1 1,0 0-1,-1 0 0,1 0 1,3-1-1,3 0-200,1-1 0,-1 0 0,1-1 0,10-4 1,9-7-132,4-3-148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15715,'2'-4'5794,"-10"24"-3612,-12 26-905,-6 25-849,4 2 0,2 0 0,-12 98 0,31-158-528,-1-4-279,1 0 0,0 0 0,1 0 0,0 1 0,2 15 1,1-23-977,1-8 837,3-12-93,2-8-248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18284,'-16'32'1364,"0"-2"112,-18 48 0,31-69-1300,1-1 1,-1 1-1,1-1 0,1 1 0,0 0 0,0 0 1,1-1-1,0 1 0,0 0 0,3 16 1,-3-24-149,1 1 0,-1 0 0,0-1 0,1 1 0,-1 0 0,1-1 0,0 1 0,-1-1 0,1 1 0,0-1 0,0 1 0,0-1 0,0 1 0,0-1 0,1 0 0,-1 0 0,0 0 0,0 1 0,1-1 0,-1 0 0,1-1 0,-1 1 0,1 0 0,-1 0 0,1-1 0,-1 1 0,1-1 0,0 1 0,-1-1 0,1 0 0,0 1 0,0-1 0,-1 0 0,1 0 0,0 0 0,-1-1 0,1 1 0,0 0 0,-1 0 0,1-1 1,0 0-1,-1 1 0,1-1 0,1 0 0,3-2 28,0 0 0,0 0 1,-1-1-1,1 1 0,-1-1 0,0 0 1,0-1-1,0 1 0,-1-1 1,7-7-1,-4 0 22,1 0-1,-2-1 1,0 1 0,0-1-1,3-14 1,-7 24-73,-1-1 1,0 0-1,0 1 1,-1-1-1,1 0 1,-1 0 0,1 1-1,-1-1 1,0 0-1,-1 0 1,1 0-1,-1 1 1,1-1-1,-1 0 1,0 0-1,-1 1 1,1-1 0,-1 1-1,1-1 1,-1 1-1,0 0 1,0 0-1,-4-4 1,4 5-82,0 1-1,0-1 1,-1 1 0,1 0 0,-1 0-1,1 0 1,-1 1 0,1-1 0,-1 0-1,-2 1 1,3 0-2,0-1 0,0 1-1,0 0 1,0-1 0,0 1-1,0-1 1,0 1 0,0-1-1,0 0 1,1 0 0,-1 0 0,0 0-1,1 0 1,-1 0 0,0-1-1,1 1 1,0 0 0,-1-1 0,-1-1-1,0-14-409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16948,'-4'0'1808,"-4"4"-1240,8 3-192,6-3 800,14 1-391,6-1-65,14-4-232,8 0-152,5-6-112,1-1-96,2-1-352,0-1-248,-7 0-456,-8 2 608,-18 3 80,-11 4-177,-23 3-135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4 134 15835,'-4'20'1625,"14"-20"-969,10-6-216,18-7 1040,9-1-592,16-5-463,3-1-281,0-1 1464,-3-4-1400,0 7 48,-4 0-24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14379,'5'-2'361,"0"0"1,0-1-1,0 2 0,0-1 0,1 1 1,-1 0-1,1 0 0,-1 0 0,1 1 1,0 0-1,-1 0 0,1 0 1,-1 1-1,8 1 0,5 2 135,1 0 0,31 14 0,-46-17-476,0 1-1,0 0 1,0-1 0,-1 1-1,1 1 1,-1-1 0,0 1 0,1-1-1,-1 1 1,0 0 0,0 0-1,-1 0 1,1 0 0,-1 1 0,1-1-1,-1 1 1,2 3 0,-3-1-10,1-1 1,-1 0 0,0 0-1,0 0 1,-1 1-1,1-1 1,-1 0 0,0 1-1,-1-1 1,1 0 0,-3 10-1,-4 6-12,0 1-1,-1-1 0,-2 0 1,0-1-1,-14 20 1,-122 191-888,126-201 719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218 102 13835,'4'-5'219,"-1"1"0,0-1 0,0 0 0,0 0 0,-1 0 1,0 0-1,1 0 0,0-7 0,-2 10-148,-1 1 1,0-1 0,1 1 0,-1-1-1,0 0 1,0 0 0,0 1-1,0-1 1,0 0 0,0 1 0,-1-1-1,1 0 1,0 1 0,-1-1-1,1 1 1,-1-1 0,0 0 0,0 1-1,1 0 1,-1-1 0,0 1-1,0-1 1,-1 1 0,1 0 0,0 0-1,0 0 1,0-1 0,-1 1-1,1 0 1,-1 1 0,1-1 0,-3-1-1,2 1 4,0 1 0,-1-1 0,1 1 0,-1 0 0,1 0 1,-1 0-1,1 0 0,-1 0 0,1 0 0,-1 1 0,1-1 0,-1 1 0,1 0 0,-1 0 0,1 0 0,0 0 0,0 0 0,-1 0 0,1 0 0,0 1 0,0-1 0,-2 3 1,-7 6 146,-1 0 1,-13 16 0,25-25-212,-15 16 158,1 1 0,1 0 1,0 1-1,-10 22 0,16-27-78,1 0 0,0 1 1,1 0-1,0 0 0,1 0 0,-2 28 0,5-40-71,1 1 0,0 0 0,0-1 0,0 1 0,1 0 0,0-1 0,-1 1 0,1-1 0,0 1 0,1-1 0,-1 0 0,1 1 0,1 2 0,-1-4-2,-1 0-1,1 0 1,-1 0-1,1 0 1,0 0 0,0-1-1,0 1 1,0-1-1,0 1 1,0-1-1,1 0 1,-1 0-1,0 0 1,1 0-1,-1 0 1,1-1 0,-1 1-1,1-1 1,3 1-1,3-1 33,0-1-1,0 1 0,0-2 1,0 1-1,0-1 1,0-1-1,-1 0 1,1 0-1,-1 0 0,0-1 1,0 0-1,0-1 1,14-10-1,-4 1 91,0-1 1,-2-1-1,1-1 0,17-23 1,-23 26-5,-1-1 0,-1 1 0,14-31 0,-20 37-84,0-1 1,0 1-1,0-1 0,-1 1 0,0-1 1,-1 0-1,0 0 0,-1 0 0,0-12 1,0 18-41,0 1 1,0 0-1,-1 0 1,1 0-1,-1 0 1,1 0-1,-1 0 1,0 0-1,0 0 1,0 0-1,0 0 1,0 0-1,0 1 1,0-1-1,-1 0 1,1 1-1,-1-1 1,1 1-1,-1-1 1,-3-1-1,3 2-6,0 0-1,0 0 1,0 1-1,-1-1 1,1 1-1,0 0 1,0 0-1,-1 0 1,1 0-1,0 0 0,0 0 1,0 0-1,-1 1 1,1-1-1,0 1 1,0 0-1,0 0 1,0-1-1,0 1 1,-2 2-1,-5 2-119,0 0 0,0 1 0,1 1 0,0-1-1,-12 14 1,17-17-92,-1 1 1,1 0-1,0 1 0,0-1 0,0 0 0,0 1 0,1 0 1,-1 0-1,1 0 0,1 0 0,-1 0 0,-1 9 0,3-13 183,0-1 0,0 0 0,0 1 0,0-1 0,0 1 0,0-1 0,0 0 0,0 1 0,0-1 0,0 0 0,0 1 0,0-1 0,0 1 0,1-1 0,-1 0-1,0 1 1,0-1 0,0 0 0,1 1 0,-1-1 0,0 0 0,1 0 0,-1 1 0,13 1-703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15411,'4'15'2065,"3"-1"-1217,-4 0-280,0 1 1160,-2 3-663,1 4-161,-2-2-440,-2-2-256,1-2-592,0-1-232,-2-8-360,1-12 223,2-2 121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67 16091,'0'-3'269,"1"-2"313,-1 1-1,1-1 1,0 0 0,0 1 0,0-1-1,1 0 1,3-6 0,-4 10-454,1-1-1,-1 1 1,1-1-1,-1 1 1,1-1-1,-1 1 1,1 0 0,0 0-1,0 0 1,0 0-1,0 0 1,0 0-1,0 1 1,0-1 0,0 1-1,0-1 1,0 1-1,0 0 1,0 0 0,3 0-1,4-1 75,1 1 1,-1 0-1,0 0 0,0 1 1,17 4-1,-25-5-196,1 1-1,-1-1 1,1 0 0,-1 1 0,0-1-1,1 1 1,-1 0 0,0-1 0,1 1-1,-1 0 1,0 0 0,0 0 0,0 0-1,0 0 1,0 0 0,0 0 0,0 0-1,0 0 1,0 0 0,0 1 0,0-1-1,-1 0 1,1 0 0,-1 1 0,1-1-1,-1 1 1,1-1 0,-1 1-1,0-1 1,1 0 0,-1 1 0,0-1-1,0 1 1,0-1 0,-1 1 0,1-1-1,0 1 1,0-1 0,-1 1 0,1-1-1,-1 0 1,1 1 0,-1-1 0,-1 2-1,-6 12 14,-1-1 0,-1-1 0,0 1 0,-1-2 0,-1 1 0,-24 19 0,2 1 35,24-23-35,5-6 1,0 0 0,1 0 0,0 1 0,0 0 0,0-1 0,0 1 0,1 1 0,0-1 0,0 0 0,0 1 0,-2 8 0,5-14-16,0 1 1,0 0-1,0 0 0,0-1 1,0 1-1,0 0 1,0 0-1,0-1 0,0 1 1,1 0-1,-1 0 1,0-1-1,0 1 0,1 0 1,-1-1-1,0 1 0,1 0 1,-1-1-1,1 1 1,-1-1-1,1 1 0,-1-1 1,1 1-1,0-1 1,-1 1-1,1-1 0,-1 1 1,1-1-1,0 0 1,-1 1-1,1-1 0,0 0 1,0 0-1,-1 1 0,1-1 1,0 0-1,0 0 1,0 0-1,33 2 60,1-7-158,0-1 1,0-2 0,0-2 0,39-16 0,-47 17-352,-7 1-76,0-1 1,34-21-1,-42 24 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46 227 13987,'-8'9'725,"2"-2"-1,0 0-1,0 1 1,-8 15 0,13-22-651,0 0 1,1 0-1,-1 0 0,1 0 0,-1 0 0,1 0 1,-1 0-1,1 1 0,0-1 0,0 0 1,-1 0-1,1 0 0,0 1 0,0-1 0,0 0 1,0 0-1,0 1 0,1-1 0,-1 0 1,0 0-1,1 0 0,-1 0 0,0 1 1,1-1-1,-1 0 0,1 0 0,0 0 0,-1 0 1,1 0-1,0 0 0,0 0 0,0 0 1,0 0-1,-1-1 0,1 1 0,0 0 0,2 0 1,-1 0-9,1 0 1,0 0-1,-1 0 1,1 0-1,0 0 1,0-1-1,0 0 1,0 1-1,-1-1 1,1 0-1,0-1 1,5 0-1,36-9 331,-29 5-254,19-4 107,111-34 631,29-16-384,3 7 1,232-35-1,116 29-18,-496 55 321,-26 2 130,-18 2-169,-79 3-2978,74-2 1734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66 14219,'10'-16'1992,"1"0"1,14-18-1,-23 54 933,-6-7-2664,0 1 0,-1 0 0,0-1 0,-12 20 0,-4 11-62,-64 120 346,72-140-460,5-11-14,-11 21 85,18-32-126,0 1 0,0-1-1,0 0 1,0 1-1,1-1 1,-1 1 0,1-1-1,-1 1 1,1-1-1,0 1 1,0 3 0,1-5-23,-1 0 1,1-1 0,0 1-1,-1 0 1,1-1 0,0 1 0,-1 0-1,1-1 1,0 1 0,0-1-1,0 1 1,-1-1 0,1 0 0,0 1-1,0-1 1,0 0 0,0 0-1,0 1 1,0-1 0,0 0 0,0 0-1,0 0 1,0 0 0,0 0-1,-1 0 1,1 0 0,0-1 0,0 1-1,0 0 1,2-1 0,31-8 101,14-10 45,-1-2 0,46-29 0,-3 2-1459,-88 47 1078,3-1-108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14475,'7'2'4279,"-8"9"-2433,-22 56 950,0 8-1908,14-51-688,1 0 1,2 1-1,-5 36 0,8-37-96,-3 32 188,6-52-273,0-1 0,0 0 0,0 1 0,1-1 0,-1 0 0,1 0 1,0 1-1,0-1 0,0 0 0,0 0 0,0 0 0,4 5 1,-5-8-28,0 1 0,0-1 1,1 1-1,-1-1 0,0 0 1,1 1-1,-1-1 0,0 0 1,0 1-1,1-1 0,-1 0 1,1 1-1,-1-1 0,0 0 1,1 0-1,-1 1 0,1-1 1,-1 0-1,1 0 1,-1 0-1,0 0 0,1 0 1,-1 1-1,1-1 0,-1 0 1,1 0-1,-1 0 0,1 0 1,-1 0-1,1-1 0,-1 1 1,1 0-1,-1 0 0,0 0 1,1 0-1,-1 0 1,1-1-1,-1 1 0,1 0 1,-1 0-1,0-1 0,1 1 1,-1 0-1,0-1 0,1 1 1,-1 0-1,0-1 0,1 1 1,-1 0-1,0-2 0,13-24-902,-11 19 666,20-47-372,-10 22 228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37 17404,'9'-12'1853,"-7"10"-1489,-1-1-1,1 1 1,-1 0-1,1 0 1,0 0-1,0 0 1,0 0-1,0 1 1,1-1-1,4-2 1,-7 4-310,0 0 1,1 0 0,-1 0 0,0 1-1,1-1 1,-1 0 0,0 0 0,1 1 0,-1-1-1,0 0 1,0 1 0,0-1 0,1 0-1,-1 1 1,0-1 0,0 0 0,0 1-1,0-1 1,1 0 0,-1 1 0,0-1-1,0 0 1,0 1 0,0-1 0,0 1 0,0-1-1,0 0 1,0 1 0,0-1 0,0 1-1,0-1 1,0 0 0,-1 1 0,0 14 384,-4 4-19,-1-1 0,-15 34-1,5-14-128,12-28-275,-25 63-501,-30 120 1,53-173-226,6-20 674,0 1 1,0-1-1,0 1 0,0-1 0,0 1 0,0-1 0,0 1 0,0-1 0,-1 1 0,1-1 0,0 1 0,0-1 0,-1 1 1,1-1-1,0 1 0,-1-1 0,1 0 0,0 1 0,-1-1 0,1 0 0,-1 1 0,1-1 0,0 0 0,-1 1 0,0-1 1,-3-6-631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50 13619,'-1'-2'137,"0"1"0,0 0 0,0 0 0,0 0-1,0 1 1,0-1 0,-1 0 0,1 0 0,0 1 0,-1-1 0,1 0 0,0 1 0,-1 0 0,1-1 0,-1 1-1,1 0 1,-1-1 0,1 1 0,0 0 0,-1 0 0,1 0 0,-1 1 0,1-1 0,-1 0 0,1 0-1,-1 1 1,1-1 0,0 1 0,-1-1 0,1 1 0,-2 0 0,-5 3 274,0 0 1,0 0-1,-13 10 1,5 0-35,0 0 1,1 2 0,1 0 0,-16 21-1,14-16-86,5-7-49,0 1 0,2 0 0,-1 0 0,-7 20 0,13-27-133,1 1 0,0-1 1,1 1-1,0 0 0,0 0 1,1 0-1,0 0 0,1 0 1,0 0-1,1 12 0,-1-19-83,1 1 0,-1-1 0,1 0 0,0 1 0,-1-1 0,1 0 0,0 1 0,1-1 0,-1 0-1,0 0 1,1 0 0,-1 0 0,1 0 0,-1 0 0,1 0 0,0 0 0,3 2 0,-1-2 11,0 0 0,0 0 0,0 0 0,1 0 0,-1 0 0,1-1 0,-1 0 1,10 1-1,-2-1 45,1 0 0,0-1 0,0-1 1,-1 0-1,1-1 0,13-3 0,-12 2 21,0-2-1,-1 0 0,1 0 0,-1-1 1,0-1-1,-1 0 0,1-1 0,17-14 1,-22 15-45,-1-1 0,1 1 1,-1-1-1,-1-1 1,1 1-1,-1-1 0,-1 0 1,0-1-1,0 1 0,-1-1 1,0 0-1,4-15 1,-5 11-11,-1 0 0,0 0 0,-1 0 0,-1 0 0,0-1 0,-1 1 0,-3-19 0,3 27-101,0 0-1,-1 0 1,1 1 0,-1-1 0,0 0 0,-1 0 0,1 1 0,-1-1 0,0 1 0,0 0 0,-1 0 0,0 0 0,1 1 0,-2-1-1,1 1 1,0 0 0,-1 0 0,0 0 0,-8-4 0,9 7-56,0 0 0,0 0 0,0 0 0,0 1 0,0-1 0,0 1 0,0 0 0,0 1 0,0-1 0,-1 1 0,1-1 0,0 1 0,1 0 1,-1 1-1,0-1 0,-5 3 0,-14 6-473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15763,'1'0'1585,"8"-2"-921,2-2-216,8 0 656,6 0-184,8-2-231,6-1-89,6-3-256,3 4-104,-3 2-128,-4-4-120,-3 6-280,-5-3-200,-12 4-417,-5-2 737,-9-1-144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1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15179,'6'4'1785,"14"-7"-865,4-4-336,16-6 800,12-1-224,7-2-223,4 0-97,-1 3-592,-1 0-288,-11 8-760,-7 2-705,-20 6 1249,-16 2-264,-9 4-200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2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2 360 13523,'-1'0'77,"1"0"1,0 1-1,0-1 0,0 0 1,0 0-1,0 0 0,0 0 1,0 0-1,0 1 0,-1-1 1,1 0-1,0 0 0,0 0 1,0 1-1,0-1 0,0 0 1,0 0-1,0 0 0,0 1 1,0-1-1,0 0 0,0 0 1,0 0-1,0 0 0,1 1 1,-1-1-1,0 0 0,0 0 1,0 0-1,0 0 0,0 1 1,0-1-1,0 0 0,0 0 1,0 0-1,1 0 0,-1 1 1,0-1-1,0 0 1,0 0-1,0 0 0,1 0 1,-1 0-1,0 0 0,0 0 1,0 0-1,0 0 0,1 0 1,-1 0-1,0 1 0,0-1 1,0 0-1,1 0 0,-1 0 1,0 0-1,0 0 0,0 0 1,0-1-1,1 1 0,-1 0 1,0 0-1,0 0 0,0 0 1,1 0-1,18-12 1659,21-25-867,212-266 1102,-242 288-1595,-23 40 36,6-10-314,-30 78 296,34-84-356,1 0 0,0 0 0,0 0 0,1 1 0,0-1 0,1 0 0,0 1 0,2 14 0,-2-24-53,0 1 0,0-1 0,0 0 0,0 1 0,0-1 1,0 0-1,0 0 0,0 1 0,0-1 0,0 0 0,0 1 0,0-1 0,0 0 0,0 1 0,0-1 0,1 0 1,-1 1-1,0-1 0,0 0 0,0 0 0,0 1 0,1-1 0,-1 0 0,0 0 0,0 0 0,1 1 0,-1-1 1,0 0-1,1 0 0,-1 0 0,0 0 0,0 1 0,1-1 0,-1 0 0,0 0 0,1 0 0,9-10-117,8-25 151,-16 31-109,8-20-66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12299,'3'1'3853,"16"0"-2153,2-4-518,-1 0 0,40-13 1,-11 3-560,79-28 281,-33 8-537,53-19-70,-89 29-192,100-24 0,-41 21 45,81-16 144,-174 35-233,-21 6-17,0 0 0,0-1 1,0 1-1,0 1 0,7-2 1,-13 3 22,0 0 1,-1-1-1,1 1 1,0 0 0,0 0-1,0 0 1,0 1-1,-3 1 1,2-1-161,1 0 0,-1 0 0,1-1 0,-1 1 0,0-1 0,0 1 0,0-1 0,0 0-1,1 0 1,-1 0 0,-1-1 0,1 1 0,0-1 0,0 1 0,0-1 0,0 0 0,0 0 0,0-1 0,0 1 0,-4-1 0,-14-10-287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2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 14107,'-1'-1'269,"1"1"1,-1-1-1,0 0 1,0 0-1,1 0 0,-1 0 1,0-1-1,1 1 0,-1 0 1,1 0-1,0 0 1,-1 0-1,1 0 0,0-1 1,0 1-1,-1 0 0,1 0 1,0-1-1,0 1 1,0 0-1,1-2 0,0 0-12,0 0 0,0 0-1,0 1 1,0-1 0,0 0-1,1 1 1,-1-1 0,5-3 0,-1-1-108,1 1 1,1 0-1,-1 0 1,1 1-1,10-6 1,-12 8-123,0 0-1,1 1 1,-1 0-1,1 0 1,-1 1 0,1-1-1,0 1 1,10-1-1,-15 2-22,0 0 1,1 0-1,-1 0 0,0 1 0,1-1 0,-1 0 0,0 0 0,1 1 0,-1-1 0,0 1 0,0-1 0,1 1 0,-1-1 0,0 1 0,0 0 0,0 0 0,2 1 0,-2-1 3,-1 1-1,1-1 1,0 0-1,-1 1 1,1-1-1,-1 1 1,1-1 0,-1 0-1,0 1 1,0-1-1,0 1 1,0-1-1,0 1 1,0-1-1,0 1 1,0-1-1,0 1 1,-1-1-1,1 1 1,-1 0-1,-4 14 62,0-1 0,-2 0 0,1-1 0,-2 0-1,-9 14 1,-50 65 399,55-77-375,-5 5 20,-19 27 199,33-43-279,1 0 1,-1-1 0,1 1 0,0 0-1,0 0 1,0 1 0,0-1 0,0 7-1,2-11-28,0 0-1,0 0 0,0 0 0,0 0 0,0 0 0,0 0 0,1 0 1,-1 0-1,0 0 0,1 0 0,-1-1 0,1 1 0,-1 0 0,0 0 1,1 0-1,0 0 0,-1-1 0,1 1 0,0 0 0,-1-1 0,1 1 1,0 0-1,0-1 0,-1 1 0,1-1 0,0 1 0,0-1 0,0 1 1,0-1-1,0 0 0,0 1 0,0-1 0,1 0 0,1 1 3,1 0-1,0-1 1,-1 0-1,1 0 1,-1 0-1,1 0 1,0 0-1,4-1 0,14-4-119,-1-2 0,0 0 0,30-14 0,-41 16-97,0 0 1,-1-1 0,0 0-1,0 0 1,0-1 0,-1 0-1,1-1 1,11-16 0,-6 1-188,-10-3-123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24 12979,'0'-1'225,"0"0"1,0 0-1,0 0 1,0-1 0,0 1-1,0 0 1,0 0-1,-1-1 1,1 1-1,0 0 1,-1 0-1,1 0 1,-1 0 0,1 0-1,-1 0 1,1 0-1,-2-2 1,1 3-109,1-1 1,-1 1-1,0 0 0,1 0 1,-1 0-1,1-1 0,-1 1 1,1 0-1,-1 0 0,0 0 1,1 0-1,-1 0 0,0 0 1,1 0-1,-1 0 1,1 0-1,-1 0 0,1 1 1,-1-1-1,0 0 0,1 0 1,-1 0-1,1 1 0,-2 0 1,-1 1 113,-1 1-1,0-1 1,1 1 0,0 0 0,0 0 0,0 1-1,0-1 1,-3 5 0,-14 24 213,1 0-1,-19 44 1,33-63-352,0 0 0,0 0 0,2 0 0,0 1 0,0-1 0,1 1 0,1 0 0,0-1 0,1 22 0,0-33-78,1-1 0,-1 1-1,0-1 1,0 0 0,1 1-1,-1-1 1,1 0 0,-1 1-1,1-1 1,-1 0 0,1 0-1,0 1 1,0-1 0,-1 0-1,1 0 1,0 0 0,0 0 0,0 0-1,0 0 1,0 0 0,1 0-1,-1-1 1,0 1 0,0 0-1,1-1 1,-1 1 0,0-1-1,0 1 1,1-1 0,-1 0-1,1 1 1,1-1 0,1 0 11,-1 0 1,0 0-1,1-1 1,-1 1-1,0-1 1,0 0-1,0 0 1,0 0-1,0 0 0,0-1 1,0 1-1,0-1 1,3-2-1,7-5 63,-1-2-1,0 1 0,-1-2 1,0 0-1,-1 0 0,0-1 1,-1 0-1,12-22 0,-16 25-48,0-1-1,0 1 0,-1-1 1,-1 0-1,0 0 0,0-1 1,-1 1-1,-1-1 0,0 1 1,0-1-1,-1 1 0,-2-18 1,2 27-50,-1-1 0,1 1 1,-1 0-1,1 0 0,-1 0 1,0 0-1,1 0 0,-1 0 1,0 0-1,-1 0 0,1 0 1,0 0-1,0 1 0,-1-1 1,1 0-1,-1 1 0,1-1 1,-1 1-1,0 0 0,0-1 1,0 1-1,1 0 0,-1 0 1,0 0-1,0 0 0,0 1 1,-1-1-1,1 1 0,0-1 1,0 1-1,0-1 0,0 1 1,-1 0-1,1 0 0,0 0 1,-2 1-1,0-1-170,1 1 0,0 0 0,0-1-1,0 1 1,0 1 0,0-1 0,0 0-1,0 1 1,0-1 0,0 1 0,0 0 0,1 0-1,-1 0 1,1 0 0,0 1 0,-1-1-1,1 1 1,0-1 0,0 1 0,1 0 0,-1 0-1,0-1 1,-1 6 0,3 3-578,8-5-152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46 14643,'1'-9'2258,"-8"11"-1053,-10 14 49,7-1-919,1 1 0,1 1-1,0-1 1,1 1 0,1 1 0,1-1-1,1 1 1,0 0 0,1 0 0,1 0-1,0 28 1,2-41-258,0-1 0,0 0-1,1 1 1,0-1 0,0 1 0,0-1 0,0 0-1,1 0 1,1 5 0,-2-8-53,0 0-1,0 0 1,-1 1 0,1-1-1,0 0 1,0 0 0,0 0-1,0 0 1,0 0 0,0 0-1,1 0 1,-1 0 0,0-1-1,0 1 1,1 0 0,-1-1-1,0 1 1,1-1 0,-1 1-1,0-1 1,1 0 0,-1 1-1,1-1 1,-1 0 0,1 0-1,-1 0 1,1 0 0,-1-1-1,0 1 1,3-1 0,4-1 42,-1-1 1,0 0-1,0-1 0,0 1 1,0-1-1,0-1 1,-1 0-1,0 1 1,0-2-1,0 1 1,6-8-1,3-5 115,-1 0 1,19-33-1,-27 43-137,-2-1 1,1 0-1,-1-1 0,-1 1 0,1-1 0,-2 1 0,1-1 1,-1 0-1,-1 0 0,1-12 0,-2 18-77,-1 1 0,1-1 1,0 0-1,-1 0 0,0 1 0,0-1 0,0 0 0,0 1 0,0-1 0,-1 1 1,0-1-1,1 1 0,-1 0 0,-1 0 0,1 0 0,0 0 0,-1 0 1,1 0-1,-1 1 0,0-1 0,0 1 0,0 0 0,0-1 0,-1 2 0,1-1 1,0 0-1,-1 1 0,1-1 0,-7-1 0,3 2-30,1-1-1,0 1 0,0 0 1,0 1-1,-1-1 0,-10 2 1,-8 4-215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13683,'4'-7'1456,"-1"7"-928,-2 6-176,6 13 753,3 5-249,8 10-272,3 7-120,8 4-288,5 4 8,5-7-48,0-4-8,-1-10-128,0-8-248,-8-15 240,3-5-56,-8-11 24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15195,'32'-34'4149,"119"-124"-2822,-128 142-1276,-11 9-3,-12 7-47,0 0 1,0 0-1,0 0 1,0 0-1,0 0 1,0 0-1,0-1 1,0 1-1,0 0 1,0 0 0,1 0-1,-1 0 1,0 0-1,0 0 1,0 0-1,0 0 1,0 0-1,0 0 1,0 0-1,0 0 1,1 0-1,-1 0 1,0 0-1,0 0 1,0 0-1,0 0 1,0 0-1,0 0 1,0 0-1,0 0 1,1 0 0,-1 0-1,0 0 1,0 1-1,0-1 1,0 0-1,0 0 1,0 0-1,0 0 1,0 0-1,0 0 1,0 0-1,0 0 1,0 0-1,1 0 1,-1 0-1,0 1 1,0-1-1,0 0 1,0 0 0,0 0-1,0 0 1,0 0-1,0 0 1,0 0-1,0 0 1,0 1-1,0-1 1,0 0-1,0 0 1,0 0-1,0 0 1,-10 36 75,4-17 24,-5 30-1,11-44-166,-1 0 0,1 0 0,0 1-1,0-1 1,0 0 0,1 0-1,0 0 1,0 0 0,0 1-1,4 7 1,-4-9-17,0-3 64,-1 0 0,1 0 0,-1 0-1,1 0 1,-1 0 0,0 0 0,1 0 0,-1 0 0,0 0-1,0 0 1,0 1 0,0 1 0,0-1-172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18492,'-3'3'2024,"3"0"-1239,1-3-289,8 0 1040,4-3-232,8-4-480,2 1-215,6-3-513,0 2-336,-1-1-801,-3-1 953,-11 2-192,-7 1-144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15787,'9'0'1353,"6"4"-937,6 6-128,11 9 456,7 4-152,13 10-192,2 4-80,4 2-128,-1 1-80,-4-1-336,-3-5-200,-10-11 864,-7-11-480,-8-15-16,-5-6-40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1:4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87 13187,'-1'1'125,"-1"-1"1,1 0-1,0 0 0,-1 0 1,1 0-1,0 0 0,0-1 1,-1 1-1,1 0 1,0-1-1,0 1 0,-1-1 1,1 1-1,0-1 0,0 1 1,0-1-1,0 0 0,0 0 1,0 1-1,0-1 1,0 0-1,0 0 0,0 0 1,0 0-1,1 0 0,-1 0 1,0 0-1,1 0 1,-1-1-1,0-1 0,1 1-32,0 0 0,0 1-1,0-1 1,0 0 0,0 0 0,1 1-1,-1-1 1,0 0 0,1 1 0,0-1-1,-1 0 1,1 1 0,0-1 0,0 1-1,0-1 1,0 1 0,0 0-1,0-1 1,0 1 0,1 0 0,-1 0-1,0 0 1,3-2 0,1-1-30,0 1 0,1 0 0,-1 0 0,1 0-1,0 1 1,-1-1 0,1 1 0,0 1 0,1-1 0,-1 1 0,0 0 0,0 1 0,0-1 0,12 2 0,-15-1-55,0 1 1,1-1-1,-1 1 1,0 0-1,0 0 1,0 0-1,0 0 1,0 1-1,0 0 1,0-1-1,-1 1 1,1 0-1,0 0 1,-1 0-1,0 0 1,1 1-1,-1-1 1,0 1-1,0 0 1,0-1-1,-1 1 1,1 0-1,-1 0 1,1 0-1,-1 0 1,0 0-1,0 0 1,0 0-1,0 7 1,0 0 0,0 1 0,0-1 0,-1 1 0,-1-1 0,0 1 0,0-1 1,-1 1-1,-1-1 0,-5 18 0,-5 2 64,-28 51 1,-3 4 69,43-83-138,1-1 0,-1 0 0,0 0 0,1 1 0,-1-1 0,1 0 0,0 1 0,-1-1-1,1 1 1,0-1 0,0 0 0,0 1 0,0-1 0,0 1 0,0 1 0,1-3-2,0 1 0,-1-1 0,1 1 0,0-1 0,0 1 0,-1-1 0,1 0 1,0 1-1,0-1 0,-1 0 0,1 1 0,0-1 0,0 0 0,0 0 0,0 0 0,0 0 0,-1 0 0,1 0 0,0 0 0,0 0 0,0 0 1,0 0-1,0 0 0,-1-1 0,2 1 0,72-18-535,-51 11 270,36-6 1,-26 10 82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11226,'-1'-4'1843,"-1"10"-269,0-1-538,1-8-390,0 6 1075,2-11-1332,-1 7-317,-1 20 567,3-13 8,-2-17-186,0 10-333,-2 8 666,2-4-799,0-7 200,0 4 8,0 0-154,0 1-18,0-1-22,0 0-13,0-2 7,1 6-1798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14155,'0'-3'-416,"0"-2"584,6 6-616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13131,'0'0'121,"0"1"1,1 0-1,-1-1 1,0 1-1,0 0 1,0 0-1,0-1 1,0 1-1,0 0 1,0 0-1,0-1 1,0 1-1,0 0 1,-1 0-1,1-1 1,0 1-1,0 0 1,-1-1-1,1 1 1,0 0-1,-1-1 1,1 1-1,-1-1 1,1 1-1,-1 0 1,1-1-1,-1 1 1,1-1-1,-1 0 1,1 1-1,-1-1 1,0 1-1,1-1 1,-1 0-1,0 1 1,1-1-1,-1 0 1,-1 1-1,1 0-614,1-11-1232,0-3 1277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15251,'-10'15'944,"1"-10"-832,0 1-80,7 1 177,-3-1-33,2 1-104,5 2-24,-2-5 0,1-4-40,4 4-144,-3-1-96,4-1-25,0-1 201,4-1-104,0-14-24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5 383 13267,'-3'7'2256,"2"-11"-490,4-18-220,78-226 821,-71 215-2221,-8 25-87,0 0-1,1 0 1,-1 0-1,2 0 1,-1 1 0,1-1-1,0 1 1,10-13-1,-13 24 10,0 1-1,-1-1 0,1 0 1,-1 1-1,-1 7 0,-5 70 193,-14 137 430,20-219-700,0 0 1,0-1-1,0 1 0,0 0 0,0 0 1,0 0-1,0 0 0,0 0 1,0 0-1,0 0 0,0 0 1,0 0-1,0 0 0,1 0 1,-1 0-1,0 0 0,0 0 0,0 0 1,0 0-1,0 0 0,0 0 1,0 0-1,0 0 0,0 0 1,0 0-1,1 0 0,-1 0 1,0 0-1,0 0 0,0 0 0,0 0 1,0 0-1,0 0 0,0 0 1,0 0-1,0 0 0,0 0 1,1 0-1,-1 0 0,0 0 1,0 0-1,0 0 0,0 0 0,0 1 1,0-1-1,0 0 0,0 0 1,0 0-1,0 0 0,0 0 1,0 0-1,0 0 0,0 0 1,0 0-1,0 0 0,0 1 0,0-1 1,0 0-1,0 0 0,0 0 1,6-9-671,-1-7-12,-2 0-1,2-17 1,-3 22 478,2-20-481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14755,'-9'18'667,"1"0"1,1 1-1,1 0 0,0 1 1,-3 27-1,7-34-519,1 0 1,0 0 0,1 0-1,1 0 1,0-1-1,1 1 1,0 0-1,0-1 1,8 19-1,-9-28-116,0 0 0,0 0 0,0 0 0,1-1-1,0 1 1,-1 0 0,1-1 0,0 0 0,0 1-1,0-1 1,1 0 0,-1 0 0,0 0 0,5 3 0,-6-5-12,0 1 0,1-1 0,-1 0 0,1 1 0,-1-1 0,1 0 0,-1 0 0,1 0 0,-1 0 0,1 0 0,-1 0 0,0 0 0,1 0 0,-1-1 0,1 1 0,-1 0 0,1-1 0,-1 1 1,0-1-1,1 0 0,-1 0 0,0 1 0,0-1 0,0 0 0,1 0 0,-1 0 0,0 0 0,0 0 0,0 0 0,0 0 0,1-3 0,7-10 118,1-1 0,-2 0-1,0 0 1,-1-1 0,0 0-1,-2 0 1,1-1 0,-2 1-1,0-1 1,-2 0 0,2-32 0,-3 47-113,-1 0 1,0-1 0,0 1 0,-1 0 0,1 0-1,0-1 1,-1 1 0,0 0 0,1 0-1,-1 0 1,0-1 0,0 1 0,0 0 0,0 0-1,-3-2 1,3 3-8,0 0-1,0 0 1,0 0 0,-1 0-1,1 1 1,0-1 0,-1 0-1,1 1 1,0-1-1,-1 1 1,1 0 0,-1-1-1,1 1 1,-1 0 0,1 0-1,-1 0 1,1 0-1,0 0 1,-1 0 0,1 0-1,-1 1 1,1-1 0,-1 0-1,1 1 1,-3 0-1,-2 1-107,-1 1 0,1-1-1,0 1 1,0 0-1,0 1 1,0-1 0,1 1-1,-1 0 1,1 1-1,0-1 1,0 1 0,1 0-1,-8 10 1,11-12-2360,8-8 1968,1-2 17,9-3-339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11618,'2'0'202,"0"1"-1,0-1 0,-1 1 0,1-1 1,0 1-1,-1-1 0,1 1 0,-1 0 0,1 0 1,-1 0-1,1 0 0,-1 0 0,1 0 0,-1 0 1,0 1-1,0-1 0,0 0 0,0 1 1,0-1-1,0 1 0,0-1 0,0 1 0,0 0 1,-1-1-1,1 1 0,0 0 0,-1-1 0,0 1 1,1 0-1,-1 0 0,0 2 0,2 6 267,-1 1-1,-1-1 1,-1 21-1,-5 26 761,-24 96 0,23-190-3367,5 15 1675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13771,'-1'0'100,"0"0"1,0 0-1,0 0 0,0 0 1,0 0-1,0 0 1,0 0-1,0 1 0,0-1 1,0 0-1,0 0 1,0 1-1,0-1 0,0 0 1,0 1-1,0-1 1,0 1-1,1 0 0,-1-1 1,0 1-1,0 0 0,1-1 1,-1 1-1,0 0 1,1 0-1,-1-1 0,1 1 1,-1 0-1,1 0 1,-1 0-1,1 0 0,0 0 1,-1 1-1,-13 42 1021,9-27-518,-2 0-104,1 0 0,1 0-1,1 0 1,-3 28 0,6-45-488,1 1 0,0-1 0,0 0 0,0 0 0,0 0 0,0 0 0,0 1 0,0-1 0,0 0 0,0 0 0,0 0 0,0 0 0,0 1 0,0-1 0,0 0 0,0 0 0,0 0 0,0 0 0,0 1 0,0-1 0,0 0 0,1 0 0,-1 0 1,0 0-1,0 1 0,0-1 0,0 0 0,0 0 0,0 0 0,0 0 0,1 0 0,-1 0 0,0 1 0,0-1 0,0 0 0,0 0 0,0 0 0,1 0 0,-1 0 0,0 0 0,0 0 0,0 0 0,0 0 0,1 0 0,-1 0 0,0 0 0,0 0 0,10-6 173,7-13-94,-8 5-50,-1-1 0,-1-1-1,6-17 1,-10 25-28,0 0 0,-1 0-1,0 0 1,-1 0-1,0-1 1,0 1 0,-1 0-1,0-12 1,0 19-11,0 0 0,-1 0 1,1 0-1,0 0 0,0 0 1,0 0-1,-1 0 0,1 0 1,0 0-1,-1 0 0,1 1 0,-1-1 1,1 0-1,-1 0 0,0 0 1,1 1-1,-2-2 0,1 1 0,1 1-1,-1 0 1,1 0-1,-1 0 0,1 0 1,-1 0-1,0 0 1,1 0-1,-1 0 1,1 0-1,-1 0 1,1 0-1,-1 0 0,1 0 1,-1 0-1,1 0 1,-1 1-1,1-1 1,-1 0-1,1 0 0,-1 1 1,1-1-1,-1 1 1,-4 3 0,0 1 1,0-1-1,0 1 0,-4 8 1,0-3 3,2-2-155,0 2 0,1-1 0,-1 1 0,2 0 0,-1 0 0,2 0 0,-1 1 0,1 0 0,1 0 0,0 0 0,-2 16 0,5-27 139,0 0-1,0 1 1,0-1-1,0 0 1,0 1 0,0-1-1,0 0 1,0 1-1,0-1 1,0 0 0,0 1-1,0-1 1,0 0-1,0 1 1,0-1-1,1 0 1,-1 1 0,0-1-1,0 0 1,0 1-1,0-1 1,1 0 0,-1 1-1,0-1 1,0 0-1,1 0 1,-1 1-1,0-1 1,1 0 0,-1 0-1,0 0 1,0 0-1,1 1 1,-1-1 0,0 0-1,1 0 1,-1 0-1,1 0 1,-1 0-1,0 0 1,1 0 0,-1 0-1,0 0 1,1 0-1,-1 0 1,0 0 0,1 0-1,-1 0 1,1 0-1,15 0-448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17620,'4'-4'1680,"-1"10"-1096,-3 4-232,-4 8 729,-2 5-289,-2 9-200,-2 2-144,0 8-312,-3-1-128,1 2-480,1-3-288,1-5 640,4-4-136,6-12-104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12403,'-8'27'2817,"7"-25"-2727,0-1-1,0 0 0,1 1 1,-1-1-1,0 1 0,1-1 1,-1 1-1,1 0 0,0-1 1,-1 1-1,1-1 0,0 1 1,0 0-1,0-1 0,0 1 1,0 0-1,0-1 0,1 1 0,-1-1 1,0 1-1,1 0 0,-1-1 1,1 1-1,0-1 0,0 1 1,-1-1-1,1 0 0,0 1 1,0-1-1,0 0 0,0 0 1,1 1-1,-1-1 0,0 0 1,2 1-1,-2-1-83,0-1 0,-1 1 0,1 0 1,0-1-1,0 1 0,0-1 0,0 1 0,0-1 1,0 1-1,0-1 0,0 0 0,1 1 0,-1-1 1,0 0-1,0 0 0,0 0 0,0 0 0,0 0 0,0 0 1,0 0-1,1 0 0,-1-1 0,0 1 0,0 0 1,1-1-1,0 0 5,0-1 1,0 1-1,0-1 1,0 1 0,0-1-1,0 0 1,-1 0-1,1 0 1,0 0 0,-1 0-1,1-2 1,3-4 30,-1 0 1,0-1-1,-1 0 1,0 1-1,2-12 1,-4 12 44,0 0-1,0 0 1,-1-13 0,0 19-60,0 1 1,-1-1 0,1 1-1,0-1 1,-1 1-1,1 0 1,-1-1 0,1 1-1,-1-1 1,1 1-1,-1 0 1,-1-2-1,1 2-11,1 1 0,-1 0-1,1-1 1,-1 1-1,1 0 1,-1-1-1,1 1 1,-1 0-1,0 0 1,1 0-1,-1 0 1,1 0-1,-1 0 1,0-1 0,1 1-1,-1 0 1,1 1-1,-1-1 1,0 0-1,1 0 1,-1 0-1,1 0 1,-1 0-1,0 1 1,1-1-1,-1 0 1,1 0 0,-1 1-1,1-1 1,-1 0-1,0 1 1,-3 3 44,0-1 0,-1 1 0,2 0 1,-1 0-1,0 0 0,1 1 0,0-1 0,0 1 1,0 0-1,0 0 0,1 0 0,-3 7 0,1 1-42,-1 1-1,2-1 0,-4 24 1,9-15-531,2-16 168,1-14 128,-2-5 18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12595,'0'6'8819,"3"-17"-7830,99-270 864,-102 280-1852,0 0 1,0 0 0,1 0-1,-1 0 1,1-1-1,-1 1 1,1 1 0,0-1-1,-1 0 1,1 0-1,0 0 1,0 0 0,-1 0-1,1 0 1,2 0-1,1 4-8,-4 9 9,-11 66 191,6-42 192,0 0-1,2 72 1,5-94-1143,-1-28-1282,0-26-598,-2 17 1742,-1-3-175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14347,'0'0'76,"1"0"1,-1 0-1,1 0 0,-1 1 0,1-1 1,-1 0-1,1 0 0,-1 1 0,1-1 1,-1 0-1,1 0 0,-1 1 0,1-1 1,-1 0-1,0 1 0,1-1 0,-1 1 1,1-1-1,-1 1 0,0-1 0,0 1 1,1-1-1,-1 1 0,0-1 0,0 1 1,1-1-1,-1 1 0,0-1 0,0 1 1,0-1-1,0 1 0,0-1 0,0 1 1,0 0-1,0-1 0,0 1 0,0-1 1,0 1-1,-1 0 0,-4 31 1474,1-16-1020,-1 23 470,-4 30 337,9-63-1184,0 1 0,0-1-1,1 0 1,-1 1 0,1-1 0,1 0-1,-1 0 1,4 8 0,-5-13-128,1 1-1,-1-1 1,1 0 0,-1 0-1,1 0 1,-1 0 0,1 0-1,0 0 1,-1 0 0,1-1-1,0 1 1,0 0 0,0 0-1,0 0 1,0-1 0,0 1-1,0 0 1,0-1 0,0 1 0,0-1-1,0 0 1,0 1 0,0-1-1,1 0 1,1 1 0,-1-1-2,0-1 0,1 1 0,-1-1 0,0 1-1,0-1 1,1 0 0,-1 0 0,0 0 0,0 0 0,0 0 0,0 0 0,2-3 0,5-3 12,-1-1 0,0 0 0,0-1 0,8-11 0,-7 7 22,-1 0 0,0 0 0,-1-1 0,0 0 0,-1 0 0,-1 0 0,0-1 0,5-29 0,-10 42-37,1 0 0,-1 0 0,0 0 0,0-1 0,0 1 0,0 0 0,-1 0-1,1 0 1,-1 0 0,1-1 0,-1 1 0,1 0 0,-1 0 0,-2-2 0,3 3 0,-1 0 0,0 0 0,0 0 0,0 0 1,0 0-1,0 0 0,0 0 0,-1 0 0,1 0 1,0 1-1,0-1 0,0 1 0,-1-1 0,1 1 1,0-1-1,-1 1 0,-1-1 0,-2 1 23,0 0-1,0 0 0,1 0 1,-1 1-1,0 0 1,0 0-1,0 0 0,0 0 1,1 1-1,-10 4 1,-38 19-1625,50-25-503,6-1 1379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11314,'16'-9'1753,"-10"5"-880,0 0 0,0 1 0,0 0 0,1 0 0,12-3 0,-19 6-823,0 0-1,0 0 0,1 0 1,-1 0-1,0-1 1,0 1-1,1 0 0,-1 0 1,0 0-1,0 0 1,1 1-1,-1-1 0,0 0 1,0 0-1,1 0 1,-1 0-1,0 0 1,0 0-1,1 0 0,-1 0 1,0 0-1,0 1 1,1-1-1,-1 0 0,0 0 1,0 0-1,0 0 1,0 1-1,1-1 0,-1 0 1,0 0-1,0 1 1,0-1-1,0 0 0,0 0 1,1 1-1,-1-1 1,0 0-1,0 0 0,0 1 1,0-1-1,-3 16 1003,-11 17-110,14-32-855,-29 54 1019,12-25-751,1 1 1,2 1 0,1 1 0,-9 35-1,22-68-386,0 0-1,0 0 0,0 0 0,0 0 0,0 0 1,0 0-1,-1-1 0,1 1 0,0 0 1,0 0-1,0 0 0,0 0 0,0 0 0,0 0 1,0 0-1,0 0 0,0 0 0,-1 0 1,1-1-1,0 1 0,0 0 0,0 0 0,0 0 1,0 0-1,0 0 0,-1 0 0,1 0 0,0 0 1,0 0-1,0 0 0,0 0 0,0 0 1,0 0-1,-1 0 0,1 0 0,0 0 0,0 0 1,0 0-1,0 0 0,0 0 0,0 0 0,0 1 1,-1-1-1,1 0 0,0 0 0,0 0 1,0 0-1,0 0 0,0 0 0,0 0 0,0 0 1,-1 1-1,-3-15 178,4 14-80,-10-34-399,5 17-2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56 16612,'-3'4'265,"0"0"1,0 1-1,0-1 1,1 1-1,-1 0 1,1-1 0,0 1-1,1 0 1,-1 0-1,1 1 1,0-1 0,0 0-1,1 0 1,-1 1-1,1-1 1,0 0 0,1 1-1,-1-1 1,3 8-1,-3-12-247,0-1-1,0 1 1,0-1-1,0 0 1,0 1-1,0-1 1,1 1-1,-1-1 1,0 0-1,0 1 1,0-1-1,0 1 1,1-1-1,-1 0 1,0 1-1,0-1 1,1 0-1,-1 0 1,0 1-1,1-1 0,-1 0 1,0 1-1,1-1 1,-1 0-1,0 0 1,1 0-1,-1 1 1,0-1-1,1 0 1,-1 0-1,1 0 1,-1 0-1,1 0 1,-1 0-1,0 0 1,1 0-1,-1 0 1,1 0-1,-1 0 1,0 0-1,1 0 1,-1 0-1,1 0 1,-1 0-1,0-1 1,1 1-1,-1 0 0,1 0 1,-1 0-1,0-1 1,1 1-1,-1 0 1,0 0-1,0-1 1,1 1-1,-1 0 1,0-1-1,1 0 1,15-19 367,-7 3-120,11-32 1,-19 45-245,1-1 0,-1 1 0,0-1 0,0 1 0,-1-1 0,1 1 0,-1-1 0,0 1 0,-1-1 0,1 0 0,-1 1 0,1-1 0,-3-5 0,3 9-16,-1 0 1,1 0-1,-1 1 0,1-1 0,-1 0 0,1 1 1,-1-1-1,0 0 0,1 1 0,-1-1 0,0 1 1,0-1-1,1 1 0,-1-1 0,0 1 0,0-1 1,0 1-1,1 0 0,-1 0 0,0-1 1,0 1-1,0 0 0,0 0 0,0 0 0,0 0 1,0 0-1,0 0 0,1 0 0,-1 0 0,0 0 1,0 0-1,0 1 0,0-1 0,0 0 0,1 1 1,-2 0-1,-2 0 6,0 1 0,0 0 0,1 0 0,-1 0 1,1 0-1,-5 5 0,-3 3 49,2 0 0,-17 23 0,23-30-228,1 1-1,0-1 1,0 1-1,0-1 1,0 1 0,1 0-1,-1 0 1,1 0-1,0 0 1,0 0 0,1 0-1,-1 0 1,1 0-1,0 8 1,0-11 80,1 0 0,-1 0-1,1 0 1,-1 0 0,1 0 0,-1 0-1,1 0 1,-1-1 0,1 1 0,0 0 0,0 0-1,-1 0 1,1-1 0,0 1 0,0-1-1,0 1 1,0 0 0,0-1 0,0 1-1,0-1 1,0 0 0,0 1 0,0-1-1,1 0 1,12 5-704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2:5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13043,'-17'25'4206,"12"-18"-3890,1 1 0,0 0 0,0 0-1,1 1 1,0-1 0,0 1 0,-2 11 0,4-15-207,0 0 1,1 0 0,-1 0-1,1 1 1,0-1-1,0 0 1,1 0-1,-1 0 1,1 0 0,0 1-1,1-1 1,-1 0-1,5 8 1,-5-11-74,-1-1 0,1 0 0,0 1 0,0-1 0,0 0 0,0 0 0,0 0 0,1 0 0,-1 0 0,0 0 0,0 0 0,1 0 0,-1 0 0,0-1 0,1 1 0,-1-1 0,1 1 0,-1-1 0,1 1 0,2-1-1,-1 0 4,0 0-1,0 0 0,0 0 1,0-1-1,0 0 0,0 1 0,0-1 1,0 0-1,0 0 0,3-2 1,4-3 42,0 0 1,-1-1-1,0 0 1,13-13-1,-15 14-28,0-1-1,-1-1 0,0 1 1,0-1-1,7-14 1,-12 21-35,0 0 1,0 0-1,-1-1 1,1 1-1,-1 0 1,1-1-1,-1 1 1,1 0-1,-1-1 1,0 1-1,0 0 1,0-1-1,0 1 1,0 0-1,0-1 1,0 1-1,0-1 1,0 1-1,0 0 1,-1-1-1,1 1 1,-1 0-1,1 0 1,-1-1-1,1 1 1,-1 0-1,0 0 1,0 0 0,0 0-1,1-1 1,-1 1-1,0 0 1,0 1-1,0-1 1,-1 0-1,1 0 1,0 0-1,0 1 1,0-1-1,-1 0 1,1 1-1,0-1 1,0 1-1,-1 0 1,1-1-1,0 1 1,-1 0-1,-1 0 1,-5-1 110,0 0 1,0 0 0,0 1-1,0 0 1,0 1 0,0-1-1,-14 5 1,17-4-197,0 0 1,0 0-1,0 1 1,0 0-1,1 0 0,-1 1 1,1-1-1,-1 1 1,1 0-1,0 0 1,0 0-1,0 0 1,-3 5-1,1-4-446,0-1 218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14779,'5'11'4819,"-4"18"-3124,-1-17-914,8 48 821,-3-28-1319,1 41 1,-7-75-560,1 1 0,-1-1 0,0 0 1,0 0-1,1 0 0,-1 1 1,0-1-1,0 0 0,-3-2 0,3 2-8,-6-8-305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14779,'-1'1'151,"1"-1"0,0 0 0,0 1 0,0-1 0,0 1 0,0-1 0,0 1 0,0-1 0,0 1 0,0-1 0,0 0 0,0 1 0,0-1 0,0 1 0,0-1 0,0 1 0,0-1 0,0 1 1,1-1-1,-1 0 0,0 1 0,0-1 0,0 1 0,1-1 0,-1 0 0,0 1 0,1-1 0,-1 0 0,0 1 0,1-1 0,-1 0 0,0 0 0,1 1 0,-1-1 0,1 0 0,-1 0 0,0 0 0,1 1 0,-1-1 0,1 0 0,-1 0 0,1 0 0,-1 0 0,1 0 0,-1 0 0,0 0 0,1 0 0,-1 0 0,1 0 0,-1 0 0,1 0 0,-1 0 0,1-1 0,0 1 0,34-8 910,-25 5-438,18-3-217,-5 2-437,0-2 0,0 0 0,-1-1 0,32-16 0,-51 21-955,-9 2 633,-9 3 29,-3 2-164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7 353 14931,'-6'12'1562,"8"-13"-41,13-21-43,10-24-878,-3-1 0,29-88 0,-10 21-162,-44 136-324,1 0 0,1 0 0,1 22-1,0-25-40,0-1-64,0 14-666,5 37-1,-7-78 374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13939,'0'1'113,"0"-1"0,1 1 1,-1 0-1,0-1 0,1 1 0,-1 0 0,1-1 1,-1 1-1,1-1 0,-1 1 0,1-1 0,0 1 0,-1-1 1,1 1-1,0-1 0,-1 0 0,1 1 0,0-1 1,0 0-1,-1 1 0,1-1 0,0 0 0,0 0 1,-1 0-1,1 0 0,0 0 0,0 0 0,0 0 1,-1 0-1,1 0 0,0 0 0,1-1 0,28-6 1400,44-21 529,127-71 1,-40 18-1953,-159 80-211,1 0 0,0-1 0,-1 1 0,1-1 0,-1 1 0,0-1 0,3-2 0,-4 4 101,-1-1 0,0 1 0,0-1 0,0 0 0,1 1 0,-1-1 0,0 1 0,0-1 0,0 1 0,0-1 0,0 1 0,0-1 0,0 0 0,0 1 0,0-1 0,0 1 0,0-1 1,-1 1-1,1-1 0,0 1 0,0-1 0,0 0 0,-1 1 0,1-1 0,0 1 0,-1 0 0,1-1 0,0 1 0,-1-1 0,1 1 0,-1-1 0,1 1 0,0 0 0,-1-1 0,1 1 0,-1 0 0,1 0 0,-1-1 0,1 1 0,-2 0 0,-12-10-318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18812,'0'10'1968,"8"-2"-1359,10-8-153,8-2 968,10-5-504,4-2-176,7 1-312,2-5-55,-3 0-217,-3 0-208,-10 0-593,-5 2-311,-13-2 776,-5 1-168,-9-8-176</inkml:trace>
  <inkml:trace contextRef="#ctx0" brushRef="#br0" timeOffset="1.01">162 25 19540,'-1'-5'1921,"12"4"-1225,4-2-280,6 2 976,5-4-304,4 1-448,6 2-359,-3-2-770,-4 4-463,-9 0 824,-6 3-168,-8-2-168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14739,'2'-4'820,"1"1"0,-1 0-1,1 0 1,0-1 0,7-4 0,36-15 645,-45 22-1432,1 0 0,0 0 0,0 1 0,0-1 1,0 0-1,0 1 0,0 0 0,0-1 0,1 1 0,-1 0 0,0 0 0,0 0 0,0 0 0,0 1 1,0-1-1,0 1 0,0-1 0,0 1 0,0-1 0,0 1 0,3 2 0,-4-2-24,0 0 0,0 1 0,0-1 0,0 0 0,-1 1-1,1-1 1,0 0 0,-1 1 0,1-1 0,-1 1 0,0-1-1,0 1 1,1-1 0,-1 0 0,0 1 0,0-1 0,0 1 0,0-1-1,-1 1 1,1-1 0,0 1 0,-1-1 0,1 1 0,-1-1 0,0 2-1,-18 36 80,17-35-71,-27 38 58,-5 7 107,32-45-138,-1 1-1,1-1 1,0 1 0,0 0 0,0 0 0,1 0 0,0 0 0,-1 7 0,2-11-30,0 0-1,-1 0 1,1 0 0,0 0-1,0 0 1,0 0-1,0 0 1,0 0 0,1 0-1,-1 0 1,0 0-1,0 0 1,1-1 0,-1 1-1,0 0 1,1 0-1,-1 0 1,1 0 0,-1-1-1,1 1 1,-1 0-1,1 0 1,0-1 0,-1 1-1,2 0 1,-1 0-27,0-1 0,1 0 0,-1 0 1,0 1-1,0-1 0,1 0 0,-1 0 1,0 0-1,0 0 0,0-1 0,1 1 0,-1 0 1,0 0-1,0-1 0,0 1 0,2-1 0,4-2-250,0-1 0,-1 1 0,0-1 0,12-9 0,-10 5 276,0 0-1,0-1 1,-1 0-1,0 0 1,5-11-1,3-4-325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13067,'-14'18'4063,"3"-6"-2878,6-1-697,0 0 1,1 1-1,0-1 0,-4 20 1,7-27-376,0 1-1,1-1 1,-1 1-1,1-1 1,0 1-1,0-1 1,0 1 0,1-1-1,-1 0 1,1 1-1,0-1 1,1 1-1,-1-1 1,1 0 0,3 6-1,-5-9-90,1 0-1,-1 0 0,1-1 1,-1 1-1,1-1 0,-1 1 1,1 0-1,0-1 1,-1 1-1,1-1 0,0 0 1,0 1-1,-1-1 1,1 1-1,0-1 0,0 0 1,-1 0-1,1 1 0,0-1 1,0 0-1,0 0 1,0 0-1,-1 0 0,1 0 1,2 0-1,-1-1 1,0 1-1,0-1 0,-1 0 1,1 0-1,0 0 1,0 0-1,0 0 0,-1 0 1,1 0-1,2-3 1,2-2 14,-1-1-1,1 1 1,8-16 0,-10 15-12,0-2 0,0 1 0,-1 0 0,0-1 0,-1 1-1,3-19 1,-5 24-18,1 0 0,-1 0 0,0 0 0,-1 0-1,1 0 1,0 1 0,-1-1 0,1 0-1,-1 0 1,0 0 0,-2-3 0,3 5-2,-1-1-1,0 1 1,0 0 0,0 0 0,0 0 0,0 0-1,0 0 1,-1 0 0,1 0 0,0 0 0,0 0-1,-1 0 1,1 1 0,-1-1 0,1 1 0,0-1-1,-1 1 1,1-1 0,-1 1 0,1 0-1,-1-1 1,-2 1 0,2 0-16,-1 1 0,1-1 0,0 0 1,0 1-1,0-1 0,0 1 0,0-1 0,0 1 0,0 0 0,0 0 0,0 0 0,0 0 1,0 0-1,0 1 0,1-1 0,-1 1 0,0-1 0,1 1 0,-1-1 0,-1 3 0,1 0-260,0-1 0,0 0 0,0 0-1,0 1 1,1-1 0,-1 1-1,1 0 1,0-1 0,0 1 0,-1 7-1,2-11 181,0 1 0,0 0 1,0-1-1,0 1 0,0-1 0,0 1 0,0-1 0,0 1 0,0-1 0,0 1 0,1-1 0,-1 1 0,0-1 0,0 1 0,0-1 0,1 1 0,-1-1 0,0 1 0,0-1 0,1 0 0,-1 1 0,0-1 0,1 1 0,-1-1 0,1 0 1,-1 1-1,0-1 0,1 0 0,-1 0 0,1 1 0,-1-1 0,1 0 0,-1 0 0,1 0 0,-1 0 0,1 1 0,-1-1 0,1 0 0,-1 0 0,1 0 0,0 0 0,9 0-1047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15091,'-2'1'273,"0"0"0,0-1 0,0 1 0,0 0 0,0 1 0,0-1 0,0 0 0,0 0 0,1 1 0,-1-1 0,0 1-1,1 0 1,-1-1 0,1 1 0,0 0 0,-1 0 0,0 3 0,-20 38 1273,20-38-1435,0 1 0,0 0 1,1 1-1,0-1 0,0 0 0,0 0 1,1 0-1,0 1 0,0-1 0,2 9 1,-2-13-90,1 0-1,-1 0 1,1 0 0,-1 0 0,1 0 0,0 0 0,0 0-1,0 0 1,0 0 0,0 0 0,1 0 0,-1-1 0,0 1-1,1 0 1,-1-1 0,1 1 0,0-1 0,0 0 0,-1 0-1,1 1 1,0-1 0,0 0 0,0-1 0,0 1 0,0 0-1,0 0 1,0-1 0,0 1 0,1-1 0,-1 0 0,0 0 0,4 0-1,1-1 8,1 0 0,-1 0 0,1-1 1,-1 0-1,1 0 0,-1-1 0,0 0 0,0 0 0,0-1 0,0 0 0,-1 0 0,7-5 0,-8 4-6,1 1 0,-1 0 0,0-1 0,0 0 1,-1 0-1,1-1 0,-1 1 0,0-1 0,0 0 0,-1 0 0,0 0 1,0-1-1,3-11 0,-5 17-8,-1-1 0,0 0 1,1 0-1,-1 1 0,0-1 1,0 0-1,0 1 0,-1-1 1,1 0-1,0 0 0,-1 1 0,1-1 1,-1 0-1,1 1 0,-1-1 1,0 0-1,0 1 0,1-1 0,-1 1 1,-2-3-1,1 2-16,-1 0 0,1 1 0,0-1 0,-1 0 0,1 1 0,-1 0 0,1-1 0,-1 1 0,0 0 0,0 0-1,-4 0 1,-2-1 129,-1 1 0,1 0-1,-1 1 1,0 0-1,1 1 1,-16 2-1,3 3-29,0 1-12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12363,'7'10'9203,"-3"8"-6451,-1 19-3435,-3-32 1403,2 187 236,-2-127-839,-2-127-2681,-2 29 2081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12859,'-5'-1'6318,"15"7"-3578,-1-5-2432,0-1-1,-1-1 1,1 0 0,-1 0 0,1 0 0,-1-1 0,1-1-1,-1 1 1,0-1 0,12-7 0,20-5-6,-10 8-180,39-5-1,-34 6-157,-35 6 8,0 0-1,0 0 1,0 0-1,0 0 1,0 0-1,0 0 1,0 0-1,0 0 1,0 0-1,0-1 1,-1 1 0,1 0-1,0 0 1,0 0-1,0 0 1,0 0-1,0 0 1,0 0-1,0 0 1,0 0-1,0-1 1,0 1-1,0 0 1,0 0-1,0 0 1,0 0-1,0 0 1,0 0 0,0 0-1,0 0 1,0 0-1,0-1 1,0 1-1,0 0 1,0 0-1,0 0 1,0 0-1,0 0 1,0 0-1,1 0 1,-1 0-1,0 0 1,0-1-1,0 1 1,0 0-1,0 0 1,0 0 0,0 0-1,0 0 1,0 0-1,0 0 1,0 0-1,1 0 1,-1 0-1,0 0 1,0 0-1,-10-3-414,-5 3 86,-2 3-115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16067,'52'-2'6031,"27"-6"-3410,36-2-2237,-62 10-482,-71-12 947,-1-5-729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 14667,'-1'-1'130,"1"0"0,-1 0 0,1 0 0,-1 0 0,1 0 0,0 0 0,-1 0 0,1 0 0,0 0 0,0 0-1,-1 0 1,1 0 0,0 0 0,0 0 0,1-1 0,-1 1 0,0 0 0,0 0 0,0 0 0,1 0 0,-1 0 0,0 0 0,1 0 0,-1 0 0,1 0 0,1-2 0,0 0 151,0-1 0,0 0 0,1 1 0,0-1 0,4-4 0,0 3 2,-1 0 0,1 0 1,0 1-1,8-4 1,-12 6-225,0 1 1,0-1-1,0 1 1,0 0-1,0 0 1,0 1-1,1-1 1,-1 0 0,0 1-1,0 0 1,1 0-1,6 1 1,-10-1-54,1 0 1,-1 0-1,1 1 1,0-1-1,-1 0 1,1 1-1,-1-1 1,1 1-1,-1-1 1,1 0-1,-1 1 1,0-1-1,1 1 1,-1-1-1,1 1 1,-1 0-1,0-1 1,1 1-1,-1-1 1,0 1-1,0 0 1,0-1-1,1 1 1,-1-1-1,0 1 1,0 0-1,0-1 0,0 1 1,0 0-1,0-1 1,0 1-1,0 0 1,0-1-1,-1 1 1,1 0-1,0-1 1,0 1-1,-1-1 1,1 1-1,0 0 1,-1-1-1,1 1 1,-1 0-1,-17 30 101,16-27-71,-8 10 55,-8 14 280,-21 40 0,35-59-274,0 0-1,1 0 1,0 0-1,0 0 0,1 0 1,0 0-1,1 1 1,0-1-1,0 16 1,1-24-98,0 1 1,0-1 0,0 0 0,0 0-1,0 0 1,0 1 0,1-1 0,-1 0-1,0 0 1,1 0 0,-1 1 0,1-1-1,-1 0 1,1 0 0,-1 0 0,1 0-1,0 0 1,0 0 0,-1 0 0,1 0 0,0-1-1,0 1 1,0 0 0,0 0 0,0-1-1,0 1 1,0 0 0,0-1 0,0 1-1,1-1 1,-1 0 0,0 1 0,0-1-1,0 0 1,0 1 0,1-1 0,-1 0-1,0 0 1,0 0 0,1 0 0,-1-1 0,0 1-1,2 0 1,2-2-186,1 1-1,-1-1 1,0 0 0,0-1 0,0 1-1,0-1 1,0 0 0,5-4 0,12-12-756,-1-1 0,24-30 0,-38 42 728,25-29-790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12771,'-8'11'766,"1"-1"1,0 1-1,0 0 1,1 1-1,1-1 1,0 1-1,1 0 1,-4 15 0,6-18-590,0 0 1,0-1 0,1 1 0,0 0 0,1 0 0,0 0 0,1 0 0,0 0 0,0 0-1,1 0 1,0-1 0,4 13 0,-5-19-157,0 0 0,0 0-1,0 0 1,0 0 0,0 0-1,1 0 1,-1 0 0,0 0 0,1-1-1,0 1 1,-1 0 0,1-1 0,0 0-1,2 2 1,-2-2-8,-1 0 0,0-1 0,1 0 0,-1 1 0,1-1 0,-1 0 0,1 0 0,-1 1 0,1-1 0,-1 0 0,1-1 0,-1 1 0,1 0 0,-1 0 0,1-1 0,-1 1 0,2-1 0,1-1 13,0 0 0,0-1-1,0 1 1,-1-1 0,1 0-1,-1 0 1,1 0 0,-1 0-1,0-1 1,0 1 0,-1-1-1,5-7 1,-1-1 55,0 0 0,-1 0 0,-1 0 0,0-1 0,5-24 0,-8 32-51,0 0 0,-1 0 1,1 0-1,-1 0 0,0-1 1,0 1-1,-1 0 0,1 0 0,-1 0 1,0 0-1,-1 0 0,1 0 0,-1 0 1,0 0-1,0 0 0,-1 1 0,-5-9 1,6 12-18,0-1 0,0 0 0,-1 0 0,1 1 0,0-1 1,-1 1-1,0 0 0,1 0 0,-1 0 0,0 0 0,1 0 0,-1 0 1,0 1-1,0-1 0,0 1 0,1 0 0,-1 0 0,0 0 0,0 0 1,0 1-1,0-1 0,1 1 0,-6 1 0,5-1-134,-1 0-1,1 0 0,0 1 1,0-1-1,0 1 0,0-1 1,0 1-1,0 0 0,0 0 1,0 1-1,1-1 0,-1 0 1,1 1-1,0 0 0,0-1 1,0 1-1,0 0 0,0 0 1,-1 4-1,2 0-303,2-1-104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14427,'1'1'1688,"1"1"-783,-2 2-321,0 2 1144,-2 2-496,0 0-287,2 2-105,-2 0-312,2 1-232,-3-5-648,3-5-328,0-2 536,0-11-96,5-6-120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14155,'-8'13'729,"2"-1"0,-1 1 0,2 0 1,0 0-1,0 0 0,1 1 0,-3 19 0,6-22-554,-1 0 0,1 0 1,1 0-1,0 0 0,0 1 0,1-1 0,1 0 0,0 0 0,5 17 0,-7-27-165,1 0-1,-1 0 1,0 0-1,1 0 1,-1 0 0,1 0-1,-1-1 1,1 1-1,-1 0 1,1 0-1,-1 0 1,1-1-1,0 1 1,-1 0-1,1-1 1,0 1-1,0-1 1,0 1-1,-1-1 1,1 1 0,0-1-1,0 1 1,0-1-1,1 0 1,0 0-2,-1 0 0,1 0 0,-1 0 0,1 0 1,-1-1-1,0 1 0,1-1 0,-1 1 0,0-1 0,1 1 1,-1-1-1,0 0 0,0 0 0,2-1 0,3-3 9,0-1-1,-1 0 0,1 1 1,7-14-1,-3 3 9,-1-1-1,-1 1 0,11-31 1,-16 39-13,0-1 1,-1 0-1,0 0 1,-1 1-1,0-1 1,0 0-1,-1 0 1,0 0-1,-2-15 1,2 22-7,0 1-1,0-1 1,-1 0 0,1 1-1,0-1 1,-1 1 0,0-1 0,1 1-1,-1-1 1,0 1 0,1-1 0,-1 1-1,0 0 1,0-1 0,0 1 0,0 0-1,-1 0 1,1 0 0,0 0-1,0 0 1,-1 0 0,1 0 0,0 0-1,-1 0 1,1 0 0,-1 1 0,1-1-1,-1 1 1,0-1 0,1 1 0,-1 0-1,1 0 1,-1-1 0,0 1-1,1 0 1,-1 0 0,0 1 0,-1-1-1,-1 1 9,0 0-1,0 1 1,0 0-1,0-1 1,0 1-1,1 1 1,-1-1-1,1 0 1,-1 1-1,1 0 0,0 0 1,0 0-1,-4 5 1,2-3-171,1 1 0,0 0 1,0 0-1,1 1 0,-1-1 1,1 1-1,1-1 0,-1 1 1,1 0-1,0 0 0,0 8 0,2-14 145,0-1 0,0 0-1,-1 0 1,1 0-1,0 1 1,0-1-1,0 0 1,0 0-1,0 0 1,0 0 0,0 1-1,1-1 1,-1 0-1,0 0 1,0 0-1,0 1 1,0-1-1,0 0 1,0 0 0,0 0-1,0 0 1,0 1-1,0-1 1,1 0-1,-1 0 1,0 0-1,0 0 1,0 0 0,0 0-1,0 1 1,1-1-1,-1 0 1,0 0-1,0 0 1,0 0-1,0 0 1,1 0-1,-1 0 1,0 0 0,0 0-1,0 0 1,1 0-1,-1 0 1,0 0-1,0 0 1,0 0-1,1 0 1,-1 0 0,0 0-1,0 0 1,0 0-1,0 0 1,1 0-1,-1 0 1,0 0-1,0-1 1,0 1 0,0 0-1,1 0 1,7-6-510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51 16620,'38'-20'1727,"-27"13"-969,1 1 0,1 1 0,19-7 0,-25 11 571,-9 5-317,-15 9-41,-122 73 375,36-25-1141,92-54-199,-82 57 23,78-53-32,1 0-1,1 1 0,0 1 1,-12 16-1,22-26-3,0 1 0,1-1 0,0 1 0,0 0 0,0-1-1,1 1 1,-1 0 0,-1 8 0,3-11-3,-1 0-1,1 0 1,0 0-1,0 0 1,0 0-1,0 0 1,1 0-1,-1-1 1,0 1-1,0 0 1,1 0-1,-1 0 0,0 0 1,1 0-1,-1 0 1,1-1-1,-1 1 1,1 0-1,-1 0 1,1-1-1,-1 1 1,1 0-1,0-1 1,-1 1-1,1-1 1,0 1-1,0-1 1,0 1-1,-1-1 1,1 1-1,0-1 1,0 0-1,0 1 1,0-1-1,0 0 0,0 0 1,0 0-1,-1 0 1,1 0-1,0 0 1,0 0-1,2 0 1,13-1-309,0 0-1,0-1 1,-1-1 0,1-1 0,0 0-1,28-12 1,-12 4 159,29-8-319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 15739,'-19'33'1633,"8"-14"-414,-15 35-1,23-47-1014,1-1-1,0 1 1,0 0 0,1-1-1,0 1 1,0 0-1,1 0 1,0 0-1,1 12 1,-1-18-182,0 0 0,0 0 0,0 1 0,1-1 0,-1 0-1,0 1 1,1-1 0,-1 0 0,1 0 0,-1 0 0,1 1 0,-1-1 0,1 0 0,0 0 0,0 0 0,-1 0 0,1 0 0,0 0 0,0 0 0,0 0 0,0-1 0,0 1 0,0 0 0,2 1 0,-1-2-10,0 0 0,0 0 0,0 0 0,0 0-1,-1 0 1,1 0 0,0 0 0,0 0 0,0-1 0,-1 1 0,1-1 0,0 0 0,0 1 0,-1-1-1,3-1 1,4-3-1,1-1-1,-1 1 1,-1-2-1,1 1 1,8-10 0,-10 9-11,50-60 7,-50 59-13,0-1 1,0 0-1,-1 0 0,0-1 1,-1 0-1,4-10 1,-8 18 3,1 0 0,-1 1 1,1-1-1,-1 0 0,0 0 1,0 0-1,0 0 0,0 0 1,0 1-1,0-1 0,0 0 1,0 0-1,-1 0 0,1 1 1,-2-4-1,2 5 2,-1-1 1,0 0-1,1 0 1,-1 1-1,0-1 0,0 0 1,0 1-1,1-1 1,-1 1-1,0-1 0,0 1 1,0-1-1,0 1 1,0 0-1,0-1 0,0 1 1,0 0-1,0 0 1,0 0-1,0 0 1,0 0-1,0 0 0,0 0 1,0 0-1,0 0 1,0 0-1,0 0 0,-1 1 1,-5 1 16,1 0 0,0 1 1,0-1-1,1 1 0,-1 0 1,0 1-1,1-1 0,0 1 1,0 0-1,0 1 0,0-1 1,1 1-1,0 0 0,-5 7 1,3-4 19,0 0 0,1 1 0,0 0 0,1 0 0,0 1 0,0-1 0,1 1 0,-3 15 0,5-23-26,1 1-1,-1 0 0,1 0 0,0-1 1,0 1-1,0 0 0,1 0 1,-1-1-1,1 1 0,-1 0 0,1 0 1,0-1-1,0 1 0,0-1 1,0 1-1,0-1 0,4 5 0,-4-6-14,0 0 0,1 0 0,-1 0 0,1 1 0,-1-1 0,1-1 0,0 1 0,-1 0 0,1 0 0,0-1 1,0 1-1,-1-1 0,1 1 0,0-1 0,0 0 0,0 0 0,0 0 0,-1 0 0,1 0 0,0 0 0,0 0 0,0-1 0,0 1 0,-1 0 0,1-1 0,0 0 0,2 0 0,5-3-269,0-1 1,-1 1-1,1-1 1,-1-1-1,0 0 1,0 0-1,-1 0 1,1-1-1,-2 0 1,11-13-1,-13 14-37,0 1 0,0 0-1,-1-1 1,0 0 0,0 0-1,0 0 1,-1 0 0,0 0-1,0-1 1,0 1 0,-1-1-1,0 1 1,-1-1 0,1 1-1,-1-1 1,0 1 0,-2-8-1,2 13 313,0 0 0,0 0-1,0 0 1,0 0-1,-1 0 1,1 0 0,0 0-1,-1 0 1,1 0-1,-1 0 1,1 0 0,-1 0-1,0 0 1,1 1 0,-1-1-1,0 0 1,0 0-1,1 1 1,-1-1 0,0 0-1,0 1 1,0-1-1,0 1 1,-1-1 0,0 0 57,0 1 0,1 0 0,-1 0 0,0 0 0,1 0 0,-1 1 0,1-1 0,-1 0 0,0 1 0,1-1 0,-1 1 0,1-1 0,-1 1 0,-1 1 0,-7 3 458,1 2 0,0-1 0,-14 14-1,18-15-367,-6 9 274,7-4-1696,5-11 1021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14059,'-2'-1'182,"1"0"1,-1 0-1,0 1 1,1-1-1,-1 1 0,0-1 1,0 1-1,1 0 0,-1 0 1,0 0-1,0 0 1,0 0-1,1 0 0,-1 0 1,0 0-1,0 1 0,1-1 1,-1 1-1,0-1 1,-2 2-1,1 0-6,0 0 0,0 1 1,0-1-1,0 0 0,0 1 0,0 0 0,1 0 1,-1 0-1,-2 4 0,-2 5 49,0 1-1,1 0 1,1 0-1,-5 16 1,5-14-98,2-1 1,0 1 0,0 1-1,0 18 1,3-29-91,0 0 0,0 0 0,0 0 0,1 0 0,-1 0 1,1 0-1,0 0 0,1 0 0,-1 0 0,1-1 0,0 1 1,0 0-1,1-1 0,-1 0 0,1 1 0,5 5 0,-7-9-24,1 1 0,-1-1 0,0 0-1,0-1 1,0 1 0,1 0 0,-1 0-1,0 0 1,1-1 0,-1 1 0,1-1-1,-1 1 1,1-1 0,-1 0 0,1 1-1,-1-1 1,1 0 0,-1 0 0,1 0-1,2-1 1,-1 1 1,-1-1-1,1 0 0,-1 0 1,0 0-1,1 0 0,-1-1 1,0 1-1,0-1 0,0 1 1,0-1-1,3-2 0,1-3 14,0 0-1,-1 0 0,0-1 0,0 1 0,0-1 0,3-10 0,-4 7 4,0 0 0,0 0-1,-1 0 1,3-22 0,-6 27-29,1 1 0,-1 0 1,0-1-1,-1 1 0,1-1 0,-1 1 1,0 0-1,0-1 0,-1 1 1,0 0-1,0 0 0,-4-9 1,4 12-62,1 0 0,-1 1 0,1-1 1,-1 1-1,0 0 0,0-1 0,0 1 1,0 0-1,1 0 0,-1 0 0,-1 0 1,1 0-1,0 1 0,0-1 0,0 1 1,-4-1-1,5 1-5,-1-1 0,1 1-1,-1 0 1,1 0 0,-1 0 0,1 0 0,0 0 0,-1 0-1,1 1 1,-1-1 0,1 0 0,0 1 0,-1-1 0,1 1-1,0-1 1,-1 1 0,1 0 0,0-1 0,0 1 0,-1 0-1,1 0 1,0 0 0,0 0 0,0 0 0,0 0-1,-1 2 1,1 5-463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16275,'9'-7'2173,"-14"8"286,-17 13-472,-19 20-1461,25-22-448,1 1-1,0 0 1,2 0-1,-22 27 1,34-39-65,0 0 0,0 0-1,1 1 1,-1-1 0,0 0 0,0 0 0,1 1 0,-1-1 0,1 0 0,-1 1 0,1-1 0,0 1 0,-1-1 0,1 0-1,0 1 1,0-1 0,0 1 0,0-1 0,0 1 0,1 1 0,-1-2-5,1 0-1,0 0 1,-1 0 0,1-1 0,0 1 0,0 0-1,-1 0 1,1-1 0,0 1 0,0 0-1,0-1 1,0 1 0,0-1 0,0 1-1,0-1 1,0 1 0,0-1 0,0 0 0,2 1-1,5 0 1,-1 0-1,1-1 0,-1 0 0,1 0 1,-1-1-1,10-1 0,58-16-861,-66 15 617,-1 0 0,1 0 1,-1-1-1,0 0 0,0 0 1,10-8-1,-10 4-244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14971,'4'12'1921,"2"-2"-1121,6-4-176,2-1 960,6 0-456,3-5-143,6-7-273,1 2-104,1-3-552,1-2-480,-5-5 392,-8-5-64,-15-3-160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17492,'-2'0'1464,"1"10"-968,-2 5-208,3 5 568,0 4-191,1 2-177,4 3-144,2-3-160,0-1-32,2-5-88,-1-1-64,-1-6-296,-1-3-192,-1-4-361,-4-5 705,-2 2-168,-4-2-96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19 411 14491,'1'5'1688,"12"-2"-783,1-3-337,9-3 1640,5-4-1272,7 0-303,3-2-1,3-1-192,1 0-184,-6 0-536,-3 2-280,-10 1 1064,-8-2-560,-15 5-56,-7-1-24</inkml:trace>
  <inkml:trace contextRef="#ctx0" brushRef="#br0" timeOffset="1">3 120 16019,'-3'-3'1425,"5"1"-793,5 1-200,6 0 608,2-2-160,10-2-191,1 0-113,5-4-248,1-1-232,1-1-776,0-1-841,-10-4 1257,-5-4-208,-6-1-216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15547,'1'3'217,"1"0"0,-1-1 0,0 1 0,-1 0 0,1 0 0,0 0 0,-1 0 0,1 1 0,-1-1 0,0 0 0,0 0 0,-1 0 0,1 0 0,0 0 0,-1 0 0,0 0 0,0 0 0,-1 4 0,-4 7 312,0 0 1,-12 19-1,11-20-141,-9 14-170,0 0-1,-2-1 1,-1-2-1,-1 1 1,-44 40 0,55-57-200,14-11-19,11-5-3,52-24-12,-48 20-404,1 2 0,0 1 0,1 0 0,34-7-1,-54 15 269,0 1 0,1-1 0,-1 1-1,0 0 1,0 0 0,1 0-1,-1 0 1,4 1 0,-6 0 105,1-1 0,0 0 0,-1 0 0,1 1 0,-1-1 0,1 0 0,-1 1 0,1-1 0,0 1 0,-1-1 0,1 0 0,-1 1 0,0 0 0,1-1 0,-1 1 0,1-1 0,-1 1 0,0-1 0,1 1 0,-1 0 0,0-1 0,0 1 0,1 0 0,-1-1 0,0 1 0,0 0 0,0-1 0,0 1 0,0 0 0,0 0 0,-1 11-610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14603,'16'3'1921,"-2"-3"-1145,7-6-248,3-3 1136,7-1-808,2-3-47,0 0-265,2 1-272,-5 3-800,-4 2 1920,-11 4-1368,-2 3 56,-8 4 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97 14363,'15'-43'2713,"-14"40"-2396,-1-1 0,1 1-1,-1-1 1,1 1 0,-1-1 0,0 1 0,0-1 0,-1 0 0,1 1 0,-2-5 0,2 8-256,0-1 1,0 1 0,0-1-1,0 1 1,0-1-1,-1 1 1,1-1 0,0 1-1,0-1 1,-1 1-1,1-1 1,0 1 0,-1-1-1,1 1 1,-1 0-1,1-1 1,0 1 0,-1 0-1,1-1 1,-1 1-1,1 0 1,-1 0 0,1-1-1,-1 1 1,1 0-1,-1 0 1,1 0 0,-1 0-1,1 0 1,-1 0-1,1 0 1,-1 0 0,1 0-1,-1 0 1,0 0-1,1 0 1,-1 0 0,1 0-1,-1 0 1,1 0-1,-1 1 1,1-1 0,-1 0-1,0 1 1,-1 0 42,-1 1-1,0 0 1,1 0 0,0 0 0,-1 0-1,1 0 1,-2 3 0,-12 16 46,1 1-1,0 0 1,2 2 0,1-1 0,-13 34 0,19-38-112,0-1 0,1 1 0,0 1 0,2-1 0,0 0 0,2 1 0,1 38 0,0-53-22,1 1 1,-1-1-1,1 0 1,1 0 0,-1 0-1,1 0 1,0 0-1,0 0 1,0 0-1,1 0 1,0-1 0,-1 1-1,2-1 1,-1 0-1,0 0 1,6 5-1,-6-7-6,0 0 0,0 0-1,0 0 1,0-1-1,1 1 1,-1-1-1,1 0 1,-1 0-1,0 0 1,1 0-1,0-1 1,-1 1-1,1-1 1,-1 0 0,1 0-1,0 0 1,-1-1-1,1 1 1,-1-1-1,1 0 1,-1 0-1,1 0 1,-1 0-1,5-3 1,-4 2 6,0-1-1,0 1 1,0-1-1,0 0 1,0 0 0,0-1-1,-1 1 1,0-1 0,0 0-1,0 1 1,0-1-1,0-1 1,4-7 0,-7 10-10,1 0 0,0 0 0,0 0 0,-1 0 0,1 0 0,-1 0 0,1 0 0,-1 0 1,0 0-1,0 0 0,0 0 0,0 0 0,0 0 0,0 0 0,0 0 0,-1 0 0,1 0 0,-1 0 0,0 0 1,0 0-1,1 0 0,-1 0 0,0 0 0,0 1 0,-1-1 0,1 0 0,0 1 0,-1-1 0,1 1 0,-1-1 1,1 1-1,-1 0 0,1 0 0,-4-2 0,2 2-24,0 0-1,0 0 1,0 0-1,0 0 1,0 1-1,0 0 1,0-1 0,0 1-1,0 0 1,0 1-1,0-1 1,0 0-1,0 1 1,0 0-1,0 0 1,0 0 0,0 0-1,-5 2 1,6-2-113,0 0-1,0 0 1,0 0 0,1 0 0,-1 0 0,0 0-1,0 1 1,1-1 0,-1 1 0,0-1-1,1 1 1,0 0 0,-1-1 0,1 1 0,0 0-1,0 0 1,0 0 0,0 0 0,0 0 0,0 0-1,1 0 1,-1 0 0,1 0 0,-1 0 0,1 1-1,0 3 1,3 3-512,6-2-160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16275,'0'-1'74,"0"0"0,0 0 0,0 0-1,0 0 1,0 0 0,0 0 0,-1 0-1,1 0 1,0 0 0,-1 1 0,1-1-1,0 0 1,-1 0 0,1 0 0,-1 0-1,1 1 1,-1-1 0,0 0 0,1 1-1,-1-1 1,0 0 0,0 1-1,1-1 1,-1 1 0,0-1 0,0 1-1,0-1 1,0 1 0,0 0 0,1-1-1,-1 1 1,0 0 0,0 0 0,0 0-1,0 0 1,0 0 0,0 0 0,0 0-1,0 0 1,0 0 0,0 0 0,0 0-1,-1 1 1,0 0 51,0 0 0,-1 0 0,1 1 0,0-1 0,0 1 0,-1 0 0,1 0-1,1 0 1,-1 0 0,0 0 0,0 0 0,1 0 0,-1 0 0,-1 4 0,-3 9 127,0 1 0,1-1-1,0 1 1,2 0 0,-3 24 0,3-9 173,2 60-1,1-84-356,1 0 0,0 0 0,0 1 0,1-1 0,0 0 0,0 0 0,4 8 0,-5-13-53,-1-1 1,1 1-1,0-1 0,0 0 1,0 1-1,0-1 0,0 0 1,0 0-1,0 0 0,1 0 1,-1 1-1,0-2 0,1 1 1,-1 0-1,0 0 0,1 0 1,-1-1-1,1 1 0,-1-1 1,1 1-1,-1-1 0,1 1 1,0-1-1,-1 0 0,1 0 1,0 0-1,-1 0 0,1 0 1,-1 0-1,1 0 0,0-1 1,-1 1-1,1-1 0,-1 1 1,1-1-1,-1 1 0,1-1 1,1-1-1,5-3 25,-1 1 1,0-2-1,0 1 0,-1-1 1,0 0-1,0 0 0,0 0 1,-1-1-1,9-14 1,-3 3 53,0-1 0,14-37 1,-21 44-66,0-1 0,-1 1 0,3-19 0,-5 26-23,-1 0-1,0 0 1,0 0 0,0 1-1,0-1 1,-1 0-1,1 0 1,-1 1 0,-1-1-1,1 0 1,-1 1 0,-2-6-1,4 9-4,-1 0 0,1 0 0,-1 0-1,0 0 1,1 0 0,-1 0 0,0 0 0,0 0 0,0 0-1,0 1 1,0-1 0,0 0 0,0 0 0,0 1-1,0-1 1,0 1 0,0-1 0,0 1 0,0-1 0,-1 1-1,1 0 1,0-1 0,0 1 0,-2 0 0,1 0-59,0 1 0,-1-1 0,1 1 0,0 0 1,0-1-1,0 1 0,0 0 0,0 0 0,0 0 1,0 1-1,0-1 0,-2 2 0,-4 5-380,0 0 0,1 0 0,-14 18 0,9-8 35,3-2-150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19020,'-2'0'199,"0"0"0,1 1 1,-1-1-1,0 0 0,1 1 0,-1 0 0,1-1 0,-1 1 0,1 0 1,-1 0-1,1-1 0,0 1 0,-1 0 0,1 0 0,0 1 1,-2 1-1,1-2 63,-98 95 3229,57-52-3320,-57 44-1,87-79-177,-18 14 88,22-14-53,9-9-29,1 0 1,-1 0 0,0 0-1,0 0 1,0 0 0,0 0-1,0 0 1,0 0 0,0 0-1,0 0 1,0 0 0,0 0 0,0 0-1,0 0 1,0 0 0,0 0-1,1 0 1,-1 0 0,0 0-1,0 0 1,0 0 0,0 0-1,0 0 1,0 0 0,0 0-1,0 0 1,0 1 0,0-1-1,0 0 1,0 0 0,0 0-1,0 0 1,0 0 0,0 0-1,0 0 1,0 0 0,0 0-1,0 0 1,0 0 0,0 0-1,0 0 1,0 0 0,0 1-1,0-1 1,0 0 0,0 0-1,0 0 1,0 0 0,0 0-1,0 0 1,0 0 0,0 0-1,0 0 1,0 0 0,0 0-1,0 0 1,0 0 0,0 0-1,0 0 1,0 1 0,14-4-24,1 2 1,-1 0 0,1 1-1,0 0 1,-1 1 0,15 3-1,-19-1-134,0-1 0,-1 2-1,1-1 1,-1 1-1,0 0 1,0 1 0,-1 0-1,0 1 1,14 11 0,-16-13-259,-2 1 231,1-1-1,0 0 1,0 0 0,0-1 0,1 1-1,-1-1 1,1-1 0,-1 1 0,7 1-1,14 1-507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17628,'10'20'1920,"-7"-3"-1360,-1-7-248,1-1 1065,4-8-1377,0-1-456,0-5 456,-1-7-184,-5-11-201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19340,'-4'3'195,"-1"0"0,1 0-1,1 1 1,-1 0 0,0 0-1,1 0 1,0 0 0,0 0-1,0 1 1,0-1 0,1 1-1,0 0 1,-1 0 0,2 0 0,-1 0-1,1 0 1,0 0 0,-1 9-1,1-5-111,0-1 0,0 1-1,1 0 1,1 0-1,0 0 1,0 0-1,0-1 1,1 1 0,0 0-1,5 10 1,-6-17-70,0-1-1,-1 1 1,1 0 0,0 0 0,0-1 0,1 1-1,-1 0 1,0-1 0,0 1 0,1-1 0,-1 0-1,1 1 1,-1-1 0,1 0 0,0 0 0,3 2-1,-4-3 5,1 1 0,-1-1 0,1 0 0,-1 0 0,1 0 0,-1 0 0,1 0 0,-1 0 0,1 0 0,-1-1 1,1 1-1,-1 0 0,1-1 0,-1 1 0,1-1 0,-1 1 0,2-2 0,2-1 29,-1-1 0,0 1 0,0-1 0,0 1 1,0-1-1,0 0 0,-1-1 0,0 1 1,0-1-1,5-9 0,-5 7-16,0 0 1,0-1-1,-1 1 1,0-1-1,0 1 1,-1-1-1,0 0 1,0 1-1,-1-1 1,0 0-1,0 0 1,-2-11-1,1 16-26,0 0 0,0 0-1,0 0 1,0 0 0,0-1 0,-1 2-1,0-1 1,1 0 0,-1 0-1,0 0 1,0 1 0,-1-1-1,1 1 1,0 0 0,-1-1 0,0 1-1,1 0 1,-1 1 0,0-1-1,0 0 1,0 1 0,0 0-1,0-1 1,0 1 0,-1 0 0,1 1-1,0-1 1,0 1 0,-1-1-1,1 1 1,-4 0 0,2 0-25,1 1-1,0-1 1,-1 1 0,1 0 0,-1 0-1,1 0 1,0 1 0,0-1 0,-1 1-1,1 0 1,0 0 0,-5 4 0,7-4-96,0-1 0,0 1 1,1-1-1,-1 1 0,0 0 0,0-1 1,1 1-1,-1 0 0,1 0 1,0 0-1,-1 0 0,1 1 0,0-1 1,0 0-1,1 0 0,-1 1 0,0-1 1,1 1-1,-1-1 0,1 0 1,0 1-1,0-1 0,0 1 0,0 2 1,0-5 83,0 1 0,1 0-1,-1 0 1,0-1 0,0 1 0,1 0 0,-1-1 0,0 1 0,1 0 0,-1-1 0,1 1 0,-1-1-1,1 1 1,-1-1 0,1 1 0,-1-1 0,1 1 0,0-1 0,-1 1 0,1-1 0,0 0-1,-1 1 1,1-1 0,0 0 0,-1 1 0,1-1 0,0 0 0,0 0 0,-1 0 0,1 0 0,0 0-1,0 0 1,0 0 0,18 1-658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17556,'-6'3'512,"0"1"1,-1 0-1,1 1 1,1 0-1,-1 0 1,1 0-1,-1 0 1,2 1-1,-8 9 1,8-8-345,-1 0 0,1 1 1,0-1-1,1 1 0,0 0 0,0 0 0,1 0 1,0 0-1,0 1 0,1-1 0,0 1 1,0-1-1,1 12 0,0-19-165,0-1-1,0 1 1,0 0 0,0 0 0,0 0-1,0-1 1,0 1 0,0 0-1,1 0 1,-1 0 0,0-1 0,1 1-1,-1 0 1,0 0 0,1-1-1,-1 1 1,1 0 0,-1-1-1,1 1 1,-1-1 0,1 1 0,-1 0-1,1-1 1,1 1 0,-2-1-2,1 0 0,0 0 0,0 0 0,-1 0 0,1 0 0,0 0 1,0-1-1,0 1 0,-1 0 0,1 0 0,0-1 0,-1 1 0,1 0 0,0-1 0,-1 1 1,1-1-1,0 1 0,-1-1 0,2 0 0,2-4-2,0 1 1,0-1-1,0 0 1,-1 0-1,4-6 1,-2 0 13,0 0 0,-1 0 1,0 0-1,-1-1 0,0 1 1,3-23-1,-6 33-10,0 1 1,0-1-1,0 0 1,1 0-1,-1 0 0,0 1 1,0-1-1,0 0 0,0 0 1,0 0-1,-1 1 0,1-1 1,0 0-1,0 0 0,0 1 1,-1-1-1,1 0 1,0 0-1,-1 1 0,1-1 1,-1 0-1,1 1 0,-1-1 1,1 0-1,-1 1 0,1-1 1,-1 1-1,0-1 1,1 1-1,-1-1 0,0 1 1,1-1-1,-1 1 0,0 0 1,1-1-1,-1 1 0,0 0 1,0 0-1,0 0 1,1 0-1,-1-1 0,0 1 1,0 0-1,0 0 0,1 0 1,-1 1-1,0-1 0,0 0 1,0 0-1,1 0 0,-1 0 1,0 1-1,0-1 1,1 0-1,-2 2 0,-3 0 5,0 0-1,1 0 0,-1 1 1,1 0-1,-1 0 0,1 0 0,-5 5 1,-9 17-409,17-23 281,0-1 0,1 1-1,-1-1 1,0 1 0,1-1 0,-1 1 0,1-1 0,-1 1 0,1 0 0,0-1-1,0 1 1,0 0 0,0-1 0,0 1 0,0 0 0,0 1 0,5 1-278,7-3-147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47 18188,'-3'-2'309,"-1"1"1,1 1 0,-1-1-1,0 0 1,1 1-1,-1 0 1,1 0-1,-1 0 1,0 0-1,1 0 1,-1 1-1,0-1 1,1 1 0,-1 0-1,1 1 1,-7 2-1,5-1-155,0 0 0,0 0-1,1 1 1,-1 0 0,1 0-1,0 0 1,0 1 0,0-1 0,-5 9-1,1 1-120,0 1 0,0 0 0,2 1 0,0 0 0,0 0 0,-3 22-1,7-27 3,0 0 1,1-1-1,0 21 0,1-29-29,0 0 1,0 0-1,0 0 1,1 0-1,-1 0 1,1 0-1,0 0 1,-1 0-1,1 0 1,0 0-1,0-1 1,2 4-1,-2-4-3,0-1-1,0 1 0,0 0 0,-1-1 1,1 1-1,0-1 0,0 1 0,0-1 1,1 1-1,-1-1 0,0 0 0,0 1 1,0-1-1,0 0 0,0 0 0,0 0 1,0 0-1,0 0 0,1 0 0,-1 0 1,0 0-1,0-1 0,0 1 1,2-1-1,5-2-1,-1 0 0,1 0 0,-1-1-1,0 0 1,0 0 0,12-11 0,38-37 34,-44 40-26,14-14-2,0-2 0,-2 0-1,31-46 1,-54 71-4,0-1 0,0 1-1,0-1 1,-1 1 0,1-1-1,-1 0 1,0 0 0,0 1 0,1-8-1,-2 10-2,0 0-1,-1 0 1,1 0-1,0 0 1,0 0-1,0 0 1,-1 0-1,1 0 1,-1 0-1,1 0 1,-1 0-1,1 0 0,-1 0 1,1 0-1,-1 0 1,0 0-1,0 1 1,1-1-1,-1 0 1,0 0-1,0 1 1,0-1-1,0 1 1,0-1-1,0 1 1,1-1-1,-1 1 1,-1 0-1,1-1 1,0 1-1,0 0 0,0 0 1,0 0-1,0-1 1,0 1-1,0 0 1,0 1-1,-1-1 1,-8 0-57,1 0 0,-1 1 0,1 1 0,-1-1 0,1 2 0,-15 4 0,-58 27-1091,43-16 820,20-11-15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 14795,'0'0'287,"0"-1"-1,-1 0 1,1 0-1,0 0 1,-1 0-1,1 0 1,-1 0-1,0 1 1,1-1-1,-1 0 1,0 0-1,1 1 1,-1-1-1,0 1 1,0-1-1,-1 0 1,1 1-189,0 0 1,1 0 0,-1 0-1,0 1 1,0-1 0,0 0-1,1 1 1,-1-1 0,0 1 0,0-1-1,1 1 1,-1-1 0,0 1-1,1-1 1,-1 1 0,1 0-1,-1-1 1,1 1 0,-1 0-1,0 1 1,-10 14 202,1 0 1,1 1-1,0 0 1,1 1-1,1 0 1,-7 24-1,7-14-104,1-1 0,1 2-1,-1 43 1,6-60-130,0 1 1,0-1-1,3 13 1,-2-22-50,0 0 0,0 0 0,0 0 0,0 0-1,0 0 1,0 0 0,4 4 0,-5-6-9,1 0 0,0 0 0,0 0-1,-1 0 1,1 0 0,0-1 0,0 1 0,0 0-1,0-1 1,0 1 0,0 0 0,0-1 0,0 1 0,0-1-1,1 0 1,-1 1 0,0-1 0,0 0 0,0 0 0,2 0-1,0 0 3,0-1 0,-1 0 0,1 0 0,0 0 0,-1 0 0,1 0 0,-1 0 0,1-1 0,-1 1 0,1-1 0,-1 0 0,0 0 0,0 0 0,0 0 0,0 0 0,0 0 0,-1 0 0,1-1 0,1-3 0,7-10 65,12-30 0,-18 38-52,5-12 7,-1 0 0,-1-1 0,-1 0 0,-1 0 0,0-1 0,-2 0 0,0 1 0,-1-34 0,-2 52-68,0 0 0,-1 0 0,1 0 0,-1 0 0,1-1 0,-1 1 0,0 0-1,0 0 1,0 0 0,-1 0 0,1 1 0,-1-1 0,1 0 0,-1 1 0,0-1 0,0 1 0,0-1-1,-4-2 1,4 4 2,0 0-1,0 0 0,0 0 1,0 0-1,0 0 0,0 0 1,-1 1-1,1-1 0,0 1 1,-1 0-1,1-1 0,0 1 1,-1 0-1,1 0 0,0 1 1,-1-1-1,1 0 0,0 1 1,0-1-1,-1 1 0,1 0 1,0 0-1,0 0 1,-4 2-1,-7 5-239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16708,'2'20'880,"1"-2"-1216,-3-6 312,2 4 944,1 4-1088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3:4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165 193 16187,'-3'5'146,"-1"0"1,-1 0-1,1 0 0,-1-1 0,1 0 0,-1 0 0,0 0 0,-1 0 0,-5 2 0,24-28 120,-4 7 143,-8 13-238,0 0 1,0 1 0,-1-1 0,1 0-1,0 0 1,-1 0 0,0 0 0,1 0 0,-1 0-1,0 0 1,0 0 0,0 0 0,0 0-1,-1 0 1,1 0 0,0 0 0,-1 0-1,0 0 1,1 1 0,-1-1 0,0 0 0,0 0-1,0 0 1,0 1 0,-2-3 0,-7-21-76,9 23-89,1 1-3,0 1 0,0-1 0,0 0-1,0 1 1,0-1 0,0 0 0,0 1 0,0-1 0,0 0-1,0 1 1,-1-1 0,1 0 0,0 1 0,0-1 0,-1 1-1,1-1 1,-1 1 0,1-1 0,0 0 0,-1 1 0,1 0-1,-1-1 1,1 1 0,-1-1 0,1 1 0,-1-1 0,0 1-1,1 0 1,-1 0 0,1-1 0,-1 1 0,0 0 0,1 0-1,-1 0 1,0-1 0,1 1 0,-1 0 0,0 0 0,1 0-1,-1 0 1,0 0 0,1 0 0,-1 1 0,0-1 0,1 0-1,-1 0 1,0 0 0,1 1 0,-1-1 0,0 1 0,0-1-12,0 1 0,0-1 0,0 0 1,0 1-1,0-1 0,1 0 0,-1 0 1,0 0-1,0 0 0,0 0 0,0 0 1,0 0-1,0 0 0,0 0 1,0 0-1,0 0 0,0 0 0,1-1 1,-1 1-1,0 0 0,0-1 0,0 1 1,0-1-1,1 1 0,-1-1 0,0 1 1,0-1-1,1 1 0,-1-1 0,0 0 1,1 1-1,-1-1 0,1 0 1,-1 0-1,1 1 0,-1-1 0,1 0 1,0 0-1,-1 0 0,1 0 0,0 0 1,-1-1-1,-4-9-65,5 10 64,-1 0 1,1 0-1,0 0 0,-1 1 1,1-1-1,-1 0 0,1 1 1,-1-1-1,1 0 0,-1 1 0,1-1 1,-1 1-1,1-1 0,-1 0 1,0 1-1,0 0 0,1-1 0,-1 1 1,0-1-1,0 1 0,1 0 1,-2-1-1,1 2 6,1-1 1,-1 0-1,0 0 0,1 1 1,-1-1-1,1 0 0,-1 1 1,1-1-1,-1 1 0,1-1 0,-1 1 1,1-1-1,-1 1 0,1-1 1,0 1-1,-1-1 0,1 1 1,0-1-1,0 1 0,-1 0 1,1 0-1,-11 43 21,10-38-34,-21 161-431,39-328 58,-2 26 125,1 254 85,-7-66 63,-4-22-150,3 57 0,-26-151 190,8 9 48,-7-92 1,32 195-68,-15-46 92,28 156-292,-25-126 141,0-1 0,-5 64 0,2-93 130,0 1 0,-1-1 0,0 0-1,0 1 1,0-1 0,0 0 0,-3 6-1,4-9 17,0 0 0,0 1 0,0-1-1,-1 0 1,1 0 0,0 1-1,0-1 1,0 0 0,-1 0-1,1 0 1,0 1 0,0-1-1,0 0 1,-1 0 0,1 0 0,0 0-1,0 0 1,-1 0 0,1 1-1,0-1 1,-1 0 0,1 0-1,0 0 1,0 0 0,-1 0 0,1 0-1,0 0 1,-1 0 0,1 0-1,0 0 1,0 0 0,-1 0-1,1 0 1,-1-1 0,0 0-11,0 0 0,0 0 0,0 0 0,1 0-1,-1 0 1,0 0 0,0 0 0,0 0 0,1 0 0,-1-1 0,1 1 0,-1-2 0,-7-23-66,0-3-54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11634,'-2'-16'4667,"2"16"-4584,0 0 1,0 0 0,0 1 0,0-1 0,0 0 0,0 0-1,0 0 1,0 0 0,0 1 0,0-1 0,0 0 0,0 0-1,-1 0 1,1 1 0,0-1 0,0 0 0,0 0 0,0 0-1,0 0 1,0 0 0,0 1 0,-1-1 0,1 0 0,0 0-1,0 0 1,0 0 0,0 0 0,-1 0 0,1 0 0,0 0 0,0 0-1,0 1 1,0-1 0,-1 0 0,1 0 0,0 0 0,0 0-1,0 0 1,-1 0 0,1 0 0,0 0 0,0 0 0,0 0-1,0 0 1,-1 0 0,1-1 0,0 1 0,0 0 0,0 0-1,0 0 1,-1 0 0,1 0 0,0 0 0,0 0 0,0 0-1,0-1 1,-1 1 0,1 0 0,0 0 0,0 0 0,0 0-1,0 0 1,0-1 0,0 1 0,-1 5 195,0 0 1,1 0-1,0 0 1,0 1-1,0-1 1,1 0-1,0 0 1,0 0-1,0 0 1,0 0-1,4 7 1,-1 1-24,58 228 987,-24-90-936,27 244 1,-56-319-219,43 267 1047,-36-272-916,-21-143-1779,1 6-313,4 47 1213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15091,'0'-6'1250,"-1"4"-1037,1 0 1,0 0-1,0 0 0,0 0 1,0 0-1,1 0 1,-1 0-1,1 0 0,-1 0 1,1 0-1,-1 0 0,1 0 1,0 1-1,0-1 1,0 0-1,0 0 0,0 1 1,0-1-1,2-1 0,4-5 410,1 0 0,0 1-1,15-11 1,-20 16-556,-1 1 1,1-1-1,-1 0 0,1 1 1,-1 0-1,1 0 0,0 0 1,0 0-1,0 0 0,-1 0 1,1 1-1,0 0 0,0-1 1,0 1-1,0 0 1,0 0-1,0 0 0,5 2 1,-6-1-53,-1-1 0,1 1 0,-1 0 0,0 0 1,0 0-1,1 0 0,-1 0 0,0 1 1,0-1-1,0 0 0,0 0 0,0 1 0,0-1 1,0 1-1,-1-1 0,1 1 0,-1-1 0,1 1 1,-1-1-1,1 1 0,-1-1 0,0 1 1,1 0-1,-1-1 0,0 1 0,-1 1 0,1 7 20,0-1-1,-1 1 0,-2 10 0,2-18-25,-7 31 134,-1 0 0,-25 56 1,23-62 56,0 0 1,2 1 0,0 0 0,-4 37-1,12-60-138,0 1-1,1-1 0,0 0 1,0 1-1,2 9 0,-2-14-54,1-1-1,-1 1 1,0 0-1,0 0 1,1 0 0,-1 0-1,0-1 1,1 1-1,-1 0 1,1 0-1,-1-1 1,1 1 0,0 0-1,-1-1 1,1 1-1,0 0 1,-1-1 0,1 1-1,0-1 1,0 1-1,-1-1 1,1 1-1,0-1 1,0 0 0,0 0-1,0 1 1,0-1-1,0 0 1,-1 0-1,1 0 1,0 0 0,0 0-1,0 0 1,0 0-1,0 0 1,0 0 0,0 0-1,-1-1 1,1 1-1,0 0 1,1-1-1,6-2-223,0 0 0,-1-1 0,0 0 0,0 0-1,0 0 1,0-1 0,-1 0 0,1 0-1,-1-1 1,7-9 0,7-9-1096,23-36 1,-40 55 1304,19-30-930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17292,'-7'54'1718,"-5"79"873,12-120-2363,0-1 1,1 1 0,1-1 0,0 1 0,0-1-1,1 0 1,1 0 0,6 14 0,-10-24-193,1-1 0,0 1 1,0 0-1,0-1 1,0 1-1,0-1 0,0 1 1,0-1-1,0 0 1,1 1-1,-1-1 0,1 0 1,-1 0-1,1 0 1,-1 0-1,1 0 0,-1 0 1,1 0-1,0-1 0,0 1 1,-1-1-1,1 1 1,2-1-1,-2 0 10,0 0 1,1 0-1,-1 0 1,1-1-1,-1 1 1,0-1-1,0 0 1,1 0-1,-1 0 1,0 0-1,0 0 1,0 0-1,0 0 1,0-1-1,0 1 0,-1-1 1,4-2-1,2-4 100,0 0 0,-1 0 0,0-1-1,0 0 1,-1 0 0,0 0 0,-1-1-1,0 1 1,0-1 0,-1 0 0,-1 0-1,1 0 1,-1-1 0,0-13 0,-2 19-145,1 0 0,-1-1 0,-1 1 0,1 0 1,-1-1-1,0 1 0,0 0 0,0 0 1,-1 0-1,0 0 0,0 0 0,0 0 1,-1 0-1,1 1 0,-1-1 0,0 1 1,0 0-1,-1 0 0,1 0 0,-1 0 0,0 1 1,0-1-1,0 1 0,-1 0 0,1 0 1,-1 0-1,0 1 0,1 0 0,-9-3 1,-36-9-2652,48 13 2008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36 427 16636,'-4'4'385,"0"0"0,1 1 0,-1-1 0,1 1 0,0 0 1,0 0-1,0 0 0,1 0 0,0 0 0,-3 11 0,5-15-317,0-1-1,0 0 0,0 1 0,1-1 0,-1 0 0,0 1 0,0-1 0,0 1 0,0-1 0,1 0 0,-1 1 0,0-1 0,0 0 1,1 1-1,-1-1 0,0 0 0,1 0 0,-1 1 0,0-1 0,1 0 0,-1 0 0,0 1 0,1-1 0,-1 0 0,0 0 0,1 0 1,-1 0-1,1 0 0,-1 0 0,0 1 0,1-1 0,-1 0 0,1 0 0,-1 0 0,0 0 0,2-1 0,17-2 1098,3-4-734,-2-1 0,1 0 0,-1-2 0,23-15 1,79-59 89,-111 77-465,103-80 169,140-139-1,-224 198-259,-24 23-14,-6 8 27,-7 9-8,-45 73-272,3 1 1,3 3-1,-39 112 1,76-171 84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17020,'3'-8'489,"6"-9"3175,-9 18-3547,1 0 1,-1-1 0,1 1 0,0 0 0,-1 0 0,1-1-1,-1 1 1,1 0 0,-1 0 0,0 0 0,1-1 0,-1 1-1,0 0 1,0 0 0,0 0 0,1 0 0,-1 0 0,0 0 0,0 0-1,0 0 1,-1 1 0,13 151 1487,-5-33-780,-7-119-813,1 1 1,-1 0 0,0 0-1,1 0 1,-1 0-1,1-1 1,-1 1-1,1 0 1,0-1-1,0 1 1,0 0-1,0-1 1,0 1-1,0-1 1,2 2-1,-3-2-4,1-1-1,0 1 0,0-1 0,0 1 0,0-1 0,0 0 0,0 0 0,0 1 0,0-1 0,0 0 0,0 0 1,0 0-1,0 0 0,0 0 0,0 0 0,0 0 0,0-1 0,0 1 0,0 0 0,0 0 0,0-1 1,0 1-1,0-1 0,0 1 0,0-1 0,-1 1 0,1-1 0,0 0 0,1 0 0,14-12 89,-1 1 0,0-2-1,0 0 1,15-21 0,-21 23-743,-1 1 0,0-1 0,11-25 0,-18 34 536,0 1 1,0-1 0,0 0 0,-1 0-1,1 0 1,-1 1 0,0-1 0,0-5-1,-1-8-590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17212,'1'13'1640,"0"10"-992,2 5-248,0 7 744,3 2-271,0 3-297,-1 0-184,3-4-568,-3-3-304,0-13-480,-1-7 768,-1-17-689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3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 17508,'2'14'703,"-1"-1"1,0 1-1,-1 0 1,-2 18-1,1 30 647,2-55-1237,-1-1-33,1-1 1,-1 1 0,1-1 0,0 0 0,4 10 0,-5-14-72,0 0 1,1 0-1,-1 0 1,1 0-1,0-1 1,-1 1-1,1 0 1,0 0-1,-1-1 0,1 1 1,0 0-1,0-1 1,0 1-1,-1-1 1,1 1-1,0-1 1,0 1-1,0-1 1,0 0-1,0 1 1,0-1-1,0 0 1,0 0-1,0 0 1,0 0-1,0 0 1,0 0-1,0 0 1,0 0-1,0 0 1,0 0-1,0 0 1,0-1-1,0 1 1,0 0-1,0-1 0,1 0 1,9-3 36,-1 0 0,1 1 0,0 0 0,0 0 0,1 1 0,12 0 0,-21 2-40,-1 0 0,1 0 1,-1 0-1,1 1 0,-1-1 1,1 1-1,-1 0 0,1 0 0,-1 0 1,0 0-1,0 0 0,1 0 1,-1 1-1,0-1 0,0 1 1,0-1-1,-1 1 0,1 0 1,0 0-1,0 0 0,-1 0 1,1 0-1,-1 0 0,0 0 1,0 0-1,0 0 0,0 1 1,0-1-1,0 0 0,-1 1 0,1-1 1,-1 1-1,1-1 0,-1 5 1,1 2 66,-1-1 0,0 1 0,0-1 0,-1 1 0,0-1 1,-1 1-1,0-1 0,0 0 0,-6 14 0,3-11 55,0 0 0,-1 0 0,0-1 1,-1 1-1,0-1 0,-10 10 0,15-18-158,1 0 0,-1 0-1,0 0 1,1 0 0,-1-1-1,0 1 1,0-1 0,-1 1-1,1-1 1,0 0 0,0 0 0,0 0-1,-1 0 1,1 0 0,-1-1-1,1 1 1,-1-1 0,1 1-1,-1-1 1,1 0 0,-1 0 0,1 0-1,-1 0 1,1 0 0,-1-1-1,1 1 1,-1-1 0,1 0-1,0 0 1,-1 0 0,-2-1 0,-1-2-85,1 0 0,0 0 0,1 0 0,-1 0 1,1-1-1,-1 0 0,1 0 0,1 0 0,-1 0 1,1-1-1,-4-9 0,-10-29-453</inkml:trace>
  <inkml:trace contextRef="#ctx0" brushRef="#br0" timeOffset="1">1 65 18148,'10'0'2200,"1"2"-1447,2-1-305,3 1 1376,5-4-960,4-2-240,6-5-992,-2-4-792,1-1 1008,-3 1-192,-1-1-200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5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17868,'3'0'761,"50"-1"4299,113-7-4807,-41-8-1730,-125 16 1469,1-1 1,-1 1-1,0 0 1,0 0-1,1 0 0,-1 0 1,0 0-1,0 0 1,0 0-1,1 0 1,-1 0-1,0 0 0,0 0 1,1 0-1,-1 0 1,0 0-1,0 0 1,1 0-1,-1 0 0,0 0 1,0 0-1,0 0 1,1 0-1,-1 0 0,0 0 1,0 0-1,1 1 1,-1-1-1,0 0 1,0 0-1,0 0 0,0 0 1,1 0-1,-1 1 1,0-1-1,0 0 1,0 0-1,0 0 0,0 1 1,0-1-1,1 0 1,-1 0-1,0 1 1,0-1-1,0 0 0,0 0 1,0 0-1,0 1 1,0-1-1,0 0 1,0 0-1,0 1 0,0-1 1,0 0-1,0 0 1,0 1-1,0-1 1,-1 0-1,-5 8-381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4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16660,'4'10'1600,"4"-5"-912,3 0-224,8-4 632,2-1-159,9 0-161,5-3-128,2-1-248,4-3-88,-2 0-136,-2-2-128,-1 2-264,-4 0-256,-9 1 232,-6 2 152,0 2-80,-7 2-88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 10986,'1'-1'409,"-1"0"0,0 1 0,1-1-1,-1 0 1,0 1 0,0-1 0,1 0-1,-1 0 1,0 0 0,0 1 0,0-1-1,0 0 1,0 0 0,0 0 0,0 1-1,0-1 1,0 0 0,-1 0 0,1 1-1,0-1 1,-1-1 0,1 2-153,-1-1-1,1 0 1,-1 1 0,0-1 0,1 0-1,-1 1 1,0-1 0,1 1 0,-1-1 0,0 1-1,0-1 1,0 1 0,1-1 0,-1 1-1,-1-1 1,-1 1-111,1-1 1,0 1-1,0 0 0,-1 0 0,1 0 0,0 0 1,0 0-1,-1 0 0,1 0 0,0 1 1,0-1-1,-1 1 0,-2 1 0,1 1-105,-1 0-1,1 0 1,0 0 0,0 1-1,1-1 1,-1 1-1,1 0 1,-1 1-1,1-1 1,1 0 0,-1 1-1,1 0 1,-1-1-1,1 1 1,1 0-1,-1 0 1,1 0 0,0 0-1,0 1 1,0-1-1,1 0 1,-1 7-1,2 12-35,0 0 0,1-1 0,8 37 0,-6-37 8,15 44 1,-17-62-8,0 1-1,0-1 1,1 0-1,-1 0 1,1 0 0,0 0-1,1 0 1,-1-1-1,1 1 1,0-1-1,0 0 1,0 0 0,10 6-1,-13-9 4,1 0 0,-1-1 0,0 1 0,1-1 0,-1 1 1,0-1-1,1 0 0,-1 0 0,1 1 0,-1-1 0,0 0 0,1 0 0,-1 0 0,1 0 0,-1-1 0,0 1 0,1 0 0,-1-1 0,0 1 0,1 0 0,-1-1 1,0 0-1,1 1 0,-1-1 0,0 0 0,0 0 0,0 1 0,0-1 0,0 0 0,0 0 0,0 0 0,0 0 0,0-1 0,0 1 0,0 0 0,-1 0 0,1 0 1,0-1-1,0-1 0,3-6 50,-1 0 1,0 0 0,0 0 0,2-13-1,-1-1 73,-1-1-1,-1 1 1,0-1 0,-2 0-1,-1 1 1,-1-1-1,-1 1 1,-1 0-1,-13-42 1,15 60-94,0 1 0,0-1 1,0 1-1,-1 0 0,1 0 0,-1 0 1,0 0-1,-6-5 0,8 8-33,1 0 0,-1 1 0,0-1 0,0 0-1,0 1 1,0-1 0,0 1 0,0-1 0,0 1 0,0 0-1,0-1 1,0 1 0,0 0 0,0 0 0,0-1 0,0 1 0,0 0-1,0 0 1,0 0 0,0 1 0,0-1 0,0 0 0,0 0-1,0 0 1,0 1 0,0-1 0,0 1 0,0-1 0,0 0 0,0 1-1,0 0 1,0-1 0,0 1 0,1 0 0,-1-1 0,0 1-1,0 0 1,1 0 0,-1 0 0,0-1 0,1 1 0,-1 0-1,1 0 1,-1 0 0,1 1 0,-3 3-333,1-1 0,0 0-1,0 1 1,1 0 0,-1-1 0,1 1-1,0 0 1,0 0 0,1-1 0,-1 1-1,1 0 1,0 0 0,1 0 0,-1 0-1,2 5 1,1-4-527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16468,'10'19'1848,"-6"3"-936,0 1-344,2 1 865,1 2-161,0 1-280,-1-1-168,3-3-368,-4-3-160,3-5-192,-4-2-72,-1-5-184,-3-7-200,-3 2-376,1-6-304,-6-7 760,1-3-144,-9-4-168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16972,'0'1'56,"1"-1"0,-1 0 0,0 0 0,0 0 0,0 0 0,0 0 0,1 0 0,-1 0 0,0 0 0,0 0 0,0 0 0,0 0 0,1 0 0,-1 0 0,0 0 0,0 0 0,0 0 0,0 0 0,1 0 0,-1 0 0,0 0 0,0-1 0,0 1 0,0 0 0,1 0 0,-1 0 0,0 0 0,0 0 0,0 0 0,0 0 0,0 0 0,0-1 0,0 1 0,1 0 0,-1 0 0,0 0 0,0 0 0,0-1 0,0 1 0,5-12 910,3-19-220,-8 27-333,40-264 3181,-28 169-2881,-8 84-480,-1 20 51,2 25 27,1 23-82,6 53 489,28 116 1,-40-219-709,1 0-1,0-1 1,-1 1-1,1-1 1,0 1 0,0-1-1,1 0 1,-1 1 0,0-1-1,1 0 1,-1 0-1,4 3 1,9 6-3028,-11-9 2450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21997,'-2'6'3016,"2"-12"-2672,0-2 1361,0-4-1161,2 1-312,-2-5-688,3 6-392,-2 4-689,-1-1-2023,0 3 2391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0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16972,'0'-30'3280,"2"50"985,4 17-2972,0-3-711,12 68 217,3-1 0,49 138 0,-58-217-596,-12-22-200,0 0-1,0 0 0,0 0 0,0 0 0,0 0 0,1 0 0,-1 0 0,0 0 1,0 0-1,0 0 0,0 0 0,0 0 0,0 0 0,0 0 0,0 0 1,0 0-1,0 0 0,1 0 0,-1 0 0,0 0 0,0 0 0,0 0 0,0 0 1,0 0-1,0 0 0,0 0 0,0 0 0,0 0 0,0 0 0,0 0 1,0 0-1,1 0 0,-1-1 0,0 1 0,0 0 0,0 0 0,0 0 1,0 0-1,0 0 0,0 0 0,0 0 0,0 0 0,0 0 0,0 0 0,0 0 1,0 0-1,0-1 0,0 1 0,0 0 0,0 0 0,0 0 0,0 0 1,0 0-1,0 0 0,0 0 0,0 0 0,0 0 0,0 0 0,0-1 0,0 1 1,-2-16-25,-1 4-592,-1 0 1,-7-17-1,10 26 303,0 0 1,-1 0-1,1 0 1,-1 1-1,1-1 1,-1 0-1,0 1 1,0 0-1,0-1 0,0 1 1,-1 0-1,1 0 1,-1 0-1,1 1 1,-1-1-1,-2-1 1,-4 2-747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59 12659,'2'-4'337,"31"-33"2536,-31 35-2743,-1 0 0,1 1 0,0-1 0,1 1 0,-1-1 0,0 1 0,0 0 0,0 0 0,1 0 0,-1 0 0,1 1 0,-1-1 0,1 0 0,-1 1 0,1 0 0,4 0 0,-7 0-115,1 0 0,-1 0 0,0 0 0,1 0 0,-1 0 0,0 0 0,1 0 0,-1 1 0,0-1 0,1 0 0,-1 0 0,0 0 0,1 1 0,-1-1 0,0 0 0,0 1 0,1-1 0,-1 0 0,0 0 0,0 1 0,1-1 0,-1 0 0,0 1 0,0-1 0,0 1 0,0-1 0,0 0 0,0 1 0,0-1 0,0 0 0,0 1 0,0-1 0,0 1 0,0-1 0,0 0 0,0 1 0,0-1 0,0 0 0,0 1 0,0-1 0,0 0 0,0 1 0,0-1 0,-1 1 0,-7 17 119,8-18-129,-19 30 59,-1-2-1,-1 0 0,-34 32 1,16-16-18,39-44-46,0 0 0,0 0 0,0 0 0,1 0 0,-1 0 0,0 0 0,0 0 0,0 0 0,0 0 0,0 0 0,0 0 0,0 0 0,0 0 0,0 0 0,0 0 0,0 0 0,0 0 0,0 0 1,0 1-1,0-1 0,0 0 0,0 0 0,0 0 0,0 0 0,0 0 0,1 0 0,-1 0 0,0 0 0,0 0 0,0 0 0,0 0 0,0 0 0,0 0 0,0 1 0,0-1 0,-1 0 0,1 0 0,0 0 0,0 0 0,0 0 0,0 0 0,0 0 0,0 0 0,0 0 0,0 0 0,0 0 0,0 0 0,0 0 0,0 0 0,0 1 0,0-1 0,0 0 0,0 0 0,0 0 0,0 0 0,0 0 0,10-4-5,13-8-4,-18 9 9,46-24 10,-47 24-10,1 1 0,0 0 1,0 1-1,0-1 0,0 1 0,0 0 1,0 0-1,8 0 0,-13 1-1,0 0 0,1 0 1,-1 0-1,1 0 0,-1 0 0,0 1 0,1-1 0,-1 0 1,1 0-1,-1 0 0,0 0 0,1 0 0,-1 1 1,0-1-1,1 0 0,-1 0 0,0 1 0,1-1 0,-1 0 1,0 0-1,1 1 0,-1-1 0,0 0 0,0 1 0,0-1 1,1 0-1,-1 1 0,0-1 0,0 1 0,0-1 0,1 1 1,-4 15-14,-14 17-9,16-30 18,-4 5-1,-4 8 8,0-1 0,-1 1-1,-1-2 1,-1 0-1,-13 14 1,25-28 5,0 0 0,0 1 0,-1-1 1,1 0-1,0 0 0,-1 1 0,1-1 0,0 0 0,-1 0 0,1 0 0,-1 0 0,1 1 0,0-1 1,-1 0-1,1 0 0,-1 0 0,1 0 0,0 0 0,-1 0 0,1 0 0,-1 0 0,1 0 1,0 0-1,-1 0 0,1 0 0,-1 0 0,1-1 0,0 1 0,-1 0 0,1 0 0,0 0 0,-1 0 1,1-1-1,0 1 0,-1 0 0,1 0 0,-1-1 0,-10-16 172,11 15-171,-1 0 1,0 0-1,0 1 0,0-1 1,0 1-1,0-1 0,0 1 1,0-1-1,0 1 0,-1-1 1,1 1-1,-1 0 0,-1-1 1,2 2-21,0 2-10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90 21869,'-13'20'796,"2"-3"-461,-16 31-1,25-44-284,0 1-1,0 0 1,0 0 0,0 0-1,1 0 1,0 0 0,0 1-1,1-1 1,-1 0 0,1 0-1,0 1 1,1 8 0,0-13-43,-1 0 0,1 0 0,-1-1 0,1 1 1,-1 0-1,1 0 0,-1-1 0,1 1 0,0 0 1,-1-1-1,1 1 0,0-1 0,0 1 0,0-1 0,-1 1 1,1-1-1,0 1 0,0-1 0,0 0 0,0 1 0,0-1 1,0 0-1,-1 0 0,1 0 0,0 0 0,0 0 0,0 0 1,0 0-1,0 0 0,0 0 0,0 0 0,0 0 0,1-1 1,34-10 89,-10-1-20,0-2 0,-1-1 1,0-1-1,-2-1 0,27-24 0,39-27 398,-89 68-466,0-1-1,0 1 1,1 0 0,-1 0 0,0-1 0,0 1 0,1 0-1,-1 0 1,0 0 0,0-1 0,1 1 0,-1 0 0,0 0 0,1 0-1,-1 0 1,0 0 0,1 0 0,-1 0 0,0 0 0,1 0-1,-1 0 1,0 0 0,1 0 0,-1 0 0,0 0 0,1 0-1,-1 0 1,0 0 0,1 0 0,-1 0 0,0 0 0,1 0-1,-1 1 1,0-1 0,1 0 0,-1 0 0,1 15 185,-16 33-4,11-34-113,1-5-53,-1 3 0,0 1 1,0 0-1,2 0 0,-1 0 0,2 0 0,0 0 0,1 23 0,0-34-17,0-1 1,0 1-1,1-1 0,-1 0 0,0 1 0,1-1 1,-1 0-1,1 0 0,0 1 0,-1-1 0,1 0 1,0 0-1,0 0 0,0 0 0,0 0 0,0 0 0,0 0 1,0 0-1,0 0 0,0 0 0,0-1 0,0 1 1,3 0-1,-2 0 8,0-1 0,1 1 1,-1-1-1,0 0 0,1 0 1,-1 0-1,1 0 0,-1 0 1,0-1-1,1 1 0,-1-1 1,4-1-1,2-2 65,1 1 0,-1-2 0,0 1 0,0-1 0,14-11 0,-16 10 25,0 1-1,0-1 0,0 0 1,-1-1-1,1 1 0,-2-1 0,1 0 1,-1 0-1,0 0 0,0-1 1,-1 1-1,0-1 0,-1 0 1,3-11-1,-5 14 307,-2 10-266,-2 12-84,4-16-58,0 1-1,0-1 0,0 1 0,1 0 1,-1-1-1,0 1 0,0-1 0,1 1 1,-1-1-1,1 1 0,-1-1 1,1 0-1,0 1 0,0-1 0,0 0 1,-1 1-1,1-1 0,0 0 1,1 0-1,1 2 0,-1-2 0,0 0-1,0 0 1,0 0-1,0 0 1,0 0-1,1-1 1,-1 1-1,0-1 1,1 0-1,-1 1 1,0-1-1,4 0 1,8-2 1,-1 0 0,0-1 0,0 0 0,13-5 0,-14 4 5,2-1-6,13-2 2,-1-2-1,0-1 1,33-18 0,-54 25-3,1 0-1,-1 0 1,0 0 0,-1-1 0,1 0-1,0 0 1,-1 0 0,0 0 0,0-1-1,0 1 1,-1-1 0,1 0 0,-1-1-1,0 1 1,-1 0 0,1-1 0,-1 0-1,0 1 1,-1-1 0,1 0 0,0-9-1,-2 15-1,0-1 0,1 1 0,-1-1 0,0 1 0,0-1 0,0 0 0,0 1 0,0-1 0,0 1 0,0-1 1,0 1-1,0-1 0,-1 1 0,1-1 0,0 1 0,0-1 0,0 0 0,-1 1 0,1 0 0,0-1 0,0 1 0,-1-1 0,1 1 0,0-1 0,-1 1 0,1 0 0,-1-1 0,1 1 0,-1-1 0,1 1 0,0 0 0,-2-1 0,1 1 0,0 0-1,-1 0 1,1 1 0,0-1 0,0 0-1,-1 1 1,1-1 0,0 0 0,0 1-1,0 0 1,0-1 0,0 1 0,-2 1-1,-31 28-13,20-13 1,1 0 0,-21 36 0,31-47 13,-1 0 0,1 0 0,1 1 0,-1-1 0,1 1 0,1-1 0,-1 1 0,1 0 0,0 0 0,0 0 0,1 0 0,0 0 0,1 8 0,0-12-11,0-1 0,0 1 0,0-1 1,0 1-1,0-1 0,0 0 0,1 1 0,-1-1 1,1 0-1,0 0 0,0 0 0,-1-1 0,1 1 1,0 0-1,1-1 0,-1 1 0,0-1 0,0 1 0,1-1 1,-1 0-1,0 0 0,1 0 0,-1 0 0,1-1 1,0 1-1,-1-1 0,1 0 0,-1 1 0,5-1 1,8 0 40,-1 0 1,1-1-1,28-5 1,4-5-79,0-3-1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15691,'1'1'199,"-1"0"0,1 0 0,0-1 0,-1 1 1,1 0-1,0-1 0,0 1 0,0-1 0,0 1 0,0-1 0,-1 1 0,1-1 0,0 0 0,0 1 0,0-1 0,0 0 0,0 0 0,0 0 0,0 1 0,0-1 0,0 0 0,0-1 0,0 1 0,0 0 0,0 0 0,0 0 0,0 0 0,0-1 0,0 1 0,0-1 0,0 1 0,0 0 0,0-1 0,0 0 1,1 0-1,30-25 1428,-29 24-1440,30-30 478,-16 14-383,1 2 0,1 0 0,30-21-1,-44 34-334,1 0 0,0 0 0,-1 0 0,1 0 0,0 1 0,0 0 0,1 1 0,-1-1 0,0 1 0,0 0 0,1 1 0,-1 0 0,0 0 0,1 0 0,-1 0 0,1 1 0,-1 0 0,9 3 0,-38-15-1606,4 4 1315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0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14947,'-1'-5'8786,"9"-5"-5878,14-16-3410,-17 20 1399,67-67-140,-61 63-742,1 0 0,0 1-1,0 0 1,25-11 0,-31 17-68,0 1 0,0 1 0,0-1 0,0 1 0,0 0 0,10-1 0,-14 2-163,1 0 1,-1 0-1,1 0 1,-1 0-1,0 0 1,1 1-1,-1-1 1,1 1-1,-1 0 1,0-1 0,0 1-1,1 0 1,-1 0-1,0 1 1,0-1-1,0 0 1,0 1-1,0-1 1,2 4-1,-4-5 185,0 0 1,1 0-1,-1 0 0,0 0 0,0 0 0,0 1 0,0-1 1,0 0-1,0 0 0,0 0 0,0 0 0,0 1 0,0-1 0,1 0 1,-1 0-1,0 0 0,0 1 0,0-1 0,0 0 0,0 0 1,0 0-1,0 0 0,0 1 0,-1-1 0,1 0 0,0 0 1,0 0-1,0 1 0,0-1 0,0 0 0,0 0 0,0 0 0,0 0 1,0 1-1,0-1 0,-1 0 0,1 0 0,0 0 0,0 0 1,0 0-1,0 0 0,-1 1 0,1-1 0,0 0 0,0 0 1,0 0-1,0 0 0,-1 0 0,1 0 0,0 0 0,0 0 0,0 0 1,0 0-1,-1 0 0,-10-2-1007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3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13971,'4'-4'6734,"-2"17"-4619,11 31-1376,-3 1 1,7 63 0,-5-26-392,-9-67-271,-3-10-105,-4-16-236,3 5-38,-1 0 0,0 0 1,-1 0-1,1 0 0,-1 1 0,0-1 0,-1 1 1,0 0-1,1 0 0,-1 0 0,-1 1 0,-6-7 1,-6 0-424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13899,'-1'3'1408,"1"3"-696,1-3-191,6 0 767,5-2-80,6-1-88,2-4-143,12-5-225,-3-1-40,5-4-192,2-1-120,0-2-168,-5 0-128,-5 4-672,-2 3-256,-9 6 680,-4 2-136,-12 2-136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9 493 12315,'-4'17'1860,"3"-14"-1381,0 0 1,0 0-1,1 0 0,-1 0 1,1-1-1,-1 1 0,1 0 1,1 5-1,14-31 3199,13-41-2654,34-114 0,-32 85-947,-8 20-42,13-36-25,-40 155 432,0 56 0,4-91-391,4 105 679,-2-104-714,1-1 1,0 0-1,1 1 0,0-1 0,0 0 1,1 0-1,11 19 0,-16-34-2983,-9-10 2339,-2 1-88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3 235 15795,'0'1'162,"0"0"0,-1 0 0,1 0 0,0 0 0,-1 0 0,1 0 0,0 0 0,0 0 0,0 0-1,0 0 1,0 0 0,0 0 0,0 0 0,0 0 0,0 0 0,1 0 0,-1-1 0,0 1 0,1 0 0,-1 0-1,0 0 1,1 0 0,-1 0 0,1 0 0,-1-1 0,1 1 0,0 1 0,1-2 39,0 0 0,-1 1 1,1-1-1,0 0 1,-1 0-1,1 0 0,0-1 1,-1 1-1,1 0 0,0-1 1,-1 1-1,1-1 0,-1 1 1,1-1-1,-1 0 0,4-1 1,138-74 2567,11-5-2370,59-11-323,-211 91-75,0 0-1,-1 0 0,1 0 1,0 1-1,-1-1 1,1 1-1,0-1 0,0 1 1,0 0-1,0-1 0,-1 1 1,1 0-1,0 0 0,0 1 1,0-1-1,0 0 0,-1 0 1,4 2-1,-5-2-12,0 0 1,0 0-1,0 0 0,0 1 0,0-1 1,0 0-1,0 0 0,0 0 0,0 1 1,0-1-1,0 0 0,0 0 0,0 0 1,0 1-1,0-1 0,0 0 0,0 0 1,-1 0-1,1 1 0,0-1 0,0 0 1,0 0-1,0 0 0,0 0 0,0 0 1,0 1-1,-1-1 0,1 0 0,0 0 0,0 0 1,0 0-1,0 0 0,-1 0 0,1 0 1,0 1-1,0-1 0,0 0 0,-1 0 1,1 0-1,0 0 0,0 0 0,0 0 1,-1 0-1,1 0 0,0 0 0,-11 3-1329,-20-7-850,20 3 1458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14323,'14'-43'3612,"-14"43"-3551,0 0 0,0 0 1,0 0-1,0-1 1,1 1-1,-1 0 1,0 0-1,0 0 1,0 0-1,0-1 1,0 1-1,1 0 0,-1 0 1,0 0-1,0 0 1,0 0-1,0-1 1,1 1-1,-1 0 1,0 0-1,0 0 1,1 0-1,-1 0 1,0 0-1,0 0 0,0 0 1,1 0-1,-1 0 1,0 0-1,0 0 1,0 0-1,1 0 1,-1 0-1,0 0 1,0 0-1,0 0 0,1 0 1,-1 1-1,0-1 1,0 0-1,0 0 1,1 0-1,-1 0 1,0 0-1,0 0 1,0 1-1,0-1 1,1 0-1,-1 0 0,0 0 1,0 0-1,0 1 1,0-1-1,0 0 1,0 0-1,0 0 1,0 1-1,0-1 1,1 0-1,-1 0 1,0 1-1,0-1 0,0 0 1,0 0-1,0 0 1,0 1-1,0-1 1,-1 0-1,6 16 1164,-2 21-537,-2 0 0,-2-1 1,-1 1-1,-9 41 0,5-31-196,-2 81 0,8-125-474,5 34 165,-5-36-180,0 0 1,0-1-1,1 1 1,-1 0 0,0-1-1,0 1 1,0 0 0,1-1-1,-1 1 1,0 0-1,1-1 1,-1 1 0,1-1-1,-1 1 1,1-1-1,-1 1 1,1-1 0,-1 1-1,1-1 1,-1 1-1,1-1 1,0 0 0,-1 1-1,1-1 1,0 0 0,-1 1-1,1-1 1,0 0-1,-1 0 1,1 0 0,0 0-1,0 0 1,-1 0-1,1 0 1,0 0 0,-1 0-1,1 0 1,0 0-1,0 0 1,-1 0 0,1-1-1,0 1 1,-1 0 0,1 0-1,0-1 1,0 0-1,8-5-5,1-2 0,-2 1 0,1-1-1,-1-1 1,0 1 0,-1-1 0,0-1-1,6-9 1,1-1-138,-4 8 72,22-35-1268,-30 43 1293,0 1 0,0 0 0,0-1 0,-1 1 0,0-1 0,1 1 1,-1-1-1,-1 0 0,1 0 0,0 1 0,-1-7 0,-4-2-314,-2 1-77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18460,'1'18'1856,"-1"8"-1136,-3 4-255,2 4 831,1 8-328,4 4-224,2 0-160,1-2-248,-1 1-136,-2-11-144,3-4-96,-3-8-344,-1-9-256,-6-22-856,-2-13 1056,-4-3-176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14107,'0'-1'116,"1"1"1,-1-1-1,0 0 1,1 1-1,-1-1 1,0 0-1,0 0 1,0 1-1,0-1 1,0 0-1,0 1 1,0-1-1,0 0 1,0 0-1,0 1 1,0-1-1,0-1 1,-1 2-52,1 0 1,0 0 0,0-1 0,-1 1 0,1 0 0,0 0 0,-1 0 0,1 0 0,0 0 0,0 0 0,-1 0 0,1 0-1,0 0 1,-1 0 0,1 0 0,0 0 0,0 0 0,-1 0 0,1 0 0,0 0 0,-1 0 0,1 0 0,0 1-1,0-1 1,-1 0 0,1 0 0,0 0 0,-1 1 0,-1 0 238,0 1 0,-1-1 0,1 1 1,0 0-1,0 0 0,0 0 0,0 0 0,-2 4 0,-4 7 143,2 0 0,0 1-1,1 0 1,0 1-1,1-1 1,0 1-1,1-1 1,-1 22-1,3-14-240,0 0-1,2 0 1,1 0-1,0 0 1,7 24-1,-7-37-127,1 0-1,0-1 1,1 1-1,-1-1 1,2 0 0,5 9-1,-9-15-55,1 0 0,-1 0 0,1 0-1,-1-1 1,1 1 0,0 0 0,0-1 0,0 1 0,0-1-1,0 0 1,0 0 0,3 2 0,-4-3-11,1 0 0,-1 1-1,1-1 1,-1 0 0,1 0 0,-1 0 0,0 0 0,1 0 0,-1-1-1,1 1 1,-1 0 0,1-1 0,-1 1 0,0 0 0,1-1 0,-1 0-1,0 1 1,0-1 0,1 0 0,-1 0 0,0 0 0,1-1-1,4-3 14,-1-1 0,1 0 0,-1 0 0,-1 0 0,1 0 0,-1-1 0,0 0 0,3-9 0,21-61 113,-26 71-125,4-12 3,-2 0 0,0 0 0,0-1 0,-2 0 0,0 0 0,-2 1 0,0-1 0,-1 0 0,0 0 0,-2 0 0,-5-19 0,7 35-14,0 0 0,0 1 0,0-1 0,0 1 0,0-1 0,-1 1 0,1-1 0,-1 1 1,0 0-1,1 0 0,-1 0 0,0 0 0,0 0 0,-1 0 0,1 0 0,-5-2 0,6 3-5,-1 1 1,1 0-1,-1-1 0,1 1 0,-1 0 0,0 0 0,1 0 0,-1 0 0,1 0 1,-1 0-1,1 1 0,-1-1 0,1 0 0,-1 1 0,1-1 0,-1 1 0,1 0 1,-1-1-1,1 1 0,0 0 0,-1 0 0,1 0 0,0 0 0,0 0 1,0 0-1,0 0 0,0 0 0,0 0 0,0 1 0,-2 2 0,-2 5-318,-1 0 0,1 0 0,1 1 0,0-1 1,0 1-1,1 0 0,0 1 0,1-1 0,-2 12 0,4-21 222,0 0 69,0-1 1,0 0 0,0 1 0,0-1 0,-1 0 0,1 1 0,0-1 0,0 0 0,0 1-1,0-1 1,0 0 0,0 1 0,0-1 0,0 0 0,0 1 0,0-1 0,0 0 0,1 1-1,-1-1 1,0 0 0,0 1 0,0-1 0,0 0 0,0 1 0,1-1 0,-1 0 0,0 1-1,0-1 1,1 0 0,-1 0 0,0 1 0,0-1 0,1 0 0,-1 0 0,1 1 0,8-1-697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16692,'-11'51'1541,"2"1"1,3 0 0,2 0-1,4 87 1,0-131-1401,1 0 0,1 0-1,0-1 1,0 1 0,0 0 0,1-1 0,6 14 0,-8-20-107,0 1 0,0-1 0,0 0 0,0 1 0,0-1 0,0 0 0,1 0 0,-1 0 0,0 0 0,1 1 0,-1-2 0,0 1 0,1 0 0,0 0 1,-1 0-1,1-1 0,1 1 0,-1-1-15,1 0 0,-1 0 0,0 0 0,0 0 0,0 0 0,0-1 1,0 1-1,0-1 0,0 0 0,0 1 0,-1-1 0,1 0 0,0 0 0,0 0 1,0-1-1,-1 1 0,1 0 0,1-2 0,7-6 11,-1-1 0,1 0 0,-2-1-1,0 0 1,0 0 0,-1-1 0,0 0 0,-1 0 0,-1 0 0,1-1-1,-2 0 1,5-20 0,-6 17 11,0-1 0,-1 1-1,0 0 1,-1-1 0,-1 1-1,-1-1 1,0 1 0,-1-1-1,-9-31 1,9 43-4,1 1 0,-1-1 0,0 1 0,-1 0 0,1-1 0,-1 1 0,1 0 0,-5-4 0,6 7-27,0 0 1,0 1 0,1-1 0,-1 0-1,0 0 1,0 1 0,0-1 0,0 1 0,0-1-1,0 1 1,0-1 0,0 1 0,0-1 0,0 1-1,0 0 1,-1 0 0,1 0 0,0 0-1,0 0 1,0 0 0,0 0 0,0 0 0,0 0-1,0 0 1,-1 0 0,1 1 0,0-1-1,0 0 1,0 1 0,0-1 0,0 1 0,0-1-1,0 1 1,0 0 0,0-1 0,1 1 0,-1 0-1,0 0 1,0-1 0,-1 3 0,-2 2-172,0 0 1,0 0-1,1 0 1,0 1-1,0-1 1,0 1-1,0 0 1,1 0-1,0 0 1,0 0-1,0 0 1,1 0-1,0 1 1,0-1-1,1 0 1,0 11-1,4-5-394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49 14859,'1'-2'485,"1"-1"1,0 1-1,-1-1 0,1 0 0,-1 0 1,0 0-1,0 0 0,0 0 1,1-5-1,-2 7-374,0 1 1,0-1-1,0 1 1,0-1-1,0 1 1,0-1-1,-1 0 1,1 1-1,0-1 1,0 1-1,0-1 1,-1 1-1,1-1 1,0 1-1,-1-1 1,1 1-1,0 0 1,-1-1-1,1 1 1,-1-1-1,1 1 1,-1-1-1,-1 0 53,1 1 1,-1-1-1,1 1 0,-1-1 0,0 1 0,1 0 1,-1-1-1,0 1 0,1 0 0,-1 0 0,-3 1 1,-2 0 49,0 0 0,0 1 0,0 0 0,0 1 0,0 0 1,1 0-1,-1 0 0,-11 8 0,-2 4 73,-24 20-1,41-32-261,-35 32 189,36-32-202,0-1 0,0 1 0,0 0 0,0-1 0,0 1 0,0 0 0,1 0 0,-1 0 0,1 0 0,0 1 0,0-1 0,-1 5 0,2-8-10,1 1 1,-1 0-1,0 0 1,0-1-1,0 1 1,1 0-1,-1-1 1,1 1-1,-1 0 1,0-1-1,1 1 1,-1 0-1,1-1 1,-1 1-1,1-1 1,0 1-1,-1-1 1,1 1-1,-1-1 1,1 1-1,0-1 0,0 0 1,-1 1-1,1-1 1,0 0-1,-1 0 1,1 1-1,0-1 1,0 0-1,0 0 1,-1 0-1,2 0 1,32 1 27,-27-1-26,40-2 23,-33 1-29,1 0 0,0 1 1,0 0-1,23 5 0,-37-5 0,1 0 0,-1 0 0,0 0 0,0 0 0,0 1 0,0-1 0,1 1 0,-1-1 0,0 0 0,0 1 0,0 0 0,0-1 0,0 1 0,0 0 0,0-1 0,0 1 0,0 0 0,-1 0 0,1 0 0,0 0 0,0 0 0,-1 0 0,1 0 0,-1 0 0,1 0 0,-1 0 0,1 0 0,0 2 0,-2-1 5,1 0-1,0 0 1,-1-1-1,1 1 1,-1 0-1,0 0 1,1 0-1,-1 0 1,0 0-1,0-1 1,0 1 0,-1 0-1,1-1 1,0 1-1,-2 0 1,-7 8 72,0-1 0,0 0 0,-21 12 0,25-17-48,-52 29 358,52-30-333,-1 0 0,0 0-1,0-1 1,0 0-1,0 0 1,-14 2 0,21-4-76,0 0 0,-1 0 0,1 0 1,-1 0-1,1 0 0,0 0 0,-1 0 1,1 1-1,-1-1 0,1 0 0,0 0 0,-1-1 1,1 1-1,-1 0 0,1 0 0,0 0 1,-1 0-1,1 0 0,0 0 0,-1 0 0,1-1 1,-1 1-1,1 0 0,0 0 0,-1 0 1,1-1-1,0 1 0,0 0 0,-1-1 0,1 1 1,0 0-1,0-1 0,-1 1 0,1 0 1,0-1-1,0 1 0,0 0 0,-1-1 0,1 1 1,0 0-1,0-1 0,0 1 0,0-1 1,0 1-1,0 0 0,0-1 0,0 1 0,0-1 1,0 1-1,0 0 0,0-1 0,0 1 1,0-1-1,1 1 0,-1 0 0,0-1 0,0 1 1,0 0-1,0-1 0,1 1 0,-1 0 1,1-1-1,17-23-383,-11 17 262,0 1 0,1 0 0,15-10 0,6 0-386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16580,'0'0'129,"0"-1"0,1 1 1,-1 0-1,0-1 1,0 1-1,1-1 1,-1 1-1,0 0 1,0-1-1,0 1 0,0-1 1,1 1-1,-1-1 1,0 1-1,0-1 1,0 1-1,0 0 1,0-1-1,0 1 0,0-1 1,0 1-1,0-1 1,-1 1-1,1-1 1,0 1-1,0-1 1,-1 0-1,1 2-10,-1-1 0,1 1 1,0-1-1,-1 1 0,1 0 0,0-1 1,-1 1-1,1-1 0,0 1 0,-1 0 1,1-1-1,0 1 0,0 0 1,0 0-1,0-1 0,0 1 0,0 0 1,0-1-1,0 1 0,0 0 0,0 0 1,3 47 1005,2 0 0,18 75 1,-13-72-818,-9-45-352,4 23-239,2 0-1,0-1 0,2 0 0,13 31 0,-24-58-502,-5-3 240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135 562 17996,'3'3'274,"1"0"0,-1 0 0,0 0 1,1-1-1,0 0 0,0 0 0,-1 0 0,1 0 0,0 0 1,1-1-1,-1 0 0,0 0 0,8 1 0,-4-1-7,-1-1 0,1 0 0,-1-1-1,1 0 1,-1 0 0,0 0-1,11-4 1,1-2-19,-1-1-1,0 0 0,0-2 0,-1 0 1,19-15-1,-25 17-267,43-35-2767</inkml:trace>
  <inkml:trace contextRef="#ctx0" brushRef="#br0" timeOffset="1">2 173 18460,'-2'2'2769,"4"-3"-2265,9-2 952,7-3-160,6-4-328,5 3-191,6 0-329,1-6-96,0-1-136,3 1-40,-5-1-264,-4-1-168,-2 1-376,-4 0-337,-8-1 753,1 2-152,-3-2-176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16468,'1'-5'339,"0"1"1,-1 0-1,2 0 1,-1-1 0,0 1-1,1 0 1,0 0 0,0 1-1,0-1 1,0 0 0,1 1-1,0-1 1,-1 1 0,1 0-1,4-4 1,7-6 356,0 1-1,17-10 1,-28 19-613,1 1 0,-1 0-1,1 0 1,-1 0 0,1 0-1,0 0 1,0 1 0,7-2 0,-10 3-66,-1 0 0,1 0 1,0 0-1,-1 0 0,1 0 0,0 0 1,-1 0-1,1 0 0,-1 0 0,1 1 1,0-1-1,-1 0 0,1 0 1,0 1-1,-1-1 0,1 0 0,-1 1 1,1-1-1,-1 1 0,1-1 1,-1 1-1,1 0 0,0 0 3,0 1 1,0-1-1,-1 1 0,1 0 0,-1-1 0,0 1 0,1-1 0,-1 1 1,0 0-1,0-1 0,0 1 0,0 0 0,0 2 0,-2 7 64,0 0 0,-1 0 0,0 0 1,-1 0-1,0-1 0,-6 12 0,3-8 135,2 0 0,-8 24 0,13-37-204,0-1 0,0 1 0,0 0 0,0 0 0,0-1 0,0 1 0,0 0 0,0 0 0,0-1 0,0 1 0,1 0 0,-1 0 0,0-1 0,1 1 0,-1 0 0,0-1 0,1 1 0,-1 0 0,0-1 0,1 1 0,-1-1 0,1 1 0,0-1 0,-1 1 0,1-1 0,-1 1 0,2 0 0,0 0 17,1 1 1,-1-1 0,1 0 0,0 0-1,0 0 1,0 0 0,5 0-1,-4 0-175,0 0 0,1-1-1,-1 1 1,1-1-1,-1-1 1,1 1-1,-1 0 1,0-1 0,1 0-1,6-2 1,1-10-463,-9 5 190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14947,'-13'23'3033,"9"-5"-2351,2-1 1,1 1-1,0 0 1,1 0 0,3 23-1,19 92 1198,-16-104-1474,107 407 2237,-27-120-2128,-60-203-233,28 107 383,-48-203-627,-6-17-42,0 0 0,0 0 0,0 0 0,0 0-1,0 0 1,1 0 0,-1 0 0,0 0 0,0 0 0,0 0 0,0 0 0,0 0 0,0 0 0,0 0 0,0 0 0,1 0 0,-1 0 0,0 0 0,0 0 0,0 0 0,0 0 0,0 0 0,0 0 0,0 0 0,0 0 0,0 0 0,1 0 0,-1 0 0,0 0 0,0 0 0,0 0 0,0-1 0,0 1 0,0 0 0,0 0 0,0 0 0,0 0 0,0 0 0,0 0 0,0 0 0,0 0 0,0 0 0,0 0 0,0-1 0,0 1 0,1 0 0,-1 0 0,0 0 0,0 0 0,0 0 0,0 0 0,0 0 0,0 0 0,-1 0 0,1-1 0,0 1 0,0 0 0,0 0 0,0 0 0,0 0 0,0 0 0,0 0 0,0 0 0,0 0 0,0-1 0,-1-31-1203,-10-72-782,4 69 1359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16484,'0'0'178,"-1"0"0,0 1 0,0-1 0,0 0 0,1 0 0,-1 0 0,0 0 0,0 0 0,0-1 0,1 1 0,-1 0 1,0 0-1,0 0 0,1-1 0,-1 1 0,0 0 0,0-1 0,0 0 0,11-5 2423,26-5-860,-29 9-1674,0 1 0,1 0 0,-1 0 0,1 1 1,-1-1-1,1 2 0,-1-1 0,11 3 0,-16-3-55,0 1 0,0 0 0,0 0-1,1 0 1,-1 0 0,0 0 0,0 0 0,0 0 0,0 1 0,-1-1 0,1 1 0,0-1-1,-1 1 1,1 0 0,-1 0 0,1 0 0,-1 0 0,0 0 0,0 0 0,0 0 0,0 0-1,0 0 1,0 0 0,-1 1 0,1-1 0,-1 0 0,1 0 0,-1 1 0,0-1-1,0 3 1,-1 9 122,0-1 0,-1 0-1,0 1 1,-1-1-1,-7 17 1,7-20-16,0 0-1,0-1 1,0 1-1,1 0 1,1 0 0,0 0-1,0 0 1,1 0-1,0 1 1,2 11-1,-1-21-110,-1 1 0,0-1 0,0 0-1,0 0 1,1 0 0,-1 0 0,0 0-1,1 0 1,-1 0 0,1 0 0,0 0-1,-1 0 1,1 0 0,0 0-1,-1 0 1,1-1 0,0 1 0,0 0-1,0 0 1,0-1 0,0 1 0,-1-1-1,1 1 1,0-1 0,1 1-1,1 0 1,-2-1-81,1 0 0,0-1-1,0 1 1,-1 0-1,1-1 1,0 1 0,0-1-1,-1 1 1,1-1 0,-1 0-1,1 0 1,0 0 0,-1 0-1,3-2 1,3-3-262,-1 0-1,1-1 1,-1 1 0,-1-1 0,9-13-1,2-9-223,1-3-144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18172,'-3'13'575,"-4"23"1188,-5 60 1,12-86-1581,-1 0 0,2 1 0,0-1 0,0 0 0,0 1 1,2-1-1,-1 0 0,1 0 0,1 0 0,6 14 0,-9-22-135,0 1 0,1-1 0,-1 0 0,0-1 1,0 1-1,1 0 0,-1 0 0,1 0 0,0-1 0,0 1 1,-1-1-1,1 0 0,0 1 0,0-1 0,0 0 0,0 0 0,0 0 1,1 0-1,-1-1 0,0 1 0,3 0 0,-2-1 15,0 0-1,1 0 1,-1-1 0,0 1-1,0-1 1,0 0 0,0 0-1,0 0 1,0 0-1,-1 0 1,1-1 0,0 0-1,4-3 1,2-2 91,-1 0 0,0-1 0,0 0 0,-1 0-1,0-1 1,0 0 0,10-19 0,-12 17-57,-1 1 0,0-1-1,0 0 1,-1 0 0,-1 0 0,0 0-1,0 0 1,0-19 0,-2 26-86,0 0 1,0 0 0,-1 0-1,1 0 1,-1 0 0,0 0-1,0 0 1,0 0 0,-1 0-1,1 0 1,-1 1-1,0-1 1,0 1 0,0-1-1,0 1 1,-1 0 0,1 0-1,-1 0 1,0 0-1,0 0 1,0 1 0,0-1-1,-1 1 1,1 0 0,0 0-1,-1 0 1,-4-2-1,1 2-187,0 1-1,0-1 0,0 1 0,0 0 0,0 1 0,0-1 0,0 1 0,0 1 0,0-1 0,0 1 0,0 1 0,0-1 0,1 1 0,-1 0 1,0 1-1,1 0 0,-7 3 0,4-2-445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14579,'4'-43'7484,"0"50"-3563,-1 9-3355,3 48 569,-5-39-975,1 0-1,1-1 1,11 43-1,-13-65-153,0-1 0,-1 1 0,1 0 0,0 0 0,0-1 0,0 1-1,0-1 1,0 1 0,0-1 0,0 1 0,0-1 0,3 3-1,-3-4 1,0 1 0,0-1 1,0 1-1,0-1 0,0 0 0,0 1 0,0-1 0,0 0 0,0 0 0,0 0 0,0 0 0,0 1 0,0-1 0,0-1 0,0 1 0,0 0 0,1 0 0,4-2 11,-1-1 1,0 1-1,0-1 1,0 0-1,-1 0 1,9-7 0,-11 8-20,5-4-244,1-1-1,-1 0 1,0 0 0,10-14 0,-15 19 81,0-1-1,0 1 1,-1-1 0,1 0-1,-1 0 1,0 1-1,1-1 1,-1 0 0,-1 0-1,1 0 1,0 0 0,-1 0-1,1 0 1,-1 0-1,0 0 1,0-1 0,0 1-1,-2-6 1,-2 0-550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16540,'6'13'2224,"-1"3"-1312,-3 5-288,2 4 1201,3 5-665,-3 0-88,5-2-392,3-2-256,-5-3-552,1-4-280,-1-9-624,-4-9-616,-3-12 992,-1-8-209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41 174 15747,'1'0'267,"-1"0"-1,1 0 0,0 0 1,0 0-1,-1 0 0,1 0 1,0 1-1,0-1 0,-1 0 1,1 0-1,0 1 0,-1-1 0,1 1 1,0-1-1,-1 0 0,1 1 1,0-1-1,-1 1 0,1 0 1,-1-1-1,1 1 0,-1-1 1,1 1-1,-1 0 0,0-1 1,1 1-1,-1 0 0,0-1 1,0 1-1,1 0 0,-1 0 0,11 33 901,-7-23-584,-2-5-450,0 3-36,1-1-1,0 0 0,1 0 1,7 12-1,-10-18-106,0-1 0,-1 0 0,1 0 0,0 0 0,0 0 0,0 0 0,0 0 0,0 0 0,0 0 0,0 0 0,1 0 0,-1-1 0,0 1 0,0 0 0,1-1 0,-1 1 0,0-1 0,1 0-1,-1 1 1,0-1 0,1 0 0,-1 0 0,1 0 0,-1 0 0,0 0 0,1 0 0,-1 0 0,1 0 0,-1 0 0,0-1 0,1 1 0,-1-1 0,0 1 0,1-1 0,-1 1 0,1-2 0,2 0-44,1-1-31,0 0 0,0 0 1,0 1-1,0 0 0,1 0 0,7-2 0,-12 4 77,0 0 0,0 0 1,-1 0-1,1 0 0,0 0 1,0 0-1,0 0 0,-1 0 1,1 1-1,0-1 0,0 0 1,0 0-1,-1 1 0,1-1 1,0 0-1,-1 1 0,1-1 1,0 1-1,-1-1 0,2 2 1,-1-1 11,0 1 0,0-1 0,-1 1 0,1-1 0,0 1 0,-1-1 0,1 1 0,-1 0 0,0-1 0,1 1 0,-1 0 1,0-1-1,0 1 0,0 1 0,-1 7 96,0-1 1,0 0 0,-1 1-1,0-1 1,-1 0-1,0 0 1,0-1 0,-9 16-1,9-18-27,0 1-1,-1-1 0,0-1 0,-1 1 0,1 0 1,-1-1-1,0 0 0,0 0 0,-1-1 1,1 1-1,-1-1 0,-7 4 0,11-7-144,-1 0 0,1 0-1,0-1 1,-1 1 0,1 0-1,-1-1 1,1 1 0,-1-1-1,1 0 1,-1 0 0,0 0-1,1 0 1,-1-1 0,1 1-1,-1-1 1,1 1 0,-1-1 0,1 0-1,0 0 1,-1 0 0,1 0-1,0 0 1,0-1 0,-4-2-1,0-1-184,1-1-1,-1 1 0,1-1 1,1 0-1,-1 0 1,1 0-1,-4-9 0,-5-12-563</inkml:trace>
  <inkml:trace contextRef="#ctx0" brushRef="#br0" timeOffset="1">37 190 16684,'18'-13'1944,"2"0"-1096,0-4-392,5-4 1089,0-4-729,1-5-264,2-3-64,-4-5-440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15 14323,'7'0'4610,"-10"1"-2082,0-9-1033,3 8-1453,1 0 0,-1-1 1,0 1-1,0 0 1,0 0-1,0 0 1,0-1-1,0 1 1,0 0-1,0 0 0,0 0 1,0-1-1,0 1 1,0 0-1,0 0 1,0 0-1,0-1 1,0 1-1,0 0 0,0 0 1,0 0-1,0-1 1,0 1-1,0 0 1,0 0-1,-1 0 1,1 0-1,0-1 0,0 1 1,0 0-1,0 0 1,0 0-1,-1 0 1,1 0-1,0-1 1,0 1-1,0 0 0,0 0 1,-1 0-1,1 0 1,0 0-1,0 0 1,0 0-1,-1 0 1,1 0-1,0 0 0,0 0 1,0 0-1,-1 0 1,1 0-1,0 0 1,0 0-1,0 0 1,-1 0-1,1 0 0,0 0 1,0 0-1,0 0 1,-1 0-1,1 0 1,0 0-1,0 0 1,-1 1-1,1-1 238,-5 0-259,0 0-1,0 0 0,0 1 1,0 0-1,0 0 1,0 0-1,0 0 1,0 1-1,1 0 0,-1 0 1,1 0-1,-8 5 1,0 1-14,1 0 0,0 1 1,0 0-1,1 1 0,1 0 1,0 1-1,0 0 0,1 0 1,0 0-1,1 1 0,0 1 1,1-1-1,1 1 0,0 0 1,0 0-1,1 1 0,1-1 1,0 1-1,1 0 0,1 0 1,0-1-1,1 1 0,2 19 1,-2-27-4,0-1 0,1 0 0,-1 0 0,2 0 0,-1 0 0,0 0 0,1-1 0,0 1 0,0 0 0,0-1 0,1 1 0,-1-1 0,1 0 0,0 1 0,1-2 0,-1 1 0,1 0 0,-1-1 0,1 1 0,0-1 0,0 0 0,1 0 0,-1-1 0,1 1 0,-1-1 0,1 0 0,0 0 0,-1-1 0,1 1 0,0-1 0,0 0 0,0 0 0,1-1 0,-1 0 0,0 0 0,0 0 0,0 0 0,0-1 0,7-1 0,4-1 6,1-1 0,-1-1 0,0-1 1,-1 0-1,1 0 0,-1-2 0,0 0 0,18-14 1,-32 21-9,1 0 1,-1 0-1,1 0 1,-1 0-1,0-1 1,0 1 0,1 0-1,-1-1 1,0 1-1,0-1 1,0 1-1,-1-1 1,1 0-1,0 1 1,-1-1-1,1 0 1,-1 0-1,1 1 1,-1-1 0,0 0-1,0 0 1,0-2-1,0 3 2,-1-1 1,1 0-1,-1 1 0,0-1 0,1 1 0,-1-1 0,0 1 1,0 0-1,0-1 0,0 1 0,-1 0 0,1-1 1,0 1-1,0 0 0,-1 0 0,1 0 0,-1 0 0,1 0 1,-1 1-1,1-1 0,-1 0 0,-2 0 0,-6-2 20,0 0-1,0 0 0,0 2 1,0-1-1,-13 0 0,17 2-59,0 0-1,0 0 0,0 1 1,0 0-1,1 0 1,-1 0-1,0 0 0,1 1 1,-1 0-1,-8 4 1,14-6-25,0 0 0,-1 1 0,1-1 1,-1 0-1,1 0 0,0 0 0,-1 1 1,1-1-1,-1 0 0,1 1 0,0-1 1,-1 0-1,1 1 0,0-1 0,0 0 1,-1 1-1,1-1 0,0 0 0,0 1 1,-1-1-1,1 1 0,0-1 0,0 1 1,0-1-1,0 1 0,0-1 0,0 0 1,0 1-1,0 0 7,0-1 1,1 0-1,-1 0 0,1 0 1,-1 1-1,1-1 0,-1 0 1,1 0-1,-1 0 0,0 0 1,1 0-1,-1 0 0,1 0 1,-1 0-1,1 0 0,-1 0 1,1 0-1,-1 0 0,1-1 1,-1 1-1,1 0 0,-1 0 1,0 0-1,1-1 0,-1 1 1,1 0-1,-1 0 0,1-1 1,15-9-543,9-3-191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15947,'3'2'328,"0"-1"-1,0 1 0,0-1 0,0 1 0,1-1 0,-1 0 1,0-1-1,1 1 0,-1 0 0,1-1 0,-1 0 1,1 0-1,-1 0 0,0 0 0,1-1 0,-1 1 0,1-1 1,-1 0-1,0 0 0,1 0 0,2-2 0,7-2 153,0 0-1,-1-2 0,23-14 1,-23 12-268,-1 0 0,1-1 0,-2 0 0,19-22 0,-24 25-122,0 0 0,0 0-1,0-1 1,-1 1 0,-1-1 0,1 0-1,-1 0 1,0-1 0,2-13-1,-5 21-74,1 1-1,-1-1 1,0 0-1,0 0 1,0 0-1,0 0 1,1 0-1,-1 1 1,0-1-1,-1 0 1,1 0-1,0 0 1,0 0-1,0 0 1,0 0-1,-1 1 1,1-1-1,0 0 1,-1 0-1,1 1 1,-1-1-1,1 0 1,-1 0-1,1 1 1,-1-1-1,1 0 1,-2 0-1,0 0 4,1 1 0,0 0 1,0 0-1,-1 0 0,1 0 0,0 0 0,-1 0 1,1 0-1,0 0 0,0 1 0,-1-1 0,1 0 0,0 1 1,0-1-1,0 1 0,-2 0 0,-6 4 64,0 1 0,0-1-1,-9 10 1,-4 3-45,2 0 0,1 1 1,0 2-1,1 0 0,1 0 0,2 2 0,-20 35 0,34-56-36,0-1 0,0 1 0,0-1 0,1 1 0,-1-1 0,1 1-1,-1-1 1,1 1 0,0 0 0,-1-1 0,1 1 0,0 0 0,0-1 0,0 1-1,0-1 1,1 1 0,-1 0 0,0-1 0,1 1 0,-1-1 0,1 1-1,-1 0 1,1-1 0,0 1 0,0 1 0,1-2-1,0 1 0,0-1 0,0 1 0,0-1 0,0 0 0,0 0 1,1 0-1,-1 0 0,0 0 0,0 0 0,1-1 0,-1 1 0,1-1 0,-1 0 0,0 1 0,4-1 0,11-1 6,-1 0 0,0 0-1,0-2 1,0 0 0,0-1-1,0 0 1,27-12-1,-8-1 6,1 0 0,34-25 0,-45 26-11,0-1 0,-1-1 0,-1-1 1,-1-1-1,-1 0 0,29-38 0,-49 56 0,1 0 0,-1 0 0,0 0 0,0 0 0,0 0 1,0-1-1,0 1 0,0 0 0,-1-1 0,2-3 0,-2 5 0,0 1 0,0-1 1,0 1-1,-1-1 0,1 1 0,0 0 0,0-1 1,0 1-1,0-1 0,0 1 0,0 0 0,-1-1 1,1 1-1,0-1 0,0 1 0,-1 0 0,1-1 1,0 1-1,0 0 0,-1-1 0,1 1 0,0 0 1,-1-1-1,0 1 0,0 0 1,0-1 0,0 1 0,0 0-1,-1 0 1,1 0 0,0 0 0,0 0-1,0 0 1,0 0 0,0 0 0,0 0-1,-2 1 1,-4 1 0,0 0-1,-1 1 1,1 0-1,1 1 1,-1 0 0,0 0-1,1 0 1,0 1-1,0-1 1,0 2 0,-5 5-1,0 2 6,0 0-1,1 0 1,0 1-1,-8 15 1,14-22-9,0 0 0,1 0 0,0 1-1,0-1 1,1 1 0,0 0 0,-1 8 0,2-14-56,1 0 0,0 0 0,0 0 0,0 0 0,1-1 0,-1 1 0,0 0-1,1 0 1,-1-1 0,1 1 0,-1 0 0,1-1 0,0 1 0,0 0 0,0-1 0,0 1 0,0-1-1,0 1 1,0-1 0,0 0 0,1 1 0,-1-1 0,0 0 0,1 0 0,-1 0 0,1 0 0,0 0-1,-1 0 1,1-1 0,0 1 0,-1 0 0,1-1 0,0 1 0,0-1 0,-1 0 0,5 0 0,3 2-41,1-2 1,0 1 0,0-2 0,0 1 0,0-1-1,-1-1 1,1 0 0,0 0 0,11-5-1,49-24-484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 14899,'0'0'41,"0"0"0,0 0 0,0-1 0,0 1 0,1 0 0,-1 0 0,0 0 0,0 0-1,0 0 1,0 0 0,0 0 0,0-1 0,0 1 0,0 0 0,0 0 0,0 0 0,0 0 0,0 0 0,0-1-1,0 1 1,0 0 0,0 0 0,0 0 0,0 0 0,0 0 0,0-1 0,0 1 0,0 0 0,0 0 0,0 0 0,0 0-1,0 0 1,0-1 0,0 1 0,0 0 0,0 0 0,0 0 0,0 0 0,0 0 0,-1 0 0,1-1 0,0 1 0,0 0-1,0 0 1,0 0 0,0 0 0,0 0 0,-1 0 0,1 0 0,0 0 0,0 0 0,0 0 0,0 0 0,0 0-1,0 0 1,-1 0 0,1 0 0,0 0 0,0 0 0,0 0 0,0 0 0,-1 0 0,1 0 0,-10 10 1419,-9 21 320,12-15-1478,0 0-1,1 0 1,1 0 0,1 1 0,0 0 0,1 0-1,1 0 1,0 0 0,2 34 0,0-49-277,0 0 0,0 0 0,1 0 0,-1 0 0,0 0 0,1 0 0,0 0 1,-1 0-1,1 0 0,0 0 0,0 0 0,0 0 0,1-1 0,-1 1 0,3 3 0,-3-5-6,0 1 0,0-1-1,0 1 1,0-1-1,0 1 1,0-1 0,0 1-1,0-1 1,1 0 0,-1 0-1,0 0 1,0 1-1,0-1 1,0 0 0,1 0-1,-1-1 1,0 1 0,0 0-1,0 0 1,2-1-1,2-1 29,0-1-1,0 1 0,0-1 0,0 0 1,0-1-1,-1 1 0,1-1 1,-1 0-1,0 0 0,3-4 0,5-7 73,-1 1-1,-1-2 0,-1 1 0,14-29 0,-20 37-83,-1 1 0,1-1-1,-1 0 1,0 0 0,0 0-1,-1 0 1,0-1 0,-1 1-1,1 0 1,-1 0 0,-1-1-1,1 1 1,-1 0 0,-4-13-1,5 18-23,-1-1 0,0 1-1,-1 0 1,1-1 0,0 1-1,-1 0 1,1 0 0,-1 0-1,0 0 1,0 0 0,1 0-1,-1 1 1,0-1 0,-1 0-1,1 1 1,0 0 0,0-1-1,-1 1 1,1 0 0,0 0-1,-1 1 1,1-1 0,-1 0-1,0 1 1,1-1 0,-1 1-1,1 0 1,-1 0 0,1 0-1,-1 0 1,0 1-1,1-1 1,-1 1 0,1-1-1,-5 3 1,3-2-127,-1 0 1,1 1-1,0 0 0,0 0 0,0 0 1,0 1-1,0-1 0,0 1 0,1 0 1,-1 0-1,1 1 0,0-1 0,0 0 0,0 1 1,0 0-1,1 0 0,0 0 0,-1 0 1,1 0-1,-1 5 0,3-9 24,-1 1-1,1-1 1,0 1-1,0-1 1,0 1-1,0 0 0,0-1 1,0 1-1,0-1 1,0 1-1,0-1 1,0 1-1,0 0 1,0-1-1,0 1 1,0-1-1,0 1 1,0-1-1,1 1 1,-1-1-1,0 1 0,0-1 1,1 1-1,-1-1 1,0 1-1,1-1 1,-1 1-1,1-1 1,-1 1-1,0-1 1,1 0-1,-1 1 1,1-1-1,-1 0 1,1 1-1,-1-1 0,1 0 1,0 0-1,24 2-1919,-21-2 1859,16-1-882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68 15939,'-1'-2'121,"1"1"0,-1-1 0,1 1 0,-1 0 0,1-1-1,-1 1 1,0 0 0,1-1 0,-1 1 0,0 0 0,0 0-1,0 0 1,0 0 0,0 0 0,0 0 0,0 0 0,0 0-1,-1 0 1,1 0 0,0 1 0,-1-1 0,1 0 0,0 1 0,-1-1-1,1 1 1,-1 0 0,1-1 0,0 1 0,-1 0 0,1 0-1,-1 0 1,1 0 0,-1 0 0,1 0 0,-1 1 0,1-1-1,-2 1 1,-2 0 61,1 0 1,0 1-1,0 0 0,0 0 0,0 0 0,1 0 0,-1 0 0,0 1 0,1 0 1,0 0-1,-6 5 0,2 2-53,1-1 0,0 1 0,1 0 0,0 0 0,0 0 0,1 1 1,1 0-1,-4 17 0,5-21-81,0 1-1,1-1 1,0 1 0,1 0 0,0-1 0,0 1-1,0 0 1,1-1 0,0 1 0,1-1 0,0 1-1,0-1 1,4 11 0,-4-16-30,-1 1 0,1-1 0,0 1 0,-1-1 0,1 1 0,0-1 0,0 0 0,0 0 0,1 0 0,-1 0 0,0-1 0,1 1 0,-1-1 0,1 1 0,0-1 0,0 0 0,-1 0 0,5 1 0,-2-1 0,-1 0 0,1-1 0,0 0 0,-1 0 0,1 0 0,0-1 0,-1 0 0,1 0 0,-1 0 0,8-3 0,1-1 3,-1-1 1,0 0-1,-1-1 0,1 0 0,-1-1 0,-1 0 0,13-13 0,-15 13-3,-1 0-1,-1-1 1,1 0-1,-1 0 1,-1 0-1,0-1 1,0 0-1,-1 0 1,0 0-1,-1 0 1,5-22-1,-7 28-11,-1-1 0,1 1 0,-1-1 0,0 1 0,0-1 0,0 1-1,-1-1 1,0 1 0,1 0 0,-2-1 0,1 1 0,0 0 0,-1-1-1,0 1 1,0 0 0,0 0 0,0 1 0,-1-1 0,1 0 0,-1 1-1,0-1 1,0 1 0,0 0 0,-1 0 0,1 0 0,-1 1 0,0-1-1,1 1 1,-1 0 0,0 0 0,-7-2 0,6 2-17,0 1 0,0 0 1,0 0-1,-1 0 0,1 1 0,0-1 1,0 1-1,-1 1 0,1-1 0,0 1 1,0 0-1,-1 0 0,1 0 1,0 1-1,0 0 0,1 0 0,-1 0 1,-5 4-1,5-4-228,0 1 1,0 1 0,1-1-1,0 1 1,-1-1-1,1 1 1,1 1 0,-1-1-1,0 0 1,1 1-1,0 0 1,0 0 0,1 0-1,-1 0 1,1 0-1,-3 9 1,5-13 154,0 0 0,0 0 0,-1 0 0,1 0 0,0 0 0,0 0 0,0 0 0,0 0 0,0 0 1,0 0-1,1 0 0,-1 0 0,0-1 0,0 1 0,1 0 0,0 1 0,5 6-819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17084,'4'2'1704,"2"-2"-1008,-3 2-288,1-2 720,1 0-239,0 1-377,0-1-328,0 0-856,-2-3 672,-3-8-232,0-3-72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 11362,'-1'-3'582,"0"0"0,0 1 0,-1-1 0,1 0 0,-1 1-1,1 0 1,-1-1 0,0 1 0,0 0 0,-3-3 0,5 4-463,-1 1 1,0-1-1,0 1 1,0 0-1,0-1 1,0 1-1,0 0 1,0 0-1,0 0 1,-1 0-1,1 0 1,0 0-1,0 0 1,0 0-1,0 0 1,0 0 0,0 1-1,0-1 1,0 0-1,0 1 1,0-1-1,0 1 1,1-1-1,-1 1 1,0-1-1,0 1 1,0 0-1,0-1 1,1 1-1,-1 0 1,-1 1-1,-16 17 415,-26 31 0,25-26-148,14-19-138,6-8 67,0 2-60,-3 9-182,-1 2-25,0 0 0,0 0 0,1 0 0,-1 20 0,3-26-37,0-1 0,0 1 0,0-1 0,0 1 0,1-1 0,-1 1 0,1-1 0,0 0 0,0 1 0,0-1-1,0 0 1,1 1 0,-1-1 0,1 0 0,0 0 0,0 0 0,0 0 0,3 2 0,-3-4-8,-1 0 0,1 0 1,-1 0-1,1 0 0,0-1 0,-1 1 1,1-1-1,0 1 0,0-1 1,-1 1-1,1-1 0,0 0 0,0 0 1,0 0-1,-1 0 0,1 0 0,0-1 1,0 1-1,-1 0 0,1-1 0,0 1 1,0-1-1,-1 0 0,1 0 1,-1 0-1,1 1 0,-1-1 0,1 0 1,-1-1-1,1 1 0,1-2 0,7-6 6,-1 0 0,1-1 1,8-12-1,-10 13-11,-2 1 16,0 1 0,0-1 0,-1 0 0,0 0 0,0-1 0,-1 0 0,6-15 0,-10 22 0,1 0 0,-1-1-1,1 1 1,-1 0 0,0-1-1,0 1 1,0 0 0,0-1-1,0 1 1,-1 0 0,1 0-1,0-1 1,-1 1 0,0 0-1,0 0 1,0-1 0,0 1-1,0 0 1,0 0 0,0 0-1,-1 0 1,1 1 0,0-1 0,-1 0-1,0 1 1,1-1 0,-1 1-1,0-1 1,0 1 0,0 0-1,0-1 1,0 1 0,0 0-1,0 1 1,-1-1 0,-3-1-1,1 1-60,0 0-1,1 0 0,-1 0 0,0 0 0,0 1 0,0 0 1,0 0-1,1 0 0,-10 2 0,13-2-75,0 1 0,0-1-1,-1 0 1,1 0 0,0 1 0,0-1-1,0 1 1,-1-1 0,1 1 0,0 0-1,0-1 1,0 1 0,0 0 0,0 0-1,0 0 1,0-1 0,1 1 0,-1 0-1,0 0 1,0 0 0,1 1 0,-1-1-1,0 0 1,1 0 0,-1 0 0,1 0-1,0 1 1,-1-1 0,1 0 0,0 0-1,0 1 1,0-1 0,0 0 0,0 0 0,0 1-1,0-1 1,0 0 0,0 0 0,0 1-1,1-1 1,0 2 0,2 3-836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16051,'0'1'163,"-1"1"0,0 0 0,0-1 0,1 1-1,-1-1 1,0 1 0,0-1 0,0 0 0,0 1 0,-1-1-1,1 0 1,0 0 0,-1 0 0,0 1 0,-6 5 230,-5 7 489,1 1 0,0 1 0,-18 29 1,26-39-758,1 1 0,-1 0 0,1 0 1,1 0-1,-1 0 0,1 0 0,1 1 1,-1-1-1,1 1 0,0-1 0,1 1 1,1 13-1,-1-20-109,0 1 0,0-1-1,0 0 1,1 1 0,-1-1 0,1 0 0,-1 0 0,1 1 0,0-1 0,-1 0-1,1 0 1,0 0 0,0 0 0,0 0 0,0 0 0,0 0 0,0 0 0,0 0-1,0 0 1,0 0 0,0-1 0,0 1 0,0 0 0,1-1 0,-1 1 0,0-1-1,1 0 1,-1 1 0,0-1 0,1 0 0,-1 0 0,0 0 0,1 1 0,-1-1-1,0-1 1,1 1 0,-1 0 0,0 0 0,1-1 0,-1 1 0,2-1 0,3-1 24,1 0 1,0 0-1,-1-1 1,0 0-1,1 0 1,9-8 0,-5 3 9,-1-1 0,1 0-1,-1 0 1,9-13 0,-16 18-30,0 0-1,-1 0 1,1 0 0,-1 0-1,0 0 1,0-1-1,1-5 1,-2 8-14,-1 0 1,1 0 0,-1 0 0,0 0 0,0 0-1,0 0 1,0 0 0,0 0 0,0 0 0,-1 0-1,1 0 1,-1 0 0,1 0 0,-1 0-1,0 0 1,0 0 0,-1-2 0,0 2-6,0 0 0,0 0-1,0 0 1,0 0 0,0 0 0,-1 1 0,1-1 0,-1 1 0,1-1 0,-1 1-1,1 0 1,-1 0 0,0 0 0,1 0 0,-1 1 0,0-1 0,-5 0 0,-1 1-346,1-1 1,0 1 0,0 1 0,0-1-1,-11 3 1,10 2-12,3 2-100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28 14675,'15'-6'1355,"-9"2"-916,0 1 0,1 0 0,0 1 0,-1-1 0,1 2 0,0-1-1,0 1 1,9-1 0,-16 2-352,1 0 1,0 0-1,0 0 0,0 0 0,-1 1 0,1-1 0,0 0 1,0 1-1,0-1 0,-1 1 0,1-1 0,0 1 0,-1-1 1,1 1-1,0-1 0,-1 1 0,1-1 0,-1 1 0,1 0 0,-1 0 1,1-1-1,-1 1 0,0 0 0,1 0 0,-1-1 0,0 1 1,1 0-1,-1 0 0,0 0 0,0-1 0,0 1 0,0 0 1,0 0-1,0 0 0,0 0 0,0-1 0,0 1 0,0 0 0,0 0 1,-1 0-1,1 0 0,0-1 0,-1 2 0,-1 5 215,0 0-1,0 0 1,-7 11-1,-26 46 421,-4-2 0,-2-1 0,-86 97 0,127-156-714,5-2-6,6-2-6,73-29-21,-63 22-555,0 0 0,1 2 0,42-9-1,-46 16-1347,-18 0 1878,1 0 1,-1 0-1,0 0 1,1 0 0,-1 0-1,0 0 1,1 0 0,-1 0-1,0 1 1,1-1 0,-1 0-1,0 0 1,0 0 0,1 0-1,-1 0 1,0 1-1,1-1 1,-1 0 0,0 0-1,0 0 1,0 1 0,1-1-1,-1 0 1,0 0 0,0 1-1,0-1 1,1 0-1,-1 0 1,0 1 0,0-1-1,0 0 1,0 1 0,0-1-1,0 0 1,0 1 0,0-1-1,0 0 1,0 1-1,0-1 1,0 0 0,0 1-1,0-1 1,0 0 0,0 1-1,0-1 1,0 0 0,0 1-1,-4 3-889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18044,'0'15'1736,"10"-7"-968,3 1-264,9-6 745,5-2-209,5-1-264,2-6-88,-1-1-304,0-1-192,-4-1-888,-4 0 216,-10 4 312,-4-1-80,-9 5-120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16996,'2'1'242,"0"0"1,-1 0 0,1 1 0,0-1 0,-1 1 0,1-1-1,-1 1 1,1 0 0,-1-1 0,0 1 0,0 0-1,1 0 1,-1 0 0,-1 0 0,1 0 0,0 0-1,0 0 1,-1 0 0,1 3 0,6 49 1389,-7-44-1299,4 211 1514,-19-76-4563,7-130-594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18:2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115 572 16764,'-5'4'1624,"8"-1"-968,-1 0-168,13-3 1008,2 0-527,9-1-265,2-4-96,7-2-184,4-1-24,1-4-168,3 1-128,-5-4-480,-2 2-280,-7 2 1680,-6-1-1064,-15 5 16,-5 2-88</inkml:trace>
  <inkml:trace contextRef="#ctx0" brushRef="#br0" timeOffset="1">1 90 17028,'8'-7'1768,"8"-3"-984,6 2-264,12 0 705,3 0-73,6 1-280,2 0-160,2 1-256,0 0-280,-7 2-736,-2-1-408,-15 1 832,-5 0-232,-9-2-72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10210,'-11'58'2467,"-6"88"1,24 521 281,5-347-2516,-20 684 685,-5-436-417,14-563-505,-2-2-5,1 0-1,0 0 0,0 0 0,1 0 0,-1 0 0,0 0 0,1 1 1,0-1-1,0 0 0,0-1 0,2 5 0,-2-10-176,0-1-1,0 1 1,0-1-1,0 0 1,-1 1-1,1-8 1,-1 5 101,0 1 1,-1-1 0,0 1 0,0-1-1,-2-6 1,-6-9-261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82 13659,'10'-25'2037,"11"-31"2415,-39 116 1059,-17 37-4865,13-40-263,-9 26-272,-30 93-27,60-175-83,1 0 0,0 0-1,-1-1 1,1 1 0,0 0 0,0 0 0,0 0-1,-1 0 1,1 0 0,0 0 0,0-1 0,0 1-1,0 0 1,0 0 0,1 0 0,-1 0-1,0 0 1,0 0 0,1 0 0,9-8 40,14-28 29,3-20-18,32-98 0,-40 101-50,-11 38-22,-8 13 19,0 1 1,0 0-1,0 0 1,0 0-1,0 0 1,1 0-1,-1 0 1,0 0-1,0 0 1,0 0-1,0 0 1,1 0-1,-1 0 1,0 0-1,0 0 0,0 0 1,0 0-1,1 0 1,-1 0-1,0 0 1,0 0-1,0 0 1,0 0-1,1 0 1,-1 0-1,0 0 1,0 0-1,0 0 1,0 0-1,1 0 1,-1 1-1,0-1 1,0 0-1,0 0 1,0 0-1,0 0 1,0 0-1,0 0 1,1 1-1,-1-1 1,8 26-35,-4-14 27,-3-7 6,1 0 0,0 0 0,0-1 0,1 1 0,-1-1 0,1 1 0,0-1 0,0 0 0,1 0 0,-1-1 0,1 1 0,-1-1 0,1 1 0,0-1 0,6 3 0,-6-4 0,-1-1 1,1 0-1,0 1 0,0-1 0,-1-1 1,1 1-1,0-1 0,0 1 0,0-1 1,0 0-1,-1-1 0,1 1 0,0-1 1,0 1-1,0-1 0,-1 0 0,1-1 1,0 1-1,-1-1 0,1 1 0,4-4 1,2-1 21,0-1 0,0-1 0,-1 1 0,0-1 0,0-1 0,-1 0 0,12-17 0,-14 19 17,-1-1 0,0 0 0,-1 0 1,0 0-1,-1 0 0,1-1 0,-1 1 0,-1-1 0,0 0 0,0 0 0,0-9 0,-2 17-27,1-1 0,-1 1 0,0 0-1,0 0 1,0 0 0,-1 0 0,1 0-1,0 0 1,0-1 0,-1 1 0,1 0-1,0 0 1,-1 0 0,1 0 0,-1 0 0,0 0-1,0-1 1,0 2-4,1-1 0,-1 1-1,1 0 1,-1-1 0,0 1-1,1 0 1,-1 0 0,1 0 0,-1-1-1,0 1 1,1 0 0,-1 0 0,1 0-1,-1 0 1,0 0 0,1 0-1,-1 0 1,0 0 0,1 1 0,-1-1-1,1 0 1,-2 1 0,-1 0 6,-1 1 0,1 0 1,0 0-1,0 0 0,0 0 1,0 1-1,0-1 0,1 1 1,-4 4-1,-5 8-4,1 0 1,0 1-1,2 0 1,0 1-1,-8 22 0,12-27-9,0 0 0,1 0-1,0 0 1,1 1 0,0-1 0,1 1-1,0 0 1,3 20 0,-2-31 0,0 0 1,0 0-1,1 0 1,-1 1 0,1-1-1,0 0 1,0 0-1,0 0 1,0 0-1,0 0 1,0 0 0,0-1-1,1 1 1,-1 0-1,1 0 1,-1-1-1,1 1 1,-1-1 0,1 0-1,0 1 1,0-1-1,0 0 1,0 0-1,0 0 1,0 0 0,0 0-1,0-1 1,0 1-1,0-1 1,1 1-1,-1-1 1,3 0 0,7 0-1,0-1 0,-1 0 0,1 0 0,-1-1 0,13-4 0,6-1-15,-29 7 16,9-2-3,0 0 0,0 1 0,0 1 0,12 0-1,-20 0 4,-1 0-1,1 0 0,-1 1 1,0-1-1,1 0 0,-1 0 1,0 1-1,1-1 0,-1 1 1,0-1-1,1 1 0,-1-1 1,0 1-1,0 0 0,1 0 1,-1-1-1,0 1 0,0 0 1,0 0-1,0 0 0,0 0 1,0 1-1,-1-1 0,1 0 1,0 0-1,-1 0 0,1 1 1,0-1-1,-1 0 0,0 1 1,1-1-1,-1 0 0,0 1 1,1-1-1,-1 1 0,0-1 1,0 0-1,-1 3 0,0 5 1,-1 0 0,-1 0 0,0-1 1,0 1-1,-1-1 0,0 0 0,0 0 0,-9 11 0,-8 18-1354,21-37 1328,0-1 0,0 1 0,0 0 0,1 0 0,-1 0 1,0 0-1,0 0 0,0 0 0,0 0 0,0 0 0,1 0 0,-1 0 1,0 0-1,0 0 0,0 0 0,0 0 0,0 0 0,1 1 0,-1-1 0,0 0 1,0 0-1,0 0 0,0 0 0,0 0 0,0 0 0,1 0 0,-1 0 1,0 0-1,0 0 0,0 1 0,0-1 0,0 0 0,0 0 0,0 0 1,0 0-1,0 0 0,0 0 0,0 1 0,0-1 0,0 0 0,0 0 1,1 0-1,-1 0 0,0 0 0,0 1 0,0-1 0,0 0 0,-1 0 1,1 0-1,0 0 0,0 0 0,0 1 0,0-1 0,0 0 0,0 0 1,0 0-1,0 0 0,0 0 0,0 0 0,0 1 0,0-1 0,-1 0 0,15-7-289,-11 6 165,22-13-516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11074,'3'-7'929,"1"1"-809,-1-2 0,1-1 352,0 2-224,1 0 16,-1 1-8,0 0 216,-1 6-240,-3 5-88,0-1-48,0 2-152,-1 1-104,-1 1-480,-1 1 552,-2 0-104,-4 2-64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87 11971,'2'-5'589,"0"1"0,0-1 0,0 0 1,-1 0-1,0 0 0,0 1 0,0-1 1,0 0-1,-1 0 0,0-9 1,0 13-397,0 0 0,-1 0 1,1 0-1,0-1 0,-1 1 1,1 0-1,-1 0 0,1 0 1,-1 0-1,1 0 0,-1 0 1,0 0-1,1 0 0,-1 0 1,0 0-1,0 0 1,0 0-1,0 1 0,-1-2 1,0 1-138,0 1 1,0-1 0,1 1 0,-1-1 0,0 1 0,0 0 0,0-1 0,0 1-1,0 0 1,0 0 0,0 1 0,0-1 0,0 0 0,0 1 0,0-1-1,-1 2 1,-3 0-31,1 0 0,1 0-1,-1 1 1,0 0 0,0 0-1,1 0 1,0 1 0,0 0 0,0-1-1,0 2 1,0-1 0,1 0-1,-4 6 1,-6 10 76,-16 36 0,27-52-84,-4 9 15,0 0-1,0 1 1,2-1 0,-1 1 0,2 0-1,-3 20 1,5-28-28,1 1-1,0-1 1,0 1 0,1-1-1,0 1 1,0-1 0,0 0-1,1 0 1,0 1-1,0-1 1,1 0 0,-1-1-1,1 1 1,1 0 0,-1-1-1,8 9 1,41 41-4,-32-35 6,24 31 0,-37-43-2,-2 0-1,0 1 1,0 0-1,0 0 0,-1 1 1,0-1-1,4 17 1,-5-11 55,0 0 1,-1 0-1,-1 0 1,0 1-1,-1-1 1,0 0-1,-1 1 1,-1-1 0,-5 21-1,5-29-23,-1 1 0,0-1 0,0 0 0,0 0 0,-1 0 0,0 0 0,0 0 0,-1-1 0,0 0 0,0 0 0,0 0 0,-1-1 0,0 1-1,0-1 1,0-1 0,-1 1 0,1-1 0,-1 0 0,0-1 0,-8 3 0,15-5-36,-33 9 54,30-9-48,1 0 1,0-1-1,-1 1 1,1-1-1,0 0 1,-1 0 0,1 0-1,0 0 1,-1 0-1,1 0 1,-1-1-1,-2 0 1,4 1-50,1 0 1,0-1 0,0 1 0,0 0 0,0 0 0,0 0 0,-1 0 0,1 0 0,0 0 0,0 0 0,0 0 0,0-1-1,0 1 1,0 0 0,-1 0 0,1 0 0,0 0 0,0-1 0,0 1 0,0 0 0,0 0 0,0 0 0,0 0 0,0-1 0,0 1-1,0 0 1,0 0 0,0 0 0,0 0 0,0-1 0,0 1 0,0 0 0,0 0 0,0 0 0,0 0 0,0-1 0,0 1 0,0 0-1,0 0 1,0 0 0,1 0 0,-1-1 0,0 1 0,0 0 0,0 0 0,0 0 0,0 0 0,0 0 0,1 0 0,-1-1-1,0 1 1,11-8-2739,-6 4 2854,4-2-925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91 13395,'1'-2'219,"-1"0"1,0 0-1,0 1 0,1-1 1,-1 0-1,0 0 0,-1 0 1,1 0-1,0 0 0,0 1 1,-1-1-1,1 0 0,-1 0 1,0 1-1,0-1 0,1 0 1,-1 1-1,0-1 1,0 1-1,0-1 0,-1 1 1,1-1-1,0 1 0,0 0 1,-1-1-1,1 1 0,-1 0 1,-2-1-1,2 1-117,0 1 1,1-1-1,-1 1 1,0 0-1,0 0 0,1 0 1,-1 0-1,0 0 1,0 0-1,1 0 0,-1 1 1,0-1-1,0 1 1,1-1-1,-1 1 0,0 0 1,1-1-1,-1 1 0,1 0 1,-1 0-1,1 0 1,-1 0-1,1 0 0,0 1 1,0-1-1,-1 0 1,1 1-1,0-1 0,0 1 1,-1 1-1,-5 9-69,1 0 1,0 1-1,1 0 0,0 0 1,1 0-1,0 0 0,1 1 0,1-1 1,0 1-1,1 0 0,0-1 0,1 1 1,1 0-1,0 0 0,4 18 0,-4-28-28,0-1 1,0 0-1,0 0 0,0 0 0,0 0 0,1 0 0,-1 0 0,1 0 1,0-1-1,0 1 0,0 0 0,0-1 0,0 0 0,1 1 0,-1-1 0,1 0 1,4 3-1,-4-4 8,-1 0 1,1-1 0,0 1-1,0-1 1,-1 1 0,1-1-1,0 0 1,0 0 0,-1 0 0,1 0-1,0-1 1,0 1 0,-1-1-1,1 0 1,0 1 0,-1-1-1,1-1 1,-1 1 0,1 0-1,-1 0 1,4-4 0,4-1 45,-1-2 1,-1 1-1,1-1 1,-1 0-1,-1 0 1,1-1-1,-1 0 1,-1-1-1,6-10 1,-4 5 40,0-1 1,-1 0-1,-1 0 0,-1 0 1,5-24-1,-9 34-59,0 1-1,-1-1 1,1 0-1,-1 1 0,-1-1 1,1 0-1,-1 1 1,0-1-1,0 1 1,0-1-1,-1 1 0,0-1 1,0 1-1,-1 0 1,-2-6-1,3 9-20,0 0-1,1-1 1,-1 1 0,0 0-1,0 0 1,-1 0 0,1 1 0,0-1-1,-1 0 1,1 1 0,0-1-1,-1 1 1,0 0 0,1 0-1,-1 0 1,0 0 0,0 1-1,1-1 1,-1 1 0,0-1-1,0 1 1,0 0 0,0 0-1,0 0 1,1 1 0,-1-1-1,0 1 1,0-1 0,0 1-1,1 0 1,-5 2 0,1 0-85,0 0 0,0 1 1,0 0-1,-5 4 0,7-4-45,-1-1 1,1 0-1,-1 0 0,1 0 0,-1-1 0,-7 3 0,12-5 106,0 0 0,-1 0 0,1 0 0,0 0-1,-1 0 1,1 0 0,0-1 0,0 1 0,-1 0-1,1 0 1,0 0 0,-1 0 0,1-1 0,0 1-1,0 0 1,-1 0 0,1 0 0,0-1 0,0 1 0,-1 0-1,1 0 1,0-1 0,0 1 0,0 0 0,0-1-1,-1 1 1,1 0 0,0-1 0,0 1 0,0 0-1,0-1 1,0 1 0,0 0 0,0-1 0,0 1-1,0 0 1,0-1 0,0 1 0,0 0 0,0-1-1,0 1 1,0 0 0,0 0 0,0-1 0,1 1-1,-1-1 1,0 0-5,1-15-249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 12659,'1'-3'639,"0"0"1,-1-1 0,0 1 0,0 0-1,0 0 1,0-6 0,0 8-593,0 1 1,0 0-1,0 0 1,0 0-1,0 0 0,0 0 1,0 0-1,0 0 1,0 0-1,0 0 1,-1-1-1,1 1 1,0 0-1,0 0 1,0 0-1,0 0 0,0 0 1,0 0-1,0 0 1,0 0-1,0 0 1,0 0-1,0 0 1,0 0-1,0 0 0,0-1 1,0 1-1,-1 0 1,1 0-1,0 0 1,0 0-1,0 0 1,0 0-1,0 0 0,0 0 1,0 0-1,0 0 1,0 0-1,0 0 1,-1 0-1,1 0 1,0 0-1,0 0 1,0 0-1,0 0 0,0 0 1,0 0-1,0 0 1,0 0-1,0 0 1,-1 0-1,1 0 1,0 1-1,0-1 0,0 0 1,0 0-1,0 0 1,0 0-1,0 0 1,0 0-1,0 0 1,0 0-1,0 0 1,-8 16 1553,-1 27-617,8-40-969,1 0 1,-1 0 0,1 0-1,0-1 1,0 1 0,0 0-1,1 0 1,-1 0 0,1 0-1,-1 0 1,1-1 0,0 1 0,1 2-1,-1-4-14,0 0 0,0 0 0,0-1 0,0 1 0,0-1-1,0 1 1,0-1 0,0 1 0,0-1 0,0 0 0,0 1 0,0-1 0,0 0-1,0 0 1,0 0 0,0 0 0,1 0 0,-1 0 0,0 0 0,2 0-1,29-7 20,-12 4-12,-16 2-6,0 1 0,1 0 0,-1 0 0,1 0 0,-1 1-1,1-1 1,-1 1 0,0 0 0,0 1 0,1-1 0,-1 1 0,6 3 0,-7-3-1,-1 0 0,1 0 0,-1 0 0,1 0 0,-1 1 0,0-1 0,0 1 0,0 0 0,0-1 0,-1 1 1,1 0-1,-1 0 0,0 0 0,0 0 0,0 0 0,0 0 0,1 7 0,-1-2 30,-1 0 1,1 1 0,-2-1 0,1 0-1,-1 1 1,0-1 0,-1 0 0,0 0-1,0 0 1,-1 0 0,0 0 0,-1 0-1,1-1 1,-1 0 0,-1 1 0,-9 11-1,9-13 14,0 0-1,0 0 1,0-1-1,-1 0 1,0 0-1,0 0 0,0-1 1,-1 1-1,0-2 1,0 1-1,0-1 1,0 0-1,0 0 1,0-1-1,-1 0 1,1 0-1,-1-1 0,-11 1 1,18-2-128,-1 0 0,1 0 0,0-1 0,0 1 1,0 0-1,-1-1 0,1 1 0,0 0 0,0-1 0,0 1 1,0-1-1,-1 0 0,1 1 0,0-1 0,0 0 0,0 0 0,1 0 1,-1 0-1,0 0 0,0 0 0,0 0 0,1 0 0,-1 0 0,0 0 1,1 0-1,-1-2 0,-1-1-61,1-1 0,0 1 1,0 0-1,0-1 0,0 1 0,1-7 1,1-14-526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17780,'5'0'1656,"-1"0"-1112,2 0-176,2-6 641,2-2-217,5-4-232,2-4-176,3 1-264,0 0-160,-1 1-472,2 4-328,-7 6 696,-1 5-152,-4 9-105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165 398 12259,'0'-1'198,"1"-1"1,-1 1 0,0 0 0,0 0-1,0 0 1,0 0 0,0 0 0,0 0-1,0 0 1,0 0 0,0 0 0,0 0-1,-1 0 1,1 0 0,0 0 0,-1 0-1,1 0 1,-1 0 0,1 0 0,-1 0-1,1 0 1,-1 0 0,0 1 0,-1-2-1,1 1-35,0 1 0,0-1 0,-1 1 0,1 0 0,0 0 0,-1 0 0,1 0 0,0 0 0,-1 0 0,1 0 0,0 0 0,-1 0 0,1 1 0,0-1 0,0 0 0,-1 1 0,1-1 0,0 1 0,0-1 0,-2 2 0,-5 3-17,0 0 1,0 0-1,1 1 0,-1 0 1,1 1-1,1 0 1,-1 0-1,1 0 1,0 1-1,1-1 1,0 1-1,-8 17 0,6-11-110,2 1-1,-1 0 0,2 0 1,0 0-1,0 1 1,-1 30-1,5-41-11,0-1 1,0 1-1,0-1 1,1 1-1,2 6 1,-3-10-22,0-1 1,0 1-1,0-1 1,0 1-1,0-1 1,0 1-1,1-1 1,-1 0-1,0 1 1,0-1-1,1 1 1,-1-1-1,0 0 1,0 1-1,1-1 1,-1 1-1,0-1 1,1 0-1,-1 1 1,1-1-1,-1 0 1,0 0-1,1 1 1,-1-1-1,1 0 1,-1 0-1,1 0 1,-1 0-1,1 0 1,-1 1-1,1-1 1,-1 0-1,1 0 1,-1 0-1,1 0 1,-1 0-1,1 0 1,-1-1-1,1 1 1,-1 0-1,0 0 1,1 0-1,-1 0 1,1-1-1,-1 1 1,1 0-1,-1 0 1,1-1-1,-1 1 1,0 0-1,1 0 1,-1-1-1,0 1 1,1-1-1,-1 1 1,0 0-1,0-1 1,1 1-1,-1-1 1,0 1-1,1-1 1,10-15 27,-1 0-1,0 0 1,-2-1 0,1 0-1,-2-1 1,6-18 0,-6 16-13,17-49 53,19-86-1,-33 109 36,-2 0-1,2-92 1,-13 107 16,-3 22-20,6 9-97,-1 0-1,1 0 0,0 0 1,-1 0-1,1 0 0,0 0 1,-1 0-1,1 0 0,-1 0 1,1 0-1,0 0 0,-1 1 1,1-1-1,0 0 0,0 0 1,-1 0-1,1 1 0,0-1 1,-1 0-1,1 0 0,0 1 1,0-1-1,-1 0 0,1 1 1,0-1-1,0 0 0,0 0 1,0 1-1,-1-1 0,1 1 1,-3 6 31,-1 0 0,1 0 1,1 0-1,-1 0 1,1 1-1,-1 11 1,-5 51 91,7-51-106,-2 24 55,1-1 0,5 47 0,-1-69-48,1 0 0,1 0-1,1 0 1,0-1 0,2 0-1,12 28 1,-12-21-1029,-10-20-489,-7-13 705,1-5 236,2-2-95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31 11803,'23'-31'4264,"-24"40"482,-7 18-3521,-125 249 1220,96-206-2327,36-67-148,0 0-26,0-1-1,-1 1 0,1 0 1,0-1-1,-1 1 0,0-1 0,0 1 1,0-1-1,0 0 0,0 1 0,0-1 1,0 0-1,-1-1 0,1 1 0,-3 1 1,2-6-448,2 0 0,-1-1 0,0 1 0,1-1 0,-1 0 1,1 1-1,-1-6 0,0 3 310,-7-20-637,0-3-277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17516,'10'5'1768,"-1"5"-992,2 3-256,6 2 769,2 2-257,5 4-192,2-1-192,3-2-280,0-1-152,-1-4-304,-1-3-256,-4-4-616,-3 0-176,-5-5 848,-2 2-184,-3-3-217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15251,'14'0'1745,"0"3"-1105,5-2-144,5-1 768,8-3-400,4 1-104,7-8-127,0-1-121,-3-1-192,-3-1-144,-7 4-344,-3 2-240,-11 6-504,-3 2 896,-12 6-177,-2 6-119,-6 4-152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15627,'28'-2'1529,"3"-5"-1009,-1-3-232,10 0 640,-1 0-336,-2 1 1113,-2 2-1281,-2 4-104,-6-1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120 359 19380,'-9'4'948,"0"0"-1,0 0 1,0 1-1,1 1 1,-13 10-1,14-10-554,0 0 0,0 1 0,1 0 0,0 0 0,-9 16 0,14-22-389,0 0 0,1 0 0,-1 0 1,1 0-1,-1 0 0,1-1 0,-1 1 0,1 0 0,-1 1 0,1-1 0,0 0 0,0 0 0,0 0 1,-1 0-1,1 0 0,0 0 0,0 0 0,1 0 0,-1 0 0,0 0 0,0 0 0,0 0 0,1 2 1,0-3-13,0 1 1,-1-1 0,1 1 0,0-1 0,0 1 0,0-1 0,0 1 0,0-1 0,-1 0 0,1 1 0,0-1 0,0 0 0,0 0 0,0 0 0,0 0 0,0 0-1,0 0 1,0 0 0,0 0 0,1-1 0,5 0-51,0 0 0,0-1-1,-1 0 1,1 0-1,11-7 1,4-5-82,0-2 0,-1 0 0,21-22 0,-42 38 137,0 0 0,0 0 0,0 0-1,0 0 1,0 1 0,0-1 0,0 0 0,0 0 0,0 0-1,0 0 1,0 0 0,0 1 0,0-1 0,1 0 0,-1 0-1,0 0 1,0 0 0,0 0 0,0 0 0,0 0 0,0 1 0,0-1-1,1 0 1,-1 0 0,0 0 0,0 0 0,0 0 0,0 0-1,0 0 1,1 0 0,-1 0 0,0 0 0,0 0 0,0 0 0,0 0-1,1 0 1,-1 0 0,0 0 0,0 0 0,0 0 0,0 0-1,0 0 1,1 0 0,-1 0 0,0 0 0,0 0 0,0 0-1,0 0 1,0 0 0,1 0 0,-1-1 0,0 1 0,0 0 0,0 0-1,0 0 1,0 0 0,-3 14-30,3-13 30,-16 37-31,13-31 42,-1 0-1,1 0 0,0 1 0,1-1 0,-1 1 1,2 0-1,-1 0 0,1 0 0,0 15 1,1-22-5,0 0 0,0-1 0,0 1 0,1 0 0,-1 0 0,0-1 0,1 1 0,-1 0 1,1 0-1,-1-1 0,0 1 0,1 0 0,0-1 0,-1 1 0,1-1 0,-1 1 0,1-1 0,0 1 1,-1-1-1,1 1 0,0-1 0,0 0 0,-1 1 0,1-1 0,0 0 0,0 0 0,-1 1 0,1-1 1,0 0-1,0 0 0,0 0 0,0 0 0,-1 0 0,1 0 0,0 0 0,0 0 0,0 0 1,-1-1-1,3 1 0,33-14 82,-34 13-77,25-13 65,-1-1 1,0-2-1,-1 0 1,-1-2-1,37-37 0,96-122 320,-130 145-308,-2-2-1,-1-1 1,30-60-1,-49 83-73,-8 16 0,-11 24 0,-14 36 6,-24 79 0,46-121-12,0 0 1,2 0-1,0 0 1,2 1-1,0 0 0,1-1 1,1 1-1,4 25 1,-3-40 1,1 0 0,0-1 0,0 1 0,0 0 0,1-1 1,0 0-1,6 10 0,-8-14-16,0 0 0,1-1 0,-1 1 1,0 0-1,0-1 0,1 1 0,-1-1 1,1 0-1,0 1 0,-1-1 0,1 0 0,0 0 1,0 0-1,0 0 0,-1 0 0,1-1 0,0 1 1,0 0-1,0-1 0,0 1 0,0-1 1,1 0-1,-1 0 0,0 0 0,0 0 0,0 0 1,0 0-1,0-1 0,3 0 0,-4 1-11,0-1-1,0 1 0,0-1 1,0 0-1,-1 1 1,1-1-1,0 0 0,0 0 1,0 1-1,-1-1 0,1 0 1,0 0-1,-1 0 1,1 0-1,-1 0 0,1 0 1,-1 0-1,0 0 1,1 0-1,-1 0 0,0 0 1,0 0-1,0 0 0,1 0 1,-1 0-1,0 0 1,-1-1-1,1 1 0,0 0 1,0 0-1,0 0 1,-1 0-1,0-2 0,-14-41-519,11 35 396,-138-286-1545,127 266 1761,7 10 108,10 15 165,7 5-144,11 6 28,-18-6-164,17 6 46,1-1-1,-1-1 0,1-1 0,30 3 1,-39-6-194,0-1-1,1 0 1,-1-1 0,1 0 0,-1 0 0,0-2 0,0 1 0,0-1 0,15-7-1,1-5-144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93 14707,'3'-18'1137,"-2"9"-574,0 1 0,0 0 0,0 0 0,-1-1 0,-2-9-1,2 17-477,0 0-1,0 1 0,0-1 1,-1 0-1,1 1 0,0-1 0,-1 0 1,1 1-1,-1-1 0,1 0 0,0 1 1,-1-1-1,1 1 0,-1-1 1,0 1-1,1-1 0,-1 1 0,1-1 1,-1 1-1,0 0 0,1-1 0,-1 1 1,0 0-1,1-1 0,-1 1 1,0 0-1,0 0 0,1 0 0,-1 0 1,0 0-1,0 0 0,1 0 0,-1 0 1,0 0-1,0 0 0,1 0 1,-1 0-1,0 0 0,1 1 0,-1-1 1,0 0-1,0 1 0,1-1 0,-2 1 1,-3 1 209,0 1 0,-1-1 1,1 1-1,-7 6 0,-1 1-206,1 1-1,0 0 0,0 1 1,2 0-1,-1 1 0,1 0 1,1 1-1,1 0 1,0 0-1,0 1 0,2 0 1,0 1-1,-6 20 0,8-17-73,0 0-1,2 0 0,0 1 1,1-1-1,0 1 0,2-1 1,0 1-1,2-1 0,0 0 1,11 38-1,2-17-5,1-2-1,1 1 1,26 37 0,-24-44 5,-2 0-1,-1 1 1,-1 1 0,16 56 0,-31-87-59,0 1 1,0 0 0,-1-1 0,0 1 0,1 0-1,-2 5 1,1-9 14,0 0 1,0 1-1,0-1 0,0 0 0,0 1 0,0-1 0,0 0 0,-1 1 0,1-1 0,0 0 1,0 1-1,0-1 0,-1 0 0,1 1 0,0-1 0,0 0 0,0 0 0,-1 1 0,1-1 1,0 0-1,-1 0 0,1 1 0,0-1 0,-1 0 0,1 0 0,-1 0 0,0 0-51,0 0 0,0 0-1,0 0 1,0 0 0,0 0-1,0-1 1,0 1 0,0-1 0,1 1-1,-1 0 1,0-1 0,0 1-1,0-1 1,1 0 0,-3-1-1,-70-67-5472,60 57 5052,-13-13-902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24 179 13835,'-1'0'135,"-1"-1"0,1 1 0,0 0 0,0-1 0,0 1 0,-1-1 0,1 1 0,0-1 0,0 1 0,0-1 0,0 0 0,0 1 0,0-1 0,0 0 1,0 0-1,1 0 0,-1 0 0,0 0 0,0 0 0,1 0 0,-1 0 0,0-2 0,1 2 21,0 0 0,0 0 0,0 0-1,1 0 1,-1 0 0,0 0 0,1 1 0,-1-1 0,1 0 0,-1 0 0,1 0 0,-1 0 0,1 0-1,0 1 1,-1-1 0,1 0 0,0 0 0,-1 1 0,1-1 0,2 0 0,4-4 406,0 0 0,1 1 0,0 0 0,0 1 1,9-3-1,7-2 247,-3 2-560,35-15 1,-50 18-250,-1 0 1,1 0-1,-1 0 1,0-1-1,0 0 0,0 0 1,0 0-1,-1 0 0,0-1 1,7-9-1,-1-1-104,-1 1-47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17124,'0'-7'1552,"1"7"-936,1 6-248,0 8 760,3 5-223,-1 5-281,2 2-160,0 4-128,-1 0-64,4 0-104,-1-1-72,1-5-272,0-2-272,-2-9 928,0-3-496,-1-9-40,-1-1-16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14587,'2'-10'1695,"-4"8"262,1 3-1783,0 0 1,1-1-1,-1 1 1,0 0-1,1 1 0,-1-1 1,1 0-1,-1 0 1,1 0-1,-1 0 0,1 0 1,0 0-1,-1 1 1,1 0-1,-5 39 581,1 0 0,3 0 0,1 0-1,9 69 1,-4-67-504,14 53-1,-14-77-201,1-1 0,0 0-1,1 0 1,1-1 0,14 23 0,-19-36-89,0 0 1,0 0-1,0 0 0,0-1 1,0 1-1,1-1 0,0 0 1,-1 0-1,1 0 1,0 0-1,1-1 0,6 4 1,-9-6-53,0 1 1,1 0-1,-1-1 1,1 0 0,-1 1-1,1-1 1,-1 0-1,1 0 1,-1 0-1,1-1 1,-1 1-1,1-1 1,-1 1 0,1-1-1,-1 0 1,0 0-1,1 0 1,-1 0-1,0 0 1,0-1-1,0 1 1,0-1 0,0 1-1,0-1 1,3-3-1,0-1-68,1-1 0,-1-1 0,0 1 0,-1-1 0,0 0 0,4-8 0,11-28-574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16940,'0'0'1752,"0"17"-968,-2 9-328,-1 16 993,-2 5-289,2 15-464,1 2-184,-1-2-216,1-1-64,-1-12-232,3-4-184,-1-18-384,-2-10-240,-3-21-432,1-9-97,-7-14 849,-1-9-320,-2-4-184</inkml:trace>
  <inkml:trace contextRef="#ctx0" brushRef="#br0" timeOffset="1">1 192 14059,'7'0'2000,"0"2"-1087,4 6-233,2 4 1136,5-2-552,2 3-215,7 0-209,-3-5-144,3-2-392,2-2-224,0-5-496,-3-2-312,-5-4-1345,-2-2 1769,-6-4-336,-5-3-272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15579,'14'16'2737,"100"126"1689,-77-98-3807,-28-34-519,-2 0 0,1 1 1,-1 0-1,-1 1 0,0-1 0,-1 1 0,0 0 0,5 19 1,-8-24-176,-1 1 1,0-1 0,0 1-1,0 0 1,-1-1-1,0 1 1,-1 0 0,0-1-1,0 1 1,-1-1 0,1 1-1,-2-1 1,1 0 0,-1 0-1,-6 11 1,9-16 49,-1 0 0,0 0 0,0 0-1,0-1 1,-1 1 0,1 0 0,0-1 0,-1 1 0,1-1 0,-1 1-1,1-1 1,-1 0 0,0 0 0,1 0 0,-1 0 0,0 0 0,0 0-1,0 0 1,-2 0 0,-13-1-348</inkml:trace>
  <inkml:trace contextRef="#ctx0" brushRef="#br0" timeOffset="1">378 191 16003,'17'-5'1681,"1"-5"-825,0 1-296,2-4 712,1-1-215,5-2-161,-2-5-152,-2-1-296,-1 1-224,-3 6-464,-3-2-224,-5 4-424,-3 2-160,-11 8-2225,-6 10 2273,-1 3-265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16412,'8'8'1888,"2"-6"-880,1-2-352,6-6 1009,2-4-281,5-3-352,-2-1-152,1-5-456,-2 3-256,-2-1-656,-3 3-368,-6-1 672,0 7-152,-5 2-128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4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15955,'0'1'97,"1"-1"0,0 0 0,-1 1-1,1-1 1,0 0 0,-1 1 0,1-1-1,0 0 1,-1 0 0,1 0 0,0 1-1,0-1 1,-1 0 0,1 0 0,0 0 0,0 0-1,-1 0 1,1-1 0,0 1 0,0 0-1,-1 0 1,1 0 0,0-1 0,-1 1-1,1 0 1,0-1 0,-1 1 0,1 0-1,0-1 1,-1 1 0,1-1 0,-1 1-1,1-1 1,-1 1 0,2-2 0,16-28 1230,-14 21-662,66-141 2958,11-83-2375,-76 219-1218,-1 2 13,-1-1-1,5-23 1,-9 61-40,1 1 0,2-1-1,5 28 1,19 97-31,-25-146 64,13 54-583,-13-55 477,0 1 1,0-1 0,1 0 0,-1 0 0,1 0-1,0 1 1,0-2 0,0 1 0,0 0 0,0 0-1,1-1 1,-1 1 0,5 3 0,-6-6 59,-1 0 0,1 1 0,-1-1 0,1 0 0,-1 0 0,1 0 0,0 1 0,-1-1 0,1 0 0,-1 0 0,1 0 0,0 0 0,-1 0 0,1 0 1,0 0-1,-1 0 0,1 0 0,-1 0 0,1 0 0,0-1 0,0 1 0,14-12-305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13843,'1'0'218,"0"-1"1,0 1-1,0-1 1,0 1-1,0 0 0,0 0 1,0-1-1,0 1 1,0 0-1,0 0 0,0 0 1,1 0-1,-1 0 0,0 0 1,0 0-1,0 0 1,0 1-1,0-1 0,0 0 1,0 1-1,0-1 1,0 1-1,0-1 0,0 1 1,0-1-1,0 1 1,0 0-1,0-1 0,-1 1 1,1 0-1,0 0 1,0 0-1,-1 0 0,1 0 1,0-1-1,-1 1 1,1 0-1,-1 0 0,1 2 1,4 6 183,0 1 0,-1 0 0,4 12-1,-4-11 134,28 84 726,-22-61-1153,2 0-1,0-1 0,3 0 1,31 53-1,-38-77-303,-5-10-1481,-3 0 1538,0 0 0,0 0 0,0 1 1,0-1-1,0 0 0,0 0 0,-1 0 0,1 0 1,0 0-1,-1 0 0,1 0 0,0 1 0,-1-1 1,1 0-1,-1 0 0,-1 0 0,-7-11-552,-2-4-116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20 436 15307,'-1'0'169,"0"1"0,0-1 0,-1 0 0,1 0 0,0-1 0,0 1 0,0 0 0,0 0 0,0 0 0,0-1 0,0 1 0,0-1 0,0 1 0,0-1 0,-1 0 0,2 1-83,0 0 1,0-1-1,-1 1 0,1-1 1,0 1-1,0 0 1,0-1-1,0 1 1,0 0-1,0-1 1,0 1-1,0 0 0,0-1 1,0 1-1,0-1 1,0 1-1,0 0 1,0-1-1,0 1 1,0 0-1,0-1 0,1 1 1,-1 0-1,0-1 1,0 1-1,0 0 1,0-1-1,1 1 1,26-27 2979,-21 22-2949,229-185 3114,9 0-5030,-244 190 1764,1 0 0,-1 0 0,0 0-1,0 0 1,0 0 0,0 0 0,0 0-1,1 0 1,-1 0 0,0 0 0,0 0-1,0 0 1,0 0 0,0 0 0,1-1-1,-1 1 1,0 0 0,0 0 0,0 0-1,0 0 1,0 0 0,0-1 0,0 1-1,1 0 1,-1 0 0,0 0 0,0 0-1,0 0 1,0-1 0,0 1 0,0 0-1,0 0 1,0 0 0,0 0 0,0-1-1,0 1 1,0 0 0,0 0 0,0 0-1,0 0 1,0-1 0,0 1 0,0 0-1,-1 0 1,1 0 0,0 0 0,0-1-1,0 1 1,0 0 0,0 0 0,0 0-1,0 0 1,0 0 0,-1 0 0,1-1-1,0 1 1,0 0 0,0 0 0,0 0-1,0 0 1,-1 0 0,1 0 0,0 0-1,0 0 1,0 0 0,0 0 0,-1 0-1,1 0 1,-12-2-405,-7 2-307,-4 0-147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54 15107,'30'-36'6103,"-31"42"-5132,-3 9-122,-124 371 1724,121-364-2532,2-8 6,0 1 0,1 0-1,1 0 1,-2 23 0,5-38-46,0 1 1,0-1 0,0 0 0,0 0 0,0 0 0,0 0 0,0 0 0,0 0 0,0 1 0,0-1 0,0 0 0,0 0 0,0 0 0,0 0 0,0 0 0,1 0 0,-1 0 0,0 1 0,0-1 0,0 0 0,0 0 0,0 0-1,0 0 1,0 0 0,0 0 0,0 0 0,1 0 0,-1 0 0,0 0 0,0 0 0,0 0 0,0 0 0,0 0 0,0 0 0,1 0 0,-1 0 0,0 0 0,0 0 0,0 0 0,0 0 0,0 0 0,0 0 0,1 0-1,-1 0 1,0 0 0,0 0 0,0 0 0,0 0 0,0 0 0,0 0 0,0 0 0,1 0 0,-1 0 0,0 0 0,0 0 0,0 0 0,0-1 0,0 1 0,0 0 0,0 0 0,0 0 0,0 0 0,0 0 0,0 0-1,1 0 1,-1-1 0,0 1 0,0 0 0,0 0 0,8-10 64,12-29 13,-1-1-1,-2 0 1,16-58-1,-29 84-58,24-84 54,-28 109-74,-1-1-3,1 1 0,1-1 0,0 1 0,0-1 0,4 14 0,-5-22 2,1 0 1,0 0-1,-1-1 1,1 1-1,0 0 0,0 0 1,0 0-1,1-1 1,-1 1-1,0 0 1,0-1-1,1 1 0,-1-1 1,1 0-1,0 1 1,-1-1-1,1 0 1,0 0-1,0 0 0,-1 0 1,1 0-1,0 0 1,0-1-1,0 1 0,0-1 1,0 1-1,0-1 1,0 0-1,0 0 1,1 0-1,-1 0 0,0 0 1,0 0-1,2-1 1,6-1-4,-1-1-1,0 0 1,0 0 0,0-1 0,0 0 0,-1 0 0,1-1-1,-1 0 1,8-7 0,10-9 10,29-31-1,29-40 79,-74 80-22,-1-1 1,0 0-1,-1-1 1,0 0-1,10-27 1,-17 30 83,-10 13-43,-14 16 29,-10 20-84,1 2 1,3 0-1,1 2 0,-25 51 1,48-84-49,0-1 0,1 1 0,0 1 0,0-1 0,1 1 1,0-1-1,-2 19 0,4-26 0,1-1 0,0 0 0,0 1 0,0-1 0,0 0 0,0 1 0,0-1 0,0 0 0,1 1 0,-1-1 0,0 0 0,1 1 0,-1-1 0,1 0 0,-1 1 0,1-1 0,0 0 0,-1 0 0,1 0 0,0 0 0,0 0 0,1 2 0,0-3-1,-1 1 1,1-1-1,-1 1 0,1-1 0,-1 1 1,1-1-1,-1 0 0,1 0 0,-1 0 1,1 0-1,-1 0 0,1 0 0,-1 0 0,1 0 1,-1-1-1,3 0 0,6-2-6,0-1 0,-1 0-1,1-1 1,14-10 0,96-73-113,-75 54 80,-44 33 39,23-14-32,-24 15 32,1 0 0,-1-1 0,1 1 0,-1 0 0,0 0 0,1 0 0,-1 0 0,1-1 0,-1 1 0,1 0 0,-1 0-1,1 0 1,-1 0 0,1 0 0,-1 0 0,0 0 0,1 0 0,-1 1 0,1-1 0,-1 0 0,1 0 0,-1 0 0,1 0 0,-1 1 0,0-1 0,1 0 0,-1 0 0,0 1 0,1-1 0,-1 0 0,1 0 0,-1 1 0,0-1 0,0 1 0,1-1 0,-1 0 0,0 1 0,0-1 0,1 0 0,-1 1 0,0-1 0,0 1 0,0-1 0,0 1 0,0-1 0,0 1 0,0-1 0,1 0 0,-1 1 0,0-1 0,-1 1 0,1-1 0,0 1 0,0-1 0,0 1 0,0 0-1,-2 15-34,-1 0-1,-1 0 0,0-1 0,-1 1 0,-11 25 0,7-21-658,2 0-1,-8 33 1,15-53 685,0 0 0,0 0 0,0 0 0,0 0 0,0 0 0,0 0 0,0 0 0,0 0 0,0 0 0,0 0 0,0 0 0,0 0 0,0 0 0,0 0 0,0 0 0,0 0 0,1 0 0,-1 0 0,0 0 0,0 0 0,0 0-1,0 0 1,0 1 0,0-1 0,0 0 0,0 0 0,0 0 0,0 0 0,0 0 0,0 0 0,0 0 0,0 0 0,0 0 0,0 0 0,0 0 0,10-14-485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164 134 13347,'2'-9'1119,"-2"0"1,1 0-1,-1 1 0,0-1 1,-3-14-1,2 20-855,1 0-1,-1 0 0,0 1 0,0-1 1,-1 0-1,1 1 0,0 0 0,-1-1 1,0 1-1,1 0 0,-1-1 0,0 1 1,0 0-1,0 0 0,-1 1 0,1-1 1,0 0-1,-1 1 0,1-1 0,-1 1 1,-2-1-1,-1 0-20,0-2-5,-1 2 0,0-1-1,-1 1 1,1 0 0,-14-2 0,19 4-229,0 0 1,0 0 0,1 0-1,-1 1 1,0-1-1,0 0 1,0 1 0,0-1-1,1 1 1,-1 0 0,0 0-1,0 0 1,1-1 0,-1 2-1,1-1 1,-1 0 0,1 0-1,-1 0 1,1 1 0,0-1-1,-1 0 1,1 1 0,0 0-1,0-1 1,0 1 0,0-1-1,1 1 1,-2 3 0,-2 6 2,1 0 1,0 1 0,0-1 0,2 1 0,-2 20-1,5 59 121,0-61-63,3-1 1,0 1-1,1-1 0,2 0 0,1-1 1,2 0-1,18 35 0,-10-27 61,2 0-1,1-2 1,2-1-1,51 54 1,-67-78-11,2 0 0,-1-1-1,1 0 1,0 0 0,15 7 0,-36-18-248,-7-4-658,-72-73-7675,83 73 8200,-13-14-1095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50 158 15243,'-2'5'594,"-1"0"0,1 0 0,0 0-1,0 1 1,-1 8 0,3-13-455,-1 0 1,1 1-1,0-1 1,0 0-1,0 0 0,0 1 1,0-1-1,0 0 1,1 0-1,-1 0 1,0 1-1,1-1 0,-1 0 1,1 1-1,0-1-33,-1-1-1,1 1 1,-1-1 0,1 1-1,-1-1 1,1 1 0,-1-1-1,1 0 1,0 1-1,-1-1 1,1 0 0,0 0-1,-1 0 1,1 1-1,0-1 1,-1 0 0,1 0-1,0 0 1,-1 0 0,1 0-1,0 0 1,0 0-1,-1 0 1,1 0 0,0-1-1,-1 1 1,2 0-1,5-2 242,-1-1 0,1 1 0,-1-1 0,1 0-1,-1-1 1,0 0 0,11-8 0,37-38 386,-36 32-510,3-4-113,3-2-281,1 1 0,37-26 0,-62 49 157,0 0 0,0-1 0,0 1 0,0 0 1,0 0-1,0 0 0,0 0 0,0 0 0,0 0 0,0-1 0,0 1 1,1 0-1,-1 0 0,0 0 0,0 0 0,0 0 0,0 0 0,0 0 1,0 0-1,1 0 0,-1 0 0,0-1 0,0 1 0,0 0 0,0 0 1,0 0-1,1 0 0,-1 0 0,0 0 0,0 0 0,0 0 1,0 0-1,0 0 0,1 0 0,-1 0 0,0 0 0,0 0 0,0 0 1,0 1-1,0-1 0,0 0 0,1 0 0,-1 0 0,0 0 0,0 0 1,0 0-1,0 0 0,0 0 0,0 0 0,0 0 0,1 1 0,-5 8-364,-10 12 26,-30 25 176,-54 45 0,53-52 336,-58 65 1,82-80-7,114-124 87,-54 54-236,3 2-1,49-40 0,-89 83-4,-1 0-1,0 0 0,1 0 1,-1 0-1,1 0 0,0 0 1,-1 0-1,1 1 1,0-1-1,-1 0 0,1 1 1,0 0-1,2-1 0,-3 1 1,-1 0 0,0 0-1,0 0 1,0 0-1,0 0 1,0 0 0,0 0-1,0 0 1,1 0-1,-1 0 1,0 1 0,0-1-1,0 0 1,0 0 0,0 0-1,0 0 1,0 0-1,0 0 1,0 0 0,0 1-1,1-1 1,-1 0-1,0 0 1,0 0 0,0 0-1,0 0 1,0 0-1,0 1 1,0-1 0,0 0-1,0 0 1,0 0 0,0 0-1,0 0 1,0 0-1,0 1 1,0-1 0,0 0-1,0 0 1,-1 0-1,1 0 1,0 0 0,0 0-1,0 1 1,0-1-1,-10 12-12,-12 7 29,-39 25-1,41-31-24,1 1 0,0 1 0,-17 18 0,28-22-526,19-26 451,-1-5-91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16900,'0'-1'113,"-1"1"0,1 0 1,-1-1-1,1 1 1,-1-1-1,1 1 1,-1 0-1,0-1 1,1 1-1,-1 0 0,0-1 1,1 1-1,-1 0 1,0 0-1,1 0 1,-1 0-1,0 0 1,1 0-1,-1 0 0,0 0 1,0 0-1,1 0 1,-1 0-1,-1 1 1,-16 11 1432,-9 24 448,19-22-1728,0 1 0,2 0 1,-1 1-1,2-1 0,0 1 0,1 0 1,0 0-1,-2 33 0,5-38-238,1 0-1,0 0 1,0 0-1,1 1 1,1-1-1,0 0 1,0-1-1,1 1 0,1 0 1,0-1-1,0 1 1,1-1-1,0 0 1,8 10-1,-11-17-70,0 0-1,0 0 0,0-1 1,1 1-1,-1-1 0,1 0 1,0 1-1,0-1 0,0-1 1,0 1-1,0 0 0,0-1 1,0 1-1,0-1 0,1 0 1,-1 0-1,1 0 0,-1-1 1,0 1-1,1-1 0,-1 0 1,1 0-1,-1 0 0,1 0 1,6-2-1,-4 0-104,0 0 0,0 0 0,0-1 0,0 0 0,-1 0 0,1-1 1,-1 1-1,1-1 0,-1 0 0,0-1 0,-1 1 0,1-1 0,4-6 0,12-18-493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16003,'1'3'1697,"-4"15"-913,-4 11-256,0 15 904,-2 5-167,1 7-225,-1 4-152,3-2-208,0-1-136,2-8-160,-2-8-112,4-16-312,-1-5-216,3-19-696,-6 1-248,-1-18 928,-3-4-256,0-6-192</inkml:trace>
  <inkml:trace contextRef="#ctx0" brushRef="#br0" timeOffset="1">0 263 15571,'0'-6'1793,"5"5"-849,-1 0-304,6 3 1112,3 6-295,5-4-465,2 3-128,8 2-304,0-9-200,1 0-528,4 0-280,-3-6-600,-1-4-104,-8-3 800,-2-4-304,-11-9-169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16724,'1'0'123,"0"0"0,-1 0 1,1 0-1,0 0 0,-1 1 1,1-1-1,0 0 0,-1 0 1,1 0-1,0 1 0,-1-1 1,1 0-1,0 1 0,-1-1 1,1 0-1,-1 1 0,1-1 1,-1 1-1,1-1 0,-1 1 1,1-1-1,0 2 0,12 15 711,-9-11-204,26 32 539,-2 2 0,25 48-1,-46-76-1128,-1 1-1,0 0 0,-1 0 0,0 1 1,-1 0-1,-1 0 0,0 0 0,-1 0 1,0 0-1,-1 0 0,-2 27 0,0-36-124,0 1-1,0-1 0,0 0 0,-1 0 1,0 0-1,0-1 0,0 1 1,0 0-1,-6 7 0,7-11 56,-1 1-1,1 0 0,-1-1 1,1 1-1,-1-1 1,0 1-1,1-1 0,-1 0 1,0 0-1,0 0 1,0 0-1,0 0 1,0 0-1,0 0 0,0-1 1,0 1-1,0-1 1,-1 0-1,1 1 0,0-1 1,0 0-1,0 0 1,0 0-1,-1-1 1,1 1-1,-2-1 0,-15-7-322</inkml:trace>
  <inkml:trace contextRef="#ctx0" brushRef="#br0" timeOffset="1">370 147 17572,'17'8'1760,"-1"-8"-1048,4-7-272,3-6 721,-1-4-121,2-4-280,5-2-264,-8 0-400,1 3-296,-5 4-624,-4 6-304,-12 8 864,1 0-232,-11 7-233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0 992 18124,'5'16'1832,"3"-10"-1112,4-6-247,5-10 759,4-3-152,2-7-496,2-5-368,-1-2-816,-1-2-352,-7 1 768,-2 0-240,-4 4-160</inkml:trace>
  <inkml:trace contextRef="#ctx0" brushRef="#br0" timeOffset="0.16">194 240 18524,'22'-32'1427,"1"2"-1,46-46 1,-56 64-1068,0 1 0,1 0 1,0 0-1,0 2 0,1 0 0,1 0 0,0 1 0,17-5 0,-29 11-298,2 1 1,-1-1-1,0 1 0,0 0 0,0 1 0,7-1 0,-11 1-55,0 0 0,0 0 0,0 0 0,0 0 0,0 0 0,-1 1 0,1-1 0,0 0 0,0 1 0,0-1-1,0 0 1,0 1 0,0-1 0,-1 1 0,1 0 0,0-1 0,0 1 0,-1 0 0,1-1 0,0 1 0,-1 0 0,1 0-1,-1-1 1,1 1 0,-1 0 0,1 0 0,-1 0 0,0 0 0,1 0 0,-1-1 0,0 1 0,0 0 0,0 0 0,1 0 0,-1 0-1,0 0 1,0 0 0,0 0 0,-1 0 0,1 1 0,-3 14 53,0-1 0,-1 0-1,-1 0 1,0 0 0,-12 22 0,0 3 97,8-19-68,-23 71 274,30-84-314,0 1-1,0 0 1,1-1-1,0 1 1,0 0-1,1 0 1,1 0-1,1 13 1,-2-21-43,0 0 1,1 1-1,-1-1 0,0 0 0,1 0 1,-1 0-1,0 0 0,1 0 0,0 0 1,-1 0-1,1 0 0,0 0 0,-1 0 1,1 0-1,0 0 0,0 0 0,0 0 1,0-1-1,0 1 0,0 0 0,0-1 1,0 1-1,0 0 0,0-1 0,1 1 1,0-1-13,1 0 1,-1 1 0,1-1-1,-1 0 1,1-1 0,-1 1-1,0 0 1,1-1 0,-1 1-1,0-1 1,5-2 0,6-3-273,1-1 1,-2-1 0,17-12 0,-20 14-142,60-50-1643,-51 45 1365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5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17716,'3'13'2296,"4"-3"-1440,0-7-375,3-2 1415,0-2-952,-1-5-424,-5-2-200,3 2-32,-3 1-288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52 13427,'1'-3'271,"-1"1"0,0-1 1,1 0-1,-1 0 0,0 0 1,-1 0-1,1 0 0,0 1 0,-1-1 1,1 0-1,-1 0 0,0 0 1,-1-2-1,1 4-170,1 1-1,0-1 1,-1 0 0,1 1 0,-1-1-1,1 1 1,-1-1 0,1 1 0,-1-1-1,1 1 1,-1-1 0,0 1 0,1-1-1,-1 1 1,1 0 0,-1 0 0,0-1-1,0 1 1,1 0 0,-1 0 0,-1-1-1,1 1 20,0 1 0,0-1 0,-1 0-1,1 0 1,0 1 0,-1-1 0,1 1 0,0-1-1,0 1 1,0-1 0,0 1 0,-1 0 0,1-1 0,0 1-1,0 0 1,-1 1 0,-2 3 87,0 0-1,0 0 1,1 0 0,-1 0-1,1 1 1,1-1 0,-1 1-1,1 0 1,-1-1 0,2 1 0,-3 12-1,1-2-17,1-1 0,1 1 0,0 25-1,3-20-64,0 0 0,1-1 0,1 0 0,1 1 0,1-1-1,1-1 1,0 1 0,2-1 0,0-1 0,1 0 0,1 0 0,0-1-1,2 0 1,0-1 0,24 23 0,-1-13 59,-34-24-206,1-1 1,0 1-1,0-1 0,0 0 1,0 0-1,0 0 0,0 0 0,0-1 1,0 1-1,0-1 0,4 0 1,-7 0 3,1 0 0,-1 0 0,0 0 0,0 0 0,0 0 0,1 0 0,-1-1 0,0 1 0,0 0 0,0 0 0,0 0 0,0 0 0,1-1 0,-1 1 0,0 0 0,0 0 0,0 0 0,0-1 0,0 1 0,0 0 0,0 0 0,0 0 0,0-1 0,0 1 0,0 0 0,0 0 0,0-1 0,0 1 0,0 0 0,0 0 0,0 0 0,0-1 0,0 1 0,0 0 0,0 0 0,0 0 0,0-1 0,0 1 0,0 0 0,-1 0 0,1 0 0,0-1 0,0 1 0,0 0 1,0 0-1,0 0 0,-1 0 0,1 0 0,0-1 0,0 1 0,0 0 0,-1 0 0,1 0 0,-12-13-959,-21-15-1204,-1 2 1,-64-38-1,26 19 2633,72 45-390,-1-1-1,1 1 1,-1 0-1,1 0 0,0-1 1,-1 1-1,1 0 1,-1 0-1,1-1 1,0 1-1,-1 0 0,1-1 1,0 1-1,0-1 1,-1 1-1,1 0 1,0-1-1,0 1 0,0-1 1,-1 1-1,1-1 1,0 1-1,0-1 1,0 1-1,0-1 0,0 1 1,0-1-1,0 1 1,0-1-1,1 0 41,-1 0-1,1 0 1,-1 0 0,1 0-1,0 1 1,-1-1 0,1 0-1,0 1 1,0-1-1,-1 1 1,1-1 0,0 0-1,2 0 1,38-13 1542,-32 11-1437,10-3-109,1-1-1,22-13 1,-35 16-91,0 0-1,0 0 1,0-1-1,-1 0 1,0-1-1,0 1 1,0-1-1,7-10 1,-4-1-177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13323,'1'-19'1633,"-1"11"-928,1 0 1,-1 1 0,-1-1-1,-1-8 1,0 31 3106,0 10-3107,2 32 256,12 90-1,-9-128-838,1 0-1,1 0 0,0 0 0,1 0 0,1-1 0,1 0 0,1 0 0,14 21 0,-21-37-110,-1 1 0,1-1 1,0 0-1,0 0 0,0 0 0,0-1 0,0 1 0,4 2 0,-5-3-55,0-1 0,-1 1 0,1-1 0,0 0 0,0 1 0,0-1 0,0 0 0,0 0 0,0 0 0,0 0 0,0 0 0,0 0 0,0 0 0,-1 0 1,1 0-1,0 0 0,0 0 0,1-1 0,0 0-85,0 0 1,-1-1 0,1 1-1,0-1 1,-1 1 0,0-1-1,1 1 1,-1-1 0,0 0 0,0 0-1,0 1 1,0-1 0,0 0-1,0 0 1,-1 0 0,1 0 0,-1 0-1,1 0 1,-1 0 0,0 0-1,0-3 1,2-47-1215,-1 25 524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13707,'1'4'321,"0"-1"0,0 1 0,0-1 0,-1 1 0,1 0 1,-1-1-1,0 1 0,0 0 0,0 0 0,-2 6 0,2 2 338,0 37 1068,-7 187 3357,-1-248-8637,-1-15 2808,2 6 58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16940,'1'1'161,"0"0"1,0 1 0,1-1 0,-1 0 0,0 0-1,1-1 1,-1 1 0,1 0 0,-1 0-1,1-1 1,-1 1 0,1-1 0,-1 1-1,1-1 1,-1 0 0,1 1 0,0-1 0,1 0-1,1 0 101,0-1 0,0 1 0,0-1 0,-1 0 0,1 0 0,0 0 0,5-3 0,2-2 352,1 0 0,-1-1 0,16-12 0,-21 14-423,3-2-19,1 0 0,-1 0 1,-1-1-1,1 0 0,-1-1 1,-1 1-1,1-2 1,9-15-1,-17 24-163,0 0 0,1 1 1,-1-1-1,0 0 0,0 1 0,1-1 0,-1 0 1,0 0-1,0 1 0,0-1 0,0 0 0,0 0 1,0 1-1,0-1 0,0 0 0,0 0 1,0 1-1,0-1 0,0 0 0,-1 1 0,1-1 1,-1-1-1,0 1-5,1 1 0,-1 0 0,0 0-1,1-1 1,-1 1 0,0 0 0,1 0 0,-1 0 0,0 0 0,1-1 0,-1 1 0,0 0 0,1 0 0,-1 0-1,0 1 1,0-1 0,1 0 0,-1 0 0,0 0 0,1 0 0,-1 1 0,0-1 0,1 0 0,-1 1 0,1-1 0,-1 0-1,-1 2 1,-5 3 20,0 0-1,0 1 0,0 0 0,0 0 0,1 0 0,0 1 0,0 0 1,-5 9-1,-37 66 80,38-60-96,0-1-1,-12 41 1,19-52-34,1 0 0,0 0 0,0 0 1,1 0-1,1 0 0,-1 0 1,2 1-1,2 17 0,-3-25 26,0-1 0,1 0-1,0 1 1,-1-1 0,1 0 0,0 0-1,0 0 1,0 1 0,1-1 0,-1 0-1,0 0 1,1-1 0,-1 1 0,1 0 0,0 0-1,-1-1 1,1 1 0,0-1 0,0 1-1,0-1 1,0 0 0,0 0 0,0 0-1,1 0 1,-1 0 0,0 0 0,1-1-1,-1 1 1,0-1 0,1 0 0,-1 0-1,0 1 1,1-1 0,-1-1 0,5 1 0,3-2 10,0 0 1,-1-1 0,1 0-1,-1-1 1,0 1 0,0-2 0,13-7-1,43-32-51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14963,'5'0'1889,"0"3"-969,1 3-352,1 2 1344,5 4-647,2-2-449,0 0-120,5-3-432,0-1-192,2-4-456,1 0-168,-1-2-488,-2-3-145,-6-3 809,-3-1-296,-9 3-136</inkml:trace>
  <inkml:trace contextRef="#ctx0" brushRef="#br0" timeOffset="1">86 1 16460,'53'87'6371,"-8"8"-4448,-37-73-2000,0 1 1,-1 0-1,-2 0 1,0 1-1,-1-1 1,0 39 0,-4-60-18,1 0 50,-1 0-1,0 0 1,0 0 0,0 1-1,0-1 1,0 0-1,0 0 1,-1 0 0,1 0-1,-1 0 1,1 0 0,-1 0-1,0 0 1,0 0-1,0-1 1,0 1 0,0 0-1,0 0 1,0-1 0,-1 1-1,-1 1 1,-6 0-228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17148,'17'3'2040,"4"-6"-1144,2-4-344,2-5 1465,-1-2-841,3 0-472,0-2-280,-2-3-752,-4 3-320,-4 2 1600,-5 3-1048,-6 2-8,-5 8-56</inkml:trace>
  <inkml:trace contextRef="#ctx0" brushRef="#br0" timeOffset="0.49">75 286 17452,'17'10'1904,"5"-10"-1088,1-7-272,4-9 793,2-4-161,-1 0-448,0-3-360,-8 1-752,-2-1-496,-8 5 728,-3 2-240,-7 0-72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8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19156,'0'0'1552,"0"11"-1135,0 5-169,0 7 688,-3 5-360,3 11-288,0 3-88,0 4-72,0-3-16,0-3-72,1-2-32,-2-10-240,-1-7-280,-3-12-304,-1-9 656,0-15-104,1-5-152</inkml:trace>
  <inkml:trace contextRef="#ctx0" brushRef="#br0" timeOffset="1">0 97 18668,'13'7'2024,"-1"1"-1343,4 4-321,4-1 992,1 2-656,4 0-232,-3-3-704,0 0-400,-6-4 568,2-5-224,-2-2-88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88 14923,'1'-3'265,"0"1"0,0-1-1,0 0 1,0 0 0,0 0-1,-1 0 1,1 0 0,-1 0 0,0 0-1,0 0 1,0 0 0,0 0 0,-1 0-1,1 0 1,-1 0 0,1 0-1,-1 0 1,0 0 0,-3-5 0,3 6-66,-1 0 1,0 1 0,0-1 0,1 0 0,-1 0 0,0 1 0,0-1 0,-1 1 0,1 0 0,0-1 0,0 1 0,-1 0 0,1 0 0,-1 1 0,1-1 0,-1 0-1,1 1 1,-1 0 0,1-1 0,-1 1 0,1 0 0,-1 0 0,-4 1 0,1 0-74,0-1 0,0 1 1,1 1-1,-1-1 0,0 1 0,1 0 0,-1 0 0,1 1 1,0 0-1,0 0 0,0 0 0,0 0 0,0 1 0,1 0 1,0-1-1,-1 2 0,2-1 0,-1 1 0,0-1 0,-4 9 1,3-4-112,0 1-1,1 0 1,0 0 0,1 0 0,0 0 0,1 1 0,0-1 0,1 1 0,0-1 0,0 18 0,2 8-4,2 1 0,2 0 0,1-1 0,1 0 0,2 0 0,2-1 0,1 0 0,2-1 0,1-1-1,2 0 1,1-1 0,1-1 0,27 33 0,-46-64-9,1 0-1,-1 0 1,0 0-1,1 1 1,-1-1 0,0 0-1,0 0 1,0 1-1,1-1 1,-1 0-1,0 1 1,0-1-1,0 0 1,1 1-1,-1-1 1,0 0-1,0 1 1,0-1 0,0 0-1,0 1 1,0-1-1,0 0 1,0 1-1,0-1 1,0 0-1,0 1 1,0-1-1,0 0 1,0 1-1,0-1 1,0 0 0,0 1-1,-1-1 1,-11 2-247,-18-10-892,7-4-414,0-1 0,1 0 1,0-2-1,1 0 0,0-1 0,2-1 1,0-1-1,-20-26 0,37 43 1807,1-1 0,0 1-1,0-1 1,0 0 0,1 1-1,-1-1 1,0 0-1,1 0 1,-1 1 0,1-1-1,-1 0 1,1 0 0,0 0-1,0 0 1,0 0-1,0 0 1,0 1 0,0-1-1,0 0 1,1 0 0,-1 0-1,1 0 1,-1 1 0,1-1-1,0 0 1,0 0-1,0 1 1,0-1 0,0 1-1,0-1 1,0 1 0,0-1-1,1 1 1,1-2-1,7-6 407,-1 0 0,2 1 0,-1 1 0,13-7 0,-8 4-316,-7 5-231,3-2-432,0-1-1,12-11 1,-20 16 224,0 0 0,-1 0 0,1 0 0,0-1 0,-1 1 0,0-1 0,0 0 0,0 0 0,0 0 1,-1 0-1,2-4 0,3-19-394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17236,'-1'-12'3552,"4"31"-1877,24 92-233,3 10-1366,-29-119-63,0 2 3,1-1-1,-1 1 1,0 0 0,0 1 0,0-1 0,-1 0-1,0 0 1,1 0 0,-2 6 0,-1-6-91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55 12395,'0'-2'303,"3"-33"1345,-6 20-565,2 15-1038,1 0 1,0-1-1,0 1 1,0 0 0,0 0-1,0 0 1,-1-1-1,1 1 1,0 0 0,0 0-1,0 0 1,-1 0-1,1 0 1,0 0 0,0-1-1,-1 1 1,1 0-1,0 0 1,0 0-1,0 0 1,-1 0 0,1 0-1,0 0 1,0 0-1,-1 0 1,1 0 0,0 0-1,0 0 1,-1 0-1,1 0 1,0 0 0,0 0-1,-1 0 1,1 1-1,0-1 1,0 0 0,0 0-1,-1 0 1,1 0-1,0 0 1,0 1-1,-1-1 1,-1 3 204,-1 1 0,1-1 0,0 1 0,0-1 0,0 1-1,1 0 1,-1 0 0,1 0 0,0 0 0,0 0 0,0 0 0,0 5 0,-2 7 382,-3 18-218,0-1 0,3 1 0,1-1-1,1 1 1,2 0 0,1-1 0,2 1 0,1-1 0,2 0 0,1 0 0,1-1 0,2 0 0,21 43-1,-28-67-488,0-1 0,1 1-1,0-1 1,0 0-1,9 9 1,-13-15 29,0 0-1,0 0 1,-1 0 0,1 0 0,0 0 0,0 0 0,1 0 0,-1 0-1,0 0 1,0-1 0,0 1 0,0-1 0,1 1 0,-1-1-1,0 1 1,0-1 0,1 0 0,-1 1 0,0-1 0,1 0-1,-1 0 1,1 0 0,-1 0 0,0 0 0,1 0 0,-1-1-1,0 1 1,0 0 0,1-1 0,-1 1 0,0-1 0,0 1-1,1-1 1,-1 0 0,0 1 0,0-1 0,0 0 0,0 0 0,0 0-1,0 0 1,0 0 0,0 0 0,0 0 0,0-1 0,9-15-452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17708,'1'8'513,"-1"-1"0,0 1 1,0 0-1,-1 0 0,0-1 0,-4 14 1,0 7 503,-7 74 1116,3-25-722,-19 80-1,28-156-1453,0-1-1,0 1 0,0-1 0,0 1 0,0-1 0,0 1 0,0 0 1,0-1-1,-1 1 0,1-1 0,0 1 0,0-1 0,-1 0 0,1 1 1,0-1-1,-1 1 0,1-1 0,0 1 0,-1-1 0,1 0 0,0 1 0,-1-1 1,1 0-1,-1 1 0,1-1 0,-1 0 0,1 0 0,-1 1 0,0-2-14,0 1 0,0 0 0,1-1 0,-1 1 0,0 0 0,0-1 0,1 1 0,-1-1 0,1 1 0,-1-1 0,0 1 0,1-1 0,-1 0 0,1 1 0,-1-1 0,0-1 0,-18-38-993,16 35 993,-12-30-658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18820,'11'8'1832,"2"4"-1143,5 4-305,4-2 760,4 0-144,4 1-376,2-3-360,1-3-624,0-2-384,-4-7-536,-4-3 1024,-7-5-248,-7-4-257</inkml:trace>
  <inkml:trace contextRef="#ctx0" brushRef="#br0" timeOffset="1">180 1 17580,'201'285'6876,"-195"-275"-6894,0 1 1,-1 0-1,0 0 0,-1 0 1,-1 1-1,0-1 0,0 1 1,-1 0-1,0 0 0,-1 0 1,-1 0-1,-1 19 0,0-21-65,-1 1-1,1-1 1,-2 0-1,0 1 1,0-1 0,-1 0-1,0-1 1,0 1-1,-1-1 1,-1 0-1,0 0 1,0 0-1,0-1 1,-11 11-1,-4-4-221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17764,'0'15'2136,"3"-4"-1032,1-6-383,9-4 1199,2 0-336,6-3-463,-1-13-217,3-3-336,3 0-208,-2-7-376,2 6-208,-7 2-592,-2-2-384,-10 8-1953,-6 11 2601,-3 1-504,-7 5-345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17300,'1'6'2032,"14"-3"-1088,-1-5-328,5-6 1313,6-1-609,3-2-408,0-7-119,1 3-473,1-4-304,-6 5-785,-1 1-335,-11 6 872,-11 5-208,3 1-192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 18372,'11'-24'2402,"-5"17"-1254,-4 20 758,-4 17-1541,-2 1 0,-1-1-1,-2-1 1,-17 52 0,9-33-171,-113 301 878,84-242-441,40-90-302,11-22-126,12-25-38,10-31-53,-2-2 1,25-96-1,-22 67-73,-20 70-38,-4 19-17,-2 13-2,-1 4 6,0 0 0,1 0 0,0-1 1,1 1-1,13 24 0,-17-35 12,1-1 0,-1 1 0,1-1 0,0 0 0,0 1 0,0-1 0,0 0 0,0 0 0,0 0 0,0-1 0,1 1 1,-1 0-1,1-1 0,0 0 0,-1 1 0,1-1 0,0 0 0,0 0 0,-1-1 0,1 1 0,0-1 0,0 1 0,0-1 0,0 0 0,0 0 0,0 0 0,0 0 0,0-1 0,0 1 0,0-1 0,-1 0 0,1 0 0,0 0 0,0 0 0,3-2 0,5-3 1,-1 0 1,1-1-1,-1 0 0,-1 0 0,1-1 0,-1-1 0,0 0 0,12-16 0,-5 3 60,0-1 0,22-44-1,-38 66-53,13-29 108,-12 29-106,-1 0 0,1 0 0,-1 0 1,1 0-1,-1 0 0,0 0 1,1 0-1,-1 0 0,0-1 0,0 1 1,0 0-1,0 0 0,0 0 1,0 0-1,0 0 0,0 0 1,0 0-1,0 0 0,-1 0 0,1 0 1,-1 0-1,1-1 0,0 2 1,-2-3-1,0 3 4,1 0 0,-1 1 1,0-1-1,1 1 0,-1 0 0,0-1 1,1 1-1,-1 0 0,1 0 0,0 0 1,-1 0-1,1 0 0,0 0 1,-1 1-1,1-1 0,0 0 0,-1 3 1,-10 11 5,1 1 0,1 0 0,0 0 0,1 1 0,1 0 0,0 1 0,2 0 0,0 0 0,1 1 0,-3 18 0,8-35-18,0-1 1,-1 0-1,1 0 0,0 0 0,0 0 1,0 1-1,0-1 0,0 0 1,0 0-1,0 0 0,1 1 1,-1-1-1,0 0 0,1 0 1,-1 0-1,1 0 0,-1 0 0,1 0 1,-1 0-1,1 0 0,0 0 1,0 0-1,1 2 0,-1-3 0,0 1 0,1-1 0,-1 0 0,0 0 0,1 1 0,-1-1 0,0 0 0,1 0 0,-1 0 0,0 0 0,1 0 0,-1 0 0,0-1 0,1 1 0,-1 0 0,0-1 0,3 0 0,7-4 3,0-1 0,0 0 0,15-12 0,-18 13-1,81-63 39,20-12-15,-105 77-25,1 1 0,0-1 0,-1 1 0,1 0 0,8-2 0,-12 4-3,0-1 1,0 1 0,0 0-1,0 0 1,0 0 0,-1 0-1,1 0 1,0 0-1,0 0 1,0 0 0,0 0-1,0 1 1,0-1 0,0 0-1,0 1 1,0-1 0,0 0-1,0 1 1,-1-1 0,1 1-1,0-1 1,0 1 0,-1 0-1,1-1 1,0 1 0,-1 0-1,1 0 1,0-1-1,-1 1 1,1 0 0,-1 0-1,0 0 1,1 0 0,-1-1-1,1 3 1,1 3-6,-1 1-1,0 0 1,0 0 0,0 10-1,-1-11 5,0 0 0,0 0 0,1-1 0,0 1-1,0 0 1,1 0 0,3 9 0,-4-14 2,-1 0 0,1 0 0,0 0 0,0 0 0,-1 0 0,1-1 0,0 1 0,0 0 0,0 0 0,0-1 0,0 1 0,0-1 0,0 1 0,0-1 0,0 0 0,0 1 0,0-1 0,0 0 0,1 0 0,-1 1 0,0-1 0,0 0 0,0 0 0,0 0 0,0-1 0,1 1 0,-1 0 0,0 0 0,0 0 0,0-1 0,0 1 0,0-1 0,0 1 0,0-1 0,0 1 0,1-2 0,7-3 1,0 0 0,0-1 0,8-7-1,-8 6 1,9-7-6,32-21-27,-46 32 31,0 1-1,1-1 0,0 1 0,-1 0 1,1 0-1,0 1 0,0 0 0,10-2 1,-14 3 0,1 0-1,-1 0 1,0 0 0,0 1 0,0-1 0,1 0 0,-1 1 0,0-1 0,0 1 0,0-1 0,0 1 0,0 0 0,1-1-1,-1 1 1,0 0 0,-1 0 0,1-1 0,0 1 0,0 0 0,0 0 0,0 0 0,-1 0 0,1 0 0,0 0 0,-1 1-1,1-1 1,-1 0 0,1 0 0,-1 0 0,0 2 0,1-2 2,-1 0 1,0 1-1,0-1 1,1 0-1,-1 0 1,1 0-1,-1 0 1,1 0-1,-1 0 1,1 0-1,0 0 1,-1 0-1,1 0 0,0-1 1,0 1-1,0 0 1,0 0-1,-1-1 1,1 1-1,0 0 1,0-1-1,0 1 1,0-1-1,1 0 1,-1 1-1,0-1 0,0 0 1,0 1-1,0-1 1,0 0-1,0 0 1,1 0-1,1 0 1,12-4 16,0 0 1,-1-1 0,1 0-1,22-13 1,11-3 40,-40 18-52,1 0-1,-1 0 1,0 1 0,1 1 0,11-2 0,-18 3-10,-1 0-1,0 0 1,1 0 0,-1 0 0,1 1-1,-1-1 1,0 0 0,1 1 0,-1-1-1,0 0 1,0 1 0,1 0 0,-1-1-1,0 1 1,0 0 0,0-1 0,2 3-1,-2-2-8,-1 0 0,1 0 0,0 1 0,-1-1-1,0 0 1,1 1 0,-1-1 0,0 0 0,1 1-1,-1-1 1,0 0 0,0 1 0,0-1 0,0 1 0,-1-1-1,1 0 1,0 1 0,0-1 0,-1 0 0,1 1-1,-2 1 1,1 1-177,0-1 0,-1 0 0,0 1-1,1-1 1,-1 0 0,0 0 0,-1 0-1,1 0 1,0 0 0,-6 4 0,8-7 87,-1 1 0,0-1 1,1 1-1,-1-1 0,0 1 0,0-1 1,0 0-1,1 0 0,-1 1 1,0-1-1,0 0 0,0 0 1,0 0-1,1 0 0,-1 0 0,0 0 1,0 0-1,0 0 0,-1 0 1,1-1 30,0 1 1,0-1 0,0 1 0,-1-1 0,2 0 0,-1 0 0,0 0-1,0 0 1,0 1 0,0-1 0,0 0 0,1 0 0,-1-1-1,0 1 1,1 0 0,-1 0 0,0-2 0,-8-18-933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16732,'0'15'968,"1"0"1,-2 1-1,0-1 0,-3 16 1,-2 18 474,-26 300 2494,27-303-3693,4-40-235,1-3-42,0-1 1,0 1-1,0 0 1,-1 0-1,1-1 0,-1 1 1,0 0-1,0-1 1,0 1-1,0-1 1,-3 5-1,4-7-14,0 1 0,-1-1 0,1 0 0,0 0 0,-1 0 0,1 0 0,0 0 0,-1 0 0,1 1 0,0-1 0,-1 0 0,1 0 0,0 0 0,-1 0 0,1 0 0,0 0 0,-1 0 0,1-1 0,0 1 0,-1 0 0,1 0 0,0 0 0,0 0 0,-1 0 0,1 0 0,0-1 0,-1 1 0,1 0 0,0 0 0,0 0 0,-1-1 0,1 1 0,0 0 0,0 0 0,0-1 0,-1 1 0,1 0 0,0-1 0,-12-15-1144,9 11 871,-41-57-1150,15 17 480</inkml:trace>
  <inkml:trace contextRef="#ctx0" brushRef="#br0" timeOffset="1">0 141 17252,'13'2'2176,"1"5"-1368,8 9-312,2 2 1329,4 4-753,4 2-192,9 2-352,-1-2-144,-2-5-288,1-1-176,-7-8-592,-5-7-272,0-6 744,-5-8-184,-9-9-128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109 202 13851,'4'-17'769,"0"0"0,-1 0-1,1-19 1,-4 26-297,0 1 0,0-1 0,-1 1 0,0 0 0,0 0 0,-1-1 0,-4-11 0,5 20-405,1-1 1,0 1-1,-1-1 0,0 1 1,1-1-1,-1 1 1,0 0-1,0-1 1,0 1-1,0 0 0,0 0 1,0-1-1,0 1 1,0 0-1,0 0 1,-1 0-1,1 1 0,0-1 1,-1 0-1,1 0 1,0 1-1,-1-1 1,1 1-1,-1-1 0,1 1 1,-1 0-1,1-1 1,-1 1-1,0 0 1,1 0-1,-1 0 0,1 0 1,-1 0-1,1 1 1,-1-1-1,1 0 1,-1 1-1,1-1 1,-1 1-1,1-1 0,-1 1 1,1 0-1,0 0 1,-1 0-1,1-1 1,0 1-1,0 0 0,0 1 1,-1-1-1,1 0 1,0 0-1,1 0 1,-1 1-1,0-1 0,0 0 1,-1 3-1,-5 10 15,1 0-1,0 1 0,0-1 1,2 1-1,0 0 0,0 0 1,2 1-1,0-1 1,0 1-1,2-1 0,0 1 1,0-1-1,2 1 0,0-1 1,1 0-1,8 27 0,-4-21 28,1 1-1,1-2 0,1 1 0,1-1 1,1-1-1,0 0 0,2-1 0,0 0 1,1-1-1,33 30 0,-16-23-21,-24-20-255,-1 1 0,1 1 1,-1-1-1,-1 1 0,13 14 0,-54-39-3849,9 4 3244,-8-3-96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7 198 14371,'-6'-4'1800,"6"-1"-751,8 1-281,10-5 1104,2-3-255,7-3-361,6-1-176,1-2-344,1-1-264,1-1-824,-6 0-528,-9-1 752,2 3-176,-3 1-168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16396,'-9'43'4706,"8"-18"-3984,-4 135 1944,6-141-2468,1 1 0,0-1 0,2 1 0,0-1 0,1 0 0,7 18 0,-11-33-221,1 0 0,0-1-1,0 1 1,0-1 0,0 0-1,0 0 1,0 1 0,1-1 0,0-1-1,-1 1 1,1 0 0,0-1-1,0 1 1,1-1 0,-1 0-1,0 0 1,1 0 0,0-1 0,-1 1-1,1-1 1,0 0 0,6 2-1,-6-3-5,0 0 0,0 0-1,1 0 1,-1-1 0,0 0-1,1 1 1,-1-1 0,0-1-1,0 1 1,0-1-1,0 1 1,0-1 0,0 0-1,-1-1 1,1 1 0,-1 0-1,1-1 1,-1 0 0,0 0-1,4-5 1,10-13-314</inkml:trace>
  <inkml:trace contextRef="#ctx0" brushRef="#br0" timeOffset="1">294 0 15003,'1'1'200,"0"0"-1,0-1 0,0 1 1,0 0-1,0-1 0,0 1 1,-1 0-1,1 0 0,0 0 1,-1-1-1,1 1 0,0 0 1,-1 0-1,1 0 0,-1 0 1,1 0-1,-1 0 1,0 1-1,0-1 0,1 0 1,-1 2-1,2 30 1874,-1-19-1360,3 24-405,-2 0 0,-1 0 0,-2 0 0,-2 0 0,-1-1 0,-11 43 0,15-77-350,-1 0 0,0 0 0,0 0 0,0 0 0,-1 0 0,1 0 0,-1-1 0,1 1 0,-1-1 0,0 1 0,0-1 0,-3 4 0,4-6 40,0 1-1,-1-1 1,1 1-1,0-1 1,0 1-1,0-1 1,0 0-1,0 0 0,-1 0 1,1 1-1,0-1 1,0 0-1,0 0 1,-1 0-1,1-1 0,0 1 1,0 0-1,0 0 1,-1-1-1,1 1 1,0-1-1,0 1 0,0-1 1,0 1-1,0-1 1,0 0-1,0 1 1,0-1-1,0 0 1,0 0-1,0 0 0,1 1 1,-1-1-1,-1-2 1,-16-20-209</inkml:trace>
  <inkml:trace contextRef="#ctx0" brushRef="#br0" timeOffset="2">152 184 18564,'12'1'1712,"5"2"-1104,2 0-295,8 1 727,6 1-216,4-4-400,-1-1-280,3 0-560,-3-6-320,-8-1 560,-1-1-104,-8-8-120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14475,'54'28'6083,"0"3"-3793,-47-26-2180,0 1 1,-1-1 0,1 1-1,-1 0 1,0 1 0,-1 0 0,0 0-1,0 0 1,0 0 0,-1 1-1,0 0 1,0 0 0,-1 0 0,0 0-1,-1 0 1,1 1 0,0 11-1,1 2-255,-2 1-1,-1-1 0,0 1 0,-2-1 0,-5 35 0,4-45-510,0 0 0,-1 0 0,0 0 0,-6 13-1,6-23-167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17724,'9'3'2368,"-1"-3"-1416,3-2-359,3-2 1511,4-5-992,1-2-151,3-3-449,-1-1-232,-1 1-520,-1 1-304,-2 4-585,-6 4-247,-8 5 968,-4 3-288,-9 4-168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15899,'6'12'1969,"4"-12"-1009,3-1-344,5-12 1225,5-3-537,7-7-392,1 2-240,-1-2-936,1-1-400,-2 2 584,-9 2-160,-12 9-128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17612,'12'-21'722,"1"0"1,0 0 0,1 1 0,2 1-1,0 0 1,0 1 0,2 1-1,0 0 1,1 2 0,31-20-1,-40 28-473,0 1 0,22-9 0,-30 14-221,0 0 0,1 0 0,-1 0 0,1 0 0,0 1 0,-1-1-1,1 1 1,-1-1 0,1 1 0,0 0 0,-1 0 0,1 0 0,0 0-1,-1 1 1,1-1 0,0 1 0,-1 0 0,4 1 0,-5-1-23,0 0 0,0-1 0,0 1 0,-1 0 0,1 0 1,0 0-1,-1 0 0,1 0 0,-1 0 0,1 0 0,-1 0 0,0 1 0,1-1 1,-1 0-1,0 0 0,0 0 0,0 0 0,0 0 0,0 1 0,0-1 1,0 0-1,0 2 0,-7 27 54,7-28-55,-18 55 173,8-28 51,0 2 1,3-1-1,0 1 1,-4 62-1,11-89-231,0 0 0,0 0 0,1 1 0,-1-1 0,1 0 1,0 0-1,0 0 0,1 0 0,-1-1 0,1 1 0,0 0 0,0-1 0,0 1 0,0-1 0,6 7 0,-7-9-25,1 1-1,0-1 1,0 1 0,0-1-1,0 0 1,1 0-1,-1 0 1,0 0-1,0 0 1,1 0 0,-1 0-1,0-1 1,1 0-1,-1 1 1,1-1-1,-1 0 1,1 0 0,-1 0-1,0 0 1,1-1-1,-1 1 1,1-1-1,-1 1 1,0-1 0,1 0-1,-1 0 1,3-1-1,12-8-227,-1 2-81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6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19164,'3'7'2521,"5"0"-1593,-4-7-408,0-1 1696,2-9-1447,-2 0-657,-1-3 136,-2 0-216,1-7-248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7:0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2617 29 11066,'-10'-5'609,"-1"1"0,0 0 0,0 0 0,0 1 0,0 1 0,-1 0 0,1 0 1,-14 1-1,-15-1-209,0 2 1,0 2 0,0 1-1,-61 14 1,-151 54-199,-31 5-95,152-54-65,-99 21-27,177-30-22,1 2 1,-67 29-1,-353 192-465,77-55-91,382-176 565,1 1-1,-1 0 0,1 1 0,1 0 1,-15 12-1,20-13 1,-1 0 0,1 1 0,1-1 0,-1 2 0,1-1 0,0 0 0,1 1 0,0 0 0,-5 11 0,-6 25 11,1 0 0,-14 81 0,-1 96-9,29-219-4,-16 165 80,7 1-1,23 310 1,-3-379-11,5-1 0,4-1 1,4 0-1,4-2 1,4-1-1,53 105 0,-72-171-72,38 69 114,-42-82-169,0-1 1,1 0-1,0 0 1,15 14-1,-12-18 4,-9-9 19,-5-7-26,-9-10-46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13603,'6'-16'2368,"-2"5"-1047,3 4 2199,-2 8-1959,3 5-913,1 1-736,5 0 184,5 0-232,8 5-224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18076,'7'6'2144,"-1"-6"-1368,1 0-239,5-5 1055,2-2-608,6 1-200,1-4-296,2-2-152,3 0-456,-3 2-344,-6 0-648,-2 1-184,-10 2 920,-5 3-208,-10 2-257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17284,'14'7'2120,"4"-4"-1368,3-5-288,2-6 1025,7-5-593,5-2-328,-1-3-832,-3-2-392,1 0 536,-2-2-168,-7 1-192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17276,'4'-2'800,"-3"2"-663,-1-1-1,1 0 1,0 1 0,-1-1-1,1 1 1,0-1 0,0 1-1,-1-1 1,1 1 0,0-1-1,0 1 1,0 0 0,0 0 0,-1-1-1,1 1 1,0 0 0,0 0-1,0 0 1,0 0 0,0 0-1,0 0 1,0 0 0,0 0-1,-1 0 1,1 1 0,0-1-1,0 0 1,0 0 0,0 1-1,0-1 1,-1 1 0,1-1-1,0 1 1,0-1 0,-1 1-1,1-1 1,0 1 0,-1 0-1,1-1 1,-1 1 0,1 0-1,0-1 1,-1 1 0,1 1 0,6 7 358,-1 1 0,0 0 0,0 1 0,6 15 0,4 9-67,0-3-195,-13-23-193,2 1 0,-1-1 0,1 0 1,1 0-1,0 0 0,0-1 0,0 0 0,10 9 1,-14-16-70,-1 0 0,1 0 0,0 0 1,0 0-1,0 0 0,0 0 0,0-1 1,0 1-1,2-1 0,-3 1 11,-1-1-1,1 0 0,-1 0 1,1 0-1,-1 0 0,1 0 1,-1 0-1,1 0 1,-1 0-1,1 0 0,-1 0 1,1 0-1,-1 0 0,0 0 1,1 0-1,-1-1 1,1 1-1,-1 0 0,1 0 1,-1 0-1,0-1 0,1 1 1,-1 0-1,0-1 1,1 1-1,-1 0 0,0-1 1,1 1-1,-1 0 0,0-1 1,1 1-1,-1 0 1,0-1-1,0 1 0,0-1 1,1 1-1,-1-1 1,0 1-1,0-1 0,0 1 1,0-1-1,0 0 12,0 1 0,0 0 1,0-1-1,0 1 0,0 0 0,0 0 1,0-1-1,0 1 0,-1 0 0,1-1 1,0 1-1,0 0 0,0 0 0,0-1 0,-1 1 1,1 0-1,0 0 0,0 0 0,0-1 1,-1 1-1,1 0 0,0 0 0,0 0 1,-1 0-1,1-1 0,0 1 0,-1 0 0,1 0 1,0 0-1,-1 0 0,0-1-15,-6-1-219</inkml:trace>
  <inkml:trace contextRef="#ctx0" brushRef="#br0" timeOffset="1">65 324 18204,'11'8'1952,"2"-7"-1056,2-1-303,0-10 887,3 0-240,2-6-272,-2-1-199,1-5-417,-3 2-224,-3 2-504,-2 2-385,-4 5 1490,-1 3-849,-5 8-48,5-4-57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17444,'5'-8'3935,"19"-32"1572,-23 38-5425,0 1 1,1-1-1,-1 1 0,0-1 0,1 1 0,-1-1 1,0 1-1,1 0 0,0 0 0,-1 0 0,1 0 1,0 0-1,-1 0 0,1 0 0,0 1 0,0-1 1,0 1-1,0-1 0,0 1 0,-1 0 0,1-1 1,3 1-1,-3 1-68,-1 0-1,1 0 1,-1 0 0,1-1 0,-1 1 0,1 1-1,-1-1 1,0 0 0,0 0 0,1 0 0,-1 1-1,0-1 1,0 1 0,0-1 0,0 1 0,0-1 0,-1 1-1,1 0 1,0-1 0,-1 1 0,0 0 0,1-1-1,-1 4 1,7 45 12,-6-45-12,-1 38 19,-1-1 0,-2 1 0,-9 45 0,4-34 15,8-51-39,-1 0 0,1 0 1,0 0-1,-1 0 0,1 0 1,1 0-1,-1 0 0,0-1 1,2 5-1,-2-7-7,0 0-1,0 0 1,0 1 0,0-1 0,1 0 0,-1 0-1,0 1 1,0-1 0,1 0 0,-1 0-1,0 0 1,0 1 0,1-1 0,-1 0 0,0 0-1,0 0 1,1 0 0,-1 0 0,0 1-1,1-1 1,-1 0 0,0 0 0,1 0 0,-1 0-1,0 0 1,1 0 0,-1 0 0,0 0-1,1 0 1,16-9 9,-5-1-214,0 0 0,0-1-1,-2-1 1,1 0 0,16-25 0,-21 29-195,-1 0 0,-1-1 0,1 0 0,-2 0 0,1 0 0,-1 0 0,0 0 0,-1-1 0,0 1 0,1-18 0,-4 11-565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18748,'0'0'85,"0"0"0,0 0 0,0-1 0,1 1 1,-1 0-1,0 0 0,0 0 0,0 0 0,0 0 0,0 0 0,0-1 0,0 1 0,0 0 1,0 0-1,0 0 0,1 0 0,-1 0 0,0 0 0,0 0 0,0 0 0,0 0 0,0 0 1,0-1-1,1 1 0,-1 0 0,0 0 0,0 0 0,0 0 0,0 0 0,0 0 0,1 0 0,-1 0 1,0 0-1,0 0 0,0 0 0,0 0 0,0 0 0,1 0 0,-1 0 0,0 1 0,0-1 1,0 0-1,0 0 0,0 0 0,1 0 0,-1 0 0,0 0 0,0 0 0,0 0 0,0 0 1,0 0-1,0 1 0,0-1 0,1 0 0,1 13 1962,-2 28-1324,0-33-327,-12 199 744,5-121-1294,7-83 316,-3 19-2183,-2-18 206,-3-13 646,-2-10 300,0-1-324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17940,'9'3'2392,"1"1"-1455,4 3-353,5-1 1512,4-1-928,4 0-151,2-5-633,2-2-336,-2-3-560,-1-4-337,-6-1 393,-3 0 192,-11 0-208,-4 1-184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0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17732,'1'-15'796,"0"-1"0,1 1 0,1-1 0,1 1 0,0 0 1,0 0-1,2 1 0,10-22 0,-11 25-438,1 1 1,0 0 0,1 0-1,0 0 1,1 1-1,0 0 1,0 0-1,1 1 1,0 0-1,0 1 1,17-10 0,-24 15-333,-1 1 0,1 1 0,0-1 0,0 0 0,0 0 0,0 1 0,0-1 0,0 1 0,0 0 1,0-1-1,0 1 0,0 0 0,2 0 0,-3 0-15,0 1 0,0-1 0,0 0-1,0 1 1,0-1 0,-1 0 0,1 1 0,0-1 0,0 1 0,-1-1-1,1 1 1,0 0 0,0-1 0,-1 1 0,1 0 0,-1-1 0,1 1-1,-1 0 1,1 0 0,0 1 0,0 2 2,0-1 0,0 1 0,-1 0 0,1-1 0,-1 1 0,0 0-1,0 0 1,0 0 0,0-1 0,-1 1 0,1 0 0,-2 3 0,-47 143 31,9-28 1,37-115-44,2 1-1,-1-1 0,1 0 0,0 11 0,0-17 1,1 0 0,0 0 0,0 0 1,0-1-1,0 1 0,0 0 0,0 0 0,0 0 0,1-1 0,-1 1 0,0 0 0,0 0 0,1-1 0,-1 1 1,0 0-1,1 0 0,-1-1 0,0 1 0,1 0 0,-1-1 0,1 1 0,0-1 0,-1 1 0,1-1 0,-1 1 1,1-1-1,0 1 0,-1-1 0,1 1 0,0-1 0,0 0 0,-1 1 0,1-1 0,0 0 0,0 0 0,-1 0 1,1 1-1,0-1 0,0 0 0,0 0 0,-1 0 0,1 0 0,0 0 0,0-1 0,-1 1 0,1 0 0,0 0 1,0 0-1,0-1 0,-1 1 0,1 0 0,1-1 0,20-10-294,-1 0 0,0-1 0,-1-1 0,0-1 1,34-31-1,-21 17-692,70-56-132,-57 44 384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15780 1295 10170,'-1'0'61,"1"-1"0,-1 1-1,1 0 1,-1-1 0,1 1 0,-1 0-1,1-1 1,-1 1 0,1-1 0,0 1-1,-1-1 1,1 1 0,0-1 0,-1 1-1,1-1 1,0 1 0,0-1-1,-1 1 1,1-1 0,0 0 0,0 1-1,0-1 1,0 1 0,0-1 0,0 0-1,0 1 1,0-1 0,0 0 0,0-20 556,0 21-606,2-17 182,1 0 0,1 0 0,0 0 0,1 0-1,1 1 1,14-26 0,-12 25-11,0 0-1,-1 0 1,-1-1-1,-1 0 1,5-31-1,-10 34 1,-1 1 1,0-1-1,-1 1 0,0 0 1,-2 0-1,1 0 0,-10-21 0,-9-40 113,11 22-156,3 0 1,-2-79-1,11 126-112,0 0-1,0 0 0,1 0 0,0 0 1,0 0-1,1 0 0,-1 1 0,1-1 1,0 1-1,1-1 0,0 1 0,5-6 1,-5 6-24,1-1 0,-1 0 0,0 0 0,-1 0-1,0-1 1,0 1 0,0-1 0,2-9 0,-5 14 7,0 0-1,0-1 0,0 1 0,-1 0 1,1 0-1,-1-1 0,1 1 0,-1 0 0,0 0 1,0 0-1,-1-3 0,-5-11 10,0-22 2,5 23 13,0 0 1,-1 1 0,-1-1-1,0 1 1,-1 0-1,-1 0 1,-8-15-1,7 20 151,0 0 0,-15-13 1,-6-6-143,18 15-41,-1 1 0,-1 0 1,-16-12-1,21 19 23,0 0 0,0 1 0,-1 0 0,0 0 0,1 1 0,-1 0-1,0 0 1,-10-2 0,0 2 92,1 0 0,-29 0 0,39 3-85,0 0 0,-1 1 0,1-1 0,0 2-1,0-1 1,0 1 0,1 0 0,-1 0 0,-8 4 0,-24 28 45,33-28-75,0 0 0,1 1 1,-1 0-1,1 0 0,0 0 0,1 0 0,0 1 0,0 0 1,-3 11-1,-13 21-6,-9 14 34,-12 21-4,16-30-37,2 0 0,-32 91 0,14-31 4,34-89 5,-1-1 0,-1 1 1,0-1-1,-17 20 0,19-28-11,1 1 1,-1-1-1,0 0 0,-1-1 0,0 1 0,0-1 0,0-1 0,-1 0 0,-10 5 0,11-7 1,-21 10-35,0-2 0,-1-2 0,1 0 0,-41 5 0,11-5 21,-63 18 0,44-8 20,5 0 14,37-9-12,-68 9 0,-457 58 0,220-31 5,-50 8 72,386-53-72,-266 41-9,215-36 4,0-3 0,-107-8-1,-201-18-189,126 12 42,-51-27-365,-14 0 256,121 30-225,-261-28-600,244-1 1070,-94-14 96,183 40-74,-1 5 0,-133 9 1,-276 32 35,323-28 56,8-1-14,-350 5-21,131-7-45,-429-19 67,815 14-106,-371-36-210,-31-1 271,392 36-30,-263 1 67,168 6-56,-1-5 0,-207-28 0,176 10-26,-1 6 1,-208 11-1,-144-4-188,368 1 152,23 0 21,-305 0 26,367 7 7,-579 44 106,427-21-96,-132 20-36,197-24 8,-546 108 170,596-105-66,1 4 0,2 4 0,-152 77 0,-149 129-125,358-214 18,-62 46-2,84-59 9,1 0-1,0 1 1,1 1 0,-18 25-1,15-15-14,2 1 1,0 0-1,1 1 1,2 0-1,1 1 1,1 1-1,-7 42 1,7-13-79,3 0-1,4 99 1,3-116 83,2 1-1,2-1 0,1 0 1,2 0-1,2-1 1,2 0-1,1-1 0,2-1 1,1 0-1,3-1 0,0-1 1,2-1-1,42 49 1,-7-23-9,2-4 0,2-2 1,3-2-1,2-4 1,2-2-1,2-3 1,1-4-1,100 40 1,332 99-460,-398-148 361,209 72-52,59 75 256,-207-93-40,193 102-46,174 82 33,30-6 86,-282-134-105,-209-101-7,150 35 1,5-25 58,1-9 0,237-3-1,-279-24 83,-1-9-1,-1-7 0,229-50 0,-397 62-144,707-139-110,-404 90-174,119-22-24,75 0 280,-454 67 22,802-54 32,-184 21 18,-426 16-24,697-47-15,-515 52-25,230-3-57,-274 38 43,178-4-9,-156-48 169,-340 28-115,-19 0 3,-1-1-1,1-3 1,71-27 0,142-74-52,9-1-36,40 23 157,-258 80-62,66-16 49,-102 21-72,0-1 0,0 0 0,34-19 0,-39 16 102,0 2 1,1 0-1,0 0 0,1 2 0,0 0 1,23-5-1,-20 6-66,0-1-1,-1-1 1,0 0-1,0-1 1,-1-1 0,0-1-1,0-1 1,-1 0-1,-1-1 1,0-1 0,0-1-1,21-23 1,10-19-36,-3-1-1,45-76 1,-39 57 20,-19 28-21,2 2 1,2 1 0,57-57-1,-44 58 4,-3-2 0,75-99 0,-103 121-5,-2-1-1,0-1 0,15-39 1,0-3-32,-14 34-64,19-61 0,-32 82 66,0 1-1,-1 0 1,0 0-1,-1-1 1,0 1-1,-1-1 1,0 1-1,-1-1 1,-4-14-1,-1 0 1,2 10 44,0 0 1,2 0 0,0 0 0,0-20 0,6-113 122,-3 131-133,-1 9 17,1 0-1,0 0 0,0 0 0,1 0 0,0 0 1,1 1-1,5-14 0,69-136 575,-69 141-551,-1 0 0,-1 0 0,0-1 0,-2 1 0,0-1 0,-1 0 0,1-30 0,-3 0-47,-11-86 0,8 121 10,0 0 1,-2 0 0,1 0 0,-2 0 0,0 1 0,0 0 0,-8-13 0,0 5 6,0 0 0,-1 2 0,-23-24 1,22 27 20,0 2-1,-1 0 1,-34-23 0,-56-24 220,28 17-127,61 35 8,1-2 1,0 0 0,-21-19 0,33 26-183,0 0 1,0 0-1,1-1 1,-1 1-1,1-1 1,0 0-1,0 0 0,0 0 1,1 0-1,0-1 1,0 1-1,0-1 1,1 1-1,0-1 1,-2-11-1,5-44-291,1 25 79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4350 11755,'-3'0'117,"-1"0"0,1 0 0,0 0 1,0 0-1,0 0 0,-1-1 0,1 1 1,0-1-1,0 0 0,0 0 0,0 0 1,0 0-1,0-1 0,0 1 1,1-1-1,-1 0 0,0 0 0,1 0 1,0 0-1,-1 0 0,1 0 0,0-1 1,0 1-1,0-1 0,0 1 0,0-1 1,1 0-1,-2-4 0,-78-125 48,41 71 26,-33-72 0,68 123-129,1-1 1,0 0-1,1 0 0,0 0 1,0-1-1,2 1 0,-1 0 0,1-1 1,2-22-1,1 18-64,0 0-1,2 0 1,-1 0 0,2 1-1,0 0 1,11-21 0,4-1-37,2 1 0,2 1 1,1 1-1,46-48 0,54-42-4,-107 109 29,1 0 0,1 0 0,1 2 0,0 1 1,26-12-1,-39 21 19,0 1 1,-1 0-1,2 0 1,-1 1-1,0-1 1,0 2-1,13 0 1,60 8 61,-59-4-85,45 1-1,-30-8-95,0-1 0,-1-2-1,69-22 1,-84 22 75,-8 4 84,0 0 0,1 1-1,-1 0 1,1 1-1,-1 1 1,1 0 0,-1 0-1,1 2 1,16 4 0,35 5 30,38-3-87,-53-5-100,-1 1 0,92 23 0,-123-22 165,0 1 1,-1 1 0,0 1 0,0 0 0,-1 1-1,27 22 1,80 84-1,-94-85-49,1-2 0,1 0 0,54 36 0,217 118 168,-287-174-170,1-1-1,0-1 0,0 0 1,1-2-1,-1 0 1,1 0-1,19 2 0,-9-4-11,0-2-1,0 0 0,52-6 0,83-18 1,238-66 0,-345 73-4,-1-3 0,81-41 0,95-67-22,-221 122 35,167-83-7,-13 8-83,-136 64 55,-1 0 0,-1-2 0,43-39-1,-3-13 106,-3-3 0,59-89 0,21-27 165,-63 87-189,80-138 0,47-124-40,-126 218 8,1 0-46,107-273 0,-176 382 42,-3 0 0,-1 0 0,-2-1 0,-1 0 0,-2 0 0,-3-73 0,-45-229 375,38 298-344,-1-4 6,-2 0 0,-2 1 0,-2 1 1,-23-51-1,26 71 24,-1 2 0,-2 0 0,0 0 0,0 1 0,-2 1 0,-1 1 0,-1 0 0,0 1 0,-25-19 0,20 20-27,-1 1 1,0 1 0,0 2-1,-2 0 1,0 1-1,0 2 1,-1 0 0,0 2-1,0 1 1,-1 1-1,0 2 1,-44-2 0,7 4 180,-68 8 0,98-2-196,0 2 0,1 1 0,-55 18 0,39-14 11,41-9-171,0-1 1,0 1 0,-1 1 0,-13 5-1,23-8 103,0 0 0,0 0 0,-1 0 0,1 0 0,0 0 0,0-1 0,0 1 0,-1 0 0,1 0 0,0 0 0,0 0 1,0-1-1,0 1 0,-1 0 0,1 0 0,0 0 0,0-1 0,0 1 0,0 0 0,0 0 0,0 0 0,0-1 0,-1 1 0,1 0 0,0 0 0,0-1 0,0 1 0,0 0 0,0 0 0,0-1 0,0 1 0,0 0 0,0 0 0,0-1 0,1 1 0,-1 0 0,1-1-168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99 10930,'0'0'47,"-1"0"-1,0 0 1,1-1 0,-1 1-1,0 0 1,0 0-1,1-1 1,-1 1 0,1 0-1,-1-1 1,0 1-1,1-1 1,-1 1-1,1 0 1,-1-1 0,1 0-1,-1 1 1,1-1-1,-1 1 1,1-1-1,0 1 1,-1-1 0,1 0-1,0 1 1,0-1-1,-1 0 1,1 0 0,0 1-1,0-2 1,-4-30 304,1 5 199,2 25-435,-1 0 0,1 1-1,0-1 1,0 1-1,-1-1 1,1 1-1,-1-1 1,1 1-1,-1 0 1,1-1 0,-1 1-1,0 0 1,0 0-1,0 0 1,1 1-1,-1-1 1,0 0-1,0 1 1,0-1-1,0 1 1,0 0 0,0-1-1,0 1 1,-4 1-1,-6-1 489,-1 0-1,-22 5 1,20-2-408,-17-1-49,0-1 1,-52-4-1,56 0-6,0 2 0,0 1 0,0 1 0,-32 6 0,34-2-66,11-3-82,1 1 0,-1 1-1,0 0 1,1 1 0,-18 8 0,32-13-32,0 0 1,-1 0-1,1 0 0,0 1 0,-1-1 0,1 0 0,0 0 1,-1 0-1,1 0 0,0 0 0,0 1 0,-1-1 1,1 0-1,0 0 0,0 1 0,-1-1 0,1 0 1,0 0-1,0 1 0,0-1 0,0 0 0,-1 0 1,1 1-1,0-1 0,0 0 0,0 1 0,0-1 1,0 0-1,0 1 0,0-1 0,0 0 0,0 1 1,0-1-1,0 0 0,0 1 0,0-1 0,0 0 1,0 1-1,0-1 0,0 0 0,0 1 0,1-1 1,-1 0-1,0 0 0,0 1 0,0-1 0,0 0 1,1 0-1,-1 1 0,0-1 0,0 0 0,1 0 1,-1 1-1,0-1 0,0 0 0,1 0 0,0 0 1,3 3-413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17348,'-15'9'3284,"0"1"0,-25 23 0,39-32-3167,-4 4 213,1-3-288,0 1-1,0 0 0,0 1 1,1-1-1,0 1 0,0 0 1,0-1-1,0 1 0,0 0 1,1 1-1,-2 4 0,4-9-59,0 1 0,0 0 0,0-1 0,0 1 0,0 0 0,1-1 0,-1 1 0,0-1 0,1 1-1,-1-1 1,0 1 0,1-1 0,-1 1 0,1-1 0,-1 1 0,1-1 0,-1 1 0,1-1 0,-1 0 0,1 1-1,-1-1 1,1 0 0,-1 1 0,1-1 0,0 0 0,-1 0 0,1 0 0,-1 1 0,1-1 0,0 0 0,-1 0-1,1 0 1,0 0 0,-1 0 0,2 0 0,31 0-332,-26 0 243,0 1 45,0-1-1,-1 1 0,1 0 1,-1 0-1,1 1 1,11 4-1,-17-6 73,1 1-1,-1 0 1,0-1-1,0 1 1,1 0-1,-1 0 1,0 0-1,0 0 1,0 0-1,0 0 1,0 0-1,0 0 1,0 0-1,-1 1 1,1-1-1,0 0 1,-1 0 0,1 1-1,0-1 1,-1 1-1,0-1 1,1 0-1,-1 1 1,0-1-1,0 1 1,0-1-1,0 1 1,0-1-1,0 1 1,0-1-1,0 0 1,-1 1-1,1-1 1,0 1 0,-1-1-1,1 0 1,-2 2-1,-1 4 135,-1 0 0,0-1 0,0 0 0,-1 0 0,1 0 0,-1 0 0,-1-1 0,-11 10 0,7-7 99,0 0-1,-1-1 1,-1 0-1,-14 6 1,22-11-262,0 0 0,0-1 0,0 0 0,0 0 0,-1 0 0,1-1 0,0 1 0,-5-1 0,8 0-26,0 0 0,1 0 0,-1 0 0,0 0-1,1-1 1,-1 1 0,0 0 0,1 0-1,-1-1 1,0 1 0,1 0 0,-1 0 0,1-1-1,-1 1 1,1-1 0,-1 1 0,1-1-1,-1 1 1,1-1 0,-1 1 0,0-2 0,1 1 3,0 0 0,-1 0 0,1 0 1,0 0-1,0 0 0,0 0 0,0-1 1,0 1-1,0 0 0,1 0 0,-1 0 1,0 0-1,0 0 0,1 0 0,-1 0 1,1 0-1,0-2 0,12-19-379,5-2-183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29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 10066,'0'0'102,"-1"-1"1,1 1-1,-1-1 0,1 0 1,-1 1-1,1-1 0,-1 1 0,0-1 1,1 1-1,-1-1 0,0 1 0,1 0 1,-1-1-1,0 1 0,1 0 1,-1-1-1,0 1 0,0 0 0,1 0 1,-1 0-1,0 0 0,0 0 0,1 0 1,-1 0-1,0 0 0,0 0 1,1 0-1,-1 0 0,0 0 0,0 1 1,1-1-1,-1 0 0,0 0 0,0 1 1,0 0-1,-2 1 213,1 1 0,0 0-1,-1 0 1,1 0 0,1 0 0,-4 6-1,-8 13-55,-23 17 1061,-69 56 0,49-47-947,39-33-329,10-9-29,-1 0 0,1 0 0,1 0 0,-1 1 1,1 0-1,1 0 0,-8 12 0,13-19-17,-1 1 0,1-1 0,0 0 0,-1 1 0,1-1 0,0 1 0,0-1 0,-1 1 0,1-1 0,0 1 0,0-1-1,0 1 1,0-1 0,0 1 0,-1-1 0,1 1 0,0-1 0,0 1 0,0 0 0,0-1 0,1 1 0,-1-1 0,0 1 0,0-1 0,0 1 0,0-1 0,1 1 0,-1-1 0,0 1-1,0-1 1,1 0 0,-1 1 0,0-1 0,1 1 0,-1-1 0,0 1 0,1-1 0,-1 0 0,1 1 0,-1-1 0,0 0 0,1 0 0,-1 1 0,1-1 0,-1 0 0,1 0-1,-1 0 1,1 0 0,-1 1 0,1-1 0,0 0 0,-1 0 0,1 0 0,-1 0 0,1 0 0,-1 0 0,1 0 0,-1-1 0,2 1 0,3-1-37,0 0 0,0 0 0,0 0 1,9-4-1,78-42-333,-63 30 271,53-22 1,-71 35 99,-1 1 0,1 0-1,0 1 1,0 0 0,0 0 0,0 1 0,0 1 0,0 0 0,15 1 0,-8 3-60,1 1 0,-1 0 0,0 2 1,-1 0-1,33 17 0,-27-11-10,1-2 0,27 8 0,-4-7-26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1 760 14387,'0'1'27,"0"-1"-1,0 0 1,0 0-1,0 0 1,0 0-1,0 0 1,0 0-1,0 0 1,0 0-1,0 1 1,0-1-1,0 0 1,0 0-1,0 0 1,0 0-1,0 0 1,0 0-1,0 0 1,0 1 0,0-1-1,0 0 1,0 0-1,0 0 1,0 0-1,0 0 1,0 0-1,0 0 1,0 1-1,0-1 1,0 0-1,0 0 1,0 0-1,0 0 1,0 0-1,1 0 1,-1 0-1,0 0 1,0 0-1,0 0 1,0 0 0,0 1-1,0-1 1,0 0-1,0 0 1,1 0-1,-1 0 1,0 0-1,0 0 1,0 0-1,0 0 1,0 0-1,0 0 1,0 0-1,1 0 1,-1 0-1,0 0 1,0 0-1,0 0 1,0 0-1,0 0 1,14-2 563,15-5-123,13-2-116,-1 1-1,1 2 1,69-1-1,-17 1-322,158-21 23,56-4-29,-36-6 85,-3-21 255,-255 55-340,415-67 328,-140 27-284,-4-23 69,-199 39-80,5-2 1,96-18 1,31 12-7,175-38 41,-293 47-58,177-42 271,-192 51-162,112-8-1,-169 24-15,0-1-1,0-2 0,-1-1 0,1-1 0,35-12 0,-58 18 121,-9 4 59,4-3-353,0-1-1,-1 0 1,1 1-1,-1-1 1,1 0 0,-1 1-1,1-1 1,-1 0-1,1 1 1,-1-1 0,0 0-1,1 0 1,-1 0-1,1 0 1,-1 0 0,0 1-1,1-1 1,-1 0-1,1 0 1,-1 0 0,0-1-1,1 1 1,-1 0-1,1 0 1,-1 0-1,-1-1 1,-5-3-212,-7 0-103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14315,'-5'11'1392,"0"8"1437,5-19-2755,1 1 0,-1 0 0,0-1 0,1 1-1,-1-1 1,0 1 0,1-1 0,-1 1 0,1-1 0,-1 1 0,1-1 0,-1 1-1,1-1 1,-1 0 0,1 1 0,0-1 0,-1 0 0,1 1 0,0-1 0,-1 0 0,1 0-1,0 1 1,-1-1 0,1 0 0,0 0 0,-1 0 0,1 0 0,0 0 0,0 0-1,59 4 1313,90-3-1,60-17-861,-202 15-477,18 0 0,1-2-1,-1-1 0,1-1 0,-1-1 1,46-17-1,-71 22-46,0 1-1,0-1 1,0 1-1,0-1 1,0 1 0,0-1-1,0 1 1,0 0 0,1 0-1,-1 0 1,0 0-1,0-1 1,2 2 0,-3-1 1,0 0 0,1 0 0,-1 0 1,0 0-1,0 1 0,0-1 0,0 0 1,1 0-1,-1 0 0,0 1 0,0-1 0,0 0 1,0 0-1,0 1 0,0-1 0,0 0 1,0 0-1,0 1 0,1-1 0,-1 0 1,0 0-1,0 1 0,0-1 0,0 0 1,0 0-1,-1 1 0,1-1 0,0 0 0,0 0 1,0 1-1,0-1 0,0 0 0,0 0 1,0 0-1,-1 1 0,0 2 10,-1 0 0,0 1-1,0-1 1,0 0 0,0 0 0,-1-1-1,-2 4 1,-1-1-4,-1 0-1,1 0 1,-1-1-1,0 0 1,0 0-1,-1-1 1,1 0-1,-1 0 1,-12 3-1,-9-1 11,-38 4-1,31-5-16,-283 32-44,305-34 48,2-1-11,0 1 0,-1-2 0,1 0 0,-22-2 0,32 1 6,-1 1 0,1 0-1,0-1 1,0 0-1,0 1 1,0-1 0,-1 0-1,1 0 1,0 0-1,0 0 1,1-1 0,-1 1-1,0 0 1,0-1 0,1 1-1,-1-1 1,0 0-1,1 0 1,0 1 0,-1-1-1,1 0 1,0 0-1,0 0 1,0 0 0,0-1-1,1 1 1,-1 0 0,0 0-1,1 0 1,0-1-1,-1 1 1,1-3 0,0 4-1,0-1 1,0 0 0,0 1 0,0-1 0,0 0 0,1 0 0,-1 1 0,0-1-1,1 0 1,0 1 0,-1-1 0,1 1 0,0-1 0,-1 1 0,1-1 0,0 1-1,0-1 1,0 1 0,1 0 0,1-3 0,0 3-3,-1-1 1,1 1-1,-1 0 1,1 0-1,0 0 0,-1 0 1,1 0-1,0 0 1,0 1-1,0-1 1,4 1-1,6 0-9,1 0 0,0 2-1,0-1 1,14 5 0,-23-5 12,82 18 4,-23-4-6,0-2 0,89 4 0,-95-13-138,-37-1-580,0-2 1,0-1-1,39-3 0,-51 0 261,-3-3-67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20 12027,'-38'-7'1984,"-66"-5"0,99 12-1769,0 0-102,-1 0 0,1 1 0,0 0 0,0 0 0,0 0 0,0 0-1,0 1 1,0 0 0,0 0 0,0 1 0,0-1 0,1 1 0,0 0 0,-1 0 0,1 0 0,0 1 0,0-1-1,1 1 1,-1 0 0,-5 8 0,-6 10-96,1-1-1,-21 46 1,32-59 17,-43 88-30,-57 178-1,99-261-4,1 0 0,0-1-1,1 1 1,1 0 0,-1 26 0,3-32 4,0 0 0,0 0-1,0 0 1,1-1 0,0 1 0,0 0 0,1-1 0,0 1 0,0-1 0,0 0 0,1 0 0,7 9 0,8 8 18,1-2 0,1 0 0,1-2 0,1 0 0,0-2 0,1 0 0,39 19 0,-41-25-15,1-1-1,0 0 1,1-2 0,0-1 0,0-1 0,1-1 0,0-1 0,0-1 0,26-1-1,-33-3 0,0-1 0,-1 0-1,1-2 1,0 0 0,-1-1-1,0-1 1,0 0-1,0-1 1,-1-1 0,0 0-1,14-12 1,19-15 25,86-80 1,-113 95-30,-12 10 25,-1 0 1,0-1-1,-1 0 0,0 0 1,0-1-1,-2 0 1,1 0-1,-1-1 0,-1 1 1,-1-1-1,1-1 1,-2 1-1,0 0 0,-1-1 1,0 0-1,0-16 0,-2 0 52,-1 0-1,-2-1 0,0 1 1,-2 1-1,-2-1 0,-13-39 0,15 54-28,-1 0-1,0 1 1,-1 0-1,0 0 1,-1 0-1,-1 1 1,0 0 0,-1 1-1,-19-19 1,19 23-70,0-1 0,-1 1 0,0 1 0,-1 0 0,0 1 0,0 0 0,0 0 0,-1 2 0,1-1 0,-1 2 0,-24-5 0,-14 4-436,0 1 1,0 3 0,-65 8 0,66-4 192,3-1-185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45 5097,'-3'-4'61,"1"1"0,-1 0 0,0-1 0,0 1 0,0 0 0,-1 0-1,1 1 1,-1-1 0,1 1 0,-1 0 0,0 0 0,0 0 0,0 0 0,0 1 0,0-1 0,0 1-1,0 0 1,-1 1 0,1-1 0,0 1 0,-1-1 0,1 1 0,0 1 0,-1-1 0,1 0 0,0 1-1,0 0 1,-1 0 0,-4 3 0,-3 1 256,1 0 0,0 2 0,0-1 0,1 1 0,-13 12 1,-46 48 1213,23-21-884,8-14-413,-1-2 0,-45 26 0,-54 42-58,125-85-147,0 1 0,0 0 0,1 1 0,1 0 0,1 0 0,0 1 1,1 1-1,1 0 0,0 0 0,2 1 0,-1-1 0,-4 26 0,-2 23 81,3 1-1,-2 70 0,11-125-95,-2 46 27,2-1-1,2 1 1,3 0 0,16 79 0,-14-107-28,2-1 0,1 1 0,1-2 0,1 1 0,2-2 0,1 0 1,1 0-1,1-1 0,2-1 0,21 24 0,-2-9-3,3-2 0,1-1-1,1-3 1,56 35 0,-95-66-10,1-1-1,0 0 1,0 0 0,0 0-1,0 0 1,0-1 0,0 0-1,0 0 1,1 0 0,-1 0-1,0 0 1,1-1-1,5 0 1,-3-1 0,-1-1 0,1 1 0,-1-2 1,1 1-1,-1 0 0,0-1 0,11-7 0,41-20 51,100-36 0,-14 7-53,-128 51-1,0 0 1,-1-2-1,0 0 0,0-1 0,-1 0 0,-1-1 0,0 0 1,0-1-1,-2-1 0,1 0 0,-2 0 0,0-1 1,0-1-1,-2 1 0,0-2 0,-1 1 0,7-24 0,-6 18 6,121-367 0,-122 366-50,-2 1 0,0-1 1,-2-1-1,0 1 0,-2 0 1,-1-1-1,0 1 0,-7-40 1,1 35 46,0 0 1,-2 1-1,-2 0 1,0 0 0,-2 1-1,-25-43 1,-30-45 80,-94-145 294,156 252-340,0 0 0,-1 0 0,1 1 0,-1 0 0,-9-7 0,13 11-21,0 1 1,-1-1-1,1 1 1,0 0-1,-1-1 0,0 1 1,1 0-1,-1 0 0,0 1 1,1-1-1,-1 1 1,0-1-1,0 1 0,1 0 1,-1 0-1,0 0 0,0 0 1,1 1-1,-1-1 1,-3 1-1,-100 38-51,73-33 10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21 18924,'5'-20'2614,"-38"171"1534,-25 219-2803,44-281-1409,14-88 23,0 0-1,0 0 1,-1 0 0,1 0 0,0 0-1,-1 0 1,1 0 0,0 0-1,-1 0 1,1 0 0,-1 0-1,0 0 1,1 0 0,-1 0-1,0-1 1,0 1 0,-1 1 0,2-2-44,-1 0 0,0 1 1,1-1-1,-1 0 1,1 0-1,-1 0 1,0 0-1,1 0 1,-1 0-1,1 0 1,-1 0-1,0 0 1,1-1-1,-1 1 0,1 0 1,-1 0-1,1 0 1,-1-1-1,0 1 1,1 0-1,-1-1 1,0 1-1,-3-4-274,0 0 0,0 0-1,0 0 1,1 0 0,-4-5-1,-9-14-446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16956,'0'-1'255,"0"-1"0,0 0-1,1 0 1,-1 1 0,1-1 0,0 0 0,-1 1 0,1-1 0,0 1 0,0-1 0,0 1 0,0-1 0,0 1 0,0 0 0,0-1 0,1 1 0,-1 0 0,0 0 0,1 0 0,-1 0 0,1 0 0,1-1 0,42-17 2093,-29 13-2000,9-3 86,1 0 0,-1 2 0,1 1 0,50-5 1,-61 9-394,1 2 1,0 0 0,-1 0-1,1 2 1,0 0 0,-1 1-1,0 0 1,0 1 0,24 10-1,-29-9-644,-14-4-1211,-7 1 524,8 0 611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15027,'5'-3'3828,"-12"12"-1077,-72 152 604,61-123-3237,3 0 0,0 2 0,3-1 0,1 2 0,2-1-1,2 2 1,1-1 0,3 1 0,1-1 0,7 79 0,16 6-117,-17-109-290,1 0-1,1-1 0,0 0 1,1 0-1,12 20 0,-3-18-1521,-16-17 1744,0-1-1,1 1 0,-1-1 1,0 1-1,1-1 1,-1 0-1,1 1 0,-1-1 1,1 0-1,-1 1 0,1-1 1,-1 0-1,1 1 1,-1-1-1,1 0 0,0 0 1,-1 0-1,1 0 0,-1 0 1,1 0-1,-1 0 1,1 0-1,0 0 0,-1 0 1,1 0-1,-1 0 1,1 0-1,0 0 0,-1 0 1,1 0-1,-1-1 0,1 1 1,-1 0-1,1-1 1,-1 1-1,1-1 0,3-7-896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15539,'12'-54'4854,"-10"44"405,-11 47-4587,-7 30-448,3 0 0,-6 79 0,19-145-220,0 1 0,0-1 0,0 1 0,0-1 0,0 1 0,0-1-1,0 1 1,1-1 0,-1 1 0,0-1 0,1 0 0,-1 1-1,1-1 1,0 0 0,-1 1 0,1-1 0,0 0 0,1 2 0,-1-3-29,0 1 1,-1-1-1,1 1 1,0-1 0,0 1-1,0-1 1,0 0-1,0 1 1,0-1 0,0 0-1,0 0 1,0 0-1,0 0 1,0 0 0,0 0-1,0 0 1,0 0-1,0 0 1,2-1 0,1 0-248,0 0 0,0-1 1,0 0-1,0 0 1,-1 0-1,1 0 1,0-1-1,-1 1 1,0-1-1,5-5 0,-3 2-21,0-1 0,0 1 0,-1-1 0,0-1 0,-1 1 0,4-10 0,2-7-518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17396,'0'14'1776,"-3"9"-1032,0 3-272,-1 8 865,1 5-209,2 1-376,-1-1-248,1-5-608,1-4-344,3-8-488,-2-8-192,3-12-265,1-7 873,-3-7-384,3-6-288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15899,'-4'1'1593,"4"0"-1217,-2-2-184,1-5 808,1-1-752,0-3-192,4-1-504,3-5 416,6 3-152,0 0-40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194 293 12691,'8'-6'1395,"-7"5"-1244,0 0 0,0 0-1,-1 0 1,1 1 0,0-1-1,0 1 1,0-1 0,0 1-1,0-1 1,0 1 0,0-1-1,0 1 1,2-1-1,-3 1-170,-14-16 6224,14 15-5606,0 1-578,0 0 1,0 0-1,0 0 0,0-1 0,0 1 1,0 0-1,0 0 0,0 0 1,0 0-1,0-1 0,0 1 1,0 0-1,0 0 0,0 0 1,0 0-1,-1-1 0,1 1 0,0 0 1,0 0-1,0 0 0,0 0 1,0 0-1,0-1 0,0 1 1,-1 0-1,1 0 0,0 0 1,0 0-1,0 0 0,0 0 1,0 0-1,-1 0 0,1 0 0,0-1 1,0 1-1,0 0 0,0 0 1,-1 0-1,1 0 0,0 0 1,-12 1 483,-11 5-273,10 2-128,0 0-1,1 1 0,0 0 0,1 1 1,0 1-1,1-1 0,-15 20 0,18-21-33,0 1 1,1 0-1,0 0 0,1 1 0,0 0 0,0 0 0,1 0 0,1 0 0,0 1 0,-2 12 0,5-24-64,0 1 0,0 0 0,0-1-1,0 1 1,0-1 0,0 1 0,0-1 0,0 1 0,0 0 0,0-1-1,0 1 1,0-1 0,0 1 0,0 0 0,0-1 0,1 1 0,-1-1-1,0 1 1,0-1 0,1 1 0,-1-1 0,0 1 0,1-1 0,-1 1 0,0-1-1,1 0 1,-1 1 0,1-1 0,0 1 0,0-1 1,0 0 0,1 0-1,-1 0 1,0 0 0,0 0 0,0 0 0,0 0 0,0 0 0,1 0 0,-1-1 0,0 1-1,0-1 1,0 1 0,1-1 0,39-26 75,-38 25-75,87-73 101,-2-3 1,116-136-1,-175 181-38,26-38 0,-86 126 214,-36 50-155,-39 62 14,104-163-126,-1 1 1,1-1 0,0 1 0,0-1 0,1 1 0,-1 0 0,1 0 0,0 0-1,1 0 1,-1 8 0,1-11-62,0 0-1,0-1 1,1 1 0,-1-1-1,1 1 1,-1-1 0,1 1-1,-1-1 1,1 1-1,0-1 1,0 0 0,0 1-1,0-1 1,0 0-1,0 0 1,0 0 0,0 0-1,0 0 1,1 0 0,-1 0-1,0 0 1,1 0-1,-1 0 1,0-1 0,1 1-1,-1 0 1,1-1-1,0 0 1,-1 1 0,1-1-1,-1 0 1,1 0-1,-1 0 1,1 0 0,0 0-1,-1 0 1,2 0 0,0 0-158,0-1 0,0 1 0,0 0 1,-1-1-1,1 0 0,0 0 1,0 0-1,-1 0 0,6-3 0,8-5-474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18596,'6'-8'2707,"-3"10"-354,-2 15-25,-1-9-2729,1 39 625,3 38-104,-3-76-116,-1-6-7,1 0 0,-1 0 0,0 0 0,1 0-1,0 0 1,0 0 0,1 3 0,-1-4 2,0-1-1,0 0 1,1 1-1,-1-1 1,0 0-1,0 0 0,1 0 1,-1 0-1,1 0 1,-1 0-1,1 0 1,-1-1-1,1 1 1,0 0-1,2 0 1,0 0-4,-1 0 0,0 0 1,1 1-1,-1 0 0,0-1 1,0 1-1,0 0 0,0 0 1,-1 1-1,1-1 0,-1 1 1,1-1-1,-1 1 0,0 0 1,0 0-1,0 0 0,0 0 1,0 0-1,-1 0 0,0 0 1,1 1-1,-1-1 0,0 1 1,-1-1-1,1 0 0,0 5 1,-1-2 10,0-1 1,0 1-1,0 0 1,-1-1-1,0 1 1,0-1-1,0 1 1,-1-1 0,0 0-1,0 1 1,0-1-1,0 0 1,-1 0-1,0-1 1,0 1-1,-4 4 1,5-7-6,0 1 0,-1-1-1,1 0 1,0 0 0,-1 0 0,0 0 0,0 0 0,1 0 0,-1-1 0,0 0-1,0 1 1,0-1 0,0 0 0,-1-1 0,1 1 0,0 0 0,0-1-1,0 0 1,-1 0 0,1 0 0,0 0 0,0 0 0,-1-1 0,1 1 0,0-1-1,0 0 1,0 0 0,-6-2 0,3 0-220,-1-1 1,1 0-1,-1 0 1,1 0-1,0-1 0,1 1 1,-1-2-1,1 1 1,0 0-1,0-1 1,-6-10-1,7 9 38,0-1-1,0 0 1,1 0-1,0 0 1,-2-10 0,-3-12-587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19756,'8'0'1953,"1"2"-1281,-5-2-288,8-2 912,1 1-216,0-1-632,-2-2-344,0-3-760,4 5-304,-2 5 1688,-2 3-912,1 8-64,-2 2-152</inkml:trace>
  <inkml:trace contextRef="#ctx0" brushRef="#br0" timeOffset="1">280 389 19524,'7'11'4953,"-7"-15"-4073,0-2-375,0-2-938,0 0-471,0-2 720,0 2-168,3 1-120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58 111 18140,'0'-1'106,"0"0"0,0 0 0,0 0 0,-1 0 0,1 0 0,0 0 0,-1 0 0,1 0 0,0 0 0,-1 0 0,1 0 0,-1 0 1,1 0-1,-1 0 0,0 1 0,1-1 0,-2-1 0,1 2-41,1-1 1,-1 1-1,1 0 1,-1 0-1,1 0 0,-1 0 1,1-1-1,-1 1 1,0 0-1,1 0 1,-1 0-1,1 0 1,-1 0-1,1 0 0,-1 0 1,0 1-1,1-1 1,-1 0-1,1 0 1,-1 0-1,1 1 1,-2-1-1,0 2 55,0-1 1,0 0-1,1 1 0,-1 0 1,0-1-1,0 1 0,1 0 0,-1 0 1,1 0-1,-1 0 0,1 0 1,0 0-1,-2 4 0,0 6-81,0 1-1,1-1 1,0 1 0,1-1-1,1 1 1,0-1-1,0 1 1,1 0-1,1-1 1,0 0 0,1 1-1,4 13 1,-6-25-32,-1 1 1,1 0 0,-1-1 0,1 1-1,0-1 1,0 1 0,0-1-1,0 1 1,0-1 0,0 0 0,0 1-1,0-1 1,1 0 0,-1 0-1,0 0 1,1 0 0,-1 0 0,3 1-1,-2-2 9,-1 1 0,1-1 0,0 0 0,-1 0-1,1 0 1,0 0 0,-1 0 0,1-1 0,0 1-1,-1-1 1,1 1 0,-1-1 0,1 1 0,-1-1-1,1 0 1,-1 0 0,1 1 0,-1-1 0,2-2 0,4-3 43,-1 0 0,0 0 0,0 0 1,0-1-1,-1 0 0,0 0 1,0-1-1,-1 1 0,0-1 1,5-13-1,-1 0 125,-1-1 1,8-42-1,-14 54-131,0 0 1,0 0-1,-1 0 0,-1-17 1,1 25-55,0 0 1,0-1 0,-1 1-1,1-1 1,-1 1 0,1 0-1,-1-1 1,0 1 0,0 0-1,0 0 1,0 0 0,-1 0 0,1 0-1,0 0 1,-1 0 0,0 0-1,1 0 1,-1 0 0,0 1-1,0-1 1,0 1 0,0 0-1,0-1 1,-4-1 0,4 3-49,1 0 0,-1 0 0,0 0 1,1 0-1,-1 0 0,1 0 0,-1 0 0,1 1 1,-1-1-1,1 1 0,-1-1 0,1 1 1,-1 0-1,1-1 0,-1 1 0,1 0 0,0 0 1,-1 0-1,1 0 0,0 0 0,0 0 0,0 0 1,0 1-1,0-1 0,0 0 0,0 0 0,0 1 1,-1 2-1,-1 2-468,-1 1 0,1 0 0,1 0 0,-4 12 0,-3 27-943,9-24 577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89 16027,'0'0'136,"0"0"0,1-1 0,-1 0 0,0 1 0,0-1 0,1 1 0,-1-1-1,0 1 1,0-1 0,0 1 0,0-1 0,0 0 0,0 1 0,1-1 0,-2 0 0,1 1-1,0-1 1,0 1 0,0-1 0,0 1 0,0-1 0,0 0 0,0 1 0,-1-1-1,1 1 1,0-1 0,-1 1 0,1-1 0,0 1 0,-1-1 0,1 1 0,0-1-1,-1 1 1,1-1 0,-1 1 0,1 0 0,-1-1 0,0 1-56,0 0-1,1-1 1,-1 1 0,0 0-1,0 0 1,1 0 0,-1 0-1,0 0 1,1 0 0,-1 0 0,0 0-1,1 1 1,-1-1 0,0 0-1,0 0 1,1 1 0,-1-1-1,1 0 1,-1 1 0,0-1-1,1 0 1,-1 1 0,1-1 0,-1 1-1,1-1 1,-1 1 0,1-1-1,-1 1 1,1-1 0,-1 1-1,1 1 1,-4 4 22,1 1 0,0-1 0,1 1 0,-1 0 0,2 0 0,-1 1 0,1-1 0,0 0 0,0 12-1,0-13-103,1 0 0,0 1 0,1-1 0,0 0 0,0 0 0,0 0-1,1 0 1,0 0 0,0-1 0,0 1 0,5 8 0,-6-13 1,-1 0 0,1 0 0,-1-1 0,1 1 0,0 0 0,0 0 0,-1 0 0,1-1 0,0 1 0,0 0 0,0-1 0,0 1 0,0-1 0,0 1 0,0-1 0,0 1 0,0-1 0,0 0 0,0 0 0,0 1 0,0-1 0,0 0 0,0 0 0,0 0 0,0 0 0,2 0 0,0-1-2,-1 0 0,0 0-1,1 0 1,-1 0 0,0 0-1,0-1 1,1 1 0,-1-1-1,0 1 1,0-1 0,1-2-1,2-1-2,0-1-1,0 0 1,-1 0-1,0 0 1,0 0-1,-1 0 0,5-11 1,-5 4 58,1 0-1,-1-1 1,-1 1 0,1-22-1,-3 30-33,0 1-1,-1 0 1,1 0-1,-1-1 1,1 1-1,-1 0 1,-1 0-1,1 0 1,-1-1-1,1 2 1,-1-1-1,0 0 1,0 0-1,-1 0 1,1 1-1,-1 0 1,0-1-1,-3-2 1,4 5-10,1 0 0,-1 0 0,0 0 0,1 0 1,-1 0-1,0 0 0,1 1 0,-1-1 0,0 1 0,0-1 1,1 1-1,-1 0 0,0 0 0,0 0 0,0 0 0,1 0 1,-1 0-1,0 0 0,0 0 0,0 1 0,1-1 0,-1 1 1,0-1-1,0 1 0,1 0 0,-1 0 0,1 0 1,-1 0-1,1 0 0,-1 0 0,1 0 0,-1 0 0,1 1 1,0-1-1,0 0 0,-2 2 0,0 1-221,0 0 0,0 0 1,0 0-1,0 1 0,0-1 0,1 1 1,0-1-1,0 1 0,0 0 0,0 0 0,-1 8 1,2-4-466,0-6 493,1 0-1,0 0 1,0 0 0,-1 1-1,2-1 1,-1 0 0,0 0-1,1 0 1,0 4-1,8 5-698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14627,'-7'13'2102,"-13"31"2751,18-37-4578,0 0-1,0 0 0,1 0 1,-2 14-1,3 38 83,0-54-348,1 0 1,-1-1-1,1 1 1,0 0-1,1-1 0,-1 1 1,1-1-1,0 1 1,0-1-1,3 4 0,-5-7-2,1 0 0,-1 0 0,1 0 0,0-1 0,-1 1 0,1 0 0,0-1 0,0 1 0,-1-1 0,1 1 0,0-1 0,0 1 0,0-1 0,0 1 0,0-1 0,0 0 0,0 1 0,0-1 0,0 0 0,0 0 0,0 0 0,0 0-1,0 0 1,1 0 0,0-1 13,1 1 0,-1-1-1,0 0 1,0 0 0,0 0-1,0 0 1,1 0-1,-2 0 1,1-1 0,2-1-1,3-3 85,-1 1 0,-1-2 0,1 1 0,8-15 0,-9 14 6,-1 0 1,-1 0-1,1-1 1,-1 0-1,-1 1 1,1-1 0,-2 0-1,1 0 1,-1-1-1,1-11 1,-2 17-75,0 0 1,-1-1 0,1 1 0,-1-1-1,1 1 1,-1 0 0,0-1 0,-1 1-1,1 0 1,0 0 0,-1 0-1,0 0 1,1 0 0,-1 0 0,0 0-1,-1 1 1,1-1 0,0 1 0,-1-1-1,0 1 1,1 0 0,-1 0 0,0 0-1,0 0 1,0 1 0,0-1 0,-5 0-1,2-1-69,0 1-1,-1 0 0,1 1 0,-13-2 1,18 3-112,0 0 0,0 0 0,0 0 0,-1 0-1,1 0 1,0 0 0,0 0 0,-1 0 0,1 0 0,0 1 0,0-1 0,-1 0 0,1 1 0,0-1 0,0 1 0,0-1 0,0 1 0,0 0 0,0-1-1,0 1 1,0 0 0,0 0 0,0 0 0,0 0 0,0 0 0,1 0 0,-1 0 0,0 0 0,1 0 0,-1 0 0,1 0 0,-1 3 0,0 2-265,0 0 0,1 0 1,0 0-1,2 12 0,2 7-806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17428,'1'0'208,"1"-1"0,0 1 1,0 0-1,0-1 1,0 1-1,-1 0 0,1 0 1,0 0-1,0 0 0,0 1 1,0-1-1,-1 0 1,1 1-1,0-1 0,0 1 1,0 0-1,-1 0 0,1-1 1,-1 1-1,1 0 0,0 0 1,-1 1-1,2 0 1,3 4 225,1-1 1,-2 1 0,10 11 0,-6-5-210,-1 1 0,0 0 1,-1 0-1,-1 1 0,0 0 0,-1 0 1,0 0-1,2 19 0,-2-8-96,-1 0 1,-2 1-1,-1 50 0,-3-45-189,-2 0 0,-1 0 1,-1-1-1,-2 0 0,-1 0 0,-21 47 0,21-57-355,-1-1 0,-1 0 0,-1-1 0,0 0 0,-1-1 0,-1-1-1,-1 0 1,0 0 0,-1-2 0,-25 18 0,6-9-556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12467,'3'-1'459,"0"0"1,-1 1-1,1-1 1,0 1-1,0 0 1,0 0-1,0 0 1,-1 0-1,6 1 1,9 1 1407,107-2 1975,64 14-2523,-114-4-3383,-74-10 2034,0 0 1,1 0-1,-1 0 0,1 0 0,-1 0 1,0 0-1,1 1 0,-1-1 0,0 0 1,1 0-1,-1 0 0,0 0 0,1 0 0,-1 0 1,0 1-1,1-1 0,-1 0 0,0 0 1,1 1-1,-1-1 0,0 0 0,0 0 1,1 1-1,-1-1 0,0 0 0,0 1 1,0-1-1,1 0 0,-1 1 0,0-1 1,0 0-1,0 1 0,0-1 0,0 0 1,0 1-1,0-1 0,0 1 0,0-1 1,0 0-1,0 1 0,0 0 0,-3 4-550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15299,'5'7'2129,"5"-2"-1209,8-5-224,7-2 1296,8-5-615,8-2-169,7-4-264,0 1-160,-2-3-303,0 2-185,-7 2-552,-5 4-497,-10 4 633,-3 3-104,-6 6-96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76 12211,'4'-7'842,"8"-28"642,-11 33-1213,0 1 0,-1-2 1,0 1-1,1 0 0,-1 0 0,0 0 0,0 0 0,0 0 0,0 0 1,0 0-1,0 0 0,-1 0 0,0-3 0,0 4-198,1 1-1,-1 0 0,1 0 0,-1-1 1,1 1-1,-1 0 0,1 0 0,-1 0 1,1-1-1,-1 1 0,1 0 1,-1 0-1,0 0 0,1 0 0,-1 0 1,1 0-1,-1 0 0,1 0 0,-1 0 1,1 1-1,-1-1 0,0 0 1,1 0-1,-1 0 0,1 1 0,-1-1 1,1 0-1,-1 0 0,1 1 0,-1-1 1,1 1-1,-18 11 656,2-1-631,2 1 1,0 1-1,0 0 0,1 1 1,1 0-1,0 1 0,1 1 1,1-1-1,0 2 0,1-1 1,1 2-1,1-1 1,0 1-1,1 0 0,1 0 1,1 0-1,0 1 0,1 0 1,2 0-1,-1 22 0,3-13-82,1 0 0,1 0 0,1 0 0,8 28 0,40 107 43,-32-107 29,-2 1 0,11 69 0,-20-69 164,0 83 1,-9-114-109,-1 0 1,-1 0-1,-2 0 0,0-1 0,-13 40 1,15-59-87,0 1 1,-1-1 0,0 0 0,0 0-1,0 0 1,-1 0 0,0-1 0,0 1-1,-1-1 1,1 0 0,-1 0-1,0-1 1,-9 7 0,10-9-32,0 1 0,-1-1 0,1 0 0,-1-1 0,0 1 0,1-1-1,-1 0 1,0 0 0,1 0 0,-1-1 0,0 0 0,0 0 0,0 0 0,0 0 0,1-1 0,-1 0 0,0 0 0,0 0 0,-6-3 0,-22-11-356,32 14 161,0 1 0,0-1 0,0 1 0,0-1 0,0 1 0,0-1-1,0 0 1,0 1 0,0-1 0,1 0 0,-1 0 0,0 1 0,0-1 0,1 0 0,-1 0 0,1 0 0,-1 0 0,1 0 0,-1 0 0,1 0 0,0 0 0,-1 0 0,1 0 0,0 0 0,0-1 0,-1 1 0,1 0 0,0-2 0,2 2-671,1 0-218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14107,'-1'-2'266,"0"0"-1,0 0 1,0 0 0,0-1-1,0 1 1,0 0-1,1-1 1,-1 1 0,1-1-1,-1 1 1,1-1 0,0 1-1,0-1 1,1 1-1,-1-1 1,0 1 0,1 0-1,-1-1 1,1 1 0,0-1-1,0 1 1,0 0-1,1-3 1,1 1-76,-1 0 1,1 1-1,0-1 1,0 1-1,0 0 1,0 0-1,1 0 1,-1 0-1,1 1 0,0-1 1,0 1-1,6-3 1,-6 4-162,-1-1 1,1 1-1,-1 0 1,1 0-1,0 0 1,0 1 0,0-1-1,-1 1 1,1 0-1,0 0 1,0 0-1,0 1 1,-1-1-1,7 2 1,-8-1-19,1 0 1,-1 0 0,0 1-1,0-1 1,0 0-1,0 1 1,0-1-1,0 1 1,0 0-1,0 0 1,0 0 0,-1 0-1,1 0 1,-1 0-1,0 0 1,1 0-1,-1 1 1,0-1 0,0 0-1,0 1 1,-1-1-1,1 1 1,0 4-1,0-1-5,-1 0 1,0 0-1,0 1 0,0-1 0,-1 0 0,0 0 0,0 0 0,-1 0 0,0 0 0,-4 11 1,-5 6 31,-19 30 1,5-11 58,25-42-96,-12 23 118,-16 43 0,25-60-96,1 1 0,1 0 1,-1 0-1,1 0 0,0 0 1,0 1-1,1-1 0,0 0 1,1 0-1,-1 0 0,3 11 1,-2-17-44,-1 1 1,1-1-1,-1 0 0,1 1 1,-1-1-1,1 0 1,0 1-1,-1-1 1,1 0-1,0 0 1,0 0-1,0 0 1,0 0-1,0 0 1,0 0-1,1 0 1,-1 0-1,0-1 1,0 1-1,1 0 1,0 0-1,1 0-189,0-1 0,0 1 0,-1-1 0,1 0 0,0 1-1,0-1 1,0-1 0,0 1 0,-1 0 0,5-1 0,1-2-339,-1 1-1,1-1 1,0 0-1,-1 0 1,0-1 0,12-8-1,3-6-637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 18652,'0'0'65,"0"0"0,0-1 0,0 1-1,0 0 1,0 0 0,0 0 0,0-1 0,0 1 0,0 0 0,0 0-1,0-1 1,0 1 0,0 0 0,0 0 0,0 0 0,0-1 0,-1 1 0,1 0-1,0 0 1,0 0 0,0 0 0,0-1 0,0 1 0,0 0 0,-1 0-1,1 0 1,0 0 0,0-1 0,0 1 0,0 0 0,-1 0 0,1 0-1,0 0 1,0 0 0,0 0 0,-1 0 0,1 0 0,0 0 0,-13-1 719,-12 8 287,14-1-963,0 1 0,0 0 0,1 0 0,0 1 0,1 0 0,0 1 1,0 0-1,1 1 0,0-1 0,0 2 0,1-1 0,1 1 0,0 0 0,0 0 0,1 1 0,1 0 0,0-1 0,0 2 1,1-1-1,-1 14 0,4-24-94,-1 0 0,1 0 0,1 0 1,-1 0-1,0 1 0,0-1 0,1 0 0,0 0 1,-1 0-1,1 0 0,0 0 0,0 0 1,0 0-1,0 0 0,2 2 0,-2-3 3,0 0 0,0 0 0,1 0 0,-1 0 1,0 0-1,1 0 0,-1 0 0,1-1 0,-1 1 0,1-1 0,-1 1 0,1-1 0,-1 1 0,1-1 0,0 0 0,-1 0 0,1 0 0,-1 0 1,1 0-1,0 0 0,-1 0 0,3-1 0,5-1 68,-1-1 1,1 0-1,0-1 1,-1 1-1,0-2 1,0 1-1,0-1 1,0 0-1,-1-1 1,10-8-1,-4 2 120,-2 0 0,1 0 0,-2-1 0,18-28-1,-24 34-114,0 0-1,-1 0 1,0 0-1,0 0 0,-1-1 1,0 1-1,0-1 1,-1 1-1,1-9 0,-2 14-94,0 0-1,0 0 0,0 0 0,-1 0 0,1 0 1,0 0-1,-1 0 0,1 0 0,-1 0 0,0 0 0,1 0 1,-1 0-1,0 1 0,0-1 0,0 0 0,-1 1 0,1-1 1,0 0-1,-1 1 0,1-1 0,-1 1 0,1 0 0,-1 0 1,1-1-1,-1 1 0,0 0 0,0 1 0,0-1 0,1 0 1,-1 0-1,0 1 0,0-1 0,0 1 0,0-1 0,0 1 1,0 0-1,0 0 0,-4 0 0,3 0-156,0 1-1,1-1 0,-1 1 1,0-1-1,0 1 1,1 0-1,-1 0 1,0 0-1,1 0 1,-1 1-1,1-1 1,-1 1-1,1-1 1,-4 5-1,5-5 72,-1 0 0,1 0 0,0 0 0,0 0-1,0 1 1,0-1 0,0 1 0,0-1 0,0 1 0,0-1 0,1 1 0,-1-1-1,1 1 1,-1-1 0,1 1 0,-1 0 0,1-1 0,0 1 0,0 0 0,0-1-1,0 1 1,0 0 0,0-1 0,0 1 0,1 0 0,0 2 0,11 11-884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 12963,'5'-9'1823,"-11"8"-46,5 2-1592,-1-1 0,1 1 0,-1 0 0,1 0 0,-1 0 0,1 0-1,-1 0 1,1 0 0,0 0 0,-2 2 0,0 3-72,0 0 0,0 0 0,0 0 0,1 0 0,0 0 0,0 1 0,1-1 0,-1 1 0,2-1 0,-1 1 0,1 0 0,0 8 0,0-6 3,1 1 0,0-1-1,1 0 1,0 0 0,0 0 0,1 0 0,0 0 0,5 9 0,-6-14-39,0-1 0,0 1 1,0-1-1,1 0 1,-1 0-1,1 1 1,0-2-1,0 1 1,0 0-1,0-1 1,0 1-1,1-1 1,6 3-1,-8-4-29,1 0 0,-1-1 0,0 1 0,1-1-1,-1 1 1,1-1 0,-1 0 0,1 0-1,-1-1 1,1 1 0,-1 0 0,0-1-1,1 1 1,-1-1 0,0 0 0,1 0 0,-1 0-1,0 0 1,0 0 0,0 0 0,1-1-1,-2 1 1,1-1 0,2-1 0,3-4 89,0 0 0,-1-1 0,0 1 1,0-1-1,-1-1 0,0 1 1,0-1-1,-1 0 0,5-13 0,-5 9 28,0 1 0,-1-1 0,0 0 0,-1 0 0,-1 0 0,1-22 0,-3 31-206,1 1 0,0-1 0,-1 1 0,1-1-1,-1 1 1,0 0 0,0-1 0,-1 1 0,1 0 0,-1-1 0,1 1 0,-1 0 0,0 0 0,0 0 0,-1 1 0,1-1 0,0 0 0,-1 1-1,0 0 1,1-1 0,-1 1 0,0 0 0,0 1 0,0-1 0,-1 0 0,1 1 0,0 0 0,0-1 0,-1 1 0,1 1 0,-1-1-1,1 0 1,-1 1 0,1 0 0,-1 0 0,1 0 0,-1 0 0,0 0 0,-5 2 0,7-1-2,1-1 1,0 0-1,0 1 1,0-1-1,-1 1 1,1-1-1,0 1 1,0-1-1,0 1 0,0 0 1,0 0-1,0-1 1,0 1-1,0 0 1,0 0-1,1 0 1,-1 0-1,0 0 1,0 2-1,-1 8-517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 13275,'2'-11'1326,"-2"6"-505,1 0 0,0 1-1,0-1 1,0 0-1,0 1 1,5-9 0,-3 11 1981,-1 9-1725,-2 11-342,-6 26-178,-3 0 0,-18 56 0,-12 55-373,37-140-173,-4 24 15,5-37-24,1 0 0,0 1 0,0-1 0,0 0 0,0 0 0,1 1 0,-1-1 0,1 0 0,-1 0 0,1 0 0,0 0 0,2 4 0,-3-5-1,1-1 0,-1 1 1,1-1-1,-1 1 0,1-1 0,-1 0 1,1 1-1,-1-1 0,1 0 1,-1 1-1,1-1 0,0 0 0,-1 0 1,1 0-1,-1 0 0,1 1 0,0-1 1,-1 0-1,1 0 0,0 0 1,-1 0-1,1-1 0,0 1 0,-1 0 1,1 0-1,-1 0 0,1 0 1,0-1-1,-1 1 0,1 0 0,-1 0 1,1-1-1,-1 1 0,1-1 0,-1 1 1,1 0-1,0-1 0,20-19-18,-19 17 2,33-33-488,-21 22-420,0 0 1,-1-1-1,0 0 1,19-32-1,-24 28 29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16019,'0'11'1769,"-3"5"-1169,-1 4-216,-3 6 904,3 6-568,-4 3-87,5 5-249,1 1-72,2-3-152,0-3-48,2-8-184,3-3-144,-2-9-512,0-4-73,-5-19-199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17044,'0'-1'122,"0"1"1,0 0-1,0-1 0,1 1 1,-1 0-1,0 0 1,0-1-1,0 1 1,1 0-1,-1 0 0,0 0 1,0-1-1,1 1 1,-1 0-1,0 0 1,1 0-1,-1 0 1,0 0-1,1 0 0,-1-1 1,0 1-1,0 0 1,1 0-1,-1 0 1,0 0-1,1 0 1,-1 0-1,0 0 0,1 0 1,-1 0-1,0 1 1,1-1-1,-1 0 1,0 0-1,1 0 0,-1 0 1,1 1-1,3 14 2045,-4 34-1499,-1-34-370,1-11-288,0-1 1,0 1-1,0 0 0,0 0 0,1 0 0,0 0 0,-1-1 0,3 6 0,-2-8-11,0 0 0,0 0 0,-1 0 0,1 0 0,0 0 0,0-1 0,0 1 0,1 0 0,-1 0 0,0-1 0,0 1-1,0-1 1,0 1 0,1-1 0,-1 1 0,0-1 0,0 0 0,1 0 0,-1 0 0,0 1 0,1-1 0,-1 0 0,0-1 0,0 1 0,1 0 0,-1 0-1,0 0 1,2-2 0,-1 2-2,6-1-17,0-1 0,0 2 0,0-1 0,0 1 0,14 1 0,-20 0 15,0-1 0,0 1 1,0 0-1,0-1 1,0 1-1,0 0 0,0 0 1,0 0-1,0 1 1,0-1-1,-1 0 0,1 1 1,-1-1-1,1 1 0,-1-1 1,1 1-1,-1 0 1,0 0-1,0-1 0,0 1 1,0 0-1,0 0 1,0 0-1,0 0 0,-1 0 1,1 4-1,1 4 17,0 0-1,-2 0 1,1 0 0,-1 0-1,0 0 1,-1 0-1,0 0 1,-1 0-1,-3 12 1,1-8 132,-1 0 0,-1 0 0,0-1 0,0 1 0,-14 19 0,18-30-123,1-1 0,0 0-1,-1 0 1,0 1 0,0-1-1,1-1 1,-1 1 0,0 0-1,0 0 1,-1-1 0,1 1-1,0-1 1,-1 0 0,1 1-1,0-1 1,-1 0 0,1-1-1,-1 1 1,0 0 0,1-1-1,-1 1 1,0-1 0,-3 0-1,3-1-92,0 1-1,1-1 1,-1 0-1,0-1 1,0 1-1,1 0 1,-1-1-1,1 0 1,-1 1-1,1-1 1,0 0-1,0 0 1,-1 0-1,2-1 1,-1 1-1,0 0 1,0-1-1,1 1 1,-1-1-1,-1-5 1,-6-13-223,2-1-1,0 1 1,-5-30 0,5 7-314</inkml:trace>
  <inkml:trace contextRef="#ctx0" brushRef="#br0" timeOffset="1">58 4 14011,'11'-2'1904,"5"2"-799,-3 1-385,4-1 1776,2 1-1223,1-1-417,0 0-240,-1 0-792,-2-2 144,-4 0 8,-2 2-176,-2 0-72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31 12755,'1'-1'175,"-1"-1"0,0 1 0,0 0 0,0-1 0,0 1 0,0 0 0,-1-1 0,1 1 0,0-1 0,0 1 0,-1 0 0,1 0 0,-1-1 0,1 1 0,-1 0 0,0 0 0,0-1 0,1 1 0,-1 0 0,0 0 0,-2-1 0,2 1-76,0 1-1,-1 0 1,1 0 0,0 0 0,-1 0 0,1 0 0,0 0 0,-1 0 0,1 1 0,0-1 0,-1 0 0,1 1 0,0-1 0,0 1 0,-1-1 0,1 1-1,0 0 1,0-1 0,0 1 0,0 0 0,0 0 0,-2 2 0,-13 10 159,1 2-1,0 0 1,1 0-1,1 1 1,0 1-1,-14 26 1,1 5 139,-25 62 0,35-74-274,3 1 0,1 1-1,1 0 1,2 0 0,2 1 0,-2 42 0,8-63-109,1-1 0,0 1-1,2-1 1,0 1 0,1-1-1,0 1 1,2-1-1,0-1 1,1 1 0,1-1-1,0 0 1,1 0 0,1-1-1,0 0 1,22 26-1,-20-28-139,1 0 0,1-1 0,0-1 0,1 0 0,18 11 0,-27-19-8,1 0 0,0-1-1,0 1 1,0-1-1,0 0 1,0 0-1,11 1 1,-13-3 77,-1 0-1,1 0 1,-1 0-1,1 0 1,-1-1 0,1 1-1,-1-1 1,1 0-1,-1 0 1,1 0 0,-1-1-1,0 1 1,0-1-1,5-3 1,19-18-434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14187,'3'-14'2650,"0"20"-710,4 13-1013,58 111 1304,-39-85-1817,-3 2 0,28 80 0,-42-95-388,-2 0 0,-1 1-1,-1-1 1,-2 2 0,-2-1 0,0 0-1,-3 0 1,0 0 0,-2 0 0,-2 0 0,-1-1-1,-1 0 1,-2 0 0,-24 53 0,28-74-119,0 1 1,-1-1-1,0-1 1,-14 17-1,17-23 43,0 0-1,0 0 1,0 0-1,-1-1 1,0 0-1,1 0 1,-1 0-1,0 0 1,0-1-1,-1 0 1,1 0-1,-10 3 1,-2-2-150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147 499 13771,'1'-2'250,"-1"1"-1,0-1 1,0 1-1,0-1 1,0 1-1,0-1 1,0 0 0,-1 1-1,1-1 1,0 1-1,-1-1 1,1 1-1,-1-1 1,1 1 0,-1 0-1,0-1 1,0 1-1,0 0 1,0-1-1,0 1 1,0 0 0,0 0-1,0 0 1,0 0-1,0 0 1,-1 0 0,1 0-1,-2-1 1,1 1-135,0 0 1,0 0-1,1 1 0,-1-1 1,0 0-1,0 1 1,0-1-1,0 1 1,0 0-1,0-1 0,0 1 1,0 0-1,0 0 1,0 1-1,0-1 1,0 0-1,0 1 1,1-1-1,-1 1 0,0-1 1,0 1-1,-3 1 1,0 3-62,0-1-1,0 1 1,1 0 0,-1 0 0,1 0 0,0 1 0,1 0-1,-1-1 1,1 1 0,0 0 0,0 1 0,1-1 0,-3 11 0,-2 11 99,-5 50 0,11-70-105,-1 1-17,1-1 5,0 1-1,0 0 0,0-1 0,1 1 0,0 0 0,1-1 0,0 1 0,2 9 0,-3-18-32,0 1 0,0-1 1,0 1-1,1-1 0,-1 1 0,0-1 1,0 1-1,0-1 0,0 1 1,1-1-1,-1 1 0,0-1 1,1 1-1,-1-1 0,0 1 0,1-1 1,-1 0-1,0 1 0,1-1 1,-1 0-1,1 1 0,-1-1 0,1 0 1,-1 0-1,1 1 0,-1-1 1,1 0-1,-1 0 0,1 0 1,-1 1-1,1-1 0,-1 0 0,1 0 1,-1 0-1,1 0 0,-1 0 1,1 0-1,0 0 0,-1-1 1,1 1-1,-1 0 0,1 0 0,-1 0 1,1 0-1,-1-1 0,1 1 1,-1 0-1,0 0 0,1-1 0,-1 1 1,1 0-1,0-1 0,18-22 81,22-49 21,53-128 0,9-84 31,-91 250-101,-1-1 1,9-58 0,-20 91-29,0 0 0,1 1 0,-1-1 0,0 0 0,0 1 0,0-1 0,0 0 0,0 1 0,-1-1 0,1 0 0,-1-1 0,1 3-5,-1 0 1,1 0-1,0 0 1,-1 0-1,1 0 1,0 0-1,-1 0 1,1 0-1,0 0 1,-1 1-1,1-1 0,0 0 1,0 0-1,-1 0 1,1 1-1,0-1 1,-1 0-1,1 0 1,0 0-1,0 1 1,0-1-1,-1 0 1,1 1-1,0-1 0,0 0 1,0 1-1,0-1 1,-1 0-1,1 1 1,0 0-1,-18 40 67,-55 195 58,63-196-104,2 0 0,2 1-1,1 1 1,2 41 0,3-74-146,1-1-1,0 1 0,0-1 0,1 1 0,0-1 1,0 0-1,1 0 0,0 0 0,5 9 1,-9-29-1438,-4-4 1016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44 16243,'4'-8'950,"8"-22"314,-6 24-198,-2 18 953,-4 20-1358,-1 1 0,-2-1 0,-10 47 0,4-25-354,-30 270 384,31-246-575,4-54-265,-3-38-2081,-1-20 1291,4 12 282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15811,'14'4'1977,"2"-1"-1185,6-4-216,3-3 824,8-11-367,3-3-73,1-4-264,4 1-152,-11 0-376,-2 1-200,-5 2-464,-4 2-304,-10 7 632,-7-1-136,-3 0-128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17212,'12'-22'1776,"3"-7"-960,4 2-304,3-3 761,3 2-121,0 10-296,1 3-200,-1 11-304,1 5-136,-4 11-304,-2 4-248,-3 7-616,-3 0 1904,-5-11-1048,-2-4 0,-4-14-80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16740,'0'1'195,"1"1"0,-1 0 1,0 0-1,1-1 0,-1 1 0,0 0 1,0 0-1,0 0 0,0-1 1,0 1-1,-1 0 0,1 0 1,0 0-1,-1-1 0,0 3 1,-14 29 845,6-13 106,6-11-735,-3 5 48,1 1 1,0 0-1,1 0 1,1 0-1,0 0 1,0 20-1,3-34-443,0 0 0,0 0 1,0 0-1,0 0 0,0 0 0,0 0 0,0 0 0,1 0 0,-1-1 1,0 1-1,1 0 0,-1 0 0,0 0 0,1 0 0,-1-1 0,1 1 1,-1 0-1,1-1 0,0 1 0,-1 0 0,1-1 0,0 1 0,-1 0 0,2 0 1,0-1-6,-1 1 0,1-1 0,-1 0 0,1 1 0,0-1 0,-1 0 0,1 0 1,-1 0-1,1 0 0,-1-1 0,1 1 0,-1 0 0,3-1 0,5-3 12,0 1 0,0-1 0,14-9 0,-22 13-22,80-52 97,57-29 10,-135 79-101,0 0-1,0 1 0,1 0 0,-1 0 0,0 0 1,1 0-1,-1 0 0,1 1 0,3-1 0,-6 1-3,-1 0 0,0 0 0,1 0 0,-1 0 0,0 0 0,1 0 0,-1 0-1,0 1 1,1-1 0,-1 0 0,0 0 0,1 0 0,-1 0 0,0 1 0,0-1 0,1 0-1,-1 0 1,0 1 0,0-1 0,1 0 0,-1 0 0,0 1 0,0-1 0,0 0-1,0 1 1,1-1 0,-1 0 0,0 1 0,0-1 0,0 0 0,0 1 0,0 1 9,0-1 1,0 1-1,0-1 1,-1 1-1,1-1 1,-1 1-1,1-1 1,-1 1-1,1-1 1,-1 1 0,-1 1-1,-37 55 350,28-43-226,-1 2 0,-13 28 0,24-44-139,0 0 0,1 0 0,0 0 0,-1 0 0,1 0 0,0 0 1,-1 0-1,1 1 0,0-1 0,0 0 0,0 0 0,0 0 0,0 0 0,0 0 1,0 2-1,1-3-20,-1 1 1,0-1 0,0 1-1,1-1 1,-1 0 0,0 1-1,1-1 1,-1 0 0,0 1-1,1-1 1,-1 0 0,1 0-1,-1 1 1,0-1 0,1 0-1,-1 0 1,1 0 0,-1 0-1,1 0 1,-1 1 0,0-1-1,1 0 1,-1 0 0,1 0-1,0 0 1,3-1-237,-1 1 0,1-1 0,0 0 0,-1 0 0,1 0 0,-1 0 0,7-4 0,59-35-3588,-26 14 2807,5-1-356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194 115 13979,'2'-4'352,"-1"1"0,1-1 0,-1 1-1,0-1 1,0 0 0,-1 1 0,1-1 0,-1 0 0,0 1 0,0-1-1,0 0 1,0 0 0,0 1 0,-1-1 0,0 0 0,0 1 0,0-1-1,0 1 1,0-1 0,-1 1 0,0-1 0,-3-4 0,4 6-268,-1 0 1,0 0 0,0 0 0,0 0 0,0 0-1,0 0 1,0 1 0,0-1 0,-1 1 0,1 0-1,-1-1 1,1 1 0,-1 0 0,1 0 0,-1 1-1,1-1 1,-1 0 0,0 1 0,0 0 0,1-1-1,-1 1 1,0 0 0,0 1 0,1-1 0,-1 0-1,0 1 1,1 0 0,-1-1 0,0 1 0,1 0-1,-3 2 1,-1 0-63,0 1 0,0 0 0,0 0 0,0 0 0,1 1 0,0 0 0,0 0 0,0 0 0,1 1 0,0-1 0,0 1 0,0 0 0,1 0 0,-1 1 0,-3 12 0,1-1 3,0 0 1,2 0-1,0 1 1,-3 33-1,7-43-11,-1 1 1,2-1-1,-1 1 0,1-1 1,1 0-1,2 10 0,-4-17-12,0-1 0,1 1 0,-1 0 1,1 0-1,0-1 0,-1 1 0,1 0 0,0-1 0,0 1 0,0 0 0,0-1 1,1 1-1,-1-1 0,0 0 0,1 0 0,-1 1 0,1-1 0,-1 0 0,1 0 1,-1 0-1,1 0 0,0 0 0,-1-1 0,1 1 0,0-1 0,0 1 0,0-1 1,-1 1-1,1-1 0,0 0 0,0 0 0,0 0 0,0 0 0,0 0 0,-1 0 1,4-1-1,2-2 12,1 1 0,-1-1 0,0-1 0,0 0 0,-1 1 0,1-2 0,-1 1-1,0-1 1,0 0 0,0 0 0,-1-1 0,0 0 0,0 0 0,5-7 0,-2 2 38,-1-1-1,0 0 1,0-1-1,-2 1 1,1-1-1,-1 0 1,3-15-1,-7 22-15,0 0-1,0-1 1,-1 1-1,1 0 1,-1-1-1,-1 1 1,1-1-1,-2-7 1,1 12-46,1 0 0,-1 0 0,1 1 0,-1-1-1,0 0 1,0 0 0,0 0 0,0 1 0,0-1 0,0 0 0,0 1 0,-1-1 0,1 1 0,-1-1 0,1 1 0,-1 0 0,1 0-1,-1 0 1,0 0 0,1 0 0,-1 0 0,0 0 0,0 0 0,0 1 0,0-1 0,0 1 0,0-1 0,0 1 0,-2 0 0,2 0-123,0 0 1,0 1 0,0-1-1,0 1 1,0 0 0,0-1 0,0 1-1,1 0 1,-1 0 0,0 0-1,1 1 1,-1-1 0,1 0-1,-1 1 1,1-1 0,0 0 0,-1 1-1,1 0 1,0-1 0,0 1-1,0 0 1,-1 3 0,-1 1-296,-1 1 1,1 0 0,1 1-1,-4 11 1,3 4-487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16163,'0'0'169,"0"1"0,1-1 0,-1 0-1,0 1 1,1-1 0,-1 0 0,0 1-1,0-1 1,1 1 0,-1-1 0,0 1-1,0-1 1,0 1 0,0-1-1,0 1 1,1-1 0,-1 0 0,0 1-1,0-1 1,0 1 0,0-1 0,0 1-1,-1-1 1,1 1 0,0 0 0,-2 21 1089,1-14-744,-6 207 119,1-224-2035,2-4 933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3 329 16964,'-3'10'2734,"10"-16"-776,9-17-297,8-19-744,30-71-1,-34 67-942,33-55-1,-46 93 38,-3 9-5,-1 19-3,-6 31 27,-3-4 62,2-21 3,0 1 0,2-1 0,2 0 0,0 1 0,6 41 1,-6-66-206,0 0 1,1 0-1,-1 0 1,1 0-1,-1 0 1,1 0 0,0-1-1,0 1 1,-1 0-1,1 0 1,0-1-1,1 1 1,-1 0 0,0-1-1,0 1 1,1-1-1,-1 1 1,1-1 0,-1 0-1,4 2 1,-2-3-318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43 12115,'-10'1'153,"0"0"1,1 0-1,-1 1 1,1 0-1,-1 1 1,1 0 0,0 0-1,0 1 1,0 0-1,1 1 1,0 0 0,-1 0-1,1 1 1,1 0-1,-1 0 1,-11 13-1,9-7 7,0 0 0,0 1-1,2 0 1,-1 0-1,2 1 1,-1 0-1,2 0 1,0 1-1,-6 23 1,4 1 110,2 0 1,2 1-1,1-1 1,4 68-1,31 158 157,-23-207-417,3-2 0,3 1 0,28 72 0,-35-109-10,0-1 1,2 0 0,0 0-1,1-1 1,1-1 0,1 0-1,0-1 1,1 0-1,1-1 1,0 0 0,1-1-1,28 18 1,-36-27 6,0-1 0,1 1 0,0-2 0,0 1 0,0-1 0,0 0 1,1-1-1,-1 0 0,19 1 0,-22-3 0,-1 0 0,0-1 0,1 1 0,-1-1 0,1 0 0,-1-1 0,0 1 0,0-1 0,0 0 0,0 0 0,0-1 0,0 1 0,0-1 0,-1 0 0,1 0 0,-1-1 0,0 0 0,6-6 0,-1-2 49,0 0 1,-1-1-1,0 0 0,-1 0 0,-1-1 1,0 0-1,5-18 0,21-105 246,-19 60-194,-3-1 0,-3-1 0,-6-144 0,-5 178-161,-1 0 1,-2 0-1,-2 1 1,-3 0-1,-1 1 0,-1 0 1,-3 1-1,-24-43 1,31 67-112,-1 1 0,0 1 0,-1 0 0,-21-22 1,25 31 96,0 0 1,0 0-1,-1 0 1,0 1 0,0 1-1,0 0 1,-1 0-1,0 0 1,0 1-1,-10-2 1,-32-5-331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14907,'6'-8'4380,"-6"24"-2144,-1-15-2289,-20 347 2978,9-377-5381,9 15 1970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16876,'2'3'1896,"3"-1"-1200,5-2-216,3-3 985,3-3-505,1-1-168,2-2-240,1-1-112,1-1-160,-1 5-120,-1 3-392,-2 2-352,-4 4 1104,-1 1-592,-4 2 8,-1-3-64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13 282 14043,'-12'32'4641,"24"-41"-1600,-11 7-2991,270-294 2730,-271 295-2780,0 1 1,1-1 0,-1 1-1,0-1 1,1 1 0,-1 0-1,1-1 1,-1 1 0,0 0-1,1-1 1,-1 1 0,1 0 0,-1-1-1,1 1 1,-1 0 0,1 0-1,-1 0 1,1 0 0,-1-1-1,1 1 1,-1 0 0,1 0-1,0 0 1,0 0 0,0 12-8,-13 26-19,10-32 27,-6 18-53,1 1 0,1 1 0,1-1 1,1 1-1,1 0 0,2 47 0,0-60-838,-4-18-218,-4-4 1023,-2 0-284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12419,'0'1'173,"-1"0"0,1 0 0,0 0 0,0-1 0,-1 1 0,1 0 0,0 0 0,0 0 0,0 0 0,0 0 0,0 0 0,0 0 0,1 0 0,-1 0 0,0 0 0,0 0-1,1 0 1,-1 0 0,1 0 0,-1 0 0,1 0 0,-1 0 0,1 0 0,-1-1 0,2 2 0,-1-1-2,0-1 0,1 1 0,-1 0-1,1-1 1,-1 1 0,0-1-1,1 0 1,-1 1 0,1-1 0,0 0-1,-1 0 1,1 0 0,-1 0-1,4 0 1,7-3 312,0 1 1,0-1-1,17-7 0,-17 5-122,196-53 1423,-170 50-1819,0 1 0,0 2 0,61 0 1,-90 6-336,0 0 0,0 0 0,0 1 0,0 0 1,14 6-1,-11-4-520,-8-4 341,2-5-69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15243,'0'0'64,"-1"0"-1,1 0 0,0 0 1,-1 1-1,1-1 0,0 0 1,-1 0-1,1 0 0,0 0 1,-1 0-1,1 0 0,0 0 1,-1 0-1,1-1 0,0 1 1,-1 0-1,1 0 0,0 0 1,-1 0-1,1 0 0,0 0 1,-1-1-1,1 1 0,0 0 1,0 0-1,-1 0 0,1-1 1,0 1-1,0 0 0,-1-1 1,1 1-1,0 0 0,0 0 1,0-1-1,0 1 0,0 0 1,-1-1-1,1 1 0,0 0 1,0-1-1,0 1 0,0 0 1,0-1-1,0 1 0,0 0 1,0-1-1,0 1 0,0 0 1,0-1-1,0 1 0,0 0 1,0-1-1,1 1 0,-1 0 1,0-1-1,0 1 0,0 0 1,0 0-1,1-1 0,-1 1 1,0 0-1,0 0 0,0-1 1,1 1-1,-1 0 0,0 0 1,0-1-1,1 1 0,0 0 1,18-18 1949,-8 12-1615,-1 1 0,1 0 0,0 1 0,18-5 0,-24 7-361,-1 1-1,1 0 1,0 1 0,-1-1-1,1 1 1,0 0-1,-1 0 1,1 0 0,0 1-1,-1 0 1,1 0-1,-1 0 1,1 0 0,6 3-1,-10-3-33,1 1 0,-1-1 0,1 0 0,-1 0 0,1 1 0,-1-1 0,0 0 0,0 1 0,0 0 0,0-1-1,0 1 1,0-1 0,0 1 0,-1 0 0,1 0 0,-1-1 0,1 1 0,-1 0 0,1 0 0,-1 0 0,0 0 0,0 0 0,0-1 0,0 1 0,0 0 0,-1 0-1,1 0 1,0 0 0,-1 0 0,1-1 0,-1 1 0,0 0 0,-1 2 0,-3 7 5,0-1 0,-1 1 0,-12 17 0,-38 44 0,33-45-4,2 1-1,-28 48 1,48-74-2,0 0 1,0 0-1,0 0 0,0 1 1,0-1-1,0 0 1,1 0-1,-1 0 0,1 1 1,0-1-1,-1 0 0,1 0 1,0 1-1,0-1 1,1 0-1,-1 0 0,0 1 1,1-1-1,-1 0 0,2 3 1,-1-3-9,0-1 1,1 0-1,-1 1 0,0-1 1,1 0-1,-1 0 0,0 0 1,1 0-1,-1 0 0,1 0 1,0-1-1,-1 1 0,1 0 1,0-1-1,-1 0 0,1 1 1,0-1-1,-1 0 0,1 1 1,0-1-1,0 0 0,-1 0 1,1-1-1,0 1 0,0 0 1,2-1-1,6-1-290,0 0-1,0-1 1,-1 0-1,1-1 0,-1 1 1,1-2-1,-1 0 1,-1 0-1,1 0 1,-1-1-1,0 0 1,0-1-1,10-10 1,2-5-466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 14155,'-18'14'3638,"10"-3"-3373,1 0 0,0 0 0,1 0 0,0 1 0,1 0 0,0 0 0,1 1 0,0 0 0,1-1 0,0 1 0,1 0-1,1 0 1,0 0 0,1 18 0,0-30-242,0 1 0,0-1 0,0 1 0,0-1-1,1 1 1,-1-1 0,0 1 0,1-1 0,-1 1-1,1-1 1,0 1 0,-1-1 0,1 1 0,0-1 0,0 0-1,0 0 1,0 1 0,0-1 0,2 1 0,-2-1 2,0-1 0,0 0 0,0 0 0,0 1 0,0-1 0,0 0 0,0 0 0,0 0 0,0 0 0,0 0 0,0 0 0,0-1 0,0 1 0,0 0 0,0 0 0,-1-1 0,1 1 0,0 0 0,0-1 0,0 1 0,1-2 0,4-2 89,0-1 0,0 1 0,-1-1 0,0 0 0,0-1 0,6-9 0,1-2 258,-1-1 1,14-31 0,-21 40-262,-1 1-1,0-1 1,0 0 0,-1 0 0,0 0 0,0 0-1,-1 0 1,-1-15 0,1 23-114,-1 0 0,0-1 0,0 1 0,-1 0 0,1-1 0,0 1 1,0 0-1,-1-1 0,1 1 0,0 0 0,-1 0 0,0-1 0,1 1 0,-1 0 0,0 0 0,1 0 1,-1 0-1,0 0 0,0 0 0,0 0 0,0 0 0,0 0 0,0 0 0,0 0 0,0 1 1,0-1-1,0 0 0,-1 1 0,1-1 0,0 1 0,0-1 0,-1 1 0,1 0 0,0 0 0,-1-1 1,1 1-1,0 0 0,-1 0 0,1 0 0,0 0 0,-1 1 0,1-1 0,-2 1 0,-1-1-201,1 1 0,-1 1 0,1-1 0,-1 1 0,1-1-1,0 1 1,-1 0 0,1 0 0,0 0 0,0 1-1,0-1 1,1 1 0,-1-1 0,-3 5 0,4-3-90,0-1 0,0 1 1,0-1-1,0 1 0,1 0 1,0 0-1,-1 0 0,0 5 1,2 1-573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4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147 297 16916,'-1'-1'231,"0"1"0,0 0 1,1-1-1,-1 1 0,0 0 1,0 0-1,0 0 0,0-1 1,0 1-1,1 0 1,-1 0-1,0 0 0,0 1 1,0-1-1,0 0 0,0 0 1,1 0-1,-1 1 0,0-1 1,0 0-1,0 1 0,1-1 1,-2 1-1,-20 12 1833,13-5-1898,0 1 1,0 0-1,0 0 0,1 1 1,0 0-1,1 0 0,0 1 0,1 0 1,0 0-1,1 0 0,0 1 1,1 0-1,-6 24 0,10-34-164,-1-1 0,1 1 0,0-1-1,0 1 1,0-1 0,0 1-1,0-1 1,0 1 0,0-1 0,0 1-1,1-1 1,-1 1 0,0-1-1,1 1 1,-1-1 0,1 1-1,0-1 1,0 0 0,-1 1 0,3 1-1,-2-3 1,0 1-1,0-1 0,0 1 1,0-1-1,0 1 1,0-1-1,0 0 0,1 1 1,-1-1-1,0 0 0,0 0 1,0 0-1,0 0 1,1 0-1,-1 0 0,0-1 1,0 1-1,0 0 0,0 0 1,2-1-1,4-2 9,0 0-1,0-1 0,0 0 1,0 0-1,-1 0 1,9-8-1,2-3 18,0-1-1,-2-1 0,0 0 1,0-1-1,-2 0 1,0-1-1,-1-1 0,-2 0 1,16-39-1,-25 57-22,0 0 0,-1 0-1,1 0 1,-1 0 0,0 0 0,1 0-1,-1 0 1,0-1 0,0 1 0,-1 0-1,0-4 1,1 6-3,0 0 0,0 0-1,0-1 1,0 1 0,0 0 0,-1 0-1,1-1 1,0 1 0,0 0 0,0 0-1,-1 0 1,1 0 0,0-1 0,0 1-1,0 0 1,-1 0 0,1 0 0,0 0-1,0 0 1,-1-1 0,1 1 0,0 0-1,-1 0 1,1 0 0,0 0 0,0 0-1,-1 0 1,1 0 0,0 0 0,-1 0-1,-13 8 11,11-4-13,-1-1 0,1 0 0,0 1 1,0-1-1,1 1 0,-1 0 0,1 0 0,0 0 0,0 0 1,0 0-1,0 0 0,1 1 0,-1-1 0,1 1 0,0-1 1,1 1-1,-1-1 0,1 5 0,0-7 2,1-1 0,-1 0 0,0 0 0,1 0 0,0 1-1,-1-1 1,1 0 0,0 0 0,-1 0 0,1 0 0,0 0 0,0 0-1,0-1 1,0 1 0,0 0 0,0 0 0,0-1 0,0 1 0,0 0 0,0-1-1,0 1 1,0-1 0,1 1 0,-1-1 0,0 0 0,0 0 0,1 1 0,-1-1-1,2 0 1,5 0 8,-1 0-1,1 0 0,12-2 0,1-1 9,-1-2 0,1-1-1,-1 0 1,0-1 0,0-1-1,-1-1 1,25-16 0,-16 7 33,0-1 0,-1-2 0,44-44 0,-12-3 54,-54 62-93,0-1-1,0 0 1,-1 0-1,0-1 1,0 1 0,-1-1-1,0 0 1,2-8-1,-5 16-9,0 0 0,0 0 0,0 0 0,0-1 0,0 1 1,0 0-1,0 0 0,0 0 0,0 0 0,0 0 0,0 0 0,0-1 0,0 1 0,0 0 0,0 0 0,0 0 0,0 0 0,0 0 0,0 0 0,0-1 0,0 1 0,0 0 0,0 0 0,-1 0 0,1 0 0,0 0 0,0 0 0,0 0 1,0 0-1,0-1 0,0 1 0,0 0 0,0 0 0,-1 0 0,1 0 0,0 0 0,0 0 0,0 0 0,0 0 0,0 0 0,0 0 0,-1 0 0,1 0 0,0 0 0,0 0 0,0 0 0,0 0 0,0 0 0,0 0 0,-1 0 0,1 0 1,0 0-1,0 0 0,0 0 0,0 0 0,0 0 0,0 0 0,-1 0 0,1 1 0,0-1 0,0 0 0,0 0 0,0 0 0,0 0 0,0 0 0,0 0 0,-10 8-3,-7 12-8,2 1-1,0 1 0,-14 30 1,-31 76-7,59-124 20,-10 22 12,1 0 1,-6 30-1,14-50-9,1 0 0,0 0-1,0 0 1,0 0 0,1 0 0,0 0 0,0 0 0,0 0-1,1 0 1,0 0 0,0 0 0,1 0 0,-1 0-1,1 0 1,1-1 0,2 7 0,-4-10-8,0-1 0,0 1 1,1 0-1,-1-1 0,0 1 0,1-1 0,-1 0 1,1 1-1,-1-1 0,1 0 0,-1 0 0,1 0 1,3 1-1,-4-2-5,0 0 0,0 1 1,0-1-1,0 0 0,0 0 1,0 0-1,0 0 0,0 0 1,0 0-1,0 0 0,0-1 1,0 1-1,0 0 0,0-1 1,0 1-1,0 0 0,0-1 1,-1 1-1,2-2 0,1 0-19,-1 0 0,0 0 0,0 0 0,0 0 1,-1-1-1,1 1 0,0 0 0,-1-1 0,0 0 0,0 1 0,1-1 0,-1 0 0,-1 0 0,1 0 0,0-4 0,0-3-67,-1 0 0,0-1 0,0 1-1,-1 0 1,-1 0 0,0 0 0,0 0 0,-1 0 0,-7-17 0,-1 1-81,-2 1 0,-20-31 0,5 20 170,10 13 177,14 17 65,7 6 146,12 7-568,1-1 1,-1 0-1,1-1 1,1-1-1,-1 0 1,1-1-1,-1-1 0,1 0 1,29-2-1,-41 0 125,0 0-1,-1 0 0,1-1 1,0 1-1,8-3 0,20-17-439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15507,'0'0'90,"0"-1"-1,0 1 0,0 0 0,0-1 0,0 1 1,0 0-1,0-1 0,0 1 0,0 0 1,0 0-1,0-1 0,0 1 0,0 0 0,0-1 1,0 1-1,0 0 0,0-1 0,-1 1 0,1 0 1,0 0-1,0-1 0,0 1 0,0 0 1,-1 0-1,1-1 0,0 1 0,0 0 0,-1 0 1,1 0-1,0 0 0,0-1 0,-1 1 1,1 0-1,0 0 0,-1 0 0,-9 5 1613,-10 17-360,12-9-1152,0 1-1,0 0 0,1 0 0,1 1 1,0 0-1,-6 27 0,10-32-165,-1 1-1,2 0 0,-1-1 1,2 1-1,-1 0 0,2 0 1,-1 0-1,1 0 0,1-1 1,5 19-1,-7-28-8,0 1 0,1-1 0,-1 0 0,0 1 0,1-1 1,0 1-1,-1-1 0,1 0 0,0 0 0,0 1 0,-1-1 0,1 0 0,0 0 0,0 0 0,0 0 0,0 0 0,1 0 1,-1 0-1,0 0 0,0-1 0,1 1 0,-1 0 0,0-1 0,1 1 0,-1-1 0,0 1 0,1-1 0,-1 0 1,1 1-1,-1-1 0,1 0 0,-1 0 0,1 0 0,-1 0 0,0 0 0,1-1 0,-1 1 0,1 0 0,1-2 0,2 0 48,0 0-1,-1-1 1,0 0-1,1 1 0,-1-2 1,-1 1-1,1 0 0,0-1 1,-1 0-1,5-6 1,9-13 291,-2-1 0,21-43 0,-30 55-264,-1-1 0,0 0 1,-1 0-1,0-1 0,-1 1 0,-1-1 1,2-22-1,-4 35-112,0 0-1,0-1 1,0 1 0,0 0-1,0 0 1,0 0-1,-1 0 1,1 0 0,0-1-1,-1 1 1,1 0 0,-1 0-1,1 0 1,-1 0 0,1 0-1,-1 0 1,0 0-1,1 0 1,-1 0 0,0 1-1,0-1 1,0 0 0,0 0-1,1 1 1,-1-1 0,0 0-1,0 1 1,-1-1 0,1 1-1,0 0 1,0-1-1,0 1 1,0 0 0,0-1-1,0 1 1,0 0 0,-1 0-1,1 0 1,0 0 0,0 0-1,0 0 1,0 0-1,-1 1 1,0-1 0,-1 1-111,0 0 0,1-1 1,0 1-1,-1 0 0,1 0 1,-1 0-1,1 0 0,0 1 1,0-1-1,0 1 0,0-1 1,0 1-1,0 0 1,0-1-1,0 1 0,1 0 1,-1 0-1,1 1 0,-3 3 1,2 6-567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11811,'49'-85'3523,"-39"65"-1907,2-1-1,0 1 0,27-33 0,-39 53-1581,0 0-1,0-1 0,1 1 0,-1 0 0,0-1 1,0 1-1,0 0 0,0-1 0,1 1 1,-1 0-1,0 0 0,0-1 0,1 1 1,-1 0-1,0 0 0,0 0 0,1-1 0,-1 1 1,0 0-1,1 0 0,-1 0 0,0 0 1,1-1-1,-1 1 0,0 0 0,1 0 0,-1 0 1,0 0-1,1 0 0,-1 0 0,0 0 1,1 0-1,-1 0 0,0 0 0,1 0 1,-1 0-1,0 1 0,1-1 0,-1 0 0,0 0 1,1 0-1,-1 0 0,0 0 0,0 1 1,1-1-1,-1 0 0,0 0 0,1 1 0,-1-1 1,0 0-1,0 0 0,0 1 0,1-1 1,-1 0-1,0 1 0,0-1 0,0 0 1,0 0-1,0 1 0,1-1 0,-1 0 0,0 1 1,0-1-1,0 1 0,0-1 0,0 0 1,0 1-1,0-1 0,1 32 641,-1-26-577,-14 215 1471,2-49-956,5-45-405,7-127-214,-1 0 0,1 0 0,0 0 0,0 0 0,0 0 0,0-1 0,0 1 0,0 0 0,0 0 0,0 0 0,-1 0 0,1 0 0,0 0 0,0 0 0,0 0 0,0 0 0,0 0 0,0 0 0,0 0 0,-1 0 0,1 0 0,0 0 0,0 0 0,0 0 0,0 0 0,0 0 0,0 0 0,-1 0 0,1 0 0,0 0 0,0 0 0,0 0 0,0 0 0,0 0 0,0 0 0,0 0 0,-1 0 0,1 0 0,0 1 0,0-1 0,0 0 0,0 0 0,0 0 0,0 0 0,0 0 0,0 0 0,0 0 0,0 0 0,0 1 0,-1-1 0,1 0 0,-7-13-634,6 12 503,-18-45-1377,10 26 1004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16508,'35'-17'6116,"24"1"-3322,-23 8-2034,286-87 368,-291 91-1113,-19 6-431,-12-1 371,0-1 0,0 1-1,-1-1 1,1 0 0,0 1 0,0-1-1,0 0 1,0 1 0,0-1 0,-1 1 0,1-1-1,0 0 1,0 0 0,0 1 0,-1-1-1,1 0 1,0 1 0,-1-1 0,1 0-1,0 0 1,-1 1 0,1-1 0,0 0 0,-1 0-1,1 0 1,0 0 0,-1 1 0,1-1-1,-1 0 1,-3 2-367,0 0-1,0-1 1,-1 1-1,1-1 0,0 0 1,-1 0-1,1 0 1,-1-1-1,1 0 1,0 0-1,-9 0 1,-6-3-710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15819,'-6'-9'2088,"5"8"-1741,0 1 0,0-1 0,1 0 0,-1 0 0,1 0 1,-1 0-1,1 0 0,-1 0 0,1 0 0,0 0 1,-1 0-1,1 0 0,0-2 0,0 2-236,0 0-1,1 1 0,-1-1 1,1 0-1,0 0 1,-1 0-1,1 1 0,0-1 1,-1 0-1,1 1 1,0-1-1,0 1 0,0-1 1,-1 1-1,1-1 0,0 1 1,0-1-1,0 1 1,0 0-1,2-1 0,22-6 157,0 1-1,1 1 0,-1 1 1,1 1-1,28 1 1,-17 0-160,-14 1-217,11-2-332,1 2 1,-1 1 0,61 8 0,-93-4-347,-2 0 257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15411,'0'12'1865,"2"-5"-1137,6-6-184,5 1 1096,7-9-631,5-2-185,9-4-256,3-4-296,2 0-840,-2 1 656,-7-5-192,-1 0-160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11634,'-2'-16'4667,"2"16"-4584,0 0 1,0 0 0,0 1 0,0-1 0,0 0 0,0 0-1,0 0 1,0 0 0,0 1 0,0-1 0,0 0 0,0 0-1,-1 0 1,1 1 0,0-1 0,0 0 0,0 0 0,0 0-1,0 0 1,0 0 0,0 1 0,-1-1 0,1 0 0,0 0-1,0 0 1,0 0 0,0 0 0,-1 0 0,1 0 0,0 0 0,0 0-1,0 1 1,0-1 0,-1 0 0,1 0 0,0 0 0,0 0-1,0 0 1,-1 0 0,1 0 0,0 0 0,0 0 0,0 0-1,0 0 1,-1 0 0,1-1 0,0 1 0,0 0 0,0 0-1,0 0 1,-1 0 0,1 0 0,0 0 0,0 0 0,0 0-1,0-1 1,-1 1 0,1 0 0,0 0 0,0 0 0,0 0-1,0 0 1,0-1 0,0 1 0,-1 5 195,0 0 1,1 0-1,0 0 1,0 1-1,0-1 1,1 0-1,0 0 1,0 0-1,0 0 1,0 0-1,4 7 1,-1 1-24,58 228 987,-24-90-936,27 244 1,-56-319-219,43 267 1047,-36-272-916,-21-143-1779,1 6-313,4 47 1213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15091,'0'-6'1250,"-1"4"-1037,1 0 1,0 0-1,0 0 0,0 0 1,0 0-1,1 0 1,-1 0-1,1 0 0,-1 0 1,1 0-1,-1 0 0,1 0 1,0 1-1,0-1 1,0 0-1,0 0 0,0 1 1,0-1-1,2-1 0,4-5 410,1 0 0,0 1-1,15-11 1,-20 16-556,-1 1 1,1-1-1,-1 0 0,1 1 1,-1 0-1,1 0 0,0 0 1,0 0-1,0 0 0,-1 0 1,1 1-1,0 0 0,0-1 1,0 1-1,0 0 1,0 0-1,0 0 0,5 2 1,-6-1-53,-1-1 0,1 1 0,-1 0 0,0 0 1,0 0-1,1 0 0,-1 0 0,0 1 1,0-1-1,0 0 0,0 0 0,0 1 0,0-1 1,0 1-1,-1-1 0,1 1 0,-1-1 0,1 1 1,-1-1-1,1 1 0,-1-1 0,0 1 1,1 0-1,-1-1 0,0 1 0,-1 1 0,1 7 20,0-1-1,-1 1 0,-2 10 0,2-18-25,-7 31 134,-1 0 0,-25 56 1,23-62 56,0 0 1,2 1 0,0 0 0,-4 37-1,12-60-138,0 1-1,1-1 0,0 0 1,0 1-1,2 9 0,-2-14-54,1-1-1,-1 1 1,0 0-1,0 0 1,1 0 0,-1 0-1,0-1 1,1 1-1,-1 0 1,1 0-1,-1-1 1,1 1 0,0 0-1,-1-1 1,1 1-1,0 0 1,-1-1 0,1 1-1,0-1 1,0 1-1,-1-1 1,1 1-1,0-1 1,0 0 0,0 0-1,0 1 1,0-1-1,0 0 1,-1 0-1,1 0 1,0 0 0,0 0-1,0 0 1,0 0-1,0 0 1,0 0 0,0 0-1,-1-1 1,1 1-1,0 0 1,1-1-1,6-2-223,0 0 0,-1-1 0,0 0 0,0 0-1,0 0 1,0-1 0,-1 0 0,1 0-1,-1-1 1,7-9 0,7-9-1096,23-36 1,-40 55 1304,19-30-930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17292,'-7'54'1718,"-5"79"873,12-120-2363,0-1 1,1 1 0,1-1 0,0 1 0,0-1-1,1 0 1,1 0 0,6 14 0,-10-24-193,1-1 0,0 1 1,0 0-1,0-1 1,0 1-1,0-1 0,0 1 1,0-1-1,0 0 1,1 1-1,-1-1 0,1 0 1,-1 0-1,1 0 1,-1 0-1,1 0 0,-1 0 1,1 0-1,0-1 0,0 1 1,-1-1-1,1 1 1,2-1-1,-2 0 10,0 0 1,1 0-1,-1 0 1,1-1-1,-1 1 1,0-1-1,0 0 1,1 0-1,-1 0 1,0 0-1,0 0 1,0 0-1,0 0 1,0-1-1,0 1 0,-1-1 1,4-2-1,2-4 100,0 0 0,-1 0 0,0-1-1,0 0 1,-1 0 0,0 0 0,-1-1-1,0 1 1,0-1 0,-1 0 0,-1 0-1,1 0 1,-1-1 0,0-13 0,-2 19-145,1 0 0,-1-1 0,-1 1 0,1 0 1,-1-1-1,0 1 0,0 0 0,0 0 1,-1 0-1,0 0 0,0 0 0,0 0 1,-1 0-1,1 1 0,-1-1 0,0 1 1,0 0-1,-1 0 0,1 0 0,-1 0 0,0 1 1,0-1-1,0 1 0,-1 0 0,1 0 1,-1 0-1,0 1 0,1 0 0,-9-3 1,-36-9-2652,48 13 2008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17868,'3'0'761,"50"-1"4299,113-7-4807,-41-8-1730,-125 16 1469,1-1 1,-1 1-1,0 0 1,0 0-1,1 0 0,-1 0 1,0 0-1,0 0 1,0 0-1,1 0 1,-1 0-1,0 0 0,0 0 1,1 0-1,-1 0 1,0 0-1,0 0 1,1 0-1,-1 0 0,0 0 1,0 0-1,0 0 1,1 0-1,-1 0 0,0 0 1,0 0-1,1 1 1,-1-1-1,0 0 1,0 0-1,0 0 0,0 0 1,1 0-1,-1 1 1,0-1-1,0 0 1,0 0-1,0 0 0,0 1 1,0-1-1,1 0 1,-1 0-1,0 1 1,0-1-1,0 0 0,0 0 1,0 0-1,0 1 1,0-1-1,0 0 1,0 0-1,0 1 0,0-1 1,0 0-1,0 0 1,0 1-1,0-1 1,-1 0-1,-5 8-381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16660,'4'10'1600,"4"-5"-912,3 0-224,8-4 632,2-1-159,9 0-161,5-3-128,2-1-248,4-3-88,-2 0-136,-2-2-128,-1 2-264,-4 0-256,-9 1 232,-6 2 152,0 2-80,-7 2-88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111 233 13627,'1'-1'373,"0"0"1,0-1-1,0 1 0,0-1 1,0 1-1,0-1 0,-1 1 1,1-1-1,-1 0 0,1 1 0,-1-1 1,0 0-1,1 1 0,-1-1 1,0-2-1,0 3-276,0 0 0,0 1 1,0-1-1,-1 1 0,1-1 0,0 1 0,0-1 0,0 1 0,-1-1 1,1 1-1,0-1 0,-1 1 0,1-1 0,0 1 0,-1-1 0,1 1 1,0-1-1,-1 1 0,1 0 0,-1-1 0,1 1 0,-1 0 0,1-1 1,-1 1-1,1 0 0,-1 0 0,1 0 0,-1-1 0,0 1 0,1 0 1,-1 0-1,1 0 0,-1 0 0,1 0 0,-1 0 0,0 0 1,1 0-1,-1 0 0,1 0 0,-1 0 0,1 1 0,-1-1 0,1 0 1,-1 0-1,1 1 0,-1-1 0,1 0 0,-1 0 0,1 1 0,-2 0 1,-3 2 59,1 0 0,-1 0 0,1 0 1,-1 0-1,1 1 0,0 0 1,0 0-1,1 0 0,-1 1 0,1-1 1,0 1-1,-5 8 0,1 2-112,0 1-1,0 0 0,-3 16 0,7-23-41,1 0-1,0 1 0,1-1 0,0 1 0,0-1 1,1 11-1,0-18-2,0-1-1,0 0 1,0 1 0,1-1 0,-1 0 0,0 1 0,1-1-1,-1 0 1,1 1 0,0-1 0,-1 0 0,1 0 0,0 0 0,0 0-1,0 0 1,-1 0 0,1 0 0,0 0 0,0 0 0,2 1-1,-1-1 4,0-1 0,0 1-1,0-1 1,0 0-1,1 0 1,-1 1 0,0-2-1,0 1 1,0 0-1,0 0 1,0-1 0,0 1-1,0-1 1,0 1-1,0-1 1,0 0 0,-1 0-1,4-1 1,14-9 22,-1 0 0,0-1 0,-1 0 0,23-22 0,59-67 190,107-147 681,-206 246-705,-4 6-146,-9 12-37,-32 53-15,-69 144 1,110-206 8,1 1 1,0 0 0,0 0-1,0 0 1,1 1 0,0-1-1,1 1 1,0-1 0,0 11-1,1-18-1,0 0-1,0 1 1,0-1 0,0 0-1,1 1 1,-1-1-1,0 0 1,1 1-1,-1-1 1,1 0-1,-1 0 1,1 1 0,0-1-1,-1 0 1,1 0-1,0 0 1,0 0-1,0 0 1,0 0-1,0 0 1,0 0-1,0 0 1,2 1 0,-1-2 1,0 1 0,0-1 0,0 1 0,0-1 0,0 1 0,0-1-1,1 0 1,-1 0 0,0 0 0,0-1 0,0 1 0,0 0 0,3-2 0,6-1 8,-1-1 0,0 0-1,0-1 1,17-11 0,2-4 13,-1-1 0,-1-2 1,0 0-1,-2-2 0,-2-1 1,0 0-1,21-34 0,-110 170-10,58-93-7,-1 0 0,2 1 0,1-1 0,0 1 0,-6 35-1,11-51-3,1 0 0,0 0-1,-1 1 1,1-1-1,0 0 1,0 0 0,1 0-1,-1 0 1,0 0 0,1 0-1,-1 0 1,1 0-1,0 0 1,0 0 0,0 0-1,0 0 1,0 0-1,0-1 1,2 3 0,-2-2-12,1-1 0,0 0 1,-1-1-1,1 1 1,0 0-1,0 0 0,0-1 1,-1 1-1,1-1 1,0 0-1,0 1 1,0-1-1,0 0 0,0 0 1,0 0-1,0 0 1,0-1-1,-1 1 0,1 0 1,0-1-1,2 0 1,9-4-380,0 0 0,-1-1 0,0 0 0,0-1 0,-1 0 0,0-1-1,0 0 1,0-1 0,-1 0 0,-1 0 0,0-1 0,0-1 0,11-17 0,0 0-652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 10986,'1'-1'409,"-1"0"0,0 1 0,1-1-1,-1 0 1,0 1 0,0-1 0,1 0-1,-1 0 1,0 0 0,0 1 0,0-1-1,0 0 1,0 0 0,0 0 0,0 1-1,0-1 1,0 0 0,-1 0 0,1 1-1,0-1 1,-1-1 0,1 2-153,-1-1-1,1 0 1,-1 1 0,0-1 0,1 0-1,-1 1 1,0-1 0,1 1 0,-1-1 0,0 1-1,0-1 1,0 1 0,1-1 0,-1 1-1,-1-1 1,-1 1-111,1-1 1,0 1-1,0 0 0,-1 0 0,1 0 0,0 0 1,0 0-1,-1 0 0,1 0 0,0 1 1,0-1-1,-1 1 0,-2 1 0,1 1-105,-1 0-1,1 0 1,0 0 0,0 1-1,1-1 1,-1 1-1,1 0 1,-1 1-1,1-1 1,1 0 0,-1 1-1,1 0 1,-1-1-1,1 1 1,1 0-1,-1 0 1,1 0 0,0 0-1,0 1 1,0-1-1,1 0 1,-1 7-1,2 12-35,0 0 0,1-1 0,8 37 0,-6-37 8,15 44 1,-17-62-8,0 1-1,0-1 1,1 0-1,-1 0 1,1 0 0,0 0-1,1 0 1,-1-1-1,1 1 1,0-1-1,0 0 1,0 0 0,10 6-1,-13-9 4,1 0 0,-1-1 0,0 1 0,1-1 0,-1 1 1,0-1-1,1 0 0,-1 0 0,1 1 0,-1-1 0,0 0 0,1 0 0,-1 0 0,1 0 0,-1-1 0,0 1 0,1 0 0,-1-1 0,0 1 0,1 0 0,-1-1 1,0 0-1,1 1 0,-1-1 0,0 0 0,0 0 0,0 1 0,0-1 0,0 0 0,0 0 0,0 0 0,0 0 0,0-1 0,0 1 0,0 0 0,-1 0 0,1 0 1,0-1-1,0-1 0,3-6 50,-1 0 1,0 0 0,0 0 0,2-13-1,-1-1 73,-1-1-1,-1 1 1,0-1 0,-2 0-1,-1 1 1,-1-1-1,-1 1 1,-1 0-1,-13-42 1,15 60-94,0 1 0,0-1 1,0 1-1,-1 0 0,1 0 0,-1 0 1,0 0-1,-6-5 0,8 8-33,1 0 0,-1 1 0,0-1 0,0 0-1,0 1 1,0-1 0,0 1 0,0-1 0,0 1 0,0 0-1,0-1 1,0 1 0,0 0 0,0 0 0,0-1 0,0 1 0,0 0-1,0 0 1,0 0 0,0 1 0,0-1 0,0 0 0,0 0-1,0 0 1,0 1 0,0-1 0,0 1 0,0-1 0,0 0 0,0 1-1,0 0 1,0-1 0,0 1 0,1 0 0,-1-1 0,0 1-1,0 0 1,1 0 0,-1 0 0,0-1 0,1 1 0,-1 0-1,1 0 1,-1 0 0,1 1 0,-3 3-333,1-1 0,0 0-1,0 1 1,1 0 0,-1-1 0,1 1-1,0 0 1,0 0 0,1-1 0,-1 1-1,1 0 1,0 0 0,1 0 0,-1 0-1,2 5 1,1-4-527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16468,'10'19'1848,"-6"3"-936,0 1-344,2 1 865,1 2-161,0 1-280,-1-1-168,3-3-368,-4-3-160,3-5-192,-4-2-72,-1-5-184,-3-7-200,-3 2-376,1-6-304,-6-7 760,1-3-144,-9-4-168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16972,'0'1'56,"1"-1"0,-1 0 0,0 0 0,0 0 0,0 0 0,0 0 0,1 0 0,-1 0 0,0 0 0,0 0 0,0 0 0,0 0 0,1 0 0,-1 0 0,0 0 0,0 0 0,0 0 0,0 0 0,1 0 0,-1 0 0,0 0 0,0-1 0,0 1 0,0 0 0,1 0 0,-1 0 0,0 0 0,0 0 0,0 0 0,0 0 0,0 0 0,0-1 0,0 1 0,1 0 0,-1 0 0,0 0 0,0 0 0,0-1 0,0 1 0,5-12 910,3-19-220,-8 27-333,40-264 3181,-28 169-2881,-8 84-480,-1 20 51,2 25 27,1 23-82,6 53 489,28 116 1,-40-219-709,1 0-1,0-1 1,-1 1-1,1-1 1,0 1 0,0-1-1,1 0 1,-1 1 0,0-1-1,1 0 1,-1 0-1,4 3 1,9 6-3028,-11-9 2450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21997,'-2'6'3016,"2"-12"-2672,0-2 1361,0-4-1161,2 1-312,-2-5-688,3 6-392,-2 4-689,-1-1-2023,0 3 2391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16972,'0'-30'3280,"2"50"985,4 17-2972,0-3-711,12 68 217,3-1 0,49 138 0,-58-217-596,-12-22-200,0 0-1,0 0 0,0 0 0,0 0 0,0 0 0,1 0 0,-1 0 0,0 0 1,0 0-1,0 0 0,0 0 0,0 0 0,0 0 0,0 0 0,0 0 1,0 0-1,0 0 0,1 0 0,-1 0 0,0 0 0,0 0 0,0 0 0,0 0 1,0 0-1,0 0 0,0 0 0,0 0 0,0 0 0,0 0 0,0 0 1,0 0-1,1 0 0,-1-1 0,0 1 0,0 0 0,0 0 0,0 0 1,0 0-1,0 0 0,0 0 0,0 0 0,0 0 0,0 0 0,0 0 0,0 0 1,0 0-1,0-1 0,0 1 0,0 0 0,0 0 0,0 0 0,0 0 1,0 0-1,0 0 0,0 0 0,0 0 0,0 0 0,0 0 0,0-1 0,0 1 1,-2-16-25,-1 4-592,-1 0 1,-7-17-1,10 26 303,0 0 1,-1 0-1,1 0 1,-1 1-1,1-1 1,-1 0-1,0 1 1,0 0-1,0-1 0,0 1 1,-1 0-1,1 0 1,-1 0-1,1 1 1,-1-1-1,-2-1 1,-4 2-747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15691,'1'1'199,"-1"0"0,1 0 0,0-1 0,-1 1 1,1 0-1,0-1 0,0 1 0,0-1 0,0 1 0,0-1 0,-1 1 0,1-1 0,0 0 0,0 1 0,0-1 0,0 0 0,0 0 0,0 0 0,0 1 0,0-1 0,0 0 0,0-1 0,0 1 0,0 0 0,0 0 0,0 0 0,0 0 0,0-1 0,0 1 0,0-1 0,0 1 0,0 0 0,0-1 0,0 0 1,1 0-1,30-25 1428,-29 24-1440,30-30 478,-16 14-383,1 2 0,1 0 0,30-21-1,-44 34-334,1 0 0,0 0 0,-1 0 0,1 0 0,0 1 0,0 0 0,1 1 0,-1-1 0,0 1 0,0 0 0,1 1 0,-1 0 0,0 0 0,1 0 0,-1 0 0,1 1 0,-1 0 0,9 3 0,-38-15-1606,4 4 1315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14947,'-1'-5'8786,"9"-5"-5878,14-16-3410,-17 20 1399,67-67-140,-61 63-742,1 0 0,0 1-1,0 0 1,25-11 0,-31 17-68,0 1 0,0 1 0,0-1 0,0 1 0,0 0 0,10-1 0,-14 2-163,1 0 1,-1 0-1,1 0 1,-1 0-1,0 0 1,1 1-1,-1-1 1,1 1-1,-1 0 1,0-1 0,0 1-1,1 0 1,-1 0-1,0 1 1,0-1-1,0 0 1,0 1-1,0-1 1,2 4-1,-4-5 185,0 0 1,1 0-1,-1 0 0,0 0 0,0 0 0,0 1 0,0-1 1,0 0-1,0 0 0,0 0 0,0 0 0,0 1 0,0-1 0,1 0 1,-1 0-1,0 0 0,0 1 0,0-1 0,0 0 0,0 0 1,0 0-1,0 0 0,0 1 0,-1-1 0,1 0 0,0 0 1,0 0-1,0 1 0,0-1 0,0 0 0,0 0 0,0 0 0,0 0 1,0 1-1,0-1 0,-1 0 0,1 0 0,0 0 0,0 0 1,0 0-1,0 0 0,-1 1 0,1-1 0,0 0 0,0 0 1,0 0-1,0 0 0,-1 0 0,1 0 0,0 0 0,0 0 0,0 0 1,0 0-1,-1 0 0,-10-2-1007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13971,'4'-4'6734,"-2"17"-4619,11 31-1376,-3 1 1,7 63 0,-5-26-392,-9-67-271,-3-10-105,-4-16-236,3 5-38,-1 0 0,0 0 1,-1 0-1,1 0 0,-1 1 0,0-1 0,-1 1 1,0 0-1,1 0 0,-1 0 0,-1 1 0,-6-7 1,-6 0-424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 13899,'-1'3'1408,"1"3"-696,1-3-191,6 0 767,5-2-80,6-1-88,2-4-143,12-5-225,-3-1-40,5-4-192,2-1-120,0-2-168,-5 0-128,-5 4-672,-2 3-256,-9 6 680,-4 2-136,-12 2-136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9 493 12315,'-4'17'1860,"3"-14"-1381,0 0 1,0 0-1,1 0 0,-1 0 1,1-1-1,-1 1 0,1 0 1,1 5-1,14-31 3199,13-41-2654,34-114 0,-32 85-947,-8 20-42,13-36-25,-40 155 432,0 56 0,4-91-391,4 105 679,-2-104-714,1-1 1,0 0-1,1 1 0,0-1 0,0 0 1,1 0-1,11 19 0,-16-34-2983,-9-10 2339,-2 1-88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18068,'-1'3'228,"0"1"0,0 0-1,0-1 1,0 1 0,-1-1 0,1 1 0,-1-1 0,0 0 0,0 1 0,0-1 0,0 0-1,-4 2 1,-3 8 219,-128 205 3251,91-133-3357,3 1 1,-32 94-1,66-154-377,1-1 0,2 1 0,-6 44 0,12-59-201,4-17 85,5-18 1,0-9-17,3-10-61,2 0 1,1 0-1,37-68 0,-36 85 155,2 0 0,0 2 0,2 0 0,1 0 0,1 2 0,0 1 0,2 1 0,43-29 0,-32 27 228,-1-2-1,-1-2 1,-1-1-1,45-49 0,-68 61 18,-7 9 7,-4 8 244,-92 131-172,7 4 0,-98 204 0,181-333-244,-10 20 33,1 0 0,1 1 0,1 1 0,-9 45 0,20-73-32,-1 0 0,1 0 0,0 0-1,0 0 1,0 0 0,0 0 0,0 0 0,0 0 0,1-1 0,0 5 0,0-6-4,-1 1 1,0-1 0,0 1 0,1-1 0,-1 0 0,0 1-1,1-1 1,-1 1 0,0-1 0,1 0 0,-1 1-1,1-1 1,-1 0 0,0 0 0,1 1 0,-1-1-1,1 0 1,-1 0 0,1 0 0,-1 1 0,1-1-1,-1 0 1,1 0 0,-1 0 0,2 0 0,0-1 9,1 1 0,-1-1-1,0 1 1,0-1 0,1 0 0,-1 0 0,0 0 0,0-1 0,0 1 0,0 0 0,0-1 0,0 0 0,3-2 0,17-23 76,-1 0-1,-1-2 1,-1 0 0,21-44 0,-15 28-2,56-123 31,-54 106-152,-23 52 14,-4 9 14,1-1 1,-1 0-1,1 1 0,0-1 1,0 0-1,-1 1 0,1-1 1,0 1-1,0-1 0,0 1 1,0 0-1,1-1 0,-1 1 1,0 0-1,1 0 0,1-1 1,-3 2-3,0 0 0,1 1 0,-1-1 0,0 0 1,1 1-1,-1-1 0,0 1 0,0-1 0,1 0 0,-1 1 0,0-1 1,0 1-1,0-1 0,0 0 0,0 1 0,0-1 0,1 1 0,-1-1 1,0 1-1,0-1 0,0 1 0,0-1 0,0 1 0,-1-1 0,1 1 1,0 0-1,-1 14-106,0-8 61,0 0-1,-1 0 1,0 0-1,0 0 1,0 0-1,-1-1 1,0 1-1,-8 11 1,10-18 59,1 1 1,-1-1-1,1 0 0,-1 1 1,1-1-1,-1 0 0,1 1 1,-1-1-1,1 0 1,-1 1-1,0-1 0,1 0 1,-1 0-1,0 0 0,1 0 1,-1 0-1,0 1 0,1-1 1,-1 0-1,1 0 0,-1-1 1,0 1-1,1 0 0,-1 0 1,0 0-1,1 0 1,-1-1-1,0 1 0,1 0 1,-1 0-1,1-1 0,-1 1 1,0-1-1,0 0 54,21 2 7,44 1-40,81 6 162,-120-5-134,0 1 0,0 1 0,39 13 0,-53-12 86,-4-3 389,-9-8 11,-7-11-371,0 0-1,2 0 1,0-1 0,1 1-1,0-2 1,2 1-1,0 0 1,1-1 0,-2-24-1,5 41-176,0-1-1,-1 1 0,1-1 1,0 1-1,0 0 0,0-1 0,0 1 1,0-1-1,0 1 0,1 0 0,-1-1 1,0 1-1,1 0 0,-1-1 1,1 1-1,-1 0 0,1-1 0,0 1 1,-1 0-1,1 0 0,0 0 0,0 0 1,0-1-1,0 1 0,0 1 1,1-3-1,1 3-113,0-1 0,0 0 0,1 1-1,-1 0 1,0 0 0,0 0 0,0 0 0,0 0 0,0 1 0,0-1 0,4 2 0,46 5-3345,-47-7 2663,-9-3-92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3 235 15795,'0'1'162,"0"0"0,-1 0 0,1 0 0,0 0 0,-1 0 0,1 0 0,0 0 0,0 0 0,0 0-1,0 0 1,0 0 0,0 0 0,0 0 0,0 0 0,0 0 0,1 0 0,-1-1 0,0 1 0,1 0 0,-1 0-1,0 0 1,1 0 0,-1 0 0,1 0 0,-1-1 0,1 1 0,0 1 0,1-2 39,0 0 0,-1 1 1,1-1-1,0 0 1,-1 0-1,1 0 0,0-1 1,-1 1-1,1 0 0,0-1 1,-1 1-1,1-1 0,-1 1 1,1-1-1,-1 0 0,4-1 1,138-74 2567,11-5-2370,59-11-323,-211 91-75,0 0-1,-1 0 0,1 0 1,0 1-1,-1-1 1,1 1-1,0-1 0,0 1 1,0 0-1,0-1 0,-1 1 1,1 0-1,0 0 0,0 1 1,0-1-1,0 0 0,-1 0 1,4 2-1,-5-2-12,0 0 1,0 0-1,0 0 0,0 1 0,0-1 1,0 0-1,0 0 0,0 0 0,0 1 1,0-1-1,0 0 0,0 0 0,0 0 1,0 1-1,0-1 0,0 0 0,0 0 1,-1 0-1,1 1 0,0-1 0,0 0 1,0 0-1,0 0 0,0 0 0,0 0 1,0 1-1,-1-1 0,1 0 0,0 0 0,0 0 1,0 0-1,0 0 0,-1 0 0,1 0 1,0 1-1,0-1 0,0 0 0,-1 0 1,1 0-1,0 0 0,0 0 0,0 0 1,-1 0-1,1 0 0,0 0 0,-11 3-1329,-20-7-850,20 3 1458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14323,'14'-43'3612,"-14"43"-3551,0 0 0,0 0 1,0 0-1,0-1 1,1 1-1,-1 0 1,0 0-1,0 0 1,0 0-1,0-1 1,0 1-1,1 0 0,-1 0 1,0 0-1,0 0 1,0 0-1,0-1 1,1 1-1,-1 0 1,0 0-1,0 0 1,1 0-1,-1 0 1,0 0-1,0 0 0,0 0 1,1 0-1,-1 0 1,0 0-1,0 0 1,0 0-1,1 0 1,-1 0-1,0 0 1,0 0-1,0 0 0,1 0 1,-1 1-1,0-1 1,0 0-1,0 0 1,1 0-1,-1 0 1,0 0-1,0 0 1,0 1-1,0-1 1,1 0-1,-1 0 0,0 0 1,0 0-1,0 1 1,0-1-1,0 0 1,0 0-1,0 0 1,0 1-1,0-1 1,1 0-1,-1 0 1,0 1-1,0-1 0,0 0 1,0 0-1,0 0 1,0 1-1,0-1 1,-1 0-1,6 16 1164,-2 21-537,-2 0 0,-2-1 1,-1 1-1,-9 41 0,5-31-196,-2 81 0,8-125-474,5 34 165,-5-36-180,0 0 1,0-1-1,1 1 1,-1 0 0,0-1-1,0 1 1,0 0 0,1-1-1,-1 1 1,0 0-1,1-1 1,-1 1 0,1-1-1,-1 1 1,1-1-1,-1 1 1,1-1 0,-1 1-1,1-1 1,-1 1-1,1-1 1,0 0 0,-1 1-1,1-1 1,0 0 0,-1 1-1,1-1 1,0 0-1,-1 0 1,1 0 0,0 0-1,0 0 1,-1 0-1,1 0 1,0 0 0,-1 0-1,1 0 1,0 0-1,0 0 1,-1 0 0,1-1-1,0 1 1,-1 0 0,1 0-1,0-1 1,0 0-1,8-5-5,1-2 0,-2 1 0,1-1-1,-1-1 1,0 1 0,-1-1 0,0-1-1,6-9 1,1-1-138,-4 8 72,22-35-1268,-30 43 1293,0 1 0,0 0 0,0-1 0,-1 1 0,0-1 0,1 1 1,-1-1-1,-1 0 0,1 0 0,0 1 0,-1-7 0,-4-2-314,-2 1-77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18460,'1'18'1856,"-1"8"-1136,-3 4-255,2 4 831,1 8-328,4 4-224,2 0-160,1-2-248,-1 1-136,-2-11-144,3-4-96,-3-8-344,-1-9-256,-6-22-856,-2-13 1056,-4-3-176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14107,'0'-1'116,"1"1"1,-1-1-1,0 0 1,1 1-1,-1-1 1,0 0-1,0 0 1,0 1-1,0-1 1,0 0-1,0 1 1,0-1-1,0 0 1,0 0-1,0 1 1,0-1-1,0-1 1,-1 2-52,1 0 1,0 0 0,0-1 0,-1 1 0,1 0 0,0 0 0,-1 0 0,1 0 0,0 0 0,0 0 0,-1 0 0,1 0-1,0 0 1,-1 0 0,1 0 0,0 0 0,0 0 0,-1 0 0,1 0 0,0 0 0,-1 0 0,1 0 0,0 1-1,0-1 1,-1 0 0,1 0 0,0 0 0,-1 1 0,-1 0 238,0 1 0,-1-1 0,1 1 1,0 0-1,0 0 0,0 0 0,0 0 0,-2 4 0,-4 7 143,2 0 0,0 1-1,1 0 1,0 1-1,1-1 1,0 1-1,1-1 1,-1 22-1,3-14-240,0 0-1,2 0 1,1 0-1,0 0 1,7 24-1,-7-37-127,1 0-1,0-1 1,1 1-1,-1-1 1,2 0 0,5 9-1,-9-15-55,1 0 0,-1 0 0,1 0-1,-1-1 1,1 1 0,0 0 0,0-1 0,0 1 0,0-1-1,0 0 1,0 0 0,3 2 0,-4-3-11,1 0 0,-1 1-1,1-1 1,-1 0 0,1 0 0,-1 0 0,0 0 0,1 0 0,-1-1-1,1 1 1,-1 0 0,1-1 0,-1 1 0,0 0 0,1-1 0,-1 0-1,0 1 1,0-1 0,1 0 0,-1 0 0,0 0 0,1-1-1,4-3 14,-1-1 0,1 0 0,-1 0 0,-1 0 0,1 0 0,-1-1 0,0 0 0,3-9 0,21-61 113,-26 71-125,4-12 3,-2 0 0,0 0 0,0-1 0,-2 0 0,0 0 0,-2 1 0,0-1 0,-1 0 0,0 0 0,-2 0 0,-5-19 0,7 35-14,0 0 0,0 1 0,0-1 0,0 1 0,0-1 0,-1 1 0,1-1 0,-1 1 1,0 0-1,1 0 0,-1 0 0,0 0 0,0 0 0,-1 0 0,1 0 0,-5-2 0,6 3-5,-1 1 1,1 0-1,-1-1 0,1 1 0,-1 0 0,0 0 0,1 0 0,-1 0 0,1 0 1,-1 0-1,1 1 0,-1-1 0,1 0 0,-1 1 0,1-1 0,-1 1 0,1 0 1,-1-1-1,1 1 0,0 0 0,-1 0 0,1 0 0,0 0 0,0 0 1,0 0-1,0 0 0,0 0 0,0 0 0,0 1 0,-2 2 0,-2 5-318,-1 0 0,1 0 0,1 1 0,0-1 1,0 1-1,1 0 0,0 1 0,1-1 0,-2 12 0,4-21 222,0 0 69,0-1 1,0 0 0,0 1 0,0-1 0,-1 0 0,1 1 0,0-1 0,0 0 0,0 1-1,0-1 1,0 0 0,0 1 0,0-1 0,0 0 0,0 1 0,0-1 0,0 0 0,1 1-1,-1-1 1,0 0 0,0 1 0,0-1 0,0 0 0,0 1 0,1-1 0,-1 0 0,0 1-1,0-1 1,1 0 0,-1 0 0,0 1 0,0-1 0,1 0 0,-1 0 0,1 1 0,8-1-697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16692,'-11'51'1541,"2"1"1,3 0 0,2 0-1,4 87 1,0-131-1401,1 0 0,1 0-1,0-1 1,0 1 0,0 0 0,1-1 0,6 14 0,-8-20-107,0 1 0,0-1 0,0 0 0,0 1 0,0-1 0,0 0 0,1 0 0,-1 0 0,0 0 0,1 1 0,-1-2 0,0 1 0,1 0 0,0 0 1,-1 0-1,1-1 0,1 1 0,-1-1-15,1 0 0,-1 0 0,0 0 0,0 0 0,0 0 0,0-1 1,0 1-1,0-1 0,0 0 0,0 1 0,-1-1 0,1 0 0,0 0 0,0 0 1,0-1-1,-1 1 0,1 0 0,1-2 0,7-6 11,-1-1 0,1 0 0,-2-1-1,0 0 1,0 0 0,-1-1 0,0 0 0,-1 0 0,-1 0 0,1-1-1,-2 0 1,5-20 0,-6 17 11,0-1 0,-1 1-1,0 0 1,-1-1 0,-1 1-1,-1-1 1,0 1 0,-1-1-1,-9-31 1,9 43-4,1 1 0,-1-1 0,0 1 0,-1 0 0,1-1 0,-1 1 0,1 0 0,-5-4 0,6 7-27,0 0 1,0 1 0,1-1 0,-1 0-1,0 0 1,0 1 0,0-1 0,0 1 0,0-1-1,0 1 1,0-1 0,0 1 0,0-1 0,0 1-1,0 0 1,-1 0 0,1 0 0,0 0-1,0 0 1,0 0 0,0 0 0,0 0 0,0 0-1,0 0 1,-1 0 0,1 1 0,0-1-1,0 0 1,0 1 0,0-1 0,0 1 0,0-1-1,0 1 1,0 0 0,0-1 0,1 1 0,-1 0-1,0 0 1,0-1 0,-1 3 0,-2 2-172,0 0 1,0 0-1,1 0 1,0 1-1,0-1 1,0 1-1,0 0 1,1 0-1,0 0 1,0 0-1,0 0 1,1 0-1,0 1 1,0-1-1,1 0 1,0 11-1,4-5-394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16580,'0'0'129,"0"-1"0,1 1 1,-1 0-1,0-1 1,0 1-1,1-1 1,-1 1-1,0 0 1,0-1-1,0 1 0,0-1 1,1 1-1,-1-1 1,0 1-1,0-1 1,0 1-1,0 0 1,0-1-1,0 1 0,0-1 1,0 1-1,0-1 1,-1 1-1,1-1 1,0 1-1,0-1 1,-1 0-1,1 2-10,-1-1 0,1 1 1,0-1-1,-1 1 0,1 0 0,0-1 1,-1 1-1,1-1 0,0 1 0,-1 0 1,1-1-1,0 1 0,0 0 1,0 0-1,0-1 0,0 1 0,0 0 1,0-1-1,0 1 0,0 0 0,0 0 1,3 47 1005,2 0 0,18 75 1,-13-72-818,-9-45-352,4 23-239,2 0-1,0-1 0,2 0 0,13 31 0,-24-58-502,-5-3 240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135 562 17996,'3'3'274,"1"0"0,-1 0 0,0 0 1,1-1-1,0 0 0,0 0 0,-1 0 0,1 0 0,0 0 1,1-1-1,-1 0 0,0 0 0,8 1 0,-4-1-7,-1-1 0,1 0 0,-1-1-1,1 0 1,-1 0 0,0 0-1,11-4 1,1-2-19,-1-1-1,0 0 0,0-2 0,-1 0 1,19-15-1,-25 17-267,43-35-2767</inkml:trace>
  <inkml:trace contextRef="#ctx0" brushRef="#br0" timeOffset="1">2 173 18460,'-2'2'2769,"4"-3"-2265,9-2 952,7-3-160,6-4-328,5 3-191,6 0-329,1-6-96,0-1-136,3 1-40,-5-1-264,-4-1-168,-2 1-376,-4 0-337,-8-1 753,1 2-152,-3-2-176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16468,'1'-5'339,"0"1"1,-1 0-1,2 0 1,-1-1 0,0 1-1,1 0 1,0 0 0,0 1-1,0-1 1,0 0 0,1 1-1,0-1 1,-1 1 0,1 0-1,4-4 1,7-6 356,0 1-1,17-10 1,-28 19-613,1 1 0,-1 0-1,1 0 1,-1 0 0,1 0-1,0 0 1,0 1 0,7-2 0,-10 3-66,-1 0 0,1 0 1,0 0-1,-1 0 0,1 0 0,0 0 1,-1 0-1,1 0 0,-1 0 0,1 1 1,0-1-1,-1 0 0,1 0 1,0 1-1,-1-1 0,1 0 0,-1 1 1,1-1-1,-1 1 0,1-1 1,-1 1-1,1 0 0,0 0 3,0 1 1,0-1-1,-1 1 0,1 0 0,-1-1 0,0 1 0,1-1 0,-1 1 1,0 0-1,0-1 0,0 1 0,0 0 0,0 2 0,-2 7 64,0 0 0,-1 0 0,0 0 1,-1 0-1,0-1 0,-6 12 0,3-8 135,2 0 0,-8 24 0,13-37-204,0-1 0,0 1 0,0 0 0,0 0 0,0-1 0,0 1 0,0 0 0,0 0 0,0-1 0,0 1 0,1 0 0,-1 0 0,0-1 0,1 1 0,-1 0 0,0-1 0,1 1 0,-1 0 0,0-1 0,1 1 0,-1-1 0,1 1 0,0-1 0,-1 1 0,1-1 0,-1 1 0,2 0 0,0 0 17,1 1 1,-1-1 0,1 0 0,0 0-1,0 0 1,0 0 0,5 0-1,-4 0-175,0 0 0,1-1-1,-1 1 1,1-1-1,-1-1 1,1 1-1,-1 0 1,0-1 0,1 0-1,6-2 1,1-10-463,-9 5 190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14947,'-13'23'3033,"9"-5"-2351,2-1 1,1 1-1,0 0 1,1 0 0,3 23-1,19 92 1198,-16-104-1474,107 407 2237,-27-120-2128,-60-203-233,28 107 383,-48-203-627,-6-17-42,0 0 0,0 0 0,0 0 0,0 0-1,0 0 1,1 0 0,-1 0 0,0 0 0,0 0 0,0 0 0,0 0 0,0 0 0,0 0 0,0 0 0,0 0 0,1 0 0,-1 0 0,0 0 0,0 0 0,0 0 0,0 0 0,0 0 0,0 0 0,0 0 0,0 0 0,0 0 0,1 0 0,-1 0 0,0 0 0,0 0 0,0 0 0,0-1 0,0 1 0,0 0 0,0 0 0,0 0 0,0 0 0,0 0 0,0 0 0,0 0 0,0 0 0,0 0 0,0 0 0,0-1 0,0 1 0,1 0 0,-1 0 0,0 0 0,0 0 0,0 0 0,0 0 0,0 0 0,0 0 0,-1 0 0,1-1 0,0 1 0,0 0 0,0 0 0,0 0 0,0 0 0,0 0 0,0 0 0,0 0 0,0 0 0,0-1 0,-1-31-1203,-10-72-782,4 69 1359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16484,'0'0'178,"-1"0"0,0 1 0,0-1 0,0 0 0,1 0 0,-1 0 0,0 0 0,0 0 0,0-1 0,1 1 0,-1 0 1,0 0-1,0 0 0,1-1 0,-1 1 0,0 0 0,0-1 0,0 0 0,11-5 2423,26-5-860,-29 9-1674,0 1 0,1 0 0,-1 0 0,1 1 1,-1-1-1,1 2 0,-1-1 0,11 3 0,-16-3-55,0 1 0,0 0 0,0 0-1,1 0 1,-1 0 0,0 0 0,0 0 0,0 0 0,0 1 0,-1-1 0,1 1 0,0-1-1,-1 1 1,1 0 0,-1 0 0,1 0 0,-1 0 0,0 0 0,0 0 0,0 0 0,0 0-1,0 0 1,0 0 0,-1 1 0,1-1 0,-1 0 0,1 0 0,-1 1 0,0-1-1,0 3 1,-1 9 122,0-1 0,-1 0-1,0 1 1,-1-1-1,-7 17 1,7-20-16,0 0-1,0-1 1,0 1-1,1 0 1,1 0 0,0 0-1,0 0 1,1 0-1,0 1 1,2 11-1,-1-21-110,-1 1 0,0-1 0,0 0-1,0 0 1,1 0 0,-1 0 0,0 0-1,1 0 1,-1 0 0,1 0 0,0 0-1,-1 0 1,1 0 0,0 0-1,-1 0 1,1-1 0,0 1 0,0 0-1,0 0 1,0-1 0,0 1 0,-1-1-1,1 1 1,0-1 0,1 1-1,1 0 1,-2-1-81,1 0 0,0-1-1,0 1 1,-1 0-1,1-1 1,0 1 0,0-1-1,-1 1 1,1-1 0,-1 0-1,1 0 1,0 0 0,-1 0-1,3-2 1,3-3-262,-1 0-1,1-1 1,-1 1 0,-1-1 0,9-13-1,2-9-223,1-3-144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16107,'18'0'1409,"-1"2"-1473,0-2-64,-6-2 1368,-5 2-968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18172,'-3'13'575,"-4"23"1188,-5 60 1,12-86-1581,-1 0 0,2 1 0,0-1 0,0 0 0,0 1 1,2-1-1,-1 0 0,1 0 0,1 0 0,6 14 0,-9-22-135,0 1 0,1-1 0,-1 0 0,0-1 1,0 1-1,1 0 0,-1 0 0,1 0 0,0-1 0,0 1 1,-1-1-1,1 0 0,0 1 0,0-1 0,0 0 0,0 0 0,0 0 1,1 0-1,-1-1 0,0 1 0,3 0 0,-2-1 15,0 0-1,1 0 1,-1-1 0,0 1-1,0-1 1,0 0 0,0 0-1,0 0 1,0 0-1,-1 0 1,1-1 0,0 0-1,4-3 1,2-2 91,-1 0 0,0-1 0,0 0 0,-1 0-1,0-1 1,0 0 0,10-19 0,-12 17-57,-1 1 0,0-1-1,0 0 1,-1 0 0,-1 0 0,0 0-1,0 0 1,0-19 0,-2 26-86,0 0 1,0 0 0,-1 0-1,1 0 1,-1 0 0,0 0-1,0 0 1,0 0 0,-1 0-1,1 0 1,-1 1-1,0-1 1,0 1 0,0-1-1,0 1 1,-1 0 0,1 0-1,-1 0 1,0 0-1,0 0 1,0 1 0,0-1-1,-1 1 1,1 0 0,0 0-1,-1 0 1,-4-2-1,1 2-187,0 1-1,0-1 0,0 1 0,0 0 0,0 1 0,0-1 0,0 1 0,0 1 0,0-1 0,0 1 0,0 1 0,0-1 0,1 1 0,-1 0 1,0 1-1,1 0 0,-7 3 0,4-2-445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14579,'4'-43'7484,"0"50"-3563,-1 9-3355,3 48 569,-5-39-975,1 0-1,1-1 1,11 43-1,-13-65-153,0-1 0,-1 1 0,1 0 0,0 0 0,0-1 0,0 1-1,0-1 1,0 1 0,0-1 0,0 1 0,0-1 0,3 3-1,-3-4 1,0 1 0,0-1 1,0 1-1,0-1 0,0 0 0,0 1 0,0-1 0,0 0 0,0 0 0,0 0 0,0 0 0,0 1 0,0-1 0,0-1 0,0 1 0,0 0 0,1 0 0,4-2 11,-1-1 1,0 1-1,0-1 1,0 0-1,-1 0 1,9-7 0,-11 8-20,5-4-244,1-1-1,-1 0 1,0 0 0,10-14 0,-15 19 81,0-1-1,0 1 1,-1-1 0,1 0-1,-1 0 1,0 1-1,1-1 1,-1 0 0,-1 0-1,1 0 1,0 0 0,-1 0-1,1 0 1,-1 0-1,0 0 1,0-1 0,0 1-1,-2-6 1,-2 0-550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16540,'6'13'2224,"-1"3"-1312,-3 5-288,2 4 1201,3 5-665,-3 0-88,5-2-392,3-2-256,-5-3-552,1-4-280,-1-9-624,-4-9-616,-3-12 992,-1-8-209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41 174 15747,'1'0'267,"-1"0"-1,1 0 0,0 0 1,0 0-1,-1 0 0,1 0 1,0 1-1,0-1 0,-1 0 1,1 0-1,0 1 0,-1-1 0,1 1 1,0-1-1,-1 0 0,1 1 1,0-1-1,-1 1 0,1 0 1,-1-1-1,1 1 0,-1-1 1,1 1-1,-1 0 0,0-1 1,1 1-1,-1 0 0,0-1 1,0 1-1,1 0 0,-1 0 0,11 33 901,-7-23-584,-2-5-450,0 3-36,1-1-1,0 0 0,1 0 1,7 12-1,-10-18-106,0-1 0,-1 0 0,1 0 0,0 0 0,0 0 0,0 0 0,0 0 0,0 0 0,0 0 0,0 0 0,1 0 0,-1-1 0,0 1 0,0 0 0,1-1 0,-1 1 0,0-1 0,1 0-1,-1 1 1,0-1 0,1 0 0,-1 0 0,1 0 0,-1 0 0,0 0 0,1 0 0,-1 0 0,1 0 0,-1 0 0,0-1 0,1 1 0,-1-1 0,0 1 0,1-1 0,-1 1 0,1-2 0,2 0-44,1-1-31,0 0 0,0 0 1,0 1-1,0 0 0,1 0 0,7-2 0,-12 4 77,0 0 0,0 0 1,-1 0-1,1 0 0,0 0 1,0 0-1,0 0 0,-1 0 1,1 1-1,0-1 0,0 0 1,0 0-1,-1 1 0,1-1 1,0 0-1,-1 1 0,1-1 1,0 1-1,-1-1 0,2 2 1,-1-1 11,0 1 0,0-1 0,-1 1 0,1-1 0,0 1 0,-1-1 0,1 1 0,-1 0 0,0-1 0,1 1 0,-1 0 1,0-1-1,0 1 0,0 1 0,-1 7 96,0-1 1,0 0 0,-1 1-1,0-1 1,-1 0-1,0 0 1,0-1 0,-9 16-1,9-18-27,0 1-1,-1-1 0,0-1 0,-1 1 0,1 0 1,-1-1-1,0 0 0,0 0 0,-1-1 1,1 1-1,-1-1 0,-7 4 0,11-7-144,-1 0 0,1 0-1,0-1 1,-1 1 0,1 0-1,-1-1 1,1 1 0,-1-1-1,1 0 1,-1 0 0,0 0-1,1 0 1,-1-1 0,1 1-1,-1-1 1,1 1 0,-1-1 0,1 0-1,0 0 1,-1 0 0,1 0-1,0 0 1,0-1 0,-4-2-1,0-1-184,1-1-1,-1 1 0,1-1 1,1 0-1,-1 0 1,1 0-1,-4-9 0,-5-12-563</inkml:trace>
  <inkml:trace contextRef="#ctx0" brushRef="#br0" timeOffset="1">37 190 16684,'18'-13'1944,"2"0"-1096,0-4-392,5-4 1089,0-4-729,1-5-264,2-3-64,-4-5-440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2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15780 1295 10170,'-1'0'61,"1"-1"0,-1 1-1,1 0 1,-1-1 0,1 1 0,-1 0-1,1-1 1,-1 1 0,1-1 0,0 1-1,-1-1 1,1 1 0,0-1 0,-1 1-1,1-1 1,0 1 0,0-1-1,-1 1 1,1-1 0,0 0 0,0 1-1,0-1 1,0 1 0,0-1 0,0 0-1,0 1 1,0-1 0,0 0 0,0-20 556,0 21-606,2-17 182,1 0 0,1 0 0,0 0 0,1 0-1,1 1 1,14-26 0,-12 25-11,0 0-1,-1 0 1,-1-1-1,-1 0 1,5-31-1,-10 34 1,-1 1 1,0-1-1,-1 1 0,0 0 1,-2 0-1,1 0 0,-10-21 0,-9-40 113,11 22-156,3 0 1,-2-79-1,11 126-112,0 0-1,0 0 0,1 0 0,0 0 1,0 0-1,1 0 0,-1 1 0,1-1 1,0 1-1,1-1 0,0 1 0,5-6 1,-5 6-24,1-1 0,-1 0 0,0 0 0,-1 0-1,0-1 1,0 1 0,0-1 0,2-9 0,-5 14 7,0 0-1,0-1 0,0 1 0,-1 0 1,1 0-1,-1-1 0,1 1 0,-1 0 0,0 0 1,0 0-1,-1-3 0,-5-11 10,0-22 2,5 23 13,0 0 1,-1 1 0,-1-1-1,0 1 1,-1 0-1,-1 0 1,-8-15-1,7 20 151,0 0 0,-15-13 1,-6-6-143,18 15-41,-1 1 0,-1 0 1,-16-12-1,21 19 23,0 0 0,0 1 0,-1 0 0,0 0 0,1 1 0,-1 0-1,0 0 1,-10-2 0,0 2 92,1 0 0,-29 0 0,39 3-85,0 0 0,-1 1 0,1-1 0,0 2-1,0-1 1,0 1 0,1 0 0,-1 0 0,-8 4 0,-24 28 45,33-28-75,0 0 0,1 1 1,-1 0-1,1 0 0,0 0 0,1 0 0,0 1 0,0 0 1,-3 11-1,-13 21-6,-9 14 34,-12 21-4,16-30-37,2 0 0,-32 91 0,14-31 4,34-89 5,-1-1 0,-1 1 1,0-1-1,-17 20 0,19-28-11,1 1 1,-1-1-1,0 0 0,-1-1 0,0 1 0,0-1 0,0-1 0,-1 0 0,-10 5 0,11-7 1,-21 10-35,0-2 0,-1-2 0,1 0 0,-41 5 0,11-5 21,-63 18 0,44-8 20,5 0 14,37-9-12,-68 9 0,-457 58 0,220-31 5,-50 8 72,386-53-72,-266 41-9,215-36 4,0-3 0,-107-8-1,-201-18-189,126 12 42,-51-27-365,-14 0 256,121 30-225,-261-28-600,244-1 1070,-94-14 96,183 40-74,-1 5 0,-133 9 1,-276 32 35,323-28 56,8-1-14,-350 5-21,131-7-45,-429-19 67,815 14-106,-371-36-210,-31-1 271,392 36-30,-263 1 67,168 6-56,-1-5 0,-207-28 0,176 10-26,-1 6 1,-208 11-1,-144-4-188,368 1 152,23 0 21,-305 0 26,367 7 7,-579 44 106,427-21-96,-132 20-36,197-24 8,-546 108 170,596-105-66,1 4 0,2 4 0,-152 77 0,-149 129-125,358-214 18,-62 46-2,84-59 9,1 0-1,0 1 1,1 1 0,-18 25-1,15-15-14,2 1 1,0 0-1,1 1 1,2 0-1,1 1 1,1 1-1,-7 42 1,7-13-79,3 0-1,4 99 1,3-116 83,2 1-1,2-1 0,1 0 1,2 0-1,2-1 1,2 0-1,1-1 0,2-1 1,1 0-1,3-1 0,0-1 1,2-1-1,42 49 1,-7-23-9,2-4 0,2-2 1,3-2-1,2-4 1,2-2-1,2-3 1,1-4-1,100 40 1,332 99-460,-398-148 361,209 72-52,59 75 256,-207-93-40,193 102-46,174 82 33,30-6 86,-282-134-105,-209-101-7,150 35 1,5-25 58,1-9 0,237-3-1,-279-24 83,-1-9-1,-1-7 0,229-50 0,-397 62-144,707-139-110,-404 90-174,119-22-24,75 0 280,-454 67 22,802-54 32,-184 21 18,-426 16-24,697-47-15,-515 52-25,230-3-57,-274 38 43,178-4-9,-156-48 169,-340 28-115,-19 0 3,-1-1-1,1-3 1,71-27 0,142-74-52,9-1-36,40 23 157,-258 80-62,66-16 49,-102 21-72,0-1 0,0 0 0,34-19 0,-39 16 102,0 2 1,1 0-1,0 0 0,1 2 0,0 0 1,23-5-1,-20 6-66,0-1-1,-1-1 1,0 0-1,0-1 1,-1-1 0,0-1-1,0-1 1,-1 0-1,-1-1 1,0-1 0,0-1-1,21-23 1,10-19-36,-3-1-1,45-76 1,-39 57 20,-19 28-21,2 2 1,2 1 0,57-57-1,-44 58 4,-3-2 0,75-99 0,-103 121-5,-2-1-1,0-1 0,15-39 1,0-3-32,-14 34-64,19-61 0,-32 82 66,0 1-1,-1 0 1,0 0-1,-1-1 1,0 1-1,-1-1 1,0 1-1,-1-1 1,-4-14-1,-1 0 1,2 10 44,0 0 1,2 0 0,0 0 0,0-20 0,6-113 122,-3 131-133,-1 9 17,1 0-1,0 0 0,0 0 0,1 0 0,0 0 1,1 1-1,5-14 0,69-136 575,-69 141-551,-1 0 0,-1 0 0,0-1 0,-2 1 0,0-1 0,-1 0 0,1-30 0,-3 0-47,-11-86 0,8 121 10,0 0 1,-2 0 0,1 0 0,-2 0 0,0 1 0,0 0 0,-8-13 0,0 5 6,0 0 0,-1 2 0,-23-24 1,22 27 20,0 2-1,-1 0 1,-34-23 0,-56-24 220,28 17-127,61 35 8,1-2 1,0 0 0,-21-19 0,33 26-183,0 0 1,0 0-1,1-1 1,-1 1-1,1-1 1,0 0-1,0 0 0,0 0 1,1 0-1,0-1 1,0 1-1,0-1 1,1 1-1,0-1 1,-2-11-1,5-44-291,1 25 79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663 424 7802,'11'-9'38,"-2"-2"0,1 1-1,-1-1 1,-1 0 0,0-1 0,0 0 0,7-17 0,-4 6 499,-2-1 0,0-1 0,6-27 0,-13 44-216,-1 1 1,1-1 0,-1 0-1,-1 0 1,1 0-1,-2 0 1,0-13 0,0 18-187,0 0 0,1 0 0,-1 0 1,0 1-1,-1-1 0,1 0 0,0 1 1,-1-1-1,0 1 0,1 0 1,-1-1-1,0 1 0,0 0 0,0 0 1,0 0-1,-1 0 0,1 1 1,-1-1-1,1 0 0,-1 1 0,1 0 1,-1 0-1,0-1 0,-3 1 0,-7-3 73,0 2-1,0 0 0,-1 0 0,1 2 0,0-1 0,-1 2 0,1 0 0,0 0 0,-1 1 0,1 1 0,0 0 0,1 1 0,-1 0 0,1 1 0,-22 11 1,3 2-79,0 1 0,1 2 0,1 0 0,-43 43 0,29-22-43,2 2-1,2 1 1,-38 59 0,60-79-49,2 0 1,1 2-1,0-1 1,3 2-1,0 0 1,1 0-1,2 1 0,-6 39 1,12-50-31,2 0 1,0 0-1,0 0 1,2 0-1,0 0 1,1-1-1,1 1 1,1 0-1,1-1 1,0 0-1,1-1 0,0 1 1,2-1-1,0-1 1,0 0-1,19 23 1,-18-26-15,1 0-1,0-1 1,1 0 0,0-1 0,1 0-1,0-1 1,0 0 0,1-1 0,0-1 0,0 0-1,1-1 1,-1-1 0,2 0 0,-1 0 0,0-2-1,1 0 1,0-1 0,0 0 0,17-2-1,-11-2 3,0 0-1,0-2 1,0-1-1,0-1 1,-1-1-1,0 0 0,0-2 1,-1 0-1,0-2 1,37-25-1,-20 8 3,0-2 0,-2-1 0,-1-2 0,36-46 0,-47 51 10,-1-2-1,-2 0 0,-1-2 0,-1 0 0,-2 0 1,-1-2-1,-2 0 0,-1-1 0,-1 0 0,-2 0 1,-2-1-1,-2-1 0,0 1 0,-3-1 0,-1 1 1,-5-46-1,2 65-2,-1 0 0,0 1 0,-1 0 0,-1 0 0,-1 0 0,0 1 0,-1 0 0,-1 0 0,-17-26 0,19 33-41,-1-1 0,0 1 0,0 1 0,-1 0 1,0 0-1,0 0 0,-1 1 0,0 0 0,0 0 0,0 1 0,-1 1 0,1 0 0,-1 0 1,0 0-1,-1 1 0,-11-1 0,2 2-78,1 2 0,-1 0 0,1 1 1,0 1-1,-1 0 0,1 2 0,0 0 0,-24 10 0,-15 5-198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198 133 15507,'-2'-3'214,"0"1"0,0 0 0,0-1-1,0 1 1,0 0 0,-1 0 0,1 0-1,-1 1 1,1-1 0,-1 0 0,0 1-1,0 0 1,1 0 0,-1 0 0,0 0-1,0 0 1,0 0 0,0 1 0,0-1-1,0 1 1,-1 0 0,1 0 0,0 0-1,0 1 1,0-1 0,0 1 0,0-1 0,0 1-1,0 0 1,0 0 0,-3 2 0,0 1-28,0 0 1,0 1 0,0-1 0,0 1 0,1 1 0,0-1 0,0 1 0,0 0 0,1 0 0,0 0-1,0 0 1,-3 8 0,0 2 76,0 0 0,1-1-1,-7 34 1,11-40-193,1-1-1,0 1 1,0-1 0,1 1-1,0-1 1,1 1-1,0-1 1,0 1 0,5 15-1,-5-22-61,0 1-1,0-1 1,0 1-1,0-1 0,1 0 1,-1 1-1,1-1 1,0 0-1,0 0 1,0 0-1,0 0 0,0 0 1,0-1-1,0 1 1,0-1-1,1 1 1,-1-1-1,1 0 0,-1 0 1,1 0-1,-1 0 1,1 0-1,0 0 1,-1-1-1,1 1 0,0-1 1,-1 0-1,1 0 1,0 0-1,0 0 1,-1-1-1,6 0 0,3-1 0,0-1 1,0 0-1,0-1 0,0 0 0,-1-1 0,17-9 0,-4-1 70,-1-1 0,-1-1 1,0-1-1,-1 0 0,-1-2 0,-1 0 1,-1-1-1,0-1 0,19-35 0,-32 49-35,0 1 0,-1-1 0,0 0 0,0 0 0,0 0 0,-1 0 0,-1-1 1,2-11-1,-3 17-37,0 0 1,0 0 0,0 0 0,-1 0 0,1 0 0,-1 0 0,0 0 0,1 0 0,-1 0-1,-1 0 1,1 0 0,0 0 0,-1 1 0,1-1 0,-1 1 0,0-1 0,0 1 0,0-1 0,0 1-1,0 0 1,0 0 0,-1 0 0,1 0 0,-1 1 0,1-1 0,-6-2 0,1 2-111,1 0 1,-1 0-1,1 0 1,-1 1-1,0 0 1,0 1-1,0-1 1,1 1-1,-1 0 1,0 1-1,0 0 1,0 0 0,-9 3-1,7-1-96,-1 0 1,1 0-1,0 1 0,0 1 1,0 0-1,0 0 0,1 0 1,-13 12-1,-1 4-398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24 311 14299,'-9'17'1226,"-5"12"922,15-27-1012,3-6-542,5-8-37,65-141 919,20-37-1291,-99 223-35,-13 37 411,4 0 0,3 1 0,3 1 0,2 93 0,13-113-368,-13-105-2725,6 33 1924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15195,'0'0'91,"1"-1"1,-1 1-1,0 0 0,1 0 0,-1-1 1,0 1-1,1 0 0,-1 0 0,0-1 0,1 1 1,-1 0-1,1 0 0,-1 0 0,1 0 1,-1 0-1,1-1 0,-1 1 0,0 0 0,1 0 1,-1 0-1,1 0 0,-1 0 0,1 1 1,-1-1-1,1 0 0,-1 0 0,0 0 0,1 0 1,-1 0-1,1 1 0,-1-1 0,1 0 0,-1 1 1,1 0 21,-1 0 0,0 0 0,0 0 0,0 0 1,0 0-1,0 0 0,0 0 0,0 0 0,0 0 0,0 0 1,0 0-1,0 0 0,-1 0 0,1 1 0,-20 46 1183,15-38-912,-4 9 18,6-12-317,-1-1-1,1 1 1,0-1 0,1 1 0,0 0-1,0 0 1,0 0 0,1 0 0,-1 11 0,3-18-82,-1 1 0,0-1 0,0 0 0,0 1 0,1-1 0,-1 0 0,0 1 0,0-1 0,1 0 0,-1 1 0,0-1 0,1 0 0,-1 0 1,0 1-1,1-1 0,-1 0 0,1 0 0,-1 1 0,0-1 0,1 0 0,-1 0 0,1 0 0,-1 0 0,1 0 0,-1 0 0,0 0 0,1 0 0,-1 0 0,1 0 1,-1 0-1,1 0 0,-1 0 0,0 0 0,1 0 0,-1 0 0,1 0 0,-1-1 0,0 1 0,1 0 0,0-1 0,18-7 39,-18 7-39,-1 1-2,10-6 12,-1 1 0,1 1-1,1-1 1,20-5 0,-30 10-14,1 0 0,0-1 0,0 1 0,0 0 0,-1-1 0,1 1 0,0 0 0,0 1 0,0-1 0,-1 0 0,1 0 0,0 1 0,0-1 0,-1 1 0,1-1 0,0 1 0,-1 0 0,1 0 0,-1 0 0,1 0 0,-1 0 0,1 0 0,-1 0 0,0 0 0,1 0 0,-1 1 0,0-1 0,0 1 0,0-1 0,0 1 0,0-1 1,0 1-1,0-1 0,-1 1 0,1 0 0,-1-1 0,1 1 0,-1 0 0,1 2 0,0 4 14,-1 0 1,1 0 0,-1-1 0,-1 1-1,0 0 1,0-1 0,0 1 0,-4 11-1,-24 59 552,26-71-487,-5 11 174,0 0-1,-2-1 0,-13 19 0,17-28-127,1-1 1,-1 1-1,-1-2 0,1 1 0,-1-1 1,0 0-1,-1 0 0,-14 8 1,20-12-174,-1-1 1,0 0 0,1 0-1,-1 0 1,0 0 0,0 0 0,0-1-1,0 1 1,0-1 0,0 0 0,0 0-1,0 0 1,0 0 0,0 0-1,1-1 1,-1 1 0,0-1 0,0 0-1,0 0 1,0 0 0,1 0 0,-1 0-1,0-1 1,1 1 0,-1-1-1,1 1 1,-1-1 0,1 0 0,0 0-1,0 0 1,0-1 0,0 1 0,0 0-1,1-1 1,-1 1 0,1-1-1,-1 0 1,1 1 0,0-1 0,0 0-1,0 0 1,0 0 0,1 0 0,-1 0-1,1-5 1,-2-16-584,2 0 0,3-29 0,1 12-128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16476,'12'-3'1704,"-2"0"-864,4 2-256,5 1 776,2-3-143,5-1-305,0-1-168,1 0-264,0-2-56,0 1-256,-1 0-136,-6-1-440,-2 4-320,-11 2 624,-3 2-120,-5 6-56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53 17092,'-14'19'3402,"8"-9"-3066,1-1 1,0 1-1,1 1 1,0-1-1,1 1 1,0 0 0,0-1-1,1 1 1,1 0-1,-1 22 1,2-31-336,0 0 1,0 0 0,1-1-1,-1 1 1,0 0 0,1 0-1,-1 0 1,1 0 0,0 0-1,-1-1 1,1 1 0,0 0-1,0-1 1,0 1-1,0 0 1,1-1 0,-1 0-1,0 1 1,1-1 0,-1 0-1,1 1 1,-1-1 0,1 0-1,-1 0 1,1 0 0,0 0-1,0-1 1,-1 1-1,1 0 1,0-1 0,0 1-1,0-1 1,0 0 0,0 1-1,0-1 1,-1 0 0,1 0-1,0 0 1,4-1 0,4-1 7,0 1 1,0-2 0,0 1-1,0-1 1,0-1 0,13-6-1,3-5 198,0 0 1,-1-2-1,0-1 0,-2 0 0,0-2 0,-1-1 0,-1-1 0,29-39 1,-37 41 363,-14 18-284,-3 4-25,0 2-205,1-1 1,-1 1 0,1 0 0,0 0-1,0 0 1,-2 5 0,-3 8-28,0 0 0,-8 33 1,14-43-28,0 0-1,1-1 1,0 1 0,0 0 0,1 0 0,0 0 0,0 0 0,0 0 0,1-1 0,3 14 0,-3-17 6,0-1 0,0 0 0,0 0 1,0 0-1,0 0 0,0 0 1,0-1-1,1 1 0,-1 0 1,1 0-1,-1-1 0,1 1 0,-1-1 1,1 1-1,0-1 0,0 0 1,0 0-1,0 0 0,0 0 0,4 1 1,-3-1 14,1 0 1,0-1 0,0 0 0,0 0 0,0 0-1,0 0 1,0 0 0,-1-1 0,1 0-1,0 1 1,4-3 0,4-1 68,0-1 0,-1-1 0,0 0 0,1 0 1,-2-1-1,13-10 0,-10 6 67,0-1 0,-1-1 1,12-14-1,-19 21-100,-1-1 1,1 0 0,-1 1 0,-1-1-1,1-1 1,-1 1 0,0 0 0,-1-1-1,2-8 1,-3 15-53,-1 0 0,0 0 0,0 0 0,0 0 0,1 0 0,-1 0 0,0 0 0,0 0 0,0 0 0,-1 0 0,1 0 0,0 0 0,0 0 0,0 0 0,-1 0 0,1 0 0,-1 1 0,1-1 0,0 0 0,-2-1 0,2 1-3,-1 1 1,0 0-1,1 0 1,-1-1 0,1 1-1,-1 0 1,0 0-1,1 0 1,-1 0 0,0 0-1,1 0 1,-1 0-1,0 0 1,1 0 0,-1 0-1,0 0 1,1 0-1,-1 1 1,1-1 0,-1 0-1,0 0 1,0 1 0,-4 2 5,1-1 0,-1 1 1,1 0-1,0 1 0,0-1 1,-4 5-1,5-5-18,0 0 13,-1 1 0,1 0 0,0 0 0,0 0 1,0 1-1,0-1 0,1 1 0,-4 7 0,6-12-6,0 0-1,0 1 1,0-1 0,0 0-1,0 0 1,0 0 0,0 0-1,0 0 1,0 1 0,0-1-1,0 0 1,0 0 0,0 0-1,0 0 1,0 0-1,0 1 1,0-1 0,0 0-1,0 0 1,0 0 0,0 0-1,0 0 1,0 0 0,0 1-1,1-1 1,-1 0-1,0 0 1,0 0 0,0 0-1,0 0 1,0 0 0,0 0-1,0 0 1,1 0 0,-1 0-1,0 1 1,0-1-1,0 0 1,0 0 0,0 0-1,0 0 1,1 0 0,-1 0-1,0 0 1,0 0 0,0 0-1,0 0 1,0 0 0,1 0-1,-1 0 1,11-4-2,10-8 26,34-30 62,-55 42-90,0 0 0,0 0 0,0 0 0,0 0 0,0 0 0,0 0 0,0 0 0,0 1 0,0-1 0,0 0 0,0 0 0,0 0 0,0 0 0,0 0 0,-8 5 29,2-5 30,9-14-25,-55 51-150,48-34 115,-13 12-2,-24 27 0,37-38 6,1 0 0,0 0-1,-1 1 1,1 0 0,1 0 0,-1-1 0,1 2-1,0-1 1,0 0 0,0 0 0,1 0 0,-1 9 0,2-13 0,-1 0 0,1-1 1,0 1-1,0 0 1,0 0-1,1 0 0,-1-1 1,0 1-1,0 0 1,0 0-1,1-1 0,-1 1 1,0 0-1,0 0 1,1-1-1,-1 1 1,1 0-1,-1-1 0,1 1 1,-1-1-1,1 1 1,-1 0-1,1-1 0,0 1 1,0 0-1,0-1-1,1 1-1,0-1 1,-1 1-1,1-1 1,-1 0-1,1 1 1,0-1-1,-1 0 1,1 0-1,0 0 1,2-1-1,7-1-9,-1-1 0,0 1 0,12-7 0,-16 7 11,67-27-2,-27 10 6,0 2 1,91-21 0,-130 37-4,0 0 1,0 0-1,0 1 0,13 1 1,-20-2-1,1 2 0,0-1 0,0 0 0,0 0 0,0 0-1,-1 0 1,1 0 0,0 1 0,0-1 0,0 0 0,-1 1 0,1-1 0,0 1 0,0-1 0,-1 1 0,1-1 0,0 1 0,-1-1 0,1 1 0,-1-1 0,1 1 0,-1 0 0,1 0 0,-1-1 0,1 1 0,-1 0 0,0 0 0,1-1 0,-1 1 0,0 0 0,0 0 0,0 0 0,1-1 0,-1 1 0,0 0 0,0 0 0,0 0 0,0 0 0,0-1 0,-1 1 0,1 0 0,0 0 0,0 0 0,0 0 0,-1-1 0,1 1 0,0 0 0,-1 0 0,-5 11-7,-1-1 1,0 1-1,0-2 0,-1 1 1,-12 11-1,-8 13 18,28-34 26,7-4-21,6-5 0,6-11 28,-1 0-1,-1-1 0,0 0 1,-2-2-1,0 0 1,-2 0-1,0-1 1,17-44-1,-30 68-135,0 1-1,0 0 1,0 0 0,1-1-1,-1 1 1,1 0 0,-1-1 0,1 1-1,0 0 1,-1-1 0,1 1-1,0-1 1,0 1 0,0-1 0,1 1-1,-1-1 1,2 2 0,0 0-215,0 1 0,0-1 0,0 0 0,0-1 0,1 1 0,0 0 0,7 3 0,-3-3-186,0-1 1,0 0-1,0 0 0,1-1 1,-1 0-1,1-1 0,-1 0 0,1 0 1,-1 0-1,17-4 0,5-5-546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15723,'3'17'1257,"-2"7"-929,-6 4-128,-3 10 256,3 7-64,0 5-24,4-4-56,1-2-192,0-5-16,1-8-168,4-2-176,-4-12-256,-1-2-1008,-6-11 1272,-2 5-193,-8-4-159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15667,'4'2'1201,"5"-2"-809,4-4-120,10-3 336,5-3-112,8-2-120,1 0-104,-1-3-312,-1 1-224,-4 0-568,-6-1 688,-8 1-136,-4 0-144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16460,'2'1'1448,"7"3"-896,4 4-160,7-1 488,6 0-152,7-1-95,3-2-57,1-4-248,2 0-288,-2-7-672,-4-3-985,0 0 1369,-7 1-216,-11 1-216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15971,'5'-9'1745,"-2"8"-1017,-3 2-272,0 8 984,-1 4-431,-1 7-329,2 4-112,-1 3-272,1 3-136,-1-1-280,1-3-216,0-10-448,2-6-169,3-12 673,0-8-24,3-10-216,0-6-160</inkml:trace>
  <inkml:trace contextRef="#ctx0" brushRef="#br0" timeOffset="1">154 1 15235,'2'6'1385,"-7"6"-825,1 6-224,-6 5 632,3 1-216,-2 9-232,1-2-144,3 4-80,5-4-144,-1-8-528,-1-3-184,-1-11 456,-2-8-64,-4-9-120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17292,'0'-7'1496,"4"3"-976,5-2-184,6-4 808,5-4-415,11-1-265,2 1-152,7 4-376,0-2-168,-6 4-544,-1 5-273,-8 4 769,-4 4-200,-14 8-224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15459,'10'5'1881,"5"-5"-1137,3-10-232,7-3 704,6-10-320,5-2-23,6 1-217,-1 3-192,4 8-560,-7-3-280,0 12-640,-8 2 864,-7 11-185,-3-2-119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16956,'0'-1'1528,"0"11"-992,-6 10-216,0 8 672,2 1-255,-2 7-265,1-2-88,2-2-360,0-4-80,1-5-352,1-5-193,1-17-367,0 3-1032,3-18 1544,-2-9-368,5-10-97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16051,'-17'138'3559,"11"-102"-2827,1 1-1,0 64 1,5-101-743,0 0 1,0 0 0,0 1-1,0-1 1,0 0 0,0 0 0,0 1-1,0-1 1,0 0 0,0 0-1,0 0 1,0 1 0,0-1-1,0 0 1,0 0 0,0 0 0,0 1-1,0-1 1,0 0 0,0 0-1,1 0 1,-1 1 0,0-1-1,0 0 1,0 0 0,0 0-1,0 0 1,1 1 0,-1-1 0,0 0-1,0 0 1,0 0 0,0 0-1,1 0 1,-1 0 0,0 0-1,0 0 1,0 1 0,1-1 0,-1 0-1,0 0 1,0 0 0,0 0-1,1 0 1,-1 0 0,0 0-1,0 0 1,0 0 0,1 0 0,-1 0-1,0 0 1,0-1 0,0 1-1,1 0 1,-1 0 0,0 0-1,0 0 1,0 0 0,1 0 0,-1 0-1,0 0 1,0-1 0,0 1-1,0 0 1,1 0 0,-1-1-1,10-9-692,-10 10 688,10-15-842,-1 0 0,-1-1 0,-1 0-1,0 0 1,8-26 0,6-16-1203,-9 25 1060,-8 22 986,0 0 0,0 0 0,6-10 0,-2 14 1461,-4 14 341,-5 16 648,-23 89 2015,14-77-3908,3 0-1,-7 62 0,14-86-829,1-13 80,1-20-15,-2 0 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17164,'0'-8'1968,"2"-1"-1312,4-2-232,4-2 929,4 1-481,5 4-128,4 0-240,4 4-240,3 3-416,2 1-272,-2 1-576,-1 3 840,-8-1-192,-5-1-120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14275,'6'7'1960,"8"-14"-951,3-6-377,8-7 2120,2-1-1679,12-1-385,2 2 0,2 0-616,3 1-336,-2 11-632,-3 2 1976,-9 6-1168,-4 3-56,-17-2-48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41 14195,'-30'22'4033,"24"-19"-3370,1 0 0,0 1-1,-1 0 1,1 0 0,1 0-1,-1 0 1,1 1-1,-1 0 1,1 0 0,-6 11-1,10-16-639,-1 1-1,1-1 0,0 1 0,0 0 0,0-1 0,0 1 0,0-1 0,-1 1 0,1-1 0,0 1 1,0-1-1,1 1 0,-1 0 0,0-1 0,0 1 0,0-1 0,0 1 0,0-1 0,1 1 0,-1-1 0,0 1 1,0-1-1,1 1 0,-1-1 0,0 1 0,1-1 0,-1 1 0,0-1 0,1 0 0,-1 1 0,1-1 1,-1 1-1,1-1 0,-1 0 0,1 0 0,-1 1 0,1-1 0,-1 0 0,1 0 0,-1 0 0,1 1 0,-1-1 1,1 0-1,0 0 0,-1 0 0,1 0 0,-1 0 0,2 0 0,30-2 121,-7-2-106,-1-2-1,0 0 1,39-16 0,65-39 145,-52 24 52,-128 80 243,21-17-386,10-9-40,13-12-32,0 1 0,0 0 0,1 1 0,0-1 0,0 1 0,1 0 0,0 1 0,0 0 0,-7 12 0,13-20-17,0 1 0,0-1 1,-1 1-1,1-1 0,0 0 0,0 1 0,0-1 0,0 1 0,0-1 0,0 1 0,0-1 0,0 1 0,0-1 0,0 1 0,0-1 1,0 1-1,0-1 0,0 1 0,1-1 0,-1 1 0,0-1 0,0 1 0,0-1 0,1 0 0,-1 1 0,0-1 0,1 1 0,-1-1 0,0 0 1,1 1-1,-1-1 0,0 0 0,1 1 0,0-1 0,19 7 57,-19-7-55,1 0 1,-1 1-1,0-1 0,1 0 1,-1 0-1,0 1 1,0-1-1,1 0 0,-1 1 1,0 0-1,0-1 1,0 1-1,0-1 0,0 1 1,0 0-1,0 0 1,0 0-1,0 0 0,0 0 1,0 0-1,0 0 1,0 0-1,-1 0 0,2 1 1,-3 5-1,0 0 1,0-1-1,-1 1 1,0-1-1,0 1 1,0-1-1,-1 0 1,-6 12-1,-1 1 12,2-1 154,-2-1 0,0 0 1,-1-1-1,-14 18 0,-57 56 693,44-50-781,37-39-74,-21 20 100,22-21-104,-1 0 0,1 1 0,0-1 0,-1 0 0,1 0 0,0 1 0,0-1 0,-1 0 1,1 0-1,0 1 0,-1-1 0,1 0 0,0 0 0,-1 0 0,1 0 0,-1 0 0,1 1 1,0-1-1,-1 0 0,1 0 0,-1 0 0,1 0 0,0 0 0,-1 0 0,1 0 0,-1 0 1,1-1-1,0 1 0,-1 0 0,1 0 0,0 0 0,-1 0 0,1 0 0,-1-1 0,1 1 1,0 0-1,-1 0 0,1 0 0,0-1 0,0 1 0,-1 0 0,1-1 0,0 1 0,0 0 1,-1-1-1,1 1 0,0 0 0,0-1 0,0 1 0,0 0 0,-1-1 0,1 1 0,0-1 1,0 1-1,0 0 0,0-1 0,0 1 0,0-1 0,0 1 0,0 0 0,0-1 0,0 1 0,0 0 1,0-1-1,1 0 0,0-8 21,0 1 0,0-1 1,1 0-1,1 1 0,-1 0 0,1-1 1,1 1-1,0 1 0,5-11 0,49-67 63,-40 64-338,0 1 0,2 0 1,0 1-1,1 2 0,1 0 0,1 1 1,0 1-1,1 1 0,1 1 0,50-18 1,-29 15-302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15227,'3'-14'1921,"0"8"-1001,-3 5-344,0 12 1288,-2 6-631,-1 9-401,2 6-184,-1 3-344,0 4-136,0-3-208,1-3-152,-1-7-312,2-6-144,0-10-480,0-9 863,0-8-215,3-10-168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17660,'2'7'1656,"-4"8"-1064,-3 3-264,1 6 721,1-1-257,0-2-296,0-2-168,3-7-240,0-4-96,0-9-488,0-8 16,2-2-72,-2-1-265,0 2-87,-2-1 568,-2 1-168,1 5-24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17084,'0'-9'4850,"0"20"-2966,0 22-894,13 293 409,-10-305-1324,0-15-10,1-13-5,3-17-15,-2 1 0,5-42 0,-2 10-32,26-172-365,-34 227 309,1-1 0,-1 1-1,0 0 1,0 0 0,0-1 0,0 1 0,0 0 0,0 0 0,0-1-1,0 1 1,0 0 0,0-1 0,0 1 0,0 0 0,0 0-1,0-1 1,0 1 0,0 0 0,0-1 0,0 1 0,0 0-1,0 0 1,0-1 0,0 1 0,0 0 0,-1 0 0,1-1-1,0 1 1,0 0 0,0 0 0,-1 0 0,1-1 0,0 1 0,0 0-1,-1 0 1,-6 8-589,-7 17-40,9-13 196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13547,'0'0'120,"0"0"0,0 0 0,1 0 0,-1 0 0,0 0 0,1 0 0,-1 1 0,0-1 0,0 0 0,1 0 0,-1 0 0,0 0-1,0 0 1,1 0 0,-1 0 0,0 1 0,0-1 0,1 0 0,-1 0 0,0 0 0,0 1 0,0-1 0,0 0 0,1 0 0,-1 1 0,0-1 0,0 0 0,0 0 0,0 1 0,0-1 0,0 0 0,1 0 0,-1 1 0,0-1 0,0 0 0,0 0 0,0 1 0,0-1 0,0 0 0,0 1 0,0-1 0,0 0 0,-1 1 0,3 21 1252,-2-12-646,7 52 1041,27 178 133,-34-237-1875,9 25 228,-8-27-243,-1-1 0,0 1 0,0-1 0,0 1 0,0-1 0,1 1 0,-1-1 0,0 1 0,0-1 0,1 0 0,-1 1 0,0-1 0,1 0 0,-1 1 0,0-1 0,1 0 0,-1 1 0,1-1 0,-1 0 0,1 0 0,-1 1 0,0-1 0,1 0 0,-1 0 0,1 0 0,-1 0 0,1 0 0,-1 1 0,1-1 0,-1 0 0,1 0 0,-1 0 0,1 0 0,-1-1 0,1 1 0,-1 0 0,1 0 0,-1 0 0,1 0 0,-1 0 0,1-1 0,-1 1 0,0 0 0,1 0 0,-1-1 0,1 1 0,-1 0 0,0-1 0,1 1 0,-1 0 0,1-1 0,6-8 73,-1 0 0,0-1 0,-1 0 0,0 0-1,0 0 1,4-18 0,8-13 30,12-21-12,-7 11-47,55-91 0,-57 119-891,-17 21-1323,-11 14-88,0 1 1418,-4 0-278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75 15819,'-17'-6'2860,"17"6"-2770,-1-1 1,1 1-1,0 0 1,0 0 0,0 0-1,0 0 1,-1-1-1,1 1 1,0 0-1,0 0 1,0 0 0,0-1-1,0 1 1,0 0-1,0 0 1,-1 0-1,1-1 1,0 1 0,0 0-1,0 0 1,0-1-1,0 1 1,0 0-1,0 0 1,0-1 0,0 1-1,0 0 1,0 0-1,1 0 1,-1-1-1,0 1 1,0 0 0,0 0-1,0-1 1,1 0 125,1 0 1,-1 0 0,0 0 0,1 0-1,-1 0 1,1 0 0,-1 0-1,1 1 1,0-1 0,-1 1 0,1-1-1,0 1 1,-1-1 0,1 1-1,2 0 1,58-9 1098,86-7-553,-59 16-714,-45 2-951,0-3 0,52-8 0,-92 9 505,-3 0 241,1 0 0,-1-1 0,1 1 0,0 0 0,-1-1 1,1 1-1,-1-1 0,1 1 0,-1-1 0,1 1 1,-1-1-1,0 0 0,3-2 0,-2-4-712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17988,'8'4'1672,"8"-6"-1008,3-2-200,9-7 577,5-4-185,7 0-104,5-4-144,6 6-272,0 3-240,-1 3-600,-3 4-432,-4 3 744,-3 6-144,-8-2-80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6 418 12091,'-1'2'74,"1"-1"0,-1 0 0,0 0 0,1 1 0,-1-1 1,1 0-1,0 1 0,-1-1 0,1 0 0,0 1 0,0-1 1,0 1-1,0-1 0,0 1 0,0-1 0,0 0 0,1 1 1,-1-1-1,0 0 0,1 1 0,-1-1 0,1 0 0,0 1 1,-1-1-1,2 2 0,0-2-8,0 0 0,0 0 0,0-1 1,0 1-1,0 0 0,1-1 0,-1 0 0,0 1 0,0-1 1,0 0-1,0 0 0,0 0 0,0-1 0,1 1 0,-1 0 1,0-1-1,4-1 0,235-78 1878,-208 67-1822,250-83 87,335-68 0,-538 149-195,0 3 0,2 4 0,-1 3 0,100 8 0,-53 1 4,1-5 1,174-25 0,207-18 445,149 58 420,-146 0 306,-242-24-478,21-1-331,-232 15-598,-52-2-434,-41-1 230,2-1 143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12195,'1'0'98,"-1"-1"1,0 1-1,1 0 1,-1-1 0,0 1-1,1 0 1,-1-1-1,1 1 1,-1 0-1,1-1 1,-1 1 0,0 0-1,1 0 1,-1 0-1,1 0 1,-1-1-1,1 1 1,-1 0 0,1 0-1,-1 0 1,1 0-1,-1 0 1,1 0 0,-1 0-1,1 0 1,21 1 803,-15-1-392,66-2 1127,103-17-1,71-26-1290,-103 17-127,485-71-5,-142 15-154,-26 5 6,4 33-40,99 45 123,-71 52 500,-311-26-75,-140-20-537,0-3 0,1-1 0,-1-2 1,1-2-1,-1-2 0,82-20 0,-117 21-1200,-15 1 828,-17 1 145,-19 3-244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11658,'0'1'159,"1"1"0,0 0-1,-1-1 1,1 1-1,0-1 1,0 1 0,0-1-1,0 0 1,0 1-1,0-1 1,1 0 0,-1 0-1,0 0 1,1 0-1,-1 0 1,0 0 0,1 0-1,-1 0 1,1 0-1,0-1 1,-1 1 0,1-1-1,-1 1 1,4 0-1,45 9 1032,-20-7-784,0-1 1,0-2-1,46-5 0,92-21-4,-74 10-261,503-42 251,6 41-166,-550 16-187,915-43 278,-669 24 877,510 32-1,-628 14-481,-28-3-534,-149-22-211,58 2-176,-59-3 84,1 0-1,-1 0 1,0-1 0,0 1 0,1-1-1,-1 0 1,0 0 0,0 0 0,0 0-1,0 0 1,0-1 0,0 1 0,0-1-1,0 0 1,3-3 0,-6 5 106,1 0 0,-1 0 1,0-1-1,0 1 0,1 0 1,-1 0-1,0-1 0,0 1 1,0 0-1,0 0 0,1-1 0,-1 1 1,0 0-1,0-1 0,0 1 1,0 0-1,0 0 0,0-1 1,0 1-1,0 0 0,0-1 0,0 1 1,0 0-1,0-1 0,0 1 1,0 0-1,0-1 0,0 1 1,0 0-1,0-1 0,0 1 0,0 0 1,-1 0-1,1-1 0,0 1 1,0 0-1,0 0 0,-1-1 0,1 1 1,0 0-1,0 0 0,0-1 1,-1 1-1,-14-3-468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15939,'3'2'92,"-1"1"-1,0-1 0,1 0 1,-1 0-1,1 0 0,0-1 1,0 1-1,0 0 0,0-1 1,0 0-1,0 0 0,0 0 0,0 0 1,3 0-1,49 6 374,-3-9 129,1-1-1,102-21 1,-70 9-206,144-21 195,1041-155-85,-223 5 112,-956 168-483,235-35 487,-236 44-164,150 5-1,-208 6-227,-1 2-1,0 1 0,52 16 0,84 43 1085,-151-57-1277,-1-2 0,1 1-1,0-2 1,0 0 0,27 2-1,-97-18-2527,18 2 1918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 15947,'12'-14'2874,"-14"24"-361,-17 26-334,3-10-1457,6-9-538,0 0-1,0 1 1,2 0 0,-10 28-1,18-45-180,-1-1-1,1 1 0,0-1 1,0 1-1,0-1 1,0 1-1,0-1 0,0 1 1,0-1-1,0 1 0,0-1 1,0 1-1,0-1 0,0 1 1,0-1-1,0 1 0,0-1 1,0 1-1,1-1 1,-1 1-1,0-1 0,0 1 1,1-1-1,-1 1 0,0-1 1,1 0-1,-1 1 0,0-1 1,1 1-1,-1-1 1,0 0-1,1 0 0,-1 1 1,1-1-1,-1 0 0,1 0 1,-1 1-1,1-1 0,-1 0 1,1 0-1,-1 0 0,1 0 1,-1 0-1,1 0 1,0 0-1,26-3 75,-23 2-64,43-13 95,0-1-1,76-38 1,35-12 296,-154 64-365,0-1 1,1 1-1,-1 0 1,1 0-1,-1 1 1,9-1-1,-12 1-32,-1 0-1,0 0 1,0 0-1,1 0 1,-1 0-1,0 0 1,0 0-1,1 0 1,-1 0-1,0 1 1,0-1 0,1 0-1,-1 0 1,0 0-1,0 0 1,0 0-1,0 1 1,1-1-1,-1 0 1,0 0-1,0 0 1,0 1-1,0-1 1,1 0-1,-1 0 1,0 0 0,0 1-1,0-1 1,0 0-1,0 0 1,0 1-1,0-1 1,0 0-1,0 0 1,0 1-1,0-1 1,0 0-1,0 0 1,0 1-1,-11 18 238,-17 10 87,20-23-264,1 1-1,0 0 0,0 1 0,1 0 0,0 0 0,0 0 0,1 1 0,0 0 0,-6 15 1,11-24-61,0 1 0,0 0-1,-1-1 1,1 1 0,1 0 0,-1 0 0,0-1 0,0 1 0,0 0 0,0-1 0,0 1 0,1 0 0,-1-1 0,0 1 0,1 0 0,-1-1 0,0 1 0,1 0 0,-1-1-1,1 1 1,-1-1 0,1 1 0,-1-1 0,1 1 0,-1-1 0,1 1 0,0-1 0,-1 0 0,1 1 0,-1-1 0,1 0 0,0 0 0,-1 1 0,1-1 0,0 0 0,0 0 0,-1 0-1,1 0 1,0 0 0,-1 0 0,1 0 0,0 0 0,0 0 0,40-2 109,6-8-16,0-1 0,67-26 1,-18 5-40,-94 31-58,30-6-7,-32 7 4,1 0 1,-1 0-1,0 0 1,0 0 0,1 0-1,-1 0 1,0 0 0,1 0-1,-1 0 1,0 0 0,0 0-1,1 0 1,-1 0 0,0 1-1,0-1 1,1 0 0,-1 0-1,0 0 1,0 0-1,1 0 1,-1 1 0,0-1-1,0 0 1,0 0 0,1 0-1,-1 0 1,0 1 0,0-1-1,0 0 1,1 1 0,-9 13-7,-24 18-86,24-24-376,0 0 1,0 0-1,0 1 0,1-1 0,-9 17 0,15-19 18,6-4-177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13355,'1'1'68,"0"0"0,0 0 1,0 0-1,0 0 0,0 0 0,-1 1 1,1-1-1,0 0 0,0 1 0,-1-1 1,1 0-1,-1 1 0,1-1 0,-1 1 1,0-1-1,0 1 0,0-1 0,1 1 1,-2 2-1,-3 35 322,0-17 62,-2 124 822,12 148 1,12 2-884,4 129-288,-38 296 471,0-245 439,-33 403 759,8-248-827,21-304-569,-3 92-52,23-416-587,1-9-89,2-24-462,3-44-132,-6 26 556,0-5-90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14291,'-15'773'7282,"2"241"-6693,5-129-328,-10 10 460,12-573-555,3 90 282,28-206-284,-8-92-610,-5-21-4231,-12-93 4645,0 0 0,0 0 0,0 0-1,0 0 1,0 0 0,0 0 0,0-1 0,0 1 0,0 0 0,0 0 0,1 0 0,-1 1 0,0-1 0,0 0 0,0 0 0,0 0 0,0 0 0,0 0 0,0 0 0,0 0 0,0 0-1,0 0 1,0 0 0,0 0 0,0 0 0,0 0 0,0 0 0,0 0 0,0 0 0,1 0 0,-1 0 0,0 0 0,0 0 0,2-11-380,-2-21-409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7314,'-7'6'312,"0"-2"-544,1 2 48,2 4-537,0-6 553,-5 0-88,0-2-104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21 348 12483,'-1'1'124,"0"0"0,-1-1 0,1 1 1,0 0-1,0-1 0,-1 0 1,1 1-1,0-1 0,-1 0 0,1 0 1,-1 0-1,-1 0 0,2 0-85,1 0 0,0 0 0,0-1 0,0 1 0,0 0 0,0 0 0,-1-1 0,1 1 1,0 0-1,0 0 0,0-1 0,0 1 0,0 0 0,0 0 0,0-1 0,0 1 0,0 0 0,0-1 0,0 1 0,0 0 0,0 0 0,0-1 0,0 1 0,1 0 0,-1 0 0,0-1 0,0 1 0,0 0 0,0 0 0,0-1 0,1 1 0,-1 0 0,0 0 1,0 0-1,1-1 0,2-3 217,1-1 1,-1 1 0,1 0-1,1 0 1,4-4 0,14-6 129,1 1 1,0 1-1,1 1 1,43-13 0,-28 9-160,34-9-3,0 3 1,85-12-1,156-8-192,-146 21 23,295-45-7,-388 58-40,0 3 0,0 4 0,0 3 0,-1 3-1,1 3 1,121 32 0,-110-21-5,172 17 1,-193-33-6,-1-4 0,1-2 0,87-15 0,63-22-6,253-31 402,-368 67-81,126 13-1,-90-2 10,48-11 103,1 0 156,-182 3-590,20 3 96,-23-3-103,0 0 1,0 0-1,0 0 1,-1 0-1,1 0 1,0 1-1,0-1 1,-1 0-1,1 0 1,0 1-1,0-1 0,-1 1 1,1-1-1,0 1 1,-1-1-1,1 1 1,-1-1-1,1 1 1,-1-1-1,1 1 1,-1 0-1,1-1 1,0 2-1,-1-1-2,0-1 1,0 1-1,-1-1 0,1 1 0,0-1 1,0 1-1,0-1 0,0 1 1,-1 0-1,1-1 0,0 1 0,0-1 1,-1 0-1,1 1 0,0-1 1,-1 1-1,1-1 0,0 1 0,-1-1 1,1 0-1,-1 1 0,1-1 1,-1 0-1,1 1 0,-1-1 0,1 0 1,-1 0-1,1 0 0,-1 1 1,1-1-1,-1 0 0,0 0 0,1 0 1,-1 0-1,1 0 0,-1 0 1,1 0-1,-1 0 0,-30-1-140,-16-6-75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14875,'6'5'1464,"-6"10"-1039,-8 12-81,1 4 608,3 12-320,-2-2-136,0 6-192,5-4-24,-2-5-56,2-2-104,-4-7-464,4 0-200,-5-9 464,-1-2-88,-4-6-56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15331,'4'3'1097,"2"-1"-801,2-2-56,11-2 456,5 1-152,11-2-104,-1-1-80,9 1 0,-3 0-32,2 1-128,-4 1-168,-6 1-464,-6 0-152,-12-1 456,-2-1-80,-11 2-112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14907,'1'0'121,"-1"0"0,1 0-1,-1 1 1,1-1 0,-1 0-1,0 0 1,1 1 0,-1-1 0,1 0-1,-1 1 1,0-1 0,1 1-1,-1-1 1,0 0 0,1 1 0,-1-1-1,0 1 1,0-1 0,0 1-1,1-1 1,-1 1 0,0-1 0,0 1-1,0-1 1,0 1 0,0-1-1,0 1 1,0-1 0,0 2 0,4 23 1090,-3-21-805,-1-2-318,1 4 135,0 1 1,1-1 0,-1 1 0,1-1 0,3 7 0,-5-13-214,1 1-1,-1 0 1,1-1 0,-1 1 0,1 0 0,-1-1 0,1 1 0,-1-1-1,1 1 1,-1 0 0,1-1 0,0 1 0,-1-1 0,1 0 0,0 1-1,-1-1 1,1 0 0,0 1 0,0-1 0,0 0 0,1 0-6,-1 0-1,0 0 1,0 0 0,0-1 0,0 1-1,1 0 1,-1-1 0,0 1 0,0-1-1,0 1 1,0-1 0,0 0 0,0 1 0,0-1-1,0 0 1,0 0 0,0 0 0,0 0-1,13-16 51,-11 13-44,-1 1 0,1-1 0,0 1 0,0 0 0,0 0-1,1 0 1,-1 0 0,5-2 0,-8 5-5,1 0-1,-1 0 1,0-1 0,1 1-1,-1 0 1,0 0 0,1 0-1,-1 0 1,0 0 0,1 0 0,-1 0-1,0 1 1,1-1 0,-1 0-1,0 0 1,1 0 0,-1 0-1,0 0 1,1 0 0,-1 1-1,0-1 1,1 0 0,-1 0-1,0 1 1,0-1 0,1 0-1,-1 0 1,0 1 0,0-1-1,0 0 1,1 0 0,-1 1-1,0-1 1,0 0 0,0 1-1,0-1 1,0 0 0,0 1 0,1-1-1,-1 0 1,0 1 0,0-1-1,0 1 1,0 0 0,1 20 200,-2-17-162,1 59 602,0-63-641,0 0 0,0 0 1,0 0-1,0 0 0,0 0 0,0 0 0,0 0 0,0 1 0,0-1 0,0 0 0,0 0 1,0 0-1,0 0 0,0 0 0,0 0 0,0 0 0,0 1 0,0-1 0,0 0 0,0 0 1,0 0-1,0 0 0,0 0 0,0 0 0,0 0 0,0 1 0,0-1 0,1 0 0,-1 0 1,0 0-1,0 0 0,0 0 0,0 0 0,0 0 0,0 0 0,0 0 0,0 0 0,0 1 1,1-1-1,-1 0 0,0 0 0,0 0 0,0 0 0,0 0 0,0 0 0,0 0 0,1 0 1,-1 0-1,0 0 0,0 0 0,0 0 0,0 0 0,0 0 0,0 0 0,0 0 0,1 0 1,-1 0-1,0 0 0,0 0 0,0 0 0,0-1 0,0 1 0,9-9 89,7-14-37,-10 12-28,-2 5-38,0 0 0,0-1 1,0 1-1,9-9 0,-12 15 1,-1 0 0,0 0 0,0 0-1,0 0 1,0 0 0,0-1 0,0 1 0,0 0 0,0 0 0,0 0-1,1 0 1,-1 0 0,0 0 0,0 0 0,0 0 0,0 0 0,0 0-1,0 0 1,0 1 0,0-1 0,0 0 0,1 0 0,-1 0 0,0 0-1,0 0 1,0 0 0,0 0 0,0 0 0,0 0 0,0 0 0,0 0-1,0 0 1,0 0 0,0 0 0,0 0 0,0 0 0,1 1 0,-1-1-1,0 0 1,0 0 0,0 0 0,0 0 0,0 0 0,0 0 0,0 0-1,0 0 1,0 0 0,0 1 0,0-1 0,0 0 0,0 0 0,0 0-1,0 0 1,0 0 0,0 0 0,0 0 0,0 0 0,0 0 0,0 1-1,-1-1 1,1 0 0,0 0 0,-1 13-872,-6 16-772,2-22 1193,4-6-111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13699,'-19'36'1826,"14"-28"-1414,0 1-1,0 0 1,1 0-1,0 0 0,1 0 1,0 0-1,1 1 1,-2 9-1,4-18-386,-1-1 1,1 1-1,0-1 0,0 1 1,0-1-1,0 1 0,0-1 1,0 0-1,0 1 0,1-1 0,-1 1 1,0-1-1,0 1 0,0-1 1,0 1-1,0-1 0,1 0 1,-1 1-1,0-1 0,0 0 1,1 1-1,-1-1 0,0 1 0,1-1 1,-1 0-1,0 0 0,1 1 1,-1-1-1,0 0 0,1 1 1,15-3 276,18-16-228,-31 16-17,44-30 103,-36 22-105,1 2-1,1 0 0,14-8 0,-27 16-48,1 0 0,-1 0 0,0 0 0,0 0 1,0 0-1,1 0 0,-1 0 0,0 0 0,0 0 0,0 0 0,0 0 0,1 0 0,-1 0 0,0 0 1,0 0-1,0 0 0,1 0 0,-1 0 0,0 0 0,0 0 0,0 0 0,0 0 0,1 0 0,-1 1 0,0-1 1,0 0-1,0 0 0,0 0 0,0 0 0,1 0 0,-1 0 0,0 1 0,0-1 0,0 0 0,0 0 0,0 0 1,0 0-1,0 1 0,0-1 0,0 0 0,1 0 0,-1 0 0,0 0 0,0 1 0,0-1 0,0 0 1,0 0-1,0 0 0,0 1 0,0-1 0,0 0 0,0 0 0,-1 0 0,1 1 0,0-1 0,0 0 0,-2 11 195,-4 2 27,2-4-19,0 0 1,0 0-1,1 0 1,0 1-1,-3 16 1,6-26-203,0 0 0,0 0 0,0 1 0,0-1 0,0 0 0,0 1 0,0-1 0,0 0 0,1 0 0,-1 1 0,0-1 0,0 0 1,0 0-1,0 1 0,0-1 0,1 0 0,-1 0 0,0 1 0,0-1 0,0 0 0,1 0 0,-1 0 0,0 1 0,0-1 0,1 0 0,-1 0 1,0 0-1,0 0 0,1 0 0,-1 0 0,0 0 0,0 1 0,1-1 0,-1 0 0,0 0 0,1 0 0,-1 0 0,0 0 0,0 0 1,1 0-1,-1 0 0,0-1 0,1 1 0,-1 0 0,0 0 0,0 0 0,1 0 0,-1 0 0,0 0 0,0 0 0,1-1 0,-1 1 0,0 0 1,0 0-1,0 0 0,1-1 0,17-11 104,4-6-78,24-31-1,-31 33-136,0 0 0,1 1 1,32-24-1,-47 38 87,0 1-1,0-1 1,0 0 0,0 0 0,1 1 0,-1-1 0,0 1 0,0-1 0,1 1 0,-1-1 0,0 1 0,1 0 0,-1 0 0,1 0 0,-1 0 0,3 0 0,-4 0 9,1 0 1,-1 1-1,1-1 1,-1 0-1,1 1 1,-1-1-1,1 1 1,-1-1-1,1 1 1,-1-1-1,0 1 1,1-1-1,-1 1 1,0-1-1,0 1 1,1-1-1,-1 1 1,0 0-1,0-1 1,0 1-1,0-1 1,0 1-1,0 0 1,0-1-1,0 2 1,0 6-16,-1 1 0,0-1 0,-1 0 0,-3 10 0,2-6 56,-4 9 65,5-17-50,1 0 1,-1 0-1,1 0 0,0 0 1,0 0-1,1 0 0,-1 0 1,1 0-1,0 8 0,0-12-40,0 0-1,0 0 1,1 0-1,-1 1 1,0-1-1,0 0 0,1 0 1,-1 0-1,0 0 1,1 0-1,-1 1 1,0-1-1,0 0 1,1 0-1,-1 0 1,0 0-1,1 0 1,-1 0-1,0 0 1,1 0-1,-1 0 0,0 0 1,0 0-1,1 0 1,-1-1-1,0 1 1,1 0-1,-1 0 1,0 0-1,0 0 1,1 0-1,-1-1 1,0 1-1,0 0 1,1 0-1,-1 0 0,0-1 1,0 1-1,0 0 1,1-1-1,10-8 80,-11 9-82,22-21 133,-16 15-136,0-1-1,0 1 1,1 1 0,0-1 0,0 1-1,0 1 1,8-5 0,-14 9-4,-1 0 0,1 0 0,-1-1 0,1 1 0,-1 0 1,1 0-1,-1 0 0,1 0 0,-1 0 0,1 0 0,-1 0 0,1 0 0,-1 0 1,1 0-1,-1 0 0,1 1 0,-1-1 0,1 0 0,-1 0 0,1 0 0,-1 1 1,0-1-1,1 0 0,-1 1 0,1-1 0,-1 0 0,0 1 0,1-1 1,-1 0-1,0 1 0,1-1 0,-1 1 0,0-1 0,1 0 0,-1 1 0,0-1 1,0 1-1,0-1 0,0 1 0,1-1 0,-1 1 0,0 0 0,3 31-80,-1-13 58,-2-18 24,1-1 0,-1 1 1,0-1-1,0 1 0,1-1 0,-1 0 0,0 1 0,1-1 1,-1 0-1,0 1 0,1-1 0,-1 0 0,1 1 0,-1-1 1,1 0-1,-1 0 0,1 1 0,-1-1 0,0 0 1,1 0-1,-1 0 0,1 0 0,-1 0 0,1 0 0,-1 0 1,1 0-1,-1 0 0,1 0 0,-1 0 0,1 0 1,-1 0-1,1 0 0,-1 0 0,1-1 0,-1 1 0,1 0 1,-1 0-1,1 0 0,-1-1 0,1 1 0,-1 0 0,0-1 1,1 1-1,-1 0 0,0-1 0,1 1 0,-1-1 1,1 1-1,20-23 9,-19 20-4,8-10-1,-1 0 0,8-16 1,5-7 16,-29 48 103,0 1 0,1 0 0,1 1-1,-6 20 1,11-34-142,0 1 0,0-1 1,-1 1-1,1-1 0,0 1 0,0-1 0,0 1 0,0-1 1,0 1-1,0-1 0,0 1 0,0-1 0,0 1 0,0 0 1,0-1-1,0 1 0,0-1 0,1 1 0,-1-1 0,0 1 0,0-1 1,1 0-1,-1 1 0,0-1 0,0 1 0,1-1 0,-1 1 1,0-1-1,1 0 0,-1 1 0,1-1 0,-1 0 0,0 1 1,1-1-1,-1 0 0,1 0 0,-1 1 0,1-1 0,-1 0 0,1 0 1,-1 0-1,1 0 0,-1 0 0,2 0 0,0 0-185,0 0-1,0 0 0,0-1 1,0 1-1,0-1 0,0 0 1,0 1-1,0-1 1,3-2-1,4-2-338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3 173 13747,'-2'-11'1536,"2"-1"-744,1 2-247,9-1 743,4-1-88,8-1-200,5 5-144,7-1-295,7 5-145,2-8-424,2 1-312,0-1 1288,-5-2-944,3-2-8,-4-1 16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14523,'0'-1'132,"0"0"-1,0 0 1,1 0-1,-1 0 1,0 0-1,0 0 1,0 0-1,0-1 1,-1 1 0,1 0-1,0 0 1,0 0-1,-1 0 1,1 0-1,-1-1 1,-5 1 763,-2 11-89,0 7-319,1 0 0,0 0 0,2 1 0,0-1-1,-4 26 1,-6 94 3,14-129-444,0 13-17,-2-4-25,2-1 1,0 0-1,2 1 1,-1-1-1,5 21 1,-5-36-40,0-1-1,0 1 1,0-1-1,0 1 1,0-1-1,0 1 1,1-1 0,-1 1-1,0-1 1,0 0-1,0 1 1,1-1 0,-1 1-1,0-1 1,1 0-1,-1 1 1,0-1-1,1 1 1,-1-1 0,1 0-1,-1 0 1,0 1-1,1-1 1,-1 0 0,1 0-1,-1 1 1,1-1-1,0 0 7,-1 0 0,0-1 0,1 1-1,-1 0 1,0 0 0,0 0 0,1-1 0,-1 1-1,0 0 1,0 0 0,1-1 0,-1 1 0,0 0-1,0-1 1,0 1 0,0 0 0,1-1 0,-1 1-1,0 0 1,0-1 0,0 1 0,0 0 0,0-1-1,0 1 1,0-1 0,0 1 0,0 0 0,0-1-1,0 1 1,0 0 0,0-1 0,0 1 0,0 0-1,-1-1 1,-1-8-387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10578,'7'-19'1715,"-7"16"-837,-4 13-149,-28 85 141,-22 113 1,53-207-850,-4 35 258,5-36-267,0 1-1,0-1 0,0 1 0,0 0 0,0-1 0,0 1 1,0-1-1,0 1 0,0-1 0,0 1 0,0-1 1,0 1-1,0-1 0,0 1 0,0-1 0,1 1 0,-1-1 1,0 1-1,0-1 0,1 1 0,-1-1 0,0 0 1,1 1-1,-1-1 0,0 1 0,1-1 0,-1 0 0,0 1 1,1-1-1,-1 0 0,1 1 0,-1-1 0,1 0 1,-1 0-1,1 0 0,-1 1 0,1-1 0,-1 0 0,1 0 1,-1 0-1,1 0 0,-1 0 0,1 0 0,-1 0 1,1 0-1,-1 0 0,1 0 0,0 0 0,-1 0 0,1 0 1,-1-1-1,1 1 0,-1 0 0,0 0 0,2-1 1,69-39 536,-50 27-444,43-19 0,-60 30-34,-3 2-68,1-1 0,-1 1 0,1-1 0,-1 0 0,1 0 0,-1 1 0,1-1 0,-1 0 0,0 0 0,0 0 0,0 0 0,2-2 0,0-4-2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 14811,'6'-10'3271,"-15"14"-1013,-19 17-59,26-20-2064,-55 48 1976,52-45-2020,1 1 0,0-1 0,0 1 1,1 0-1,-1 0 0,1 1 1,0-1-1,0 1 0,-3 9 0,6-14-83,0-1 0,-1 1 0,1 0 0,0 0 0,0-1 0,0 1 0,0 0 0,0 0 0,1-1 0,-1 1 0,0 0 0,0-1 0,0 1 0,1 0 0,-1 0 0,0-1 0,1 1 0,-1-1 0,0 1 0,1 0 0,-1-1 0,1 1 0,-1-1 0,1 1 0,-1-1 0,1 1 0,-1-1 0,1 1 0,0-1 0,-1 0 0,1 1 0,0-1 0,-1 0 0,1 1 0,0-1 0,0 0 0,-1 0 0,1 0 0,0 0 0,1 0 0,30 1 99,-31-1-101,19-3 49,1 0 1,-1-2 0,0 0-1,-1-1 1,1-1 0,26-14 0,-15 5 132,-1-2 1,55-41 0,-63 38 89,-17 16-33,-15 14 51,-10 10-204,1 1 0,2 1 0,0 0 0,1 1 0,-18 33 0,34-54-90,-1 0 1,0 1-1,1-1 0,-1 0 1,0 0-1,1 0 1,0 1-1,-1-1 1,1 0-1,0 0 1,0 1-1,-1-1 0,1 0 1,0 1-1,0-1 1,1 0-1,-1 0 1,0 1-1,0-1 0,0 0 1,2 2-1,-2-2 0,1 0-1,0-1 1,0 1-1,-1-1 1,1 1-1,0-1 1,0 1-1,0-1 1,0 1-1,0-1 1,0 0-1,0 0 1,0 1-1,0-1 1,0 0-1,0 0 1,0 0-1,0 0 0,0 0 1,0 0-1,1-1 1,5 0-171,0 0 0,0-1 0,0 0 0,0 0 0,13-7 0,-7 1-421,0 0 0,16-15 0,-25 20 479,10-9-436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15699,'-1'-2'1649,"2"-4"-1097,7 0-144,5-3 1048,7-3-760,5-1-95,11-3-225,1 0-24,9 5-256,-3-1-328,-1 6 200,-8 1-8,-6 5-64,-14 3-56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15451,'0'-1'122,"0"-1"0,0 0 0,0 0 0,0 0-1,0 0 1,-1 0 0,1 1 0,0-1 0,-1 0 0,0 0-1,1 0 1,-1 1 0,0-1 0,0 0 0,0 1 0,0-1 0,0 1-1,-2-3 1,2 3-57,0 1 1,0-1-1,0 0 0,-1 1 1,1-1-1,0 0 0,-1 1 1,1 0-1,0-1 0,-1 1 1,1 0-1,0 0 0,-1-1 0,1 1 1,-1 0-1,1 0 0,0 1 1,-1-1-1,1 0 0,-1 0 1,1 1-1,0-1 0,-1 1 1,1-1-1,0 1 0,-3 1 1,-3 3 22,0 0 0,0 0 0,0 1 0,1 0 1,0 1-1,0-1 0,0 1 0,1 0 0,0 1 1,1-1-1,-1 1 0,1 0 0,1 0 1,0 0-1,0 1 0,0-1 0,1 1 0,0-1 1,0 14-1,1-21-81,1 0-1,0 0 1,0 0-1,0 0 1,0 0 0,1 0-1,-1 1 1,0-1 0,0 0-1,0 0 1,1 0 0,-1 0-1,1 0 1,-1 0 0,1-1-1,-1 1 1,1 0 0,0 0-1,-1 0 1,1 0-1,0-1 1,-1 1 0,1 0-1,0-1 1,0 1 0,1 0-1,-1 0 4,1-1-1,-1 0 0,1 0 1,-1 0-1,1 0 1,-1 0-1,1 0 0,0-1 1,-1 1-1,1 0 0,-1-1 1,0 1-1,1-1 1,-1 1-1,3-2 0,4-3 27,0 0-1,0-1 1,-1 0-1,11-9 1,25-35 83,6-5-20,-49 55-98,0-1-1,1 1 0,-1 0 1,0 0-1,0 0 0,0-1 0,0 1 1,1 0-1,-1 0 0,0 0 1,0-1-1,0 1 0,1 0 0,-1 0 1,0 0-1,0 0 0,1 0 1,-1 0-1,0-1 0,0 1 0,1 0 1,-1 0-1,0 0 0,0 0 1,1 0-1,-1 0 0,0 0 0,1 0 1,-1 0-1,0 0 0,0 0 1,1 0-1,-1 1 0,0-1 0,0 0 1,1 0-1,-1 0 0,0 0 1,0 0-1,1 0 0,-1 1 1,0-1-1,0 0 0,0 0 0,1 0 1,-1 1-1,0-1 0,0 0 1,0 0-1,0 0 0,0 1 0,1-1 1,-1 0-1,0 0 0,0 1 1,0-1-1,0 0 0,0 1 0,0-1 1,1 16 7,-5 24-36,2-19-607,-1 32 0,7-38-168,-4-15 784,1 0-1,-1 0 1,0 1 0,1-1-1,-1 0 1,0 0 0,1 0-1,-1 0 1,1 1 0,-1-1-1,1 0 1,-1 0 0,0 0-1,1 0 1,-1 0 0,1 0-1,-1 0 1,1 0 0,-1-1-1,0 1 1,1 0 0,-1 0-1,1 0 1,-1 0 0,0 0-1,1-1 1,-1 1 0,0 0 0,1-1-1,11-6-484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16748,'0'15'1736,"-5"7"-1200,-10 6-160,0 4 904,-3 7-655,0 2-65,2-1-136,0 0-80,5-7-168,-1-10-152,5-8-264,6-14-232,-5 3-400,6-9-193,0-11 753,-3-3-232,0-8-152</inkml:trace>
  <inkml:trace contextRef="#ctx0" brushRef="#br0" timeOffset="1">1 101 15379,'2'1'1545,"1"11"-905,2-1-240,3 4 904,5-3-416,6 6-368,4-7-256,7 2-784,3-4 584,-3-1-152,0 1-96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13483,'-1'-1'1022,"0"4"-237,0 11 260,0 20 228,6 385 3284,-5 309-3834,-22-392-339,-3 110 493,37-66-405,1 16 432,-15-254-786,-9 368-2,7-215-39,-4 70 30,-5 23 168,8-190-47,-4-55-128,3-76-14,6 129 0,1-175-86,-2-28-86,-5-34-1102,2 15 96,0-22 373,4 13 147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7474,'0'0'216,"0"-3"-448,0 2 72,-3 2 240,0 7-441,0-1 17,0 0 200,0 1 144,2-2 216,1-4 16,-4 2 9,4-8-9,-2-4-128,2 0 24,-3-2-24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6937,'0'0'54,"0"0"0,0 0 0,-1 0-1,1 1 1,0-1 0,0 0-1,0 0 1,0 0 0,0 0-1,0 0 1,0 1 0,0-1-1,0 0 1,0 0 0,0 0-1,0 0 1,0 0 0,-1 0-1,1 1 1,0-1 0,0 0-1,0 0 1,0 0 0,0 0-1,0 0 1,-1 0 0,1 0-1,0 0 1,0 0 0,0 0-1,0 0 1,0 0 0,-1 0-1,1 0 1,0 0 0,0 0-1,0 0 1,0 0 0,-1 0-1,1 0 1,0 0 0,0 0 0,0 0-1,0 0 1,0 0 0,-1 0-1,1 0 1,0 0 0,0 0-1,0 0 1,0 0 0,0 0-1,0-1 1,-1 1 0,1 0-1,0 0 1,0 0 0,0 0-1,0 0 1,-2 14 1294,9 209 6155,23 108-4245,-21-403-5373,-3 41 1655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10162,'0'-1'566,"1"1"-509,-1 0-1,0 0 1,0 0-1,0 0 1,0 0-1,0 0 1,0 0 0,0 0-1,0 0 1,0 0-1,0 0 1,0 0 0,1 0-1,-1 0 1,0 0-1,0 0 1,0 0-1,0 0 1,0 0 0,0 0-1,0 0 1,0 0-1,1 0 680,-1 1-680,0-1 1,0 0 0,0 0-1,0 0 1,0 0-1,0 0 1,0 0 0,0 0-1,0 0 1,0 0-1,0 0 1,0 0-1,0 1 1,0-1 0,0 0-1,0 0 1,0 0-1,0 0 1,0 0 0,0 0-1,0 0 1,0 0-1,0 0 1,2 14 1396,0 18-1005,-2-29-162,1 238 1503,4 103-688,-4-339-982,-1-12 46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15419,'11'-35'4526,"-9"44"-3911,-2 11-169,-5 19-45,-2 0 0,-2 0 1,-19 51-1,-7 32 541,34-120-909,1 0 0,-1 1 1,1-1-1,-1 1 0,1-1 0,0 0 1,0 1-1,0-1 0,0 1 0,1 3 0,-1-6-26,0 0-1,0 0 0,1 0 0,-1 1 0,0-1 0,0 0 0,0 0 0,0 0 0,0 0 0,1 0 0,-1 1 0,0-1 1,0 0-1,0 0 0,0 0 0,1 0 0,-1 0 0,0 0 0,0 0 0,0 0 0,1 0 0,-1 0 0,0 0 0,0 0 1,0 0-1,1 0 0,-1 0 0,0 0 0,0 0 0,0 0 0,1 0 0,-1 0 0,0 0 0,0 0 0,0 0 0,1 0 1,12-11 66,101-117-1330,-111 125 829,0 0 0,0-1 0,-1 1 0,1-1 0,-1 1 0,3-6 0,-3 4-404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18052,'-4'23'1496,"-2"3"-1112,2 2-152,3 5 416,-1 0-111,2-3-169,3 0-152,0-4-296,1-3-112,-1-4-272,1-2-161,-1-6-311,-1-1 168,-2-7 400,1-7-200,0-12 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16051,'1'1'95,"-1"-1"-1,1 1 0,-1-1 1,1 1-1,-1 0 0,1 0 1,-1-1-1,0 1 0,0 0 1,1 0-1,-1-1 0,0 1 1,0 0-1,0 0 0,0 0 0,0-1 1,0 1-1,0 0 0,0 0 1,0 0-1,0 0 0,0-1 1,0 1-1,0 0 0,-1 0 1,1-1-1,-1 2 0,-8 27 758,9-28-720,-4 10 263,-3 6-44,1 1-1,0-1 1,2 1-1,0 0 1,1 0-1,-1 20 1,4-38-348,0 1 1,0 0-1,0 0 1,0-1-1,1 1 1,-1 0-1,0-1 1,0 1 0,1 0-1,-1-1 1,0 1-1,1 0 1,-1-1-1,1 1 1,-1 0-1,1-1 1,-1 1-1,1-1 1,0 1-1,-1-1 1,1 0-1,-1 1 1,1-1-1,0 1 1,-1-1-1,1 0 1,0 0-1,0 1 1,-1-1 0,1 0-1,0 0 1,0 0-1,-1 0 1,1 0-1,0 0 1,0 0-1,-1 0 1,1 0-1,0 0 1,0 0-1,-1-1 1,1 1-1,1-1 1,43-12-100,-30 7 46,-12 5 35,0 0 1,1 0-1,-1 1 0,0-1 0,1 1 1,-1 0-1,1 0 0,-1 0 0,0 0 0,1 0 1,-1 1-1,1 0 0,-1 0 0,0-1 1,4 3-1,-5-1 6,1-1-1,-1 1 1,0 0 0,1 0-1,-1 0 1,0 0 0,0 0-1,0 0 1,-1 1 0,1-1-1,-1 1 1,1-1 0,-1 1-1,0 0 1,0-1 0,0 1-1,0 0 1,0 3 0,1 4 77,0 0 0,-1 0 1,-1 0-1,1-1 0,-2 1 0,1 0 1,-2 0-1,1 0 0,-1 0 0,0-1 1,-1 1-1,-1-1 0,1 0 0,-8 14 1,4-11 89,-1 1 0,0-1-1,-1 0 1,0 0 0,0-1 0,-2 0 0,1-1 0,-1 0 0,-14 9 0,22-17-195,0 0 1,0 0 0,-1 0-1,1-1 1,-1 1-1,1-1 1,-1 0-1,1 0 1,-1 0-1,0 0 1,0 0-1,1-1 1,-1 0-1,0 0 1,0 0 0,0 0-1,1 0 1,-1-1-1,0 0 1,1 0-1,-1 0 1,0 0-1,1 0 1,-1-1-1,1 0 1,0 1-1,-1-1 1,1-1 0,0 1-1,0 0 1,0-1-1,-3-3 1,-3-3-256,1-1 1,0-1 0,0 1 0,1-1-1,1 0 1,-1-1 0,2 0-1,-6-13 1,-1-14-436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258 348 18284,'1'-2'218,"0"-1"1,0 0-1,0 1 1,-1-1-1,1 0 1,-1 0-1,0 1 1,0-1-1,0 0 0,0 0 1,-1-3-1,1 5-165,-1 0-1,1 0 1,-1 0-1,1 0 1,-1 0-1,0 1 1,1-1-1,-1 0 0,0 0 1,0 1-1,1-1 1,-1 1-1,0-1 1,0 0-1,0 1 1,0 0-1,0-1 1,0 1-1,0 0 0,0-1 1,0 1-1,1 0 1,-2 0-1,1 0 1,0 0-1,0 0 1,0 0-1,0 0 1,0 0-1,0 0 0,0 0 1,0 0-1,-1 1 1,-8 1 190,-1 1 0,1 0 0,0 0 1,0 1-1,0 0 0,1 1 0,-1 0 0,-10 9 1,0 0-135,1 1 1,-25 27 0,40-39-99,-29 36 35,31-37-40,1 0 0,0-1 1,0 1-1,0 0 0,0 0 0,0 0 0,0 0 0,1 0 1,-1 0-1,1 0 0,-1 0 0,1 0 0,0 0 0,-1 0 0,1 0 1,0 0-1,1 1 0,-1-1 0,0 0 0,1 3 0,0-4 1,0 0 0,-1 0 0,1 0 0,0 0 0,-1 0 0,1 0 0,0 0 0,0 0 0,0 0 1,0 0-1,0-1 0,0 1 0,0 0 0,0-1 0,0 1 0,0-1 0,0 1 0,1-1 0,-1 0 0,1 1 0,26 1 102,-23-2-88,14-1 40,0-1-1,0-1 1,-1 0 0,1-1-1,-1-1 1,0-1 0,31-15-1,-14 4 37,-1-2-1,56-42 1,-53 32-56,-2-1-1,-2-1 1,0-2 0,-2-1 0,47-70 0,-72 96-29,-2 1 1,1-1-1,-1 0 1,0 0-1,-1 0 0,0-1 1,0 1-1,-1-1 1,2-13-1,-4 21-10,0 1 1,0-1-1,0 0 0,0 0 0,0 0 0,0 1 1,-1-1-1,1 0 0,0 0 0,-1 1 1,1-1-1,0 0 0,-1 1 0,1-1 0,-1 0 1,1 1-1,-1-1 0,1 0 0,-1 1 1,1-1-1,-1 1 0,0-1 0,1 1 0,-1 0 1,0-1-1,1 1 0,-1 0 0,0-1 1,0 1-1,-1 0 0,0-1 3,0 1 0,0 0 0,-1 0 0,1 0 0,0 0 0,0 0 0,-1 1 0,1-1 0,0 1 0,-4 1 0,-14 8 18,0 2-1,0 0 1,2 1-1,0 1 1,-24 23-1,20-18-5,-4 4-6,1 1-1,1 1 1,-38 51 0,59-72-12,0 1 1,1-1 0,-1 1-1,1 0 1,0 0 0,-1 5-1,2-9 1,1 0 0,0 0 0,0 0 0,0-1 0,-1 1 0,1 0 0,0 0 0,0 0-1,0 0 1,1 0 0,-1 0 0,0 0 0,0 0 0,0-1 0,1 1 0,-1 0 0,0 0 0,1 0-1,-1 0 1,1-1 0,-1 1 0,1 0 0,-1-1 0,1 1 0,0 0 0,-1-1 0,1 1-1,0 0 1,-1-1 0,1 1 0,0-1 0,0 1 0,0-1 0,-1 0 0,1 1 0,0-1-1,0 0 1,0 0 0,1 1 0,15 2-3,1-1-1,0-1 0,-1-1 1,31-2-1,-30 0 1,1 2 0,-1 0 0,1 0 0,22 5 0,-40-5-9,1 0 0,-1 1-1,1-1 1,-1 0 0,1 1 0,-1-1 0,1 1 0,-1-1 0,0 1 0,1 0-1,-1-1 1,1 1 0,-1 0 0,0 0 0,0 0 0,0 0 0,0 0 0,0 0-1,0 1 1,0-1 0,0 0 0,0 0 0,0 1 0,0-1 0,-1 1-1,1-1 1,-1 0 0,1 1 0,-1-1 0,0 1 0,1 0 0,-1-1 0,0 1-1,0-1 1,0 1 0,0-1 0,0 1 0,0-1 0,-1 1 0,1-1 0,0 1-1,-1-1 1,1 1 0,-1-1 0,0 1 0,1-1 0,-2 2 0,-3 6-117,0 0 1,-1-1 0,1 0-1,-2 0 1,1 0 0,-8 7-1,-26 19-465,25-23 236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17004,'4'-1'422,"0"1"-1,0-1 1,-1 0 0,1 0 0,0 0 0,0 0 0,4-3 0,12-4 756,100-32 1682,47-5-2097,-149 38-976,-16 6-76,-7 4 302,0 0 159,3-2-171,1 0 1,-1-1 0,1 1-1,-1 0 1,0-1-1,1 1 1,-1-1 0,0 0-1,0 0 1,1 1 0,-1-1-1,0 0 1,0 0-1,1-1 1,-1 1 0,0 0-1,-1-1 1,-15-4-121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99 10930,'0'0'47,"-1"0"-1,0 0 1,1-1 0,-1 1-1,0 0 1,0 0-1,1-1 1,-1 1 0,1 0-1,-1-1 1,0 1-1,1-1 1,-1 1-1,1 0 1,-1-1 0,1 0-1,-1 1 1,1-1-1,-1 1 1,1-1-1,0 1 1,-1-1 0,1 0-1,0 1 1,0-1-1,-1 0 1,1 0 0,0 1-1,0-2 1,-4-30 304,1 5 199,2 25-435,-1 0 0,1 1-1,0-1 1,0 1-1,-1-1 1,1 1-1,-1-1 1,1 1-1,-1 0 1,1-1 0,-1 1-1,0 0 1,0 0-1,0 0 1,1 1-1,-1-1 1,0 0-1,0 1 1,0-1-1,0 1 1,0 0 0,0-1-1,0 1 1,-4 1-1,-6-1 489,-1 0-1,-22 5 1,20-2-408,-17-1-49,0-1 1,-52-4-1,56 0-6,0 2 0,0 1 0,0 1 0,-32 6 0,34-2-66,11-3-82,1 1 0,-1 1-1,0 0 1,1 1 0,-18 8 0,32-13-32,0 0 1,-1 0-1,1 0 0,0 1 0,-1-1 0,1 0 0,0 0 1,-1 0-1,1 0 0,0 0 0,0 1 0,-1-1 1,1 0-1,0 0 0,0 1 0,-1-1 0,1 0 1,0 0-1,0 1 0,0-1 0,0 0 0,-1 0 1,1 1-1,0-1 0,0 0 0,0 1 0,0-1 1,0 0-1,0 1 0,0-1 0,0 0 0,0 1 1,0-1-1,0 0 0,0 1 0,0-1 0,0 0 1,0 1-1,0-1 0,0 0 0,0 1 0,1-1 1,-1 0-1,0 0 0,0 1 0,0-1 0,0 0 1,1 0-1,-1 1 0,0-1 0,0 0 0,1 0 1,-1 1-1,0-1 0,0 0 0,1 0 0,0 0 1,3 3-413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0:4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9 10066,'0'0'102,"-1"-1"1,1 1-1,-1-1 0,1 0 1,-1 1-1,1-1 0,-1 1 0,0-1 1,1 1-1,-1-1 0,0 1 0,1 0 1,-1-1-1,0 1 0,1 0 1,-1-1-1,0 1 0,0 0 0,1 0 1,-1 0-1,0 0 0,0 0 0,1 0 1,-1 0-1,0 0 0,0 0 1,1 0-1,-1 0 0,0 0 0,0 1 1,1-1-1,-1 0 0,0 0 0,0 1 1,0 0-1,-2 1 213,1 1 0,0 0-1,-1 0 1,1 0 0,1 0 0,-4 6-1,-8 13-55,-23 17 1061,-69 56 0,49-47-947,39-33-329,10-9-29,-1 0 0,1 0 0,1 0 0,-1 1 1,1 0-1,1 0 0,-8 12 0,13-19-17,-1 1 0,1-1 0,0 0 0,-1 1 0,1-1 0,0 1 0,0-1 0,-1 1 0,1-1 0,0 1 0,0-1-1,0 1 1,0-1 0,0 1 0,-1-1 0,1 1 0,0-1 0,0 1 0,0 0 0,0-1 0,1 1 0,-1-1 0,0 1 0,0-1 0,0 1 0,0-1 0,1 1 0,-1-1 0,0 1-1,0-1 1,1 0 0,-1 1 0,0-1 0,1 1 0,-1-1 0,0 1 0,1-1 0,-1 0 0,1 1 0,-1-1 0,0 0 0,1 0 0,-1 1 0,1-1 0,-1 0 0,1 0-1,-1 0 1,1 0 0,-1 1 0,1-1 0,0 0 0,-1 0 0,1 0 0,-1 0 0,1 0 0,-1 0 0,1 0 0,-1-1 0,2 1 0,3-1-37,0 0 0,0 0 0,0 0 1,9-4-1,78-42-333,-63 30 271,53-22 1,-71 35 99,-1 1 0,1 0-1,0 1 1,0 0 0,0 0 0,0 1 0,0 1 0,0 0 0,15 1 0,-8 3-60,1 1 0,-1 0 0,0 2 1,-1 0-1,33 17 0,-27-11-10,1-2 0,27 8 0,-4-7-26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0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14771,'1'-3'633,"0"-1"0,0 0-1,0 0 1,-1 0 0,0 0-1,1 1 1,-2-5 0,1 5 249,-3 115 4114,1 54-5030,2-164 48,0 0 0,0 0 0,0 0 0,0 0 0,1 0 0,-1-1 0,1 1 0,-1 0 0,1 0 0,0 0 0,0-1 0,1 4 0,-1-4 2,0-1 0,-1 0-1,1 0 1,-1 1 0,1-1 0,0 0 0,-1 0 0,1 0-1,0 1 1,-1-1 0,1 0 0,0 0 0,0 0 0,-1 0-1,1 0 1,0-1 0,-1 1 0,1 0 0,0 0-1,-1 0 1,1 0 0,0-1 0,-1 1 0,1 0 0,-1-1-1,1 1 1,-1-1 0,1 1 0,-1 0 0,1-1 0,-1 1-1,1-1 1,-1 1 0,1-1 0,-1 0 0,1 1-1,-1-1 1,29-35 621,-25 30-728,0 0 1,0 1-1,0-1 1,1 1-1,0 0 1,0 0-1,1 0 1,-1 1-1,1-1 1,0 1-1,0 1 1,8-4-1,-7 6-2123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15035,'0'11'1721,"0"8"-905,0 4-272,0 1 960,0 4-376,2 4-311,1 3-113,-1-6-280,1-4-168,-1-7-256,1-6-152,0-4-376,-2-7-152,6-2-377,-4-7 1065,1-3-336,-1-5-168,3-1 16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0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60 126 15683,'0'-1'66,"1"1"0,-1 0 0,0 0 0,0 0 0,0 0 0,0 0-1,0-1 1,0 1 0,0 0 0,0 0 0,1 0 0,-1 0 0,0 0-1,0 0 1,0 0 0,0 0 0,0-1 0,1 1 0,-1 0 0,0 0 0,0 0-1,0 0 1,0 0 0,1 0 0,-1 0 0,0 0 0,0 0 0,0 0-1,0 0 1,1 0 0,-1 0 0,0 0 0,0 0 0,0 0 0,0 0 0,1 1-1,-1-1 1,0 0 0,0 0 0,0 0 0,0 0 0,0 0 0,1 0-1,-1 0 1,0 1 0,3 10 1765,-5 26-293,2-21-1045,0-8-300,2 52 399,-2-56-565,1 0 0,-1 0 1,1 0-1,0 0 0,0 0 1,1 0-1,-1 0 0,1-1 1,0 1-1,0 0 0,3 4 1,-4-7-17,0-1 0,0 1 0,0 0 0,0-1 0,0 1 0,-1-1 0,1 1 0,0-1 0,0 0 0,0 0 0,0 1 0,1-1 0,-1 0 0,0 0 0,0 0 0,0 0 0,0 0 0,0 0 0,0 0 0,0 0 1,0 0-1,0-1 0,0 1 0,2-1 0,25-13 159,-21 10-115,1 0 8,3-2 8,1-1-1,0 2 0,0 0 0,16-4 0,-26 8-65,0 0 0,0 1-1,0-1 1,-1 1 0,1 0-1,0-1 1,0 1 0,0 0 0,0 0-1,0 0 1,0 1 0,0-1 0,0 0-1,0 1 1,-1-1 0,1 1-1,0 0 1,0-1 0,0 1 0,-1 0-1,1 0 1,0 0 0,-1 0 0,1 1-1,-1-1 1,1 0 0,-1 1-1,0-1 1,0 1 0,1-1 0,-1 1-1,0-1 1,0 1 0,-1 0-1,1 0 1,0 0 0,0 1 0,1 6 49,-1-1-1,0 0 1,-1 0 0,1 1 0,-2-1 0,1 1 0,-1-1 0,0 0-1,-1 0 1,0 0 0,-5 13 0,1-5 147,0-1-1,-1 1 1,-1-1 0,-17 24-1,21-34-141,0 0 0,0 0 0,0-1 1,0 0-1,-1 0 0,0 0 0,0 0 0,0-1 0,0 0 0,-1 0 0,-5 3 0,7-5-130,1 0 0,-1 0 0,0 0 0,1 0 0,-1-1 0,1 0 0,-1 0 0,0 0 0,0 0 0,1 0 0,-1-1-1,0 1 1,1-1 0,-1 0 0,1 0 0,-1 0 0,1-1 0,0 1 0,-6-4 0,2 0-288,-1 0 0,1-1-1,0 0 1,0 0 0,0-1-1,1 0 1,0 0 0,1 0-1,-1-1 1,2 0 0,-5-9 0,-5-14-718</inkml:trace>
  <inkml:trace contextRef="#ctx0" brushRef="#br0" timeOffset="1">47 150 17300,'19'-20'1992,"1"6"-1096,2-1-304,2 1 929,2 2-185,0 0-448,-2 0-336,2 2-856,0 1-400,-1-1 616,-3 0-208,-1-1-64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 17316,'-3'-3'299,"-1"1"1,0 0 0,0 0 0,-1 1 0,1-1-1,0 1 1,-1 0 0,1 0 0,0 0-1,-1 1 1,1-1 0,-1 1 0,1 0-1,-1 1 1,1-1 0,-1 1 0,-5 1-1,-1 0-53,1 1 0,0 0 0,0 1 0,0 0-1,1 0 1,-14 9 0,16-7-182,0 0 1,0 0-1,1 1 0,0-1 1,0 2-1,1-1 0,0 1 1,0-1-1,0 1 0,1 1 1,0-1-1,1 1 0,0-1 1,0 1-1,1 0 0,0 0 0,1 0 1,-1 10-1,1-3-3,0 0 1,1 0-1,1-1 0,0 1 1,1 0-1,1-1 0,0 1 0,1-1 1,11 26-1,-12-34-40,0-1 1,0 0-1,1 0 1,0 0-1,0-1 1,1 1-1,0-1 0,8 8 1,-10-11-14,0 0 0,0 0 0,0 0 0,0 0 1,0-1-1,0 1 0,0-1 0,0 0 0,1 0 0,-1 0 1,0-1-1,1 1 0,-1-1 0,1 0 0,-1 0 0,0 0 1,1 0-1,-1 0 0,5-2 0,-1 0 10,-1 0-1,1-1 1,-1 0-1,0 0 0,0-1 1,0 1-1,0-1 1,-1-1-1,0 1 1,0-1-1,0 0 1,0 0-1,-1 0 1,0-1-1,0 1 1,0-1-1,4-8 1,0-3 81,0 0-1,-1-1 1,-1 0 0,-1 0-1,4-22 1,-8 30-24,1 0 1,-2-1 0,1 1-1,-1-1 1,-3-16-1,3 23-46,-1 0-1,0 0 0,0 0 0,0 0 1,-1 0-1,1 0 0,-1 0 0,0 0 0,0 0 1,0 1-1,-1-1 0,1 1 0,-1 0 1,0-1-1,0 1 0,-5-4 0,6 6-72,-1-1 0,1 1 0,0 0 0,-1 0 0,1 1-1,-1-1 1,1 0 0,-1 1 0,0 0 0,1-1 0,-1 1 0,1 0-1,-1 0 1,0 0 0,1 1 0,-1-1 0,1 1 0,-1-1-1,1 1 1,-1 0 0,1 0 0,0 0 0,-1 0 0,1 1 0,-3 1-1,2-1-200,0 0 0,0 0 0,1 0-1,-1 1 1,0 0 0,1-1 0,0 1-1,-1 0 1,1 0 0,0 0 0,1 0-1,-1 1 1,0-1 0,1 0 0,0 1-1,0-1 1,-1 6 0,0 3-635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17316,'4'-15'3755,"0"22"-1483,4 29-559,-7-29-1554,49 251-162,-57-268 356,2 1-537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21125,'0'1'185,"0"1"1,0-1 0,0 1 0,0-1 0,0 1-1,0-1 1,0 0 0,1 1 0,-1-1 0,1 0 0,-1 1-1,2 2 1,-2-4-133,1 0 0,-1 0-1,0 0 1,0 1 0,1-1 0,-1 0-1,0 0 1,1 0 0,-1 0-1,0 0 1,1 1 0,-1-1 0,0 0-1,1 0 1,-1 0 0,0 0 0,1 0-1,-1 0 1,0 0 0,1 0 0,-1 0-1,0 0 1,1-1 0,-1 1-1,0 0 1,1 0 0,-1 0 0,0 0-1,1 0 1,-1-1 0,0 1 0,1 0-1,2-3 157,1 0 0,-1 0 0,0-1-1,0 1 1,0-1 0,4-6 0,13-24 37,-1-1 1,20-56-1,-20 47-169,24-44 0,-43 88-76,0 0-1,0 0 1,0 0 0,0 0-1,0-1 1,0 1-1,0 0 1,0 0-1,0 0 1,0 0 0,0 0-1,0-1 1,0 1-1,0 0 1,0 0-1,1 0 1,-1 0 0,0 0-1,0 0 1,0-1-1,0 1 1,0 0-1,0 0 1,0 0 0,1 0-1,-1 0 1,0 0-1,0 0 1,0 0-1,0 0 1,0 0 0,1 0-1,-1 0 1,0 0-1,0 0 1,0 0-1,0 0 1,1 0 0,-1 0-1,0 0 1,0 0-1,0 0 1,0 0-1,1 0 1,-1 0 0,0 0-1,0 0 1,0 0-1,0 0 1,1 0 0,2 12 23,0 21 21,-3-30-37,2 49 60,-2-12 10,2 1 0,2-1 0,2 0 1,15 58-1,-12-83-721,-9-14 597,0-1 0,0 0 0,1 0 0,-1 0 0,0 0 0,0 0 0,1 0 0,-1 0 0,0 0 1,0 0-1,1 0 0,-1 0 0,0 0 0,1 0 0,-1 0 0,0 0 0,0 0 0,1 0 0,-1 0 1,0 0-1,0 0 0,1 0 0,-1 0 0,0 0 0,0 0 0,1-1 0,-1 1 0,0 0 0,0 0 1,1 0-1,-1-1 0,2-2-132,0 1 1,0-1-1,-1 0 0,1 0 1,-1 1-1,0-1 1,2-6-1,3-12-525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354 157 12963,'3'-6'651,"-1"-1"1,-1 1 0,1-1-1,-1 0 1,0 0 0,0 1-1,-1-13 1,0 17-412,0 0 0,0-1 1,-1 1-1,1 0 0,0 0 1,-1 0-1,0-1 0,0 1 1,1 0-1,-1 0 0,0 0 0,-1 0 1,1 1-1,0-1 0,0 0 1,-1 0-1,1 1 0,-1-1 1,0 1-1,1-1 0,-1 1 0,0 0 1,0-1-1,0 1 0,0 0 1,-4-1-1,-20-5 601,0 2 0,-48-4-1,27 4-484,-78-11 177,124 16-528,0 0-1,0 0 0,0 0 0,-1 0 0,1 0 1,0 0-1,0 0 0,0 0 0,-1 1 1,1-1-1,0 0 0,0 1 0,0-1 1,0 1-1,0-1 0,0 1 0,0 0 0,0-1 1,0 1-1,0 0 0,0 0 0,0-1 1,0 1-1,0 2 0,0-2-3,0 1 0,0 0 0,1 0 0,-1 0 0,1 0 0,0 0 0,-1 0 0,1 0 0,0 0 0,0 0 0,0 0 0,1 0 0,-1 3 0,3 7-14,1-1 0,-1 1 0,11 19 0,-13-28 13,27 60-14,-3 1-1,-3 2 0,21 104 1,-27-82 13,26 118 10,-30-160-9,2-1 1,26 61-1,-37-99-1,0-1 1,1 1-1,-1-1 1,1 0-1,0 0 1,1 0-1,9 10 1,-11-15-1,-1 1 1,1 0-1,0-1 0,-1 1 1,1-1-1,0 0 1,0 0-1,0 0 0,0 0 1,0 0-1,0-1 1,0 1-1,0-1 0,0 0 1,0 0-1,0 0 1,0 0-1,0-1 0,0 1 1,0-1-1,4-1 1,30-9 219,-10 3-828,44-8 0,-61 15 442,0 0 0,0 1 0,0 0 0,0 0-1,0 1 1,0 1 0,0 0 0,11 3-1,12 5-296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16940,'-25'56'1803,"12"-32"-1311,2 1-1,1 1 1,0 0-1,3 0 1,-7 32 0,14-57-477,-1 4 46,1 1 1,-1-1-1,1 0 0,0 0 0,1 8 0,-1-12-53,0 0-1,1 0 1,-1 0-1,0 0 1,0 0-1,1-1 0,-1 1 1,1 0-1,-1 0 1,0 0-1,1-1 1,-1 1-1,1 0 0,0 0 1,-1-1-1,1 1 1,0-1-1,-1 1 1,1 0-1,0-1 0,0 0 1,-1 1-1,1-1 1,0 1-1,0-1 1,0 0-1,0 1 0,0-1 1,-1 0-1,1 0 1,0 0-1,0 0 1,0 0-1,0 0 0,0 0 1,0 0-1,0 0 1,0 0-1,-1-1 1,1 1-1,2-1 0,9-4 15,1-1 0,-1 0-1,0-1 1,-1 0 0,0-1-1,0 0 1,15-14 0,-4 3-4,39-33 22,-32 26-4,1 1 0,42-26 1,-70 50-23,1-1 1,-1 1-1,1 0 1,-1-1 0,1 1-1,0 0 1,-1 1 0,1-1-1,0 0 1,0 1-1,3-1 1,-5 2 0,0-1-1,0 0 1,0 1 0,0-1-1,0 0 1,0 1-1,0-1 1,0 1 0,0 0-1,0-1 1,0 1-1,0 0 1,0-1 0,-1 1-1,1 0 1,0 0-1,0 0 1,-1 0 0,1 0-1,-1 0 1,1 0-1,-1 0 1,1 0 0,-1 0-1,0 0 1,0 0-1,1 0 1,-1 0 0,0 0-1,0 0 1,0 2-1,1 15 171,0-1 0,-2 1 0,0 0 1,-4 19-1,2-16 75,1 0 1,1 30-1,1-50-242,0 1 0,0 0 0,0-1 0,1 1-1,-1-1 1,0 1 0,1-1 0,-1 1 0,1 0-1,-1-1 1,1 0 0,0 1 0,0-1 0,0 1-1,0-1 1,0 0 0,2 3 0,-2-4-11,0 1-1,0-1 1,1 0 0,-1 1 0,0-1-1,0 0 1,1 0 0,-1 0 0,0 0-1,1 0 1,-1 0 0,0 0 0,0 0-1,1 0 1,-1-1 0,0 1 0,0-1 0,1 1-1,-1-1 1,0 1 0,0-1 0,0 0-1,0 1 1,2-2 0,18-13-31,-1-1 0,-1-1 0,24-26 1,4-2-117,-44 42 130,8-8-48,1 0 1,0 2 0,23-15-1,-34 23 47,1 0 0,-1 1 0,1-1 1,0 0-1,-1 1 0,1-1 0,-1 1 0,1 0 0,0-1 0,-1 1 1,1 0-1,0 0 0,-1 0 0,1 0 0,0 0 0,-1 1 0,1-1 1,1 1-1,-1-1 3,-1 1 1,0 0 0,0 0-1,0 0 1,0-1 0,0 1-1,0 0 1,0 0 0,0 1-1,0-1 1,0 0 0,-1 0-1,1 0 1,0 0-1,-1 1 1,1-1 0,0 2-1,0 4-5,0 1 0,0-1 0,0 0 0,-1 1 0,0-1-1,-1 13 1,-6 26-50,-1 0-1,-3 0 0,-1-1 0,-22 50 1,34-95 14,0 1 0,0 0 0,0-1 1,-1 1-1,1 0 0,0-1 1,0 1-1,-1-1 0,1 1 1,0 0-1,-1-1 0,1 1 1,-1-1-1,1 1 0,-1-1 0,1 1 1,-1-1-1,1 0 0,-2 1 1,-3-13-379,1-12 26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12171,'5'-18'2244,"4"-12"1318,-8 29-3259,-1-1-1,1 1 0,-1 0 1,1 0-1,-1-1 0,1 1 1,0 0-1,0 0 0,0 0 1,-1 0-1,1 0 0,0 0 1,0 0-1,0 0 0,1 1 1,0-2-1,-1 5-4,0 0 0,0 0 0,0 1 0,-1-1 0,1 0 0,-1 5 0,-5 107 282,1-1-490,4-98-74,1 0-1,1 1 1,1-1-1,7 27 1,-9-40-11,-1-1 0,1 1 0,0-1 0,0 0 0,1 1 0,-1-1 0,0 0 0,1 0 0,0 0 0,3 4 0,-4-5-1,0-1 0,0 1 1,0-1-1,0 1 0,0-1 0,0 1 0,0-1 0,0 0 1,0 0-1,0 1 0,0-1 0,1 0 0,-1 0 1,0 0-1,0 0 0,0 0 0,0 0 0,1-1 0,-1 1 1,0 0-1,0 0 0,0-1 0,0 1 0,0-1 1,0 1-1,2-2 0,15-10-466,0 0 0,-1-2 0,-1 1 0,24-28-1,-24 26 129,-1 2-191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16636,'5'25'1720,"-2"0"-1032,-1-1-248,4 5 752,-2-2-279,3-1-265,2 0-264,-2-8-624,0-1-368,2-8-577,-2-6 921,0-7-184,1-7-208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18268,'-5'56'2647,"2"-37"-1939,1-1-1,1 1 1,2 25-1,-1-43-691,0 0 0,0 0 0,0 0 0,0 0 0,0 0 0,0 0 0,1 0 0,-1 0 0,0 0 0,1 0 0,-1 0 0,1 0 0,-1 0 0,1 0 0,0 0 0,-1 0 0,1 0 0,0-1 0,0 1 0,-1 0 0,1 0 0,0-1 0,0 1 0,0-1 0,0 1 0,0-1 0,0 1 0,0-1 0,0 1 0,0-1 0,0 0 0,0 0 0,0 1 0,0-1 0,2 0 0,3-1-29,1 0-1,-1 0 1,0 0-1,0-1 1,8-3 0,15-3 8,-24 8-1,0-1 0,-1 1 0,1 0 0,-1 0 0,1 1 0,0-1 0,-1 1 0,1 0 0,-1 0 0,1 1 1,-1-1-1,0 1 0,1 0 0,-1 0 0,0 1 0,0-1 0,4 4 0,-4-2 35,0 1 0,0-1 0,0 0 0,-1 1 0,0 0 0,0 0 0,0 0 0,0 0 1,-1 0-1,0 1 0,0-1 0,1 9 0,-1-4 109,0-1 0,-1 1 0,0 0 1,-1-1-1,0 1 0,-1 0 0,0 0 0,0-1 1,-1 1-1,0-1 0,-1 1 0,0-1 1,0 0-1,-1 0 0,0 0 0,-8 10 0,10-16-97,0 1 0,-1-1 0,1 0 0,-1 0 0,0-1 0,0 1 0,0 0 0,-1-1-1,1 0 1,0 0 0,-1 0 0,1 0 0,-1 0 0,0-1 0,0 0 0,0 1 0,-4-1 0,5-1-141,-1 0 1,1 0 0,0 0 0,0 0 0,-1-1-1,1 0 1,0 0 0,0 0 0,0 0 0,0 0 0,0 0-1,0-1 1,0 0 0,0 1 0,1-1 0,-1 0 0,0 0-1,1-1 1,0 1 0,0 0 0,-3-4 0,-6-9-527,2 0 0,-1-1 0,2 0 1,0-1-1,1 0 0,1 0 0,-5-21 0,-2-9-614</inkml:trace>
  <inkml:trace contextRef="#ctx0" brushRef="#br0" timeOffset="1">0 126 14715,'9'-20'2225,"2"2"-1145,4 7-288,2-1 1465,6 2-641,1 0-224,6 3-496,-1 0-136,0 1-471,1 2-353,-6 0-937,-4-1 881,-3 0-168,-2-1-128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14971,'38'1'7138,"-21"0"-6477,1-1 1,-1 0-1,24-5 1,-24 2-561,0-1 0,-1-1 1,0 0-1,24-11 1,-32 11-323,1 0 1,-1 0-1,-1 0 1,1-1-1,-1 0 1,0-1-1,0 1 1,-1-1-1,10-14 1,-4 4-328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18316,'1'-3'4528,"-1"3"-4456,12-2 1517,17 2-717,-23 1-844,0 0 0,0 0 0,1 1 0,-1 0 0,-1 0 0,1 0-1,0 1 1,0 0 0,-1 0 0,0 0 0,0 1 0,0 0 0,0 0-1,0 0 1,-1 1 0,1-1 0,-1 1 0,-1 0 0,1 0 0,-1 1-1,0-1 1,0 1 0,0-1 0,-1 1 0,1 0 0,-2 0 0,1 0-1,-1 0 1,0 1 0,0-1 0,0 0 0,-1 0 0,0 1 0,0-1-1,-2 8 1,-2 8 8,-1-1-1,-2 1 1,0-1-1,-1 0 1,0-1-1,-16 25 1,-14 36 199,37-79-222,0 0-1,0 1 0,0-1 0,1 0 0,-1 1 0,1-1 0,-1 1 0,1-1 0,0 0 1,0 1-1,1 4 0,-1-6-14,0 0 0,1 0 0,-1 0 1,1 0-1,0 0 0,-1 0 0,1 0 1,0 0-1,0-1 0,-1 1 0,1 0 0,0 0 1,0-1-1,0 1 0,0-1 0,0 1 1,0-1-1,0 1 0,0-1 0,0 1 0,0-1 1,0 0-1,0 0 0,0 0 0,0 1 1,1-1-1,-1 0 0,0 0 0,1-1 0,10 1-356,-1 0 0,0-1 0,0-1 0,0 0 0,0-1 0,0 0 0,15-6 0,-4-1-356,-1 0 0,32-21 0,-13 3-232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87 13699,'0'-1'112,"0"0"0,0 1 0,0-1-1,0 1 1,0-1 0,0 0 0,0 1 0,0-1 0,0 1 0,0-1 0,0 0-1,0 1 1,0-1 0,0 1 0,0-1 0,-1 1 0,1-1 0,0 1 0,-1-1 0,1 0-1,-1 0 1,-8 3 2144,6 0-1894,1 0 0,0 0 0,0 0 0,0 1-1,0-1 1,0 0 0,-3 6 0,1 2-131,0 0 0,0 1 0,1-1-1,1 1 1,0 0 0,0-1 0,0 16 0,2-19-192,0 1 0,0 0 1,1 0-1,0-1 1,0 1-1,1 0 0,0-1 1,0 1-1,1-1 1,0 0-1,4 8 0,-6-13-17,1 0 0,-1 0 0,0 0 0,1-1 0,-1 1 0,1 0 0,0-1 0,-1 1 0,1-1 0,0 1 0,0-1 0,0 0 0,0 0 0,0 0 0,0 0 0,1 0 0,-1 0 0,0 0 0,0-1 0,3 1-1,-1-1 21,-1 0-1,1 0 0,0-1 0,-1 1 1,1-1-1,-1 0 0,1 0 0,-1 0 0,0 0 1,1-1-1,5-3 0,0 0 92,0-2 1,-1 1-1,1-1 1,-1-1-1,-1 1 1,1-1-1,10-17 0,-12 17-11,0-1 0,-1-1 0,-1 1 0,0-1 0,0 1 0,-1-1 0,0 0-1,0-1 1,-1 1 0,1-16 0,-3 21-113,0 1 1,-1-1-1,1 1 0,-1-1 1,0 1-1,0-1 1,0 1-1,-1 0 0,1 0 1,-1-1-1,0 1 0,0 0 1,-1 0-1,1 1 1,-1-1-1,0 0 0,0 1 1,0 0-1,0 0 1,-1 0-1,1 0 0,-1 0 1,0 0-1,0 1 0,0 0 1,-6-3-1,4 3-215,0-1 0,-1 1-1,1 1 1,-1-1 0,-9 0-1,13 2 15,0-1 0,-1 1 1,1 0-1,0 0 0,0 1 0,0-1 0,0 1 0,0-1 0,0 1 0,0 0 0,0 0 0,0 0 0,1 1 0,-4 1 0,0 4-499,5 1-127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15907,'-9'-1'1495,"7"1"-1290,0-1 0,1 1 0,-1 0 0,0 0 1,1 0-1,-1 0 0,0 0 0,0 0 0,1 1 0,-1-1 0,0 1 0,1-1 1,-3 2-1,4-2-130,-1 0 1,1 0 0,0 1 0,0-1-1,0 0 1,0 0 0,0 1-1,0-1 1,0 0 0,0 1 0,0-1-1,0 0 1,0 0 0,0 1-1,0-1 1,0 0 0,0 1 0,0-1-1,0 0 1,0 0 0,0 1 0,0-1-1,0 0 1,1 0 0,-1 1-1,0-1 1,0 0 0,0 0 0,0 1-1,1-1 1,-1 0 0,0 0-1,0 0 1,1 1 0,-1-1 0,0 0-1,0 0 1,1 0 0,-1 0 0,0 0-1,0 0 1,1 0 0,-1 1-1,0-1 1,0 0 0,1 0 0,0 0-1,16 6 816,0-2-620,0 0 1,0-2 0,1 0-1,-1-1 1,25-1 0,89-15-82,-22 1-125,-108 14-65,1-1-1,-1 1 0,0 0 1,1 0-1,-1 0 0,0 0 1,1 0-1,-1 1 1,1-1-1,-1 0 0,0 1 1,0-1-1,1 1 0,-1-1 1,0 1-1,0-1 0,1 1 1,-1 0-1,0 0 0,0 0 1,0 0-1,0 0 1,0 0-1,1 1 0,0 2-3,-1 0 0,1 0 0,-1 0 0,0 0 0,0 0 0,1 8 0,-1-10 2,40 159-14,-1-12 56,-37-130 66,0 1 0,-1 0 0,-1 0 0,-1 0 0,-4 33 0,3-44-6,-2 0 0,1 0 0,-1 0 0,-1 0 0,1 0 0,-1-1 0,-1 1 0,0-1 0,0 0 0,-1-1 0,1 1 0,-2-1 0,1-1 0,-1 1 0,0-1 0,0 0 0,-1 0 0,0-1 0,0 0-1,0 0 1,0-1 0,-1 0 0,0-1 0,1 0 0,-1 0 0,-1-1 0,1 0 0,0 0 0,-1-1 0,1-1 0,0 1 0,-1-2 0,-17-1 0,25 2-159,1 0 0,-1 0-1,1 0 1,-1-1 0,0 1-1,1 0 1,-1-1-1,1 1 1,-1-1 0,1 1-1,-1-1 1,1 0 0,-1 0-1,1 1 1,0-1 0,-1 0-1,1 0 1,-2-2 0,3 2-7,0-1 1,0 1-1,0-1 0,1 1 1,-1-1-1,0 1 1,0-1-1,1 1 1,-1 0-1,1-1 0,-1 1 1,1 0-1,-1-1 1,1 1-1,0 0 1,0 0-1,0 0 0,0 0 1,0-1-1,1 0 1,17-23-434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14419,'10'-7'1688,"-1"7"-903,-8 12-377,-1 16 2040,5 8-1672,2 7-376,-3 0-127,6 5-129,3 1-96,3-6-320,-5-6-201,2-10-407,-3-6 728,-8-20-168,1 5-112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15603,'0'0'1505,"8"3"-889,0-2-248,17-1 872,3 0-328,8-3-408,1 0-208,8 1-480,-5-4-384,-1-3 496,-1 3-96,-3 4-128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15955,'-1'8'1788,"9"-13"-1112,8-14 53,36-67 585,58-131-1,-48 88-981,-65 217 3,3-87-335,-1 131 231,2-114-288,1 0-1,0-1 0,2 1 0,0-1 0,8 23 0,-1-24-729,-7-13 175,-6-10 75,-3-2 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20044,'0'-10'1681,"-4"10"-1209,1 2-264,4 6 264,2 4-760,4 1 368,-1 4-240,8 3-168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3 260 14963,'0'0'41,"0"0"0,0 0 0,0 0 0,0 0-1,0 0 1,-1 0 0,1 0 0,0 0 0,0 0-1,0 0 1,0 1 0,0-1 0,0 0 0,0 0 0,0 0-1,-1 0 1,1 0 0,0 0 0,0 0 0,0 0 0,0 1-1,0-1 1,0 0 0,0 0 0,0 0 0,0 0 0,0 0-1,0 1 1,0-1 0,0 0 0,0 0 0,0 0-1,0 0 1,0 0 0,0 0 0,0 1 0,0-1 0,0 0-1,0 0 1,0 0 0,0 0 0,0 0 0,0 0 0,0 1-1,0-1 1,1 0 0,-1 0 0,0 0 0,0 0 0,0 0-1,0 0 1,0 0 0,0 0 0,0 1 0,0-1 0,1 0-1,-1 0 1,0 0 0,0 0 0,14 0 1415,18-7 319,200-84 1509,30-11-2593,-224 88-680,102-31-711,-137 44 441,29-5-759,-15 8-3146,-16-2 4131,-1 0-1,0 1 0,0-1 1,0 0-1,0 0 1,0 0-1,0 0 0,0 0 1,0 0-1,0 0 1,0 0-1,0 0 0,0 1 1,0-1-1,0 0 1,0 0-1,0 0 0,0 0 1,0 0-1,0 0 1,0 0-1,0 0 1,0 1-1,0-1 0,0 0 1,0 0-1,0 0 1,0 0-1,0 0 0,-1 0 1,1 0-1,0 0 1,0 0-1,0 0 0,0 1 1,0-1-1,0 0 1,0 0-1,0 0 0,0 0 1,0 0-1,-1 0 1,1 0-1,0 0 0,0 0 1,0 0-1,0 0 1,0 0-1,0 0 0,0 0 1,0 0-1,0 0 1,-1 0-1,0 1-387,-5 4-846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16508,'14'-48'3596,"-15"77"214,-2 19-3349,-6 18-201,-3 7-52,-2 141 0,14-211-200,0 0 0,0 0 1,1 0-1,-1 0 0,1 0 1,0 0-1,-1 0 0,2 0 1,0 3-1,-2-6-6,1 1 0,-1 0-1,1-1 1,-1 1 0,1-1 0,0 1-1,-1 0 1,1-1 0,0 1 0,-1-1-1,1 1 1,0-1 0,-1 0 0,1 1-1,0-1 1,0 0 0,0 0 0,-1 1-1,1-1 1,0 0 0,0 0 0,0 0 0,-1 0-1,1 0 1,0 0 0,0 0 0,0 0-1,0 0 1,-1 0 0,1-1 0,0 1-1,0 0 1,0-1 0,-1 1 0,2-1-1,11-7-221,0 0 0,-1-1-1,-1 0 1,1-1 0,-2 0 0,1-1-1,-1 0 1,-1 0 0,13-22-1,-8 6-192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16684,'-4'27'1848,"-1"9"-1248,-1 4-248,1 0 968,5 3-671,1-1-81,5-4-464,4-2-368,1-13-569,1-9-159,-1-12 720,2-5-200,-3-11-208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76 13371,'-1'0'67,"1"0"0,-1 0 0,1 0 0,0 0-1,-1-1 1,1 1 0,-1 0 0,1 0 0,0 0 0,-1 1 0,1-1 0,-1 0 0,1 0 0,0 0 0,-1 0 0,1 0 0,-1 0-1,1 1 1,0-1 0,-1 0 0,1 0 0,0 0 0,-1 1 0,1-1 0,0 0 0,-1 1 0,1-1 0,0 0 0,0 1 0,0-1-1,-1 0 1,1 1 0,0-1 0,0 0 0,0 1 0,0-1 0,-1 1 0,1 0 0,-9 17 609,1 6 207,1-1 0,0 1 0,2 0 0,-2 26 0,5-34-679,2-1 1,0 1 0,0-1 0,1 0 0,1 1 0,1-1-1,7 24 1,-10-37-157,1 0-1,0 0 1,0 0-1,0 1 0,0-1 1,0 0-1,0 0 1,1-1-1,-1 1 1,1 0-1,-1 0 1,1-1-1,0 1 0,-1-1 1,1 1-1,0-1 1,3 2-1,-4-3-22,1 1 1,-1-1-1,1 0 0,-1 0 0,0 0 1,1 0-1,-1 0 0,1 0 0,-1 0 0,1 0 1,-1-1-1,0 1 0,1-1 0,-1 1 1,0-1-1,0 1 0,1-1 0,-1 0 1,0 1-1,0-1 0,0 0 0,0 0 0,0 0 1,0 0-1,0 0 0,0 0 0,0 0 1,1-3-1,6-7 80,-2 0 1,1 0-1,-2-1 0,1 0 1,-2 0-1,1 0 1,3-20-1,-1-3 202,3-54 0,-9 83-285,2-77 223,-3 77-241,0-1 0,-1 0 0,0 1 0,0-1 0,-1 1 0,1 0 0,-1-1 0,-1 1 0,-5-11 0,8 16-20,-1 1-1,1-1 0,0 0 0,-1 1 1,1-1-1,-1 0 0,0 1 1,1-1-1,-1 1 0,1-1 0,-1 1 1,0-1-1,1 1 0,-1 0 1,0-1-1,0 1 0,1 0 1,-1-1-1,0 1 0,0 0 0,1 0 1,-1 0-1,0 0 0,0 0 1,0 0-1,1 0 0,-1 0 1,0 0-1,0 0 0,0 0 0,1 0 1,-1 0-1,0 1 0,0-1 1,1 0-1,-1 1 0,0-1 0,0 1 1,1-1-1,-1 1 0,1-1 1,-1 1-1,0-1 0,1 1 1,-1-1-1,1 1 0,-1 0 0,-3 4-170,1-1-1,-1 1 0,1 0 0,0-1 1,-3 10-1,0-1-248,2 0 1,0 0 0,0 1-1,2-1 1,-1 1-1,2 0 1,-1 17-1,7-9-232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 17124,'-13'38'1693,"3"0"1,-7 44-1,15-64-1488,0-1-1,1 1 0,1-1 0,0 1 1,2-1-1,0 0 0,5 21 0,-6-34-154,0 1 0,1-1-1,-1 1 1,1-1 0,0 0 0,0 0-1,1 0 1,-1 0 0,1 0-1,5 5 1,-7-8-29,1 1 0,-1-1 0,1 0 0,0-1 0,-1 1 0,1 0 0,0 0 0,-1-1 0,1 1 0,0-1 0,0 1 0,-1-1 0,1 0 0,0 0 0,0 0 1,0 0-1,0 0 0,-1 0 0,1 0 0,0 0 0,0-1 0,0 1 0,-1-1 0,1 0 0,0 1 0,-1-1 0,1 0 0,0 0 0,1-1 0,6-4 48,-1 0 0,1-1-1,-1 0 1,0 0 0,-1-1 0,0 0 0,0 0 0,-1-1-1,8-11 1,-4 2 70,-1 0 0,0-1 0,12-39 0,-18 47-145,0 0 0,0-1-1,-2 0 1,1 1 0,-1-1-1,-1 0 1,-2-21 0,1 28-85,1 1-1,-1 0 1,0 0 0,-1-1-1,1 1 1,-1 0 0,0 0 0,0 0-1,0 1 1,0-1 0,-1 0-1,1 1 1,-1 0 0,0-1 0,0 1-1,-1 0 1,1 0 0,0 1-1,-1-1 1,0 1 0,1 0 0,-1 0-1,0 0 1,-5-1 0,-20-6-361,1 6-139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407 142 14931,'2'-3'561,"1"-1"0,-1 0-1,0 0 1,-1 0 0,1 0 0,-1-1-1,2-7 1,-3 10-384,0 1 0,0-1 0,-1 1 0,1-1 0,0 1 0,-1-1 0,1 1 0,-1-1 0,1 1 0,-1 0 0,0-1 0,0 1 0,0 0 0,1-1 0,-1 1 0,0 0 0,0 0 0,-1 0 0,1 0 0,0 0 0,0 0 0,0 0 0,-1 0 0,1 1 0,-1-1 0,-1 0 0,-20-12 42,-1 2 0,0 0 0,0 2-1,-37-9 1,52 16-172,0 0-1,-1 1 1,1 0 0,-1 1-1,0 0 1,1 0-1,-1 1 1,1 0-1,-1 1 1,1 0-1,0 0 1,-1 1-1,1 0 1,1 1-1,-13 6 1,13-5-42,1 0 0,0 0 0,0 0 0,0 1 0,1 0 0,-1 1 0,-8 11 0,13-15-4,0 0 1,0 0-1,0 1 1,0-1 0,1 1-1,-1 0 1,1-1-1,0 1 1,0 0 0,1 0-1,-1-1 1,1 1-1,-1 0 1,1 0 0,1 0-1,-1 0 1,0 0-1,1-1 1,0 1 0,1 4-1,31 95-22,24 131 0,-49-187 23,42 193 30,-37-191-32,2 0 0,37 82 0,-49-125-1,0 0-1,0 0 0,0-1 1,1 1-1,0-1 1,0 0-1,8 8 0,-10-12 2,0 1 0,0-1-1,-1 0 1,1 0 0,0 0-1,0 0 1,1-1 0,-1 1-1,0 0 1,0-1 0,0 1 0,0-1-1,0 0 1,1 0 0,-1 0-1,0 0 1,0 0 0,0 0-1,1-1 1,-1 1 0,0-1-1,0 1 1,0-1 0,0 0-1,3-2 1,45-22-143,48-35 0,-43 26 325,-25 16-215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16996,'0'-1'34,"0"1"1,0 0-1,0 0 0,0 0 1,0 0-1,0 0 1,0 0-1,0 0 1,0 0-1,0 0 0,0 0 1,1 0-1,-1 0 1,0 0-1,0 0 1,0-1-1,0 1 0,0 0 1,0 0-1,0 0 1,0 0-1,0 0 1,0 0-1,0 0 0,0 0 1,0 0-1,0 0 1,1 0-1,-1 0 1,0 0-1,0 0 1,0 0-1,0 0 0,0 0 1,0 0-1,0 0 1,0 0-1,0 0 1,0 0-1,0 0 0,0 0 1,1 0-1,-1 0 1,0 0-1,0 0 1,0 0-1,0 0 0,0 1 1,0-1-1,0 0 1,0 0-1,0 0 1,0 0-1,0 0 1,0 0-1,0 0 0,0 0 1,0 0-1,0 0 1,0 0-1,0 0 1,0 0-1,0 0 0,0 1 1,0-1-1,0 0 1,0 0-1,0 0 1,2 10 811,-1 12 211,-2 7 39,-2 2-681,3 1 0,0 0-1,2-1 1,12 59 0,-14-87-405,1-1 0,-1 0-1,1 1 1,0-1 0,0 0 0,0 0-1,0 0 1,0 0 0,1 0 0,-1 0-1,1 0 1,-1 0 0,1 0 0,0-1-1,0 1 1,-1-1 0,1 1-1,0-1 1,0 0 0,1 0 0,1 2-1,-1-3 8,0 1 0,-1-1 0,1 0 0,0 1 0,0-1 0,0 0 0,-1-1 0,1 1 0,0 0 0,0-1 0,-1 0 0,1 1 0,0-1 0,-1 0 0,1 0 0,-1-1 0,4-1 0,28-13 55,-28 14-295,0-1-1,0 0 1,0 0 0,0 0-1,-1 0 1,1-1 0,-1 0-1,0 0 1,9-9 0,-10 4-179,-3 1-131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17020,'4'21'1920,"-2"4"-1272,1 0-240,2 6 865,3 0-465,0-1-136,4-5-504,-4-4-280,5-12-656,2-6 1960,-5-15-1240,2-5-32,7-16-40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25 114 14755,'-5'10'757,"1"0"0,1 1 0,-1-1 0,2 1 0,0 0 0,0 0-1,1 0 1,0 16 0,0-22-591,1 0 0,1 0 0,-1 0 0,1 0 0,1 6 0,-2-10-156,0 0-1,0-1 1,0 1-1,1-1 1,-1 1-1,0 0 1,0-1 0,1 1-1,-1-1 1,0 1-1,1-1 1,-1 1 0,1-1-1,-1 1 1,1-1-1,-1 1 1,1-1 0,-1 1-1,1-1 1,-1 0-1,1 1 1,-1-1-1,1 0 1,-1 0 0,1 1-1,0-1 1,-1 0-1,1 0 1,0 0 0,-1 0-1,1 0 1,0 0-1,-1 0 1,1 0-1,0 0 1,-1 0 0,1 0-1,-1 0 1,1 0-1,0 0 1,-1-1 0,1 1-1,-1 0 1,1-1-1,0 1 1,-1 0 0,1-1-1,-1 1 1,2-1-1,20-16 31,-17 13-39,0 0 0,0 0 0,0 1 0,1-1 0,0 1 1,6-3-1,-10 6-1,0-1 0,-1 1 0,1 0 0,0 0 0,-1 0 0,1 0 0,0 0 0,-1 0 0,1 0 0,0 0 1,-1 1-1,1-1 0,0 0 0,-1 1 0,1 0 0,-1-1 0,1 1 0,-1 0 0,1 0 0,-1 0 0,0 0 0,1 0 0,-1 0 0,0 0 0,0 0 0,1 1 0,-1-1 1,1 2-1,3 5 58,-1-1 0,0 1 0,0 0 0,-1 0 0,0 0 0,0 1 0,0-1 0,-2 1 0,1 0 0,-1-1 0,0 1 0,0 0 0,-1 0 1,-1 0-1,1-1 0,-3 12 0,2-13 49,-1 0-1,1 0 1,-1 0 0,0 0 0,0 0 0,-1-1-1,0 1 1,0-1 0,-1 0 0,0 0 0,0 0-1,0 0 1,-1-1 0,0 1 0,0-1 0,0-1-1,0 1 1,-1-1 0,0 0 0,-9 5 0,14-8-174,-1 0 0,0-1 1,0 1-1,1-1 1,-1 1-1,0-1 1,0 0-1,0 0 0,0 1 1,1-1-1,-1-1 1,0 1-1,0 0 1,0 0-1,1-1 0,-1 1 1,0-1-1,0 0 1,1 1-1,-1-1 1,0 0-1,1 0 0,-1 0 1,1 0-1,-1 0 1,1 0-1,0-1 1,-1 1-1,1 0 0,0-1 1,0 1-1,0-1 1,0 1-1,0-1 1,-1-2-1,-2-5-236,0 1 0,1-1 0,0 0-1,0 0 1,-2-17 0,1-9-374</inkml:trace>
  <inkml:trace contextRef="#ctx0" brushRef="#br0" timeOffset="1">23 135 17556,'9'-10'2312,"1"0"-1432,-1 1-335,3 1 1495,4 1-920,4-3-272,2-2-688,1-1-320,3 0-888,-1-1 352,-5 0 408,-4 5-200,-7 3-208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18412,'7'-10'699,"0"0"1,1 0-1,0 1 1,1 0-1,0 1 1,15-13-1,-20 18-533,0 1 0,0-1-1,0 1 1,0 0-1,1 0 1,-1 0-1,0 0 1,1 1-1,0-1 1,-1 1-1,1 1 1,0-1-1,-1 0 1,1 1-1,0 0 1,0 0-1,-1 1 1,1-1 0,9 3-1,-12-2-146,0 0 0,0 0 0,0 0 0,-1 0 0,1 0 0,0 0 0,0 0 1,-1 0-1,1 1 0,-1-1 0,1 1 0,-1-1 0,0 1 0,1-1 0,-1 1 0,0 0 0,1 3 0,0-2-7,-1 1-1,0-1 1,-1 1 0,1 0-1,0-1 1,-1 1 0,0 0-1,0-1 1,-1 6 0,-1 6 2,-1-1-1,-1 1 1,-9 25 0,11-35 0,-15 32 10,13-29-16,0 1-1,0-1 1,1 1 0,0 0-1,-3 16 1,6-25-9,0 1 1,0 0-1,0 0 1,0-1-1,0 1 0,0 0 1,0 0-1,1 0 1,-1-1-1,0 1 0,0 0 1,1 0-1,-1-1 1,1 1-1,-1 0 1,1-1-1,-1 1 0,1-1 1,-1 1-1,1 0 1,-1-1-1,1 1 1,0-1-1,-1 0 0,1 1 1,0-1-1,-1 1 1,1-1-1,0 0 1,0 0-1,-1 1 0,1-1 1,0 0-1,0 0 1,-1 0-1,1 0 0,0 0 1,0 0-1,0 0 1,-1 0-1,1 0 1,0 0-1,0 0 0,0-1 1,36-6-497,39-23-551,-47 21 766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52 13291,'6'-2'1091,"10"-4"1634,-12 9-1724,-6 5-453,-28 41 1704,4-8-849,-15 32-392,3 1 0,-53 149 0,91-220-1000,-2 1 5,0 1 0,1 0 0,-1 0 0,1 0 0,0 0 1,1 0-1,-1 0 0,1 0 0,0 0 0,1 7 0,-1-11-15,1-1 1,-1 0-1,0 1 1,0-1-1,1 0 0,-1 0 1,0 1-1,1-1 1,-1 0-1,0 0 0,1 0 1,-1 1-1,0-1 0,1 0 1,-1 0-1,1 0 1,-1 0-1,0 0 0,1 0 1,-1 0-1,1 0 1,-1 0-1,0 0 0,1 0 1,-1 0-1,1 0 0,-1 0 1,0 0-1,1 0 1,-1 0-1,0-1 0,1 1 1,-1 0-1,0 0 1,1 0-1,-1-1 0,0 1 1,1 0-1,-1 0 0,0-1 1,1 1-1,-1-1 1,16-15 33,-5-4-22,0 0 0,-1 0 0,11-32 0,17-69 25,-34 108-37,2-12-60,6-49 0,-9 85 34,1-1-1,1 0 1,0-1 0,9 15-1,-12-21 26,0 0-1,0-1 0,1 1 1,-1-1-1,0 0 1,1 1-1,0-1 0,-1 0 1,1 0-1,0-1 0,0 1 1,0-1-1,0 1 0,0-1 1,0 0-1,1 0 0,5 1 1,-3-2-1,-1 0-1,1 0 1,0 0 0,-1-1-1,1 0 1,-1 0 0,1 0 0,-1-1-1,10-4 1,0-1-1,-1-1 0,1-1 0,-2 0 0,0-1 0,0 0 0,17-18 0,-12 9 0,-1-2 0,-2 1 0,0-2 0,-1 0 0,-1 0 0,-1-2 0,11-31 0,-19 37 3,-5 18-1,1 0 0,0 0-1,0 0 1,-1 0 0,1 0-1,0 0 1,0 0 0,-1 0 0,1 0-1,0 0 1,0 0 0,-1 0 0,1 0-1,0 0 1,0 0 0,-1 0 0,1 0-1,0 0 1,0 0 0,-1 0-1,1 0 1,0 0 0,0 1 0,-1-1-1,1 0 1,0 0 0,0 0 0,0 0-1,-1 1 1,1-1 0,0 0 0,0 0-1,0 0 1,0 1 0,-24 27-12,5 7 15,2 0 0,1 2-1,2-1 1,1 2 0,-11 61 0,23-95-5,-6 49 3,7-51-2,0 1-1,0-1 0,0 0 1,0 1-1,1-1 0,-1 0 1,0 0-1,1 1 0,0-1 1,0 0-1,0 0 1,0 0-1,0 0 0,0 0 1,0 0-1,1 0 0,-1 0 1,3 3-1,-2-5-14,0 1-1,0 0 1,-1 0-1,1-1 1,0 1-1,0-1 1,0 1-1,0-1 1,-1 0-1,1 0 1,0 0 0,0 0-1,0 0 1,0 0-1,0 0 1,0-1-1,0 1 1,-1-1-1,1 1 1,0-1-1,0 0 1,-1 0-1,1 0 1,0 0-1,-1 0 1,3-2 0,7-4-139,-2-1 0,17-16 0,-22 21 116,18-21-199,-14 16 108,0-1 0,0 1 0,10-7 0,-17 15 127,-1 0 0,0 0 0,0-1 0,1 1 1,-1 0-1,0 0 0,0 0 0,1 0 0,-1 0 0,0 0 0,0-1 0,1 1 0,-1 0 0,0 0 0,1 0 0,-1 0 0,0 0 0,0 0 0,1 0 0,-1 0 0,0 0 0,1 0 0,-1 0 0,0 0 0,0 1 0,1-1 0,-1 0 0,0 0 0,1 0 0,-1 0 0,0 0 0,0 0 0,0 1 0,1-1 0,-1 0 0,0 0 0,0 0 0,1 1 0,-1-1 0,0 0 0,0 0 0,0 1 0,0-1 0,0 0 0,1 0 0,-1 1 0,0-1 1,0 0-1,0 1 0,0-1 0,0 0 0,0 0 0,0 1 0,0-1 0,0 0 0,0 1 0,0-1 0,0 0 0,0 0 0,0 1 0,0-1 0,-1 1 0,-1 20 79,2-20-74,-20 80-79,-1 9 233,22-72-59,8-33-157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17452,'0'-2'1944,"-1"0"-1200,1 0-232,6 2 921,4 0-225,3-1-384,1-1-224,6-2-304,4-2-168,5-1-368,1-2-408,-5-2 552,3 0-96,4 1-80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17668,'0'-2'169,"0"0"1,0 0-1,0 1 1,1-1-1,-1 0 1,1 0-1,-1 0 1,1 0 0,0 0-1,0 0 1,0 1-1,0-1 1,0 0-1,0 1 1,0-1-1,1 1 1,-1-1-1,0 1 1,1-1-1,-1 1 1,1 0-1,0 0 1,-1 0-1,1 0 1,0 0 0,0 0-1,0 0 1,-1 1-1,1-1 1,0 1-1,0-1 1,0 1-1,0 0 1,0 0-1,0 0 1,4 0-1,-4 0-113,0 1 1,0 0-1,0-1 0,0 1 0,0 0 1,0 0-1,0 0 0,0 0 0,-1 0 0,1 1 1,0-1-1,-1 1 0,1-1 0,-1 1 0,1-1 1,-1 1-1,0 0 0,0 0 0,0-1 1,0 1-1,0 0 0,0 0 0,1 3 0,1 5-27,-1 0 0,0 0-1,-1 0 1,0 0-1,-1 0 1,-1 18-1,-10 61 132,9-78-118,-9 44 159,-4 27 158,13-72-280,2-1 0,-1 1 0,1 0 0,1-1-1,0 1 1,2 11 0,-2-20-78,-1 1-1,0-1 1,1 1-1,-1-1 1,1 0-1,0 0 1,-1 1-1,1-1 1,0 0-1,-1 0 1,1 0-1,0 0 1,0 0-1,0 0 1,0 0-1,0 0 1,0 0 0,1 0-1,-1-1 1,0 1-1,0 0 1,1-1-1,1 2 1,0-2-114,0 1 0,0-1 0,0 0 1,0 0-1,0 0 0,0 0 0,0-1 0,0 1 1,0-1-1,5-1 0,3-2-339,1-1 0,-1 0 0,0-1 1,15-11-1,5-6-152,0-4-223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 16484,'-2'2'193,"0"1"1,0-1 0,1 1 0,-1 0 0,1-1 0,-1 1 0,1 0 0,0 0 0,0 0 0,0 0 0,0 0 0,0 4 0,-2 4 222,-5 14 525,2 1-1,-3 26 0,7-42-784,1 0-1,1 0 1,0 0 0,0 0-1,1 0 1,0 1-1,1-1 1,3 12-1,-4-20-124,-1-1 0,1 1-1,-1 0 1,1-1 0,0 1 0,0-1-1,0 1 1,0-1 0,0 1-1,0-1 1,0 0 0,0 0 0,0 1-1,0-1 1,1 0 0,-1 0-1,1 0 1,1 1 0,-1-2-6,-1 1-1,0-1 1,0 0 0,0 0 0,1 0-1,-1 0 1,0 0 0,0-1 0,0 1-1,0 0 1,1 0 0,-1-1 0,0 1-1,0-1 1,0 1 0,0-1 0,0 1-1,0-1 1,2-1 0,2-2 50,0-1 0,0 0 1,-1 0-1,1 0 0,-1-1 0,-1 1 1,6-10-1,0-3 107,-1-1 1,0 0-1,6-24 1,-12 33-137,1 0 0,-2 0 0,1 0 0,-2 0 0,1 0 0,-1 0 0,-1 0 0,-2-14 0,3 21-93,-1 1-1,1 0 1,-1-1 0,0 1-1,0 0 1,0 0 0,0 0-1,0 0 1,0 0 0,0 0-1,-1 0 1,1 0 0,-1 1-1,1-1 1,-1 0 0,0 1-1,0-1 1,0 1 0,0 0-1,0 0 1,0-1 0,0 1-1,0 0 1,0 1 0,0-1-1,-1 0 1,1 1 0,0-1-1,0 1 1,-1 0 0,1 0-1,0 0 1,-1 0 0,1 0-1,0 0 1,-1 1 0,1-1-1,0 1 1,-1-1 0,1 1-1,0 0 1,0 0 0,0 0-1,0 0 1,0 0 0,0 1-1,0-1 1,0 1 0,0-1-1,1 1 1,-1 0 0,-2 3-1,2-3-140,0 1 0,1 0 0,-1 0 0,1 0 0,-1 0 0,1 0-1,0 0 1,0 1 0,1-1 0,-1 0 0,0 0 0,1 4 0,3 6-521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13203,'0'-6'484,"0"1"1,0-1-1,0 0 0,1 0 1,0 1-1,0-1 0,0 1 1,1-1-1,0 1 1,0-1-1,0 1 0,1 0 1,0 0-1,0 0 1,0 0-1,6-6 0,-5 6-257,1 1-1,-1 0 1,1 0-1,-1 0 0,1 1 1,0 0-1,0 0 1,1 0-1,-1 0 1,1 1-1,-1 0 0,1 0 1,0 0-1,0 1 1,11-1-1,-15 1-189,0 1 0,0 0 0,0 0 0,0 0-1,0 0 1,0 0 0,0 1 0,0-1 0,0 1 0,0-1 0,0 1 0,0 0 0,0-1-1,-1 1 1,1 0 0,0 0 0,0 0 0,-1 1 0,1-1 0,2 3 0,-3-2-14,1 0 1,-1 1 0,0-1 0,0 0 0,0 1-1,0-1 1,0 1 0,-1-1 0,1 1-1,-1 0 1,0-1 0,0 1 0,0-1 0,0 4-1,-1 6 11,-1-1 0,-1 1 0,0 0-1,0-1 1,-10 21 0,-3 2 140,-2 0 0,-41 59 0,125-120-926,-50 23-5,0 0-1,0 1 1,19-1 0,-15 2 363,1-1-414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1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46 124 13355,'0'-3'625,"0"0"-1,0 1 1,0-1 0,0 0 0,0 0 0,1 1-1,0-1 1,-1 0 0,1 0 0,0 1-1,0-1 1,2-3 0,0 4-414,-1-1 0,0 1-1,1 0 1,0 0 0,-1 0 0,1 0 0,0 1-1,0-1 1,0 1 0,4-2 0,95-41 877,-88 39-1035,-8 2-28,-1 1 0,1 0-1,0 0 1,0 1 0,-1 0 0,13-1 0,-18 2-24,1 0 0,-1 0 1,0 1-1,1-1 0,-1 0 0,1 0 1,-1 1-1,0-1 0,1 0 1,-1 1-1,0-1 0,1 0 0,-1 1 1,0-1-1,1 1 0,-1-1 1,0 1-1,0-1 0,0 0 0,1 1 1,-1-1-1,0 1 0,0-1 0,0 1 1,0-1-1,0 1 0,0-1 1,0 1-1,0-1 0,0 1 0,0 22 43,0-15-19,1 36 179,3-1 1,14 72-1,33 87 6,-15-66-201,-13-55 14,42 96-1,-42-120-31,-16-39 5,-3-12 12,-1 1 0,-1 0 1,1 0-1,-1 0 1,0 1-1,-1-1 1,1 0-1,-2 1 0,1 8 1,-1-15 14,-1 1 0,1-1-1,-1 1 1,0-1 0,1 1 0,-1-1 0,0 0-1,0 1 1,0-1 0,0 0 0,0 0 0,0 0 0,0 0-1,-1 0 1,1 0 0,0 0 0,-1 0 0,1 0-1,-1 0 1,1-1 0,-3 2 0,-40 11 560,27-9-378,-54 16 433,-115 17 0,146-32-582,20-3-34,0 0 0,0 2 1,-24 7-1,27 0-4,17-11-55,-1 0-1,1 0 1,-1 1 0,1-1 0,0 0 0,-1 1 0,1-1 0,-1 1 0,1-1 0,0 1 0,-1-1 0,1 1 0,0-1 0,-1 1 0,1-1 0,0 1 0,0-1 0,0 1 0,-1-1 0,1 1 0,0 0 0,0-1 0,0 1 0,0-1 0,0 1 0,0 0 0,0-1 0,0 1 0,1 0 0,-1 0 0,0-1 0,1 0 0,-1 0 0,0 1 0,1-1 0,-1 0 0,1 0 0,-1 0 0,0 0 1,1 1-1,-1-1 0,1 0 0,-1 0 0,0 0 0,1 0 0,-1 0 0,1 0 0,-1 0 0,1 0 1,-1 0-1,0 0 0,1 0 0,-1 0 0,1-1 0,-1 1 0,0 0 0,1 0 0,-1 0 0,0-1 1,1 1-1,-1 0 0,1 0 0,-1-1 0,1 1 0,12-13-296,2-7-158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 10858,'-5'0'217,"0"-1"0,-1 1 0,1 0 0,0 0 0,0 1 0,-1-1 0,1 1 0,0 1 0,0-1 0,0 1 0,0-1 0,-7 5-1,-8 4 357,-31 23-1,14-9-432,-55 23 419,61-33-320,0 2 0,0 1 0,-32 24 0,55-35-189,1 0-1,0 0 1,0 1-1,0 0 1,1 0-1,0 1 0,1 0 1,0 0-1,0 0 1,0 1-1,1-1 0,1 1 1,-1 0-1,1 0 1,1 0-1,-2 12 0,-4 20 44,-23 74-1,3-16 466,25-87-490,2 0-1,0 0 1,0 0-1,1 1 1,1-1-1,2 15 0,18 72 9,-20-92-58,2 6 1,1 0 1,0 0 0,0-1 0,1 1 0,1-1-1,0 0 1,1 0 0,0-1 0,1 0-1,0 0 1,1-1 0,0 0 0,0-1 0,1 1-1,0-2 1,1 0 0,16 10 0,168 82 91,-149-78-114,-33-16 3,1 0 1,0-1 0,0 0-1,0-1 1,20 3-1,-24-7 3,-1 1 0,0-1 0,0 0 0,1-1 0,-1 0 0,0 0 0,0-1 0,0 0 0,16-6 0,24-16 41,0-2 1,89-62-1,-86 51-8,98-50-1,-129 78-34,-5 2-13,27-17 0,-37 20 12,-1 0 1,0 0-1,0 0 0,-1 0 1,1-1-1,-1 0 0,0 0 1,5-9-1,13-28 43,-3-1-1,-1-1 1,13-53-1,-7 23-2,-22 67-38,8-19 9,-2-1 0,-1 0 0,6-45 0,-12 64-9,-1 0 1,1 0 0,-2 1 0,1-1-1,-1 0 1,0 0 0,-1 1 0,0-1 0,0 1-1,0-1 1,-1 1 0,0 0 0,-1 0-1,0 0 1,0 1 0,0-1 0,-11-11 0,-2 2 2,0 0 0,-1 2 0,-1 0 0,-1 1 0,-37-19 0,-113-40 33,146 63-116,-1 1 1,1 2 0,-1 0-1,-32-3 1,43 8-32,0 1 0,0 0 0,0 0 1,0 1-1,0 1 0,0 1 0,1 0 0,-1 0 0,-17 8 1,-1 7-175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4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3 869 12715,'0'0'43,"-1"-1"1,1 0-1,0 1 0,-1-1 1,1 0-1,0 0 0,0 1 1,0-1-1,0 0 1,-1 1-1,1-1 0,0 0 1,0 0-1,1 1 1,-1-1-1,0 0 0,0 0 1,0 1-1,0-1 1,1 0-1,-1 0 0,0 1 1,1-1-1,-1 0 1,1 0-1,9-25 59,-9 25-44,22-46-231,2 1 0,3 1 0,40-51 0,-54 79 182,0 1 0,1 1-1,0 0 1,1 1 0,1 1 0,0 0 0,1 1-1,27-13 1,16-3 639,86-28 0,8-3 257,-108 38-795,2 3-1,0 1 1,1 3-1,66-11 1,-83 21-37,-1 1 0,1 2 1,0 1-1,0 1 0,-1 2 0,1 1 1,62 17-1,160 73 546,19 5-351,-242-90-255,57 9 1,-77-17-15,1 0 1,0-1-1,0 0 1,0-1-1,0-1 1,0 0-1,19-6 0,0-4-15,0-1 0,-2-2 0,50-31 0,11-6 2,-59 36 5,0-2-1,41-32 1,-58 38-11,-1 0 0,-1-1 0,0 0 1,-1-1-1,0-1 0,15-25 0,5-20 344,-26 76-7,1-1-1,9 18 1,-10-24-317,-1-1 0,2 0 1,-1 0-1,1 0 0,0-1 0,1 0 1,-1-1-1,1 1 0,1-1 1,12 6-1,-13-8-3,-1-1 1,1 0-1,0-1 0,0 0 1,0 0-1,0-1 1,0 0-1,0 0 0,0-1 1,0 0-1,0-1 1,1 1-1,11-4 0,20-7-5,0-2 0,-1-2 0,73-38-1,-71 31-25,1 3 0,84-28-1,-98 40 36,-1 2 0,1 0 0,-1 2 0,1 1 0,0 1-1,0 1 1,29 5 0,-43-3 49,0 0 0,0 2 0,0-1 0,0 2 0,0 0 1,-1 1-1,0 0 0,0 0 0,-1 2 0,0 0 0,0 0 0,-1 1 0,0 0 0,0 1 0,13 15 0,-4 3 111,27 50-1,-29-48 446,28 40 0,-39-65-260,-5-13-171,-1-7 43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1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64 266 10074,'-16'0'1774,"8"1"-129,0-1 1,0-1 0,0 1 0,-8-3-1,17 3-1614,-1 0-1,0 0 0,0 0 1,0 0-1,0 0 0,0 0 1,0 0-1,0 0 0,1 0 1,-1 0-1,0 0 0,0 0 1,0 0-1,0 0 1,0 0-1,0 0 0,0 0 1,0-1-1,0 1 0,0 0 1,1 0-1,-1 0 0,0 0 1,0 0-1,0 0 0,0 0 1,0 0-1,0-1 0,0 1 1,0 0-1,0 0 0,0 0 1,0 0-1,0 0 0,0 0 1,0 0-1,0-1 1,0 1-1,0 0 0,0 0 1,0 0-1,0 0 0,0 0 1,0 0-1,0 0 0,0 0 1,0-1-1,0 1 0,-1 0 1,1 0-1,0 0 0,0 0 1,0 0-1,0 0 0,0 0 1,0 0-1,0 0 1,0 0-1,0 0 0,0-1 1,-1 1-1,1 0 0,0 0 1,0 0-1,0 0 0,0 0 1,0 0-1,0 0 0,7-4 278,54-5 153,-1-2 0,-1-3-1,62-24 1,-94 27-425,1 1-1,0 1 0,0 1 1,1 2-1,0 1 0,0 1 1,54 0-1,141 2-51,-121-2-17,-86 4 30,0 1 0,33 8 1,-35-6 36,-1-1 0,1 0 1,0 0-1,20-2 1,-33 1-12,-8 1-26,-22 5-53,-38 4-78,20-11-22,0-2-1,-68-12 1,-21-2-214,112 15 283,1 1-1,-1 1 0,-43 7 1,43-2 41,1 1 1,0 1 0,0 1 0,-24 14 0,28-13 35,-1-1 0,0-1 1,0 0-1,-1-1 0,-32 6 1,11-9-31,0-1 0,-50-5 0,74 3 20,13-1 10,1 0 1,-1 0-1,0 0 1,1-1-1,-1 1 0,-5-2 1,9 2 7,-1 0 0,1 0 1,0 0-1,0 0 0,0 0 0,0-1 0,-1 1 1,1 0-1,0 0 0,0 0 0,0 0 0,0 0 1,0 0-1,-1 0 0,1-1 0,0 1 1,0 0-1,0 0 0,0 0 0,0 0 0,0 0 1,0-1-1,0 1 0,-1 0 0,1 0 1,0 0-1,0 0 0,0-1 0,0 1 0,0 0 1,0 0-1,0 0 0,0-1 0,0 1 0,0 0 1,0 0-1,0 0 0,0 0 0,0-1 1,1 1-1,-1 0 0,7-8-47,12-4-11,-2 5-159,1 1 0,0 0 0,0 2 0,0 0 0,1 1 0,30-1 0,6-2-329,33-8-120,163-15-2298,-97 18 2031,-82 4 810,-1 4-1,104 7 0,-151 1 182,-19-3 93,-17-4 9,-72-7 174,-145 1 0,-86 28-175,252-14-3,-1-4 0,1-2-1,-114-15 1,167 13 67,10 0-86,19 0-51,29 1-111,90-5-493,-2-5 0,255-56 0,-370 62 512,9-2 25,1 1 0,0 1 0,49-1 0,-78 6-16,-1 0 1,1 0-1,-1 0 0,1 0 0,-1 0 0,1 1 1,-1-1-1,1 1 0,-1-1 0,1 1 1,-1-1-1,1 1 0,-1 0 0,0 0 0,2 1 1,-2-2 5,-1 1-1,0-1 1,1 1 0,-1-1 0,0 1 0,0-1 0,1 1 0,-1-1-1,0 1 1,0 0 0,0-1 0,0 1 0,0-1 0,0 1 0,0-1 0,0 1-1,0 0 1,0-1 0,0 1 0,0-1 0,0 1 0,0 0 0,-1-1-1,1 1 1,0-1 0,-1 1 0,-1 2 32,1 0 0,-1-1 1,0 1-1,-1-1 0,1 1 0,0-1 1,-1 0-1,1 0 0,-1 0 0,0 0 1,1-1-1,-6 3 0,-8 2 25,-1-1 0,0 0 0,0-1 1,0-1-1,-26 1 0,-91-3-61,95-2 38,30 1-43,-258 3 112,223 1-183,0 1 1,0 2 0,1 2-1,-44 15 1,50-13-154,21-8 40,13-2 54,4-2-35,17-6 113,2 2 0,-1 0 0,0 1 0,1 1-1,26-1 1,-22 2-11,176-14 177,-151 12-116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13235,'3'-44'4555,"-5"62"-823,1 48-2567,1-65-1139,41 627 1859,-16-362-1779,-25-262-105,4 29 67,-3 0 0,0 0-1,-6 37 1,-8-9 323,8-46-286,2 0 0,0 1 1,-2 27-1,5-42-90,1-26 93,-1 25-109,0-5-109,0 1 1,0-1-1,0 1 1,0-1-1,-1 0 1,0 1-1,0-1 1,0 1-1,-1-1 1,-2-4-1,-3 1-158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 14811,'-6'-7'1070,"0"-3"2600,6 10-3563,0 0-1,0-1 1,0 1 0,0 0 0,1-1-1,-1 1 1,0 0 0,0-1 0,0 1 0,0 0-1,1 0 1,-1-1 0,0 1 0,0 0-1,0 0 1,1-1 0,-1 1 0,0 0-1,0 0 1,1 0 0,-1-1 0,0 1-1,1 0 1,-1 0 0,0 0 0,0 0 0,1 0-1,-1 0 1,0 0 0,1 0 0,-1 0-1,0 0 1,1 0 0,34-11 985,58-26 0,-12 4-748,-80 33-340,0-1 0,0 1 0,0-1-1,0 1 1,0-1 0,0 1-1,0 0 1,0 0 0,0-1-1,0 1 1,0 0 0,0 0-1,0 0 1,0 0 0,0 0-1,0 0 1,0 1 0,0-1-1,0 0 1,0 0 0,0 1-1,-1-1 1,1 0 0,0 1-1,0-1 1,1 2 0,-1-1-2,-1 1 0,1-1 1,-1 1-1,1-1 0,-1 1 0,0 0 1,0-1-1,0 1 0,0 0 1,0-1-1,0 1 0,0 0 1,0-1-1,-1 1 0,0 2 1,-9 36 29,-2 0 0,-29 65 1,15-42-12,16-36-82,-2-1-102,2 1 0,1 0 0,2 0 0,-7 43 0,12-64-1038,0-10 633,1 3 578,-2-6-510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15387,'1'3'236,"1"-1"0,-1 0 0,1 1 0,0-1 0,0 0 0,-1 0 0,2 0-1,-1 0 1,0-1 0,0 1 0,0 0 0,5 1 0,-5-2-109,0-1 0,0 1 1,0-1-1,0 0 0,1 0 1,-1 0-1,0 0 0,0 0 1,0-1-1,0 1 0,0-1 1,0 1-1,0-1 0,0 0 1,0 1-1,0-1 0,3-3 1,8-3 225,-1-1 0,-1 0 1,1-1-1,14-15 0,-20 19-283,0-1 0,-1 0 0,0-1 0,0 1 0,-1-1 0,1 0 0,-2 0 0,1-1 0,3-8 0,-7 15-64,1 1 1,-1-1-1,0 1 1,0-1 0,1 0-1,-1 1 1,0-1 0,0 1-1,0-1 1,0 0-1,0 1 1,0-1 0,0 0-1,0 1 1,0-1-1,0 1 1,0-1 0,0 0-1,0 1 1,-1-1 0,1 0-1,0 1 1,0-1-1,-1 1 1,1-1 0,0 1-1,-1-1 1,1 1 0,0-1-1,-1 1 1,1-1-1,-1 1 1,1-1 0,-1 1-1,1 0 1,-1-1-1,1 1 1,-1 0 0,0-1-1,1 1 1,-1 0 0,1 0-1,-1 0 1,0 0-1,1-1 1,-1 1 0,0 0-1,1 0 1,-1 0-1,1 0 1,-1 0 0,0 0-1,1 1 1,-2-1 0,-2 1 17,1 0 0,-1 0 1,0 0-1,1 0 0,-1 0 0,1 1 1,-1 0-1,-3 3 0,-5 4 9,2 1 1,-1 0-1,2 1 0,-1 0 0,1 0 0,1 1 0,0 1 0,-11 23 0,11-19-26,1 0 0,1 0 1,1 0-1,0 1 0,1 0 0,-3 30 0,7-42-2,0 0-1,0 0 0,0 0 0,1 0 1,0 0-1,0-1 0,1 1 0,-1 0 1,1 0-1,0-1 0,4 6 0,-5-8 1,0-1 0,1 0 0,0 0 0,-1 0-1,1 0 1,0 0 0,0 0 0,0-1 0,0 1-1,0-1 1,1 1 0,-1-1 0,0 0 0,1 0-1,-1 0 1,1 0 0,-1 0 0,1-1 0,-1 1-1,1-1 1,-1 1 0,1-1 0,0 0 0,-1 0-1,1 0 1,0-1 0,2 1 0,4-3 5,0 1 0,0-1 0,0 0-1,-1-1 1,1 1 0,-1-2 0,0 1 0,0-1 0,0-1 0,8-7 0,8-9 25,34-38 0,-37 35-12,-1 0 0,0-1 0,-2-1 0,-2-1 0,15-31 0,-23 31 16,-8 19-10,0 9-28,0 0 0,0 0 0,-1 0 0,1 0 0,0 0 0,0 0 1,0 0-1,-1 0 0,1 0 0,0 0 0,0 0 0,-1 0 0,1 0 0,0 0 1,0 0-1,0 0 0,-1 0 0,1 0 0,0 0 0,0 0 0,0 0 1,-1 1-1,1-1 0,0 0 0,0 0 0,0 0 0,-1 0 0,1 0 1,0 1-1,0-1 0,0 0 0,0 0 0,0 0 0,0 1 0,-1-1 0,1 0 1,-9 11 28,1 0 0,0 1 1,0-1-1,1 1 1,-6 16-1,1 0 62,-11 39 0,22-62-74,-11 44 86,12-46-89,-1 0 1,1 1 0,0-1 0,0 0 0,0 0 0,0 0 0,1 1 0,-1-1 0,1 0 0,0 0 0,0 0 0,2 6-1,-3-9-8,1 1-1,-1 0 0,1-1 1,-1 1-1,1-1 0,-1 1 1,1-1-1,0 1 0,-1-1 0,1 1 1,-1-1-1,1 1 0,0-1 1,0 0-1,-1 1 0,1-1 1,0 0-1,0 1 0,-1-1 1,1 0-1,0 0 0,0 0 0,0 0 1,-1 0-1,1 0 0,1 0 1,1-1 5,0 0 0,0 1 1,-1-1-1,1 0 1,0-1-1,-1 1 0,5-3 1,5-5 9,-1 0 1,13-13-1,-21 20-20,66-72 45,9-7-62,-68 76-1,-6 11-2,-5 13-2,1-19 20,-6 33 6,2-15 5,0-1 0,0 26 0,4-40-10,0 1 0,0 0 1,0 0-1,0-1 0,1 1 1,0 0-1,-1-1 0,1 1 1,1-1-1,-1 1 0,0-1 0,1 0 1,0 1-1,0-1 0,0 0 1,0 0-1,3 3 0,-3-4 2,0-1-1,1 1 1,-1-1-1,0 0 0,1 0 1,-1 0-1,1 0 1,-1 0-1,1-1 1,0 1-1,-1-1 0,1 1 1,0-1-1,-1 0 1,1 0-1,0 0 1,-1-1-1,1 1 0,0 0 1,-1-1-1,1 0 1,0 0-1,-1 0 1,0 0-1,5-2 0,6-4-19,0 0-1,-1-1 0,16-12 0,-22 15-9,1 0 0,-1-1 0,0 0 0,0 0 0,0-1 0,-1 1 0,9-15 0,-11 10-43,-8 7-47,4 4 112,0 1 0,-1-1 0,1 0-1,0 1 1,0-1 0,-1 1 0,1-1-1,0 1 1,0 0 0,0-1 0,0 1 0,0 0-1,-2 1 1,0 1 11,0-1-1,1 1 1,-1 0-1,0 0 1,1 0 0,0 1-1,0-1 1,0 1-1,-3 5 1,5-8-1,0-1 0,0 0 0,0 0 0,0 1 0,0-1 0,0 0 0,0 1 0,0-1 0,0 0-1,0 0 1,0 1 0,0-1 0,0 0 0,1 1 0,-1-1 0,0 0 0,0 0 0,0 1 0,0-1 0,0 0 0,1 0 0,-1 0 0,0 1 0,0-1-1,0 0 1,1 0 0,-1 0 0,0 0 0,0 1 0,1-1 0,-1 0 0,0 0 0,0 0 0,1 0 0,-1 0 0,0 0 0,1 0 0,-1 0 0,0 0 0,0 0-1,1 0 1,-1 0 0,0 0 0,1 0 0,-1 0 0,0 0 0,0 0 0,1 0 0,-1 0 0,0 0 0,0 0 0,1-1 0,-1 1 0,0 0 0,1 0-1,16-6 163,-16 6-162,33-18 230,0-1 0,37-28 0,-56 37-245,-4 2-319,-1 1 0,14-14 0,-21 18 250,0 0-1,0 0 1,-1 0 0,1 0-1,-1-1 1,0 1 0,0-1-1,0 0 1,-1 1 0,1-1-1,1-8 1,-2-8-336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18012,'9'2'1672,"7"4"-1048,2-3-264,8-4 681,4-4-217,7-3-288,2-4-240,0-1-688,0 2-384,-5-4 632,-5 0-136,-5 2-176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 15083,'0'1'134,"1"-1"0,-1 0 0,1 0 0,0 1 0,-1-1 0,1 0 0,-1 1 0,1-1 0,-1 0 0,1 1 0,-1-1 0,1 1 0,-1-1 0,0 1 0,1-1 0,-1 1 0,0 0 0,1-1 0,-1 1 0,0-1 0,0 1 0,1 0 0,-1-1 0,0 1 0,0-1 0,0 1 0,0 0 0,0-1 0,0 1 0,0 0 0,0 0 0,-1 29 1937,1-25-1502,-9 88 2069,-2 37-1432,11-130-1208,0 1 0,0 0 0,0 0 0,0 0 0,0 0 0,0 0 0,0 0-1,0 0 1,0-1 0,0 1 0,1 0 0,-1 0 0,0 0 0,0 0 0,1 0 0,-1-1 0,1 1 0,-1 0 0,1 0 0,-1-1 0,1 1 0,-1 0 0,1 0 0,0-1 0,-1 1 0,1-1 0,0 1 0,-1-1 0,1 1-1,0-1 1,0 1 0,1-1 0,1 1-25,-1-2 0,1 1-1,0 0 1,0 0-1,-1-1 1,1 1 0,0-1-1,-1 0 1,5-2-1,12-5-164,-13 5 102,0 0-1,0 0 0,0 1 0,1 0 0,-1 0 0,10-1 0,-15 3 81,0 0 0,1 0 1,-1 0-1,1 0 0,-1 1 0,0-1 1,1 0-1,-1 1 0,0-1 0,1 1 1,-1-1-1,0 1 0,0 0 0,1 0 1,-1-1-1,0 1 0,0 0 0,0 0 1,0 0-1,0 0 0,0 0 0,-1 0 1,1 0-1,0 1 0,0-1 0,-1 0 0,1 0 1,-1 1-1,1-1 0,-1 0 0,1 1 1,-1-1-1,0 0 0,0 1 0,0-1 1,1 3-1,-1 4 69,1 0 0,-1 0 0,0 0 0,-1 0 1,0 0-1,0 0 0,-1 0 0,0 0 0,-1 0 0,-3 9 0,-5 8 472,-25 40-1,11-30-14,23-33-508,0 0 0,1 0 0,-1 0 1,0 0-1,-1-1 0,1 1 0,0-1 0,0 1 1,-1-1-1,1 0 0,-1 0 0,1 0 0,-1 0 1,-2 0-1,3-1-87,1 0 0,-1 0 1,1-1-1,-1 1 0,1 0 1,0-1-1,-1 1 1,1-1-1,0 0 0,-1 0 1,1 1-1,0-1 0,0 0 1,0 0-1,0 0 0,-1 0 1,1 0-1,1 0 0,-1-1 1,0 1-1,0 0 1,0 0-1,1-1 0,-2 0 1,-13-37-878,7 7 402,5-6-223</inkml:trace>
  <inkml:trace contextRef="#ctx0" brushRef="#br0" timeOffset="1">55 156 18604,'12'-4'2152,"-1"-2"-1455,4 1-233,2-7 976,6-2-576,2-3-176,3-3-968,2 0-2480,-6-1 2488,-4 3-329,-5-1-343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14187,'0'0'68,"0"0"1,1-1-1,-1 1 0,0 0 1,0 0-1,0-1 0,0 1 1,0 0-1,1 0 0,-1-1 1,0 1-1,0 0 0,1 0 1,-1 0-1,0-1 1,0 1-1,1 0 0,-1 0 1,0 0-1,0 0 0,1 0 1,-1 0-1,0-1 0,1 1 1,-1 0-1,0 0 0,0 0 1,1 0-1,0 0 0,1 9 1265,-4 21 80,1-25-1104,-2 54 1260,6 96-1,19 59-563,4 97 161,-56 116 488,2-96-1390,27 23-202,2-82 0,-5-199-46,-21 104 0,12-102 1,-3 95 0,14-29-12,-5 118 20,5-218-36,1 0 0,2 1 1,2-1-1,12 58 0,-9-66-636,-1 0-1,1 59 0,-12-112-1347,2-1 1382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14819,'27'4'4153,"43"7"-2901,-68-10-1185,30 3 198,0-2 1,0 0-1,50-5 1,97-20-148,-127 15-72,-39 6-41,151-22 36,193-4 1,87 29 12,113-2 50,43-23 214,-202 6-104,243 28 67,-540-5-236,90 3 37,320 8 59,163-35-91,-365 11-17,288-21-240,-435 18 58,-42 4 96,-100 8 117,-17 0-339,0-1 0,0 0 0,0 1 0,0-1 0,0 0 0,0-1 0,0 1 0,5-2 0,-5-7-556,1 3 239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13 519 12411,'-12'6'2522,"17"-12"-56,12-10-1356,-6 3-684,88-108 1458,131-211-1062,-227 328-823,-1 0 0,1 0 1,0 0-1,1 1 0,-1-1 1,1 1-1,6-5 1,-9 8 1,-1-1 0,1 1 0,-1 0 0,1 0 0,-1-1 0,1 1 0,-1 0-1,1 0 1,-1 0 0,1 0 0,-1 0 0,1 0 0,0 0 0,-1 0 0,1 0 0,-1 0 0,1 0 0,-1 0 0,1 0 0,-1 1 0,1-1 0,-1 0 0,1 0 0,-1 1 0,2-1 0,-1 2 4,0-1 0,0 0 0,0 0 0,-1 1 0,1-1 0,0 1 0,0-1 0,-1 1 0,1-1 0,-1 1 0,1-1 0,-1 1 0,1 1 0,10 76 228,-8-52-139,1-1 1,2 1-1,0-1 0,13 33 0,-18-56-84,7 15-152,0 0 0,16 24 0,-21-38 107,-1-1 1,0 1-1,1-1 0,-1 0 0,1 0 0,0 0 0,0 0 0,0 0 0,1-1 1,-1 0-1,1 1 0,-1-1 0,1 0 0,0-1 0,0 1 0,0-1 0,-1 0 0,7 2 1,7-5-206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15083,'-16'57'4982,"-6"19"-4664,-5 42-114,23-96-179,2 0-1,0 1 1,1 30 0,1-49-14,1-1 0,-1 0 1,1 1-1,-1-1 0,1 1 0,0-1 1,0 0-1,0 1 0,1-1 1,-1 0-1,1 0 0,0 0 1,0 0-1,4 4 0,-5-6-3,1 1 0,0-1 0,0 0 0,0 1 0,0-1 0,0 0 0,0-1 0,0 1 0,0 0 0,1 0 0,-1-1 0,0 0 0,0 1 0,1-1 0,-1 0 0,0 0 0,0 0 0,1 0 0,-1 0 0,0-1 0,0 1 0,1-1 0,1 0 0,1-1-74,-1 1-1,1-1 0,-1 0 1,1 0-1,-1 0 0,0-1 1,0 1-1,0-1 1,0 0-1,-1 0 0,1 0 1,-1-1-1,0 1 0,0-1 1,0 0-1,0 0 1,-1 0-1,1 0 0,-1-1 1,0 1-1,2-9 1,-2 1-248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13467,'14'-3'1416,"10"-1"-832,1-3-288,3-2 921,8-1-873,3-12-104,0-5 80,1-1-272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19 153 13571,'-7'6'1424,"1"-4"-800,0-1 809,8-1-449,5 0-64,4-1-104,11-7-184,8 1-104,16-6-103,8 0-49,12-5-120,5 1-240,2-5-576,0-1-153,-9 6 561,-6 1-144,-17 9-144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13379,'1'-3'275,"1"0"1,-1 0-1,1 0 1,0 1-1,0-1 1,0 1-1,0-1 0,1 1 1,-1 0-1,1 0 1,-1 0-1,5-2 1,36-18 1219,-37 20-1332,2-1 1,-1 1 0,0 0-1,0 0 1,11 0 0,-17 2-154,0 0 0,0 0 0,1 0 0,-1 0 0,0 0 0,0 0 0,0 0 0,0 0 0,0 0 0,0 1 0,0-1 0,0 1 0,0-1 1,0 0-1,0 1 0,0 0 0,0-1 0,0 1 0,0-1 0,0 1 0,-1 0 0,1 0 0,0 0 0,-1-1 0,1 1 0,0 0 0,-1 0 0,1 0 0,-1 0 0,1 0 0,-1 0 0,1 0 0,-1 0 0,0 0 0,0 0 0,1 0 0,-1 0 1,0 1-1,0-1 0,0 0 0,0 0 0,0 0 0,-1 0 0,1 0 0,0 0 0,0 0 0,-1 2 0,-3 10 34,0 1 0,-1-1 0,-1 0 0,0-1 1,-1 1-1,0-1 0,-17 22 0,-19 34 286,39-61-269,0 1 0,1-1 1,0 1-1,1 0 0,0 0 0,0 0 0,-1 12 0,3-18-62,0 0 1,0 0-1,0 0 0,0-1 1,0 1-1,1 0 0,-1 0 1,0-1-1,1 1 0,0 0 1,-1-1-1,1 1 0,0 0 1,0-1-1,0 1 0,0-1 1,0 1-1,0-1 0,0 0 0,0 1 1,1-1-1,-1 0 0,0 0 1,1 0-1,-1 0 0,1 0 1,0 0-1,-1-1 0,1 1 1,0 0-1,-1-1 0,3 1 1,1 0-62,-1 0 1,0 0-1,0-1 1,1 0-1,-1 0 1,0 0-1,0 0 1,1-1-1,-1 0 1,0 1 0,0-2-1,7-1 1,18-16-142,3-6-84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93 15187,'-13'14'707,"0"0"0,2 0 1,-1 1-1,-12 23 0,19-27-452,0-1 0,0 1 0,1 0 0,0 0 0,1 0 0,0 0 0,1 0 0,-1 14 0,3-21-192,-1 0 1,2 0 0,-1 0-1,0 0 1,1-1-1,0 1 1,0 0 0,0 0-1,0 0 1,1-1-1,-1 1 1,3 3 0,-3-5-45,0-1-1,0 0 1,0 1 0,0-1 0,0 0 0,1 0 0,-1 0 0,0 1 0,1-1 0,-1 0-1,1-1 1,-1 1 0,1 0 0,-1 0 0,1-1 0,0 1 0,-1-1 0,1 1 0,0-1 0,-1 0-1,1 0 1,0 0 0,0 0 0,-1 0 0,1 0 0,0 0 0,0 0 0,-1-1 0,3 0-1,0 0 10,1-1 0,0 1-1,-1-1 1,0-1-1,1 1 1,-1 0-1,0-1 1,0 0 0,0 0-1,-1 0 1,1-1-1,-1 1 1,4-6-1,-2 3 17,-1-1 0,0 0 0,0 0 0,-1 0 0,0 0 0,0-1-1,3-12 1,-3 7-81,-1 1-1,-1 0 0,0-1 0,-1 1 0,0-1 1,0 1-1,-2-1 0,1 1 0,-2 0 1,-4-16-1,0 12-369,0 1 0,-1-1 0,-1 2 0,-16-23 0,17 27-111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20852,'-9'-9'1745,"9"4"-1257,5 0-432,11 0 776,-1-10 32,0-5-632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13419,'-1'5'1720,"1"-2"-1064,6-4-216,9-3 1385,16-9-1001,9 1-144,11-4-200,7 1-176,3-3-344,1 3-208,-2 2 80,-11 0 104,-8 11-80,-9 1-72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14875,'-21'23'3417,"13"-12"-3044,1 1 0,0-1 0,1 1 0,1 0-1,0 1 1,1-1 0,-6 24 0,10-35-360,0 0 0,0 0 0,-1 0 0,1 0 0,0 0-1,0 0 1,0 0 0,0 0 0,0 0 0,1 0 0,-1 0 0,0 0-1,0 0 1,1 0 0,-1 0 0,0 0 0,1 0 0,-1 0 0,1 0-1,-1 0 1,1 0 0,0-1 0,-1 1 0,1 0 0,0 0 0,0-1 0,-1 1-1,1-1 1,0 1 0,0 0 0,0-1 0,0 1 0,0-1 0,0 0-1,0 1 1,0-1 0,0 0 0,0 0 0,0 1 0,0-1 0,0 0-1,0 0 1,0 0 0,0 0 0,0 0 0,0-1 0,0 1 0,0 0-1,1-1 1,6 0-17,-1-1-1,0 0 0,0-1 0,0 0 1,9-4-1,-3 1-297,-1-1 0,0 0 0,0-1 0,-1 0 0,0-1 0,0 0 0,-1-1 0,12-15 0,-11 8-306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76 12579,'-9'19'1512,"-1"5"-736,-1 2-232,-1 0 1273,2 3-857,3 1-280,1-4-88,4-2-320,2-4-160,7-10-400,3-6-304,6-8 448,1-9-104,1-10-104</inkml:trace>
  <inkml:trace contextRef="#ctx0" brushRef="#br0" timeOffset="1">388 0 14491,'-11'7'354,"0"-1"1,1 2-1,0-1 0,0 1 0,1 1 1,0 0-1,0 0 0,1 0 0,0 1 1,1 1-1,0-1 0,1 1 0,0 0 1,0 1-1,2-1 0,-1 1 0,1 0 1,-3 17-1,7-27-318,-1 1-1,1-1 1,0 1 0,0 0 0,0-1 0,0 1 0,0-1-1,1 1 1,-1-1 0,1 1 0,-1-1 0,1 0-1,0 1 1,0-1 0,0 1 0,1-1 0,-1 0-1,0 0 1,1 0 0,-1 0 0,1 0 0,0 0-1,0 0 1,-1-1 0,1 1 0,4 1 0,-3-1-5,1 0 1,0-1 0,-1 0-1,1 0 1,0 0-1,0 0 1,0-1 0,0 1-1,0-1 1,0 0-1,0 0 1,0 0 0,-1-1-1,1 0 1,0 1 0,6-3-1,-1-1 3,0 1-1,0-2 1,0 1-1,-1-1 1,0 0-1,0-1 0,0 0 1,0-1-1,-1 1 1,12-16-1,-16 19-68,0 0 0,0-1 0,-1 1 0,1-1 0,-1 1 0,0-1-1,0 0 1,0 0 0,-1 0 0,0 0 0,1-1 0,-1 1 0,-1 0 0,1 0 0,-1-1-1,1 1 1,-1 0 0,-1-1 0,1 1 0,0 0 0,-1-1 0,0 1 0,0 0-1,0 0 1,-1 0 0,-3-7 0,2 7-99,0 0 0,0 0 0,0 0 0,-1 1 0,0 0 0,0 0 0,0 0 1,0 0-1,0 0 0,0 1 0,-1-1 0,1 1 0,-1 1 0,0-1 0,0 1 0,1-1 0,-1 1 0,0 1 0,0-1 0,0 1 0,0-1 0,-7 2 0,-1 3-343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12275,'-7'0'1088,"0"4"-640,-3 1-96,1 2 480,0 0-144,2 6 65,3 1 111,0 6-96,-2 2-24,0 5-144,2 3-64,0 2-272,1 2-248,0-3-632,0-3 552,3-11-128,0-6-168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15571,'11'-9'888,"-1"-1"-193,0 1-1,23-14 1,-31 21-617,0 1 0,1-1 0,-1 1 0,0 0 0,1 0-1,-1 0 1,1 0 0,0 1 0,-1-1 0,1 1 0,0 0 0,-1-1 0,1 1 0,0 0 0,-1 0 0,1 1 0,0-1 0,-1 1 0,1-1 0,-1 1 0,4 1 0,-5-2-65,0 1 1,-1 0 0,1-1 0,0 1-1,-1 0 1,1-1 0,0 1-1,-1 0 1,1 0 0,-1 0 0,1-1-1,-1 1 1,1 0 0,-1 0 0,0 0-1,1 0 1,-1 0 0,0 0-1,0 0 1,0 0 0,0 0 0,0 0-1,0 0 1,0 0 0,0 0-1,0-1 1,0 1 0,0 0 0,-1 2-1,-11 27 1,12-29-6,-39 65 173,24-44 137,-16 34 0,28-49-220,0 0 0,1 0-1,-1 1 1,1-1 0,1 1 0,0-1 0,0 1 0,0 0-1,1 10 1,0-15-151,0 0 0,0-1 0,1 1 0,-1-1 0,1 1-1,-1-1 1,1 1 0,0-1 0,0 1 0,0-1 0,1 0 0,-1 1-1,0-1 1,1 0 0,-1 0 0,1 0 0,0 0 0,0 0 0,0 0 0,0-1-1,0 1 1,3 1 0,-2-2-150,0 0 0,0 0 0,0 0 0,0 0 0,1 0-1,-1-1 1,0 0 0,0 0 0,1 1 0,-1-2 0,0 1 0,1 0-1,-1-1 1,0 0 0,0 1 0,0-1 0,5-3 0,26-12-671,4-7-281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43 15387,'-8'7'612,"-5"5"230,0 1 1,-15 18-1,25-27-690,0 0 0,0 0 0,1 0 0,0 0 0,-1 1 0,2-1 0,-1 1 0,0-1 0,1 1 0,0-1 0,0 1 0,0 0 0,1 8 0,0-12-108,-1 0 0,1 1 1,0-1-1,1 0 1,-1 0-1,0 1 0,0-1 1,1 0-1,-1 0 0,0 0 1,1 1-1,-1-1 0,1 0 1,-1 0-1,1 0 1,0 0-1,0 0 0,-1 0 1,1 0-1,0 0 0,0 0 1,0-1-1,0 1 0,0 0 1,2 1-1,-1-2 4,0 1 0,0-1 1,1 0-1,-1 1 0,0-1 0,0 0 0,0 0 0,0-1 0,1 1 0,-1 0 1,0-1-1,0 1 0,3-2 0,4-1 72,-1-1 0,1 0 1,-1-1-1,-1 0 0,15-10 0,-17 10-66,-1 1 0,1-1 0,-1 1 0,0-1-1,0-1 1,-1 1 0,0 0 0,1-1 0,-2 0 0,1 0-1,-1 0 1,0 0 0,0 0 0,-1 0 0,1 0 0,-1-1-1,-1 1 1,1 0 0,-1-1 0,0 1 0,-2-7 0,2 11-79,-1 0 1,0 0 0,0 0 0,0 0 0,0 0-1,0 0 1,-1 1 0,1-1 0,0 0 0,-1 1-1,1-1 1,-1 1 0,0 0 0,0 0 0,1-1-1,-4 0 1,3 1 1,1 0-1,0 1 0,0-1 1,0 1-1,-1-1 1,1 1-1,0-1 1,-1 1-1,1 0 1,0 0-1,-1 0 0,1 0 1,0 0-1,-1 0 1,1 0-1,0 0 1,-1 0-1,1 0 1,0 1-1,0-1 1,-1 1-1,1-1 0,0 1 1,0-1-1,0 1 1,-1 0-1,0 1 1,-2 7-200,6 2-81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1663 13923,'2'-2'226,"-1"1"0,1 0 1,0 0-1,0-1 0,0 1 0,0 0 1,0 0-1,0 1 0,0-1 0,4-1 1,-3 1-90,0 0 0,0 0 0,0 0 0,0 0 0,0-1 1,5-3-1,-2 1-46,0-1 0,0 1 0,0 0 1,11-4-1,16-12-39,135-85 44,-80 47-64,179-85 0,-139 74 65,7-3 31,38 3-61,-94 39-38,1-3 223,83-48 0,-146 71-169,-1-2 1,17-13-1,-18 13 27,0 0 0,24-13 0,171-95 145,-103 58-33,-49 32 121,-36 20-33,38-24-1,-8 2 116,95-43 0,-53 29-20,-70 35-382,1 1 0,28-8 0,-30 11-22,0 0 0,0-2 0,22-13 1,50-42 51,-90 60-51,-1 0 0,1 0 0,-1 0-1,1-1 1,6-9 0,-7 9 3,1-1 0,0 1-1,0 0 1,6-5 0,22-23 21,-28 27-26,0 0 0,1 1-1,-1 0 1,1 0-1,7-5 1,4-2-3,-1 0 1,20-19-1,-21 17 9,1 0 0,22-14 0,-13 18 7,-21 8 55,0 1-1,-1 0 1,1-1 0,0 0 0,0 0 0,-1 0-1,6-5 1,-9 4 331,-5 4-142,-7 2 106,6 1 2,6-4-423,-1 1-1,1-1 1,-1 1 0,1-1 0,0 0 0,-1 1 0,1-1 0,-1 0 0,1 0-1,-1 1 1,1-1 0,-1 0 0,1 0 0,-1 0 0,1 1 0,-1-1 0,1 0-1,-1 0 1,1 0 0,-1 0 0,1 0 0,-1 0 0,1 0 0,-1 0 0,1 0-1,-1 0 1,0-1 0,1 1 0,-1 0 0,1 0 0,-1 0 0,1-1-1,0 1 1,-1 0 0,1 0 0,-1-1 0,1 1 0,-1 0 0,1-1 0,0 1-1,-1-1 1,1 1 0,0-1 0,-1 0 0,-7-6-427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44 9122,'-11'-34'3993,"10"33"-3850,1 1 0,0-1 1,0 1-1,-1-1 0,1 1 1,0-1-1,-1 1 0,1-1 0,-1 1 1,1-1-1,-1 1 0,1-1 0,-1 1 1,1 0-1,-1-1 0,1 1 1,-1 0-1,1 0 0,-1-1 0,0 1 1,0 0-43,0 0 1,1 1 0,-1-1 0,0 0 0,1 1-1,-1-1 1,1 0 0,-1 1 0,1-1 0,-1 1-1,0-1 1,1 1 0,-1-1 0,1 1 0,0-1-1,-1 1 1,1-1 0,-1 1 0,1 0-1,0-1 1,0 1 0,-1 0 0,1 0 0,-35 81 1246,3 1 1,-29 117 0,-13 183-1516,61-293 157,-60 345-143,65-398 141,-4 58-1,11-80 10,0-1-1,2 1 1,0-1 0,0 1-1,1-1 1,1 1 0,5 14-1,-8-29 7,0 0 0,0 0 0,0 1 0,0-1 0,0 0 0,0 0 0,0 0 0,0 1 0,0-1-1,0 0 1,0 0 0,0 0 0,0 0 0,0 1 0,0-1 0,0 0 0,0 0 0,0 0-1,0 1 1,0-1 0,0 0 0,0 0 0,0 0 0,1 0 0,-1 0 0,0 1 0,0-1 0,0 0-1,0 0 1,0 0 0,1 0 0,-1 0 0,0 0 0,0 0 0,0 1 0,0-1 0,1 0 0,-1 0-1,0 0 1,0 0 0,0 0 0,0 0 0,1 0 0,-1 0 0,0 0 0,0 0 0,0 0 0,1 0-1,-1 0 1,0 0 0,0 0 0,0 0 0,1 0 0,-1-1 0,0 1 0,0 0 0,0 0 0,0 0-1,0 0 1,1 0 0,-1 0 0,0 0 0,0-1 0,0 1 0,0 0 0,7-19-293,1-25-216,-4 21 386,-1 0-78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14 179 12611,'-6'12'1063,"-1"3"426,9-13-635,7-5 95,14-10-701,1 2-1,0 1 1,1 2 0,-1 0-1,50-9 1,133-4 1705,-87 11-1492,529-90-425,-628 97-28,-1 1 0,0 1 0,1 0 0,-1 2 1,1 1-1,-1 0 0,22 6 0,-8-4 25,1-2 1,-1-1-1,63-6 0,9 0 34,-75 7-32,-1 0 0,1 2-1,36 10 1,-40-12-7,9 0 50,-35-2-35,0 1-1,0-1 1,0 0-1,0 0 1,0 1 0,0-1-1,1 0 1,-1 1-1,0-1 1,0 1 0,0 0-1,0-1 1,-1 1-1,1 0 1,0 0-1,0-1 1,0 1 0,0 0-1,-1 0 1,1 0-1,0 0 1,0 1-1,-1-1-55,0-1 0,0 0-1,0 0 1,0 1-1,0-1 1,1 0 0,-1 0-1,0 1 1,0-1-1,0 0 1,0 1-1,0-1 1,0 0 0,0 0-1,-1 1 1,1-1-1,0 0 1,0 0 0,0 1-1,0-1 1,0 0-1,0 0 1,0 1 0,0-1-1,-1 0 1,1 0-1,0 1 1,0-1-1,0 0 1,-1 0 0,1 0-1,0 0 1,0 1-1,0-1 1,-1 0 0,1 0-1,0 0 1,0 0-1,-1 0 1,1 0-1,0 0 1,0 1 0,-1-1-1,1 0 1,0 0-1,-1 0 1,1 0 0,0 0-1,0 0 1,-1 0-1,1 0 1,0-1 0,0 1-1,-1 0 1,1 0-1,0 0 1,0 0-1,-1 0 1,1 0 0,0 0-1,0-1 1,-1 1-1,1 0 1,0 0 0,0 0-1,0-1 1,-1 1-1,1-1-284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3 254 11258,'-3'5'1897,"4"-10"20,-1 4-1829,0 1-1,0-1 0,0 0 1,1 0-1,-1 0 0,0 1 1,1-1-1,-1 0 0,1 1 1,-1-1-1,1 0 1,-1 1-1,1-1 0,-1 0 1,1 1-1,0-1 0,-1 1 1,1-1-1,0 1 1,-1-1-1,2 1 0,89-23 892,115-13-1,113 26-983,-192 10 2,1258-78 525,-1261 65-381,248-21 464,-148 15-292,62-3-245,-216 21 102,0 2 1,76 11-1,-114-9-14,0-1 0,39-4 0,-9 1-20,-63 0-80,-1 1-1,0-1 0,1 1 1,-1-1-1,1 0 0,-1 1 1,1-1-1,-1 0 0,1 0 1,0 0-1,-1 0 0,1 0 1,-2-3-1,-2-1 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18180,'-17'28'2978,"7"-9"-2532,1 1-1,0 0 1,2 1 0,0 0 0,1 0-1,1 1 1,-3 43 0,7-63-436,1 1-1,0-1 1,0 1-1,0-1 1,0 1 0,0 0-1,0-1 1,1 1 0,0-1-1,-1 1 1,1-1-1,0 0 1,0 1 0,0-1-1,0 0 1,2 3 0,-2-4-7,0-1 1,-1 1-1,1-1 0,0 1 1,0-1-1,0 1 1,0-1-1,0 1 1,0-1-1,0 0 0,-1 1 1,1-1-1,0 0 1,0 0-1,0 0 1,0 0-1,1 0 1,1 0 2,0 0 0,0-1 0,0 1 0,0-1 0,0 0 0,-1 0 1,6-3-1,17-10 36,-1-2 0,-1 0 0,0-2 1,27-26-1,-21 17 285,50-34 0,-78 59-294,1 1 0,0 0 0,0 0 0,0 0 0,0 0 0,0 0 0,0 0 0,0 0 0,0 1 0,1-1 0,2 0 0,-5 2-20,0-1 0,1 0 0,-1 0-1,1 0 1,-1 0 0,0 0 0,1 0 0,-1 0 0,1 1-1,-1-1 1,0 0 0,1 0 0,-1 1 0,0-1-1,1 0 1,-1 0 0,0 1 0,0-1 0,1 0 0,-1 1-1,0-1 1,0 0 0,1 1 0,1 16 201,-12 46 75,0 4-225,9-66-64,1-1 1,0 0-1,0 1 0,0-1 0,0 1 0,0-1 1,-1 1-1,1-1 0,0 0 0,0 1 1,0-1-1,0 1 0,1-1 0,-1 1 0,0-1 1,0 1-1,0-1 0,0 0 0,0 1 1,0-1-1,1 1 0,-1-1 0,0 0 0,0 1 1,1-1-1,-1 0 0,0 1 0,0-1 1,1 0-1,-1 1 0,1-1 0,-1 0 0,0 0 1,1 1-1,-1-1 0,0 0 0,1 0 1,-1 0-1,1 1 0,-1-1 0,1 0 0,-1 0 1,0 0-1,1 0 0,-1 0 0,1 0 1,-1 0-1,1 0 0,-1 0 0,0 0 0,1 0 1,-1 0-1,1-1 0,-1 1 0,1 0 0,-1 0 1,0 0-1,1 0 0,-1-1 0,1 1 1,-1 0-1,1-1 0,24-18-22,-25 19 22,31-32-80,-24 23 50,1 0 0,0 1 0,0 0 0,1 1 1,0-1-1,19-9 0,-27 16 32,0 1 0,-1-1 1,1 1-1,0 0 1,0-1-1,0 1 0,0 0 1,0 0-1,0-1 0,0 1 1,0 0-1,0 0 0,0 0 1,0 1-1,1-1 0,-1 0-16,-1 0 0,1 1 0,-1-1 0,0 0 0,1 0 0,-1 1 0,0-1 1,1 0-1,-1 1 0,0-1 0,1 0 0,-1 1 0,0-1 0,1 1 0,-1-1 0,0 1 0,0-1 0,0 0 0,0 1 0,1-1 0,-1 1 0,0 0 0,0 3-166,0 1 1,0-1-1,0 1 1,-1-1-1,-1 7 1,0 5-298,2-16 471,0 0 1,0 1-1,0-1 1,1 0-1,-1 0 1,0 0-1,0 1 1,0-1-1,0 0 0,1 0 1,-1 0-1,0 0 1,0 1-1,1-1 1,-1 0-1,0 0 1,0 0-1,0 0 0,1 0 1,-1 0-1,0 0 1,1 1-1,-1-1 1,0 0-1,0 0 1,1 0-1,-1 0 0,0 0 1,0 0-1,1 0 1,-1 0-1,0-1 1,0 1-1,1 0 1,-1 0-1,0 0 0,0 0 1,1 0-1,-1 0 1,0 0-1,0-1 1,1 1-1,-1 0 1,0 0-1,0 0 0,0 0 1,1-1-1,13-8-354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11851,'4'1'427,"0"1"1,0-1 0,1 0 0,-1 0-1,0 0 1,1-1 0,-1 1 0,1-1 0,-1 0-1,1-1 1,-1 1 0,1-1 0,-1 0 0,1 0-1,7-3 1,8-3-477,-1-2 0,23-12 0,2-1 245,-31 16-577,0 0 0,1 1 0,-1 0 0,1 2 0,0-1 1,0 2-1,26-3 0,-16 8-233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10362,'20'1'872,"-1"0"-624,4-1-112,4-2 265,9-3-545,10-6 248,4-1-48,12 1-160</inkml:trace>
  <inkml:trace contextRef="#ctx0" brushRef="#br0" timeOffset="0.49">846 6 6529,'27'-3'-336,"6"1"-240,3 1 192,6 1-256,1 3-24,2-2 24,0 2 32,-1 2 312,-1-4 223,-1-1 73,-3 0 16,-1 0-16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9282,'30'3'864,"-5"-3"-552,-7 0-144,3-3 592,0-1-343,2-2-209,1 0-64,1 4-64,-1-1-16,-2 3-80,-2 0-232,-2 7-473,1 1-63,1 4-88,3-2 592,3-4-224,4-3-176</inkml:trace>
  <inkml:trace contextRef="#ctx0" brushRef="#br0" timeOffset="1">773 6 9010,'2'-1'40,"10"-1"131,0 1 1,-1 0-1,1 1 1,16 1 0,-24-1-218,0 1 0,1 1 0,-1-1 0,0 1 0,0-1 0,1 1 0,-1 0 1,-1 1-1,1-1 0,0 1 0,-1-1 0,1 1 0,-1 0 0,5 6 0,-7-8-61,1 0 0,-1 0-1,0 0 1,1 0 0,-1 0-1,1-1 1,-1 1 0,1 0-1,-1-1 1,1 1-1,-1-1 1,1 0 0,0 1-1,-1-1 1,1 0 0,0 0-1,-1 0 1,1 0 0,-1 0-1,1 0 1,2-1 0,42-14-551,-16 5 1560,-26 9-413,1 0 0,-1 1 0,1-1 0,-1 1 1,0 1-1,1-1 0,-1 0 0,1 1 1,-1 0-1,0 0 0,1 0 0,3 2 1,-8-3-502,0 0 1,0 0-1,1 0 1,-1 1 0,0-1-1,0 0 1,0 0-1,0 0 1,1 0 0,-1 0-1,0 0 1,0 0-1,0 0 1,0 0 0,0 0-1,1-1 1,-1 1-1,0 0 1,0 0 0,0 0-1,0 0 1,0 0-1,1 0 1,-1 0 0,0 0-1,0 0 1,0 0-1,0 0 1,0-1 0,0 1-1,0 0 1,0 0 0,1 0-1,-1 0 1,0 0-1,0 0 1,0-1 0,0 1-1,0 0 1,0 0-1,0 0 1,0 0 0,0 0-1,0-1 1,0 1-1,0 0 1,0 0 0,0 0-1,0 0 1,0 0-1,0-1 1,1-2-61,1-1-130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14163,'0'9'1248,"-2"4"-752,-4-2-224,1 9 425,4 6-153,-2 3-56,3 5-80,0 1-328,2-1-208,0-2-408,3 0-128,-2-6 480,-2-3-96,2-4-161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11490,'-11'43'1305,"0"0"-921,-4 4-160,4-1 624,1-2-400,1-1-168,2-4-432,3-3-688,1-8 704,-3 1-104,3-6-120</inkml:trace>
  <inkml:trace contextRef="#ctx0" brushRef="#br0" timeOffset="1">41 613 10938,'-2'56'842,"-3"0"0,-3 0 0,-17 66 0,25-120-782,0 0 0,-1 0 1,1 0-1,0 1 0,0-1 0,1 0 1,-1 0-1,1 4 0,1 6 958,-2-21-825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14051,'0'16'1184,"1"5"-736,5 7-160,5 5 369,1 1-129,9 6-64,-1 2-64,5 1-152,2 0-120,5 3-264,-4-5-168,4 4-256,1-2-272,-5-5 607,0-3-111,-7-7-192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13475,'13'27'1104,"-3"8"-688,-1 2-120,7 12 344,4 4-63,0 7-57,4 3-64,3-2-144,2 1-72,0-5-200,2-4-80,-4-10-232,2-7-120,-5-13-408,-3-10 648,-6-14-169,-2-6-79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14283,'7'46'1280,"3"4"-768,3 3-191,13 7 407,1 0-64,4-1-104,4 1-144,1-2-248,-1-5-112,-2-3-304,-3-4-192,-7-9-184,-1-7-72,-3-13-121,-4-8-31,0-18 424,-7-9-152,2-18 64</inkml:trace>
  <inkml:trace contextRef="#ctx0" brushRef="#br0" timeOffset="1">406 0 14667,'6'56'1160,"5"13"-792,4 1-175,6 5 367,5 1-24,3-4-224,5-7-48,5-10-136,2-3-72,2-11-136,0-5-56,-1-9-208,-2-8-128,-4-18-1401,-9-6 1561,-10-21-224,-4-6-128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12163,'9'0'1328,"2"28"-608,2 13-224,7 16 1233,6 12-969,13 10-136,-2 1 16,7 0-184,2 0-104,-3-12-232,-1-11-192,-9-18-240,-6-15-160,-11-20 376,-2-5-104,-8-26-72</inkml:trace>
  <inkml:trace contextRef="#ctx0" brushRef="#br0" timeOffset="1">328 1 15355,'2'35'1569,"4"4"-1129,9 4-160,7 6 528,11-2-280,6 2-128,9-7-664,10-7 1016,2-16-704,6-5-8,-2-11-56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12315,'13'-7'1528,"-1"7"-832,4 0-288,4 7 1585,5 0-1305,8 3-472,0 2-624,2 5 448,1-6-112,4 1-128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 17084,'-9'2'455,"0"0"1,1 1 0,-1 0 0,1 1 0,0 0-1,0 0 1,0 0 0,0 1 0,-13 12 0,10-8-145,2 0 0,-1 1 0,1 0 1,1 1-1,-14 22 0,20-31-265,1 0 0,0 1 1,-1-1-1,1 1 0,0-1 0,1 1 1,-1-1-1,0 1 0,1-1 0,0 1 0,-1 0 1,1 4-1,1-6-32,-1 0 1,0 0 0,1 0-1,-1 0 1,1-1-1,-1 1 1,1 0-1,-1 0 1,1 0 0,0-1-1,-1 1 1,1 0-1,0 0 1,0-1-1,-1 1 1,1-1 0,0 1-1,0-1 1,0 1-1,0-1 1,0 0-1,0 1 1,0-1 0,0 0-1,0 0 1,0 1-1,0-1 1,0 0-1,0 0 1,0 0 0,0 0-1,0-1 1,0 1-1,1 0 1,25-4 67,0-1 0,0-1 0,-1-1 0,27-11 0,17-5-37,-58 20-25,63-15 27,-68 16-30,1 1 0,-1 0 0,1 1 0,0 0 0,-1 0 0,1 1 1,10 1-1,-17-2-5,0 1 1,0-1-1,0 0 0,0 0 1,-1 1-1,1-1 1,0 1-1,0-1 0,0 1 1,0-1-1,-1 1 1,1-1-1,0 1 0,0 0 1,-1-1-1,1 1 1,0 0-1,0 0 0,-1 0 4,0-1-1,0 1 1,0 0-1,0-1 1,0 1-1,1-1 1,-1 1-1,0 0 1,-1-1-1,1 1 1,0 0-1,0-1 1,0 1-1,0-1 1,0 1-1,-1 0 1,1-1-1,0 1 1,0-1-1,-1 2 1,-1 0 43,1 0 0,-1 0-1,0-1 1,0 1 0,1 0 0,-1 0 0,0-1 0,-1 1 0,1-1 0,0 0 0,-3 1 0,3-1-44,1 0 0,-1-1 1,1 1-1,-1-1 0,0 1 0,1-1 0,-1 0 1,0 0-1,1 0 0,-1 0 0,0 0 0,0 0 1,1 0-1,-1 0 0,0-1 0,1 1 0,-1-1 0,1 1 1,-1-1-1,0 0 0,-1-1 0,0 0 29,1 0-1,0 0 0,0 0 1,0-1-1,0 1 0,1 0 1,-1-1-1,1 1 0,-1-1 1,1 0-1,-1-4 0,-3-7 149,2 0 0,0-1 0,-1-28 0,3 37-184,1 2-24,0 2-68,-1 0 1,1-1-1,0 1 1,0 0-1,0 0 1,0 0-1,1-1 1,0-2-1,-1 4 40,1 0-1,-1 1 0,1-1 0,-1 1 1,1-1-1,0 1 0,-1-1 0,1 1 1,-1-1-1,1 1 0,0-1 0,0 1 1,-1 0-1,1-1 0,0 1 0,0 0 1,-1 0-1,1-1 0,0 1 0,0 0 1,-1 0-1,1 0 0,0 0 0,0 0 1,0 0-1,-1 0 0,2 1 0,17 0-775,-1-2 0,25-2 0,1-4 25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1661 8282,'0'-13'1179,"2"0"1,0 0-1,6-22 1,-5 24-550,-2 9-580,0 0 1,0 0-1,0 0 1,1 1-1,-1-1 1,1 0-1,-1 1 1,1 0 0,-1-1-1,1 1 1,3-2-1,3-4 33,82-65 127,144-90 0,-180 127-122,47-31 325,3 5-1,196-83 1,-207 107-188,-2-4 1,100-61-1,-47 12-137,356-206 79,-285 202-107,-71 34-32,-119 49-2,0-1 1,34-24 0,-47 22 109,-11 12-132,0 1 0,0-1 0,0 1 0,0-1 0,0 1 0,1-1 0,-1 1 0,0 0 0,3-2 0,36-27-20,-34 25 17,-6 4-1,1 1 1,-1 0-1,0-1 0,1 1 0,-1-1 1,1 1-1,-1 0 0,1 0 1,-1-1-1,1 1 0,-1 0 0,1 0 1,-1 0-1,1-1 0,-1 1 0,1 0 1,-1 0-1,1 0 0,0 0 0,6-2 10,-1 0-1,0-1 1,1 1-1,-1-1 1,0-1-1,-1 1 1,9-7-1,56-48 205,-70 58-205,1 0 1,-1 0-1,0-1 0,1 1 1,-1 0-1,1 0 1,-1-1-1,0 1 1,1 0-1,-1-1 0,0 1 1,0 0-1,1-1 1,-1 1-1,0 0 0,0-1 1,1 1-1,-1-1 1,0 1-1,0-1 1,0 1-1,0 0 0,1-1 1,-1 1-1,0-1 1,0 1-1,0-1 1,0 1-1,0-1 0,0 1 1,0 0-1,0-1 1,-1 1-1,1-1 0,0 1 1,0-1-1,0 1 1,0 0-1,-1-1 1,1 1-1,0-1 0,-1 0-9,1 1 1,-1-1-1,1 0 0,0 0 0,0 1 0,-1-1 0,1 0 0,0 1 0,0-1 0,0 0 0,0 0 1,0 1-1,0-1 0,0 0 0,0 0 0,0 1 0,0-1 0,0 0 0,0 1 0,1-1 0,-1 0 1,0 0-1,0 1 0,1-1 0,-1 0 0,1 1 0,-1-1 0,0 1 0,1-1 0,-1 0 0,2 0 1,32-32-518,-34 33 500,1 1 10,-4 1 11,0-1-1,1 1 0,-1-1 1,0 1-1,1 0 0,-1 0 1,1 1-1,0-1 0,-4 5 1,-1 0-12,-47 54-27,19-19 42,18-24-3,-1 0 1,0-1-1,-1-1 1,-1-1-1,0-1 0,-1-1 1,-1 0-1,-36 14 1,-88 31 26,50-21 17,-94 51-1,-378 267-247,510-316 103,-209 112-365,-13 9-295,38 11-349,-187 121 228,379-261 947,-57 32 536,102-62-376,4-2-58,9-8 38,16-12-39,216-159-172,-161 119-52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27 12499,'2'-8'780,"4"-10"495,-4 17-289,-1 11 526,-12 119 1287,2-53-2430,-47 298-140,8-78-206,31-128-8,-25 157 90,35-295-92,-3 12 1,2 0-1,-5 83 1,13-124-12,0 0 1,0 0 0,0-1 0,0 1-1,0 0 1,0 0 0,1 0 0,-1 0-1,0 0 1,0 0 0,1 0 0,-1 0-1,0 0 1,1-1 0,-1 1 0,1 0-1,-1 0 1,1 0 0,0-1 0,0 2-1,5 5 195,-6 10-519,-1-2 753,1-14-421,1-1 1,-1 0-1,0 1 1,0-1-1,0 0 1,1 0 0,-1 0-1,0 1 1,1-1-1,-1 0 1,0 0-1,0 0 1,1 0-1,-1 1 1,0-1-1,1 0 1,-1 0-1,0 0 1,1 0 0,-1 0-1,0 0 1,1 0-1,-1 0 1,0 0-1,1 0 1,-1 0-1,0 0 1,1 0-1,-1 0 1,0 0-1,1 0 1,-1-1 0,0 1-1,0 0 1,1 0-1,-1 0 1,0 0-1,1-1 1,-1 1-1,0 0 1,0 0-1,1-1 1,9-7 124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10130,'70'-80'5687,"-30"48"-1817,-40 32-3839,0 0 0,0 0 0,0 0-1,0 0 1,0 0 0,0-1 0,1 1 0,-1 0 0,0 0 0,0 0 0,0 0 0,0 0 0,0 0-1,0 0 1,0 1 0,0-1 0,0 0 0,0 0 0,0 0 0,1 0 0,-1 0 0,0 0 0,0 0-1,0 0 1,0 0 0,0 0 0,0 0 0,0 0 0,0 0 0,0 0 0,0 0 0,0 0-1,0 0 1,0 0 0,0 0 0,0 1 0,0-1 0,0 0 0,0 0 0,1 0 0,-1 0 0,0 0-1,0 0 1,0 0 0,0 0 0,0 0 0,0 0 0,0 0 0,0 1 0,0-1 0,0 0 0,0 0-1,-1 0 1,1 0 0,0 0 0,0 0 0,0 0 0,0 0 0,0 0 0,0 0 0,0 0 0,0 0-1,0 1 1,0-1 0,0 0 0,0 0 0,0 0 0,0 0 0,0 0 0,-4 12 948,-8 17-355,11-26-455,-13 31 200,1 1-1,2 0 0,1 1 0,-5 39 1,12-48-336,1 0 0,1 0 1,1 0-1,1 0 1,2 0-1,7 35 1,-6-48-471,-4-18-1205,-4-25-152,0 5 1102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16267,'-22'11'3250,"20"-5"-1137,14-1-749,6-5-1011,0 0-1,0-1 0,0 0 0,0-2 1,0 0-1,22-7 0,31-5-38,-35 10-56,99-18-1303,-112 18 468,0-1 0,0-2 0,35-15 1,-35 10-35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2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 13699,'-1'0'80,"1"0"0,-1-1 1,1 1-1,-1 0 0,1 0 0,-1 0 1,1-1-1,-1 1 0,0 0 0,1 0 1,-1 0-1,1 0 0,-1 0 0,1 0 1,-1 0-1,0 0 0,1 0 0,-1 1 0,1-1 1,-1 0-1,1 0 0,-2 1 0,-16 4 343,-5 5 383,0 1 0,0 1 0,1 1-1,0 1 1,-31 27 0,38-28-419,1 1 1,0 0 0,1 1-1,1 1 1,0 0-1,1 0 1,-17 33-1,27-45-324,-1 0 0,0 0 0,1 1 0,0-1 0,0 0 0,0 0 0,1 1 0,-1-1 0,1 0 0,0 1 0,0-1 0,1 0-1,-1 1 1,1-1 0,0 0 0,3 8 0,-3-9-41,0-1 0,1 0 0,-1 0 0,1 0 0,-1 1 1,1-1-1,0-1 0,0 1 0,0 0 0,0 0 0,0-1 0,0 1 0,1-1 0,-1 0 0,0 0 0,1 0 0,-1 0 0,1 0 0,-1 0 1,1-1-1,-1 1 0,1-1 0,0 1 0,-1-1 0,1 0 0,-1 0 0,1 0 0,5-2 0,6 0 13,-1-1-1,1 0 1,-1-1-1,0-1 1,0 0-1,-1-1 1,1 0 0,-1-1-1,0 0 1,-1-1-1,0-1 1,18-16-1,-14 9 17,0 0 0,-1-1-1,-1 0 1,0-2 0,-1 1 0,-1-1-1,11-28 1,-19 40-16,-1 1-1,1-1 1,-1 0-1,-1 0 1,1 0 0,0-12-1,-2 18-23,0-1 0,0 0 0,0 0 0,-1 0 0,1 0 0,0 0 0,-1 0 0,0 0 0,1 0-1,-1 1 1,0-1 0,0 0 0,0 0 0,0 1 0,0-1 0,0 1 0,0-1 0,-1 1 0,1-1 0,0 1-1,-1 0 1,1 0 0,-1-1 0,0 1 0,1 0 0,-1 0 0,0 1 0,-3-2 0,-4-1-100,-1 1 0,1 1 0,-1-1 0,1 2 0,-1-1 1,1 1-1,-1 1 0,0 0 0,1 0 0,-16 5 0,25-6 27,-1 0 0,1 0 0,-1 0-1,1 0 1,0 0 0,-1 0 0,1 0 0,-1 0-1,1 0 1,0 0 0,-1 1 0,1-1 0,0 0-1,-1 0 1,1 1 0,0-1 0,-1 0 0,1 0-1,0 1 1,0-1 0,-1 0 0,1 1 0,0-1-1,0 0 1,0 1 0,-1-1 0,1 0 0,0 1 0,0-1-1,0 1 1,0-1 0,0 0 0,0 1 0,0-1-1,0 0 1,0 1 0,0-1 0,0 1 0,0-1-1,0 0 1,0 1 0,0-1 0,0 1 0,0-1-1,0 0 1,0 1 0,1-1 0,-1 0 0,0 1-1,0-1 1,1 0 0,-1 1 0,0-1 0,0 0-1,1 1 1,-1-1 0,0 0 0,1 0 0,-1 1-1,0-1 1,1 0 0,-1 0 0,0 0 0,1 0-1,-1 1 1,1-1 0,-1 0 0,1 0 0,12 7-947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16131,'0'0'119,"0"0"0,1 0 0,-1 0 0,1 0 0,-1 0 0,1 0-1,-1 0 1,1 0 0,-1 0 0,0 0 0,1 0 0,-1 0 0,1 0-1,-1 0 1,0 1 0,1-1 0,-1 0 0,1 0 0,-1 0 0,0 1-1,1-1 1,-1 0 0,0 0 0,1 1 0,-1-1 0,0 0 0,1 1-1,-1-1 1,0 0 0,0 1 0,1 0 0,1 17 1995,-10 29-473,6-37-1171,-11 53 602,-11 77 211,25-122-1157,1-13-265,4-11-488,6-24-527,-9 17 904,3-8-160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 11346,'1'-1'595,"1"0"-1,-1 0 1,1 0-1,0 1 1,0-1-1,-1 1 1,1-1-1,0 1 1,0 0-1,0 0 1,-1-1-1,4 2 1,-5-1-459,0 0 0,1 0 1,-1 0-1,0 0 1,0 0-1,1 0 0,-1 0 1,0 1-1,0-1 0,1 0 1,-1 0-1,0 0 0,0 1 1,0-1-1,0 0 1,1 0-1,-1 0 0,0 1 1,0-1-1,0 0 0,0 0 1,0 1-1,0-1 1,0 0-1,1 1 0,-1-1 1,0 0-1,0 0 0,0 1 1,0-1-1,-6 17 1217,1-10-909,0 0 0,0 0 1,-10 9-1,-15 19 287,11-6-366,-15 26 112,31-50-432,0 0 0,1 1 0,0-1 0,0 1 1,0 0-1,1 0 0,-1-1 0,1 8 0,1-12-30,-1 1-1,1-1 0,1 1 0,-1-1 1,0 1-1,0 0 0,0-1 0,1 1 0,-1-1 1,1 1-1,-1-1 0,1 0 0,0 1 1,-1-1-1,1 1 0,0-1 0,0 0 1,0 0-1,0 1 0,0-1 0,2 1 0,-1 0 3,1-1-1,-1 0 0,0 0 1,1 0-1,-1 0 0,0 0 1,1-1-1,-1 1 0,1-1 0,0 0 1,-1 0-1,4 0 0,4 0 20,1-2 1,0 1-1,-1-2 0,1 1 0,12-6 0,8-4-335,-1-1-1,0-2 1,0 0 0,36-28 0,-64 42 43,1-1 1,-1 1-1,0-1 1,1 0-1,-1 1 1,0-1-1,0 0 0,0 0 1,-1-1-1,1 1 1,0 0-1,-1 0 1,0-1-1,1 1 1,-1-1-1,0 1 1,0-1-1,0 0 1,-1 1-1,1-1 1,0-4-1,-3 2-743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3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13571,'0'2'2088,"1"3"-1015,-4 0-321,0 7 1824,-2 8-1167,0 3-129,-2 16-224,-1 1-136,-4 6-312,2 2-103,2 2-241,3-2-176,4-12-472,2-1-297,6-22 545,9-11-136,6-18-40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4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12667,'0'-1'333,"0"0"0,0 0 1,0 0-1,0 1 1,0-1-1,1 0 0,-1 0 1,0 0-1,1 0 0,-1 0 1,0 0-1,1 0 0,-1 1 1,1-1-1,-1 0 1,1 0-1,0 0 0,4 1 2795,-3 9-2087,-10 91 1562,0 0-2042,15 118 395,-7-216-1751,-2-8-261,-2-21-1137,-1-4 1067,1 9 280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4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15731,'5'-7'6702,"1"5"-6224,-1 0 0,0 0 0,0-1 0,0 0 0,0 0 0,5-4 0,19-10 90,-17 11-423,10-4 6,0 1 0,0 1-1,37-8 1,-58 16-184,-1 0 0,0 0 1,1 0-1,-1 0 0,0 0 0,1 0 0,-1 0 0,0 0 0,1 0 1,-1 0-1,0 0 0,1 0 0,-1 0 0,0 0 0,1 0 1,-1 0-1,0 0 0,1 0 0,-1-1 0,0 1 0,0 0 0,1 0 1,-1 0-1,0 0 0,0-1 0,1 1 0,-1 0 0,0 0 0,0-1 1,1 1-1,-1 0 0,0-1 0,0 1 0,0 0 0,0-1 1,1 1-1,-1 0 0,0 0 0,0-1 0,0 1 0,0 0 0,0-1 1,0 1-1,0 0 0,0-1 0,0 0 0,-1 0-28,1 1-1,-1-1 1,0 0 0,0 1-1,1-1 1,-1 0 0,0 1-1,0-1 1,0 1-1,0 0 1,0-1 0,0 1-1,0 0 1,0-1 0,-1 1-1,-8-1-422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15019,'-18'39'2607,"2"0"0,-19 71 1,-4 85 319,38-185-2836,-7 55 336,7-59-398,1 0 1,0 0 0,1 0 0,-1 0 0,1 0 0,0 0 0,1 0 0,2 7 0,-4-12-26,1 0 0,-1 0 0,0 0 1,1-1-1,-1 1 0,1 0 0,-1 0 0,1-1 0,0 1 0,-1 0 1,1-1-1,0 1 0,-1 0 0,1-1 0,0 1 0,0-1 0,-1 0 1,1 1-1,0-1 0,0 1 0,0-1 0,0 0 0,0 0 1,0 0-1,0 1 0,-1-1 0,1 0 0,0 0 0,0 0 0,0 0 1,0 0-1,0-1 0,0 1 0,0 0 0,0 0 0,0-1 0,-1 1 1,1 0-1,0-1 0,0 1 0,1-2 0,4-2 18,1 0 0,-1 0 0,0-1-1,6-7 1,-4 5-8,364-318-87,-371 324 48,12-12-513,-11 9 221,-10 7 81,-13 9-70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7 173 16323,'-6'10'2486,"13"-10"329,17-11-519,13-14-964,19-11-545,-44 29-675,-1 0 0,19-17 0,5-2-1096,-34 25 875,0 0 0,0 0-1,0 1 1,-1-1 0,1 0 0,0 0 0,0 0 0,-1 0 0,1 0-1,-1 0 1,1 0 0,-1 0 0,1 0 0,-1-1 0,0 1 0,1 0 0,-1 0-1,0 0 1,0 0 0,0 0 0,0-1 0,0 1 0,0 0 0,0 0 0,0 0-1,0 0 1,-1-1 0,0 0 0,-1-12-648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 16876,'0'-1'67,"0"0"1,0 1 0,0-1-1,0 1 1,0-1 0,0 1-1,0-1 1,0 1-1,-1-1 1,1 1 0,0-1-1,0 1 1,-1-1 0,1 1-1,0-1 1,0 1 0,-1-1-1,1 1 1,0 0 0,-1-1-1,1 1 1,-1 0 0,1-1-1,-1 1 1,1 0 0,0-1-1,-1 1 1,1 0 0,-1 0-1,1-1 1,-1 1 0,1 0-1,-1 0 1,0 0 0,1 0-1,-1 0 1,1 0-1,-1 0 1,1 0 0,-1 0-1,1 0 1,-1 0 0,1 0-1,-1 0 1,1 0 0,-1 1-1,0-1 1,-2 1 143,-1 0-1,1 0 1,0 1 0,0-1 0,0 1-1,-5 3 1,0 2 61,0 1-1,0 0 1,1 0-1,0 0 1,0 1 0,1 0-1,-8 17 1,6-11-64,1 1 0,0 1 0,2 0 0,-5 18 0,7-19-37,0 0 1,1 1 0,0 17 0,2-29-134,0 0-1,1 0 1,-1 0 0,1 0-1,0 1 1,0-1 0,1-1-1,-1 1 1,1 0 0,0 0-1,1 0 1,-1-1 0,6 8 0,-6-10-25,0 0 0,0-1 0,0 1 1,0-1-1,0 1 0,0-1 0,1 0 1,-1 0-1,0 0 0,1 0 0,-1 0 1,1-1-1,-1 1 0,1-1 1,-1 0-1,1 0 0,-1 1 0,1-2 1,-1 1-1,1 0 0,-1 0 0,1-1 1,-1 1-1,1-1 0,-1 0 0,1 0 1,-1 0-1,0 0 0,1 0 1,1-2-1,5-2 30,0-1-1,-1 1 1,1-1 0,-1-1 0,-1 0 0,9-9-1,-9 8 8,0-1 0,0-1-1,-1 1 1,6-13 0,-10 19-37,-1 0 0,1 0-1,-1 0 1,0 0 0,0-1 0,0 1 0,0 0-1,0-1 1,-1 1 0,0 0 0,0-1 0,0 1 0,0-1-1,0 1 1,0 0 0,-1-1 0,0 1 0,-1-4-1,1 5-7,0 1-1,0-1 1,-1 0-1,1 1 1,0-1-1,-1 1 0,0 0 1,1-1-1,-1 1 1,0 0-1,1 0 0,-1 0 1,0 0-1,0 1 1,0-1-1,0 0 1,0 1-1,0-1 0,0 1 1,0 0-1,0-1 1,0 1-1,0 0 0,0 0 1,0 0-1,0 1 1,0-1-1,0 1 0,0-1 1,-3 2-1,-2 0-2,1 0 0,-1 0 1,1 1-1,0 0 0,-1 0 0,1 1 0,-9 6 0,-9 15-263,23-24 169,0 1 1,0-1-1,0 0 1,0 1-1,1-1 0,-1 1 1,0-1-1,1 1 1,-1-1-1,0 1 0,1-1 1,0 1-1,-1 0 1,1-1-1,0 1 0,0-1 1,0 4-1,0-5 44,1 0-1,-1 1 1,0-1 0,0 1 0,0-1-1,1 0 1,-1 1 0,0-1-1,1 0 1,-1 0 0,0 1-1,0-1 1,1 0 0,-1 0-1,0 1 1,1-1 0,-1 0 0,1 0-1,-1 0 1,0 0 0,1 0-1,-1 1 1,1-1 0,-1 0-1,0 0 1,1 0 0,-1 0-1,1 0 1,-1 0 0,0 0 0,1 0-1,-1-1 1,1 1 0,0 0-1,14-5-463,-14 4 397,15-6-682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17204,'-3'0'173,"1"1"0,0 0 1,0 0-1,0 0 0,0 0 1,0 0-1,0 0 0,0 1 1,0-1-1,0 1 0,0-1 1,1 1-1,-1 0 1,0 0-1,1-1 0,0 1 1,-1 0-1,1 0 0,0 0 1,0 1-1,0-1 0,0 0 1,1 0-1,-1 1 0,1-1 1,-1 0-1,1 4 0,-2 6 209,1-1-1,0 1 0,1 0 1,1 14-1,-1-23-342,1 1 0,0-1 0,0 0 1,0 1-1,0-1 0,0 0 0,1 1 0,-1-1 1,1 0-1,0 0 0,0 0 0,0-1 0,0 1 1,0 0-1,1-1 0,-1 1 0,1-1 1,0 0-1,0 0 0,0 0 0,0 0 0,0-1 1,0 1-1,0-1 0,0 0 0,1 1 0,-1-2 1,1 1-1,-1 0 0,1-1 0,-1 1 0,1-1 1,-1 0-1,1 0 0,-1 0 0,0-1 0,1 1 1,-1-1-1,1 0 0,-1 0 0,0 0 1,1-1-1,-1 1 0,3-2 0,-1 0 9,-1 0-1,0 0 1,0 0-1,0 0 1,-1 0 0,1-1-1,-1 0 1,1 0-1,-1 0 1,0 0 0,-1 0-1,1 0 1,-1-1-1,0 1 1,0-1-1,0 0 1,-1 0 0,1 1-1,-1-1 1,-1 0-1,1 0 1,0 0 0,-1 0-1,0 0 1,-1-1-1,1 1 1,-2-8-1,1 11-58,0 0-1,1 0 1,-1 0-1,0 0 1,0 0-1,0 1 1,0-1-1,-1 0 1,1 1-1,0-1 1,-1 1-1,1-1 1,-1 1-1,1 0 1,-1-1-1,0 1 1,1 0-1,-1 0 1,0 0-1,0 1 1,0-1-1,0 0 1,0 1-1,0-1 1,0 1-1,0-1 0,0 1 1,-3 0-1,2 0-74,1 0-1,-1 0 1,0 0-1,1 0 1,-1 1-1,0-1 1,1 1-1,-1-1 1,0 1-1,1 0 1,-1 0-1,1 1 1,-1-1-1,1 0 1,0 1-1,0-1 0,0 1 1,-1 0-1,1 0 1,-2 3-1,2 1-297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58 13395,'1'-9'1083,"0"6"-568,0-1 1,0 1-1,-1-1 0,0 1 1,0-1-1,0 1 0,0-5 1,0 7-419,-1 0 1,1 0-1,-1 0 0,1 0 1,-1 0-1,1 0 0,-1 1 1,1-1-1,-1 0 1,1 0-1,-1 1 0,0-1 1,0 0-1,1 1 0,-1-1 1,0 1-1,0-1 0,0 1 1,0-1-1,0 1 1,1-1-1,-1 1 0,0 0 1,0 0-1,0-1 0,0 1 1,0 0-1,0 0 1,0 0-1,0 0 0,0 0 1,-1 1-1,-4-1 59,1 1 0,0 0 0,-1 0-1,1 0 1,0 1 0,0 0 0,0 0 0,0 0 0,0 0-1,0 1 1,1 0 0,-7 5 0,2-1-62,1 0 1,0 1-1,0 0 0,-13 18 1,14-16-54,-1 1 1,1 0 0,1 1-1,0-1 1,0 1-1,2 0 1,-1 1 0,1-1-1,1 1 1,-2 18-1,4-29-33,1 0-1,0 0 1,0 1-1,1-1 0,-1 0 1,0 0-1,1 0 1,-1 0-1,1 0 1,0 0-1,-1 0 0,1 0 1,0 0-1,0 0 1,0 0-1,1 0 0,-1-1 1,0 1-1,1 0 1,-1-1-1,1 1 1,2 1-1,-2-2 1,1 0 0,-1 0 0,1 0-1,-1 0 1,1 0 0,-1 0 0,1-1 0,0 1 0,-1-1 0,1 0-1,0 0 1,-1 0 0,1 0 0,0 0 0,-1-1 0,1 1 0,-1-1-1,4 0 1,7-4 11,0 0 0,0-1 0,0-1 0,-1 1 0,0-2 0,-1 0 0,1 0-1,10-11 1,-8 6 21,-1-1 0,0-1 0,-1 0 0,0 0 0,12-23 0,-22 34-20,0 0 0,0 0 0,-1 0 0,0 0 0,0-1 0,0 1 0,0 0 0,-1-1 0,1 1 0,-1-8 0,0 11-20,0-1 0,-1 1 0,1 0 0,0 0 0,0 0 0,0 0 0,-1 0 0,1 0 0,0 0 0,-1 0 0,1 0 0,-1 0 0,0 0 0,1 0 0,-1 0 0,0 0 0,1 0 0,-1 1 0,0-1 0,0 0-1,0 1 1,0-1 0,0 0 0,0 1 0,0-1 0,0 1 0,0-1 0,0 1 0,0 0 0,0-1 0,0 1 0,0 0 0,0 0 0,0 0 0,0 0 0,0 0 0,0 0 0,-1 0 0,1 0 0,0 0 0,0 0 0,0 1 0,0-1 0,0 0 0,-1 1-1,-2 0-151,1 0 0,0 0 0,0 0 0,0 0 0,0 1 0,0-1-1,0 1 1,0-1 0,0 1 0,1 0 0,-1 0 0,1 1-1,-1-1 1,1 0 0,0 1 0,0 0 0,0-1 0,0 1-1,1 0 1,-3 6 0,1 3-461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17836,'-6'37'1656,"0"1"-1152,0-1-184,4 1 585,0-3-265,2-12-544,2-5-272,2-12-625,0-6 649,0-11-168,2-12-168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8 139 15315,'-4'27'2761,"3"-23"-2309,0 0-1,0 0 1,1 1-1,-1-1 1,1 0-1,0 5 1,0-8-388,1-1 1,-1 1 0,0-1 0,0 0 0,0 1 0,0-1-1,0 1 1,1-1 0,-1 0 0,0 1 0,0-1 0,1 0 0,-1 1-1,0-1 1,0 0 0,1 0 0,-1 1 0,0-1 0,1 0-1,-1 0 1,0 0 0,1 1 0,-1-1 0,1 0 0,-1 0 0,0 0-1,1 0 1,-1 0 0,1 0 0,-1 0 0,0 0 0,1 0-1,-1 0 1,1 0 0,-1 0 0,0 0 0,1 0 0,0 0 0,16-7 940,-16 7-973,15-10 164,0-1 1,-1 0 0,0-1 0,-1-1 0,-1 0 0,17-21 0,-10 12-87,38-49-13,-58 71-96,0 0-1,0 0 0,0 0 1,0-1-1,0 1 0,0 0 1,0 0-1,0 0 0,0 0 1,0 0-1,0 0 0,0-1 1,0 1-1,0 0 0,0 0 1,0 0-1,0 0 1,1 0-1,-1 0 0,0 0 1,0-1-1,0 1 0,0 0 1,0 0-1,0 0 0,0 0 1,0 0-1,1 0 0,-1 0 1,0 0-1,0 0 0,0 0 1,0 0-1,0 0 0,0 0 1,1 0-1,-1 0 0,0 0 1,0 0-1,0 0 0,0 0 1,0 0-1,0 0 1,1 0-1,-1 0 0,0 0 1,0 0-1,0 0 0,0 0 1,0 0-1,0 0 0,1 0 1,-1 0-1,0 0 0,0 0 1,0 0-1,0 1 0,-2 10 15,-10 26 1,9-27-12,-16 45 22,-11 64 0,28-110-182,1 1-1,0-1 1,1 1 0,0 9-1,17-39-339,-6 2 236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16331,'1'2'232,"0"0"0,-1 0 0,1 0 0,-1 0 0,0 0 0,0 0 0,0 0 0,0 0 0,0 0 0,0 0 0,0 0 0,0 0 0,-1 0 0,1 0 0,-1 0-1,-1 3 1,-1 6 857,-15 67 1137,10-49-2041,1 1-1,2 0 1,-4 50 0,10-72-491,1-9-566,-1-14-81,-6 0 581,-6-6-104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16676,'10'3'1712,"2"-1"-1016,-1 1-240,9-1 816,6-2-343,4 0-321,5 0-264,-1 0-856,-2-3-1793,1 1 2025,-2 1-336,-2 0-256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16 356 13515,'-5'9'1480,"-6"16"2242,11-25-3659,0 0 0,1 0 0,-1 0-1,0 1 1,0-1 0,0 0 0,0 0 0,1 0-1,-1 0 1,0 0 0,0 1 0,1-1 0,-1 0-1,0 0 1,0 0 0,0 0 0,1 0-1,-1 0 1,0 0 0,0 0 0,1 0 0,-1 0-1,0 0 1,0 0 0,1 0 0,-1 0 0,0 0-1,0 0 1,1 0 0,-1 0 0,0 0 0,0-1-1,0 1 1,1 0 0,-1 0 0,0 0-1,0 0 1,0 0 0,1-1 0,-1 1 0,0 0-1,0 0 1,0 0 0,0 0 0,0-1 0,1 1-1,-1 0 1,14-11 1079,190-232 1953,-128 145-3028,-53 68-71,-18 23-13,-18 28 17,-1 1 45,2 1 0,0 0 0,-15 45 0,22-54-320,1 0 1,1 0-1,0 0 1,1 0-1,0 1 0,2-1 1,-1 1-1,4 20 0,0-24-1490,-3-11 1737,0 0 0,0 0 0,0 0 0,0 1 0,1-1 0,-1 0 0,0 0 0,0 0 0,0 0 0,0 0 0,0 0 0,0 1-1,1-1 1,-1 0 0,0 0 0,0 0 0,0 0 0,0 0 0,0 0 0,1 0 0,-1 0 0,0 0 0,0 0 0,0 0 0,0 0 0,1 0 0,-1 0 0,0 0 0,0 0 0,0 0-1,1 0 1,-1 0 0,0 0 0,0 0 0,0 0 0,0 0 0,1 0 0,-1 0 0,0 0 0,0 0 0,0 0 0,0 0 0,0 0 0,1-1 0,-1 1 0,0 0 0,0 0-1,0 0 1,0 0 0,0 0 0,0-1 0,0 1 0,0 0 0,1 0 0,-1 0 0,0 0 0,0-1 0,0 1 0,0 0 0,0 0 0,0 0 0,4-10-1074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15915,'3'3'374,"1"-1"0,0 0-1,0 0 1,0 0 0,0 0-1,0-1 1,1 1 0,-1-1-1,0 0 1,1 0 0,-1-1-1,7 1 1,7-1 720,30-3-1,-36 1-875,30-4 407,0-3-1,72-24 0,-8 2-794,-69 21-209,20-5-641,-20 11-2667,-44 4 2984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12531,'0'20'824,"-8"3"-720,-5-2-56,1 7 168,5-3-104,6 0-80,2-8-80,9-10 48,2-7-8,0-13-16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14659,'-3'23'2161,"3"1"-993,4-2-496,9-8 2121,1-2-1633,6-8-2584,-4-3 1752,-2-2-424,2-5-273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 16740,'1'1'238,"0"-1"1,0 1 0,0-1 0,0 1 0,0-1 0,0 0 0,0 0 0,0 1 0,0-1 0,0 0-1,0 0 1,0 0 0,0 0 0,0 0 0,0 0 0,0-1 0,0 1 0,2-1 0,25-7 1610,-15 3-947,-12 5-859,1-1 0,-1 1-1,1-1 1,0 1 0,-1-1-1,1 1 1,-1 0 0,1 0-1,-1 0 1,1 0 0,0 0-1,-1 0 1,1 0-1,-1 1 1,1-1 0,-1 0-1,1 1 1,-1-1 0,1 1-1,-1 0 1,1 0 0,-1-1-1,0 1 1,1 0 0,-1 0-1,2 2 1,-2-1-38,-1 0 1,1 0-1,0 0 1,-1 0-1,1 1 1,-1-1-1,0 0 0,0 0 1,0 1-1,0-1 1,0 0-1,0 0 1,-1 1-1,1-1 1,-1 0-1,1 0 1,-1 0-1,-2 4 0,-62 138 19,-5 12 338,68-150-358,0-1 42,0 1 0,0-1 0,1 1 0,0-1-1,-1 11 1,2-15-44,0 0-1,0 0 0,0 0 0,0 1 0,0-1 0,1 0 1,-1 0-1,0 0 0,1 0 0,-1 0 0,1 0 1,0 0-1,-1 0 0,1 0 0,0 0 0,-1 0 1,1 0-1,0 0 0,0 0 0,0 0 0,0-1 0,0 1 1,0 0-1,0-1 0,0 1 0,0-1 0,0 1 1,0-1-1,0 1 0,0-1 0,1 0 0,1 1 1,4 0-255,1-1 1,-1 1-1,1-1 1,0 0-1,-1-1 1,1 0-1,-1 0 1,1-1-1,-1 0 1,1 0-1,-1 0 1,0-1-1,9-5 1,2-2-468,-1 0-1,0-1 1,28-24 0,-1-4-466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39 14179,'-17'30'2117,"0"0"0,-12 33 0,23-49-1732,1 0 0,1 0 1,1 1-1,0-1 0,0 1 0,2-1 1,-1 19-1,2-31-356,0 0 0,0 0 1,1-1-1,-1 1 0,0 0 0,1-1 1,-1 1-1,1 0 0,-1-1 1,1 1-1,0 0 0,-1-1 0,1 1 1,0-1-1,2 3 0,-2-3-11,0 0-1,0 0 1,0-1-1,0 1 1,0-1-1,1 1 1,-1-1-1,0 1 1,0-1-1,0 0 1,0 1-1,1-1 1,-1 0-1,0 0 1,0 0-1,0 0 1,3 0-1,-1-1 3,1 1 0,0-1 0,-1 0 0,1-1 0,-1 1 1,0-1-1,1 1 0,-1-1 0,0 0 0,0 0 0,0 0 0,0-1 0,3-3 0,6-7 35,0-1 0,-1-1 1,0 0-1,-1-1 0,-1 0 0,-1 0 0,0-1 0,-1 0 1,-1 0-1,0-1 0,-1 1 0,4-35 0,-9 49-42,0 0-1,0-1 0,0 1 0,0 0 0,-1 0 0,1-1 0,-1 1 0,0 0 0,0 0 0,0 0 0,0 0 0,0 0 1,-1 0-1,-3-5 0,4 7-10,0 0 0,0 0 0,0 1 0,-1-1 0,1 0 0,0 0 0,0 1 0,-1-1 0,1 1 0,-1-1 0,1 1 0,0-1-1,-1 1 1,1 0 0,-1 0 0,1-1 0,-1 1 0,1 0 0,-1 1 0,1-1 0,0 0 0,-1 0 0,1 1 0,-1-1 0,1 0 0,-1 1 0,1 0 0,0-1 0,0 1 0,-1 0 0,1-1 0,0 1 0,0 0 0,-2 2 0,-4 3-224,0 0-1,0 1 1,1-1 0,0 2-1,0-1 1,1 0 0,0 1-1,0 0 1,1 0 0,0 1-1,0-1 1,1 1-1,0 0 1,-2 14 0,5-23 203,0 0 0,0 0-1,0 0 1,1 0 0,-1 0 0,0-1 0,0 1 0,0 0 0,0 0 0,1 0 0,-1 0 0,0 0-1,0 0 1,0 0 0,1 0 0,-1 0 0,0 0 0,0 0 0,0 0 0,1 0 0,-1 0 0,0 0-1,0 0 1,0 0 0,1 0 0,-1 0 0,0 0 0,0 0 0,0 1 0,0-1 0,1 0 0,-1 0-1,0 0 1,0 0 0,0 0 0,0 0 0,0 0 0,1 1 0,-1-1 0,0 0 0,0 0 0,0 0-1,0 0 1,0 1 0,0-1 0,0 0 0,0 0 0,0 0 0,0 1 0,1-1 0,-1 0 0,0 0-1,0 0 1,0 1 0,0-1 0,0 0 0,0 0 0,-1 1 0,15-14-735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54 15107,'-19'57'2153,"-12"39"640,28-86-2426,1 0 0,1 0 0,0 0-1,0 0 1,1 1 0,0-1 0,3 15 0,-3-23-316,1 0 0,-1 0 1,1 0-1,-1 0 1,1 0-1,0 0 1,0-1-1,0 1 0,0 0 1,0 0-1,0-1 1,0 1-1,1-1 1,-1 1-1,1-1 0,-1 1 1,1-1-1,-1 0 1,1 0-1,0 0 1,0 0-1,-1 0 0,1 0 1,0 0-1,0 0 1,0-1-1,0 1 1,0-1-1,0 0 0,0 1 1,0-1-1,0 0 1,0 0-1,0 0 1,0-1-1,1 1 0,-1 0 1,2-1-1,5-1 11,-1-1 0,1 1-1,-1-1 1,1-1 0,-1 1-1,0-1 1,10-8 0,1-1 2,-2 0 0,0-1 0,-1-1 0,0-1 0,-1 0 1,-1-1-1,0-1 0,-2 0 0,0-1 0,15-32 0,-24 45-42,-1 0-1,0-1 0,-1 1 0,0-1 0,0 0 1,0 1-1,0-8 0,-1 12-13,0 0-1,0 1 1,0-1-1,-1 1 1,1-1 0,0 1-1,0-1 1,-1 1-1,1-1 1,-1 1 0,0-1-1,1 1 1,-1-1-1,0 1 1,0 0-1,0-1 1,0 1 0,0 0-1,0 0 1,0 0-1,0 0 1,-1 0 0,1 0-1,0 0 1,0 0-1,-1 0 1,1 1-1,-1-1 1,1 0 0,-1 1-1,1 0 1,-1-1-1,1 1 1,-1 0-1,-1-1 1,-5 2 13,0-1-1,0 1 1,1 0 0,-1 1 0,0 0-1,1 0 1,-1 0 0,1 1-1,0 1 1,0-1 0,0 1 0,-13 9-1,5-2-86,1 0 0,0 1-1,1 1 1,-18 21-1,12-7-837,15-19 192,12-15-124,13-13 321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 13395,'0'0'162,"0"0"1,1-1 0,-1 1-1,0 0 1,0 0-1,0-1 1,0 1-1,1 0 1,-1 0-1,0-1 1,0 1 0,0 0-1,1 0 1,-1 0-1,0-1 1,0 1-1,1 0 1,-1 0 0,0 0-1,0 0 1,1 0-1,-1 0 1,0 0-1,1-1 1,-1 1-1,0 0 1,1 0 0,-1 0-1,0 0 1,0 0-1,1 0 1,-1 0-1,0 0 1,1 1-1,-1-1 1,0 0 0,0 0-1,1 0 1,-1 0-1,0 0 1,1 0-1,-1 1 1,0-1 0,2 17 3004,-10 31-1859,7-43-1002,-12 54 447,2-13-703,-4 53 1,15-98-84,-1 25-644,1-25 580,0 0 0,0 0 1,0 0-1,0 0 0,0 0 1,0 0-1,0-1 0,0 1 1,1 0-1,-1 0 0,0 0 0,1 0 1,-1 0-1,1-1 0,-1 1 1,1 0-1,-1 0 0,1 0 1,-1-1-1,1 1 0,0 0 1,1 0-1,0-1-467,0-1-108</inkml:trace>
  <inkml:trace contextRef="#ctx0" brushRef="#br0" timeOffset="1">2 392 14411,'-1'6'1944,"11"-5"-735,4-1-457,8-7 1968,8 0-1343,11-3-417,5-1-32,3-2-296,2 1-160,-5 1-392,2 2-136,-15 2-560,-8 3-296,-13-1 736,-12 1-176,-13 3-120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18964,'1'7'1904,"11"-9"-1103,2 1-313,7-3 776,4-2-280,8 1-304,1-2-256,3-1-1040,-2-7 664,-14-2-216,-5-3-112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15835,'19'-3'1881,"2"2"-1177,4 1-248,2 7 1000,3 10-551,2 5-121,-4 12-312,-2 6-112,-13 13-192,-6 5-96,-13 13-168,-9 2-120,-14 5-200,-3-1-280,-9-4 536,1-5-144,-3-17-49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14419,'0'3'1384,"-8"6"-1000,-5 7-175,0 1 599,-3 10-256,-1 5-72,1 8-144,2 4-24,1 8-8,3 2-32,3 11-32,2 1 16,5-5-288,3-2-120,6-12-352,4-7 424,5-4-72,5-7-120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206 338 15395,'-3'-2'159,"0"0"-1,-1 1 1,1-1-1,-1 1 0,1 0 1,-1 0-1,0 0 1,0 0-1,1 1 1,-1 0-1,0-1 0,0 1 1,1 1-1,-1-1 1,0 1-1,0-1 1,1 1-1,-1 0 0,1 0 1,-1 0-1,1 1 1,-1-1-1,1 1 0,0 0 1,-1 0-1,1 0 1,0 1-1,0-1 1,1 1-1,-5 3 0,-3 5 127,1 0 0,0 1 0,0 0 0,1 0 0,1 1 0,-9 18 0,10-18-78,1 0 1,-6 23-1,10-33-182,0 0 0,0 0 0,1 0-1,-1 1 1,1-1 0,0 0-1,0 0 1,0 0 0,1 1 0,-1-1-1,1 0 1,-1 0 0,1 0-1,0 0 1,0 0 0,1 0 0,-1 0-1,3 3 1,-4-5-13,1 0-1,0 0 1,0 0-1,0 0 1,-1 0 0,1-1-1,0 1 1,0 0-1,0-1 1,0 1 0,0 0-1,1-1 1,-1 0-1,0 1 1,0-1 0,0 1-1,0-1 1,0 0-1,1 0 1,-1 0 0,2 0-1,0 0 5,-1-1 0,1 1 0,-1-1-1,0 0 1,1 0 0,-1 0 0,0 0-1,0 0 1,0-1 0,3-1 0,5-5 29,-1-1 1,0 0 0,11-15 0,-15 18-29,38-49 56,-4-1-1,-1-2 1,-3-2-1,-3-1 1,39-104-1,-67 154-63,0 0 0,0-1-1,2-17 1,-6 29-9,0 0 1,0 0-1,0 0 0,0-1 1,0 1-1,0 0 1,0 0-1,0-1 0,0 1 1,0 0-1,0-1 1,0 1-1,0 0 0,0 0 1,0-1-1,0 1 1,0 0-1,0 0 0,0 0 1,0-1-1,0 1 1,0 0-1,-1 0 0,1-1 1,0 1-1,0 0 1,0 0-1,0 0 0,-1-1 1,1 1-1,0 0 1,0 0-1,0 0 0,-1 0 1,1 0-1,0 0 1,-1-1-1,-7 6 21,-6 12 56,2 0 1,0 1-1,2 0 0,0 1 1,-14 35-1,5-7 141,-13 54 1,28-86-249,1 0 0,0 0 0,1 1 1,1 0-1,0-1 0,1 1 0,4 29 1,-3-41-83,0 0-1,0 0 1,1 0 0,-1 0 0,1 0 0,2 4-1,-3-7 95,-1 0 0,1 0-1,0 0 1,-1 0-1,1 0 1,0 0-1,0 0 1,0-1-1,0 1 1,-1 0-1,1 0 1,0-1-1,0 1 1,0-1-1,0 1 1,1-1-1,-1 0 1,0 1-1,0-1 1,0 0-1,0 1 1,0-1-1,0 0 1,1 0-1,-1 0 1,1 0-1,16-6-314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18020,'3'3'1768,"-6"10"-1016,-1 9-272,-5 14 753,-5 2-209,-3 12-192,2 6-112,0 7-288,-1-2-128,3-10-144,0-1-71,4-17-97,5-1-105,3-18-431,1-11-352,-5 0 688,5-9-88,-8 0-136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16804,'3'9'1616,"9"1"-952,0-3-224,13 0 816,6-4-287,9-3-201,3 0-104,3-5-232,-1-7-96,-4-1-136,-5-1-152,-7 1-424,-9-3-328,-10 0 560,-6 5-64,-7-2-128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18 556 13683,'-1'0'162,"1"0"-1,-1 0 1,1 0 0,-1 0-1,1 0 1,-1 0-1,0 0 1,1 0 0,-1 0-1,1 0 1,-1 0 0,1 0-1,-1 0 1,0 0 0,1 1-1,-1-1 1,1 0 0,-1 0-1,1 1 1,-1-1 0,1 0-1,-1 1 1,1-1 0,0 0-1,-1 1 1,1-1 0,-1 1-1,1-1 1,0 1-1,0-1 1,-1 1 0,1-1-1,0 1 1,0-1 0,-1 1-1,1-1 1,0 1 0,0-1-1,0 1 1,0 0 0,0-1-1,0 1 1,0-1 0,0 1-1,0-1 1,0 1 0,0-1-1,0 1 1,0 0-1,0-1 1,1 1 0,-1-1-1,0 1 1,1 1-51,0-1 1,-1 0-1,1 1 1,0-1-1,0 0 0,0 0 1,0 0-1,0 1 0,0-1 1,0 0-1,1 0 0,-1-1 1,0 1-1,0 0 0,1 0 1,-1-1-1,1 1 1,-1 0-1,0-1 0,3 1 1,1-1-46,-1 0 0,0-1 0,1 1 0,-1-1 0,0 0 0,1 0 0,-1-1 0,0 1 0,0-1 0,0 0 0,0 0 0,-1 0 0,1-1 1,0 1-1,4-5 0,3-3 59,-1 0 0,0-1 0,12-14 0,-13 12 26,0-1 0,14-27 0,-19 34-120,-2 1 0,1-1 0,-1-1 1,0 1-1,0 0 0,-1 0 0,0-1 1,1-9-1,-2 15-26,0 0 0,0 1 0,-1-1 1,1 0-1,0 1 0,0-1 0,-1 0 1,1 1-1,-1-1 0,0 1 0,1-1 1,-1 1-1,-2-3 0,2 3-1,1 0-1,-1 1 1,0-1 0,1 1-1,-1-1 1,0 1 0,0-1-1,1 1 1,-1 0 0,0-1-1,0 1 1,0 0 0,0-1 0,0 1-1,1 0 1,-1 0 0,0 0-1,0 0 1,-1 0 0,-1 1 3,-1-1 1,1 1-1,0 0 1,0 0 0,0 1-1,0-1 1,0 0-1,0 1 1,1 0-1,-1 0 1,0 0 0,-3 4-1,-5 5-1,2 0-1,0 0 1,0 1 0,1 0-1,0 1 1,1 0 0,1 0 0,-6 16-1,6-12-1,1 0-1,0 0 1,2 0-1,0 0 1,0 1 0,1 24-1,2-40-3,0 0 0,0 1-1,0-1 1,0 0 0,0 0 0,1 1-1,-1-1 1,0 0 0,1 0 0,0 0-1,0 1 1,0-1 0,0 0 0,0 0-1,0 0 1,0 0 0,0-1 0,1 1-1,-1 0 1,1 0 0,0-1 0,-1 1-1,1-1 1,0 0 0,0 1-1,0-1 1,0 0 0,0 0 0,0 0-1,0 0 1,0 0 0,0-1 0,0 1-1,1-1 1,-1 1 0,0-1 0,0 0-1,1 0 1,1 0 0,7-1-1,0 0 1,0-1-1,0 0 0,0-1 1,-1 0-1,18-8 1,1-3 6,-1-1 0,0-1 0,-1-1 0,-1-2 0,-1 0 0,0-2 0,-2-1 0,0 0 0,29-40 0,-28 30 1,-1-1 0,-2-1 0,-1-1 0,-1-1 0,-3 0 0,-1-2 0,13-45 0,-23 62-5,0-1 0,2-29 0,-9 35-7,2 16 4,-1 0 1,1-1 0,0 1-1,0 0 1,0 0 0,0 0-1,0 0 1,0-1 0,-1 1-1,1 0 1,0 0 0,0 0-1,0 0 1,0 0 0,-1 0-1,1 0 1,0 0 0,0 0-1,0 0 1,-1 0 0,1 0-1,0 0 1,0 0 0,0 0-1,-1 0 1,1 0 0,0 0-1,0 0 1,0 0 0,-1 0-1,1 0 1,0 0 0,0 0-1,0 0 1,-1 0 0,1 0 0,-2 2-1,0-1 0,1 1 0,-1-1 1,0 1-1,1 0 0,-1 0 1,1 0-1,-2 3 0,-14 25-2,1 1 0,-17 53 0,-15 70 11,12 6 78,32-131-54,0 0-1,3 0 1,2 49 0,0-71-11,0 0-1,0 0 1,1 0-1,0 0 1,5 9-1,-7-15-15,1 0 0,-1 0 0,1 0 0,-1 0 0,1 0 0,0 0 0,-1 0 0,1-1 0,0 1 0,0 0 0,-1 0 0,1-1 0,0 1 0,0 0 0,0-1 0,0 1 0,0-1 0,1 1 0,-1-1-2,0 0-1,0 0 0,0 0 1,0-1-1,0 1 1,0 0-1,0-1 0,0 1 1,0 0-1,0-1 0,0 1 1,0-1-1,0 1 0,0-1 1,-1 0-1,1 1 0,0-1 1,0 0-1,-1 0 1,1 0-1,0 1 0,-1-1 1,1-2-1,4-4-49,-1 0-1,-1-1 1,0 1-1,0-1 1,0 0-1,-1 0 1,0 0-1,0-1 1,-1 1 0,0 0-1,-1-1 1,0 1-1,-1-15 1,-2-1-251,-1 1 1,0 1 0,-14-40-1,16 58 250,-2-11-97,-1 0-1,-1 1 0,0 0 0,-1 0 1,-1 1-1,-11-16 0,12 21 146,8 11 92,15 12 76,-10-11-196,0-1 0,1 0 0,0 0-1,0-1 1,0 1 0,0-2 0,0 1 0,0-1 0,0 0-1,1 0 1,-1-1 0,0 0 0,1 0 0,-1-1-1,0 0 1,0 0 0,1-1 0,-1 0 0,0 0 0,0 0-1,-1-1 1,1 0 0,11-8 0,15-15-147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17796,'10'-8'2144,"9"1"-1352,10-3-239,2 0 1007,12-3-536,6 2-192,4-1-520,0 2-352,0 3-800,-10-2 792,-7 9-264,-3 0-88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1872 11026,'275'-125'1184,"293"-89"0,10 60-1183,-127 38-62,330-153 162,-267 83 131,19 20 195,-357 115-285,-2-8 1,-3-7 0,181-98-1,-254 110-116,138-69 494,-197 105-314,2 3 0,0 0 0,0 3 0,46-7-1,-69 18-173,-15 1-2,0 0 0,0 0 0,1-1 0,-1 1-1,0 0 1,0-1 0,0 0 0,1 0 0,-1 0 0,3-2 0,-5 2 166,-6 1 32,0 1-135,9-2-301,90-24-1310,-66 15 1138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 16860,'-7'0'1672,"6"5"-1072,2-4-184,2-1 584,20-1-111,14-5-193,6 0-104,10-1-280,3 0-160,6-5-376,0 0-224,-7-3-600,-9 1 872,-13 4-145,-7 1-143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9 180 15339,'-7'31'1633,"6"-12"-1105,17-16-216,14-12 1072,23-6-944,8-8-80,11-2-400,1-5 512,2-13-400,-2-1-48,-14 1-24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53 15259,'1'-1'148,"-1"-1"0,0 0 1,1 0-1,-1 0 0,0 0 0,0 1 0,0-1 0,0 0 0,-1 0 0,1 0 0,0 0 1,-1 1-1,1-1 0,-1 0 0,0 0 0,0 1 0,0-1 0,1 0 0,-1 1 0,-1-1 1,1 1-1,0 0 0,0-1 0,0 1 0,-1 0 0,1 0 0,-1-1 0,1 1 0,-1 0 0,1 0 1,-4-1-1,2 2-41,0-1 1,0 1-1,0 0 1,1 0 0,-1 0-1,0 0 1,0 0-1,0 1 1,0 0 0,1-1-1,-1 1 1,0 0-1,0 0 1,1 0 0,-1 1-1,1-1 1,-1 0-1,1 1 1,0 0 0,-4 2-1,-1 3-23,1 0 1,-1 0-1,1 0 0,0 1 0,0 0 1,1 1-1,1-1 0,-6 12 1,7-13-34,0 0 0,1-1 0,0 1 1,0 0-1,1 0 0,0 1 0,0-1 1,0 0-1,1 0 0,0 0 0,3 15 1,-3-21-41,0 0 0,0 0 0,0 0 0,1 0 0,-1 1 0,1-1 0,-1 0 0,1 0 0,-1 0 0,1 0 0,-1 0 0,1 0 0,0 0 0,0 0 0,0 0 0,-1-1 0,1 1 0,0 0 1,0 0-1,0-1 0,0 1 0,0-1 0,0 1 0,1 0 0,0-1 0,0 1 6,0-1 1,0 0-1,0 0 1,0 0-1,1-1 0,-1 1 1,0 0-1,0-1 1,0 1-1,0-1 1,0 0-1,0 0 0,2-1 1,3-2 49,0 0 0,0-1 0,0 0 1,-1 0-1,0-1 0,8-8 0,-6 4 46,0-1 0,0-1 0,8-16 0,-14 25-84,-1-1 0,1 0 0,-1 1-1,1-1 1,-1 0 0,0 0 0,0 0-1,-1 0 1,1 0 0,-1 0 0,0 0-1,0 0 1,0 0 0,0 0 0,-3-8-1,3 12-40,0-1 1,0 0-1,-1 0 0,1 1 0,-1-1 0,1 1 0,0-1 0,-1 0 0,1 1 0,-1-1 0,1 1 0,-1-1 0,0 1 0,1-1 0,-1 1 0,1-1 0,-1 1 0,0 0 0,1-1 0,-1 1 0,0 0 0,0 0 0,1-1 0,-1 1 0,0 0 0,0 0 0,1 0 0,-1 0 0,0 0 0,0 0 0,1 0 0,-1 0 1,0 0-1,0 0 0,1 1 0,-1-1 0,0 0 0,0 0 0,1 1 0,-1-1 0,0 1 0,1-1 0,-1 0 0,0 2 0,-1-1-67,0 0-1,1 0 1,-1 0 0,0 1 0,1-1-1,-1 1 1,1-1 0,0 1 0,-1 0-1,1-1 1,0 1 0,0 0 0,0 0-1,0 0 1,1 0 0,-2 2 0,4 7-280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14739,'0'37'2305,"-1"3"-1241,-8-1-440,5 4 2137,2 0-1705,2-4-176,5-5-528,-1-10-336,3-11-616,0-5-312,-2-11 688,-2-13-176,-5-16-184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4 191 17500,'0'0'105,"0"1"1,-1-1-1,1 1 1,-1-1 0,1 1-1,0-1 1,0 1-1,-1-1 1,1 1 0,0-1-1,0 1 1,-1 0-1,1-1 1,0 1 0,0-1-1,0 1 1,0 0-1,0-1 1,0 1-1,0 0 1,0-1 0,0 1-1,1-1 1,-1 2-1,1-2-17,-1 1 0,1-1 0,-1 0 0,1 0 0,-1 1 0,1-1-1,0 0 1,-1 0 0,1 0 0,-1 0 0,1 0 0,0 0 0,-1 0-1,1 0 1,-1 0 0,1 0 0,0 0 0,-1 0 0,2-1 0,29-12 1665,-17 1-1549,-1-1 0,-1 0 0,0-1-1,0 0 1,-1-1 0,12-23 0,-15 26-142,4-9-36,-7 12-7,0 1 0,12-16-1,-17 24-18,0 0 0,0 0 0,0 0 0,0 0 0,0 0 0,0 0 0,0 0 0,0 0 0,0 0 0,0 0 0,0 0 0,0 0 0,0-1 0,0 1 0,0 0 0,1 0 0,-1 0 0,0 0 0,0 0-1,0 0 1,0 0 0,0 0 0,0 0 0,0 0 0,0 0 0,0 0 0,0 0 0,0 0 0,0 0 0,0 0 0,0 0 0,1 0 0,-1 0 0,0 0 0,0 0 0,0 0 0,0 0 0,0 0 0,0 0 0,0 0 0,0 0 0,0 0-1,0 0 1,0 0 0,0 0 0,0 0 0,1 0 0,-1 1 0,0-1 0,0 0 0,0 0 0,0 0 0,0 0 0,0 0 0,0 0 0,0 0 0,0 0 0,0 0 0,0 0 0,0 0 0,0 0 0,0 0 0,0 0 0,0 1-1,0-1 1,0 0 0,0 0 0,0 0 0,0 9 2,-3 13 19,-8 21 4,5-18-110,0 0 1,2 0-1,-3 37 0,7-62 48,0 1 0,0 0 0,0-1 0,0 1 0,0 0 1,0-1-1,1 1 0,-1 0 0,0-1 0,0 1 0,0 0 1,1-1-1,-1 1 0,0 0 0,1-1 0,-1 1 0,0-1 0,1 1 1,0 0-1,-1-1 26,0 0 0,1 0 0,-1 0 0,1 1 0,-1-1 0,1 0 0,-1 0-1,0 0 1,1 0 0,-1 0 0,1 0 0,-1 0 0,1-1 0,-1 1 0,0 0 0,1 0 0,-1 0 0,1 0 0,-1 0 0,0-1 0,1 1 0,-1 0 0,1 0 0,-1-1 0,0 1 0,1-1 0,10-10-260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 14515,'7'-16'1938,"-7"15"-1877,0 1 0,0 0 0,0-1-1,1 1 1,-1 0 0,0-1 0,0 1 0,0 0-1,0-1 1,0 1 0,0-1 0,0 1 0,0 0 0,0-1-1,0 1 1,0 0 0,0-1 0,0 1 0,0 0 0,0-1-1,0 1 1,0 0 0,0-1 0,-1 1 0,1 0 0,0-1-1,0 1 1,0 0 0,-1-1 0,1 1 0,0 0-1,0 0 1,-1-1 0,1 1 0,0 0 0,-1 0 0,1 0-1,0-1 1,0 1 0,-1 0 0,1 0 0,0 0 0,-1 0-1,-1 0 165,1 2-1,0-1 0,0 0 0,0 0 0,0 0 0,0 0 1,0 1-1,0-1 0,0 0 0,0 1 0,0-1 1,1 1-1,-2 2 0,0 1 204,-13 28 246,2 1 1,1 0 0,-11 46 0,-9 111 350,28-163-858,2-1 0,0 1 0,2-1 0,6 54-1,-5-75-221,0 1 0,0 0 0,1-1-1,0 0 1,0 1 0,1-1 0,0 0 0,0 0-1,0-1 1,1 1 0,-1-1 0,2 1-1,-1-1 1,0 0 0,1-1 0,0 1-1,0-1 1,0 0 0,1 0 0,0 0-1,-1-1 1,1 0 0,0 0 0,0-1-1,1 1 1,7 0 0,-3 0-267,0-2-1,1 1 1,-1-2 0,1 0-1,-1 0 1,1-1 0,-1 0 0,22-6-1,11-5-518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37 14899,'0'-30'3000,"0"30"-2940,0-1 0,0 1 0,-1 0 0,1-1 0,0 1 0,0 0 0,0-1 0,0 1 0,-1 0 0,1-1 0,0 1 0,0 0 0,0 0 0,-1-1 0,1 1 0,0 0 0,0 0 0,-1-1 0,1 1 0,0 0 0,-1 0 0,1 0 0,0 0 0,-1-1 0,1 1 0,-1 0 0,0 0 48,0 0-1,0 1 1,0-1 0,0 0-1,0 0 1,0 1 0,0-1-1,0 1 1,0-1 0,0 1-1,1-1 1,-1 1 0,0-1-1,-1 2 1,-4 3 151,1 1 0,0-1 0,0 1 0,0 0 0,1 0 1,0 1-1,-7 13 0,-17 53 411,21-54-457,-32 105 608,35-105-703,0 0 1,1 1-1,2 0 0,0 31 1,1-46-106,0-1 1,1 1-1,0-1 0,0 1 1,0-1-1,1 1 1,-1-1-1,1 0 0,0 0 1,3 5-1,-4-8-8,0 1-1,0-1 0,0 0 0,0 0 1,0 0-1,0 0 0,0 0 1,0 0-1,1-1 0,-1 1 1,0 0-1,1 0 0,-1-1 1,0 1-1,1-1 0,-1 0 1,1 1-1,-1-1 0,1 0 0,-1 0 1,1 0-1,-1 0 0,1 0 1,-1 0-1,1 0 0,-1 0 1,1 0-1,-1-1 0,0 1 1,1-1-1,-1 1 0,1-1 1,-1 0-1,0 1 0,3-3 1,0 0 8,0 0 0,1 0 0,-1-1 0,-1 0 0,1 0 0,0 0 0,-1 0 0,0-1 0,0 1 1,0-1-1,-1 0 0,1 0 0,2-9 0,-3 7 4,1 0 0,-2 0 0,1 0-1,-1-1 1,0 1 0,-1 0 0,1 0 0,-1-1 0,-2-12 0,1 18-15,1 1 0,0 0 0,0-1 0,-1 1 1,1 0-1,-1-1 0,1 1 0,-1 0 0,1-1 1,-1 1-1,0 0 0,0 0 0,1 0 0,-1 0 1,0 0-1,0 0 0,0 0 0,-2-1 0,2 2 0,1-1 0,-1 1 1,0 0-1,0 0 0,0 0 0,0 0 0,1-1 0,-1 1 0,0 1 0,0-1 0,0 0 0,0 0 0,0 0 0,1 0 1,-1 0-1,0 1 0,0-1 0,1 0 0,-1 1 0,0-1 0,-1 2 0,-1 0-96,0 0 1,1 1-1,-1-1 1,1 1-1,-1 0 0,1 0 1,0-1-1,0 2 1,0-1-1,0 0 0,1 0 1,-2 6-1,1 13-1694,2-21 1752,0-1-1,0 1 0,0-1 1,0 1-1,0-1 1,0 1-1,0-1 0,0 1 1,1-1-1,-1 0 1,0 1-1,0-1 1,1 1-1,-1-1 0,0 0 1,0 1-1,1-1 1,-1 1-1,0-1 0,1 0 1,-1 0-1,1 1 1,-1-1-1,0 0 1,1 0-1,-1 1 0,1-1 1,-1 0-1,0 0 1,1 0-1,-1 0 0,1 0 1,-1 1-1,1-1 1,-1 0-1,1 0 0,-1 0 1,1 0-1,-1-1 1,1 1-1,-1 0 1,1 0-1,-1 0 0,0 0 1,1 0-1,0-1 1,15-9-833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16267,'-17'13'608,"1"0"0,0 1 0,1 1-1,1 1 1,0 0 0,1 0-1,1 1 1,1 1 0,0 0-1,1 1 1,-9 25 0,16-36-477,0 0 0,1 0 0,0 0 0,1 1 0,0-1 0,0 0 0,1 1 0,-1-1 0,3 16 0,-1-22-109,-1 1 0,0-1 0,1 0 1,-1 0-1,1 0 0,0 1 0,-1-1 0,1 0 1,0 0-1,1 0 0,-1 0 0,0 0 0,0 0 1,1-1-1,-1 1 0,1 0 0,0-1 0,-1 1 1,1-1-1,0 1 0,0-1 0,0 0 0,0 0 0,0 0 1,0 0-1,0 0 0,1 0 0,-1-1 0,0 1 1,0-1-1,0 0 0,1 1 0,-1-1 0,0 0 1,1 0-1,-1 0 0,0-1 0,0 1 0,4-1 1,2-1 6,1-1 0,-1 0 0,0 0 0,0-1 0,-1 1 1,1-2-1,-1 1 0,0-1 0,0 0 0,0-1 1,7-7-1,5-7 58,-1-1-1,18-25 1,-30 38-47,0-1 0,0-1-1,-1 1 1,0-1-1,-1 0 1,0 0-1,0 0 1,-1 0 0,0-1-1,-1 1 1,0-1-1,0-20 1,-2 29-30,0 0-1,0 0 1,0 0 0,0 0-1,-1 1 1,1-1 0,0 0-1,-1 0 1,0 0 0,1 1-1,-1-1 1,0 0 0,0 1-1,0-1 1,0 0 0,0 1-1,0 0 1,0-1 0,-1 1-1,1-1 1,0 1 0,-1 0-1,1 0 1,-1 0-1,0 0 1,1 0 0,-1 0-1,0 1 1,1-1 0,-1 0-1,0 1 1,0-1 0,0 1-1,1 0 1,-1 0 0,0-1-1,0 1 1,0 0 0,0 1-1,0-1 1,0 0 0,1 1-1,-3 0 1,-4 0-156,1 1 1,-1 0-1,1 1 1,0 0-1,0 0 0,0 1 1,0 0-1,0 0 1,-6 5-1,9-3-110,6-3-63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309 279 19916,'0'0'64,"0"0"0,1 0 0,-1 0-1,0 0 1,1-1 0,-1 1 0,0 0-1,1 0 1,-1 0 0,0-1 0,1 1 0,-1 0-1,0 0 1,0 0 0,1-1 0,-1 1-1,0 0 1,0-1 0,0 1 0,0 0 0,1-1-1,-1 1 1,0 0 0,0 0 0,0-1-1,0 1 1,0-1 0,0 1 0,0 0 0,0-1-1,0 1 1,0 0 0,0-1 0,0 1-1,0 0 1,0-1 0,0 1 0,0 0-1,0-1 1,0 1 0,0 0 0,-1-1 0,1 1-1,0 0 1,0-1 0,-1 0 40,0 1 1,0-1-1,0 1 0,0 0 0,0-1 1,0 1-1,0 0 0,0 0 0,0-1 1,0 1-1,0 0 0,0 0 0,0 0 1,0 0-1,0 0 0,-2 1 1,-4 1 156,0 0 0,0 0 0,0 1 0,1 0 0,-1 0 0,1 1 0,0 0 0,-8 6 1,-46 42 198,41-35-312,-36 36-58,49-47-92,1 1 1,0 0-1,0 0 0,0 0 0,1 0 0,-6 13 0,10-20-1,0 1-1,-1 0 1,1-1 0,0 1 0,0-1-1,0 1 1,-1-1 0,1 1 0,0 0-1,0-1 1,0 1 0,0 0 0,0-1-1,0 1 1,0-1 0,0 1 0,0 0-1,1-1 1,-1 1 0,0-1 0,0 1-1,0 0 1,1-1 0,-1 1-1,0-1 1,1 1 0,-1-1 0,0 1-1,1-1 1,-1 1 0,1-1 0,-1 0-1,1 1 1,-1-1 0,1 0 0,-1 1-1,1-1 1,-1 0 0,1 1 0,-1-1-1,1 0 1,0 0 0,-1 0 0,2 1-1,29-1-125,-26-1 108,45-4-173,-35 2 134,1 1 0,0 0 0,-1 2-1,1 0 1,0 0 0,-1 2 0,25 4 0,-39-6 50,1 1 0,-1-1 0,1 1 0,-1-1 1,1 1-1,-1 0 0,1-1 0,-1 1 0,0 0 1,1 0-1,-1 0 0,0 0 0,0 0 0,0 1 1,2 1-1,-3-2 5,1 0 0,-1 0 1,0 0-1,0 0 0,1 0 1,-1-1-1,0 1 0,0 0 1,0 0-1,0 0 0,0 0 1,0 0-1,-1 0 1,1 0-1,0-1 0,0 1 1,-1 0-1,1 0 0,0 0 1,-1 1-1,-2 2-1,0 0 1,0-1-1,0 1 0,-1-1 1,1 0-1,-1 1 1,0-1-1,-7 4 0,-26 14 154,-1-1-1,-1-2 0,-1-2 0,-70 19 0,93-32-272,17-3 113,0 0-1,0 0 0,-1 0 0,1 0 1,0-1-1,0 1 0,0 0 0,0 0 1,0 0-1,0 0 0,-1 0 1,1 0-1,0 0 0,0 0 0,0 0 1,0 0-1,0 0 0,0 0 0,0-1 1,0 1-1,0 0 0,-1 0 1,1 0-1,0 0 0,0 0 0,0 0 1,0 0-1,0-1 0,0 1 0,0 0 1,0 0-1,0 0 0,0 0 1,0 0-1,0-1 0,0 1 0,0 0 1,0 0-1,0 0 0,0 0 0,0 0 1,0 0-1,0-1 0,0 1 0,0 0 1,0 0-1,0 0 0,1 0 1,-1 0-1,2-3-180,0 1 0,0-1 0,0 1 0,1 0 0,-1 0 0,1 0 0,4-3 0,48-30-2216,11-8 120,76-63 1,-73 44 423,83-96 0,-28-7 5386,-110 141-2598,-8 14-343,0 1 0,0 0-1,0 0 1,14-14 0,-29 48 2982,-37 81-1021,-77 203-1124,119-298-1395,2-5-9,0 0 0,0 1 0,0-1 0,1 1 1,0-1-1,1 1 0,-1-1 0,2 9 0,-2-14-11,2-1-1,-1 1 1,0 0-1,0-1 1,0 1-1,0 0 1,0-1-1,1 1 1,-1 0-1,0-1 1,0 1 0,1 0-1,-1-1 1,1 1-1,-1-1 1,0 1-1,1-1 1,-1 1-1,1-1 1,-1 1-1,1-1 1,0 1-1,-1-1 1,1 1-1,-1-1 1,1 0-1,0 0 1,-1 1-1,2-1 1,0 0-1,0 0-1,0 0 1,0 0-1,0 0 1,0 0 0,0-1-1,0 1 1,0-1-1,0 0 1,-1 1 0,3-2-1,8-4-21,0-1-1,17-14 0,-23 17 5,128-111-268,-60 49 72,-70 62 181,1 0-1,0 0 0,1 0 0,7-3 1,-13 7 30,0 0 0,0-1 0,0 1 0,1 0 0,-1 0 0,0 0 0,0 0 0,0 0 0,1 0 0,-1 0 0,0 0 1,0 0-1,1 0 0,-1 0 0,0 0 0,0 0 0,0 0 0,1 0 0,-1 0 0,0 0 0,0 0 0,1 0 0,-1 0 0,0 0 1,0 0-1,0 0 0,1 0 0,-1 0 0,0 0 0,0 1 0,0-1 0,1 0 0,-1 0 0,0 0 0,0 0 0,0 1 1,0-1-1,0 0 0,1 0 0,-1 0 0,0 0 0,0 1 0,0 1-2,0-1 1,0 1-1,-1 0 0,1 0 1,0-1-1,-1 1 0,1 0 1,-1-1-1,0 1 0,-1 2 1,-67 121 12,14-29-126,53-93-11,1 0 1,-1 1 0,1 0 0,-1-1-1,1 1 1,-1 6 0,2-10 60,0 1 0,0-1-1,0 0 1,0 1 0,0-1 0,0 1 0,0-1-1,0 1 1,1-1 0,-1 1 0,0-1 0,0 1 0,0-1-1,0 0 1,1 1 0,-1-1 0,0 1 0,0-1-1,1 0 1,-1 1 0,0-1 0,1 0 0,0 1 0,-1-1-110,1 1 0,0-1 0,0 0 0,0 0 0,0 0 0,0 1 0,0-1 0,0 0 0,0 0 0,0 0 0,0-1 0,0 1 0,0 0 0,0 0 0,2-1 0,56-22-2005,-16 5 710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14827,'0'1'207,"1"0"0,-1 0 0,0 0 0,0 0 0,1 0 0,-1 0 0,1 0 0,-1 0 0,1 0-1,-1 0 1,1-1 0,0 1 0,-1 0 0,1 0 0,0-1 0,-1 1 0,1 0 0,0-1 0,0 1 0,1 0 0,21 0 3399,-18-2-3412,16 0 798,-14 1-742,1-1 1,0 0-1,-1 0 1,10-3-1,50-12 469,-44 12-855,0-2 1,31-11-1,-53 17 99,0 0-1,0 0 1,0-1-1,0 1 0,0 0 1,0-1-1,0 1 0,0-1 1,0 1-1,0-1 0,-1 1 1,1-1-1,0 1 0,0-1 1,-1 0-1,1 0 0,0 1 1,-1-1-1,1 0 1,-1 0-1,1 0 0,-1 1 1,1-1-1,-1 0 0,0 0 1,1 0-1,-1 0 0,0 0 1,0 0-1,0 0 0,1 0 1,-1 0-1,0 0 1,-1-2-1,-4-9-345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17596,'3'-6'412,"-1"1"0,1 0 1,0 0-1,1 0 1,-1 0-1,1 0 0,0 1 1,1 0-1,-1-1 0,1 1 1,8-5-1,-9 6-223,0 1 1,0 0-1,0 0 1,0 0-1,1 0 1,-1 1-1,0-1 0,1 1 1,-1 0-1,1 1 1,-1-1-1,1 1 1,0 0-1,-1 0 0,10 1 1,-13 0-175,1-1-1,-1 1 1,1-1 0,-1 1 0,1-1 0,-1 1-1,1 0 1,-1 0 0,0 0 0,1 0 0,-1 0 0,0 0-1,0 0 1,0 0 0,1 0 0,-1 0 0,-1 1-1,1-1 1,0 0 0,0 1 0,0-1 0,-1 1 0,1-1-1,-1 1 1,1-1 0,-1 1 0,1 0 0,-1-1-1,0 1 1,0-1 0,0 1 0,0 0 0,0-1-1,0 1 1,-1-1 0,0 4 0,0 2 3,-1 1 0,0-1 0,-1 0 0,0 0 0,0 0 1,-6 10-1,-12 16 81,-29 52 245,45-77-283,1 1 1,1 0 0,-1 1-1,2-1 1,-1 0 0,1 1-1,-1 16 1,3-25-68,-1 1 0,1-1 0,0 0 0,0 1 0,0-1 0,0 1 1,0-1-1,0 1 0,1-1 0,-1 1 0,0-1 0,1 1 0,-1-1 0,1 0 0,-1 1 0,1-1 1,0 0-1,-1 0 0,1 1 0,0-1 0,0 0 0,0 0 0,0 0 0,0 0 0,0 0 1,0 0-1,1 0 0,-1 0 0,0-1 0,0 1 0,1 0 0,-1-1 0,0 1 0,1-1 0,-1 1 1,1-1-1,-1 0 0,1 0 0,-1 1 0,1-1 0,-1 0 0,2-1 0,3 1-207,0-1-1,0 0 0,0-1 1,0 0-1,0 0 1,-1 0-1,1-1 0,-1 1 1,6-4-1,26-19-1630,-1-1 0,48-46 0,-42 34 584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38 15331,'-2'0'213,"-1"0"-1,1 1 0,0-1 0,-1 1 1,1 0-1,0-1 0,0 1 0,0 0 1,0 0-1,-1 0 0,1 1 0,1-1 1,-1 1-1,0-1 0,-2 2 0,-23 30 1062,21-26-591,-3 5-33,-2 1 75,1 1-1,-12 20 1,20-31-651,1 0 0,-1 0 1,1 0-1,0 0 0,0 0 0,0 0 1,0 0-1,0 0 0,1 0 1,-1 1-1,1-1 0,0 0 0,0 0 1,0 0-1,0 1 0,1-1 0,0 0 1,-1 0-1,2 4 0,-1-5-51,0-1 0,1 1 0,-1-1-1,0 0 1,0 1 0,1-1 0,-1 0 0,0 0-1,1 0 1,-1 0 0,1 0 0,0 0 0,-1 0-1,1-1 1,0 1 0,-1-1 0,1 1 0,0-1-1,0 1 1,-1-1 0,1 0 0,0 0 0,0 0-1,0 0 1,-1 0 0,4-1 0,2 0 13,1 0 1,-1 0 0,0-1-1,15-6 1,-11 4-1,-1-1 1,1-1-1,-1 0 0,0 0 0,0-1 0,0-1 1,-1 1-1,0-1 0,-1-1 0,0 0 1,0 0-1,11-19 0,-17 25-31,0 0 1,-1 0 0,1 0-1,-1-1 1,0 1-1,0 0 1,0-1-1,-1 1 1,1 0-1,-1-1 1,1 1-1,-1-1 1,-1 1-1,1-1 1,0 1-1,-1-1 1,1 1-1,-1 0 1,0-1-1,0 1 1,-1 0-1,1 0 1,-1 0-1,1 0 1,-1 0-1,0 0 1,0 0 0,0 0-1,-1 1 1,1-1-1,0 1 1,-1 0-1,0-1 1,0 1-1,1 0 1,-1 1-1,0-1 1,-1 0-1,1 1 1,0 0-1,0 0 1,-7-2-1,-33-3-1015,21 11-310,22-5 1269,-1 0 1,1 1 0,-1-1-1,1 0 1,-1 1-1,1-1 1,-1 1 0,1-1-1,-1 1 1,1-1-1,0 1 1,-1-1 0,1 1-1,0 0 1,-1-1-1,1 1 1,0-1 0,0 1-1,0 0 1,-1-1-1,1 1 1,0 0 0,0-1-1,0 1 1,0 0-1,0 0 1,2 7-642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16620,'5'24'4748,"11"13"-2777,-8-20-1116,1 2-411,14 30 268,-3 1 1,18 65 0,-34-99-712,0 1 0,-2-1 0,0 0 0,0 0 1,-2 1-1,0-1 0,-1 1 0,-1-1 0,0 0 0,-1 0 1,-10 32-1,7-32-157,-1 1 1,0-1-1,-1 0 0,-1 0 1,0-1-1,-1 0 1,-1-1-1,-20 21 0,13-23-148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13579,'0'0'126,"1"1"0,-1-1-1,1 0 1,-1 1 0,0-1 0,1 0 0,-1 1-1,1-1 1,-1 1 0,0-1 0,0 0 0,1 1 0,-1-1-1,0 1 1,0-1 0,1 1 0,-1-1 0,0 1-1,0-1 1,0 1 0,0-1 0,0 1 0,0 0-1,0-1 1,0 1 0,0-1 0,0 2 0,0 21 659,-1-18-291,-2 72 2039,3 158 1029,1-226-3482,-1-6-88,0 0-1,0 0 0,0 0 1,1 0-1,-1 0 0,1 0 1,0-1-1,0 1 0,0 0 1,0-1-1,0 1 1,2 2-1,-3-5-4,0 1 0,0-1 1,0 0-1,1 0 0,-1 0 1,0 0-1,0 1 0,0-1 0,0 0 1,1 0-1,-1 0 0,0 0 0,0 0 1,0 0-1,1 0 0,-1 0 1,0 0-1,0 0 0,0 0 0,1 0 1,-1 0-1,0 0 0,0 0 1,1 0-1,-1 0 0,0 0 0,0 0 1,0 0-1,1 0 0,-1 0 0,0 0 1,0 0-1,0 0 0,1 0 1,-1 0-1,0 0 0,0-1 0,0 1 1,0 0-1,1 0 0,-1 0 0,0 0 1,0-1-1,0 1 0,0 0 1,0 0-1,0 0 0,0 0 0,1-1 1,-1 1-1,0 0 0,0 0 1,0 0-1,0-1 0,0 1 0,0 0 1,0 0-1,0-1 0,0 1 0,0 0 1,0 0-1,0-1 0,3-17-169,-3 16 100,2-15-187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15931,'3'0'1585,"4"-3"-793,9 3-288,5-1 712,5-2-200,4 2-175,2 1-201,-1-6-568,2 3-328,-7-6 240,-3-8-80,-3-10-112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7 389 14867,'-6'7'1929,"6"-4"-470,14-8 373,21-14-228,-1-4-1281,-2-2-1,0-1 0,-2-2 0,-1-1 0,-1-1 1,-2-1-1,-1-1 0,-1-2 0,24-46 0,-37 50-142,-10 23-72,-8 18 47,-3 14-81,0 0-1,1 1 1,-6 35 0,1-7-13,8-34-120,1-1-1,2 1 0,0 0 1,0 0-1,2 30 1,1-49-158,0 1 0,0 0 0,1 0 0,-1 0 0,1 0 0,-1 0 0,1 0 0,-1-1 0,1 1 0,0 0 0,0 0 0,1 1 0,1-1-432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16051,'7'16'1617,"4"-8"-769,6-2-304,9-6 920,6-2-343,12-8-257,3-4-80,6-5-240,-1-2-112,-2-2-248,-1-3-104,-8 5-344,-3 2-264,-14 5-464,-5-1 2016,-16 7-1176,-3 4-16,-8 4-104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16291,'1'1'243,"0"1"0,0-1 0,0 1 0,-1 0 0,1-1 0,0 1 0,0 0 0,-1 0 0,1 0 0,-1-1 0,0 1 0,0 0 0,1 0 0,-1 0 0,0 0 0,-1 0 0,1 0 0,0-1-1,0 1 1,-2 4 0,-14 39 1790,11-35-1450,-15 34 647,13-29-1069,0 0 0,1 0 0,0 1 0,1-1 0,-3 19 1,8-33-157,0 0 1,-1 0 0,1 0 0,0 0 0,0 0 0,0-1 0,0 1-1,0 0 1,0 0 0,1 0 0,-1 0 0,0 0 0,0 0 0,1 0-1,-1 0 1,0 0 0,1 0 0,-1 0 0,1 0 0,-1-1 0,1 1 0,0 0-1,-1 0 1,1-1 0,0 2 0,1-2-2,-1 1 1,0-1-1,1 0 0,-1 1 1,0-1-1,1 0 1,-1 0-1,1 0 0,-1 0 1,0 0-1,1 0 0,-1 0 1,0 0-1,1 0 1,1-1-1,8-3-87,-1 0 0,0 0 0,15-10 0,-21 12-33,19-13-450,0-1 0,-2-1 0,0 0 0,30-34 0,-21 19-75</inkml:trace>
  <inkml:trace contextRef="#ctx0" brushRef="#br0" timeOffset="1">222 111 19452,'-17'37'1953,"-5"-1"-1217,2 0-368,5 4 832,3 0-208,6-4-376,8 1-320,8-9-784,3-8-376,7-10-496,3-9 1064,0-14-264,3-7-216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 16235,'-11'16'1228,"1"0"0,0 0 0,1 1 0,-11 28 0,16-33-942,0 0 0,1 0 0,0 0 1,1 0-1,0 0 0,1 0 0,1 0 0,0 14 1,0-24-253,0 0 0,1-1 0,-1 1 0,0 0 0,0-1 0,1 1 1,-1-1-1,1 1 0,0-1 0,-1 1 0,1-1 0,0 1 0,0-1 1,0 0-1,2 3 0,-2-3-15,-1-1 0,1 1 1,0-1-1,0 1 0,0-1 0,0 0 1,-1 0-1,1 1 0,0-1 1,0 0-1,0 0 0,0 0 0,0 0 1,0 0-1,0 0 0,0 0 1,0 0-1,0 0 0,-1 0 0,3-1 1,1-1 22,1 0-1,-1 0 1,1-1 0,-1 1 0,0-1-1,0 0 1,0 0 0,5-6 0,1-1 2,-1-1 1,1-1 0,-2 1-1,1-1 1,-2-1 0,0 0-1,0 0 1,-1 0 0,-1-1-1,0 1 1,-1-1 0,0-1-1,2-19 1,-6 31-48,0 0 0,0 1-1,0-1 1,-1 0 0,1 1 0,0-1-1,-1 0 1,0 1 0,0-1 0,1 1-1,-2-1 1,1 1 0,0 0 0,0-1-1,-1 1 1,1 0 0,-1 0 0,-2-3-1,3 5-26,0-1-1,0 0 1,-1 0-1,1 1 0,0-1 1,0 1-1,-1-1 1,1 1-1,0-1 0,-1 1 1,1 0-1,0 0 1,-1 0-1,1 0 1,-1 0-1,1 0 0,0 0 1,-1 0-1,1 0 1,0 1-1,-1-1 0,1 0 1,0 1-1,-1 0 1,1-1-1,0 1 1,0-1-1,0 1 0,-1 0 1,1 0-1,0 0 1,0 0-1,0 0 0,-1 2 1,-1 0-331,-1 1 0,1 0 0,0 0 0,0 0-1,-4 8 1,7-10 245,-1-1-1,0 1 0,0-1 1,1 1-1,-1 0 0,1-1 1,-1 1-1,1 0 0,0 0 1,0-1-1,-1 1 0,1 0 1,1 0-1,-1-1 0,0 1 1,0 0-1,1 0 1,-1-1-1,1 4 0,8 1-678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252 204 18596,'-6'1'375,"0"-1"0,0 1 0,0 1 0,0-1 0,0 1 0,1 0 0,-1 0 0,0 1 0,1-1 0,-7 5 0,-7 6 646,-24 20 0,34-25-476,-14 10 143,-19 22 0,37-35-604,0 1-1,0 0 1,0 0 0,1 0-1,0 1 1,0-1-1,0 1 1,-4 14 0,7-20-77,1 0 1,0 0-1,0 0 1,-1 0 0,1 0-1,0 0 1,0 0 0,0 0-1,0 0 1,0 0 0,0 0-1,0 0 1,1 0 0,-1 0-1,0-1 1,1 1 0,-1 0-1,0 0 1,1 0-1,-1 0 1,1 0 0,-1 0-1,1 0 1,0-1 0,-1 1-1,1 0 1,0 0 0,-1-1-1,1 1 1,0-1 0,0 1-1,0 0 1,0-1 0,0 0-1,-1 1 1,1-1-1,0 1 1,0-1 0,0 0-1,0 0 1,0 0 0,0 1-1,0-1 1,0 0 0,0 0-1,2-1 1,6 1 13,-1 0 1,1-1 0,0 0-1,9-3 1,-16 4-16,28-8 72,60-25 0,-64 22-45,1 2 0,53-14 0,-79 23-31,1 0 0,-1-1 0,1 1 0,-1 0 0,1 0 0,-1-1 0,0 1 0,1 0 0,-1 1 0,1-1 1,-1 0-1,1 0 0,-1 1 0,0-1 0,1 0 0,-1 1 0,1 0 0,-1-1 0,0 1 0,0 0 0,1 0 0,1 1 0,-3-1 5,1 1 0,0-1 0,-1 0-1,1 1 1,-1-1 0,0 1-1,1-1 1,-1 1 0,0-1 0,0 0-1,0 1 1,0-1 0,0 1-1,0-1 1,-1 1 0,1-1 0,0 1-1,-1 0 1,-3 9 61,0-1 0,0 0 0,-1 0 0,-9 13-1,12-21-67,-9 15 230,10-12-36,7-10 9,4-6-138,-2 0-1,1 0 0,-1-1 1,-1 0-1,0-1 0,8-19 1,-2-4-11,12-44 0,-16 36-211,-9 44 154,0-1 0,0 1 1,0 0-1,0 0 1,0 0-1,0 0 0,0 0 1,0-1-1,0 1 0,0 0 1,0 0-1,0 0 1,0 0-1,0 0 0,0 0 1,0 0-1,1 0 0,-1-1 1,0 1-1,0 0 1,0 0-1,0 0 0,0 0 1,0 0-1,0 0 0,0 0 1,1 0-1,-1 0 1,0 0-1,0 0 0,0 0 1,0 0-1,0 0 0,0 0 1,1 0-1,-1-1 1,0 1-1,0 1 0,0-1 1,0 0-1,0 0 0,0 0 1,1 0-1,-1 0 1,0 0-1,0 0 0,0 0 1,0 0-1,0 0 0,0 0 1,0 0-1,1 0 1,-1 0-1,0 0 0,0 0 1,0 1-1,0-1 0,0 0 1,0 0-1,0 0 1,0 0-1,0 0 0,0 0 1,0 0-1,1 1 0,-1-1 1,0 0-1,0 0 1,0 0-1,7 11-54,-6-9 28,3 3 13,0 1 0,1-1 0,0 0 1,0 0-1,0-1 0,1 1 0,-1-1 0,1 0 0,0 0 0,0-1 0,1 0 0,-1 0 0,1-1 0,-1 1 0,1-1 0,0-1 0,0 1 0,0-1 0,0-1 0,7 1 0,3-1 11,0 0 0,0-1 0,0-1 0,0 0 0,0-1 0,0-1-1,19-8 1,-11 2 5,-1-1-1,0 0 1,38-27-1,-48 29 7,-2-1-1,1 0 1,-2-1-1,1 0 1,-1-1 0,-1 0-1,14-21 1,-21 28-2,-1 1-1,0-1 1,0 0-1,0 0 1,-1 0 0,0 0-1,0 0 1,0 0-1,0 0 1,-1-10 0,0 14-4,0 0 1,0 0 0,0 0 0,0 0 0,0 1-1,-1-1 1,1 0 0,0 0 0,0 0 0,-1 1 0,1-1-1,-1 0 1,1 0 0,-1 1 0,1-1 0,-1 0-1,1 1 1,-1-1 0,0 0 0,1 1 0,-1-1-1,0 1 1,1-1 0,-1 1 0,-1-1 0,-1 1 0,1 0 0,0 0 1,0 0-1,0 0 0,0 0 1,0 0-1,0 1 1,0-1-1,0 1 0,0 0 1,0 0-1,0-1 0,0 1 1,0 0-1,0 1 1,-1 0-1,-11 8 3,0 0 0,1 1 0,0 0 0,1 1 0,0 0 0,1 1 0,-18 28-1,18-23 3,1 0-1,0 0 1,1 1-1,2 0 0,-1 1 1,-4 23-1,10-35-5,1 0 0,0 1 0,0-1 0,0 0 0,1 1 0,1-1 1,1 9-1,-2-14-36,1 0 1,0 0 0,-1 0 0,2 0 0,-1 0 0,0 0 0,1 0 0,-1 0 0,1-1-1,0 1 1,-1-1 0,1 1 0,1-1 0,-1 0 0,0 0 0,1 0 0,-1 0 0,1 0-1,-1 0 1,1-1 0,4 3 0,3-2-145,-1 0 0,1 0 0,0-1-1,0 0 1,0 0 0,0-1 0,0-1 0,0 0 0,12-3-1,16-1-305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16051,'-9'4'1256,"2"0"-1,-1 1 0,0 0 0,-7 7 0,6-1-984,-1 1 0,1 0 0,1 1-1,0 0 1,1 1 0,0-1 0,1 1-1,1 0 1,0 1 0,1-1-1,-3 22 1,6-34-250,1-1 1,0 1-1,-1 0 0,1 0 1,0 0-1,0-1 0,0 1 0,1 0 1,-1 0-1,0 0 0,1-1 1,-1 1-1,1 0 0,0 0 1,-1-1-1,1 1 0,0-1 0,0 1 1,0-1-1,0 1 0,0-1 1,0 1-1,1-1 0,-1 0 0,2 2 1,-1-2-2,1 0 0,0 0 1,0 0-1,0 0 1,0-1-1,-1 1 0,1-1 1,0 0-1,0 1 0,0-2 1,0 1-1,0 0 0,5-1 1,8-3 28,-1 0 0,0-1-1,0-1 1,20-10 0,-9 1 14,0-1 0,32-28 0,-54 40-57,3-1 8,-1 0 0,0-1 1,0 0-1,-1 0 0,0-1 1,7-10-1,-11 16-10,0-1 0,0 0 0,0 1 0,0-1-1,0 0 1,0 0 0,-1 0 0,1 0 0,-1 1 0,1-1 0,-1 0 0,0 0-1,0 0 1,0 0 0,0 0 0,0 0 0,0 0 0,0 0 0,-1 0-1,1 0 1,-1 0 0,1 1 0,-1-1 0,0 0 0,0 0 0,0 1-1,0-1 1,0 0 0,0 1 0,0-1 0,-3-1 0,2 1-10,-1 1 0,1-1 0,-1 1 0,1 0 0,-1 0 0,0 0 0,0 0 0,0 0 0,1 1 0,-1-1 0,0 1 0,0 0 0,0 0 0,0 0 0,0 0 0,-3 1 1,-1 0-269,0 0 1,-1 1 0,1 0 0,-13 5 0,-5 5-365,23-9 222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14659,'-14'15'705,"1"1"0,0 1 0,2 0-1,0 0 1,1 1 0,0 0 0,2 1 0,-10 30 0,-1 19 76,-13 78 0,2 84 227,27-180-840,3-1 1,9 84-1,-7-119-166,1 0 0,0 0 0,1 0 0,0-1-1,1 1 1,1-1 0,11 20 0,-15-30-50,1 1 0,-1-1 0,1 1 0,-1-1 1,1 0-1,0 0 0,0 0 0,0 0 0,1 0 1,-1-1-1,1 0 0,0 1 0,-1-1 0,1-1 0,0 1 1,0 0-1,0-1 0,0 0 0,0 0 0,1 0 1,-1-1-1,0 1 0,0-1 0,0 0 0,1 0 0,-1-1 1,0 1-1,0-1 0,5-1 0,20-9-201,-4-7-91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13619,'2'-8'1567,"-6"10"-22,-8 13 101,-58 134 2170,50-102-3196,11-26-391,1 0 0,0 0 0,2 0 0,1 1 0,1 0 0,-2 24 0,5-41-167,1-1 1,1 1-1,-1 0 1,1-1-1,-1 1 1,1 0-1,1-1 1,-1 1-1,1-1 1,-1 0-1,1 1 1,4 4-1,-5-7-43,0-1 1,0 0-1,0 1 0,0-1 1,1 0-1,-1 0 0,1 0 0,-1 0 1,1 0-1,-1 0 0,1 0 0,-1-1 1,1 1-1,0 0 0,-1-1 0,1 0 1,0 1-1,-1-1 0,1 0 0,0 0 1,0 0-1,0 0 0,-1 0 0,1 0 1,0 0-1,0-1 0,-1 1 0,1-1 1,0 1-1,-1-1 0,1 1 1,-1-1-1,1 0 0,-1 0 0,3-1 1,2-2 17,0-1 0,0 1 0,0-1 0,-1 0 0,0 0 0,0-1 0,0 1 0,0-1 0,4-8 0,-8 12-30,1 0 1,-1 1-1,0-1 0,0 0 1,0 0-1,0 0 0,-1 0 1,1 0-1,0 0 0,-1-1 0,1 1 1,-1 0-1,0 0 0,0 0 1,0 0-1,0-1 0,0 1 1,0 0-1,-1 0 0,1 0 0,-1 0 1,0 0-1,1 0 0,-1-1 1,0 2-1,0-1 0,0 0 1,0 0-1,-1 0 0,1 0 1,0 1-1,-1-1 0,1 0 0,-1 1 1,-2-2-1,2 2-5,-1-1 0,0 1 0,0 0 1,0 0-1,0 1 0,1-1 0,-1 0 0,0 1 0,0 0 1,0 0-1,0 0 0,0 0 0,0 0 0,0 1 0,0-1 0,0 1 1,0 0-1,0-1 0,0 2 0,1-1 0,-1 0 0,0 0 0,1 1 1,-1 0-1,1-1 0,-1 1 0,1 0 0,0 0 0,0 0 1,-3 3-1,5-4-36,-1-1 0,1 1 0,0-1-1,-1 1 1,1-1 0,0 1 0,-1-1 0,1 1 0,0-1 0,-1 1 0,1-1 0,0 1 0,0 0 0,0-1 0,0 1 0,0-1 0,0 1 0,-1 0 0,1-1 0,1 1 0,-1-1 0,0 1 0,0 0 0,0-1-1,0 1 1,0-1 0,0 1 0,1 0 0,-1-1 0,0 1 0,0-1 0,1 1 0,0 0 0,0 0-69,-1-1 1,1 1-1,0-1 0,0 1 0,0-1 1,0 1-1,0-1 0,0 0 0,-1 1 1,1-1-1,0 0 0,0 0 0,0 0 1,0 0-1,0 0 0,0 0 0,0 0 1,0 0-1,0 0 0,1 0 0,4-2-97,-1 0-1,0 0 1,0-1-1,0 0 1,8-5-1,-11 7 131,24-17-806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16828,'-6'3'472,"1"1"1,0 0 0,1 0-1,-1 0 1,1 0 0,-1 1-1,1-1 1,0 1 0,-5 10-1,1-2 434,1 1 0,-10 24 0,15-33-759,0 1-1,0 1 1,1-1 0,0 0-1,0 0 1,0 0 0,1 1 0,0-1-1,0 0 1,2 10 0,-2-14-129,1 1-1,-1 0 1,1-1 0,0 1 0,0-1-1,1 0 1,-1 1 0,0-1 0,1 0-1,-1 1 1,1-1 0,0 0 0,0 0 0,0-1-1,0 1 1,0 0 0,0-1 0,0 1-1,1-1 1,-1 1 0,0-1 0,1 0 0,-1 0-1,1 0 1,-1-1 0,5 2 0,-2-1 9,1-1 1,0 1-1,-1-1 1,1 0 0,0 0-1,-1 0 1,1-1-1,-1 0 1,1 0-1,-1-1 1,10-3 0,0-2 59,0-1 0,22-15 0,-35 22-82,1-1 8,-1 1 0,1-1 1,0 0-1,-1 0 0,1-1 0,-1 1 0,0 0 0,0-1 0,0 0 0,0 1 1,0-1-1,-1 0 0,1 0 0,-1 0 0,1 0 0,-1 0 0,0 0 1,-1 0-1,1 0 0,0-1 0,-1 1 0,0 0 0,0 0 0,0-1 1,0 1-1,0 0 0,0-1 0,-1 1 0,0 0 0,0 0 0,0 0 0,-2-5 1,0 1-51,-1 0 0,0 0 0,0 1 0,0 0 0,-1 0 0,0 0 0,0 0 0,0 1 0,-1 0 0,0 0 0,0 1 0,0-1 0,-8-3 0,-37-15-3173,46 19 2466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16780,'4'-5'519,"1"0"1,-1 0 0,1 0 0,0 1 0,0 0 0,1 0 0,-1 0-1,1 1 1,-1 0 0,13-5 0,-7 4-73,0 0 0,0 1 0,1 0 0,-1 0 0,15 0 0,-23 3-386,1-1 0,-1 1 0,0 1 0,1-1 0,-1 0 0,0 1 1,1-1-1,5 3 0,-9-3-54,1 1 1,-1-1 0,1 0 0,-1 1-1,1-1 1,0 1 0,-1-1-1,0 0 1,1 1 0,-1-1-1,1 1 1,-1-1 0,1 1-1,-1 0 1,0-1 0,0 1 0,1-1-1,-1 1 1,0 0 0,1 0-1,-1 0 2,0 1-1,0-1 0,-1 0 0,1 1 1,0-1-1,0 0 0,-1 0 0,1 1 0,0-1 1,-1 0-1,1 0 0,-1 1 0,0-1 1,0 1-1,-20 29 187,-26 31 0,27-39 21,2 1 0,-25 44-1,42-66-195,-1 1 0,1-1-1,0 0 1,0 0-1,0 0 1,1 1-1,-1-1 1,0 1 0,1-1-1,0 0 1,-1 1-1,1-1 1,0 1-1,0-1 1,1 1-1,-1-1 1,1 4 0,0-6-13,-1 1 1,0 0 0,1 0-1,-1-1 1,1 1 0,0 0 0,-1-1-1,1 1 1,0 0 0,-1-1-1,1 1 1,0-1 0,-1 1 0,1-1-1,0 0 1,0 1 0,0-1-1,1 1 1,0-1-20,1 1 1,-1-1-1,1 0 0,-1 0 1,1 0-1,-1 0 0,1 0 1,4-2-1,12-3-448,-1-1-1,1-1 1,25-14 0,-24 11 316,9-5-280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72 17468,'-3'5'2008,"3"-1"-1000,4-4-343,6 0 1127,6 0-304,7-4-384,5-5-191,8 0-401,-3-1-120,2-2-200,-2 7-160,-8-5-376,-5 2-232,-11 3 496,-9 0-40,-17 3-120,3 1-40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20004,'0'3'389,"0"0"0,0-1 0,0 1 0,-1 0 0,1-1 0,-1 1 0,1-1 0,-1 1 0,0-1 0,-1 3 0,-16 42 442,3 1 0,1 0 0,-6 52 0,18-90-807,1-1-1,1 1 0,-1 0 1,3 13-1,-2-22-25,0 0 0,0 0 0,0 1 0,0-1 0,0 0 0,0 1 0,1-1 0,-1 0 0,1 1 0,-1-1 0,1 0 0,-1 0 0,1 0 0,0 0 0,-1 0 0,1 1 0,0-1 0,0 0 0,0-1 0,0 1 0,0 0 0,0 0 0,0 0 0,0 0 0,0-1 0,1 1 0,-1-1 0,0 1 0,0-1 0,0 1 0,1-1 0,-1 0 0,0 1 0,1-1 0,-1 0 0,0 0 0,1 0 0,-1 0 0,0 0 0,1 0 0,-1-1 0,3 0 0,0 0-207,1-1 1,-1 1 0,0-1-1,0-1 1,0 1-1,0 0 1,0-1-1,0 0 1,0 0-1,-1 0 1,0 0-1,1-1 1,3-5-1,-1 0-389,0 0-1,-1-1 0,0 0 1,7-18-1,-2-3-539</inkml:trace>
  <inkml:trace contextRef="#ctx0" brushRef="#br0" timeOffset="1">154 200 15923,'-8'28'2433,"-1"7"-1313,2-1-408,-2-4 1777,4 0-1233,2 5-192,3-7-456,0-6-335,3-4-658,4-5-375,1-11-712,4 1-1033,-1-9 1881,2-7-416,1-7-296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127 106 17628,'-8'7'995,"-5"2"334,1 1 0,-20 23 1,30-31-1237,-1 1-1,1 0 1,0 0 0,0 0 0,0 0 0,1 1 0,-1-1-1,1 0 1,-1 1 0,1-1 0,0 1 0,1 0 0,-1-1-1,1 1 1,-1-1 0,1 1 0,0 0 0,1 4 0,-1-7-86,1 0 0,-1 0 1,1 0-1,-1 0 1,1 0-1,-1 0 0,1-1 1,0 1-1,0 0 1,-1 0-1,1 0 1,0-1-1,0 1 0,0 0 1,0-1-1,0 1 1,0-1-1,0 1 0,0-1 1,0 1-1,0-1 1,0 0-1,0 1 1,0-1-1,0 0 0,1 0 1,-1 0-1,0 0 1,2 0-1,35-4 35,-22 1-44,36-7-6,-48 10 7,-1 0 0,0 0 0,0 0 0,0 0-1,1 0 1,-1 1 0,0 0 0,0-1 0,0 1 0,0 0 0,0 0 0,0 1-1,4 1 1,-6-1 8,0-1-1,1 1 1,-1-1-1,0 1 0,1-1 1,-1 1-1,0 0 1,0 0-1,-1-1 0,1 1 1,0 0-1,-1 0 1,1 0-1,-1 0 1,1 0-1,-1 0 0,0 0 1,0 4-1,0 0 49,0 1-1,-1-1 1,0 0-1,-2 10 1,0-7 53,0-1-1,0 0 1,-1 0-1,0 0 1,-1 0 0,0-1-1,-7 9 1,-3 3 433,-26 21 0,37-37-479,1 0 0,-1 0 0,0 0 1,1-1-1,-1 0 0,0 0 0,-1 0 0,1 0 0,0 0 0,0-1 1,-1 0-1,1 0 0,-6 0 0,8 0-124,-1-1 0,1 0 0,0 0-1,0-1 1,0 1 0,-1 0 0,1-1 0,0 0 0,0 1 0,0-1 0,0 0 0,0 0-1,0 0 1,0 0 0,0 0 0,0-1 0,0 1 0,1-1 0,-1 1 0,1-1 0,-1 1-1,1-1 1,-1 0 0,1 0 0,0 0 0,0 0 0,0 0 0,0 0 0,-1-2 0,-2-11-170,-1 1 1,2-1 0,-2-20 0,2-12-405</inkml:trace>
  <inkml:trace contextRef="#ctx0" brushRef="#br0" timeOffset="1">85 66 17132,'12'0'2344,"4"0"-1440,4-4-368,0-3 1529,10-2-1057,1-1-328,5 0-1048,-8-2 568,0 5-320,-3 0-72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14683,'2'-6'491,"0"1"0,1 0 0,0 0 1,0 0-1,0 0 0,0 1 0,1-1 0,0 1 0,0 0 0,0 0 0,7-5 0,-1 2 203,0 1 0,0 0-1,0 0 1,1 1-1,18-6 1,1 0 350,-27 9-932,1 1 0,0-1 0,0 1 0,0 0 1,0 0-1,-1 0 0,1 0 0,1 1 0,-1-1 1,0 1-1,0 0 0,0 0 0,0 1 0,6 1 1,-9-2-99,-1 0 1,1 0-1,-1 1 1,1-1-1,-1 0 1,1 1-1,-1-1 1,0 0-1,1 1 1,-1-1-1,1 1 1,-1-1-1,0 1 1,1-1-1,-1 1 1,0-1-1,1 1 1,-1-1 0,0 1-1,0-1 1,0 1-1,0-1 1,1 1-1,-1 0 1,0-1-1,0 1 1,0-1-1,0 1 1,0 0-1,0-1 1,0 1-1,-1-1 1,1 1-1,0-1 1,0 1-1,0-1 1,-1 1-1,1 0 1,0-1 0,-1 1-1,-13 20 197,13-21-204,-23 29 174,-50 53 183,67-74-324,-1-1 1,1 2-1,0-1 0,0 1 0,1 0 0,-6 12 0,12-20-39,-1-1 0,1 1 0,0 0 1,-1 0-1,1-1 0,0 1 0,0 0 1,0 0-1,-1 0 0,1-1 1,0 1-1,0 0 0,0 0 0,0 0 1,0 0-1,0-1 0,1 1 1,-1 0-1,0 0 0,0-1 0,1 1 1,-1 0-1,0 0 0,1-1 0,-1 1 1,0 0-1,1 0 0,-1-1 1,1 1-1,0-1 0,-1 1 0,1 0 1,-1-1-1,1 1 0,0-1 0,-1 0 1,1 1-1,0-1 0,0 1 1,-1-1-1,1 0 0,0 0 0,0 1 1,0-1-1,-1 0 0,1 0 0,0 0 1,0 0-1,0 0 0,0 0 1,8 1-117,-1-1 1,0 0 0,15-2 0,-19 1 4,147-25-3877,-123 20 3755,19-5-634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14083,'22'55'7752,"-7"5"-4319,4 59-1063,-16-83-2235,-2 1-1,-1-1 1,-2 1 0,-2-1-1,-1 0 1,-1 0 0,-2-1-1,-17 47 1,-1-15-528,-2-2-1,-4 0 1,-48 75-1,65-117 356,0-1-1,-1 0 0,-1-1 0,-1-1 0,-34 29 0,22-26-302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5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26062,'1'-8'1440,"14"-5"-1424,2-2-16,9-5 272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15211,'10'-6'1865,"-2"6"-1001,-5 3-272,-7 11 1000,-2 6-215,-2 15-409,-1 9-176,-1 4-368,0 0-136,4 5-112,5 2-56,2-11-168,2-4-152,6-14-336,-2-7-288,0-11 648,-6-5-136,-6-11-72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16820,'9'7'1832,"14"-4"-1080,7-5-264,13-8 809,7-3-257,10 0-800,0-5-480,5-5 352,-4 4-200,-10-2-160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73 14107,'0'-1'107,"1"1"0,0 0 1,-1-1-1,1 1 0,-1-1 0,1 1 1,0-1-1,-1 1 0,1-1 0,-1 1 0,0-1 1,1 0-1,-1 1 0,1-1 0,-1 1 1,0-1-1,1 0 0,-1 1 0,0-1 0,0 0 1,0 0-1,0 1 0,0-1 0,1 0 1,-1 0-1,-1 0 0,1 0-38,0 1 0,-1-1 0,1 1 0,-1-1 0,1 1 0,-1 0-1,1-1 1,-1 1 0,1 0 0,-1-1 0,1 1 0,-1 0 0,1 0 0,-1-1 0,0 1 0,1 0 0,-1 0 0,1 0 0,-1 0 0,0 0-1,1 0 1,-1 0 0,0 0 0,1 0 0,-1 0 0,1 0 0,-1 0 0,0 1 0,1-1 0,-1 0 0,1 0 0,-1 1 0,0-1-1,-7 4 134,0 0-1,1 0 0,0 0 0,0 1 0,0 0 0,1 0 0,-1 1 0,1 0 0,0 0 0,-7 10 0,-5 5 89,7-10-138,1 0 1,0 0-1,1 1 0,1 1 0,0 0 0,0 0 0,1 0 1,1 1-1,0 0 0,-6 25 0,11-37-123,1 0 0,-1 0 1,1 0-1,0 0 0,0 0 0,0 0 0,0 0 1,0 0-1,0 0 0,1 0 0,-1 0 0,0 0 1,1 0-1,0-1 0,0 3 0,0-3-10,0 0 1,-1 0-1,1 0 0,0-1 1,0 1-1,0 0 0,0-1 1,-1 1-1,1 0 0,0-1 1,0 1-1,0-1 0,0 0 0,0 1 1,0-1-1,1 0 0,-1 1 1,0-1-1,0 0 0,1 0 1,4 0 30,0-1 1,-1 0 0,1 0-1,0 0 1,-1-1-1,1 0 1,-1 0 0,9-4-1,3-3 21,1-1-1,-1-1 0,-1-1 0,0 0 1,22-23-1,-14 10 37,-1-1 0,28-43 0,-23 21-19,-26 44-83,0 0-1,0 0 1,-1 0 0,0-1-1,0 1 1,0-1-1,0 1 1,-1-1 0,1 1-1,-1-6 1,0 9-4,0 0 0,-1 1 0,1-1 0,0 0 0,0 0 1,0 0-1,-1 0 0,1 1 0,0-1 0,-1 0 0,1 0 0,-1 1 0,1-1 0,-1 0 1,1 1-1,-1-1 0,1 0 0,-1 1 0,0-1 0,1 1 0,-1-1 0,0 1 0,0-1 1,1 1-1,-1-1 0,0 1 0,0 0 0,0 0 0,0-1 0,1 1 0,-1 0 1,0 0-1,0 0 0,0 0 0,0 0 0,0 0 0,1 0 0,-1 0 0,0 0 0,0 0 1,0 1-1,0-1 0,1 0 0,-2 1 0,-3 1-3,0 0 1,0 0-1,0 0 0,0 1 1,1-1-1,-5 5 0,-1 1-123,1 0 0,0 1 0,1 1 0,0-1 0,-12 21-1,15-22-146,0 0 0,0 0 0,1 1 0,1-1 0,0 1 0,0 0 0,0 0 0,-1 13 0,7-10-220,7-6-213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15651,'2'16'2449,"-2"1"-1281,-9 5-512,-1 4 2129,-3-1-1601,2 5-192,1 3-344,1-7-343,6-1-594,3-7-311,6-8-512,4-5-216,3-10 920,0-5-304,-3-11-169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36 13491,'37'-30'5531,"-32"24"-1702,-24 22-1940,2 2-1630,0 0 1,1 0-1,1 2 0,0 0 0,2 0 1,-22 45-1,33-60-244,0 0-1,0 0 1,1 0 0,-1 0 0,1 0-1,0 0 1,0 1 0,1-1 0,-1 8-1,2-11-10,-1-1 0,0 1 0,0-1 0,1 1 0,-1 0 0,1-1-1,-1 1 1,1-1 0,0 1 0,-1-1 0,1 0 0,0 1 0,0-1 0,0 0-1,0 1 1,0-1 0,1 0 0,-1 0 0,0 0 0,0 0 0,1 0-1,-1 0 1,0-1 0,1 1 0,-1 0 0,1-1 0,-1 1 0,1-1 0,0 1-1,-1-1 1,1 0 0,-1 0 0,1 1 0,2-1 0,3 0-41,0-1 1,1 1-1,-1-1 1,0 0 0,0-1-1,0 0 1,0 0-1,0-1 1,0 1 0,-1-1-1,1-1 1,-1 1-1,7-6 1,-3 1-161,0 1 0,-1-1 1,0-1-1,0 0 0,-1 0 0,13-20 1,-7 6-158</inkml:trace>
  <inkml:trace contextRef="#ctx0" brushRef="#br0" timeOffset="1">211 108 16716,'-5'19'2136,"-3"8"-1088,0 6-344,-2 3 969,-2 1-225,2 2-320,5 1-248,0-4-583,4 1-401,2-10-657,4-3-399,5-3 920,4-4-216,2-13-184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21405,'9'9'2120,"-5"-1"-1440,-2-2-280,-1-3 913,1 0-313,6-3-592,1-2-640,2-5 296,-4-2-184,-2-5-48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12995,'9'-7'1409,"0"0"1,13-15-1,6-4 2347,-27 25-3672,-1 1-1,0 0 0,0-1 1,1 1-1,-1 0 1,0-1-1,1 1 1,-1 0-1,1 0 1,-1-1-1,0 1 0,1 0 1,-1 0-1,1 0 1,-1-1-1,0 1 1,1 0-1,-1 0 0,1 0 1,-1 0-1,1 0 1,-1 0-1,1 0 1,-1 0-1,0 0 1,1 0-1,-1 0 0,1 0 1,-1 1-1,1-1 1,3 13 1287,-9 21-349,-28 145 735,29-143-1780,1 1 1,5 71 0,-2-106-136,0 0 0,0 0 0,0 0 0,0 0 0,1 0 0,-1 0 0,1-1 0,-1 1 1,1 0-1,1 2 0,3-6-810,2-12 561,1-7-309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21 14187,'15'-12'2296,"-5"4"-65,-13 19 1404,-5 3-2774,-38 79 1593,40-79-2286,0 1 0,1 0 0,1 0 0,-4 22 0,8-36-154,-1 1-1,1-1 0,0 1 0,0-1 0,0 0 0,0 1 1,0-1-1,0 1 0,0-1 0,0 1 0,1-1 0,-1 0 1,1 1-1,-1-1 0,1 0 0,-1 1 0,1-1 1,0 0-1,-1 0 0,1 0 0,2 2 0,-1-1-4,0-1-1,0 0 1,0 0-1,0 0 1,1-1-1,-1 1 1,0-1-1,0 1 1,1-1-1,-1 0 0,0 1 1,4-2-1,12 1 18,0-2-1,0 0 0,27-7 0,-24 5-15,-1 0 1,26-1-1,-44 5-9,0 0-1,1 0 0,-1 0 0,0 0 0,0 0 0,1 1 0,-1-1 0,0 1 0,0-1 0,0 1 0,0 0 0,0 0 0,0 0 0,0 0 0,0 0 1,0 0-1,0 1 0,0-1 0,-1 0 0,1 1 0,2 3 0,-3-3 0,1 1 0,-1-1 0,0 1 0,-1 0 0,1-1 0,0 1 0,-1 0 0,1-1 0,-1 1 0,0 0 0,0 0 0,0 0 0,0-1 0,-1 1 0,1 0 0,-1 0 0,-1 4 0,-1 3 21,-1 0-1,0-1 1,0 1 0,-1-1 0,-1 0-1,1 0 1,-1-1 0,-1 0 0,0 0-1,0 0 1,0-1 0,-10 8 0,-10 6 150,-2-2 0,-39 21 1,59-35-147,3-1-51,-1 0 0,0-1-1,-1 0 1,1 0-1,0 0 1,-1-1 0,0 0-1,-7 0 1,12-2-66,1 0-1,0 0 1,-1 0 0,1 0-1,0 0 1,0-1 0,-1 1-1,1-1 1,0 0 0,0 0 0,0 1-1,0-2 1,0 1 0,0 0-1,0 0 1,0 0 0,0-1-1,1 1 1,-1-1 0,0 0-1,1 1 1,-1-1 0,1 0-1,0 0 1,0 0 0,0 0 0,0 0-1,0 0 1,0 0 0,0 0-1,0-4 1,-6-21-452,3-1-187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8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13595,'2'0'2320,"7"-2"-839,-2-5-585,13 3 2409,2 4-1513,4-7-560,2-8-176,4-2-431,2 9-161,0-11-376,-1 2-304,-7-3 216,0-8-72,-6 6-16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14131,'8'10'1312,"-1"2"-1000,-1-8-272,-1-4 2225,-5-13-1881,-4-10 176,-6-4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11987,'28'-10'610,"-9"3"-307,0 1 1,-1 0-1,2 1 1,-1 1-1,1 1 1,-1 0-1,38 1 1,31 8-165,-1-3 1,106-12-1,370-27-53,-167 18-134,-1-23-161,-375 39 194,162-14 28,311 15 0,277 5 210,-180 8-43,-1 34 400,18-39-649,-573-9 67,72 1 2,-93 1 20,-1 2 0,1 0 0,-1 0 0,1 1 0,-1 0 0,14 6 0,-20-6-77,0 0-1,0 1 1,0 0-1,0-1 1,6 7-1,-12-6-141,-3 1 43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2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 14187,'0'0'81,"0"0"1,0-1-1,0 1 1,0 0-1,0-1 0,0 1 1,0 0-1,0 0 1,0-1-1,0 1 0,-1 0 1,1 0-1,0-1 1,0 1-1,0 0 0,0 0 1,-1-1-1,1 1 1,0 0-1,0 0 0,-1 0 1,1 0-1,0-1 1,0 1-1,-1 0 0,1 0 1,0 0-1,0 0 1,-1 0-1,1 0 0,0 0 1,-1 0-1,1 0 1,-1 0-1,-15 1 1599,12 0-1432,0 1 0,0-1 0,0 1 0,1-1-1,-1 1 1,-4 3 0,-3 6-71,0 1 0,0 0 0,1 1-1,1 0 1,0 0 0,1 1 0,0 1 0,1-1-1,-9 27 1,9-20-119,1 1-1,2 0 1,0 0-1,1 0 1,1 1 0,1 31-1,1-47-39,1 0-1,-1 0 1,1 0 0,1 0-1,0 0 1,3 10-1,-4-16-11,-1 1-1,1-1 0,0 1 0,0-1 0,-1 0 1,1 1-1,0-1 0,0 0 0,0 0 0,1 0 1,-1 0-1,0 0 0,0 0 0,1 0 0,-1 0 1,0 0-1,1 0 0,-1-1 0,1 1 0,-1-1 1,1 1-1,-1-1 0,1 1 0,-1-1 0,1 0 1,-1 0-1,1 0 0,-1 0 0,1 0 1,0 0-1,-1 0 0,1-1 0,-1 1 0,3-1 1,4-2 24,0-1 1,0 1-1,-1-1 1,0-1-1,0 1 1,0-1 0,0-1-1,-1 1 1,7-8-1,-4 4 72,-1-1 0,0 1 0,-1-1-1,0-1 1,9-17 0,-15 26-70,0 0-1,0 0 1,0 0 0,-1 0 0,1 0 0,-1 0-1,1 0 1,-1 0 0,0 0 0,0 0 0,1-1 0,-1 1-1,-1 0 1,1 0 0,0 0 0,-1-3 0,0 4-6,1 0 0,-1 0 1,0 0-1,0-1 0,0 1 1,1 0-1,-1 0 1,0 1-1,0-1 0,0 0 1,0 0-1,0 0 0,-1 1 1,1-1-1,0 0 0,0 1 1,0-1-1,-1 1 0,-1-1 1,-2 0 25,0 1 1,-1-1-1,1 1 1,-1 0-1,1 0 1,0 1-1,-1 0 1,1 0-1,0 0 1,0 0-1,-5 3 0,6-3-222,0 0-1,0 1 0,0 0 0,0 0 0,0 0 1,1 0-1,-1 0 0,1 1 0,0 0 0,0-1 1,0 1-1,0 0 0,-4 6 0,7-6-1567,4-6 1061,5-5 12,0-3-425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2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12483,'9'9'1840,"-7"8"-680,0-1-392,-6 15 1865,-2-1-1281,0 6-335,0 1-41,2-1-592,-3-4-496,3-8 200,2-1-96,4-17-184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 17100,'-3'-14'2659,"3"14"-2588,0 0 0,-1 0 0,1 0 1,0 0-1,0 0 0,-1 0 0,1 0 0,0 0 0,-1 0 0,1 0 0,0 0 0,0 0 0,-1 0 0,1 0 0,0 0 1,0 1-1,-1-1 0,1 0 0,0 0 0,0 0 0,0 0 0,-1 1 0,1-1 0,0 0 0,0 0 0,0 0 1,0 1-1,-1-1 0,1 1 0,-13 26 1679,9-9-1440,0-9-234,2 1-1,-1 0 1,1 1 0,1-1-1,0 0 1,0 0 0,2 13-1,-1-23-68,1 1 0,-1 0 0,0-1 0,1 1-1,-1-1 1,1 1 0,-1-1 0,1 0 0,-1 1-1,1-1 1,0 1 0,-1-1 0,1 0 0,-1 1 0,1-1-1,0 0 1,-1 0 0,1 0 0,0 1 0,-1-1-1,1 0 1,0 0 0,0 0 0,-1 0 0,1 0 0,0 0-1,0-1 1,24 0 54,-21 0-42,-3 1-19,0 0 0,1 0 0,-1 0-1,0 0 1,0 0 0,1 1 0,-1-1 0,0 0 0,1 0 0,-1 1 0,0-1-1,0 1 1,0-1 0,1 1 0,-1 0 0,0 0 0,0-1 0,0 1-1,0 0 1,1 1 0,0 1 0,-1-1-1,1 0 1,-1 1 0,1-1-1,-1 1 1,0-1-1,0 1 1,0 0 0,0 3-1,1 3 10,-1-1 0,-1 1 0,1 0 0,-1 0 0,-2 10 0,1-8 121,-1 0 1,-1 0-1,0 0 1,0-1-1,-1 1 1,0-1 0,-1 1-1,0-1 1,-9 12-1,14-21-118,-1 0-1,1-1 1,-1 1-1,1 0 0,-1-1 1,0 1-1,1 0 1,-1-1-1,0 1 1,1-1-1,-1 1 0,0-1 1,0 1-1,0-1 1,1 1-1,-1-1 1,0 0-1,0 0 0,0 1 1,0-1-1,0 0 1,1 0-1,-1 0 1,0 0-1,0 0 1,0 0-1,0 0 0,0 0 1,-1-1-1,0 0-107,0 0 0,0 0 0,0 0 0,1-1 0,-1 1 0,1-1 0,-1 1 0,1-1 0,-1 1 0,1-1-1,0 0 1,-2-2 0,-1-3-241,1 0 0,-1 0 0,1-1 0,0 1 0,1-1-1,-2-8 1,3-7-356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14955,'0'-4'2073,"6"5"-1001,-1 2-368,1 0 2017,1-3-1305,5 0-560,1-1-128,1-1-272,3 1-144,-1-9-192,0-2-184,-1 1-552,1 2-320,-4 1 752,-4 1-152,-2-5-136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13651,'0'0'94,"0"0"0,0 0 0,0 0-1,1 0 1,-1 0 0,0 0 0,0 0 0,0 0 0,1 0 0,-1 0-1,0 0 1,0 0 0,0 0 0,1 0 0,-1 0 0,0 0 0,0 0-1,0 0 1,1 0 0,-1 0 0,0 0 0,0 0 0,0 0 0,1 0-1,-1 1 1,0-1 0,0 0 0,0 0 0,0 0 0,0 0 0,1 0 0,-1 1-1,0-1 1,0 0 0,0 0 0,0 0 0,0 1 0,0-1 0,0 0-1,0 0 1,1 0 0,-1 1 0,0-1 0,0 0 0,0 0 0,0 0-1,0 1 1,0-1 0,0 0 0,0 0 0,-5 17 1943,-14 20-531,3-6-1020,0 0 1,2 2-1,-16 59 0,24-71-346,1 0 0,-1 23 0,5-37-125,0-1 0,1 1 1,0 0-1,1 0 0,-1 0 0,1 0 0,1-1 0,-1 1 0,1 0 0,4 10 0,-5-16-10,-1 1-1,1-1 1,0 1-1,0-1 1,0 1 0,0-1-1,0 0 1,1 1-1,-1-1 1,0 0 0,1 0-1,-1 0 1,0 0 0,1 0-1,-1 0 1,1 0-1,0 0 1,-1-1 0,1 1-1,-1-1 1,4 1 0,-2-1 10,-1 0 1,1 0-1,-1 0 1,1-1-1,-1 1 1,1-1-1,-1 0 1,1 0-1,-1 1 1,0-2-1,1 1 1,-1 0-1,3-3 1,0 1 54,0-1 1,0 0-1,-1 0 1,0-1-1,0 1 1,0-1-1,0 0 0,-1 0 1,0-1-1,0 1 1,4-11-1,-6 14-30,0 1 1,-1-1-1,1 0 0,-1 0 0,0 1 0,0-1 0,0 0 1,0 0-1,0 0 0,0 0 0,0 1 0,0-1 1,-1 0-1,1 0 0,-1 1 0,1-1 0,-1 0 0,0 1 1,0-1-1,1 0 0,-1 1 0,0-1 0,-1 1 1,1-1-1,0 1 0,0 0 0,-3-2 0,3 2-18,-1 0 0,0 0 1,-1 0-1,1 0 0,0 1 0,0-1 0,0 1 0,0-1 0,-1 1 0,1 0 0,0 0 1,0 0-1,0 0 0,-1 0 0,1 0 0,0 1 0,0-1 0,0 1 0,0 0 1,-1-1-1,1 1 0,-3 2 0,-43 30-3396,47-33 2798,0-4-163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18044,'11'-12'2786,"7"-7"599,-18 19-3343,1-1-1,0 1 1,-1 0-1,1 0 0,-1 0 1,1 0-1,-1 0 1,1 0-1,0 0 0,-1 0 1,1 0-1,-1 0 0,1 0 1,0 0-1,-1 0 1,1 0-1,-1 0 0,1 1 1,-1-1-1,1 0 1,0 0-1,-1 1 0,1-1 1,-1 0-1,0 1 0,1-1 1,-1 1-1,1-1 1,-1 0-1,0 1 0,1-1 1,-1 1-1,0-1 1,1 1-1,-1 0 0,0-1 1,0 1-1,1-1 0,-1 1 1,0 0-1,1 2-13,0 0 0,0 0-1,-1 0 1,1 0-1,-1 0 1,1 1 0,-1-1-1,0 0 1,0 0 0,-1 0-1,1 0 1,-1 0 0,0 0-1,1 0 1,-1 0 0,0 0-1,-1 0 1,-2 5 0,-4 6 76,0 0 1,-14 17 0,11-16 27,-23 31 200,-19 29 226,53-74-551,-1 0 0,0-1 0,1 1 0,-1 0 0,1 0 0,-1 0 0,1 0 0,0 0 0,-1 0 0,1-1 0,0 1 0,-1 0 0,1 0 1,0 0-1,0 0 0,0 0 0,0 0 0,0 0 0,0 0 0,0 0 0,0 0 0,1 2 0,0-3-4,-1 1 1,1-1 0,-1 1-1,1-1 1,0 0-1,0 1 1,-1-1-1,1 0 1,0 1-1,-1-1 1,1 0 0,0 0-1,0 0 1,0 1-1,-1-1 1,1 0-1,0 0 1,0 0-1,0 0 1,1-1 0,6 0-56,1-1 1,0 0 0,11-5 0,1-1-750,-1-1-1,23-16 1,4-1-188,-27 17 325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14987,'9'-3'3469,"-11"12"-662,-10 17 621,10-23-3126,-30 65 1917,31-68-2216,1 0-1,0 0 0,0 0 0,0 1 0,0-1 0,0 0 0,0 0 0,0 0 0,-1 1 0,1-1 0,0 0 0,0 0 0,0 0 0,0 1 0,0-1 0,0 0 0,0 0 0,0 0 0,0 1 0,0-1 0,0 0 0,0 0 0,0 1 0,0-1 0,1 0 0,-1 0 0,0 0 0,0 1 0,0-1 0,0 0 1,0 0-1,0 0 0,0 1 0,1-1 0,-1 0 0,0 0 0,0 0 0,0 0 0,0 0 0,1 1 0,-1-1 0,0 0 0,0 0 0,0 0 0,1 0 0,-1 0 0,15-3-10,18-15-122,-31 17 114,7-3-36,-1 0 0,0 0 1,1 1-1,0 0 0,-1 1 1,11-2-1,-17 4 37,0 0 1,0 0-1,1 0 0,-1 0 0,0 0 1,0 0-1,0 0 0,0 1 0,0-1 1,0 1-1,0-1 0,0 1 0,0 0 1,2 1-1,-3-1 11,0 0 0,0 0 0,0 0-1,0 0 1,0 1 0,-1-1 0,1 0 0,0 0 0,-1 1 0,1-1 0,-1 0 0,1 1 0,-1-1-1,0 0 1,1 1 0,-1-1 0,0 0 0,0 1 0,0-1 0,0 1 0,0-1 0,0 1-1,-1 2 1,-1 3 48,0 0 0,0 0 0,0 0 0,-1 0 0,0 0-1,-1-1 1,-6 12 0,-36 41 487,34-45-459,8-9-30,0 0-1,0 0 1,-1 0 0,0-1 0,0 0-1,-10 7 1,14-11-108,0 1 0,-1 0-1,1-1 1,0 1 0,-1-1 0,1 1-1,-1-1 1,1 0 0,0 0 0,-1 1-1,1-1 1,-1 0 0,1 0 0,0-1-1,-1 1 1,1 0 0,-1 0 0,1-1-1,0 1 1,-1-1 0,1 1 0,0-1-1,-1 1 1,1-1 0,0 0 0,0 0-1,0 1 1,0-1 0,0 0 0,0 0-1,0 0 1,0 0 0,0-1 0,0 1-1,0 0 1,-1-2 0,0-1-74,0 0 0,0 0 0,0 0 0,1 0 0,-1 0 0,-1-8 0,-1-9-574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3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17420,'7'-3'2096,"2"6"-1120,1 3-319,3-1 1327,1 0-600,6 5-544,0-5-95,3-2-513,2-1-336,-1-5-721,0-3-631,-1-3 1184,-3-3-280,-1-17-144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13811,'-6'-15'2818,"6"15"-2774,0-1 1,0 1-1,0 0 1,0 0-1,0 0 0,0 0 1,0 0-1,0 0 1,0 0-1,0 0 1,0 0-1,0-1 1,0 1-1,0 0 1,0 0-1,0 0 0,0 0 1,0 0-1,0 0 1,0 0-1,0 0 1,0 0-1,0 0 1,0-1-1,0 1 1,0 0-1,0 0 0,0 0 1,0 0-1,0 0 1,0 0-1,1 0 1,-1 0-1,0 0 1,0 0-1,0 0 1,0 0-1,0 0 0,0 0 1,0 0-1,0 0 1,0 0-1,0 0 1,1 0-1,-1 0 1,0 0-1,0 0 1,0 0-1,0 0 0,0 0 1,0 0-1,0 0 1,0 0-1,0 0 1,1 0-1,-1 0 1,0 0-1,0 0 1,0 0-1,0 0 0,21 16 3268,-9-6-3713,2 0 390,73 61 342,-76-61-477,0 0 0,-2 1 0,1 0-1,-1 0 1,11 20 0,-19-30 50,-1-1 0,0 0 0,0 0-1,1 1 1,-1-1 0,0 0 0,0 1 0,1-1 0,-1 0 0,0 1-1,0-1 1,0 0 0,0 1 0,0-1 0,0 1 0,0-1 0,1 0-1,-1 1 1,0-1 0,0 1 0,0-1 0,-1 0 0,1 1 0,0-1-1,0 0 1,0 1 0,0-1 0,0 1 0,-1 0 0,-10-6-1849,0-1 987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1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14051,'-3'7'1480,"3"-6"-712,0 1-247,1-4 695,5-2-120,3 1-248,5 0-112,0-3-263,2-1-105,3-1-200,-5-7-120,3 1-168,-1 0-48,0-4-297,-5 1-231,1 3 528,-5 0-104,3 4-136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1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6 306 14491,'-5'0'1499,"9"-4"-936,12-7 45,2 4-267,1 1-1,0 0 1,0 2-1,0 0 1,0 1-1,22-1 1,120 6 297,-160-2-633,327 6 131,-237-9-128,146-24 0,-5-22 42,-121 23-5,220-23 0,-107 42-19,29-1-101,-175 2 24,96-21-1,-14-14 83,-95 22-46,-58 17-158,-12 1-143,-11 2-478,-4 1 334,12-3 143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1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 17028,'-11'-9'3180,"4"10"-637,2 20-518,5-17-2192,-40 345 2178,34-303-1761,7-53-857,0 1 0,0 0 0,0 0 1,1 0-1,3-7 0,2-3-57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53 15283,'6'-7'2365,"-9"5"-423,-10 13 30,8-4-1869,1 1 0,0 0 0,1 0 0,0 0 0,0 0 0,1 0 0,0 1 0,0-1 0,1 1 0,0-1 0,1 1 0,-1 0 0,3 13 0,-2-19-98,1 1 1,0-1 0,0 0-1,0 1 1,1-1 0,-1 0-1,1 0 1,0 0 0,0 0-1,0 0 1,0 0 0,0-1 0,1 1-1,4 4 1,4 2 6,1-1 0,18 10 1,10 7 29,-33-19-38,0-1 1,-1 1 0,0 0 0,0 1 0,-1 0 0,0 0 0,9 14-1,-13-19 8,0 0 1,0 0-1,0 0 0,0 0 0,-1 0 0,1 0 0,0 1 0,-1-1 0,0 0 0,1 0 0,-1 0 0,0 0 0,0 1 0,0-1 1,-1 0-1,1 0 0,0 0 0,-1 0 0,1 1 0,-1-1 0,0 0 0,0 0 0,0 0 0,0 0 0,0 0 0,0-1 0,-1 1 0,1 0 1,0-1-1,-1 1 0,1 0 0,-1-1 0,0 0 0,0 1 0,-3 1 0,-8 5 94,0 0 0,-1-2 0,0 1-1,-1-2 1,1 0 0,-1 0 0,-22 3 0,26-6-47,-1 0-2,1 0 0,-24 0 0,33-2-55,0 0 0,1 0 1,-1 0-1,0 0 1,0 0-1,0-1 1,0 1-1,0-1 1,1 1-1,-1-1 1,0 0-1,0 0 0,1 1 1,-1-1-1,1 0 1,-1-1-1,1 1 1,-1 0-1,1 0 1,-1-1-1,1 1 0,0 0 1,0-1-1,0 0 1,-1-1-1,1 2-5,1-1 1,0 1-1,0 0 0,0 0 0,0 0 0,0-1 0,0 1 1,0 0-1,1 0 0,-1 0 0,0 0 0,1-1 0,-1 1 1,0 0-1,1 0 0,0 0 0,-1 0 0,1 0 0,0 0 1,-1 0-1,1 0 0,0 0 0,0 1 0,1-2 0,25-17-24,-3 5 23,0-1 0,-1-1 1,0-1-1,27-27 1,-14 13 17,-14 11 4,-1-1 1,-1-1-1,0-1 1,-2-1-1,-1-1 0,26-47 1,-42 70 0,0-1-1,0 1 1,0 0-1,0 0 1,0 0-1,-1-1 1,1 1-1,-1 0 1,1 0-1,-1-1 1,0 1-1,0-1 1,0 1 0,0 0-1,0-1 1,-1 1-1,1 0 1,-1-1-1,-1-3 1,1 5 5,0-1 0,0 1 0,-1-1 0,1 1 0,0 0 0,-1-1 1,0 1-1,1 0 0,-1 0 0,0 0 0,1 0 0,-1 1 0,0-1 0,0 0 0,1 1 1,-1-1-1,0 1 0,0 0 0,0-1 0,0 1 0,0 0 0,0 0 0,0 0 0,-2 1 1,-6 0 84,-1 1 0,1 0 1,-20 6-1,22-5-232,-1 0 0,-1-1-1,1 0 1,-17 1 0,25-3 58,0-1 1,0 1-1,0-1 1,1 0-1,-1 1 1,0-1-1,0 0 1,1 1-1,-1-1 1,1 0-1,-1 0 1,1 0-1,-1 0 1,1 0-1,-1 0 1,1 0-1,0 0 1,0 0-1,-1 0 1,1 1-1,0-1 1,0 0-1,0-2 0,1-11-368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74 221 10682,'-23'45'3246,"16"-35"-2380,1 0 0,1 1 1,0 0-1,0 0 0,-3 16 0,-7 36 2646,15-63-3496,0 0 0,0 0 0,1-1 0,-1 1 0,0 0 0,0 0 0,0 0 0,0 0 0,0 0 0,0 0 0,0 0 0,1 0 0,-1 0 1,0 0-1,0-1 0,0 1 0,0 0 0,0 0 0,1 0 0,-1 0 0,0 0 0,0 0 0,0 0 0,0 0 0,0 0 0,1 0 0,-1 0 0,0 0 0,0 0 0,0 1 0,0-1 0,0 0 0,0 0 1,1 0-1,-1 0 0,0 0 0,0 0 0,0 0 0,0 0 0,0 0 0,0 0 0,0 0 0,1 1 0,-1-1 0,0 0 0,0 0 0,0 0 0,0 0 0,0 0 0,0 0 0,0 1 0,0-1 1,0 0-1,0 0 0,0 0 0,0 0 0,0 0 0,0 1 0,0-1 0,0 0 0,0 0 0,0 0 0,10-11 369,4-16-153,-1-1-1,-1-1 1,9-34 0,-10 29-117,49-170 119,-54 190-218,-9 35-2,3-21-14,-10 63-9,-1 4 30,3 0 0,0 82 0,9-145-63,-2-1-122,1 0-1,0 0 1,0 0-1,1 0 1,-1 0-1,0 1 1,1-1-1,0 0 1,0 0-1,0-1 1,0 1-1,3 4 1,4-21-708,-1-1 296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17396,'-1'4'471,"1"0"-1,-2 0 1,1 0 0,0 0 0,-1-1-1,1 1 1,-5 5 0,-2 9 117,-2 9-145,1 1 1,1 0-1,1 0 0,2 1 1,1 0-1,0 37 0,4-63-417,0 1-1,1-1 0,-1 0 1,1 1-1,0-1 0,0 0 1,0 0-1,0 0 0,1 1 1,-1-1-1,1 0 1,2 3-1,-4-6-17,1 1-1,0 0 1,-1-1 0,1 1 0,-1-1-1,1 1 1,0-1 0,0 1-1,-1-1 1,1 1 0,0-1 0,0 0-1,0 1 1,-1-1 0,1 0 0,0 0-1,0 1 1,0-1 0,1 0 0,-1 0 0,1-1 0,-1 1 0,0 0 1,0-1-1,1 1 0,-1-1 1,0 0-1,0 1 0,0-1 1,1 0-1,-1 0 0,0 1 1,0-1-1,0 0 0,0 0 0,1-2 1,5-5 39,-1-1 1,0 0-1,0 0 1,-1 0-1,0-1 1,0 1-1,-1-1 1,0-1-1,-1 1 1,0 0-1,-1-1 1,0 0-1,-1 1 1,0-1-1,0 0 1,-1 0-1,-1 1 1,-2-15-1,3 22-33,-1 0 0,0 0-1,0 0 1,-1 0-1,1 0 1,0 0 0,-1 1-1,0-1 1,0 0 0,1 1-1,-2 0 1,1-1-1,0 1 1,0 0 0,-1 0-1,-3-3 1,5 4-64,-1 1 1,1-1-1,0 0 0,0 1 0,0-1 1,-1 1-1,1 0 0,0-1 0,-1 1 1,1 0-1,0 0 0,-1-1 1,1 1-1,0 0 0,-1 1 0,1-1 1,0 0-1,-1 0 0,1 0 0,0 1 1,-1-1-1,1 1 0,0-1 1,0 1-1,0-1 0,-1 1 0,1 0 1,0 0-1,0 0 0,0-1 0,0 1 1,0 0-1,0 0 0,0 0 1,1 0-1,-1 1 0,0-1 0,1 0 1,-2 2-1,2-3 2,0 0 1,1 0-1,-1 0 1,0 0-1,0 0 1,0 0-1,0 0 1,1 0-1,-1 0 1,0 0-1,0 0 0,0 0 1,1 0-1,-1 0 1,0 0-1,0 0 1,0 0-1,0 0 1,0 0-1,1 0 1,-1 0-1,0 0 0,0 1 1,0-1-1,0 0 1,0 0-1,1 0 1,-1 0-1,0 0 1,0 0-1,0 1 1,0-1-1,0 0 1,0 0-1,0 0 0,0 0 1,0 1-1,0-1 1,0 0-1,1 0 1,-1 0-1,0 0 1,0 1-1,0-1 1,0 0-1,0 0 0,0 0 1,-1 0-1,1 1 1,0-1-1,0 0 1,0 0-1,0 0 1,0 0-1,0 1 1,0-1-1,0 0 1,0 0-1,0 0 0,0 0 1,-1 0-1,1 1 1,0-1-1,0 0 1,0 0-1,13-6-1210,-1-3 274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14067,'0'0'86,"0"0"1,1-1-1,-1 1 0,0 0 1,1 0-1,-1 0 0,0 0 1,1 0-1,-1 0 0,0 0 1,1 0-1,-1 0 0,0 0 1,1 1-1,-1-1 0,0 0 0,1 0 1,-1 0-1,0 0 0,1 0 1,-1 1-1,0-1 0,0 0 1,1 0-1,-1 0 0,0 1 1,0-1-1,1 0 0,-1 0 1,0 1-1,0-1 0,0 0 1,0 1-1,1-1 0,-1 1 1,-1 15 1951,-15 25 152,12-31-1596,-1 2-62,-10 30 637,14-39-1094,0 0 0,0 0 0,0 0 0,1 1 0,0-1 0,-1 0 0,1 0 0,1 1 0,-1-1 0,1 4 0,-1-6-65,1 0 0,0 0 0,-1-1 0,1 1 0,-1 0 1,1-1-1,0 1 0,-1 0 0,1-1 0,0 1 0,0-1 1,0 1-1,-1-1 0,1 0 0,0 1 0,0-1 1,0 0-1,0 1 0,0-1 0,0 0 0,0 0 0,0 0 1,0 0-1,0 0 0,0 0 0,-1 0 0,1 0 0,2-1 1,28-5 52,-7-3-13,-14 5-40,0 1-1,-1 0 1,1 0 0,0 1 0,0 1 0,18-2 0,-26 3-10,0 1 0,-1-1-1,1 1 1,0-1 0,-1 1 0,1 0 0,-1-1 0,1 1-1,-1 0 1,1 0 0,-1 0 0,0 0 0,1 1-1,-1-1 1,0 0 0,0 0 0,0 1 0,0-1 0,0 1-1,0-1 1,0 1 0,0-1 0,-1 1 0,1-1-1,-1 1 1,1 0 0,-1-1 0,1 1 0,-1 0 0,0 0-1,0-1 1,0 1 0,0 2 0,0 9 21,-1-1 0,0 0 0,-4 19 0,4-24 12,-4 19 200,-1-1 0,-12 32 0,14-46-70,-1 0 0,0-1 0,0 1-1,-1-1 1,0 0 0,-1-1 0,-12 14-1,18-22-189,1-1-1,-1 1 0,0 0 1,0 0-1,1 0 0,-1 0 1,0-1-1,0 1 0,0 0 1,0-1-1,0 1 0,0-1 1,0 1-1,0-1 0,0 0 1,0 1-1,0-1 0,0 0 1,0 0-1,0 0 0,-1 1 1,1-1-1,0 0 0,0-1 1,0 1-1,0 0 0,0 0 1,0 0-1,0-1 0,0 1 0,-1 0 1,1-1-1,0 1 0,0-1 1,1 1-1,-1-1 0,0 0 1,0 1-1,0-1 0,0 0 1,0 0-1,1 0 0,-1 0 1,0 1-1,1-1 0,-1 0 1,1 0-1,-1 0 0,1 0 1,-1-2-1,-3-4-175,1-1 1,0 0-1,1 1 0,0-1 1,-2-14-1,-1-17-389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19268,'-3'-1'1857,"6"4"-1257,3-2-240,4-1 856,2 0-320,9-1-368,0-5-128,2-3-616,4-1-536,-2 2 680,-5 0-104,-2 4-104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3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73 155 9682,'-21'5'4409,"-10"10"-2280,17-8-1420,7-1-334,9-3-65,-2-3-297,1 0 0,0 0 0,-1 0 0,1 0 0,0 0 0,-1 0 0,1 0 0,-1 0 1,1 0-1,0 0 0,-1 0 0,1-1 0,-1 1 0,1 0 0,-1 0 0,1-1 0,0 1 0,-1-1 1,0 1-1,1 0 0,-1-1 0,1 1 0,-1-1 0,1 0 0,5-4 208,0 0-1,1 1 0,0 0 1,-1 0-1,1 0 1,12-4-1,-11 6 49,0 0 0,1 1-1,14-1 1,21-4-190,-28 3-21,0 0 0,0 2 1,0-1-1,0 2 0,0 0 1,25 4-1,-22-2-66,11 1 13,1 0 2,0-1 0,0-2 0,37-3 0,34-3-9,-73 5 1,0 0 1,0-2 0,30-7-1,-5-2 26,1 3-1,56-4 1,-95 13-16,1 1 1,0 1-1,24 4 1,8 2 13,159 3-51,-112-8 21,77-3 25,-97-6-32,2 4 52,136-21 0,-140 11-40,96-9-13,115 16 36,-248 5-16,39-5-1,-17 0 23,-45 5 0,7-1 32,-2-4-35,1 1 1,0 1 0,22 0-1,-10 0 7,44-2 30,-40 8-27,-35-3-30,0 0 0,0 0 0,0 0 0,0 0 0,-1 0 0,1 0 0,0 0 0,0-1 0,0 1 0,0 0 0,0-1 0,0 1 0,0 0 0,0-1 0,0 0 1,0 1 11,-1-1 1,1 1 0,-1 0 0,0 0 0,1-1-1,-1 1 1,1 0 0,-1 0 0,1 0 0,-1 0 0,0-1-1,1 1 1,-1 0 0,1 0 0,-1 0 0,1 0-1,-1 0 1,1 0 0,-1 0 0,1 0 0,-1 0-1,1 0 1,-1 1 0,1-1 0,-1 0 0,1 0 0,-1 0-1,0 1 1,1-1 0,-1 0 0,1 0 0,-1 1-1,0-1 1,1 1 0,4 2 510,-4-5-218,-1 1-174,-35-7 562,21 3-650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13931,'-28'-5'2598,"24"4"-1602,0 0 0,-1 0 0,1 0 1,0 1-1,0-1 0,-6 1 0,45-3-857,0 1 0,0 2 0,0 2 0,-1 1-1,1 1 1,-1 2 0,0 1 0,0 2 0,-1 1-1,0 2 1,46 23 0,-69-30-133,-1 1 0,1 0 0,-1 0 0,-1 1-1,1 0 1,-1 0 0,8 10 0,-13-13-1,0 0 0,-1 0-1,1 1 1,-1-1 0,0 1 0,0-1 0,-1 1 0,1 0-1,-1-1 1,0 1 0,0 0 0,-1 0 0,0 0 0,0 0-1,0 0 1,0 0 0,-1 0 0,0 5 0,-3 7 16,-1-1 0,0 0 0,-1 0 0,-1 0 0,0-1 0,-1 0 1,-1 0-1,0-1 0,-1 0 0,0-1 0,-1 0 0,-1 0 0,-18 15 1,-12 6 18,-1-2 0,-89 49 0,-2-2 92,134-79-138,-1 0 0,1 0 0,-1 1 1,1-1-1,0 0 0,-1 0 0,1 1 0,-1-1 0,1 0 1,0 1-1,-1-1 0,1 0 0,0 1 0,-1-1 0,1 0 1,0 1-1,0-1 0,-1 1 0,1-1 0,0 1 1,0-1-1,-1 1 0,8 4-714,17-3-417,30-18 491,-13 4 201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15971,'-1'6'2017,"2"4"-1209,-5 12-336,-6-1 1617,0 12-1321,-2 0-136,4 3-168,1-3-184,2-7-504,4-3-248,1-8-536,0-2 175,-2-13-55,1-8 216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16203,'24'4'1441,"11"-13"-1065,6-1-136,8-7 520,4 1-152,4 3-168,-2 2-208,-14 2-464,-6 4-256,-18 5 464,-6 3-112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 14227,'-28'11'1309,"23"-8"-858,0-1 0,0 0-1,-1 0 1,1 0 0,0-1-1,-1 1 1,-9 0-1,16-1-280,0 0-1,1 0 1,-1 0-1,1 0 0,-1 0 1,0 0-1,0 0 0,0 1 1,0-1-1,0 0 0,2 3 1,1 2 30,5 3-115,1 0-1,0 0 1,0-1 0,1 0 0,0-1 0,1-1-1,-1 0 1,1 0 0,0-1 0,1 0-1,-1-1 1,1-1 0,0 0 0,0 0-1,25 0 1,12-1 45,0-3-1,92-14 0,-121 12-93,58-7 31,145-16 0,-158 21-57,94 6 0,43 21 1,23 2-21,-186-22 0,1-2 0,-1-2 0,63-11 0,-34-4-29,0-3 0,112-51 1,-166 64 17,-10 6 11,20-9-30,-24 9 37,0 1-1,-1 0 1,1-1-1,0 1 1,0 0-1,0 0 1,-1 0-1,1 0 1,0-1-1,0 1 1,0 0-1,0 1 1,-1-1-1,1 0 1,0 0-1,0 0 0,0 0 1,-1 1-1,1-1 1,0 0-1,0 1 1,-1-1-1,1 0 1,1 2-1,-2-1 1,0 0-1,0-1 1,0 1 0,0 0-1,0 0 1,0 0-1,0 0 1,0 0 0,0 0-1,0-1 1,-1 1-1,1 0 1,0 0-1,-1 0 1,1 0 0,0-1-1,-1 1 1,1 0-1,-1 0 1,0-1 0,1 1-1,-1-1 1,1 1-1,-1 0 1,0-1 0,-1 2-1,-21 16-3,21-17 6,-11 8-38,9-5-53,0-1 0,0 0 0,0 0 0,-1-1 0,1 1 0,-1-1 0,1 0 0,-1 0 0,0 0 0,0-1 0,-6 2 0,10-4 29,0 0 0,0 1 0,0-1 0,0 0 0,0 0-1,0 0 1,0 1 0,0-1 0,0 0 0,1 0 0,-1 0-1,0-1 1,1 1 0,-1 0 0,1 0 0,-1 0 0,1 0-1,-1 0 1,1-1 0,0 1 0,-1-2 0,1 1-29,-5-17-430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17476,'6'0'1768,"11"-1"-1032,6-1-280,11-3 625,8-2-145,2-8-248,4 4-280,-3-2-816,0 3 1616,-12-9-1192,-9-1 8,-15-1 24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4609,'2'-2'296,"-1"5"-208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12059,'0'0'211,"-1"0"1,1 0 0,-1 0-1,0 0 1,1 0-1,-1 0 1,1 0 0,-1 0-1,1 0 1,-1 0 0,1 0-1,-1 0 1,1 0 0,-1 0-1,1 1 1,-1-1 0,1 0-1,-1 0 1,1 0 0,-1 1-1,1-1 1,-1 0-1,1 1 1,-1-1 0,1 1-1,0-1 1,-1 0 0,1 1-1,-1 0 1,-8 22 2938,3 32-1179,6-49-1580,-2 18 275,-1 49-930,3-66 215,1 0-1,0 0 1,0 0 0,0 0 0,1 0-1,0 0 1,4 10 0,0-10-143,1-3-59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 13251,'-2'-2'119,"1"1"0,-1 0 0,0 0-1,0 0 1,1 0 0,-1 0 0,0 0 0,0 1 0,0-1 0,0 1 0,0-1 0,0 1-1,0 0 1,0-1 0,0 1 0,0 0 0,0 1 0,0-1 0,0 0 0,0 0 0,0 1 0,0-1-1,0 1 1,0 0 0,1 0 0,-1-1 0,0 1 0,-2 2 0,-3 1 182,0 0 1,1 1-1,-1 0 1,1 0-1,-10 11 1,4-3 94,1 2 1,0-1-1,1 1 1,-8 17-1,14-24-226,0 1 0,1 0 0,-1 1 0,2-1-1,-1 0 1,1 1 0,1-1 0,0 1 0,0 11 0,1-19-133,0 0 0,-1 0 1,1 0-1,1 0 0,-1 1 1,0-1-1,0 0 0,1 0 1,0 0-1,-1 0 1,1 0-1,0 0 0,0 0 1,0 0-1,0-1 0,0 1 1,0 0-1,1 0 0,-1-1 1,0 1-1,1-1 0,-1 1 1,1-1-1,0 0 0,0 1 1,-1-1-1,1 0 0,0 0 1,0-1-1,0 1 0,0 0 1,0 0-1,0-1 0,0 1 1,0-1-1,0 0 0,1 0 1,-1 0-1,0 0 0,0 0 1,0 0-1,0 0 0,4-2 1,3 1 44,1-2 1,-1 1 0,0-1-1,0-1 1,0 0 0,0 0-1,-1-1 1,16-10 0,-18 10-47,-1 1 0,1-1 0,-1 0 1,0 0-1,0-1 0,0 1 0,-1-1 1,0 0-1,0-1 0,-1 1 0,1-1 0,2-9 1,-5 14-32,0 0 1,-1 1-1,0-1 0,1 0 1,-1 1-1,0-1 1,0 0-1,0 0 1,0 1-1,0-1 1,0 0-1,0 0 0,-1 1 1,1-1-1,-1 0 1,1 1-1,-1-1 1,0 0-1,1 1 1,-1-1-1,-2-1 1,2 1 0,-1 0 0,0 1 0,0-1 0,0 1 0,0 0 0,0-1 1,0 1-1,0 0 0,-1 0 0,1 1 0,0-1 0,0 0 1,-5 0-1,0 0-3,0 1 1,0-1-1,0 1 1,0 1-1,1-1 0,-1 1 1,0 1-1,0-1 1,1 1-1,-9 3 1,11-3-98,0-1 1,1 1-1,-1 0 0,0 0 1,1 1-1,0-1 1,-1 1-1,1-1 0,0 1 1,0 0-1,1 0 1,-1 1-1,0-1 1,1 0-1,0 1 0,-2 4 1,3-7 61,1-1 0,0 0-1,0 0 1,0 1 0,0-1 0,0 0 0,0 1 0,0-1 0,0 0 0,0 1 0,0-1 0,0 0-1,0 1 1,0-1 0,0 0 0,0 1 0,0-1 0,0 0 0,0 1 0,0-1 0,0 0-1,1 1 1,-1-1 0,0 0 0,0 0 0,0 1 0,0-1 0,1 0 0,-1 0 0,0 1 0,0-1-1,1 0 1,-1 0 0,0 0 0,1 1 0,-1-1 0,0 0 0,0 0 0,1 0 0,-1 0 0,0 0-1,1 0 1,-1 0 0,16-1-464,3-5-146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4:5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 18500,'-7'9'521,"0"-1"0,0 2 0,1-1 0,0 1 1,0 0-1,-3 11 0,8-19-463,0 0-1,0 1 1,0-1 0,1 0 0,0 1 0,-1-1-1,1 0 1,0 1 0,0-1 0,0 0 0,0 1 0,1-1-1,-1 0 1,1 1 0,-1-1 0,1 0 0,0 0-1,0 1 1,0-1 0,0 0 0,0 0 0,0 0 0,0 0-1,1 0 1,-1-1 0,1 1 0,0 0 0,-1-1-1,1 1 1,0-1 0,0 1 0,0-1 0,0 0 0,0 0-1,4 2 1,-1-1-10,0-1 0,1 0-1,-1 0 1,0 0 0,1 0-1,-1-1 1,0 0 0,1 0-1,-1 0 1,0-1 0,1 0-1,-1 0 1,0 0 0,0-1-1,0 0 1,0 0 0,0 0 0,0 0-1,0-1 1,-1 0 0,7-4-1,-6 3 13,0 1-1,0-1 0,0 0 0,-1 0 1,1 0-1,-1-1 0,0 0 0,0 0 1,-1 0-1,1 0 0,-1 0 0,0-1 1,-1 1-1,1-1 0,-1 0 1,0 0-1,-1 0 0,2-8 0,-3 11-43,0 0-1,0 0 1,-1 0-1,1 0 0,-1 0 1,0 1-1,0-1 1,1 0-1,-2 1 0,1-1 1,0 0-1,-1 1 1,1-1-1,-1 1 0,0 0 1,1 0-1,-1 0 1,0-1-1,0 2 0,-1-1 1,1 0-1,0 0 1,-1 1-1,1-1 0,-5-1 1,-3-1-379,1 0 0,-1 1 0,0 0 0,0 1 0,-17-2 0,26 3 329,1 1 1,-1 0-1,1 0 1,-1 0-1,0 0 1,1 0-1,-1 0 1,1 0-1,-1 0 1,1 0 0,-1 0-1,1 0 1,-1 0-1,1 1 1,-1-1-1,1 0 1,-1 0-1,1 1 1,-1-1-1,1 0 1,-1 1-1,0 2-523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13947,'2'-4'2317,"-4"6"-737,-9 15 5,-15 29-275,18-27-1138,0 1 0,1 0 0,1 0 0,1 0 0,0 1 0,2 0 0,0 0 0,2 0 0,0 0 0,1 0 0,2 0 1,3 25-1,-5-46-182,0 1 1,0 0 0,0-1-1,0 1 1,0 0 0,1-1-1,-1 1 1,0 0 0,0-1-1,0 1 1,1-1-1,-1 1 1,0 0 0,0-1-1,1 1 1,-1-1 0,1 1-1,-1-1 1,0 1 0,1-1-1,-1 1 1,1-1 0,-1 0-1,1 1 1,0-1 0,-1 0-1,1 1 1,-1-1 0,2 1-1,-1-2-19,-1 1 0,1-1 0,-1 0 0,1 1 0,-1-1 0,1 0 0,-1 1-1,1-1 1,-1 0 0,1 1 0,-1-1 0,0 0 0,1 0 0,-1 1 0,0-1 0,0 0-1,0 0 1,1 0 0,-1 0 0,0 1 0,0-1 0,0 0 0,-1-1 0,1-13-137,-2 0-68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14019,'5'-10'3310,"-1"3"-2624,0 0 1,1 1-1,0 0 0,0-1 1,0 2-1,1-1 0,6-4 1,5-3 178,26-16 1,-38 26-834,-1 1 1,0 0-1,1 0 1,-1 0-1,1 0 1,0 1-1,-1 0 1,11-1-1,-14 2-30,0 0 0,0 0 0,0 0 1,0 0-1,1 0 0,-1 0 0,0 0 0,0 1 0,0-1 0,0 0 1,0 1-1,0-1 0,0 1 0,0 0 0,0-1 0,0 1 0,0 0 0,0-1 1,0 1-1,0 0 0,-1 0 0,1 0 0,0 0 0,0-1 0,-1 1 0,1 0 1,-1 0-1,1 1 0,-1-1 0,1 0 0,-1 0 0,0 0 0,0 0 1,1 0-1,-1 0 0,0 0 0,0 1 0,0-1 0,0 0 0,0 0 0,0 0 1,-1 2-1,0 5 14,0 1 1,-1 0 0,0 0 0,0-1 0,-1 1 0,-6 12-1,-29 51 223,13-26-51,16-29-126,3-8-11,1 1 0,1-1 0,-1 1-1,2 0 1,-1 0 0,1 0 0,1 1 0,-2 15 0,4-25-58,0-1 0,-1 0-1,1 1 1,0-1 0,0 0 0,0 1 0,0-1 0,0 0-1,0 1 1,0-1 0,0 1 0,0-1 0,0 0 0,1 1-1,-1-1 1,0 0 0,0 1 0,0-1 0,0 0 0,0 1 0,1-1-1,-1 0 1,0 1 0,0-1 0,0 0 0,1 0 0,-1 1-1,0-1 1,1 0 0,-1 0 0,0 0 0,0 1 0,1-1-1,-1 0 1,0 0 0,1 0 0,-1 0 0,0 0 0,1 1-1,-1-1 1,1 0 0,-1 0 0,0 0 0,1 0 0,-1 0 0,0 0-1,1 0 1,-1 0 0,0 0 0,1-1 0,-1 1 0,0 0-1,1 0 1,-1 0 0,0 0 0,1 0 0,-1-1 0,1 1-1,0-1-113,0 0-1,0 1 0,0-1 0,0 0 1,0 0-1,0 0 0,0 0 0,0 0 1,0 0-1,-1 0 0,1 0 0,0 0 0,-1-1 1,1 1-1,-1 0 0,2-3 0,-2-24-777,-1 14 249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13003,'0'0'1816,"6"1"-728,0-1-383,4-1 1935,3-3-1368,2 1-383,4-2-41,4 0-488,0-3-280,0 1-744,0 0 1912,-3-4-1272,-2 4-24,-5-4-40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5:0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65 14811,'0'8'466,"-1"0"-1,-1 0 0,0-1 1,0 1-1,0 0 1,-1-1-1,0 0 0,-4 8 1,3-7-278,0 0 1,1 0-1,0 0 1,1 0-1,0 1 1,-2 9-1,4-17-170,0 0 1,1 0-1,-1 0 0,0 0 1,0 0-1,1 0 0,-1 0 1,1 0-1,-1 0 0,1 0 0,-1 0 1,1 0-1,0 0 0,-1 0 1,1-1-1,0 1 0,0 0 1,-1 0-1,1-1 0,0 1 1,0-1-1,0 1 0,0-1 1,0 1-1,0-1 0,0 1 0,1-1 1,38 11 245,-20-6-170,-18-5-89,-1 1 0,0-1-1,0 1 1,1-1 0,-1 1 0,0 0 0,0-1 0,0 1 0,0 0 0,0 0-1,0 0 1,0 0 0,0 0 0,0 0 0,0 0 0,0 0 0,-1 0 0,1 0-1,-1 0 1,1 1 0,0-1 0,-1 0 0,1 3 0,-1-1 20,0-1 1,0 1-1,0-1 1,0 1-1,-1-1 1,1 1-1,-1-1 1,0 1-1,0-1 1,0 1-1,-2 3 1,-2 3 122,-1 0 0,0 0 0,-1 0 1,-14 14-1,20-22-139,-10 9 221,0 0 0,-13 9 1,21-17-183,-1 1 0,1-1 0,-1 0 1,0-1-1,0 1 0,1-1 0,-1 1 1,0-1-1,0-1 0,0 1 1,0 0-1,-7-1 0,9 0-60,1 0 1,-1-1-1,1 1 0,-1-1 0,0 1 0,1-1 1,0 0-1,-1 0 0,1 0 0,-1 0 1,1 0-1,0 0 0,0 0 0,-1 0 1,1 0-1,0 0 0,0-1 0,0 1 1,0 0-1,1-1 0,-1 1 0,0-1 1,0 1-1,1-1 0,-1 1 0,1-1 1,0 0-1,-1 1 0,1-1 0,0-1 0,-1-7 32,0 0 0,0 0 0,2-15 0,1-5-139</inkml:trace>
  <inkml:trace contextRef="#ctx0" brushRef="#br0" timeOffset="1">157 2 16420,'7'-1'1800,"1"1"-968,2 3-352,1 11 1008,1-11-335,8 2-465,1 4-328,6-8-864,1-1 584,6-5-216,-2-14-56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13539,'1'-1'231,"0"-1"1,0 1-1,0 0 1,0-1-1,-1 1 0,1-1 1,0 1-1,-1-1 1,1 1-1,-1-1 1,0 0-1,0 1 0,1-1 1,-1-1-1,-25 87 3861,-1 46-3286,24-112-768,0 0-1,1 0 1,1 0 0,0 1 0,5 22 0,1-17-31,-6-23-20,1 0 1,-1-1-1,0 1 0,1 0 1,-1 0-1,0 0 1,1-1-1,-1 1 1,1 0-1,-1-1 0,1 1 1,0 0-1,-1-1 1,1 1-1,0-1 1,-1 1-1,1-1 0,0 1 1,0-1-1,-1 1 1,1-1-1,0 0 0,0 1 1,1-1-1,-2 0-2,1 0-1,-1-1 0,1 1 0,-1-1 1,1 1-1,-1-1 0,1 1 1,-1-1-1,0 1 0,1-1 1,-1 1-1,0-1 0,0 1 0,1-1 1,-1 0-1,0 1 0,0-1 1,0 1-1,0-1 0,1 0 0,-1 1 1,0-1-1,0 1 0,-1-2 1,2-17-158,-2-17 38,-4-195-633,6 223 734,-2-9-106,-2 16 83,-4 9 32,-3 10 63,0 1 1,2-1-1,0 2 1,1-1-1,1 1 1,-7 39-1,10-46 59,0 1 1,2-1-1,-1 1 0,1-1 0,2 21 0,7-42 54,1-14-175,0-1 0,-2 0 0,-1 0-1,-1-1 1,4-39 0,-2 13-185,-2 22 37,6-34-220,-11 57 328,1-1 0,-1 1 0,0 0 0,0-1-1,-1 1 1,0 0 0,0 0 0,-2-8 0,3 13 58,0 0 0,0-1 0,0 1 0,0 0 1,0 0-1,0 0 0,0-1 0,0 1 0,0 0 0,-1 0 1,1 0-1,0-1 0,0 1 0,0 0 0,0 0 0,0 0 0,0-1 1,-1 1-1,1 0 0,0 0 0,0 0 0,0 0 0,-1 0 0,1 0 1,0-1-1,0 1 0,0 0 0,-1 0 0,1 0 0,0 0 1,0 0-1,0 0 0,-1 0 0,1 0 0,0 0 0,0 0 0,0 0 1,-1 0-1,1 0 0,0 0 0,0 0 0,-1 0 0,1 0 0,0 0 1,0 0-1,0 1 0,-1-1 0,1 0 0,-10 13-94,-6 26 149,15-34-41,-8 17 140,2 1-1,1 0 0,1 1 1,0-1-1,2 1 0,1 0 1,1 0-1,1 0 0,1 0 0,6 33 1,-3-19-826,0 52 0,-3-89 433,1-4-76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4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90 10778,'2'-3'189,"-1"-1"-1,0 1 1,-1 0-1,1 0 1,-1 0-1,1-1 1,-1 1-1,0 0 1,0-1-1,-1-5 1,0 7-80,0 0 0,0 0 0,0 0 0,0 0 0,0 1 0,-1-1 0,1 0 0,0 0 0,-1 1 0,0-1 0,1 1 0,-1 0 0,0-1 0,0 1 0,0 0 0,1 0 0,-5-1 0,-3-2 152,0 1-1,0 0 1,0 1 0,0-1 0,0 2-1,-1 0 1,1 0 0,0 0 0,-1 1-1,1 1 1,-13 1 0,5 1-124,1 0 0,-1 1 1,1 1-1,0 0 0,-23 12 1,27-10-131,0 0 1,1 1-1,0 1 1,0 0-1,1 0 1,0 1 0,0 0-1,1 1 1,1 0-1,0 0 1,-8 15-1,-7 17-14,-31 84 0,50-116 8,-16 43-7,-24 105-1,39-133 34,1 0-1,1 0 0,1 0 1,2 1-1,0-1 1,6 37-1,-3-51-27,0 0 0,1 0 0,1 0 1,-1-1-1,2 0 0,0 0 0,0 0 0,13 16 0,-4-7 4,1-2-1,1 0 0,28 22 0,-42-38 9,1 0 0,-1 1 1,1-2-1,0 1 0,-1 0 0,1-1 0,0 0 0,0 0 0,0 0 0,0 0 0,0 0 0,0-1 0,0 0 0,1 0 0,-1 0 0,0 0 0,0-1 0,0 0 0,5-1 0,9-3 91,0-1-1,33-16 1,-37 16-69,25-12 53,-2-2 0,0-1 0,-2-1 0,39-32 0,-56 39-72,-1-1-1,-1-1 1,0 0-1,-2-1 1,0 0 0,0-1-1,-2-1 1,-1 0-1,12-28 1,-7 8 30,18-79 0,-29 94 57,0 0 0,-2-1 0,-1 1 0,-2-38 0,-2 53-42,0 1 1,0-1-1,-1 1 0,0 0 0,-1 0 1,0 0-1,0 0 0,-1 1 0,0 0 1,-11-13-1,8 9-471,0 0 0,0-1 0,-9-23 0,13 24-507,-7-17-661,4 22 840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3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14011,'0'3'211,"1"0"-1,-1 0 1,0 0 0,0 0-1,0 0 1,0 0 0,0 0 0,-1 0-1,1 0 1,-1 0 0,0 0-1,0 0 1,-2 4 0,-3 10 645,-10 65 231,3 0-1,-3 105 1,16-183-1065,0 0 0,0 0 0,0 0 0,1 0 1,0 0-1,2 5 0,-3-8-18,0-1-1,0 0 1,0 1-1,0-1 1,1 1 0,-1-1-1,0 1 1,0-1-1,1 0 1,-1 1 0,0-1-1,1 0 1,-1 1 0,0-1-1,1 0 1,-1 1-1,1-1 1,-1 0 0,0 0-1,1 0 1,-1 1 0,1-1-1,-1 0 1,1 0-1,0 0-1,0 0 0,0-1 0,0 1 0,0 0 0,-1-1 0,1 1 0,0-1 0,0 1 0,0-1 0,-1 1 0,1-1 0,0 1 1,-1-1-1,1 0 0,-1 1 0,1-1 0,-1 0 0,2-1 0,4-8-58,0-1 1,0 1-1,-1-1 1,0-1-1,-1 1 1,0-1-1,3-13 1,-2-2-200,-1 0-1,1-30 1,-5 49 168,1-33-227,-1 40 302,0 0-1,0-1 1,0 1 0,-1-1 0,1 1 0,0 0-1,-1-1 1,1 1 0,0 0 0,-1-1 0,0 1 0,1 0-1,-1 0 1,0-1 0,0 1 0,1 0 0,-1 0-1,0 0 1,0 0 0,0 0 0,-1 0 0,0-1-1,1 2 13,0 0 0,1 0 0,-1 0 0,0 0 0,1 0 0,-1 0 0,0 1-1,1-1 1,-1 0 0,0 0 0,1 0 0,-1 1 0,0-1 0,1 0-1,-1 1 1,0-1 0,1 1 0,-1-1 0,1 1 0,-1-1 0,1 1-1,-1-1 1,1 1 0,0-1 0,-1 1 0,1-1 0,-1 2 0,-12 22 77,8-15-40,-6 10 174,1 1 0,0 0 0,1 1 1,2 0-1,0 1 0,-7 37 0,14-58-198,0-1 1,0 1-1,-1 0 0,1 0 1,0-1-1,0 1 0,0 0 1,0-1-1,0 1 0,0 0 1,0 0-1,0-1 1,1 1-1,-1 0 0,0-1 1,0 1-1,0 0 0,1-1 1,-1 1-1,0 0 0,1-1 1,-1 1-1,1 0 1,-1-1-1,1 1 0,0-1-4,0 0-1,-1 0 1,1 0 0,0 0-1,0 0 1,-1-1-1,1 1 1,0 0-1,-1 0 1,1-1-1,0 1 1,-1 0 0,1-1-1,0 1 1,-1-1-1,1 1 1,-1-1-1,1 1 1,0-1-1,26-31 107,-18 16-124,0-1-1,-1 1 1,0-1-1,-2-1 0,0 1 1,0-1-1,-2-1 0,0 1 1,1-21-1,-6 18-86,-5 28 4,-9 30 63,5-3 102,2-9 50,0 1 1,2 0-1,-5 49 1,16-56-233,-5-19 123,0 0 0,0 1 0,0-1 0,0 0 0,0 0 1,0 1-1,1-1 0,-1 0 0,0 0 0,0 0 0,0 1 1,1-1-1,-1 0 0,0 0 0,0 0 0,0 0 0,1 0 1,-1 1-1,0-1 0,0 0 0,1 0 0,-1 0 0,0 0 1,0 0-1,1 0 0,-1 0 0,0 0 0,0 0 0,1 0 1,-1 0-1,0 0 0,0 0 0,1 0 0,-1 0 0,0 0 1,0 0-1,1 0 0,-1 0 0,0-1 0,0 1 0,1 0 1,-1 0-1,0 0 0,0 0 0,0 0 0,1-1 0,-1 1 1,0 0-1,0 0 0,0 0 0,0-1 0,1 1 1,-1 0-1,0 0 0,0-1 0,0 1 0,0 0 0,0 0 1,0-1-1,0 1 0,0 0 0,0 0 0,0-1 0,0 1 1,0 0-1,0-1 0,2-4 90,-2-1 52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7682,'0'-2'988,"0"1"0,0-1 0,0 1 0,0 0 0,0-1 1,1 1-1,-1-1 0,0 1 0,1 0 0,-1-1 0,1 1 1,0-2-1,14-6 5126,1 1-7209,145-87 1823,-35 19-636,-121 73-89,0 0 1,0 1-1,0 0 0,0 0 1,7-2-1,-11 4-2,-1 0 0,0 0 0,1 0-1,-1 0 1,1 0 0,-1 0 0,1 0 0,-1 0 0,1 0 0,-1 0 0,0 0-1,1 0 1,-1 0 0,1 0 0,-1 1 0,1-1 0,-1 0 0,0 0 0,1 0 0,-1 1-1,1-1 1,-1 0 0,0 0 0,1 1 0,-1-1 0,1 1 0,-1 0 0,0 0 1,0 0-1,1 0 1,-1 0-1,0 0 1,0 0-1,0 1 1,0-1-1,-1 0 1,1 0-1,0 0 1,0 0-1,0 0 1,-1 0-1,1 0 1,-1 1-1,-15 34 80,-2-1 0,-1-1 1,-34 47-1,-16 26 140,59-91-181,8-13-30,-1 0 0,1 1 0,0-1 0,0 1 0,0 0 0,1 0 0,-1-1-1,1 1 1,0 0 0,-1 7 0,2-10-21,0-1 0,0 0 0,0 0 0,0 1-1,0-1 1,0 0 0,0 0 0,0 1 0,0-1 0,0 0 0,0 0 0,1 1-1,-1-1 1,0 0 0,0 0 0,0 0 0,0 1 0,1-1 0,-1 0-1,0 0 1,0 0 0,0 1 0,1-1 0,-1 0 0,0 0 0,0 0 0,1 0-1,-1 0 1,0 0 0,0 0 0,1 0 0,-1 0 0,0 0 0,1 0-1,-1 1 1,0-1 0,0-1 0,1 1 0,-1 0 0,0 0 0,0 0 0,1 0-1,-1 0 1,0 0 0,0 0 0,1 0 0,-1 0 0,0 0 0,0-1-1,1 1 1,-1 0 0,0 0 0,0 0 0,0 0 0,1-1 0,-1 1 0,0 0-1,0 0 1,0-1 0,0 1 0,1-1-72,0 1 0,0-1 0,0 0 0,0 0 0,0 0 1,0 0-1,0 0 0,-1 0 0,1 0 0,0 0 0,-1 0 0,1 0 0,-1 0 0,1 0 0,0-2 0,-2-6-231,-4 0-124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18324,'7'2'1832,"6"-3"-1048,7 1-319,10-4 703,3-5-144,7 2-256,1 0-232,0-2-752,2 1-440,-8-2 544,-3-5-112,-3 1-128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7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47 115 16404,'-6'46'4094,"-9"105"8,15-149-4091,0 1 1,0-1 0,0 0-1,0 0 1,0 0-1,0 0 1,1 0 0,-1 0-1,1 0 1,-1 0-1,1 0 1,0 0-1,0 0 1,0 0 0,2 3-1,-2-4-6,1 0-1,-1 0 1,0-1-1,1 1 1,-1 0-1,1-1 1,-1 1-1,0-1 1,1 0-1,-1 1 1,1-1-1,-1 0 1,1 0-1,-1 0 1,1 0-1,-1 0 1,1 0-1,0 0 1,-1-1-1,0 1 1,1-1-1,-1 1 1,3-2-1,31-12 28,18-5-11,-49 17-25,0 2-1,0-1 1,0 0 0,0 1-1,0 0 1,0-1 0,0 2 0,0-1-1,0 0 1,7 3 0,-9-3 0,-1 1 1,1 0-1,-1 0 0,1-1 1,-1 1-1,0 0 1,0 0-1,1 0 1,-1 1-1,0-1 1,0 0-1,0 0 0,0 1 1,0-1-1,-1 0 1,1 1-1,0-1 1,-1 1-1,1-1 0,-1 1 1,1-1-1,-1 1 1,0 0-1,1-1 1,-1 1-1,0-1 1,0 1-1,0 0 0,0-1 1,-1 1-1,1 0 1,0-1-1,-2 3 1,1 3 50,-1 0 1,0 0-1,-1 0 1,0-1 0,0 1-1,-5 7 1,2-4 108,-2 0 0,1 0 0,-1-1 0,0-1 0,-1 1 0,0-1 0,0-1 0,-1 1 0,0-2 0,0 1 0,-1-1 0,0-1 0,-15 6 0,24-11-237,1 1-1,-1-1 1,0 1-1,0-1 0,0 0 1,0 0-1,0 0 1,1 0-1,-1 0 1,0 0-1,0 0 1,0-1-1,0 1 0,0-1 1,1 1-1,-1-1 1,0 0-1,0 1 1,1-1-1,-3-2 1,2 1-21,0 0 1,0 0 0,0 0-1,0 0 1,0 0 0,1-1-1,-1 1 1,1-1 0,0 1-1,-1-1 1,1 0 0,-1-3-1,-4-17-518</inkml:trace>
  <inkml:trace contextRef="#ctx0" brushRef="#br0" timeOffset="1">27 175 17532,'10'-10'2160,"8"-3"-1112,0-4-439,11-3 1223,4 1-376,8-2-520,8 6-343,0 0-1186,-3-3 657,-12 4-208,-5 1-64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9042,'-2'-11'6938,"-4"15"-4569,-2 18-1634,1 46 497,7-28-810,3 99 446,-4-45-483,-1-36-169,4-45 64,1-11 63,-2-3-384,0-1-1,-1 1 1,1 0-1,-1-1 0,0 1 1,1-1-1,-1 1 0,0 0 1,0-1-1,0 1 1,0-1-1,0 1 0,0-1 1,-1-1-1,-5-20-269,-3 11 125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13 363 13531,'-12'4'1888,"15"-12"-490,19-14 152,121-113 1200,-110 101-2548,-2-2 1,31-44 0,-35 28-71,-29 78-56,-11 16-4,-4 18 172,-19 107 1,38-146-79,-2-21-176,0 1 1,0-1-1,0 1 0,0-1 1,1 0-1,-1 1 1,0-1-1,0 1 0,1-1 1,-1 0-1,0 1 1,1-1-1,-1 0 0,0 0 1,1 1-1,-1-1 1,0 0-1,1 0 0,-1 1 1,1-1-1,-1 0 1,0 0-1,1 0 0,0 0 1,1 0-98,-1 0 0,1-1 0,-1 1 0,1-1 0,-1 1 0,1-1 0,-1 0-1,1 0 1,-1 1 0,1-1 0,-1 0 0,0 0 0,0-1 0,0 1 0,1 0 0,-1 0 0,0 0 0,0-1 0,1-1 0,17-25-812,-8 16 283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54 10666,'10'-1'2498,"-15"9"-143,0 1-1999,-9 14 917,-15 30 638,27-48-1728,0 0 1,0 0 0,0 0 0,1 0-1,-1 0 1,2 0 0,-1 1 0,0 8-1,1-14-155,0 1-1,0 0 0,0 0 0,0 0 0,1-1 0,-1 1 1,0 0-1,0 0 0,1-1 0,-1 1 0,1 0 0,-1 0 1,0-1-1,1 1 0,-1-1 0,1 1 0,0 0 0,-1-1 1,1 1-1,-1-1 0,1 1 0,0-1 0,-1 1 0,1-1 1,0 0-1,0 1 0,-1-1 0,1 0 0,0 0 0,0 1 0,0-1 1,-1 0-1,1 0 0,0 0 0,0 0 0,0 0 0,-1 0 1,2 0-1,3-1 59,-1 1 1,0-1-1,1 0 0,-1 0 1,8-3-1,8-4 153,-1-1-1,0 0 1,31-22-1,-43 26-193,0 0-1,-1 0 1,0-1 0,0 0-1,-1 0 1,0-1-1,0 1 1,0-1-1,-1 0 1,0 0 0,0-1-1,5-14 1,-8 20-40,0 1 1,-1-1 0,1 0 0,-1 0-1,0 0 1,1 0 0,-1 0 0,0 0-1,0 0 1,0 0 0,0 0-1,-1 0 1,1 0 0,0 1 0,-1-1-1,0 0 1,1 0 0,-1 0 0,-2-3-1,2 4-1,0-1-1,-1 1 0,1 0 1,-1 0-1,1-1 1,-1 1-1,0 0 0,1 0 1,-1 1-1,0-1 0,0 0 1,0 1-1,0-1 0,0 1 1,1-1-1,-4 1 1,-2-1 2,-1 1 1,1 1 0,-1-1 0,1 1 0,-1 0 0,1 1-1,0 0 1,-15 5 0,8-1-112,0 1 1,-18 12-1,29-17-30,0 0 1,1 0-1,-1 0 1,0 0-1,1 0 0,0 1 1,-1-1-1,1 1 1,0 0-1,0 0 1,0 0-1,1 0 1,-1 0-1,1 0 0,0 0 1,-2 7-1,3-10 110,-1 1 0,1-1 0,0 1 0,0-1 0,0 0-1,0 1 1,0-1 0,0 1 0,1-1 0,-1 0 0,0 1 0,0-1 0,0 1-1,0-1 1,0 0 0,1 1 0,-1-1 0,0 0 0,0 1 0,0-1 0,1 0-1,-1 1 1,0-1 0,0 0 0,1 0 0,-1 1 0,0-1 0,1 0 0,-1 0-1,0 0 1,1 1 0,-1-1 0,1 0 0,-1 0 0,0 0 0,1 0 0,0 0-1,9 2-662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52 12395,'3'-8'1477,"0"0"1,0-1 0,4-17 2236,-5 29-3027,0 7-427,-15 76 565,6-43-732,2-18-11,0 13 49,5-37-125,1 0 1,-1-1 0,1 1 0,-1-1 0,1 1-1,-1 0 1,1-1 0,-1 1 0,1-1 0,-1 1 0,1-1-1,0 1 1,-1-1 0,1 0 0,0 1 0,-1-1 0,1 0-1,0 0 1,0 1 0,-1-1 0,1 0 0,0 0-1,0 0 1,0 0 0,-1 0 0,1 0 0,0 0 0,0 0-1,25-1 78,-24 0-82,0 1 0,0 0 0,0 0 1,1 0-1,-1 0 0,0 0 0,0 0 0,1 0 1,-1 1-1,0 0 0,0-1 0,0 1 0,0 0 1,0 0-1,0 0 0,0 0 0,0 0 0,0 0 0,0 1 1,-1-1-1,1 1 0,-1-1 0,1 1 0,-1-1 1,1 1-1,-1 0 0,0 0 0,0 0 0,2 3 1,-2-3-1,0 0 1,0 0 0,0 0-1,0 1 1,0-1 0,0 0-1,-1 1 1,1-1-1,-1 1 1,1-1 0,-1 1-1,0-1 1,0 1 0,0-1-1,-1 1 1,1-1 0,0 1-1,-1-1 1,0 0 0,1 1-1,-1-1 1,0 0 0,0 0-1,0 1 1,-1-1 0,1 0-1,-3 3 1,-1-1 68,0 0-1,-1-1 1,1 1 0,-1-1-1,0 0 1,0 0 0,0-1-1,0 0 1,0 0 0,0 0 0,-1-1-1,1 0 1,-8 1 0,-10-1 181,1 0 0,-32-4 0,51 2-282,0 2-19,0-2-1,0 1 0,0 0 1,0-1-1,0 0 1,0 0-1,0 0 1,0 0-1,0-1 1,0 1-1,-4-4 0,8 5-28,-1-1-1,1 1 0,0-1 0,0 1 0,0-1 0,0 1 0,0-1 0,-1 1 1,1-1-1,0 1 0,0-1 0,0 0 0,0 1 0,0-1 0,1 1 0,-1-1 0,0 1 1,0-1-1,0 1 0,0-1 0,1 1 0,-1-1 0,0 1 0,0-1 0,1 1 0,-1-1 1,1 0-1,11-10-273,-11 10 204,12-9-526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14091,'0'-1'463,"0"0"0,0 1 0,0-1-1,1 0 1,-1 0 0,0 0 0,1 0 0,-1 0 0,0 0 0,1 1-1,-1-1 1,1 0 0,-1 0 0,2-1 0,13-9 2548,25-5-2566,-21 9 290,16-6-499,0 1 0,1 2 1,42-6-1,-54 11-199,-16 3-25,0 0-1,0 0 1,0 1-1,0 1 1,0-1 0,13 2-1,-13 2 50,-11 2-13,-18 4 30,12-5-38,2-1-4,0 0-1,0-1 1,0 0 0,-14 2-1,-17 5-256,37-9 157,0 1 0,0-1 0,-1 0 0,1 0 0,0 1-1,0-1 1,-1 0 0,1 0 0,0 0 0,-1 0 0,1 0-1,0-1 1,0 1 0,-1 0 0,1 0 0,0-1 0,0 1-1,0-1 1,0 1 0,-1-1 0,1 0 0,0 1 0,0-1-1,0 0 1,0 0 0,0 0 0,1 1 0,-1-1 0,0 0-1,0 0 1,0-1 0,1 1 0,-1 0 0,1 0 0,-2-2-1,-5-8-428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15179,'5'-22'2617,"-1"17"-1277,0 15 598,39 214 1227,-1 116-2703,-39-312-318,-1-19-142,1 9-341,-5-16-436,-5-9-685,-24-33 449,5 11 321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3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11066,'2'-2'261,"0"1"-1,1 0 1,-1 0-1,0 1 1,1-1-1,-1 0 1,0 1-1,1-1 1,-1 1-1,0 0 1,1 0 0,-1 0-1,4 0 1,11-1-228,146-28 106,-70 11 311,113-7 0,161 22-77,-216 4-361,543 29-2,-186-11-9,-6-1 19,-383-9-16,384 17 1,686-64 897,-599 4-781,-437 28-85,263 25-1,-412-18 44,0-1 0,0 0 0,0 0 0,1 0 0,-1 0 0,4-1 0,-8 1-69,0 0 0,0 0 0,0 0 0,0-1 0,0 1 0,0 0 0,0 0 0,0 0 0,-1 0 0,1 0 0,0 0 0,0 0 0,0 0 0,0 0 0,0 0 0,0 0 0,0 0 0,0 0 0,0 0 0,0 0 0,0 0 0,0 0 0,0 0 0,0-1 0,0 1 0,0 0 0,0 0 0,0 0 0,0 0 0,0 0 0,0 0 0,0 0 0,0 0 0,0 0 0,0 0 0,0 0 0,0 0 0,0-1 0,0 1 0,0 0 0,0 0 0,0 0 0,0 0 0,0 0 0,0 0 0,0 0 0,0 0 0,0 0 0,0 0 0,0 0 0,0 0 0,0 0 0,0 0 0,0-1 0,0 1 0,0 0 0,0 0 0,1 0 0,-1 0 0,0 0 0,-20-4 145,-5 0-90,-20-7-85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2 217 18516,'-1'-2'1576,"4"1"-984,7-1-224,13-2 737,5-3-193,20-5-312,3-1-160,11-10-112,2 1-8,1-4-264,-2 1-168,-10 1-608,-6 1-352,-18 4 856,-5 8-136,-9 8-192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16628,'-1'0'102,"0"0"1,0 0-1,0 0 1,0 0-1,0 0 1,0 0-1,0 0 1,0 0 0,0 0-1,1 1 1,-1-1-1,0 0 1,0 1-1,0-1 1,0 1-1,1-1 1,-1 1 0,0-1-1,0 1 1,1-1-1,-1 1 1,0 0-1,1-1 1,-1 1-1,1 0 1,-1 1 0,-18 20 678,9-6-297,1 0 1,1 0-1,-10 30 0,6-15-78,-3 11 16,2 0-1,2 0 1,-9 63 0,-1 132 601,20-193-844,1 0 1,7 46-1,-4-64-153,2 0 0,1-1-1,1 1 1,17 40 0,-19-56-130,0 0 1,0 0-1,1-1 1,12 15-1,-15-20-44,0 0 0,1-1 0,-1 0 0,1 0-1,0 0 1,0 0 0,-1-1 0,2 1 0,-1-1 0,0 0 0,0 0 0,1-1-1,6 2 1,-9-2 104,0-1-1,0 0 0,0 0 0,0 0 1,1-1-1,-1 1 0,0 0 0,0-1 1,0 1-1,0-1 0,0 0 0,0 0 1,0 1-1,0-1 0,0-1 1,-1 1-1,1 0 0,0 0 0,-1-1 1,1 1-1,1-2 0,20-20-640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5 403 13523,'-1'4'585,"0"1"-1,0-1 1,0 1 0,1 0-1,-1 0 1,2 9 0,3-18 2659,14-20-2042,29-79-197,59-183-1,-97 259-922,-18 91 229,0-11-179,2 1-1,3 0 1,4 67 0,0-118-251,0 0 1,1 0 0,-1 0-1,1 0 1,0 0-1,0 0 1,0 0 0,0-1-1,3 5 1,-4-7 80,0 0-1,0 1 1,0-1-1,1 0 1,-1 0-1,0 1 1,0-1-1,1 0 1,-1 0-1,0 1 1,0-1 0,1 0-1,-1 0 1,0 0-1,1 0 1,-1 0-1,0 0 1,1 1-1,-1-1 1,0 0-1,1 0 1,-1 0 0,0 0-1,1 0 1,-1 0-1,0 0 1,1 0-1,-1 0 1,1-1-1,0 1 1,0-1 0,0 0 0,0 0 0,0 0 0,0 0 0,0 1 0,0-1 0,-1 0 0,1-1 0,0 1 0,-1 0 0,1 0 0,0-1 0,8-18-590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9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 17236,'-37'136'3592,"37"-132"-3507,-8 29 773,-4 40-1,11-64-750,0-1-1,1 1 0,0 0 0,0-1 0,1 1 0,0-1 0,1 1 0,0-1 1,0 1-1,5 9 0,-7-16-88,1-1 0,0 1 1,0 0-1,0 0 0,0-1 1,0 1-1,0 0 0,1-1 0,-1 1 1,0-1-1,1 0 0,-1 1 1,1-1-1,-1 0 0,1 0 1,0 0-1,0 0 0,-1 0 0,1-1 1,0 1-1,0 0 0,0-1 1,0 1-1,0-1 0,0 0 1,0 0-1,0 1 0,0-1 0,0-1 1,0 1-1,0 0 0,-1 0 1,1-1-1,0 1 0,0-1 1,0 1-1,0-1 0,0 0 0,-1 0 1,1 0-1,2-1 0,3-3 16,-1 1 0,0-1 0,1 0 0,-1 0 1,-1-1-1,1 0 0,-1 0 0,8-13 0,-2 1 54,0-2 0,-2 1 0,0-2 1,11-38-1,-18 48-46,1 0-1,-1 0 1,-1 1 0,0-1 0,-1 0 0,0 0-1,0 0 1,-1 0 0,-1 0 0,0 0 0,-5-16 0,6 25-31,0-1 0,-1 0 0,0 0 0,1 1 0,-1-1 0,0 1 0,0-1 0,0 1 1,-1 0-1,1 0 0,0 0 0,-1 0 0,0 0 0,1 1 0,-1-1 0,0 1 0,0-1 1,0 1-1,0 0 0,0 0 0,0 1 0,0-1 0,0 1 0,0-1 0,0 1 1,0 0-1,0 0 0,-1 0 0,1 1 0,-3 0 0,3-1-121,0 0 1,0 1-1,0-1 0,0 1 1,0 0-1,1 0 0,-1 0 0,0 0 1,1 1-1,-1-1 0,0 1 0,1 0 1,0-1-1,-1 1 0,1 0 1,0 0-1,0 0 0,0 1 0,0-1 1,1 0-1,-1 1 0,1-1 1,-1 1-1,1 0 0,0-1 0,0 1 1,0 0-1,0 0 0,0 0 1,0 6-1,3 1-472,5-4-156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 17532,'0'8'1403,"0"1"1,-1-1 0,-4 17-1,2-10-1148,0 0 0,1 0 0,0 0 0,1 1 0,1-1 0,2 27 0,-2-42-254,1 1 0,-1 0 1,0 0-1,0 0 0,0 0 1,1 0-1,-1 0 0,1 0 1,-1 0-1,1 0 0,-1 0 1,1 0-1,-1-1 0,1 1 0,0 0 1,-1 0-1,1-1 0,0 1 1,0-1-1,-1 1 0,1 0 1,0-1-1,0 1 0,0-1 1,0 0-1,0 1 0,0-1 1,0 0-1,0 0 0,0 1 1,0-1-1,0 0 0,0 0 1,0 0-1,0 0 0,0 0 1,0 0-1,0-1 0,-1 1 0,1 0 1,1-1-1,6-1-28,0-1 1,-1 0-1,0 0 0,10-6 0,-1 0-6,-8 6 3,-1 0-1,1 0 1,0 1 0,0 0 0,9-1 0,-16 2 25,1 1 0,0 0 0,0 0 0,0 0-1,-1 0 1,1 0 0,0 0 0,0 1 0,0-1 0,-1 0 0,1 1 0,0 0 0,-1-1 0,1 1 0,0 0-1,-1 0 1,1 0 0,-1 0 0,1 0 0,-1 0 0,1 0 0,-1 0 0,0 1 0,0-1 0,0 1 0,0-1 0,0 1-1,0-1 1,1 3 0,0 3 38,0-1-1,-1 1 0,0-1 1,0 1-1,0 0 0,-1 0 1,0 0-1,0-1 0,-1 1 1,0 0-1,0-1 0,-1 1 1,-2 7-1,-5 13 292,-21 43 0,29-67-313,0-1 14,-5 11 213,0-1-1,-11 15 1,16-25-219,0 0 0,-1 0 0,1 0 0,0-1 0,-1 1 0,1 0 0,-1-1 0,0 1 0,1-1 0,-1 0 0,0 1 0,0-1 0,0 0-1,0 0 1,0 0 0,0-1 0,0 1 0,0 0 0,0-1 0,-1 1 0,1-1 0,-4 0 0,4 0-130,0-1 0,-1 0-1,1 0 1,0-1 0,0 1 0,0 0 0,0-1-1,0 1 1,0-1 0,0 0 0,1 0 0,-1 1-1,1-1 1,-1 0 0,1 0 0,0-1-1,-1 1 1,0-4 0,-18-45-985,19 48 1090,-10-43-629,2-7-217</inkml:trace>
  <inkml:trace contextRef="#ctx0" brushRef="#br0" timeOffset="1">43 22 17372,'4'0'1704,"3"0"-1000,2 2-328,4-2 1169,5-3-753,8 0-808,6-1-488,-2-2 520,4 2-104,-2 1-248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18652,'-3'30'1400,"6"-14"-1096,-3-6-264,4-10 0,6 0 697,-1-12-617,5-3-48,-1-13-136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16179,'-1'0'104,"0"1"-1,0-1 0,-1 1 0,1-1 1,0 1-1,0-1 0,0 1 0,0 0 1,0-1-1,0 1 0,1 0 0,-1 0 1,0 0-1,0 0 0,0 0 0,1 0 0,-1 0 1,1 0-1,-1 0 0,1 0 0,-1 0 1,1 0-1,-1 0 0,1 3 0,-9 33 788,8-32-619,-4 22 523,-1 46 0,6-65-679,0 1 1,0 0-1,1-1 1,0 1-1,0 0 1,1-1-1,1 0 1,-1 1 0,6 9-1,-8-17-86,1 0 0,-1 1 0,1-1 0,-1 0 0,1 0 0,0 0 0,0 0 0,0 0 0,0 0 1,0 0-1,0 0 0,0 0 0,0 0 0,0-1 0,0 1 0,0 0 0,1-1 0,-1 1 0,0-1 0,0 1 0,1-1 0,-1 0 0,0 1 0,1-1 0,1 0 0,-1 0-1,1-1-1,-1 1 1,0-1-1,1 0 1,-1 0-1,0 0 1,0 0 0,0 0-1,0-1 1,0 1-1,0 0 1,0-1-1,2-2 1,3-3 30,1-2 0,-2 1 1,1-1-1,-1 0 0,6-11 1,-4 3 24,0 0 1,9-32-1,-15 43-76,0-1 0,-1 0-1,0 0 1,0 0 0,-1 0 0,0 0-1,0 0 1,0 0 0,-1 1 0,-3-14-1,4 18-6,-1 0 0,1 0 1,-1 1-1,0-1 0,1 0 0,-1 1 0,0-1 0,0 1 0,0-1 1,0 1-1,0-1 0,0 1 0,-1 0 0,1-1 0,0 1 0,-1 0 0,1 0 1,-1 0-1,1 0 0,-1 0 0,1 0 0,-1 1 0,0-1 0,1 0 0,-1 1 1,0-1-1,0 1 0,1 0 0,-1 0 0,0 0 0,0-1 0,0 2 0,1-1 1,-1 0-1,0 0 0,0 0 0,1 1 0,-1-1 0,0 1 0,0 0 0,-1 0 1,-2 1-60,0 1 1,1-1 0,-1 1-1,1 0 1,-1 0 0,1 0 0,0 1-1,0-1 1,1 1 0,-1 0-1,1 0 1,0 1 0,-3 4-1,-2 11-112,7-19 179,1-1-1,0 1 1,0-1-1,-1 1 1,1-1-1,0 1 1,0 0 0,0-1-1,0 1 1,0-1-1,0 1 1,0-1 0,0 1-1,0-1 1,0 1-1,0-1 1,0 1 0,1 0-1,-1-1 1,0 1-1,0-1 1,1 1-1,-1-1 1,0 1 0,0-1-1,1 0 1,-1 1-1,1-1 1,-1 1 0,0-1-1,1 0 1,-1 1-1,1-1 1,-1 0 0,1 1-1,9 1-124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41 15643,'-9'5'326,"0"0"-1,0 1 0,1 0 1,0 0-1,0 1 0,0 0 1,1 0-1,0 1 0,0 0 1,1 0-1,0 0 1,0 1-1,1 0 0,0 0 1,1 1-1,0-1 0,1 1 1,-1 0-1,2 0 0,0 0 1,0 0-1,0 1 0,2-1 1,-1 14-1,1-21-281,1-1 0,-1 0 0,0 1 0,1-1 1,-1 1-1,1-1 0,0 0 0,0 1 0,0-1 0,0 0 0,0 0 0,0 0 0,1 0 1,-1 0-1,1 0 0,-1 0 0,1 0 0,4 2 0,-4-2-17,0-1 1,0-1-1,1 1 0,-1 0 1,0 0-1,1-1 1,-1 0-1,0 1 0,1-1 1,-1 0-1,1 0 0,-1 0 1,0 0-1,1-1 0,3 0 1,5-3 4,-1 1 1,0-1 0,0-1-1,0 0 1,-1-1-1,1 1 1,8-9-1,-5 4-15,-1-1 0,0 0 0,0-1-1,-2 0 1,1-1 0,-2 0-1,1-1 1,-2 0 0,0 0 0,-1-1-1,0 0 1,7-24 0,-13 36-20,0 0 1,-1 0 0,1 1-1,-1-1 1,0 0-1,0 0 1,0 0-1,0 1 1,0-1 0,-1 0-1,1 0 1,-1 1-1,0-1 1,1 0-1,-1 1 1,-1-1 0,1 0-1,0 1 1,-3-3-1,3 3 0,-1 0 0,0 1 0,0 0-1,0-1 1,0 1 0,0 0 0,0 0-1,0 0 1,0 0 0,-1 0-1,1 1 1,0-1 0,0 1 0,-1-1-1,1 1 1,-1 0 0,1 0 0,0 0-1,-1 0 1,1 1 0,0-1 0,-1 0-1,-2 2 1,-4 1-55,0 0 0,0 1-1,0 0 1,1 0 0,-1 1 0,1 0-1,0 0 1,1 1 0,-1 0 0,1 1 0,1-1-1,-1 1 1,1 1 0,-8 11 0,14-19 53,0 0 0,1 0 0,-1 0 0,0 0 0,0-1 0,0 1 0,1 0 0,-1 0 0,0 0 0,0 0 1,0 0-1,1 0 0,-1 0 0,0 0 0,0 1 0,0-1 0,1 0 0,-1 0 0,0 0 0,0 0 1,0 0-1,0 0 0,1 0 0,-1 0 0,0 0 0,0 1 0,0-1 0,0 0 0,1 0 0,-1 0 0,0 0 1,0 0-1,0 1 0,0-1 0,0 0 0,0 0 0,0 0 0,1 0 0,-1 1 0,0-1 0,0 0 0,0 0 1,0 0-1,0 1 0,0-1 0,0 0 0,0 0 0,0 0 0,0 1 0,0-1 0,0 0 0,0 0 0,0 0 1,-1 1-1,1-1 0,0 0 0,0 0 0,0 0 0,0 1 0,0-1 0,0 0 0,0 0 0,0 0 0,-1 1 1,22-9-49,-17 7-66,23-9-220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17380,'-15'33'3566,"11"-27"-3129,1 1 0,0 0 0,-5 15 0,3 1 197,0 1 0,-1 30 0,5-48-570,0 1-1,1 0 1,1-1 0,-1 1 0,1 0 0,0-1 0,0 1 0,1-1 0,0 1 0,0-1 0,1 0 0,-1 1 0,5 5 0,-5-9-47,-1-1 1,1 0-1,0 0 1,0 0-1,0 0 1,0-1-1,0 1 1,1-1-1,-1 1 1,0-1-1,1 0 1,-1 1-1,1-1 1,-1 0-1,1-1 1,-1 1-1,1 0 1,2-1-1,0 1-4,-1-2-1,1 1 1,-1 0-1,1-1 0,-1 0 1,0 0-1,1 0 1,-1 0-1,0-1 1,5-2-1,0-1 5,0 0-1,0 0 1,-1-1-1,0 0 1,0-1 0,-1 0-1,1 0 1,10-15 0,-14 17-14,-1-1 1,0 1 0,0 0 0,-1-1 0,1 0 0,-1 0 0,-1 0 0,1 0-1,-1 0 1,0 0 0,0 0 0,-1 0 0,0 0 0,0 0 0,-1-11 0,0 13-40,0 0 0,0 1 0,0-1 0,0 1 1,-1-1-1,0 1 0,1-1 0,-1 1 1,0 0-1,-1 0 0,1 0 0,-1 0 0,1 0 1,-1 0-1,0 1 0,0 0 0,0-1 0,0 1 1,0 0-1,0 0 0,-1 1 0,1-1 1,-1 1-1,1-1 0,-1 1 0,-5-1 0,3 1-149,0 0 0,0 1 0,0-1 0,1 1 0,-1 0 0,0 1 0,0-1 0,1 1 0,-1 0 0,0 1 0,1-1 0,-1 1 0,1 0 0,-1 1 0,-9 5 0,0 7-439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15923,'16'8'1817,"-1"4"-1145,0 6-144,5 10 856,2 12-527,-1 4 15,-5 12-88,-3 6-152,-7 8-192,-6 4-96,-7 9-112,-8-4-32,-5-3-384,-3 0-472,-7-10 560,-3-6-24,-16-20-120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6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13763,'-7'9'1256,"-3"-5"-864,-2 1-168,5-3 408,1 1-79,6-1-217,-1-1-216,7-4-464,1-2 456,4-5-160,4-2-56,0-7-56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5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16179,'0'0'78,"0"0"0,0-1 0,0 1 0,0 0 1,0 0-1,0 0 0,0 0 0,0-1 0,0 1 0,0 0 0,0 0 0,0 0 0,0-1 0,0 1 0,0 0 0,0 0 0,0 0 0,0-1 0,1 1 0,-1 0 0,0 0 0,0 0 0,0 0 0,0 0 0,0-1 0,0 1 0,1 0 0,-1 0 0,0 0 0,0 0 0,0 0 0,0 0 0,0-1 0,1 1 0,-1 0 0,0 0 0,0 0 0,0 0 0,1 0 0,-1 0 0,0 0 0,0 0 0,0 0 0,1 0 0,-1 0 0,0 0 0,0 0 0,0 0 0,1 0 0,17 3 1276,19 9-851,-5 0-296,1-1 0,1-2 0,0-2 0,45 5 0,-57-10-85,-1-1-1,1-1 0,0-1 0,-1-1 1,1-1-1,-1-1 0,1-1 1,20-7-1,-26 5 50,-13 5-133,0 1 0,0-1 0,-1 1 0,2 0 0,-1 0 0,0 0 0,0 1 0,0-1 0,4 1 0,-7 0-66,1-1 0,-1 1 0,0 0 0,0 0 1,0 0-1,0 0 0,0-1 0,1 1 0,-1 0 1,0 0-1,0 0 0,0-1 0,0 1 1,0 0-1,0 0 0,0 0 0,0-1 0,0 1 1,1 0-1,-1 0 0,0 0 0,0-1 0,0 1 1,0 0-1,0 0 0,-1-1 0,1 1 0,0 0 1,0 0-1,0-1 0,0 1 0,0 0 0,0 0 1,0 0-1,0-1 0,0 1 0,-1 0 0,1 0 1,0 0-1,0 0 0,0-1 0,0 1 1,0 0-1,-1 0 0,1 0 0,0 0 0,0 0 1,0 0-1,-1-1 0,-10-9-798,10 10 408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15283,'-21'7'1753,"14"0"-929,5-1-280,19-3 1736,12-2-1239,13-5-329,5-1-64,13-6-208,3 0-128,4-4-480,4 4-304,-21 1-616,-7 1 888,-23 9-152,-11 3-217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17300,'-12'14'1560,"17"-4"-944,3-5-152,17-5 624,8-3-255,12-7-137,14-2-136,9-2-704,0-5-24,1 1 192,-4 0-144,-9 3-128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 10882,'-7'-22'2620,"2"14"-269,5 8-2243,0 0 0,-1 0-1,1 0 1,0 0 0,0 1-1,-1-1 1,1 0 0,0 0-1,0 0 1,-1 0 0,1 1-1,0-1 1,0 0 0,0 0-1,0 0 1,-1 1-1,1-1 1,0 0 0,0 0-1,0 1 1,0-1 0,0 0-1,0 0 1,0 1 0,0-1-1,0 0 1,0 0 0,0 1-1,0-1 1,0 0 0,0 1-1,0-1 1,0 1 0,-25 179 3987,3 94-2924,20-211-1227,-15-108-1494,10 16 1197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14675,'27'-1'5369,"11"-2"-4450,38-8 0,78-29-177,75-14-2615,-218 52 1549,-10 1-123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14739,'2'-1'3578,"-4"3"-1783,-10 9-269,0 7-1086,1 0-1,0 1 1,1 0 0,2 0-1,-11 33 1,-21 107 209,34-130-471,4-19-157,-11 50 190,-6 68 1,17-112-228,1 1 0,1 0 1,0 0-1,2 0 0,0 0 0,1 0 1,0-1-1,1 1 0,8 17 0,-10-29-30,0 0 0,0 0 0,1-1 0,0 1 0,0-1 0,1 0 0,-1 0 0,6 6 0,-7-9 37,0 1 0,0-1 0,0 1 0,0-1 0,0 0 0,1 0 0,-1 0-1,0 0 1,0-1 0,1 1 0,-1 0 0,1-1 0,-1 0 0,0 1 0,1-1 0,-1 0-1,1 0 1,-1-1 0,1 1 0,3-1 0,19-9-146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16179,'0'1'96,"0"-1"-1,0 0 0,1 1 0,-1-1 1,0 1-1,0-1 0,0 0 0,0 1 0,1-1 1,-1 0-1,0 1 0,0-1 0,1 0 0,-1 1 1,0-1-1,0 0 0,1 0 0,-1 1 0,0-1 1,1 0-1,-1 0 0,1 0 0,-1 1 1,0-1-1,1 0 0,-1 0 0,0 0 0,1 0 1,-1 0-1,1 0 0,-1 0 0,0 0 0,1 0 1,-1 0-1,1 0 0,-1 0 0,0 0 1,1 0-1,-1 0 0,1-1 0,24-5 1065,-17 4-684,52-16 723,-37 11-959,0 0 1,0 2 0,45-6 0,-67 11-236,0 0 0,1 0 0,-1 0 0,0 1 0,0-1 0,1 0 0,-1 0 0,0 1 0,0-1 0,1 1 0,-1-1 0,0 1 0,0 0 0,0-1 0,0 1 0,0 0 0,0 0 0,0-1 0,0 1 0,0 0 0,0 0 0,-1 0 0,1 0 0,0 0 0,0 1 0,-1-1 0,1 0 0,-1 0 0,1 0 0,-1 1-1,0-1 1,1 0 0,-1 0 0,0 1 0,0-1 0,0 0 0,0 0 0,0 3 0,0 6 26,-1 1-1,0-1 0,-5 20 0,3-18-6,-75 291 199,71-287-1169,7-16 933,0 0 0,0 0 0,-1 0 0,1 1 0,0-1 0,0 0 0,0 0 0,-1 0 0,1 0-1,0 1 1,0-1 0,0 0 0,-1 0 0,1 0 0,0 0 0,0 0 0,-1 0 0,1 0 0,0 0 0,0 0 0,-1 0 0,1 0 0,0 0-1,-1 0 1,1 0 0,0 0 0,0 0 0,-1 0 0,1 0 0,0 0 0,0 0 0,-1 0 0,1 0 0,0-1 0,0 1 0,0 0-1,-1 0 1,1 0 0,0 0 0,0-1 0,0 1 0,-1 0 0,1 0 0,0 0 0,0-1 0,0 1 0,0 0 0,0 0 0,-1-1 0,-5-8-338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18724,'9'2'1568,"3"-2"-1096,3 0-200,8-2 569,1-1-249,5-3-424,-1-4-264,0-2-688,-1 2 2032,-8-1-1304,-5-5-24,-1 2-112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18548,'-1'9'619,"0"0"-1,-1 0 1,0 0 0,0 0 0,-1-1 0,-5 11-1,-3 11 564,-2 6-260,9-26-737,0 1-1,0 0 0,1 1 1,0-1-1,1 0 0,1 1 0,-1 17 1,2-28-188,-1-1 0,2 1 0,-1 0 1,0-1-1,0 1 0,0-1 0,0 1 1,0-1-1,0 1 0,0-1 0,1 1 1,-1-1-1,0 1 0,0-1 0,1 1 0,-1-1 1,0 1-1,1-1 0,-1 0 0,1 1 1,-1-1-1,0 0 0,1 1 0,-1-1 1,1 0-1,-1 1 0,1-1 0,1 0-8,-1 1 0,0-1 0,0 0 0,0 0 0,0-1 0,0 1 0,0 0 0,0 0 0,0 0 0,1-1 0,-1 1 0,0-1 0,1 0 1,34-23-344,-29 18 280,-2 3 18,55-37-479,-55 37 490,1 0 0,0 0 0,-1 0 0,1 1 0,0 0 0,0 1 0,0-1-1,0 1 1,8-1 0,-12 2 36,0 0 0,-1 0 0,1 0 0,0 0 0,-1 1 0,1-1 0,0 0 0,-1 1 0,1-1 0,0 1 0,-1 0 0,1 0 0,-1-1 0,1 1 0,-1 0 0,1 0 0,-1 0 0,0 0 0,1 1 0,-1-1 0,0 0 0,2 3 0,-2-1 9,1 0 0,-1 0 0,0 0 0,-1 0 0,1 0 0,0 0 0,-1 0 0,0 0 0,1 0 0,-1 0 0,0 0 1,-1 3-1,0 4 51,-1 0 0,0 0 0,-1-1 0,0 1 0,0-1 1,-1 0-1,-7 11 0,3-7 114,-1 0-1,0-1 1,-20 20-1,23-26-76,-1-1-1,1 1 0,-1-1 1,-1 0-1,1-1 0,0 0 1,-1 0-1,-10 4 0,15-7-93,0-1 0,1 1 0,-1 0 0,0-1 0,0 1 0,1-1 0,-1 0 0,0 0 0,0 0 0,0 0 0,0-1 0,1 1 0,-1-1-1,0 1 1,1-1 0,-1 0 0,0 0 0,-4-3 0,4 2-92,0-1-1,0 1 1,0-1-1,1 0 1,-1 0-1,1 0 1,-1 0-1,1 0 1,0-1-1,1 1 1,-1-1-1,-1-3 0,-3-11-311,2 0-1,0 0 0,1-1 0,-1-28 0,4 47 413,-4-48-769</inkml:trace>
  <inkml:trace contextRef="#ctx0" brushRef="#br0" timeOffset="1">111 19 14891,'17'-4'2081,"-3"2"-1209,8 0-296,1-1 1528,7 1-1039,-3-1-233,0 2-784,2 0-464,-3 1 432,0 0-104,-8 0-208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18956,'3'25'1728,"-1"-8"-1199,-2-13-249,2 3 808,-1-7-464,-1-2-720,2-6-528,-2-2 504,-3-7-120,1-6-152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 14979,'0'-1'77,"0"1"-1,0 0 1,0-1-1,0 1 1,0-1-1,0 1 1,0 0-1,0-1 1,-1 1-1,1 0 1,0-1-1,0 1 1,0 0-1,0-1 1,0 1-1,-1 0 1,1-1-1,0 1 1,0 0-1,-1-1 1,1 1-1,0 0 1,0 0-1,-1-1 1,1 1-1,0 0 1,-1 0-1,1 0 1,0 0-1,-1-1 1,1 1-1,0 0 1,-1 0-1,1 0 1,-1 0-1,-17 3 1717,-13 14 376,25-11-2046,0 0-1,1 1 1,0-1-1,0 1 1,0 0-1,1 0 1,0 1-1,1-1 1,0 1-1,0 0 1,0-1-1,1 1 1,0 1-1,1-1 1,0 0-1,0 0 1,1 0-1,0 1 1,0-1-1,1 0 1,0 1-1,0-1 1,1 0-1,0 0 1,5 12-1,-7-19-118,1 0 0,-1 1 1,1-1-1,-1 0 0,1 0 0,-1 0 1,1-1-1,-1 1 0,1 0 0,0 0 1,-1 0-1,1 0 0,0 0 0,0-1 0,0 1 1,0 0-1,0-1 0,0 1 0,0-1 1,0 1-1,0-1 0,0 1 0,0-1 1,0 0-1,0 1 0,0-1 0,0 0 0,0 0 1,0 0-1,0 0 0,0 0 0,1 0 1,-1 0-1,0 0 0,0-1 0,0 1 1,0 0-1,0-1 0,0 1 0,0 0 0,0-1 1,0 1-1,0-1 0,0 0 0,0 1 1,0-1-1,0 0 0,-1 0 0,1 1 1,1-3-1,4-3 22,-1 0 1,0 0 0,0-1 0,0 0-1,4-9 1,-3 4 10,-1 0 1,0-1-1,-1 0 0,5-21 0,-8 26-17,1 0 0,-2 0 0,1 0-1,-1 0 1,0-1 0,-1 1 0,0 0-1,-3-14 1,4 20-13,-1 1 0,1-1 0,-1 0 0,0 1 0,1-1 0,-1 1 0,0-1 0,0 1 0,0 0 0,0-1 0,0 1 0,0 0 0,-3-2 0,4 2-9,-1 1 0,0 0 0,1-1 0,-1 1 0,0 0 0,0-1 0,1 1 0,-1 0 0,0 0 0,0 0 0,0 0 0,1 0 0,-1 0 0,0 0 0,0 0 0,0 0 0,1 0 0,-1 0 0,0 1 0,-1-1 0,0 1-94,0 0 1,0 1-1,0-1 1,1 0-1,-1 1 0,0-1 1,1 1-1,-1-1 1,1 1-1,-1 0 1,1 0-1,0 0 1,0 0-1,0 0 0,0 0 1,0 0-1,-1 3 1,1-3 2,1 0-1,-1 0 1,1 0 0,-1 0-1,1 0 1,0 0 0,-1 0 0,1 0-1,0 0 1,0 0 0,1 0-1,-1 0 1,0 0 0,1 0 0,-1 0-1,1 0 1,-1 0 0,1 0-1,1 2 1,8 5-624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2060 12859,'93'-8'1939,"0"1"-1486,-49 5-371,0-2-1,66-15 0,-57 9-61,-25 7 10,-1 1 0,1 1 0,31 3-1,18 0 108,295-29 379,-274 17-271,-19 3-162,39-6 83,226 7 1,-275 7-4,0-3 1,80-13 0,-23 2-18,84-9-107,-95 7-13,138 1 0,-174 13-28,1-4 0,-1-3 0,104-24 0,59 0 13,-80 15 2,-148 15-11,148-22 126,217-4-1,-308 29-64,114-5 25,61-17-73,156-20-81,-246 17 30,257-48 43,-339 60 70,1 3 1,87 1 0,28-3 33,55-3-103,-19 2 1,-11-10-13,98-9-12,0 24 6,204 17 44,-85-39-177,-320 18 117,92-11-66,219-15 68,-246 31 25,250-4-2,14-24-5,-355 24 13,129-11 19,172-23-21,208-26 11,-348 48-19,209-7 1,14 12 119,-410 11-110,115-17-1,-153 19-5,0-1 1,0-2 0,-1 0-1,0-1 1,33-18 0,-46 21-2,-1 0 1,0 0 0,-1 0 0,1-1 0,-1 0 0,0 0 0,0-1 0,-1 0 0,0 0-1,6-11 1,-5 6-2,0 0 0,-1-1 0,-1 0 0,0 0 0,4-26 0,-4-1-13,-2 1 0,-1 0 0,-8-61 1,-21-115 76,12 96 0,15 109-25,-1-1-1,0 1 1,0-1 0,-1 1-1,-6-12 1,8 19-1,0 0 0,-1 0 1,0 0-1,0 1 0,0-1 0,0 1 0,0-1 1,0 1-1,-1 0 0,1 0 0,-1 0 0,1 0 1,-1 0-1,0 1 0,0-1 0,0 1 0,0 0 1,0 0-1,0 0 0,0 0 0,-5-1 0,-7 1 101,-1 0-1,1 1 1,-20 2-1,23 0-179,0-2 0,0 1-1,0-2 1,0 1 0,0-1-1,-22-6 1,-19-11-418,18 6 277,0 1-1,0 2 0,-72-10 0,-75 8 161,-241-23-50,263 20 27,-1 6 0,-187 15 1,66 9-699,-397 36-402,-611 93-350,1187-135 1492,-685 61-12,0-30 14,546-35 2,-819 2-33,148 9-296,121 2 363,471-23-17,-465 7 25,-247 61 174,128 51 43,720-88-273,-33 7-15,-207 25-138,401-57 146,0-2 0,0-1 0,0-1 0,0-1 0,1-1 0,-28-9 0,50 13 33,1 0 0,-1-1-1,0 1 1,0 0-1,0 0 1,1-1-1,-1 1 1,0 0-1,0 0 1,0 0-1,1 0 1,-1 0 0,0 0-1,0 0 1,0 0-1,1 0 1,-1 1-1,0-1 1,0 0-1,0 0 1,1 1-1,-1-1 1,0 1 0,1-1-1,-1 0 1,0 1-1,1-1 1,-1 1-1,0 0 1,1-1-1,-1 2 1,0 1 15,0-1 1,0 1-1,1 0 1,-1-1-1,1 1 1,0 0-1,0 0 1,0 2-1,-1 16 41,-20 89 364,-2 20 114,-31 308 95,49-297-632,5-96-4,-1-1 0,-9 46 0,-4-43-24,11-39 5,0-1 0,0 1 0,1-1-1,0 1 1,1 0 0,-1 0 0,1 9 0,1-15-7,1 0 0,-1 0 0,1-1 0,-1 1 0,1 0 0,0 0 0,-1-1 0,1 1 0,0 0 1,0-1-1,0 1 0,0-1 0,1 1 0,-1-1 0,0 1 0,1-1 0,-1 0 0,0 0 0,1 0 0,0 0 1,-1 0-1,1 0 0,0 0 0,-1 0 0,1-1 0,0 1 0,0-1 0,0 1 0,-1-1 0,4 1 0,9-3-127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 16972,'-18'32'1878,"9"-17"-1080,1 0-1,-9 24 1,16-35-695,-1 1-1,1-1 1,0 1-1,0-1 0,1 1 1,-1-1-1,1 1 1,0-1-1,0 1 0,1-1 1,-1 1-1,1-1 1,0 1-1,2 4 1,-2-7-76,-1-1 1,1 0 0,-1 0-1,1 0 1,0 1 0,0-1-1,-1 0 1,1 0 0,0 0 0,0 0-1,0 0 1,0-1 0,0 1-1,0 0 1,0 0 0,1-1-1,-1 1 1,0 0 0,0-1-1,0 1 1,3 0 0,-1-1 12,0 0 0,0 0 0,0 0 0,0 0 0,0 0 0,0 0 0,0-1 0,0 1 1,4-3-1,1 0 56,1 0 1,-2 0 0,1-1 0,0-1 0,13-9 0,-10 4 68,-1 0 0,0 0 1,11-14-1,-17 19-115,-1 0 1,1 0-1,-1 0 0,0-1 0,0 1 0,-1-1 0,0 1 1,0-1-1,0 0 0,0-6 0,-1 10-35,-1 1-1,0-1 0,0 0 1,1 0-1,-1 1 1,-1-1-1,1 0 1,0 0-1,0 1 1,-1-1-1,1 0 0,-1 1 1,1-1-1,-1 1 1,0-1-1,1 0 1,-1 1-1,0-1 0,0 1 1,0 0-1,0-1 1,-1 1-1,1 0 1,-1-1-1,-1 0 2,1 1 0,0 0-1,-1 1 1,1-1 0,-1 0-1,1 1 1,-1-1 0,1 1 0,-1 0-1,1 0 1,-1 0 0,1 0 0,-1 0-1,-3 1 1,-2 1-49,0 0 1,0 0-1,0 1 0,0 0 0,1 0 1,-1 1-1,1 0 0,0 0 0,-8 7 1,12-8-165,0-1 0,0 1 0,0 0 0,0 0 0,0 0 0,1 0 0,-1 0 0,1 1 0,0-1 0,0 1 0,1-1 0,-1 1 0,1 0 0,-1 0 0,0 7 0,4-4-398,5 0-179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15971,'-7'8'5092,"-11"32"-2811,16-36-2119,-1 9 112,-1 0 1,2 0-1,-3 26 1,5-36-256,0-1 1,0 0 0,1 0-1,-1 1 1,0-1 0,1 0 0,-1 0-1,1 0 1,0 0 0,0 1-1,0-1 1,0 0 0,2 3 0,-2-4-7,0 0 1,0-1 0,0 1 0,0 0 0,1 0-1,-1-1 1,0 1 0,0 0 0,1-1 0,-1 1-1,0-1 1,1 0 0,-1 1 0,1-1 0,-1 0-1,0 0 1,1 0 0,-1 0 0,1 0 0,-1 0-1,1 0 1,-1-1 0,3 0 0,1-1 8,0 0 1,1 0-1,-1 0 0,-1-1 1,1 0-1,0 0 1,-1 0-1,1 0 1,-1-1-1,0 0 0,0 0 1,0 0-1,-1 0 1,0-1-1,4-6 1,-3 7-46,-1-1 0,-1 0 0,1 0-1,-1-1 1,0 1 0,0 0 0,0-1 0,-1 1 0,0-1 0,0 0 0,0 1 0,-1-1 0,0 0 0,-1-10 0,0 14-34,1 0-1,-1 0 1,1 0-1,-1 1 1,0-1 0,0 0-1,0 1 1,0-1-1,0 0 1,-1 1-1,1-1 1,0 1 0,-1 0-1,1-1 1,-1 1-1,1 0 1,-1 0-1,0 0 1,1 0 0,-1 0-1,0 0 1,0 1-1,0-1 1,0 1-1,1-1 1,-1 1 0,0 0-1,0-1 1,0 1-1,0 0 1,0 0-1,-3 1 1,-10 4-411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16812,'16'9'1480,"2"2"-904,1 7-152,4 9 584,1 6-223,-4 13 15,-1 5-144,-11 11-192,-2 7-24,-7 12-136,-9-2-144,-9 1-464,-4-2-472,-4-6 664,-2-9-88,6-18-80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16924,'-1'7'1712,"2"2"-880,5 1-328,11-4 1025,6-6-537,10-2-272,4 2-72,9-4-352,0 0-280,3-4-560,-3-3-264,-11-2 456,-4 6 120,-20 0-192,-11 1-160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17556,'3'2'1616,"13"2"-984,4-4-240,13-3 801,7-4-473,10 0-416,6 0-352,0-1 200,1 4-80,-1 4-200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54 14363,'0'-7'646,"1"-20"669,-1 27-1261,0-1 0,0 0 0,0 0 0,0 0-1,0 0 1,0 0 0,0 0 0,-1 0 0,1 0 0,0 1 0,-1-1 0,1 0 0,-1 0 0,1 0 0,-1 1-1,1-1 1,-1 0 0,1 0 0,-1 1 0,0-1 0,1 1 0,-2-2 0,1 2 18,0 0 0,0 0 0,1 0 0,-1 0 1,0 0-1,0 0 0,0 0 0,0 0 0,1 1 0,-1-1 0,0 0 1,0 0-1,1 1 0,-1-1 0,0 0 0,0 1 0,1-1 1,-1 1-1,0-1 0,1 1 0,-1-1 0,1 1 0,-1 0 1,1-1-1,-2 2 0,-14 22 611,11-18-430,-11 19 21,1 1 1,1 0-1,2 1 0,0 1 0,-15 57 0,22-62-175,0 1-1,2 0 0,0 0 1,2 0-1,0 0 1,2 1-1,7 44 1,6-11 12,28 71 1,-25-80-6,-1 2 0,10 60 1,-23-95-4,-1 1 1,-1 0-1,-1 0 1,0 0-1,-1 0 1,-1 0-1,0 0 1,-1 0-1,-1-1 1,-12 30-1,7-24 185,0-1 0,-21 32 0,25-46-214,0-1-1,0 1 1,0-1 0,-1 0-1,0-1 1,0 1-1,0-1 1,-1 0 0,1-1-1,-1 1 1,-8 3-1,13-8-67,1 1 1,0 0-1,-1-1 0,1 1 0,-1-1 0,1 1 0,-1-1 0,1 0 0,-1 0 1,0 1-1,1-1 0,-1 0 0,1 0 0,-1-1 0,1 1 0,-1 0 0,1 0 1,-1-1-1,-2 0 0,3 0-53,0 0 0,0 0 0,0 0 0,0 0 0,0 0 1,0 0-1,0-1 0,0 1 0,0 0 0,1 0 0,-1-1 0,1 1 0,-1 0 1,1-1-1,-1 1 0,1 0 0,-1-3 0,1-3-148,-1 1 0,1-1-1,1 0 1,-1 0 0,1 1 0,0-1-1,4-12 1,3-3-257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15739,'0'-5'348,"1"0"0,0-1 0,0 1 0,0 0-1,1 0 1,0 0 0,0 0 0,0 0 0,1 0-1,-1 1 1,1-1 0,0 1 0,0 0 0,5-5 0,-5 5-190,1 1 0,-1-1 1,1 1-1,0 0 1,-1 0-1,1 0 1,1 1-1,-1-1 1,0 1-1,1 0 0,-1 0 1,1 1-1,-1-1 1,1 1-1,7-1 1,-11 2-143,0 0 0,-1 0 0,1 0 0,0 0 0,0 0 0,0 0 0,0 1 0,0-1 0,0 0 0,-1 0 0,1 1 0,0-1 0,0 1 0,0-1 0,-1 1 0,1-1 0,0 1 0,-1-1 0,1 1 1,0 0-1,-1-1 0,1 1 0,-1 0 0,1-1 0,0 2 0,0 1 2,0-1 0,0 1 0,0 0 0,0 0 0,-1 0 0,1-1-1,-1 1 1,0 4 0,0 5 13,0 1-1,-5 21 0,-29 96 222,24-99-31,2-1 0,0 1 0,2 1 1,-3 54-1,9-84-233,0 0 0,0 0 0,0-1 0,0 1 0,1 0 0,-1 0 0,0 0 0,1-1 0,0 1 0,-1 0 0,1 0 0,0-1 0,0 1 0,0 0 0,0-1 0,0 1 1,0-1-1,0 0 0,0 1 0,2 0 0,-1-1-59,-1 0 0,0-1 1,1 1-1,-1-1 1,0 0-1,1 1 0,-1-1 1,1 0-1,-1 0 1,1 0-1,-1 0 0,1 0 1,-1 0-1,1 0 0,-1 0 1,1-1-1,-1 1 1,0 0-1,1-1 0,-1 0 1,0 1-1,1-1 0,-1 0 1,0 1-1,1-1 1,0-1-1,4-3-63,-1 1 0,0-1 0,0 0 0,0 0 0,0 0 0,4-8 0,11-22-516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 16676,'-8'10'310,"1"0"-1,-1 0 1,1 1 0,1 0 0,0 1 0,1 0 0,0-1 0,1 2 0,0-1 0,1 0 0,0 1 0,1 0 0,0-1 0,1 1 0,1 0 0,0 0 0,0 0 0,6 24 0,-6-33-242,1-1 0,0 1 1,0 0-1,1-1 0,-1 0 0,1 1 1,0-1-1,0 0 0,0 0 1,0 0-1,0 0 0,1 0 0,-1 0 1,1-1-1,5 5 0,-6-6-30,0 0-1,0 0 0,0 0 1,0 0-1,1-1 1,-1 1-1,0-1 0,0 1 1,1-1-1,-1 0 0,0 0 1,0 0-1,1 0 1,-1 0-1,0 0 0,1-1 1,-1 1-1,0-1 1,0 0-1,0 1 0,1-1 1,-1 0-1,0 0 0,0 0 1,0-1-1,0 1 1,1-2-1,10-8 50,-2 0-1,1 0 1,-2-2 0,1 1-1,-2-1 1,0-1 0,0 1-1,-1-1 1,-1-1 0,0 0-1,-1 0 1,-1 0 0,6-29 0,-10 40-95,0 0 0,-1 1 0,0-1 1,0 0-1,0 0 0,0 0 1,0 1-1,-1-1 0,1 0 1,-1 0-1,0 1 0,-1-1 1,1 0-1,0 1 0,-1-1 0,-3-4 1,4 6-80,-1 1 0,0-1 0,0 0 0,0 0 0,-1 1 1,1-1-1,0 1 0,-1 0 0,1 0 0,0 0 0,-1 0 1,1 0-1,-1 0 0,0 1 0,1-1 0,-1 1 0,0-1 0,1 1 1,-1 0-1,0 0 0,1 1 0,-1-1 0,-3 1 0,-26 7-777,24-3 303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95 12459,'2'-4'376,"-1"-1"0,0 0 0,0 0 0,0 0 1,-1 0-1,1 1 0,-1-1 0,0 0 0,-1 0 1,1 0-1,-3-8 0,3 11-221,-1 0 0,0 1-1,0-1 1,0 0 0,0 1 0,0-1-1,0 1 1,0-1 0,-1 1 0,1 0 0,0-1-1,-1 1 1,1 0 0,-1 0 0,0 0-1,1 0 1,-1 0 0,0 1 0,1-1 0,-1 0-1,0 1 1,0-1 0,0 1 0,0 0-1,1-1 1,-1 1 0,0 0 0,0 0 0,0 0-1,0 1 1,0-1 0,0 0 0,-2 2-1,-2-1 8,0 1 0,1 0 0,0 0 0,-1 1 0,1-1 0,0 1 0,0 0 0,0 1 0,1-1 0,-1 1 0,1 0 0,-7 8 0,-6 8 227,-21 33 1,21-26-225,1 1 0,1 0 0,-15 44 0,23-54-110,1 1 0,1 0 0,1 1 0,1-1 0,0 1 1,1 33-1,1-50-51,1 0 1,0-1 0,1 1 0,-1 0-1,1 0 1,-1 0 0,1-1-1,0 1 1,0 0 0,0-1 0,0 1-1,0-1 1,1 1 0,-1-1 0,1 1-1,-1-1 1,1 0 0,0 0 0,0 0-1,0 0 1,0 0 0,0 0 0,1-1-1,-1 1 1,1-1 0,-1 1-1,1-1 1,-1 0 0,1 0 0,0 0-1,-1 0 1,1-1 0,0 1 0,0-1-1,-1 0 1,1 1 0,4-2 0,6 1 4,0-1 0,0-1 1,-1 0-1,1-1 0,-1-1 1,23-8-1,-23 7 9,62-28 41,-68 30-47,0 0 0,0-1-1,0 0 1,-1 0-1,1-1 1,-1 1 0,0-1-1,-1 0 1,5-6-1,-8 10-8,-1 1 0,1-1 0,-1 0 0,1 0 0,-1 1 0,0-1 0,1 0 0,-1 0 0,0 0 0,1 1 0,-1-1 0,0 0 0,0 0 0,0 0 0,0 0 0,0 1 0,0-1 0,0 0 0,0 0 0,0 0 0,0 0 0,-1 1 0,1-1 0,0 0 0,-1 0 0,1 0 0,-1-1 1,0 1 0,-1 0-1,1 0 1,0 0 0,0 0 0,-1 0 0,1 0 0,0 0-1,-1 1 1,1-1 0,-1 0 0,-2 0 0,-4-1 11,0 0 1,-1 0-1,-14 0 0,-41 3-87,58-1-123,1 1 1,-1 0-1,1 0 1,-1 0-1,1 1 1,0-1-1,-1 1 1,-9 6-1,7 0-888,8-8 1057,0 0 0,0 0 0,-1 0 0,1 0 0,0 0 0,0 1 0,0-1 0,0 0 0,0 0 0,0 0 0,-1 0 0,1 1 0,0-1 0,0 0 0,0 0 0,0 0 0,0 1 0,0-1 0,0 0 0,0 0 0,0 0 0,0 1 0,0-1 0,0 0 0,0 0 0,0 0 0,0 1 0,0-1 0,0 0 0,0 0 0,0 0 0,1 1 0,-1-1 0,0 0 0,0 0 0,0 0 0,0 0 0,0 1 0,0-1 0,0 0 0,1 0 0,-1 0 0,8 3-717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36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 16460,'-16'19'778,"-78"104"2700,85-110-3132,1 1 0,0 0-1,1 1 1,1-1 0,0 1 0,1 0 0,-4 25-1,8-38-301,1 0-1,-1 1 1,1-1-1,0 0 1,0 1 0,0-1-1,0 0 1,1 1-1,-1-1 1,1 0-1,-1 1 1,1-1-1,0 0 1,0 0-1,0 0 1,0 1-1,2 1 1,-2-2-30,0-1 1,1 0-1,-1 0 0,0 0 1,1 0-1,-1-1 0,1 1 1,-1 0-1,1-1 0,-1 1 0,1-1 1,0 1-1,-1-1 0,1 0 1,0 1-1,-1-1 0,1 0 1,0 0-1,-1 0 0,1 0 1,0-1-1,-1 1 0,1 0 1,2-2-1,5-1 5,-1 0 0,0-1 1,0 1-1,0-2 0,-1 1 0,0-1 0,1 0 0,-2-1 1,1 0-1,7-8 0,1-3 10,0-1 0,21-34-1,-30 43-15,-1 0 1,0 0-1,-1 0 0,1-1 0,-2 1 0,0-1 0,0 0 0,-1 0 1,0-1-1,0 1 0,-1 0 0,-1-1 0,-1-13 0,1 23-10,0-1 0,0 0 0,0 1 0,-1-1 0,1 1 0,-1-1 0,0 1 0,1-1 0,-1 1 0,0 0 0,0-1 0,0 1 0,0 0 0,0-1 0,0 1 0,0 0 0,0 0 0,0 0 0,-1 0 0,1 0 0,0 0 0,-1 1 0,1-1 0,0 0 0,-3 0 0,-1 0 14,0 0-1,0 0 0,-1 1 0,1-1 0,0 1 0,-6 1 1,-17-1 19,19-6-33,5-5 10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1822 168 9602,'4'-18'2113,"-2"12"-1436,-1 0 1,1 0-1,-2 0 1,1 1 0,0-9-1,-1 12-605,0 1 0,-1-1 0,1 1 0,0-1 0,-1 1 0,1-1 0,-1 1 0,1-1 0,-1 1 0,0 0-1,0-1 1,1 1 0,-1 0 0,0 0 0,0-1 0,0 1 0,0 0 0,-1 0 0,1 0 0,0 0 0,0 1 0,-1-1 0,1 0 0,0 0-1,-2 0 1,-31-11 343,1 2 0,-1 1 0,-57-7-1,67 12-347,-213-17 100,-4 18-5,175 3-151,7 0-3,1 3 0,-1 2 0,1 3 0,0 2 0,-62 20 0,106-24-7,0 0 0,0 0 0,0 1 0,1 1 0,-14 10 0,-59 52-41,37-28 40,-13 6 6,30-25-1,2 1 0,-50 52 0,43-35 8,2 3-1,1 0 1,-51 93 0,83-133-13,0 1 0,1-1 0,-1 1 0,1 0 1,0-1-1,0 1 0,0 0 0,1 0 1,-1 0-1,1 0 0,0 0 0,2 8 1,1-1-2,0 0 1,1 0 0,9 18 0,-2-4-1,-8-19 0,8 22 0,2 0 0,0-1 1,19 27-1,-26-47-2,0 1 0,1-1 1,0 0-1,0-1 1,1 0-1,0 0 1,0 0-1,1-1 1,0-1-1,0 1 1,0-2-1,20 8 1,-6-5 13,0-1 1,0-1-1,0-1 1,1-1 0,41-1-1,123-15 144,-48 1-70,171-18-35,-243 22-45,-39 6-5,0 2 1,0 0-1,0 2 0,0 1 1,30 8-1,-47-10 1,1 0 1,0 0-1,-1-2 0,1 1 0,0-2 0,-1 0 1,1 0-1,-1-1 0,0-1 0,0 0 0,0 0 1,18-11-1,-1 0 8,-1-2 0,0-2 0,41-35 0,-41 29 47,45-51-1,-63 64-30,-1 1-1,-1-1 0,0-1 0,0 0 0,-1 0 0,-1 0 0,8-24 0,-13 27-12,1-1 0,-2 0 0,1 0-1,-2 0 1,1 0 0,-1 0-1,-1 0 1,-5-19 0,-3-28-8,3-122 7,5 55 62,1 119-70,1 0 0,-1 0 0,0 0-1,0 0 1,0-1 0,-1 2 0,0-1 0,0 0 0,-1 0 0,0 1 0,-3-7 0,3 8-2,-1 1-1,1-1 1,-1 1 0,1-1 0,-1 1 0,0 0-1,0 0 1,0 1 0,-1-1 0,1 1-1,0 0 1,-1 0 0,0 1 0,-8-3-1,-14-1-201,0 1 0,-1 2-1,-30 0 1,-45-4-1142,68 1 988,5-2-162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2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108 680 11218,'-13'2'322,"-3"0"-54,0 0-1,0 1 1,-27 9 0,40-10-99,3-1-42,11 0 31,17-3-4,7-3-66,-1-3 0,0-1-1,-1-1 1,60-28 0,-54 21 69,0 2 1,77-19-1,-11 16 149,96-21-111,21 0-31,-168 32-94,40-3 273,117 5 1,-129 5-21,0-3 1,104-17-1,240-78 47,-270 54-341,446-106 35,-595 149-60,572-92 343,-463 84 290,-68 6-402,1-2 0,57-12-1,-100 15-635,-6 2 437,1-1 1,-1 1 0,1 0 0,-1-1 0,0 1 0,1 0-1,-1 0 1,1 0 0,-1-1 0,0 1 0,1 0 0,-1 0-1,1 0 1,-1 0 0,1 0 0,-1 0 0,0 0 0,1 0-1,-1 0 1,1 0 0,-1 0 0,1 0 0,-1 0 0,1 0-1,-1 1 1,0-1 0,1 0 0,-1 0 0,1 0 0,-1 1 0,0-1-1,1 0 1,-1 0 0,0 1 0,1-1 0,-1 0 0,0 1-1,1-1 1,-1 0 0,0 1 0,0-1 0,1 1 0,-1-1-1,0 0 1,0 1 0,0 0 0,1 5 136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4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 17548,'0'-3'560,"-2"1"-496,1 2-216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6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3 375 12851,'-2'10'2528,"10"-19"-494,-3 1-1919,25-31 524,-3-2 1,-1-1 0,-3-1 0,-1-1 0,-2-1-1,17-57 1,-32 90-353,-2 15-131,0 20-72,-3-16-82,1 28 261,-2 1-1,-1-1 0,-2 0 0,-10 44 0,9-53-94,4-18-372,3-9-577,4-12-642,-4 9 1542,2-6-535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13 13499,'-6'-1'488,"0"-1"0,0 1 0,0 1 0,0-1 0,0 1 0,0 0 0,0 0 0,0 0 0,0 1 0,0 0 0,0 1 0,0-1 0,-8 4 0,7-2-249,-1 1-1,1 0 0,0 1 0,0 0 0,0 0 1,0 0-1,1 1 0,0-1 0,-5 8 0,3-3-163,1 0 1,0 0-1,0 0 0,1 1 0,1 0 0,0 0 0,0 1 0,1-1 0,1 1 1,0 0-1,0 0 0,1 1 0,0 16 0,2-28-63,0 0 0,0 0 0,-1 1 0,2-1 0,-1 0 0,0 1 0,0-1 0,0 0 0,1 0 0,-1 1 0,0-1 1,1 0-1,-1 0 0,1 0 0,0 0 0,-1 0 0,1 1 0,0-1 0,0 0 0,0 0 0,-1-1 0,3 2 0,-2-1-1,0-1 0,0 1 0,0-1-1,1 0 1,-1 0 0,0 1 0,1-1 0,-1 0 0,0 0 0,1 0 0,-1 0-1,0-1 1,0 1 0,1 0 0,-1-1 0,0 1 0,3-1 0,2-2 24,1-1 1,0 0 0,-1 0 0,0 0-1,0 0 1,8-8 0,-2 0 8,-1-1-1,0-1 1,0 1 0,-2-2-1,11-18 1,-17 27-39,1-1 1,-1 0 0,0 0-1,-1-1 1,1 1-1,-1 0 1,-1-1-1,0 0 1,0 1-1,0-1 1,-1 0 0,0 1-1,0-1 1,-2-8-1,1 14-11,0 1-1,1-1 1,-1 1-1,0 0 0,1 0 1,-1-1-1,0 1 1,0 0-1,0 0 1,0 0-1,-2-2 0,2 3-43,1 0 1,0 0-1,-1-1 0,1 1 0,0 0 0,-1 0 0,1-1 0,0 1 0,-1 0 0,1 0 0,-1 0 0,1 0 0,0-1 0,-1 1 0,1 0 0,-1 0 0,1 0 0,0 0 0,-1 0 0,1 0 1,-1 0-1,1 0 0,-1 0 0,1 1 0,0-1 0,-1 0 0,1 0 0,-1 0 0,1 0 0,0 1 0,-1-1 0,1 0 0,0 0 0,-1 1 0,1-1 0,0 0 0,-1 0 0,1 1 0,0-1 1,0 0-1,-1 1 0,1-1 0,0 0 0,0 1 0,-1 0 0,0 4-838,0-8 291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7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13499,'-11'12'2949,"-4"9"-1811,1-1 1,1 1 0,1 1 0,1 1 0,-15 42 0,24-62-1078,1 1 1,0-1-1,0 1 1,1-1-1,-1 1 1,1 0-1,0 0 1,0 5-1,0-8-55,0 0-1,1 0 0,-1 0 0,0 0 0,1 0 0,-1 0 1,1-1-1,-1 1 0,1 0 0,-1 0 0,1 0 1,0 0-1,-1-1 0,1 1 0,0 0 0,0-1 0,0 1 1,-1-1-1,1 1 0,0-1 0,0 1 0,0-1 1,0 1-1,0-1 0,0 0 0,0 0 0,0 1 1,0-1-1,0 0 0,0 0 0,0 0 0,0 0 0,0 0 1,1 0-1,5-1-11,0 0 1,1 0 0,11-4-1,-13 3 10,-1 1-1,1-1 1,-1 1-1,1 0 1,0 1-1,9 0 1,-13 0-3,0 0 0,0 1 0,0-1 1,-1 1-1,1 0 0,0 0 1,0 0-1,-1-1 0,1 2 0,0-1 1,-1 0-1,1 0 0,-1 0 0,0 1 1,1-1-1,-1 1 0,0-1 1,0 1-1,0-1 0,0 1 0,0 0 1,0-1-1,0 1 0,0 3 0,2 3 71,0-1-1,-1 1 1,0 0-1,0 0 1,-1 0-1,0 0 1,0 0-1,-1 0 1,0 0-1,0 0 1,-1 0-1,0 0 1,-1 0-1,1 0 1,-2-1-1,1 1 0,-1 0 1,0-1-1,-1 0 1,1 1-1,-11 12 1,6-11 28,0-1 0,-1 1-1,-1-1 1,0-1 0,-16 10 0,22-14-89,0-1 0,-1 0 0,1 0 0,-1-1 0,1 1 1,-1-1-1,-8 1 0,10-2-20,1 0 1,0 0 0,0 0-1,-1 0 1,1-1 0,0 1 0,-1-1-1,1 1 1,0-1 0,0 0-1,0 0 1,0 0 0,0 0 0,0 0-1,0 0 1,-4-4 0,4 3-121,0-1 1,0 0-1,0-1 1,0 1-1,0 0 1,0-1-1,1 1 1,0 0-1,-1-1 1,2 0 0,-1 1-1,0-1 1,1 0-1,-1 1 1,1-1-1,0 0 1,0 0-1,2-7 1,-1 1-200,1-1-1,0 1 1,1 0 0,0-1 0,7-14-1,6-4-482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19060,'4'-5'1960,"2"1"-1159,2 3-305,7-2 952,2-3-280,5-1-416,5 4-159,3-7-257,3 7-136,7-8-360,-4-2-360,-5-9-785,-3 5 1129,-18-6-184,-8-1-168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9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54 15723,'-2'-12'1327,"0"6"-848,1 1 0,0-1 0,0 0-1,1 0 1,0-6 0,4 33 2183,10 90-1755,0 7-733,-8-25-154,10 153-1165,-21-266-414,-3-3 997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9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9 366 15107,'-7'-2'1625,"6"1"-897,2-3-192,11-2 1048,5-3-384,16-3-287,7-4-153,14-7-256,5-6-16,9-10-200,-2 1-184,1-2-608,-3 0-448,-12 4 816,-6 0-160,-17 1-96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3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 15851,'-6'4'370,"0"1"0,0 0 0,0 0-1,1 0 1,0 1 0,0-1 0,-7 12-1,-26 49 780,31-52-860,-122 252 1643,114-230-1695,2 1 0,1 1 0,3 0 0,1 1 0,-5 58 0,12-77-135,2 0-1,0 0 1,2 0 0,0-1-1,1 1 1,0-1 0,2 0-1,1 0 1,10 22 0,-11-28-182,0-1 0,1 0 1,0-1-1,1 0 0,1 0 1,-1 0-1,2-1 0,-1-1 1,1 0-1,1 0 0,0-1 0,0 0 1,0 0-1,16 6 0,-21-11 8,0-1-1,1 0 0,-1 0 1,0-1-1,1 0 0,-1 0 1,13 0-1,10-5-307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0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1 491 13971,'0'2'2469,"3"-4"-815,6-14-80,12-25-394,146-308 1252,-126 264-2271,-55 181 312,6-54-331,0-9-30,1 1 0,2 0 1,-1 58-1,9-78-805,-1-12 76,-1-7 127,-1-1 134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4697 80 13651,'-1'0'142,"1"1"-1,0-1 1,0 0 0,-1 1 0,1-1-1,0 0 1,-1 1 0,1-1 0,-1 0 0,1 1-1,0-1 1,-1 0 0,1 0 0,-1 1-1,1-1 1,0 0 0,-1 0 0,1 0-1,-1 0 1,1 0 0,-1 0 0,1 0-1,-1 0 1,1 0 0,-1 0 0,1 0-1,-1 0 1,0 0 0,-20-1 2740,14 1-2864,-23 1 1123,-37 7 0,48-4-960,0-2-1,-1 0 1,1-1-1,-1-1 1,-35-5 0,-1-3-101,0 3 0,-1 2 0,-73 6 1,-62-3 15,87-5-114,-168 15 0,-266-2 24,111-8-88,227 6-58,-330-32 0,-64-37 108,520 55 47,0 3 0,-81 5 0,124 2-26,-1 2-1,1 1 0,0 2 1,0 1-1,1 2 0,0 0 1,-37 20-1,21-8-69,2 2 0,1 2 0,1 2 0,-70 61 0,94-72 75,0 1 1,2 0-1,0 2 1,1 0-1,1 0 1,1 2-1,-21 42 1,11-3 28,-29 118 0,6 69-20,21-26 0,-10 56 2,30-251-7,3-14-4,0 0 0,1 1 1,1-1-1,-1 23 0,2-34 4,1-1 0,-1 0-1,0 1 1,1-1 0,-1 0-1,1 1 1,0-1 0,-1 0-1,1 1 1,0-1 0,0 0-1,0 0 1,0 0 0,0 0-1,0 0 1,0 0 0,0 0-1,0 0 1,0 0 0,1 0-1,-1-1 1,0 1 0,0 0-1,1-1 1,-1 1 0,1-1-1,-1 0 1,0 1 0,1-1-1,-1 0 1,1 0-1,1 0 1,8 1-4,1-1 0,-1 0 1,15-3-1,-2 0 9,-13 3 2,0 1 1,0 0-1,0 1 1,0-1-1,0 2 1,-1 0-1,14 5 1,4 5 26,34 19 0,-7-2-27,-43-25-2,0 0 0,0 0-1,1-1 1,0-1-1,-1 0 1,1-1-1,0-1 1,18 1 0,10-3-12,54-9 0,10 0 17,-66 9-7,-1 3 0,0 1 1,-1 2-1,1 1 0,66 21 1,-56-15-3,1-1 0,0-3 1,1-2-1,0-2 0,-1-2 1,1-2-1,89-13 0,450-24 15,-394 36-30,273-37 1,-398 28 13,296-41 7,1 22-1,-240 26-2,416-31 10,-508 28-3,0 2 0,0 1 0,0 2 0,37 4-1,-52-2 8,1-2-1,-1-1 0,0 0 1,-1-1-1,37-11 0,-54 13-7,0 1-1,0-1 0,-1 0 1,1 1-1,0-1 1,-1 0-1,1 0 0,0 0 1,-1 0-1,1-1 0,-1 1 1,0 0-1,1-1 0,-1 1 1,0-1-1,0 1 0,0-1 1,0 1-1,0-1 1,0 0-1,0 1 0,0-1 1,-1 0-1,1-3 0,1-4 42,-1 1 0,-1-1 1,0 0-1,-1-12 0,1-22 43,4 24-70,2 1-1,0 0 1,15-33 0,5-12-20,-23 56-7,0 0 0,1 0 0,0 0-1,0 0 1,9-10 0,-8 11 8,0-1-1,-1 1 1,1-1 0,-2 0 0,6-11 0,51-190 192,-46 152-157,-4 8 4,-2-1-1,3-73 1,0-1-7,-3 57 13,4-19 175,0-93 1,-12 178-219,0 0 0,0-1 1,1 1-1,-1 0 0,0 0 1,0-1-1,0 1 0,0 0 1,0-1-1,0 1 0,0 0 1,0-1-1,0 1 0,0 0 1,0-1-1,0 1 0,0 0 1,0 0-1,0-1 0,0 1 1,0 0-1,-1-1 0,1 1 1,0 0-1,0 0 0,0-1 1,0 1-1,0 0 0,-1 0 1,1-1-1,0 1 0,0 0 1,-1 0-1,1 0 0,0-1 1,0 1-1,-1 0 0,1 0 1,0 0-1,0 0 0,-1 0 1,1 0-1,0-1 0,-1 1 1,1 0-1,-1 0 0,-10 9-101,7-5 76,4-4 26,-15-4 6,5 0-21,0 1 0,-1 0 1,1 0-1,-1 1 0,-13-1 0,-15-3 20,-21-8-20,-181-36-408,226 47 493,1 0 1,-1-2-1,1 1 1,-27-14-1,13 0-88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1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29 14611,'-5'3'453,"0"0"0,0 1-1,0 0 1,1 0 0,-1 0 0,1 1-1,0-1 1,0 1 0,1 0 0,-1 0-1,1 0 1,-3 7 0,-3 7 300,-14 43 0,22-57-693,-32 112 908,31-106-894,0 0 1,1 1 0,0-1-1,1 0 1,0 1-1,0-1 1,2 0 0,3 18-1,-5-27-60,0 0-1,1-1 1,-1 1-1,1 0 0,0 0 1,-1 0-1,1 0 1,0-1-1,0 1 1,0 0-1,0-1 0,0 1 1,1-1-1,-1 1 1,0-1-1,1 0 0,-1 1 1,1-1-1,0 0 1,-1 0-1,1 0 1,0 0-1,-1 0 0,1-1 1,0 1-1,0 0 1,0-1-1,0 1 0,0-1 1,0 0-1,0 0 1,0 0-1,-1 0 1,1 0-1,0 0 0,0 0 1,0-1-1,0 1 1,0 0-1,2-2 0,3 0 16,-1-1 0,1-1-1,-1 1 1,0-1 0,0 0 0,0 0-1,-1-1 1,1 0 0,-1 0-1,5-5 1,4-8 23,-1 0 1,-1-1-1,0 0 1,-1 0-1,-2-2 1,11-27-1,-16 36-51,0-1-1,0 1 1,-2-1 0,1 1 0,-2-1-1,0 0 1,0 0 0,-1 0-1,-1 0 1,0 0 0,-1 0-1,-4-16 1,4 24-80,0 0 1,-1 1-1,0-1 1,0 1-1,0 0 1,0 0-1,-1 0 0,1 0 1,-5-3-1,6 6 6,1 0-1,0 0 1,-1 0 0,1 0-1,-1 0 1,0 0-1,1 0 1,-1 1 0,0-1-1,1 1 1,-1-1-1,-3 0 1,4 1 56,0 0 0,0 1 0,0-1 0,0 0 1,0 0-1,0 1 0,1-1 0,-1 0 0,0 1 0,0-1 0,0 1 1,1-1-1,-1 1 0,0-1 0,1 1 0,-1 0 0,0-1 1,1 1-1,-1 0 0,1-1 0,-1 1 0,1 0 0,-1 0 0,1 0 1,-1 0-1,1 1 0,1 2-313,7-4 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1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13691,'0'0'166,"1"0"1,-1 1-1,0-1 1,1 0-1,-1 0 0,0 1 1,1-1-1,-1 0 1,0 1-1,1-1 0,-1 0 1,0 1-1,0-1 1,1 1-1,-1-1 0,0 1 1,0-1-1,0 0 1,1 1-1,-1-1 0,0 1 1,0-1-1,0 1 1,0-1-1,0 1 0,0-1 1,0 0-1,0 1 1,0-1-1,0 1 0,0-1 1,-1 1-1,1 0 1,-3 21 1836,2-17-1714,-5 30 948,1-7-725,1-1 0,-1 47-1,5-73-510,0-1-1,0 1 0,0-1 1,0 1-1,0-1 1,0 1-1,0 0 0,0-1 1,0 1-1,0-1 1,0 1-1,0-1 0,0 1 1,0-1-1,0 1 1,1-1-1,-1 1 0,0-1 1,0 1-1,1-1 1,-1 0-1,0 1 0,1-1 1,-1 1-1,0-1 1,1 0-1,-1 1 0,1-1 1,-1 0-1,0 1 1,1-1-1,-1 0 0,1 0 1,-1 1-1,1-1 1,-1 0-1,1 0 1,-1 0-1,1 0 0,-1 0 1,1 0-1,-1 0 1,1 0-1,-1 0 0,1 0 1,-1 0-1,1 0 1,-1 0-1,1 0 0,-1 0 1,1 0-1,-1-1 1,1 1-1,-1 0 0,2-1 1,4-2-6,0-1 1,0 0 0,9-9-1,4-1 10,-12 10-13,-1 1 0,1 0 1,0 0-1,0 1 1,0 0-1,0 0 1,9-1-1,-14 3 6,0 0 1,0-1-1,0 1 0,1 0 0,-1 1 0,0-1 0,0 0 0,1 1 1,-1-1-1,0 1 0,0 0 0,0 0 0,0 0 0,0 0 1,0 0-1,0 0 0,0 0 0,0 0 0,-1 1 0,1-1 0,0 1 1,-1 0-1,1-1 0,-1 1 0,0 0 0,1 0 0,0 2 1,0 3 12,1-1 1,-1 1 0,0 0-1,-1 0 1,0-1 0,0 1-1,-1 0 1,1 0 0,-1 0-1,-1 0 1,0 0 0,0 0 0,0 0-1,0 0 1,-1 0 0,-1-1-1,1 1 1,-5 8 0,-3 6 233,-2 0 0,0 0 0,-2-1 0,-15 19 0,26-35-180,-1 0 0,1 0 0,-1 0 0,0 0 1,-1-1-1,1 0 0,-1 0 0,-8 5 1,11-7-99,0 0 1,1-1-1,-1 1 1,1-1-1,-1 1 1,0-1-1,0 0 1,1 0-1,-1 0 1,0 0-1,1 0 0,-1 0 1,0 0-1,1-1 1,-1 1-1,0 0 1,1-1-1,-1 0 1,0 1-1,1-1 1,-1 0-1,1 0 1,-1 0-1,1 0 1,0 0-1,-1 0 1,1 0-1,0 0 1,0 0-1,0-1 1,-2-2-1,-4-8-590,0-1 0,1 1 0,0-1 0,2-1 0,-1 1-1,1-1 1,1 0 0,-2-18 0,-2-19-669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2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18732,'8'-3'1736,"4"0"-1192,-1 2-191,11-3 743,5-1-320,9-1-520,2 1-424,1-5 768,-3-2-576,-6 5-32,-8 0-88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2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36 15643,'-4'4'200,"0"0"1,0 0-1,0 1 0,1-1 0,-1 1 0,1 0 0,0 0 1,1 0-1,-1 0 0,1 0 0,0 1 0,0-1 0,1 1 0,-1-1 1,1 1-1,0 6 0,-1 7 266,1 1-1,0-1 1,4 28-1,-3-41-354,9 47 772,-9-51-815,1 1-1,-1-1 1,1 0-1,0 1 1,0-1-1,0 0 1,0 1 0,1-1-1,-1 0 1,1 0-1,-1 0 1,1 0-1,0 0 1,0-1 0,0 1-1,0 0 1,2 1-1,-2-3-33,0 1 0,-1-1 1,1 0-1,0 1 0,0-1 0,0 0 0,-1 0 0,1-1 0,0 1 0,0 0 0,0-1 1,-1 1-1,1-1 0,0 1 0,-1-1 0,1 0 0,0 1 0,-1-1 0,1 0 0,-1 0 0,1 0 1,-1-1-1,0 1 0,1 0 0,-1 0 0,2-4 0,5-4 73,0 0-1,10-19 1,-16 26-79,10-19 53,0 1 0,-1-2 0,9-25 0,-17 40-71,-1 0 0,1-1 0,-2 1 0,1-1 0,-1 0 0,0 0 0,-1 1 0,0-1 0,0 0 0,-1 0 0,1 1 0,-2-1 0,-3-12 0,4 18-17,0-1 1,0 1 0,0 0-1,0 0 1,-1 0 0,1 0 0,-1 0-1,1 1 1,-1-1 0,0 0-1,0 1 1,0-1 0,1 1 0,-2 0-1,1-1 1,0 1 0,0 0-1,0 0 1,0 0 0,-1 1-1,1-1 1,0 0 0,-1 1 0,1 0-1,-5-1 1,4 1-95,-1 0 1,1 0-1,-1 1 0,1-1 1,0 1-1,-1 0 1,1-1-1,0 2 0,-1-1 1,1 0-1,0 1 0,0-1 1,0 1-1,0 0 0,0 0 1,1 0-1,-5 4 1,4-3-134,-1 1 0,1 0 0,0 0 0,0 0 0,1 0 0,-1 0 0,1 1 0,-3 8 0,4-1-436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30 15619,'-7'0'206,"-1"1"0,1 0 0,0 0 0,-1 1 0,1 0 0,0 0 0,0 1 0,0 0 0,0 0 0,1 0 0,-1 1 0,1 0 0,0 1 0,0-1 0,0 1 0,1 0-1,-1 0 1,1 1 0,1 0 0,-1 0 0,1 0 0,0 0 0,0 1 0,1-1 0,-1 1 0,2 0 0,-1 0 0,1 0 0,0 0 0,0 1 0,1-1 0,0 0 0,0 1 0,1 9 0,0-15-173,0 0 0,0 1 1,0-1-1,0 0 1,1 1-1,-1-1 0,1 0 1,-1 0-1,1 1 1,0-1-1,0 0 1,0 0-1,0 0 0,0 0 1,0 0-1,4 3 1,-4-4-10,1 0 1,-1 1 0,1-1 0,0 0 0,-1-1 0,1 1 0,0 0-1,0-1 1,0 1 0,-1-1 0,1 1 0,0-1 0,0 0-1,0 1 1,0-1 0,2-1 0,5 0 29,-1 0 1,0-1-1,0 0 1,0-1-1,0 1 0,0-2 1,13-6-1,6-5 71,-1-2-1,32-25 1,-50 35-137,1 0-1,-1 0 1,-1-1-1,1-1 1,-2 1 0,1-1-1,-1 0 1,0 0-1,-1-1 1,5-11 0,-9 20-47,-1-1 0,1 1 0,-1 0 0,0-1 0,0 1-1,1-1 1,-1 1 0,0-1 0,0 1 0,0 0 0,-1-1 0,1 1 0,0-1 0,0 1 0,-1 0 0,1-1 0,-1 1 0,1 0 0,-1-1 0,0 1 0,1 0 0,-1 0 0,0-1 0,0 1 0,0 0 0,0 0 0,0 0 0,-2-1 0,0 0-52,0 0 0,0 0-1,0 0 1,0 1 0,-1 0 0,1 0-1,0-1 1,-1 2 0,1-1 0,-5 0-1,-11 0-479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3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85 15635,'-5'0'320,"0"1"-1,-1 0 0,1 0 0,0 0 0,0 1 1,0 0-1,1 0 0,-1 0 0,0 0 1,1 1-1,-1 0 0,1 0 0,0 0 0,0 0 1,0 1-1,-6 7 0,1-1 82,1 1 0,0 0 0,0 1 0,1 0 0,-6 15 0,10-20-257,0 1 0,0-1 0,1 1 0,0 0 0,-2 13 0,4-20-134,0 0 0,0 0 0,-1 1 0,1-1 1,0 0-1,0 0 0,1 0 0,-1 0 0,0 0 0,0 0 0,0 0 0,1 0 0,-1 0 0,1 0 0,-1 0 1,0 0-1,1 0 0,0 0 0,-1 0 0,1 0 0,0 0 0,-1-1 0,1 1 0,0 0 0,0 0 0,0-1 1,0 1-1,-1 0 0,1-1 0,0 1 0,0-1 0,0 0 0,0 1 0,0-1 0,0 0 0,1 1 0,-1-1 1,0 0-1,0 0 0,0 0 0,0 0 0,0 0 0,0 0 0,0 0 0,0 0 0,0-1 0,0 1 0,0 0 1,0-1-1,2 0 0,6-2 2,1 0-1,-1 0 1,-1-1 0,1-1 0,-1 1 0,1-2 0,-1 1 0,8-8 0,57-55 40,-71 65-49,9-7 12,-2-2 0,1 1 0,-1-1 0,8-14 0,-15 22-10,0 0-1,0 1 1,0-1 0,0 0 0,-1 0 0,0 0 0,0 0 0,0 0 0,0 0 0,-1-1-1,1 1 1,-1 0 0,0 0 0,0 0 0,-1-1 0,1 1 0,-1 0 0,0 0-1,-2-5 1,2 7-3,0 0 0,0 0 0,-1 1 0,1-1 0,-1 1 0,1-1-1,-1 1 1,0-1 0,1 1 0,-1 0 0,0 0 0,0 0 0,0 0-1,0 0 1,0 0 0,0 1 0,0-1 0,0 1 0,0-1 0,0 1-1,0 0 1,-1 0 0,1 0 0,-3 0 0,-4 0-43,0 1 0,-1 0 1,1 0-1,-11 4 0,3 0-216,1 1 0,1 1 0,-1 1 0,1 0 0,0 1 0,-23 19 0,16-10-107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9 167 15667,'-9'-2'2192,"12"-1"-722,15-4 386,72-12 1143,-39 10-2699,-1-2-1,88-33 1,-125 38-516,-1 2-35,-1-1 0,1 0 0,-1 0 0,0-2 0,-1 1 0,1-1 1,10-10-1,-17 7-268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5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0 227 16884,'10'4'1744,"9"-11"-928,1-6-216,14-7 625,5-5-113,10-2-136,2-3-144,5 3-320,0 0-200,-4 6-528,-1 4-392,-12 7 136,-9 3 272,-11 9-64,-9 2-152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1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1443 11258,'8'-1'5305,"28"5"-3932,1-2-1042,0 0 0,0-3 0,0-1 0,70-13 0,140-50 109,-198 49-299,-22 7-31,1 0 0,36-6 0,23 6 76,108 2 0,-94 5-128,-50-2-37,69-14 0,-74 10-3,1 1-1,48 0 1,144-4 10,-211 10-27,-9 1-3,0 0 0,0 1-1,24 4 1,-1 3 0,0-2 1,60 1-1,83-10-5,-114 0 7,-65 3-3,0 0 1,0 1-1,0 0 0,0 0 0,-1 0 0,1 0 1,0 1-1,-1 0 0,1 0 0,-1 1 0,0-1 1,0 1-1,0 1 0,0-1 0,7 7 0,-9-8 1,-2-1 2,1 1 0,-1-1 0,0 1-1,0 0 1,0-1 0,0 1-1,0 0 1,0 0 0,-1 0-1,1-1 1,-1 1 0,1 0-1,-1 0 1,1 0 0,-1 0 0,0 0-1,0 0 1,0 0 0,0 0-1,-1 0 1,1 0 0,0 0-1,-2 3 1,1-1-1,1 0-1,0 0 1,-1 1-1,1-1 1,1 7-1,-1-11 2,0 0 0,0 1 0,0-1 0,0 0 0,0 0 0,0 0-1,0 0 1,0 1 0,0-1 0,0 0 0,0 0 0,0 0-1,0 0 1,0 1 0,0-1 0,1 0 0,-1 0 0,0 0 0,0 0-1,0 0 1,0 1 0,0-1 0,0 0 0,0 0 0,0 0-1,0 0 1,1 0 0,-1 0 0,0 0 0,0 1 0,0-1 0,0 0-1,0 0 1,1 0 0,-1 0 0,0 0 0,0 0 0,0 0-1,0 0 1,1 0 0,-1 0 0,0 0 0,0 0 0,0 0 0,0 0-1,1 0 1,-1 0 0,0 0 0,0 0 0,0 0 0,1 0 0,6-10 1,4-17 16,1-23 4,10-87 1,-9 44-41,69-308-702,-57 308 662,-5-1 0,-3-1 0,5-124 0,-17 55 188,-7 161-174,-3 9-56,-4 10-244,9-16 331,-5 10-146,0-1 0,1 1 0,1 0 1,-4 12-1,1 7-87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19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1168 7954,'19'5'761,"0"0"0,0-1 1,0-1-1,0-1 0,34 0 1,94-15 628,-66 4-1012,-37 7-193,81 7 1,21 0 192,-55-15 245,168-38 0,-197 32-352,-1-2 0,70-32 0,109-70 156,-120 60-394,196-68 0,-216 91-35,398-118 90,-317 103-80,68-14-14,117-37 41,-271 75-9,108-17 1,58-17 70,-176 35-29,116-32 261,-126 45-44,137-7 0,77 20-372,-286 2 54,0-1 0,1 0-1,-1 0 1,0 0 0,1 0 0,-1-1 0,0 1 0,1-1-1,-1 0 1,0 0 0,0 0 0,0 0 0,0 0-1,0-1 1,0 1 0,0-1 0,0 0 0,-1 0 0,1 0-1,-1 0 1,1-1 0,-1 1 0,0-1 0,4-4-1,2-13-156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2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252 289 10954,'-15'41'812,"1"1"-1,3 1 1,-11 84-1,7-39 187,-72 238 2005,6-36-2319,79-282-687,1 1 0,-1 0-1,1 0 1,1 0-1,0-1 1,1 16 0,-1-22 4,1 0 0,-1 0 0,1 0 1,0 0-1,0 0 0,-1 0 1,1 0-1,1 0 0,-1 0 0,0 0 1,0-1-1,1 1 0,-1 0 1,1-1-1,-1 1 0,1-1 0,0 1 1,-1-1-1,1 0 0,0 0 1,0 0-1,0 0 0,0 0 0,0 0 1,0-1-1,0 1 0,0-1 1,1 1-1,-1-1 0,0 0 0,3 0 1,44 2 317,-36-2-161,0 0 0,0 0-1,0 2 1,0 0 0,-1 0 0,1 1-1,-1 0 1,13 6 0,37 25 333,-45-23-383,36 15 0,-45-23-96,0 0 0,0-1 0,0 0 0,0-1 0,0 1 0,0-2 0,0 1 0,10-1 0,18-4 196,0-2 0,57-17 0,-56 13 0,0 2 1,50-6-1,-51 14-153,1 2-1,-1 1 1,0 1-1,0 3 0,38 11 1,72 12-3,61-11-12,27 5-34,-190-17-11,0 2 0,-1 2-1,54 21 1,-23-1 4,-22-8 1,2-3 0,1-1 0,77 15 0,-59-24 0,1-4-1,94-3 1,150-23-12,-123 6 17,278-22 12,-6-42-134,-332 44-56,246-47-1708,-158 60 25,-218 20 1915,0-1-1,0 0 1,0 0 0,0 0 0,-1-1 0,1 1 0,-1-1 0,0 0-1,7-6 1,7-5 166,-11 9-137,1 0-1,-1 1 0,1-1 0,0 1 1,1 1-1,-1 0 0,0 0 1,1 1-1,0 0 0,17-2 0,-21 3-75,4 1 42,-1-1 1,1 0 0,-1 0-1,1-1 1,-1 0-1,10-4 1,-17 5-51,0 0 0,-1 0 0,1 0 1,0 0-1,-1-1 0,1 1 0,-1 0 0,1 0 1,-1-1-1,0 1 0,1 0 0,-1 0 0,0-1 0,0 1 1,0 0-1,0-1 0,0 1 0,-1-3 0,-3-24 17,-18-39-62,15 52 28,1-1-1,1 0 1,1-1-1,0 0 1,1 1 0,1-1-1,0-23 1,56-385-364,-15 175 376,-21-2 340,-18 248-320,0 0 0,0 1 0,0-1 0,0 0-1,-1 0 1,0 0 0,0 0 0,0 1 0,0-1 0,-2-4-1,2 7-3,0 0-1,-1-1 1,1 1-1,0 0 1,-1-1-1,1 1 0,-1 0 1,0 0-1,1 0 1,-1 0-1,0 1 0,1-1 1,-1 0-1,0 1 1,0-1-1,0 1 0,0 0 1,1-1-1,-1 1 1,0 0-1,0 0 1,-3 1-1,3-2-1,1 1 1,-1 0-1,0-1 0,0 1 0,1-1 1,-1 0-1,0 0 0,1 1 0,-1-1 1,1 0-1,-1 0 0,1 0 1,0-1-1,-2 0 0,-13-10 11,1 7-47,0 0 1,0 0 0,0 1 0,-1 1-1,-16-1 1,-80-1-399,63 5 261,-136-6-189,-802-6 238,415 32 68,3 22-30,458-29 70,-438 27 74,118-57 197,-175 6 40,422 25-582,181-14 211,2 0 56,0 0 0,0 0-1,1 0 1,-1 0 0,0 1-1,1-1 1,-1-1 0,0 1-1,0 0 1,1 0 0,-1 0-1,0 0 1,1 0 0,-1-1-1,0 1 1,1 0-1,-1-1 1,0 1 0,1 0-1,-2-1 1,0-3-128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0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1034 12347,'0'-1'97,"0"0"0,0 0 0,1 0 0,-1-1 0,1 1 0,-1 0 0,1 0 0,-1 0 0,1 0 0,-1 0 0,1 0 0,0 0 0,0 0 0,-1 1 0,1-1 0,0 0 0,0 0 0,0 0 0,0 1 0,0-1 0,0 1 0,1-1 0,28-12 666,-24 11-618,46-16 98,1 2-1,1 3 1,0 2-1,1 2 1,0 2-1,0 3 1,104 6-1,-83 1 7,124-11 0,-58-1-65,240-23 225,-185 11-149,-52 7 1,0-6-1,-2-6 1,203-65-1,-327 84-206,0 0-1,-1-1 1,0-1-1,20-14 1,77-56 254,-59 38-276,1 3 1,113-56-1,-149 84-28,-1-1 0,0 0 0,-1-2 0,24-19 0,-33 25 3,0 1 0,1-1-1,-1 2 1,21-8-1,-18 7 31,0 0 0,23-13 0,-13 3-21,119-74-46,-123 80 32,1 1-1,0 1 0,0 0 0,1 2 1,39-8-1,-47 12 9,1 0 0,-1-1-1,1-1 1,-1 0 0,0-1 0,18-10 0,-28 14-23,0-1-1,0 0 0,-1 0 1,1 0-1,-1-1 1,1 1-1,2-4 1,-5 6-20,0-1-1,1 1 1,-1 0 0,0-1 0,0 1 0,1-1-1,-1 1 1,0-1 0,0 1 0,0-1 0,1 1-1,-1-1 1,0 1 0,0-1 0,0 1 0,0-1 0,0 1-1,0-1 1,0 1 0,0-1 0,0 1 0,0-1-1,0 1 1,0-1 0,-1 1 0,1 0 0,0-1-1,0 1 1,0-1 0,-1 1 0,1-1 0,0 1 0,-1-1-1,1 1 1,0 0 0,-1-1 0,1 1 0,0 0-1,-1-1 1,1 1 0,-1 0 0,1 0 0,-1-1-1,1 1 1,-1 0 0,1 0 0,0 0 0,-1 0 0,1-1-1,-1 1 1,1 0 0,-1 0 0,1 0 0,-2 0-1,-7-4-282,0-7-109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2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49 12635,'4'-21'1328,"4"-7"3518,-8 28-4803,0 17 1024,-13 159 1076,10-120-1838,1-38-226,1 1 0,1 0 0,0 0 0,1-1 0,6 25 0,-1-30-248,-1-18 104,-1-19 479,-4 10-411,0 2 10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14315,'1'25'1744,"4"5"-1119,-5 8-161,0 1 672,-2 4-280,2 1-72,0-2-256,0-5-112,3-9-376,1-7-88,5-14-224,4-4-160,4-9-344,0-9-112,1-16-1641,2-4 1969,0-8-216,-2-2-216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2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13067,'0'17'1360,"-2"12"-696,-4 2-288,-1 5 825,1 0-337,3-4-280,2-4-104,2-5-176,5-4-112,1-11-504,2-6 336,-1-2-96,1 0 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9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14971,'-3'17'1120,"-8"8"-920,1 3-79,-3 10 167,3 5-248,0 4-352,6 3 119,-1-5 113,1-5-120,4-2-64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8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13435,'17'-6'1328,"4"4"-800,-1-3-192,5 1 521,1-2-201,4 2-224,3 0-144,-2 2-528,1 1-104,1-1 264,-2 2-128,2 2-72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8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11138,'12'0'969,"3"0"-793,1-3-1385,4-1 1521,4-3-336,5 2-144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48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11570,'26'-2'1386,"1"0"0,46-12 0,-48 8-1517,0 2 0,0 0 0,34 0 1,-10 7 57,-26-1 139,37-1-1,-60-1-60,1 0-1,-1 0 0,1 0 1,-1 0-1,1 0 0,-1 0 1,0 0-1,1 0 0,-1 0 1,1 0-1,-1 0 0,1 0 1,-1 0-1,1 0 0,-1-1 1,1 1-1,-1 0 1,0 0-1,1 0 0,-1-1 1,1 1-1,-1 0 0,0-1 1,1 1-1,-1 0 0,0-1 1,1 1-1,-1 0 0,0-1 1,0 1-1,1-1 0,-1 1 1,0 0-1,0-1 0,0 1 1,0-1-1,1 1 1,-1-1-1,0 1 0,0-1 1,0 1-1,0 0 0,0-2 1,-1 1-98,1 0 1,-1-1-1,0 1 1,0 0-1,0-1 1,0 1-1,0 0 1,0 0-1,0 0 1,0 0-1,0 0 1,-2-1-1,-10-7-260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0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14827,'-8'32'1024,"-2"-9"-888,5-2-40,5-2 104,3-2-224,7-1-376,0-3-336,0 1 600,-1-1-152,-5 3-96</inkml:trace>
  <inkml:trace contextRef="#ctx0" brushRef="#br0" timeOffset="1">77 409 8330,'-6'36'1248,"2"1"-496,-3 0-224,2 2 881,-3-2-137,-1 2-280,2-2-176,-3-4-216,3-1-103,1-7-153,0-3-48,5-9-248,2-3-160,4-10 112,-4-3-32,2-4-16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13083,'12'-14'473,"0"0"0,1 2 0,1-1 0,0 1 0,1 1 0,0 1-1,30-15 1,-35 20-368,0 1 0,0 0-1,1 1 1,0 0 0,0 1-1,-1 0 1,1 0 0,1 2-1,-1-1 1,0 1-1,0 1 1,0 0 0,0 0-1,12 4 1,-19-4-97,1 0 0,-1 1 0,1-1 0,-1 1 0,0 0 0,1 0 0,-1 1 0,0-1 0,-1 1 1,1 0-1,0 0 0,-1 0 0,1 0 0,-1 1 0,0-1 0,0 1 0,-1 0 0,1 0 0,-1 0 0,1 0 0,1 6 0,-3-5 15,0 0 0,0 0 0,0 0-1,-1 0 1,1 0 0,-1 0-1,-1 1 1,1-1 0,-1 0 0,0 0-1,0 0 1,0 0 0,-1 0 0,1 0-1,-1 0 1,-1-1 0,1 1 0,-1-1-1,-3 5 1,-33 43 911,39-52-920,0 1 0,0-1 0,0 0 0,0 1 0,-1-1 0,1 0 0,0 1 0,0-1 0,0 0 0,0 1 0,1-1 0,-1 0 0,0 1 0,0-1 0,0 0 0,0 1 0,0-1 0,0 0 0,0 1 0,1-1 0,-1 0 0,0 1 0,0-1 0,0 0 0,1 0 0,-1 1 0,0-1 0,0 0 0,1 0 0,-1 0 0,1 1 0,15 12 124,1 0-104,7 15-5,-12-15-71,0 1 1,27 22-1,-35-33-9,-1-1-1,0 1 1,1-1-1,-1 0 1,1 0 0,0-1-1,-1 1 1,1-1-1,0 1 1,0-1 0,0-1-1,0 1 1,0 0-1,0-1 1,0 0 0,0 0-1,0 0 1,6-1 0,-6-1-10,0 1 0,-1 0 0,1-1 0,-1 0 0,1 0 0,-1 0 0,0 0 1,1 0-1,-1-1 0,0 1 0,-1-1 0,5-4 0,26-42-261,-27 40 213,19-36-358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12467,'0'1'86,"0"0"0,1-1 0,-1 1 1,0 0-1,0-1 0,1 1 0,-1 0 1,1-1-1,-1 1 0,0-1 0,1 1 0,-1-1 1,1 1-1,-1-1 0,1 1 0,-1-1 1,1 0-1,0 1 0,-1-1 0,1 1 1,0-1-1,-1 0 0,1 0 0,0 1 1,-1-1-1,1 0 0,0 0 0,-1 0 0,1 0 1,0 0-1,-1 0 0,1 0 0,0 0 1,0 0-1,-1 0 0,1 0 0,0-1 1,0 1-1,29-7 888,49-26 22,-63 25-922,0 0 1,1 2 0,0-1-1,1 2 1,-1 0 0,1 2 0,29-4-1,32 2 315,117-22 0,-162 23-230,1 1 1,-1 1-1,0 2 1,47 5-1,17 0 59,147-13-1,22 0-98,-76 19 54,142 0 31,-193-19-159,167-6 11,2 25-78,-126 2 64,233-12 1,-146-6-54,116-7 1,-326 7 13,441-50 25,-230 24-40,-136 19 18,116-35 24,-74 9-50,14 2 25,-65 11-10,221-16 0,-179 38 5,-55 3 2,171-22-1,-284 22-1,310-43 25,-237 37-18,-1 3 0,96 9 0,-112-1 25,1-3 1,-1-2 0,0-3-1,0-2 1,67-15 0,-115 19 70,-1 0 0,1 1 0,0 0 1,-1 0-1,1 1 0,14 2 1,-16-1-102,1-1 1,0 0-1,0-1 1,0 1 0,0-1-1,0-1 1,10-1 0,-39-4 69,12 6-275,8 0 155,1 0-1,0 1 0,0-1 0,0 0 0,0 0 1,0 0-1,-1 0 0,1 0 0,0 0 1,0-1-1,0 1 0,0 0 0,-1 0 1,1-1-1,0 1 0,0-1 0,0 1 1,0-1-1,0 0 0,0 1 0,0-1 1,0 0-1,0 1 0,1-1 0,-1 0 1,-1-2-1,-1-9-237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1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15123,'4'-7'385,"1"-1"0,0 1-1,0 0 1,1 0 0,0 1 0,0-1-1,0 1 1,1 1 0,0-1 0,0 1-1,15-8 1,-17 10-288,1 1 0,0 0 0,0 0-1,0 0 1,-1 0 0,2 1 0,-1 0 0,0 0 0,0 1 0,0 0-1,0 0 1,0 0 0,0 1 0,0 0 0,0 0 0,0 1-1,11 3 1,-16-5-94,1 1-1,-1 0 0,1-1 0,-1 1 0,1 0 1,-1 0-1,1 0 0,-1 0 0,1 0 1,-1 0-1,0 0 0,0 1 0,0-1 1,0 0-1,0 1 0,0-1 0,0 1 1,0-1-1,0 1 0,0-1 0,-1 1 1,1 0-1,-1-1 0,1 1 0,-1 0 1,0-1-1,0 1 0,0 0 0,0-1 1,0 1-1,0 0 0,0 0 0,0-1 1,-1 1-1,1 0 0,-1-1 0,1 1 1,-1 0-1,0-1 0,-1 3 0,-3 7 10,-1 0-1,-1-1 1,0 0 0,-14 15-1,12-14 17,-14 16 39,10-12 3,0 0 0,-19 31 0,29-42-58,1 0 1,0 1 0,0-1-1,0 0 1,0 1 0,1-1-1,0 1 1,0 0-1,0-1 1,1 1 0,-1 0-1,1-1 1,0 1-1,0 0 1,1 0 0,0-1-1,1 6 1,-1-7-8,0 0 0,1 0 1,0 0-1,-1 0 0,1-1 1,0 1-1,0-1 0,1 1 1,-1-1-1,1 0 0,-1 0 1,1 0-1,-1 0 0,1 0 1,0-1-1,0 1 0,0-1 1,0 0-1,5 2 0,6 1-29,1-1-1,27 4 1,-42-7 21,52 5-918,0-2 0,68-6 0,-91 0 462,-7-5-150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2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12 267 13267,'0'0'45,"-1"0"-1,0 0 1,1-1 0,-1 1 0,1 0 0,-1 0 0,0-1 0,1 1-1,-1-1 1,1 1 0,-1 0 0,1-1 0,-1 1 0,1-1-1,0 1 1,-1-1 0,1 0 0,-1 1 0,1-1 0,0 1-1,0-1 1,-1 1 0,1-1 0,0 0 0,0 1 0,0-1-1,0 0 1,0 1 0,0-1 0,0 0 0,0 1 0,0-1-1,0 0 1,0 1 0,0-1 0,0 0 0,0 1 0,0-1-1,1 1 1,-1-1 0,0 0 0,1 1 0,-1-1 0,0 1-1,1-1 1,20-30 939,-4 11-672,0 1 1,2 1-1,0 1 1,1 1-1,1 0 1,0 2-1,1 0 1,1 1-1,0 1 1,1 2-1,0 0 1,0 2-1,1 0 1,41-6-1,-58 13-265,1 0 0,-1 0 0,0 1 0,11 1 0,-17-1-41,-1 0 0,1 1 1,0-1-1,0 0 0,-1 1 0,1-1 1,0 1-1,-1 0 0,1 0 1,0-1-1,-1 1 0,1 0 0,-1 0 1,1 0-1,-1 1 0,0-1 1,1 0-1,-1 0 0,0 1 1,0-1-1,0 1 0,0-1 0,0 1 1,0-1-1,-1 1 0,2 2 1,-2 0-5,1-1 1,-1 1-1,0-1 1,0 1-1,0-1 1,-1 1-1,1-1 1,-1 0-1,0 1 1,0-1-1,0 0 1,0 1-1,-1-1 1,-2 5-1,-5 7 2,-19 23 0,16-22 3,-84 105 127,-24 35 190,114-149-292,1 2 0,0-1 0,0 1 0,1 0 0,-7 18 0,11-25-25,-1 1 0,1 0-1,-1-1 1,1 1-1,0 0 1,0-1 0,0 1-1,0 0 1,1-1-1,-1 1 1,1-1 0,-1 1-1,1 0 1,0-1 0,0 1-1,0-1 1,1 0-1,-1 1 1,0-1 0,1 0-1,0 0 1,-1 0 0,1 0-1,0 0 1,4 3-1,22 15-478,2-1 0,0-1-1,47 20 1,-69-34 281,0-1 0,0 0 1,0 0-1,1-1 0,-1 0 0,1-1 1,-1 0-1,1 0 0,-1-1 1,1 0-1,-1 0 0,1-1 0,16-4 1,13-5-414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2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15171,'31'-22'910,"1"1"-1,47-22 0,-64 36-689,0 1 0,1 0 1,-1 1-1,1 1 0,0 0 0,0 2 0,34-2 0,-47 3-203,0 1 0,1 0 0,-1 1 1,0-1-1,0 1 0,1-1 0,-1 1 0,0 0 0,0 0 0,0 1 0,0-1 0,0 0 0,0 1 1,4 2-1,-6-2-14,1 0 1,-1 0 0,1 0 0,-1 0-1,0 0 1,1 0 0,-1 0 0,0 0-1,-1 0 1,1 1 0,0-1 0,-1 0-1,1 1 1,-1-1 0,0 0-1,1 1 1,-1-1 0,0 1 0,-1-1-1,1 0 1,-1 3 0,-3 16 8,-2-1 0,-1 0 0,0 0-1,-1-1 1,-1 0 0,-14 20 0,-1 7 37,19-36-34,-44 97 134,42-91-120,1 1-1,1 0 1,0 0 0,-2 25 0,6-38-23,1-1 0,0 1 0,0-1 0,0 1 0,0-1 0,1 1 0,-1-1 0,1 0 0,0 1 0,0-1-1,0 0 1,0 0 0,1 1 0,-1-1 0,1 0 0,0 0 0,2 3 0,0-3-26,-1 0 0,0 0 0,1 0-1,0 0 1,0-1 0,-1 0 0,1 0 0,1 0-1,-1 0 1,0 0 0,7 1 0,10 0-204,-1 0 1,0-1-1,0-1 1,35-3-1,-47 2 121,125-11-465,-67 4 161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3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13523,'0'-2'139,"1"0"1,0-1 0,-1 1-1,1-1 1,0 1-1,1 0 1,-1 0 0,0 0-1,1 0 1,-1 0-1,1 0 1,-1 0 0,1 0-1,0 0 1,0 1-1,0-1 1,0 1 0,4-3-1,5-2 186,0 1 0,20-7 0,-16 6 57,6-1-76,1 0 1,-1 1-1,1 1 0,42-3 1,-54 7-249,0 0 0,1 1 0,-1 1 0,0 0 0,0 0 0,0 1 0,0 0 0,0 1 0,0 0 0,-1 1 0,1-1 0,-1 2 0,9 5 0,-15-8-48,0 1 0,0 0-1,0 0 1,0 0 0,-1 0-1,1 0 1,-1 0 0,0 1 0,0-1-1,0 1 1,-1-1 0,1 1-1,-1 0 1,0 0 0,0 0-1,0 0 1,0 0 0,-1 0 0,0 0-1,1 0 1,-1 0 0,-1 0-1,0 4 1,-1 8-1,-1-1-1,0 1 1,-2-1 0,-9 24-1,-13 19 17,-2-1 0,-66 96 0,-26 46 16,116-188-41,1-5-1,0 0 1,1 1-1,0 0 0,1 0 0,-1-1 1,1 1-1,1 1 0,-1-1 0,0 11 0,2-17 1,0 0-1,0 0 1,1 0 0,-1 0-1,0 0 1,0 0-1,1 0 1,-1 0 0,1 0-1,-1 0 1,1 0-1,-1 0 1,1 0-1,-1 0 1,1 0 0,0 0-1,-1-1 1,1 1-1,0 0 1,0 0-1,2 0 1,-1 1-1,1-1 1,-1 0-1,1 0 1,0 0-1,0 0 0,0-1 1,-1 1-1,6 0 0,6-1-33,0 0 0,26-4 0,-28 2-29,150-21-1117,9-1 309,-107 20 470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3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13579,'16'-15'469,"1"1"0,0 0 0,1 1 0,1 1 0,0 1 0,27-12 0,-31 17-257,0 0 1,0 2-1,1 0 1,-1 0-1,1 2 1,0 0-1,0 1 1,-1 0-1,26 3 1,-33-1-151,0 0 1,1 1-1,-1 0 1,0 0 0,0 1-1,0 0 1,-1 0-1,1 1 1,-1 0 0,0 1-1,0-1 1,8 7-1,-11-7-44,0 0 0,-1 0 0,1 0 0,-1 0 0,1 1-1,-1-1 1,-1 1 0,1 0 0,-1 0 0,0 0 0,0 0-1,0 0 1,-1 1 0,1-1 0,-1 0 0,-1 1 0,1-1-1,-1 1 1,0-1 0,0 6 0,-2 2-9,-1 0 0,0 0-1,0 0 1,-2-1 0,1 1 0,-13 22-1,-49 69 60,45-72-18,-14 19 55,-52 87 143,78-122-208,1 1 1,0 0 0,1 1-1,2-1 1,0 1 0,-5 28-1,9-41-40,1 0 0,0 0 1,0 0-1,0 0 0,0-1 0,1 1 0,0 0 0,0 0 0,0 0 0,3 7 0,-3-9-21,1-1-1,0 1 0,-1-1 0,1 1 0,0-1 0,0 0 0,0 0 0,0 0 0,1 0 0,-1 0 0,1 0 0,-1 0 0,1-1 0,-1 0 0,1 1 0,0-1 1,0 0-1,-1 0 0,5 0 0,9 2-73,1-1 0,0-2 0,-1 1 0,1-2 1,0 0-1,0-1 0,-1 0 0,1-2 0,17-5 1,44-14-220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4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48 12659,'21'-8'572,"-1"0"-102,1 0 0,0 1 0,0 2 0,29-5 0,-45 9-373,-1 1-1,1 0 1,-1-1 0,1 2 0,-1-1-1,1 0 1,-1 1 0,1 0 0,-1 0-1,1 0 1,-1 1 0,0-1-1,0 1 1,0 0 0,0 0 0,0 1-1,0-1 1,0 1 0,-1 0-1,1 0 1,-1 0 0,0 0 0,0 1-1,0-1 1,0 1 0,-1 0 0,3 3-1,-3 0 13,1-1-1,-1 1 1,0-1-1,0 1 1,-1 0 0,0 0-1,0-1 1,-1 1-1,0 0 1,0 0-1,0 0 1,-1 0 0,0 0-1,0-1 1,-4 12-1,-3 5 113,-1 0-1,-1-1 1,-15 26-1,-24 31 180,-64 78-1,64-92-309,2 3 1,-38 73-1,77-126-149,1 0 1,0 0-1,1 1 0,-7 33 0,12-45 33,1 0-1,-1 1 0,1-1 0,0 1 1,0-1-1,0 1 0,0-1 0,1 0 0,0 1 1,0-1-1,0 0 0,1 1 0,-1-1 1,1 0-1,0 0 0,0 0 0,0 0 0,1-1 1,-1 1-1,1-1 0,0 1 0,0-1 1,4 4-1,1-2-69,-1 0 0,1 0 0,1-1 0,-1 0 0,0-1 0,1 1 0,0-2 0,0 1 0,14 1 0,11 1-491,39-1 1,-70-4 553,117-2-520,-65-5 266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5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14923,'44'-23'1539,"78"-30"-1,-107 47-1383,0 2 1,0 0-1,1 0 1,-1 2-1,1 0 1,-1 0-1,1 2 1,0 0-1,22 3 1,-36-3-149,1 0 1,-1 0-1,1 1 1,-1-1-1,1 1 1,-1 0-1,1 0 1,-1 0-1,0 0 1,0 0-1,1 0 1,-1 0-1,0 1 1,0-1-1,0 1 0,0 0 1,-1 0-1,1 0 1,0-1-1,-1 1 1,1 1-1,-1-1 1,0 0-1,1 0 1,-1 0-1,0 1 1,-1-1-1,1 1 1,0-1-1,-1 1 1,1-1-1,-1 1 1,0-1-1,0 1 1,0-1-1,0 1 0,-1 4 1,-1 6 7,-1-1 0,0 1 1,-1-1-1,0 0 0,-1 0 0,-1-1 1,-8 15-1,-57 75 348,16-24 68,53-74-413,-5 8 141,0 1-1,-9 20 1,15-31-149,1-1 1,0 1-1,0-1 1,0 1-1,-1 0 1,1-1-1,0 1 1,0-1-1,0 1 1,0 0-1,0-1 1,0 1-1,0 0 1,0-1-1,0 1 1,0 0-1,1-1 1,-1 1-1,0-1 1,0 1-1,1 0 1,-1-1-1,0 1 1,1-1-1,-1 1 1,0-1-1,1 1 1,-1-1-1,1 1 1,-1-1-1,1 0 1,-1 1-1,1-1 1,-1 1-1,1-1 1,-1 0-1,1 0 1,0 1-1,-1-1 1,1 0-1,-1 0 1,1 0-1,0 0 1,-1 0-1,1 1 1,0-1-1,-1 0 1,1-1-1,1 1 1,38-4 125,-33 3-104,18-2-52,-2-2 0,1 0-1,0-2 1,-1 0 0,0-2 0,-1 0-1,0-2 1,-1 0 0,0-1 0,0-2 0,25-21-1,5-10-65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5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4 189 14419,'8'-16'351,"1"0"-1,0 1 1,1 0-1,1 1 1,0 0 0,25-23-1,-28 31-203,0-1 0,1 1 0,0 0 0,0 1 0,0 0 0,1 0 0,-1 1 0,1 0 0,0 1 0,0 0 0,1 0 0,19-1 0,-25 3-105,-1 1 0,1 0 0,0 0 0,-1 1 0,1-1 0,0 1 0,-1 0 0,1 0 0,-1 1 0,1-1 0,-1 1 0,0 0 0,0 0 0,1 0 0,-1 1 0,-1-1 0,1 1 0,0 0 0,-1 0 0,1 1 0,-1-1 0,0 1 0,4 6 0,-4-4-24,1 0 0,-1 1 1,-1-1-1,1 1 1,-1 0-1,0 0 0,-1-1 1,0 2-1,0-1 0,0 0 1,-1 0-1,0 0 1,0 0-1,-1 0 0,-2 10 1,-5 11-2,-1 0 0,-2-1 0,-1 0 0,-1-1-1,-19 29 1,13-21 3,-53 88 93,-34 63 200,90-154-238,2 2 0,1-1 0,-16 68-1,26-87-92,1 0 0,0 0-1,1 1 1,1 24-1,0-34-15,0-1-1,1 0 1,-1 0-1,1 0 1,0 0 0,-1 0-1,1 0 1,1 0-1,-1 0 1,0-1-1,1 1 1,-1 0-1,1-1 1,0 1-1,0-1 1,0 1-1,0-1 1,0 0-1,1 0 1,-1 0-1,1 0 1,-1 0-1,1-1 1,0 1 0,0-1-1,3 2 1,0-2 79,1 1 0,-1-1 0,1 0 0,-1-1-1,1 1 1,-1-1 0,1 0 0,11-3 0,-2 0-117,0-1 0,23-9 0,27-16-150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15219,'0'1'62,"0"0"0,0-1 0,0 1 0,0 0 0,0 0 0,0-1 0,0 1 0,0 0 0,0 0 0,0-1 0,0 1 0,0 0 0,0 0 0,0-1-1,1 1 1,-1 0 0,0-1 0,1 1 0,-1 0 0,0-1 0,1 1 0,-1 0 0,1-1 0,-1 1 0,1-1 0,-1 1 0,1-1 0,0 1 0,-1-1 0,1 1 0,0-1 0,0 1 0,29 8 667,-16-5-330,3 1-150,2 1 14,0 0 0,0 1-1,32 18 1,-46-22-244,-1 0 0,1 0 0,-1 0 0,0 1 0,0-1 0,0 1 0,0 0 0,-1 0 0,1 1 0,-1-1 0,0 1 0,-1 0 0,1-1 0,-1 1 0,0 0 0,0 0 0,-1 1 0,1-1 0,0 7 0,-1-2-7,0 0 0,-1 1-1,-1-1 1,0 1-1,0-1 1,-1 0 0,0 1-1,-4 10 1,-5 9 12,-19 38-1,19-47-15,1 1 0,1 1-1,-11 41 1,20-63-12,0 0 0,-1 0-1,1 1 1,0-1 0,0 0 0,0 0-1,0 0 1,0 1 0,0-1 0,0 0-1,0 0 1,0 0 0,1 1 0,-1-1 0,0 0-1,1 0 1,-1 0 0,1 0 0,-1 0-1,1 0 1,1 2 0,0-2-5,-1 0-1,1 0 1,0 0-1,0 0 1,-1-1-1,1 1 1,0 0-1,0-1 1,0 1 0,0-1-1,0 0 1,0 0-1,0 0 1,2 0-1,7 0-36,-1-1 0,0-1 0,1 0 0,-1 0 0,0-1 0,0 0 0,18-8 0,66-41-255,-53 24 451,-2-1 0,53-51 1,-43 32-117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42 117 12819,'10'-13'514,"1"0"1,1 1-1,0 0 1,0 1-1,1 0 1,24-14-1,-32 22-375,0 0-1,0 1 0,0 0 1,1 0-1,-1 0 1,1 0-1,-1 1 1,1 0-1,-1 0 0,8 1 1,-10 0-62,1 0 0,-1 1 0,1-1 0,-1 1 0,1 0 0,-1 0 0,0 0 0,0 1 0,1-1 0,-1 1 0,0 0 0,0 0 0,0 0 0,0 0 0,-1 0 0,1 1 0,3 3 0,-2-1-41,-1 0 0,1 1 0,-1-1 0,0 0 0,0 1 0,-1 0 0,0-1 0,0 1 0,0 0 0,-1 0-1,0 1 1,0-1 0,0 0 0,-1 0 0,0 0 0,0 0 0,-1 1 0,1-1 0,-1 0 0,-1 0 0,-2 8 0,-5 12 10,0 0 0,-2-1 0,-21 36 1,22-43 26,-28 52 98,-84 171 448,109-210-529,1 1 0,1 0 0,2 1 0,1 1 0,-5 58 1,12-87-104,1 0 0,0 1 0,0-1 1,1 1-1,-1-1 0,1 0 0,0 1 1,1-1-1,-1 0 0,1 0 0,0 0 0,0 0 1,6 9-1,-6-12-64,1 1 1,-1 0-1,1-1 0,-1 0 0,1 1 1,0-1-1,0 0 0,0 0 1,1-1-1,-1 1 0,0-1 0,0 1 1,1-1-1,-1 0 0,1 0 1,-1-1-1,1 1 0,0-1 0,-1 0 1,8 0-1,1-1-209,0-1-1,0 0 1,0 0 0,16-7-1,-12 4 39,15-4-315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0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43 8426,'-2'-4'278,"0"1"0,0 0 0,-1 0 0,0 0 1,0 0-1,1 1 0,-2-1 0,1 1 0,0 0 0,0 0 1,-1 0-1,1 0 0,-1 0 0,1 1 0,-1 0 1,0-1-1,0 2 0,0-1 0,0 0 0,1 1 0,-1-1 1,-7 1-1,1 0-148,1 1 0,0-1 1,-1 2-1,1-1 0,0 1 1,0 0-1,0 1 0,-14 6 1,-255 144 452,261-141-564,1 1 0,0 0 0,0 2 1,1-1-1,1 2 0,1 0 1,0 0-1,1 1 0,1 1 1,-15 30-1,0 9 18,3 1 0,-19 75-1,33-99 39,1 0 0,2 1 1,1 1-1,2-1 0,2 0 0,1 1 0,1-1 0,2 1 0,10 44 0,-5-35 17,3 0 0,1 0 0,25 60 0,-31-93-62,0 1 0,0-2 0,1 1 0,0-1 0,1 0 0,1 0 0,0-1 0,0 0 0,1-1 0,0 0 0,0 0 0,1-1 0,0-1 0,1 0 0,-1 0 0,19 6 0,-14-7 28,2-1 0,-1 0 0,0-2 0,1 0 0,-1 0 0,1-2 0,0 0 0,32-4 0,-24-1 13,-1 0 0,1-2 0,-1-1 0,0-1 0,32-16 0,-49 20-73,86-43 84,-81 39-63,-1 0-1,0-1 1,0-1 0,-1 0-1,11-12 1,4-9 2,-2-1 0,28-48 0,30-76 23,-71 133-20,-1-1 1,0 0 0,-2-1 0,6-29 0,-12 42-10,0 0 0,-1 0 0,0 0-1,-1 0 1,-1 0 0,0 0 0,0 0 0,-1 0 0,0 0 0,-1 1-1,-6-14 1,-6-9 83,-2 0 1,-1 2-1,-36-49 0,-79-85 88,50 68-613,80 94 322,0 0 0,0 0-1,1 0 1,-1 0 0,1-1-1,0 1 1,0-1-1,-2-6 1,2 0-159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6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15219,'-13'17'1473,"9"-4"-849,4-4-232,10 1 944,5-2-352,14-2-376,3-6-79,5-3-161,4-4-64,0 0-120,-1 1-136,-7-1-512,-7 0-281,-11 2 609,-3 5-96,-11 0-128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7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41 124 9922,'-7'4'488,"1"1"0,0-1 0,-1 2-1,-7 8 1,14-14-463,0 0-1,0 0 1,0 0-1,0 0 0,0 0 1,0 0-1,0 0 1,0 1-1,0-1 0,0 0 1,0 0-1,0 0 1,0 0-1,0 0 1,0 0-1,0 0 0,0 1 1,0-1-1,0 0 1,0 0-1,0 0 0,0 0 1,0 0-1,0 0 1,0 0-1,0 0 1,1 1-1,-1-1 0,0 0 1,0 0-1,0 0 1,0 0-1,0 0 0,0 0 1,0 0-1,0 0 1,0 0-1,1 0 1,-1 0-1,0 0 0,0 0 1,0 0-1,0 0 1,0 0-1,0 0 0,0 0 1,1 0-1,-1 0 1,0 0-1,0 0 0,0 0 1,0 0-1,0 0 1,0 0-1,0 0 1,1 0-1,-1 0 0,0 0 1,0 0-1,0 0 1,0 0-1,0 0 0,0 0 1,0 0-1,1-1 1,10-1 372,27-11 334,-1-2 1,48-27 0,30-13 28,-98 49-626,0 0 0,1 1 1,-1 0-1,36-3 0,-50 7-123,1 1 1,-1 0 0,1-1-1,-1 1 1,1 1-1,-1-1 1,0 0 0,1 1-1,-1 0 1,1 0-1,-1 0 1,0 0 0,0 0-1,0 1 1,1 0-1,-2-1 1,1 1 0,0 0-1,0 0 1,0 1 0,-1-1-1,1 0 1,-1 1-1,0 0 1,0-1 0,0 1-1,0 0 1,0 0-1,2 6 1,1 6 25,0 1-1,0-1 1,-2 1 0,4 31 0,-6-31 9,2 0 0,0 0 0,0 0 0,11 27 1,-13-40-40,1-1 0,-1 0 0,1 0 1,-1 1-1,1-1 0,0 0 0,-1-1 1,1 1-1,0 0 0,1 0 0,-1-1 0,0 1 1,0-1-1,1 0 0,-1 0 0,0 1 1,1-2-1,0 1 0,-1 0 0,1 0 1,-1-1-1,1 0 0,0 1 0,-1-1 1,1 0-1,0 0 0,2-1 0,6 0 9,0-1 0,-1 0 0,1 0-1,-1-1 1,16-7 0,221-105-625,-165 74 333,-54 27 101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0:57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0 251 13811,'6'3'1320,"10"-6"-888,21-11-16,11-5 361,16-5-177,6-6-48,22-2-88,7-2-216,3 0-16,2 1-64,-9 3-184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1778 11690,'23'-7'2457,"29"-5"0,-25 8-2109,1 1 0,32 0 0,71-1 171,-69 1 157,123 8 0,-86 3-582,0-6 1,132-12-1,16-1-45,-45 13 60,277-8-29,-62 13-21,-218 3-11,-9-16-59,-155 4 22,-32 2 4,1 0 0,-1 1 1,0-1-1,0 1 0,0 0 0,0 0 1,1 0-1,-1 0 0,0 0 0,-1 1 1,1-1-1,0 1 0,3 3 0,-2-3-7,0 1 0,0-1 0,0 0 0,0 0 0,0 0-1,0-1 1,6 2 0,8-1 3,0 0 1,0-2-1,0 0 0,0-1 0,-1-1 0,28-6 1,-36 6-13,-12-2 181,-9-9-46,6 4-123,1-1-1,1 1 0,-1-1 1,2 0-1,-1 0 1,1 0-1,-2-14 1,-5-77-35,5 38 13,-6-14 25,5 41-3,1 1 1,2-1-1,2 0 1,4-60-1,-1 82-21,20-205 3,-23 167 23,-13-79 0,-1-22-106,15 138 89,1 1 0,1-1 0,0 1 0,1 0 0,1 0 0,0 0 0,10-20 0,-10 20 5,0 0 0,0 0-1,-2 0 1,0 0 0,1-24-1,-8-73 40,2 72-27,2-48 1,2 43-8,0 23-43,-1 32 19,-3-13 8,1 0 0,0 1 0,-1-1 0,0 1 0,1 0 0,-1-1-1,0 1 1,0 0 0,1 1 0,-5-2 0,-43-10 55,-79-5-29,37 8-70,-121 3 1,44 3 43,75-2 31,-165-2-73,-44 13 63,253-3 5,-12 0-37,-100-7 0,133 3 13,1 1-1,-1 2 1,1 0 0,-35 8-1,29-3-5,-1-3 0,-45 1 0,-1-8 52,-68 0 17,125 4-64,-1 2 0,1 0 0,0 2 0,-27 8 0,18-4-6,1-2-1,-2-1 0,-60 3 1,62-2-28,28-5 44,-1-1 0,0 0-1,1 0 1,-1 0-1,0-1 1,0 0-1,-6 0 1,3 0-5,1 0 0,-1 0-1,-12 3 1,6-1 18,13-2-18,0 0-1,0 1 1,0-1-1,-1 1 1,1 0-1,0-1 1,0 1-1,0 0 1,0-1-1,0 1 1,0 0 0,1 0-1,-1 0 1,-1 1-1,1-1-3,0 0 0,1 0 0,-1 0 0,0 0 0,0 0 0,0 0-1,0 0 1,-1 0 0,1-1 0,0 1 0,0 0 0,0-1 0,-3 2 0,1-2 2,0 1 1,0 0-1,0 0 1,1 0-1,-1 1 1,0-1-1,0 1 1,1-1-1,-1 1 1,1 0-1,-1 0 1,1 0-1,0 0 0,0 1 1,0-1-1,0 1 1,0-1-1,-1 4 1,-4 7-15,0 0 0,-7 24-1,8-22 15,-62 207-39,63-206 41,-4 24 13,1 1 0,-5 81 0,12 83-62,2-181 39,5 140-24,0 68 70,-8-175-17,-1-1-1,-14 62 1,7-58-14,3 1-1,0 86 1,9-134-366,5-12-235,10-17-209,-14 12 873,12-12-352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8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14635,'2'18'3684,"-4"28"-2952,1-12-236,2 0-384,2 0 0,1 0 0,1 0 0,2 0 0,1-1 0,2 0 0,22 50 0,-31-80-278,6 14 197,-7-16-18,0-1 0,0 0-1,0 0 1,0 0 0,0 1 0,0-1 0,0 0 0,0 0-1,0 1 1,0-1 0,0 0 0,0 0 0,0 1-1,0-1 1,0 0 0,0 0 0,0 0 0,-1 1-1,1-1 1,0 0 0,0 0 0,0 0 0,0 1 0,0-1-1,-1 0 1,1 0 0,0 0 0,0 0 0,0 1-1,0-1 1,-1 0 0,1 0 0,0 0 0,0 0-1,0 0 1,-1 0 0,1 0 0,0 0 0,0 0 0,-1 0-1,1 0 1,0 1 0,0-1 0,-1 0 0,1-1-1,0 1 1,0 0 0,0 0 0,-1 0 0,1 0-1,0 0 1,0 0 0,-1 0 0,1 0 0,0 0-1,0 0 1,0 0 0,-1-1 0,1 1 0,0 0 0,0 0-1,0 0 1,-19-11 65,-5-5-2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8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12115,'6'-3'1760,"1"2"-984,3-2-264,7 0 1953,10 0-1729,2-1-160,8 1-168,5-1-136,1 1-448,-3-1-256,-1-2 352,-5 3-80,-7 2-48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44 14851,'-27'20'603,"0"1"-1,1 2 1,1 0 0,-32 39-1,47-50-480,1 1 0,0 0 0,1 0-1,1 0 1,0 1 0,0 1-1,2-1 1,0 1 0,0 0 0,1 0-1,1 0 1,-1 16 0,4-29-96,-1 1 0,1-1 0,0 0-1,1 1 1,-1-1 0,0 1 0,1-1 0,-1 0 0,1 0 0,-1 1 0,1-1 0,0 0 0,0 0 0,0 0-1,1 0 1,-1 0 0,0 0 0,1 0 0,-1 0 0,1 0 0,-1-1 0,1 1 0,0-1 0,0 1 0,0-1-1,0 0 1,0 0 0,0 1 0,0-1 0,0-1 0,1 1 0,-1 0 0,0-1 0,4 1 0,0 0 48,1 0 1,-1-1 0,0 0-1,1 0 1,-1 0 0,1-1-1,-1 0 1,0 0 0,0-1-1,1 0 1,8-4 0,-4 1 30,-1-1 0,1-1 1,-1 0-1,-1 0 0,1-1 1,-1 0-1,-1 0 0,0-1 1,0-1-1,0 1 0,-1-1 1,7-14-1,-4 6 5,-2-1 0,0 0 0,0-1 1,-2 0-1,-1 0 0,4-27 0,-6 29-57,0 1 0,-1-1 0,-2 0 0,1 1 0,-5-30 0,4 45-51,0 1 1,-1-1-1,1 0 1,-1 1-1,1-1 1,-1 1-1,0-1 1,0 1-1,1-1 1,-1 1 0,0 0-1,-2-2 1,3 2-5,-1 1 1,1 0-1,-1-1 1,1 1 0,-1 0-1,1 0 1,-1-1-1,1 1 1,-1 0 0,1 0-1,-1 0 1,1 0-1,-1 0 1,0 0 0,1 0-1,-1 0 1,1 0-1,-1 0 1,1 0 0,-1 0-1,0 0 1,1 0-1,-1 0 1,-2 2-24,1-1-1,0 0 1,0 1 0,0 0 0,0-1-1,0 1 1,0 0 0,0 0-1,0 0 1,1 0 0,-1 0 0,-1 5-1,-5 7-331,1 2 0,-9 25 0,13-33 297,1 0 0,0 0 0,1 0 0,0 0 0,0 1 0,0-1 0,2 13 0,4 7-282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3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7 543 15755,'1'8'1601,"0"4"-1193,-1 6-160,-2 3 552,0 8-312,1 2 0,-1 2-168,1-1-128,1-3-120,0-5 0,0-5-152,0-5-160,0-13-440,0-16-600,1-6 912,1-4-152</inkml:trace>
  <inkml:trace contextRef="#ctx0" brushRef="#br0" timeOffset="1">229 0 13483,'-2'7'934,"1"-1"1,-1 0-1,0 1 1,-1-1-1,1 0 1,-5 7-1,-10 25-208,3 0-464,3 1 1,1 0-1,1 0 1,3 1-1,1 0 1,0 54-1,5-88-230,0 1 0,1 0-1,0-1 1,0 1 0,0-1-1,1 0 1,4 12-1,-5-16-23,0 0-1,0-1 0,0 1 1,0 0-1,0-1 0,1 1 1,-1-1-1,1 1 0,-1-1 1,1 0-1,-1 0 0,1 1 1,0-1-1,0 0 0,-1-1 1,1 1-1,0 0 0,0 0 1,0-1-1,0 1 0,0-1 1,0 0-1,0 1 0,0-1 1,0 0-1,0 0 0,0 0 1,4-1-1,4-1-112,-1 0 1,1 0-1,0-1 1,-1 0-1,0-1 1,0 0-1,0-1 1,8-5-1,-11 7 94,-1-1-1,1 0 1,-1-1-1,0 1 1,-1-1 0,1 0-1,-1 0 1,0 0-1,0-1 1,0 1-1,-1-1 1,5-10-1,-1-16-234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0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13715,'-7'17'1600,"-1"10"-768,-6 0-279,-2 9 1159,5 7-600,-1 6-240,2 1-95,2-3-273,6 2-112,4-9-184,3-1-48,11-8-240,-4-8-232,2-14 848,6-2-544,2-7 8,-4-4 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2 13459,'0'0'32,"0"0"1,0 0-1,-1 0 0,1 0 1,0 0-1,0 0 0,0 0 1,0 0-1,0-1 0,0 1 0,0 0 1,0 0-1,0 0 0,-1 0 1,1 0-1,0 0 0,0 0 1,0 0-1,0 0 0,0 0 1,0 0-1,-1 0 0,1 0 1,0 0-1,0 0 0,0 0 1,0 0-1,0 0 0,0 0 1,-1 0-1,1 0 0,0 0 1,0 0-1,0 0 0,0 0 1,0 0-1,0 0 0,0 0 1,0 0-1,-1 1 0,1-1 1,0 0-1,0 0 0,0 0 1,0 0-1,0 0 0,0 0 1,-7 9 472,-3 9 29,1 7-47,0 1 1,2 0-1,-6 36 1,-4 81 237,16-130-633,-15 220 953,15-184-767,3 0-1,13 84 1,-13-120-298,1 0 1,1 1-1,0-1 1,1-1-1,6 14 0,-9-22-4,0 0 0,0-1-1,1 1 1,-1-1-1,1 1 1,0-1-1,0 0 1,0 0 0,0-1-1,0 1 1,0-1-1,1 1 1,-1-1-1,1 0 1,0 0-1,0-1 1,0 1 0,0-1-1,0 0 1,7 2-1,22-3-171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3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511 191 13387,'-4'2'116,"0"-1"0,0 1 1,0 0-1,1 0 0,-1 0 0,1 0 1,-1 1-1,1-1 0,0 1 0,0 0 0,0 0 1,1 0-1,-1 1 0,1-1 0,-1 0 1,-2 7-1,-3 6 150,0 1 0,-7 25 0,11-29-104,-59 230 1176,39-137-970,-117 507 279,139-603-645,1-6 3,0 0 0,0 0 0,0 0 0,1 1-1,-1-1 1,1 5 0,0-8-4,1 0 1,-1 0-1,0 0 0,1 0 1,-1 0-1,0 0 1,1 0-1,0 0 0,-1 0 1,1 0-1,-1 0 0,1 0 1,0 0-1,0-1 1,-1 1-1,1 0 0,0 0 1,0-1-1,0 1 1,0 0-1,0-1 0,0 1 1,0-1-1,0 0 1,0 1-1,2 0 0,0 0 11,-1 1-1,1-1 0,-1 1 1,0 0-1,0 0 0,0 0 1,0 0-1,0 0 1,0 0-1,-1 1 0,1-1 1,-1 0-1,1 1 0,1 5 1,-2-5-8,1 1 1,0-1 0,0 1-1,1-1 1,-1 1-1,0-1 1,1 0 0,4 3-1,-1-2 16,1-1-1,-1 0 1,1 0 0,0 0-1,0-1 1,0 0-1,0 0 1,0-1-1,0 0 1,10 0-1,12-1 245,36-4 0,-39 2-109,164-7 386,285 24-1,-381-7-543,504 31 77,18 5-134,-557-39 75,517 9 3,-258-13-40,-239 4 26,104 20-1,-44-3 16,-60-17-4,1-3-1,119-11 0,-9-1-17,144-19 62,23 0 12,-284 26-71,123-23 0,-25 2 55,-159 23-43,0 0 0,-1-1 0,0 0 0,1-1 0,-1 0 0,0-1 0,0-1 1,-1 1-1,1-1 0,12-9 0,-20 13-12,0 0 1,0 1-1,-1-1 1,1 1-1,0 0 1,0-1-1,0 2 1,0-1-1,0 0 0,0 0 1,0 1-1,0 0 1,0 0-1,-1 0 1,5 1-1,23 5 4,-20-8 3,0-1 1,0 0 0,0 0 0,-1-1-1,1 0 1,-1 0 0,10-6 0,28-9 15,-31 13-22,-1 0 1,1-2-1,-1 1 1,26-17-1,-34 18 10,0 0 0,0 0 0,-1-1-1,0 0 1,0 0 0,0 0 0,-1-1 0,0 0 0,0 0 0,0 0-1,3-9 1,32-83 85,-4-2-1,-5-1 1,24-145-1,-29 76 187,5-226 0,-29 365-241,-1 17 5,0 1 1,-1-1-1,0 0 1,-5-26-1,5 40-43,0 1 0,0 0 0,-1-1 0,1 1 0,0-1 0,0 1 0,0-1 0,0 1 0,0 0 1,-1-1-1,1 1 0,0-1 0,0 1 0,0 0 0,-1-1 0,1 1 0,0 0 0,-1-1 0,1 1 0,0 0 0,-1 0 0,1-1 0,0 1 0,-1 0 0,1 0 0,-1 0 0,1-1 0,0 1 0,-1 0 0,1 0 0,-1 0 0,1 0 0,-1 0 0,-15 8 74,-10 23-23,25-30-57,-48-6 43,-48 9-75,59-1-2,-1-2 1,-55-5 0,-49-19-54,-75-8-97,-343 39-252,206 6 403,-875-37-6,936 14 60,-56 8-23,-386 49 0,-750 115 65,1359-149-43,-163 13-140,283-26 22,4-1 77,1 1-1,-1-1 1,1 0 0,-1 0 0,1 0 0,-1 0-1,0 0 1,1 0 0,-1-1 0,1 0 0,-1 1 0,1-1-1,-1 0 1,1 0 0,0 0 0,-3-2 0,3-4-88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4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1 461 13411,'3'-4'226,"0"1"-1,0 0 1,0-1 0,0 1 0,0-1 0,-1 0-1,0 0 1,0 0 0,3-7 0,5-11 347,139-271 1373,-148 290-1937,39-95 230,-59 227 5,18-127-241,1 1-7,-11 113 59,10-102-119,1-1 0,1 1-1,0-1 1,1 0 0,0 1 0,6 16 0,-8-29 39,1 0 0,-1 0 0,0 0 0,1 0 0,-1 0 0,1 0-1,-1-1 1,1 1 0,-1 0 0,1 0 0,-1-1 0,1 1 0,0 0 0,0-1 0,-1 1 0,2 1-1,-1-2 17,0 0-1,-1 0 0,1 0 1,-1 0-1,1 0 0,-1 0 0,1 0 1,-1 0-1,1 0 0,0 0 1,-1 0-1,1 0 0,-1 0 1,1-1-1,-1 1 0,1 0 1,-1 0-1,1-1 0,-1 1 0,1-1 1,2-1-16,0-1 0,0 1 1,-1-1-1,1 0 1,-1 0-1,3-4 0,16-27-221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5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12 12915,'-5'22'491,"0"0"0,2 1 1,1-1-1,1 1 0,0-1 1,2 1-1,1-1 0,0 1 1,7 24-1,-9-46-459,0 0 0,0 1 0,1-1 0,-1 0 0,0 0 0,1 1 0,-1-1 0,1 0 0,-1 0 1,1 0-1,0 0 0,-1 0 0,1 1 0,0-1 0,0 0 0,0-1 0,0 1 0,-1 0 0,1 0 0,1 0 0,-1-1 0,0 1 1,0 0-1,0-1 0,0 1 0,0-1 0,1 1 0,0-1 0,0 0 9,-1 0-1,1-1 1,-1 0-1,1 1 1,-1-1 0,1 0-1,-1 0 1,1 1 0,-1-1-1,0 0 1,0-1-1,1 1 1,-1 0 0,0 0-1,0 0 1,0-1-1,0 1 1,0-1 0,-1 1-1,2-3 1,6-11 127,0 0 1,-2 0-1,0 0 0,0-1 1,-2 0-1,0 0 1,-1-1-1,0 1 0,-1-1 1,-1-30-1,-2 43-147,0 0 0,0 1-1,0-1 1,0 0-1,-1 0 1,1 0 0,-1 1-1,0-1 1,0 1 0,-1-1-1,-2-2 1,5 5-79,-1 0-1,0 0 1,0 0-1,1 0 1,-1 0-1,0 1 1,0-1-1,0 0 1,0 1 0,0-1-1,0 0 1,0 1-1,0-1 1,0 1-1,0-1 1,0 1-1,0 0 1,-1 0 0,1-1-1,0 1 1,0 0-1,0 0 1,0 0-1,0 0 1,-1 0-1,1 0 1,0 1 0,0-1-1,0 0 1,0 0-1,0 1 1,-1-1-1,1 1 1,0-1-1,0 1 1,0 0 0,0-1-1,0 1 1,1 0-1,-3 1 1,1 5-792,5-2 285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14235,'-7'4'518,"1"1"1,0 0-1,0 0 0,0 1 0,0 0 0,-5 7 1,7-8-45,0-1-265,0 1-1,0 0 1,0 0-1,1 0 1,0 0-1,0 1 1,0-1-1,0 1 1,1 0-1,0-1 1,-2 12-1,4-16-199,0 0 0,0 0 0,0 0 0,0 0 0,1 0 0,-1 0 1,1 1-1,-1-1 0,0 0 0,1 0 0,0 0 0,-1 0 0,1-1 0,0 1 0,-1 0 0,1 0 0,0 0 0,0 0 0,0-1 0,-1 1 0,1 0 0,0-1 1,0 1-1,0-1 0,0 1 0,0-1 0,1 1 0,-1-1 0,0 0 0,0 0 0,0 1 0,0-1 0,2 0 0,6 1-13,0-1 0,0 1 0,11-2-1,-15 0 17,26-2-4,-15 1-3,0 0 0,17 1 0,-30 1-4,0 0 1,0 1 0,0-1 0,0 0 0,0 1 0,0 0 0,0 0 0,0 0 0,0 0 0,-1 0 0,1 0 0,0 1 0,-1-1 0,1 1 0,-1 0 0,5 3 0,-6-2 10,1 0 0,-1 0 0,0 0 0,0 0 0,0 0 0,0 0 0,0 0 0,-1 0 0,1 0 0,-1 0 1,0 1-1,0-1 0,0 0 0,-1 5 0,0 1 40,0 0 1,-1 0-1,-5 16 1,1-11 27,0 0 0,0 0 0,-2-1 0,1 0 0,-2-1 0,0 0 1,0 0-1,-1 0 0,0-2 0,-13 12 0,19-20-78,1 1 0,-1-1-1,1 0 1,-1 0 0,0-1-1,1 1 1,-1-1 0,0 0 0,0 1-1,0-2 1,0 1 0,-7 0-1,9-1-72,-1 0-1,1 0 1,-1 0-1,1-1 0,-1 1 1,1-1-1,-1 0 1,1 0-1,0 0 1,-1 0-1,1 0 0,0 0 1,0 0-1,-1-1 1,1 1-1,0-1 0,1 1 1,-1-1-1,0 0 1,0 0-1,1 0 0,-3-3 1,-1-5-73,0 0 1,1 0-1,0-1 1,-4-16-1,-2-13-340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5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13619,'12'-5'1992,"-4"5"-1111,4-1-417,4-1 2064,11-3-1728,2-3-168,6 1-439,1 0-330,-1-1 1610,-1 0-1401,-2 1 96,-4 1 0</inkml:trace>
  <inkml:trace contextRef="#ctx0" brushRef="#br0" timeOffset="1">352 271 16548,'-8'6'1664,"8"-3"-1024,5-2-232,8-3 1040,1-6-719,9 0-249,1-4-144,2-1-616,0 2-360,-5 1-2041,-3 0 2305,-7 10-352,-4 0-304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13643,'0'0'81,"-1"0"0,0 0-1,0 0 1,1 0 0,-1 0 0,0 0 0,0 0 0,1 0-1,-1 0 1,0 0 0,0 0 0,1 0 0,-1 0-1,0 1 1,0-1 0,1 0 0,-1 1 0,0-1 0,1 0-1,-1 1 1,-1 0 0,-14 14 216,13-12-101,-12 12 327,0 1-1,1 1 1,1 1-1,0 0 0,-14 29 1,20-34-344,1 0 1,1 0-1,0 0 0,1 0 0,1 1 1,0 0-1,0 0 0,2 0 1,-1 22-1,2-33-145,0 0 1,0 0-1,1 1 1,-1-1-1,1 0 1,0 0 0,-1 0-1,1 0 1,1 0-1,-1 0 1,0-1-1,1 1 1,0 0-1,-1-1 1,1 1-1,0-1 1,0 1 0,0-1-1,1 0 1,-1 0-1,1 0 1,-1 0-1,1 0 1,-1-1-1,1 1 1,0-1-1,0 0 1,0 0-1,5 2 1,-3-2 1,0-1 0,0 1 0,1-1 0,-1 0 0,0 0 1,0 0-1,0-1 0,1 0 0,-1 0 0,0 0 0,0-1 0,0 0 0,0 0 0,-1 0 0,1 0 0,0-1 0,4-3 0,-3 2 19,-1-1-1,1 0 0,-1 0 1,0 0-1,0-1 0,-1 0 0,8-12 1,-11 17-45,0-1 0,0 0 1,0 1-1,0-1 0,-1 0 0,1 0 1,0 1-1,-1-1 0,0 0 0,1 0 1,-1 0-1,0 0 0,0 0 1,0 1-1,0-1 0,0 0 0,0 0 1,-1 0-1,1 0 0,-1 0 1,1 1-1,-1-1 0,0 0 0,0 1 1,1-1-1,-1 0 0,0 1 0,0-1 1,-1 1-1,1-1 0,0 1 1,0 0-1,-1-1 0,1 1 0,-4-2 1,1 1 3,0 0 1,0 1 0,0-1 0,0 1-1,0 0 1,0 0 0,-1 0 0,1 1-1,0 0 1,-1-1 0,1 1-1,-1 1 1,-7 0 0,2 1-4,0 0 0,0 1 0,0 0 0,-16 7 0,23-9-90,0 1-1,-1-1 1,1 1 0,0 0 0,0 0-1,0 0 1,0 1 0,0-1-1,1 1 1,-1-1 0,1 1-1,0 0 1,-1 0 0,-2 5-1,5-8 55,0 1 0,0-1 0,0 0 0,0 1 0,0-1-1,0 1 1,0-1 0,0 0 0,0 1 0,0-1 0,0 0-1,0 1 1,0-1 0,0 1 0,0-1 0,0 0 0,1 1-1,-1-1 1,0 0 0,0 1 0,0-1 0,0 0 0,1 0-1,-1 1 1,0-1 0,0 0 0,1 1 0,-1-1 0,0 0-1,1 0 1,-1 0 0,0 1 0,1-1 0,-1 0 0,0 0 0,1 0-1,-1 0 1,0 0 0,1 0 0,-1 0 0,1 1 0,-1-1-1,0 0 1,1 0 0,-1-1 0,23 2-249,-20-1 156,28-3-396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7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29 11891,'0'0'79,"0"0"1,0 0 0,0 0 0,0 0-1,-1 0 1,1 0 0,0 0 0,0 0 0,0 0-1,0 0 1,0 0 0,0 0 0,-1 0 0,1 0-1,0 0 1,0 0 0,0 0 0,0 0 0,0 0-1,-1 0 1,1 0 0,0 0 0,0 0 0,0 0-1,0 0 1,0 0 0,0 0 0,-1-1-1,1 1 1,0 0 0,0 0 0,0 0 0,0 0-1,0 0 1,0 0 0,0 0 0,0-1 0,0 1-1,0 0 1,0 0 0,0 0 0,-1 0 0,1 0-1,0 0 1,0-1 0,0 1 0,0 0-1,0 0 1,0 0 0,0 0 0,0 0 0,0-1-1,0 1 1,0 0 0,1 0 0,-16 19 1582,-13 31-695,17-30-647,1 0 1,1 1-1,1 0 0,1 1 0,0 0 1,-3 28-1,9-48-276,1 0 1,0 0-1,0 0 1,0 0 0,0 0-1,0 0 1,1 0-1,-1 0 1,1 0-1,-1 0 1,1 0-1,0 0 1,-1 0-1,1 0 1,0-1-1,0 1 1,3 3-1,-3-4-16,0 0 0,1-1-1,-1 1 1,0 0 0,1 0-1,-1 0 1,1-1 0,-1 1-1,1-1 1,0 1 0,-1-1-1,1 0 1,-1 0 0,1 1-1,0-1 1,-1 0 0,1-1-1,0 1 1,-1 0 0,1 0-1,-1-1 1,3 0-1,12-4 44,-1-1-1,1 0 0,-1-2 0,-1 0 0,1 0 0,-2-1 0,1-1 0,-1 0 0,0-1 1,-1 0-1,-1-1 0,0-1 0,11-15 0,-19 24-59,0-1 0,-1 1 0,1-1 0,-1 0 0,0 1 0,-1-1 1,1 0-1,-1 0 0,0 0 0,0-1 0,-1 1 0,1 0 0,-1 0 0,0 0 0,-1 0 0,-1-10 0,1 11-6,0 0 0,0 0 0,-1 0 1,0 1-1,0-1 0,0 0 0,0 1 0,0 0 0,-1-1 0,1 1 0,-1 0 0,0 0 0,0 1 0,0-1 1,0 1-1,-1-1 0,1 1 0,-1 0 0,1 0 0,-1 0 0,-7-2 0,4 2-73,1 1 0,-1-1 0,0 1 0,0 0 0,0 1 0,0 0 0,0 0 0,-8 1 0,13 0 62,1-1-1,-1 0 0,0 0 0,1 0 1,-1 1-1,1-1 0,-1 1 1,1-1-1,-1 1 0,1 0 0,-1 0 1,1-1-1,0 1 0,-1 0 1,1 0-1,0 0 0,0 0 1,0 1-1,0-1 0,0 0 0,0 0 1,0 1-1,0-1 0,0 1 1,1-1-1,-1 0 0,0 1 0,1-1 1,0 1-1,-1 0 0,1-1 1,0 1-1,-1-1 0,1 1 1,0 0-1,0-1 0,1 1 0,-1-1 1,0 1-1,0-1 0,1 3 1,4 7-189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7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14115,'91'100'6058,"-74"-78"-5241,0 1 0,23 44 1,-33-54-772,-1-1 1,-1 1 0,0 0-1,-1 0 1,0 1 0,-1-1-1,0 1 1,-1 0 0,-1 0-1,0 0 1,-1-1 0,0 1 0,-1 0-1,-1 0 1,0 0 0,-1 0-1,-6 15 1,2-10-206,-1 0-1,0 0 1,-2 0 0,0-2-1,-23 31 1,26-40 30,-1 1 1,1-1 0,-2 0-1,1-1 1,-1 1-1,0-2 1,-1 1-1,1-2 1,-1 1-1,-1-1 1,1-1 0,-13 5-1,-13-3-362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49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0 366 9730,'2'10'789,"-1"0"0,2 0 0,-1-1 0,1 1 0,1-1 0,-1 0 0,2 0 0,-1 0 0,9 10 0,-10-15-716,0 0 0,0 0 1,1 0-1,-1-1 0,1 0 0,0 0 1,0 0-1,0 0 0,1-1 0,-1 1 0,1-1 1,-1 0-1,1-1 0,0 1 0,-1-1 0,1 0 1,0 0-1,0 0 0,0-1 0,8 1 0,1-2-38,0-1-1,-1 0 1,1-1-1,0-1 1,-1 0-1,0 0 1,0-2-1,19-9 1,11-10 29,41-31 0,-62 40-30,45-32 80,-20 13 94,93-51-1,-135 83-186,1 1-1,0-1 1,-1 1 0,1 0-1,0 1 1,0-1 0,0 1 0,1 0-1,-1 1 1,0-1 0,8 1-1,-10 1-6,-1 0 0,1 0-1,-1 0 1,1 0-1,-1 0 1,1 1-1,-1-1 1,0 1 0,0 0-1,0 0 1,0 0-1,0 1 1,0-1 0,0 1-1,-1-1 1,1 1-1,-1 0 1,0 0 0,4 6-1,17 44 87,-19-42-80,0 1 1,1-1-1,1 0 0,12 20 0,-16-29-15,0 1-1,0-1 1,0 0 0,0 0 0,1 0-1,-1 0 1,0-1 0,1 1 0,0-1-1,-1 1 1,1-1 0,0 0 0,-1 0-1,1 0 1,0 0 0,0 0 0,0-1-1,0 0 1,0 1 0,0-1-1,0 0 1,0 0 0,0-1 0,0 1-1,3-1 1,8-3 10,1-1 0,0-1 0,-1 0 0,0-1-1,-1 0 1,1-1 0,21-17 0,-5 4 17,42-28 62,-28 16 19,2 3 0,1 2 0,57-25-1,-97 50-69,1 0 1,0 0-1,1 1 0,10-2 0,-16 4-20,-1 0 0,0 0 0,0 0 0,1 0 0,-1 0 0,0 0 0,1 0 0,-1 1 0,0-1 0,0 1 0,1 0 0,-1 0 0,0 0 0,0 0 0,0 0 0,0 0 0,0 0 0,0 1 0,-1-1 0,4 4 0,-3-3 6,0 0 0,0 0-1,0 0 1,1-1 0,-1 1-1,0 0 1,1-1 0,-1 1-1,1-1 1,-1 0 0,1 0 0,0 0-1,0 0 1,-1-1 0,1 1-1,0-1 1,0 0 0,0 1-1,0-1 1,0-1 0,-1 1 0,4-1-1,5-1 33,1-1 0,-2 0-1,1-1 1,13-6-1,-10 3-8,62-28 195,-47 20-131,0 2 0,0 1 0,45-12 0,-71 23-102,0 1 1,-1-1-1,1 1 1,0-1-1,-1 1 1,1 0 0,0 0-1,-1 0 1,1 1-1,0-1 1,-1 1-1,1-1 1,0 1-1,-1 0 1,4 1-1,-4 0 0,0-1-1,-1 1 0,1-1 1,-1 1-1,1 0 0,-1 0 1,0 0-1,0-1 0,1 1 0,-1 0 1,-1 1-1,1-1 0,0 0 1,0 0-1,-1 0 0,1 0 1,-1 4-1,0-5-28,1 0 1,-1 0-1,0 0 1,0 0-1,1 0 1,-1 0 0,0 0-1,1 0 1,-1 0-1,1 0 1,0 0-1,-1 0 1,1 0-1,0 0 1,0 0-1,-1 0 1,1-1-1,0 1 1,0 0-1,0-1 1,0 1-1,0 0 1,0-1-1,0 1 1,0-1-1,0 0 1,0 1-1,0-1 1,0 0-1,0 0 1,0 0-1,1 1 1,-1-1-1,0 0 1,0 0-1,0-1 1,0 1 0,2 0-1,5-2-187,0-1 0,0 1 0,0-1 0,11-6 0,-7 3 241,32-13-317,3-6-59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51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16428,'-9'51'4175,"4"-14"-3956,-5 14-13,3 1 1,2 0 0,1 67 0,4-117-190,1 0 0,-1 0 0,0 1 0,0-1 0,1 0 1,-1 0-1,1 0 0,0 0 0,0 0 0,0 0 0,0 0 1,0 0-1,0 0 0,2 3 0,-2-5-11,0 1 0,0-1-1,0 1 1,0-1 0,0 0-1,0 1 1,0-1 0,0 0 0,0 0-1,0 0 1,0 0 0,-1 0 0,1 0-1,0 0 1,0 0 0,0 0-1,0 0 1,0 0 0,0-1 0,0 1-1,0 0 1,0-1 0,0 1-1,0-1 1,0 1 0,-1-1 0,1 1-1,0-1 1,0 0 0,-1 1 0,1-1-1,0 0 1,0-1 0,13-11-368,-1-1 1,0 0 0,-1-1-1,0-1 1,-2 0 0,10-18 0,-13 21-592,0-1 1,-1-1 0,0 1-1,-2-1 1,1 0 0,-2 0 0,4-31-1,-7 44 911,0 0 0,0 0 1,0 0-1,0 0 0,0 0 0,-1 0 0,1 0 0,-1 0 0,1 0 1,-2-2-1,-1 6 1865,-1 15-803,2-2-218,-12 123 3205,13-116-3913,1 0 0,1-1-1,1 1 1,6 28 0,-1-31-154,1-11-66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51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15563,'-5'4'300,"1"0"0,-1 0 0,1 0 0,0 1 0,0-1 0,1 1 0,-1 0 0,1 0 0,0 0 0,-4 11 0,1-1 152,1 1 0,-6 26 0,9-35-354,1 0-1,0 0 1,0 0 0,1 10 0,0-16-91,0 0 0,0 0 0,0 0 0,0 0 0,1 0 0,-1 1 0,0-1 0,0 0 1,1 0-1,-1 0 0,1 0 0,-1 0 0,1 0 0,-1 0 0,1-1 0,-1 1 0,1 0 1,0 0-1,0 0 0,-1-1 0,1 1 0,0 0 0,0-1 0,0 1 0,0 0 0,0-1 1,0 1-1,0-1 0,0 0 0,0 1 0,0-1 0,0 0 0,0 0 0,0 1 0,0-1 1,0 0-1,2 0 0,2-1-4,0 0 1,1 0 0,-1 0 0,-1-1-1,1 1 1,0-1 0,0 0-1,-1-1 1,1 1 0,4-4-1,46-37 20,-22 16-7,-32 26-13,6-4-2,0 0 0,0 0 0,0 1 1,14-6-1,-20 10 5,0-1 0,0 1 0,0 0 0,-1-1 0,1 1 0,0 0 0,0 0 0,0-1 0,0 1-1,0 0 1,0 0 0,0 0 0,0 0 0,0 1 0,0-1 0,0 0 0,0 0 0,0 1 0,0-1 0,0 0 0,0 1 0,0-1 0,0 1 0,0-1 0,0 1 0,-1-1 0,1 1 0,0 0 0,0 0 0,-1-1 0,1 1 0,0 0 0,-1 0 0,1 0-1,-1-1 1,1 1 0,-1 0 0,0 0 0,1 0 0,-1 0 0,0 0 0,1 0 0,-1 0 0,0 0 0,0 0 0,0 0 0,0 0 0,0 0 0,0 0 0,-1 2 0,1 9 88,-1 0 0,0-1 0,0 1 0,-2 0 0,1 0 0,-2-1-1,-6 16 1,-38 76 624,47-100-693,-11 19 142,-3 9 93,-2 0 1,-32 45 0,46-73-334,0 0 0,1 0 0,-1 0 0,0-1 0,-1 1 0,1-1 0,0 0-1,-5 3 1,7-5 37,0 1 0,0-1 0,1 0-1,-1 1 1,0-1 0,0 0 0,0 0 0,0 1-1,0-1 1,0 0 0,0 0 0,0 0 0,-1 0-1,1 0 1,0 0 0,0-1 0,0 1-1,1 0 1,-1-1 0,0 1 0,0 0 0,0-1-1,0 1 1,0-1 0,0 1 0,0-1 0,0 0-1,1 1 1,-1-1 0,0 0 0,1 1-1,-1-1 1,0 0 0,1 0 0,-1 0 0,0-1-1,-9-23-368,-1-14-113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608 117 10858,'-16'-14'1247,"-1"1"-1,-30-19 0,12 9-162,29 18-1020,1 1 0,-1 1 0,0-1 1,0 1-1,0 0 0,-1 1 0,1-1 0,-1 1 1,1 1-1,-1-1 0,0 1 0,1 0 0,-1 0 1,0 1-1,0 0 0,0 0 0,0 1 0,0 0 1,1 0-1,-1 1 0,0-1 0,1 1 0,-1 1 1,1-1-1,0 1 0,0 1 0,-7 3 0,-13 9-55,1 1-1,1 0 1,1 2-1,0 1 1,2 0-1,0 2 1,-20 27-1,28-32-3,2 0 0,-1 1 0,2 0 0,1 1-1,0 0 1,1 1 0,1-1 0,1 2-1,1-1 1,0 1 0,-1 21 0,5-21 4,1 0 1,1 1-1,1-1 0,0 0 1,2 1-1,0-1 1,2-1-1,0 1 1,1-1-1,1 0 0,1-1 1,15 24-1,-14-27 6,0-1-1,2 0 0,0 0 0,0-2 0,2 1 1,-1-1-1,2-1 0,0-1 0,0 0 1,1-1-1,0 0 0,1-2 0,0 0 1,23 8-1,-25-11 4,1-1-1,0-1 1,0 0 0,0-1-1,0-1 1,0 0 0,0-1 0,0-1-1,28-4 1,-31 2 8,-1-1 0,1 0 0,-1 0 0,0-1 0,0-1 0,-1 0 0,0 0 1,0-1-1,0-1 0,-1 1 0,0-2 0,14-15 0,-8 5 60,0-1 1,-2 0-1,0-2 1,-1 1-1,-2-2 1,0 1-1,15-48 0,-19 48-14,-2 1-1,-1-1 1,0 1-1,-2-1 0,0 0 1,-1 0-1,-2 0 1,0 0-1,-6-31 1,3 37-53,-1 1 0,0-1 0,-1 1 0,-1-1 0,0 2 1,-2-1-1,1 1 0,-1 0 0,-15-16 0,16 21-105,0 0-1,-1 1 1,1 0-1,-2 0 1,1 1-1,-1 0 1,0 1 0,0 0-1,-1 1 1,0-1-1,0 2 1,0 0-1,-19-4 1,9 4-116,9-3-59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1:5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15915,'19'-8'1921,"11"-1"-1217,13-8-344,13-3 1200,18-5-943,8-5-473,4-11 88,-2-8-152,-8-3-152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30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53 173 15067,'-2'-2'187,"0"0"0,0 0 0,1 0 0,-1 0 0,0 0 0,1-1 0,0 1 0,-1 0 0,1-1 0,0 1 0,0-1 0,1 0 0,-1 1 0,1-1 0,-1 0 0,1 1 0,0-6 0,0 4 27,1 0-1,-1 1 0,1-1 0,0 0 1,1 0-1,-1 1 0,1-1 0,-1 1 0,1-1 1,0 1-1,4-5 0,-1 2-12,1-1 0,0 1 0,1 0 0,-1 0 0,1 1 0,1-1 0,-1 2 0,0-1-1,1 1 1,13-5 0,-13 6-138,-1 1-1,1 0 0,-1 0 1,1 0-1,0 1 0,0 1 0,-1-1 1,11 2-1,-16-1-48,0 0-1,0 1 1,0-1-1,0 1 1,0-1 0,0 1-1,-1 0 1,1 0-1,0 0 1,-1 0-1,1 0 1,0 0 0,-1 1-1,0-1 1,3 2-1,-3 0 6,1-1 0,-1 0 0,0 1 0,0-1 0,0 0 0,0 1 0,-1 0 0,1-1-1,-1 1 1,1-1 0,-1 1 0,0-1 0,0 1 0,0 4 0,-1 2 45,-1 1 1,0-1-1,-1 0 0,0 0 1,0 0-1,-1 0 0,0 0 1,0-1-1,-6 8 0,-1 1 74,-1 0-1,-1-1 0,-16 17 0,-5 0 76,82-44-214,-39 9-19,-1 0-1,0 1 1,1 0-1,-1 0 1,1 1-1,-1 0 0,1 1 1,-1 0-1,1 0 1,9 3-1,-15-3 16,-1 0 0,1 0-1,0 0 1,-1 0 0,0 0 0,1 1-1,-1-1 1,0 1 0,0 0-1,1 0 1,-1-1 0,-1 1 0,1 1-1,0-1 1,0 0 0,-1 0 0,1 1-1,-1-1 1,0 0 0,0 1-1,0 0 1,0-1 0,0 1 0,0 0-1,-1-1 1,1 1 0,-1 0-1,0-1 1,0 1 0,0 0 0,0 0-1,0 0 1,-1-1 0,0 6-1,-1-1 53,0 0-1,-1 0 0,0 0 0,0-1 0,0 1 0,0-1 0,-1 1 0,0-1 0,-1-1 0,0 1 1,1 0-1,-10 7 0,-7 5 420,-46 29 0,61-43-399,-10 5 138,-1 0-1,0-1 1,0-1-1,-34 9 0,-1 1-304,60-17-805,1-1 0,0 0 0,0-1 0,0 0 0,9-3-1,13-9 108,4-3-107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31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10914,'-5'0'801,"-4"2"-1282,-1-2 473,0-2 440,3 4-528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3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10 12347,'-1'-1'97,"1"1"1,-1-1 0,1 1-1,-1-1 1,1 1 0,-1-1-1,1 1 1,-1 0 0,1 0 0,-1-1-1,0 1 1,1 0 0,-1 0-1,1-1 1,-1 1 0,0 0-1,1 0 1,-1 0 0,0 0 0,1 0-1,-1 0 1,0 0 0,1 0-1,-1 0 1,1 0 0,-1 0-1,0 1 1,1-1 0,-2 1-1,-23 5 1372,12-1-1174,1 1 0,-1 1 0,1 0-1,1 1 1,-1 0 0,1 1 0,1 0 0,0 1 0,0 0-1,1 0 1,0 1 0,1 0 0,0 1 0,1 0-1,0 0 1,-8 22 0,6-11-44,0 0 0,2 1 1,-4 30-1,9-43-183,0-1 1,2 1-1,-1 0 0,1 0 1,1 0-1,0 0 0,1 0 1,0 0-1,5 17 0,-6-25-57,0-1-1,0 1 1,0-1-1,1 1 1,-1-1-1,1 1 0,-1-1 1,1 0-1,0 1 1,0-1-1,0 0 1,0-1-1,0 1 0,0 0 1,0 0-1,1-1 1,-1 1-1,1-1 1,-1 0-1,5 1 0,-3-1 5,1 0 0,-1 0 0,1-1 0,-1 0 0,1 0 0,-1 0 0,1-1 0,-1 0 0,0 1 0,1-2 0,6-1 0,6-4 26,-1-1 0,0 0 0,-1-1 0,0 0 0,19-16-1,0-3 100,48-49 0,-72 66-100,1-1 1,-1-1-1,-1 0 1,0 0-1,-1 0 0,-1-1 1,10-25-1,-15 34-28,0 0-1,-1 0 1,0 0-1,0 0 1,0 0-1,-1 0 1,0 0 0,0 0-1,0-1 1,0 1-1,-1 0 1,0 0-1,0 0 1,-3-8-1,2 9-25,0 1 0,-1-1 0,1 0 0,-1 1 0,1 0 0,-1-1 0,0 1 0,0 0 0,-1 1 0,1-1 0,0 0 1,-1 1-1,0 0 0,0 0 0,1 0 0,-1 0 0,-6-1 0,-7-2-420,-1 0-1,1 1 1,-22-2 0,10-1 79,0-12-75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45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51 132 14011,'-12'4'1266,"8"-3"-840,0 1 1,0-1 0,0 0-1,0 0 1,0-1-1,0 1 1,-7-1-1,13-3 2287,11-4-1623,16-4-205,151-39 275,31-10-2676,-210 60 1486,-1 0-1,0 0 1,1 0-1,-1 0 1,1 0 0,-1 0-1,0 0 1,1 0 0,-1-1-1,0 1 1,1 0-1,-1 0 1,0 0 0,1 0-1,-1 0 1,0-1 0,1 1-1,-1 0 1,0 0 0,1-1-1,-1 1 1,0 0-1,0 0 1,1-1 0,-1 1-1,0 0 1,0-1 0,0 1-1,1 0 1,-1-1-1,0 1 1,0 0 0,0-1-1,0 1 1,0-1 0,-16-2-615,-10 4 54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3T08:43:4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14971,'-2'1'321,"0"0"0,0-1 0,0 1 0,0-1 0,0 0 0,0 0 0,0 0 0,0 0 0,0 0 0,0 0 0,0 0 0,0-1 0,0 1 0,-3-1 0,25 22 2216,22 7-2440,-35-25-94,0 1 1,-1 0-1,0 0 0,1 1 1,-2-1-1,1 1 0,0 0 1,-1 1-1,0 0 0,0-1 1,-1 1-1,6 9 0,-5-2 30,-1-1-1,0 0 0,-1 1 0,0 0 1,-1 0-1,0 0 0,-1 0 0,-1 0 1,0 0-1,0 0 0,-2 0 0,1 0 1,-8 24-1,-2 0 199,-1 0 0,-2-1 1,-26 47-1,26-60-103,0-2-1,-1 0 1,-18 20 0,1-2-16,31-38-113,1-1 1,-1 1 0,0-1 0,1 1 0,-1 0 0,0 0 0,1-1 0,-1 1 0,1 0 0,-1 0 0,1 0 0,0 0 0,-1-1 0,1 1 0,0 0 0,-1 0 0,1 0 0,0 0 0,0 0-1,0 0 1,0 0 0,0 0 0,0 0 0,0 0 0,0 0 0,1 0 0,-1 0 0,0-1 0,0 1 0,1 0 0,-1 0 0,0 0 0,1 0 0,-1 0 0,1-1 0,0 1 0,-1 0-1,1 0 1,-1-1 0,1 1 0,0 0 0,0-1 0,-1 1 0,1-1 0,0 1 0,0-1 0,0 1 0,0-1 0,-1 0 0,1 1 0,2-1 0,6 3-8,0-1 1,0 0-1,0-1 0,13 0 1,-12 0-2,22 2-48,1-2-1,-1-1 0,63-9 1,-81 7-72,-1-1 0,0 0 0,1-1 0,-1 0 0,-1-1 0,1-1 0,-1 0 0,0-1 0,0 0 0,-1 0 0,21-19 1,-17 8-159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6:5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11674,'-15'1'742,"-17"2"1444,32-3-2170,0 0-1,0 0 0,0 0 0,-1 0 1,1 0-1,0 0 0,0 0 1,0 0-1,0 0 0,0 0 0,0 0 1,0 0-1,0 0 0,0 0 0,-1 0 1,1 0-1,0 0 0,0 0 1,0 0-1,0 0 0,0 0 0,0 0 1,0 0-1,0 0 0,0 0 0,-1 0 1,1 0-1,0 0 0,0 0 1,0 0-1,0 0 0,0 0 0,0 0 1,0 1-1,0-1 0,0 0 0,0 0 1,0 0-1,0 0 0,0 0 1,0 0-1,-1 0 0,1 0 0,0 0 1,0 0-1,0 1 0,0-1 0,0 0 1,0 0-1,0 0 0,0 0 1,0 0-1,0 0 0,0 0 0,0 0 1,0 0-1,0 1 0,0-1 0,0 0 1,0 0-1,1 0 0,-1 0 1,0 0-1,16 4 536,29 1-411,89-1 0,-78-4-123,541-30-29,-124 1-73,478 29-203,-807 7 829,-144-7-236,-4 3-533,43 17-2269,-32-14 2064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18300,'1'6'1216,"-2"3"-1088,-5-8-64,0 6 280,2 2-216,0-3-272,-3-1-248,-2-3 352,2-9-72,3-18-32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38 401 11634,'-15'10'1586,"9"-6"325,13-8-560,22-11-648,0 1 0,1 2 0,0 1 0,36-7-1,-50 13-539,86-18 151,1 4 0,125-7 0,41-6-104,-48-8 209,147-22 137,-295 52-546,188-20 2,-193 26-3,127 8 0,-148 0 9,68-3-1,-92-3 2,0-1 0,0 0 0,-1-2 0,44-14-1,-66 19-13,0 0 1,1 0-1,-1 0 0,0 0 0,0 0 0,0 0 0,0 0 0,1 0 0,-1 0 0,0 0 0,0 0 0,0 0 0,0 0 0,1 0 0,-1 0 0,0 0 0,0 0 0,0 0 0,0 0 0,0 0 0,1 0 0,-1 0 0,0 0 0,0 0 0,0-1 0,0 1 0,0 0 0,1 0 0,-1 0 0,0 0 0,0 0 0,0 0 0,0-1 0,0 1 0,0 0 0,0 0 0,0 0 0,0 0 0,1 0 0,-1-1 0,0 1 0,0 0 0,0 0 0,0 0 1,0 0-1,0-1 0,0 1 0,0 0 0,0 0 0,0 0 0,0-1 0,-12 0 93,-17 3-79,-330 45-440,125-14 51,149-23 237,-1130 124-515,780-85 495,426-47 151,-26 5-1,34-7-2,-1 0 1,0 1-1,1-1 1,-1 1-1,0-1 1,1 1-1,-1 0 1,1 0-1,-1 0 1,1 0-1,0 0 1,-1 0-1,1 0 1,-2 2-1,28-3-81,219-45 76,43-6 200,473-34 79,-40 6-279,-488 42-94,68-7-98,-234 41 182,-75 3-73,4 1-41,0 0 0,0-1 0,1 0 1,-1 0-1,0 0 0,0-1 0,0 1 1,0-1-1,-6-2 0,-2-7-190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3522 572 11226,'2'-4'268,"-1"0"0,0-1-1,1 1 1,-2 0 0,1-1-1,0 1 1,-1-1-1,0 1 1,0 0 0,0-1-1,-2-5 1,2 7-112,-1 1-1,0 0 1,0 0-1,0 0 1,0-1-1,0 1 1,0 0-1,0 0 1,-1 0 0,1 1-1,-1-1 1,0 0-1,1 0 1,-1 1-1,0-1 1,0 1-1,0 0 1,0 0 0,0-1-1,0 1 1,-1 0-1,-2 0 1,-25-8 1438,-46-7-1,-6-2-1066,-12-13-189,0-5 1,-103-55-1,97 43-341,44 21 20,-179-77 14,187 87-39,1 1 1,-2 3-1,-57-8 1,6 10-10,1 4 0,-150 10 0,-199 43 1,397-39-2,0 1 1,0 3-1,1 2 1,0 2-1,2 3 1,-65 32-1,30-5-51,2 4 0,2 4 0,-80 69 0,135-99 43,2 0 1,0 1-1,2 1 0,-33 52 0,-52 121-63,71-130 82,0-1-2,-145 325 5,163-349 2,2 1 1,3 1 0,1 0 0,2 0 0,2 1-1,2-1 1,3 61 0,4-76-2,1 0 0,2 0 0,0-1 1,3 0-1,0 0 0,2-1 0,1 0 0,20 34 0,-5-18-3,1 0 1,3-2-1,71 75 0,-80-96 5,1 0 1,1-1-1,0-2 1,2 0 0,0-2-1,1-1 1,34 15-1,-23-16 0,0-1-1,2-1 1,-1-3-1,82 9 1,397-1-19,-214-14-108,216-4-628,-435-5 668,-1-4 1,-1-3-1,0-4 1,92-32-1,221-95 83,-126 45-27,-203 76 18,99-41-33,-140 52 39,0-1 1,-1-2-1,0-1 1,26-21-1,-18 7 33,-1-1-1,-1-2 0,-2 0 0,-1-2 1,-2-2-1,39-70 0,-37 50 97,-2-1 0,-2-1-1,-4-1 1,17-74 0,-30 100-61,-1-1 1,-1 1 0,-1-56-1,-5 67-42,-1 0-1,-1 0 0,-1 0 1,-1 0-1,-1 1 1,-12-30-1,-2 6 54,-2 1 0,-2 1 0,-3 1 0,-1 1 0,-1 2-1,-3 0 1,-43-41 0,24 34 32,-1 1-1,-3 3 1,-1 2 0,-103-56-1,-253-137-741,385 219 537,0 1 0,-53-20 0,5 9-146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99 16339,'1'-5'287,"-1"0"0,0 0 0,0 0 0,0 0 0,-1 0 0,1 0 0,-1 0 0,0 0 0,-4-9 0,4 12-191,0 0 1,0 0-1,-1-1 1,1 1-1,-1 1 1,0-1-1,1 0 1,-1 0-1,0 0 1,0 1-1,0-1 1,0 1-1,0 0 1,0 0-1,0-1 1,-1 1-1,1 1 1,0-1-1,-1 0 1,1 0 0,-1 1-1,-3-1 1,-2 1 38,0 0 0,1 1-1,-1 0 1,0 0 0,1 1 0,0 0 0,-1 0 0,1 0 0,0 1 0,0 0 0,0 1 0,0-1 0,1 2 0,-1-1 0,1 0 0,-7 8 0,-6 5-47,0 1 0,2 0 0,-25 34-1,29-35-76,1 1 0,1 0 0,0 0 0,2 1 0,0 1 0,-12 38-1,20-55 2,0 0-1,1 0 1,-1 0-1,1 0 0,0 0 1,-1 0-1,2 1 0,-1-1 1,0 0-1,1 0 0,-1 0 1,1 0-1,0-1 0,1 5 1,-1-6 0,0 0-1,-1 0 1,1 0 0,0 0 0,0 0 0,0-1 0,1 1 0,-1 0 0,0 0 0,0-1-1,0 1 1,0-1 0,1 1 0,-1-1 0,0 1 0,1-1 0,-1 0 0,0 0 0,1 0-1,-1 1 1,0-1 0,1 0 0,-1-1 0,0 1 0,1 0 0,-1 0 0,0-1 0,1 1-1,-1 0 1,2-2 0,10-2 92,0-2 0,-1 1-1,0-2 1,0 1 0,0-2 0,-1 0-1,17-15 1,68-72 608,-96 95-709,11-11 68,67-78 536,-67 75-577,-1 0-1,-1 0 1,0-1 0,11-27-1,-19 41-52,0 0 0,-1 0-1,0-1 1,1 1 0,-1 0-1,0 0 1,1 0-1,-1-1 1,0 1 0,0 0-1,0 0 1,0-1-1,0 1 1,0 0 0,-1-3-1,1 4-11,0 0-1,-1-1 0,1 1 1,0 0-1,-1 0 0,1-1 1,0 1-1,-1 0 0,1 0 0,0-1 1,-1 1-1,1 0 0,-1 0 1,1 0-1,0 0 0,-1-1 1,1 1-1,-1 0 0,1 0 1,-1 0-1,1 0 0,0 0 1,-1 0-1,1 0 0,-1 0 1,1 0-1,-1 0 0,0 1 0,-2 0-85,-1 0 0,1 1 0,0-1-1,0 1 1,-1 0 0,1-1-1,0 2 1,0-1 0,-3 3 0,-15 18-385,4 2-166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257 118 16852,'6'-21'876,"11"-51"1086,-18 52-1428,1 19-506,0 1 0,0 0 0,0 0-1,0-1 1,-1 1 0,1 0 0,0 0 0,0-1 0,0 1 0,-1 0 0,1 0 0,0 0-1,0-1 1,0 1 0,-1 0 0,1 0 0,0 0 0,0 0 0,-1 0 0,1 0 0,0 0-1,0-1 1,-1 1 0,1 0 0,0 0 0,-1 0 0,1 0 0,0 0 0,0 0 0,-1 0 0,1 0-1,0 0 1,0 0 0,-1 1 0,-1 0 82,0 0 0,0 0 0,0 1 0,0-1 0,0 1 0,0-1 0,1 1 0,-1 0 0,1-1 0,-1 1 0,-1 4-1,-27 44 643,-38 89-1,-10 59-593,65-163-97,0-4 96,2 0-1,1 0 1,1 1-1,-6 47 1,15-78-147,0-1 0,0 1 0,-1 0 0,1-1 0,0 1 0,0-1 0,0 1 0,0-1 0,0 1 0,0 0 0,0-1 1,0 1-1,1-1 0,-1 1 0,0-1 0,0 1 0,0-1 0,1 1 0,-1 0 0,0-1 0,0 1 0,1-1 0,-1 0 0,1 1 0,9-7 143,8-22-62,-2-7-349,0 0 0,-3-1 0,16-65 0,-30 103 234,1 0-1,0 0 1,0 1 0,1-1 0,-1 0 0,0 0 0,1 0 0,-1 1 0,1-1 0,0 0 0,0 0 0,-1 0 0,1 0 0,1 0 0,-1 0 0,0-1 0,0 1 0,1 0-1,-1 0 1,1-1 0,-1 1 0,1-1 0,0 0 0,2 2 0,1 0 63,-1 0 0,1 0 0,-1-1 1,1 0-1,0 0 0,-1 0 0,1-1 0,0 0 0,0 0 0,0 0 0,6 0 1,7-1 132,-1-1 1,0-1 0,0 0 0,0-2 0,0 0 0,0-1 0,-1 0 0,0-1 0,0-1 0,0-1 0,22-14 0,-22 11-20,0 0 0,-1-1 0,0-1 0,-1 0 0,0-1 0,-1 0 0,-1-1 1,0-1-1,-1 0 0,10-19 0,-19 31-138,0 0 0,-1-1 0,1 1 0,-1-1-1,0 1 1,0-1 0,0 1 0,-1-1 0,1-7 0,-1 11-16,0 0-1,0 0 1,-1 0 0,1 0 0,0 0 0,0 0-1,-1 0 1,1 0 0,0 0 0,-1 1 0,1-1 0,-1 0-1,0 0 1,1 0 0,-1 1 0,1-1 0,-1 0-1,0 1 1,-1-2 0,1 1-5,-1 1 0,1-1 0,-1 1 0,1 0 0,0-1 0,-1 1 0,1 0 0,-1 0 0,1 0 0,-1 0 0,1 0 0,-1 0 0,1 1 0,-1-1 0,1 0 0,-1 1 0,0 0 0,-9 3-38,0 1-1,0 0 1,1 1-1,0 0 1,0 1-1,0 0 1,-11 10-1,-58 64-217,71-72 238,-6 5-6,0 1-1,1 0 0,1 1 0,1 1 0,0 0 1,-9 20-1,19-35 29,0 1 1,0-1-1,0 1 1,1-1-1,-1 1 1,1-1-1,-1 1 1,1-1-1,0 1 0,0-1 1,0 1-1,0-1 1,1 1-1,0 2 1,0-3 1,-1 0-1,1-1 1,0 1 0,0-1 0,0 1 0,0-1-1,0 0 1,0 0 0,1 1 0,-1-1-1,0 0 1,1 0 0,-1 0 0,1 0 0,-1 0-1,1 0 1,-1-1 0,1 1 0,-1-1-1,1 1 1,0-1 0,2 1 0,4 1-2,1-1-1,-1 0 1,1-1 0,-1 0-1,1 0 1,-1-1 0,16-3-1,59-20-33,-33 8 16,-46 17-49,-7 6 40,-6 7 12,9-14 13,-2 2 1,-3 4-7,1-1 0,-1 1 0,1 0 0,0 1 0,0-1 0,1 1 0,0 0 0,0 0 0,0 0 0,1 0-1,-2 13 1,4-18 11,0-1-1,0 1 1,0-1-1,0 0 1,1 1-1,-1-1 1,0 0-1,1 0 1,-1 1-1,1-1 0,-1 0 1,1 0-1,0 0 1,0 1-1,-1-1 1,1 0-1,0 0 1,0 0-1,0 0 1,0 0-1,0-1 1,0 1-1,0 0 0,1 0 1,-1-1-1,0 1 1,0-1-1,0 1 1,1-1-1,-1 1 1,0-1-1,1 0 1,-1 0-1,0 1 1,2-1-1,4 0 14,-1 0 0,1 0-1,-1 0 1,1 0 0,-1-1 0,9-3 0,12-4 77,0-2 0,-1-1 0,0-1 0,-1-1 0,-1-1 0,0-1 0,-1-1 0,22-20 0,-38 30-50,-5 5-26,0-1 0,0 1 1,0-1-1,-1 0 0,1 1 0,0-1 0,-1 0 1,1 0-1,-1 0 0,0-1 0,2-2 1,-3 5-14,0-1 0,0 1 0,1 0 1,-1 0-1,0 0 0,0 0 1,0 0-1,0-1 0,0 1 0,0 0 1,0 0-1,0 0 0,0 0 0,0 0 1,0-1-1,0 1 0,0 0 1,0 0-1,-1 0 0,1 0 0,0 0 1,0-1-1,0 1 0,0 0 0,0 0 1,0 0-1,0 0 0,0 0 0,0 0 1,0-1-1,-1 1 0,1 0 1,0 0-1,0 0 0,0 0 0,0 0 1,0 0-1,0 0 0,-1 0 0,1 0 1,0 0-1,0 0 0,0 0 1,0 0-1,-1 0 0,-10 1 50,-10 6-4,8 0-32,1 0 0,-21 17 0,29-21-17,0 0-1,0 0 1,1 0-1,0 0 1,0 1-1,0 0 1,0 0-1,0 0 1,1 0-1,-1 0 1,1 0 0,-2 6-1,4-9 2,0 0-1,0 1 1,0-1 0,0 0 0,1 0-1,-1 0 1,0 0 0,1 1-1,-1-1 1,0 0 0,1 0-1,-1 0 1,1 0 0,0 0 0,-1 0-1,1 0 1,0 0 0,0 0-1,-1 0 1,1-1 0,0 1-1,0 0 1,0 0 0,0-1 0,0 1-1,0-1 1,0 1 0,0-1-1,1 1 1,-1-1 0,0 0-1,0 1 1,2-1 0,7 3-1,1-1 1,18 2-1,-21-3 4,82 10 13,107 18 52,-197-29-62,1 0 1,-1 0 0,0 0-1,0 0 1,1 0-1,-1 0 1,0 0 0,0 0-1,1 0 1,-1 0-1,0 0 1,0-1 0,1 1-1,-1 0 1,0 0-1,0 0 1,0 0 0,1 0-1,-1 0 1,0-1 0,0 1-1,1 0 1,-1 0-1,0 0 1,0 0 0,0-1-1,0 1 1,0 0-1,1 0 1,-1-1 0,0 1-1,0 0 1,0 0-1,0-1 1,0 1 0,0 0-1,0 0 1,0-1-1,0 1 1,0 0 0,0 0-1,0-1 1,0 1 0,0 0-1,0 0 1,0-1-1,0 1 1,0 0 0,0 0-1,0-1 1,-1 1-1,-4-24 253,-1 1-52,5-1-261,0 0-1,1 0 1,2 1-1,0-1 1,10-36-1,-12 59 12,0 0 0,0 1-1,1-1 1,-1 0 0,0 1-1,1-1 1,-1 0-1,1 1 1,-1-1 0,1 1-1,-1-1 1,1 1 0,-1-1-1,1 1 1,-1-1-1,1 1 1,0 0 0,-1-1-1,1 1 1,-1 0 0,1-1-1,0 1 1,0 0-1,-1 0 1,1 0 0,0 0-1,-1 0 1,1 0 0,0 0-1,0 0 1,-1 0-1,1 0 1,0 0 0,-1 0-1,1 0 1,0 0 0,0 1-1,-1-1 1,2 1-1,18 4-450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36 13427,'1'1'110,"0"-1"0,-1 1 1,1-1-1,0 1 0,0-1 1,0 1-1,0-1 0,-1 0 1,1 1-1,0-1 0,0 0 0,0 0 1,0 0-1,0 0 0,0 0 1,0 0-1,0 0 0,0 0 1,0 0-1,0 0 0,0 0 0,0 0 1,0-1-1,0 1 0,-1 0 1,1-1-1,1 0 0,26-11 2338,-28 12-2407,0 0 0,0 0 0,1 0 0,-1 0 0,0 0 0,0 0 0,0 0 0,1 0 0,-1 0 0,0 0 0,0 0 0,0 0 0,0 0 0,1-1 0,-1 1 0,0 0 0,0 0 0,0 0 0,0 0 0,0 0 0,1 0 0,-1-1 0,0 1 0,0 0 0,0 0 0,0 0 0,0 0 0,0-1 0,0 1 1,0 0-1,0 0 0,1 0 0,-1 0 0,0-1 0,0 1 0,0 0 0,0 0 0,0 0 0,0-1 0,0 1 0,0 0 0,0 0 0,-1 0 0,1-1 0,0 1 0,-10-2 490,-15 2-43,24 0-436,1 0-1,0 0 1,0 0 0,-1 0 0,1 0 0,0 0 0,0 0 0,-1 0 0,1 0 0,0 0 0,0 0-1,-1 0 1,1-1 0,0 1 0,0 0 0,0 0 0,0 0 0,-1 0 0,1-1 0,0 1-1,0 0 1,0 0 0,0 0 0,-1-1 0,1 1 0,0 0 0,0 0 0,0 0 0,0-1 0,0 1-1,0 0 1,0 0 0,0-1 0,0 1 0,0 0 0,0 0 0,0-1 0,0 1 0,0 0-1,0 0 1,0-1 0,0 0 16,0 1 0,0 0-1,0-1 1,0 1 0,0-1-1,0 1 1,0-1 0,0 1-1,0-1 1,-1 1 0,1 0-1,0-1 1,0 1 0,0-1-1,-1 1 1,1 0 0,0-1-1,-1 1 1,1 0 0,0-1-1,-1 1 1,1 0 0,0-1-1,-1 1 1,-2-1 19,-1 1-1,1 0 1,0 0-1,0 1 1,0-1 0,0 0-1,0 1 1,-1 0-1,1 0 1,0 0-1,0 0 1,1 0-1,-1 1 1,0-1 0,0 1-1,1 0 1,-1-1-1,1 1 1,-1 1-1,-3 3 1,-6 6 0,1 1-1,-15 21 1,-2 8-55,2 1 1,2 2 0,1 1-1,3 0 1,-21 69-1,18-29-28,4 0-1,-10 111 0,24-146 4,-13 85 18,15-119-18,-1-1 0,-1 0 0,0-1 0,-2 1 0,1-1 1,-10 15-1,12-25 2,1 1 0,-1-1 0,0 0 0,-7 6 0,10-10-6,1 0-1,-1-1 1,1 1 0,-1 0-1,0-1 1,0 1 0,1-1-1,-1 1 1,0-1 0,0 1-1,1-1 1,-1 1 0,0-1-1,0 0 1,0 1 0,0-1-1,0 0 1,0 0 0,0 0-1,0 0 1,1 0 0,-1 0-1,0 0 1,0 0 0,0 0-1,0 0 1,0 0 0,0 0-1,0-1 1,0 1 0,0 0-1,1-1 1,-1 1 0,0-1-1,0 1 1,0-1 0,1 1-1,-2-2 1,0-1 4,0 0-1,0-1 1,0 1 0,1-1-1,0 1 1,-1 0 0,1-1-1,0 0 1,1 1-1,-1-5 1,-2-42 27,3 38-24,2-162 57,1 136-74,1 0 1,15-58-1,-17 91 6,-1-1-1,1 1 1,0 0 0,0 0-1,0 0 1,1 0 0,4-7-1,-5 11 0,-1-1-1,1 1 1,-1 0-1,1-1 0,-1 1 1,1 0-1,0 0 0,-1 0 1,1 0-1,0 1 1,0-1-1,0 0 0,-1 1 1,1-1-1,0 1 1,0 0-1,0-1 0,0 1 1,0 0-1,0 0 1,0 1-1,0-1 0,0 0 1,2 1-1,48 12-409,-42-9 154,1-1 1,-1 0 0,1-1 0,-1 0 0,1-1 0,0 0 0,0-1 0,-1 0 0,1-1-1,14-2 1,7-6-235,2-4-16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19100,'-12'9'943,"1"1"-1,0 1 1,0 0-1,1 0 1,-16 25-1,10-13-504,3-7-299,1 0-1,1 1 0,0 1 1,1 0-1,1 0 0,-6 20 1,14-37-131,1 0 1,-1 1-1,1-1 0,0 0 1,-1 0-1,1 0 1,0 1-1,0-1 1,0 0-1,0 0 1,0 1-1,0-1 1,0 0-1,0 0 0,1 1 1,-1-1-1,0 0 1,1 0-1,-1 0 1,1 0-1,-1 0 1,1 1-1,0-1 1,0 0-1,-1 0 1,1 0-1,0-1 0,0 1 1,0 0-1,0 0 1,0 0-1,0-1 1,0 1-1,0 0 1,0-1-1,0 1 1,0-1-1,0 1 1,1-1-1,0 1 0,5 0 19,-1 0-1,1-1 0,0 0 1,-1 0-1,1 0 0,10-2 0,9-3 50,0-1 1,0-1-1,48-21 0,71-43 100,-125 61-182,3-3 24,2-1 21,-19 12-23,-8 6-10,-3 2 9,1 0 0,-1 0 1,1 1-1,0 0 1,-3 9-1,6-15-12,1 0 0,-1 0 0,1 0 0,-1 0 0,1 0 0,0 1 0,-1-1-1,1 0 1,0 0 0,0 0 0,0 0 0,0 1 0,0-1 0,0 0 0,0 0 0,0 0 0,0 1 0,1-1 0,-1 0 0,1 0 0,-1 0 0,1 0 0,-1 0 0,1 0 0,-1 0 0,1 0 0,0 0 0,-1 0-1,1 0 1,0 0 0,0 0 0,0-1 0,0 1 0,0 0 0,0 0 0,0-1 0,0 1 0,0-1 0,0 1 0,0-1 0,2 1 0,7 1 22,0 0 0,0-1 0,1 0 0,-1 0 0,0-1 0,0-1 0,19-2 0,73-21 72,-62 13-62,-23 7-30,-11 1-14,1 1 0,0 1 0,-1-1 0,1 1 1,0 0-1,13 1 0,-19 0 7,-1 0 0,0 0 1,0 0-1,1 0 0,-1 0 1,0 0-1,0 0 1,1 1-1,-1-1 0,0 0 1,0 0-1,1 0 1,-1 0-1,0 1 0,0-1 1,0 0-1,1 0 0,-1 0 1,0 1-1,0-1 1,0 0-1,0 0 0,0 1 1,0-1-1,1 0 0,-1 0 1,0 1-1,0-1 1,0 0-1,0 1 0,0-1 1,0 0-1,0 0 1,0 1-1,0-1 0,0 0 1,0 0-1,0 1 0,-1-1 1,1 0-1,0 1 1,0-1-1,0 0 0,0 1 1,-7 11-18,6-10 13,0 0 3,0 0 0,0-1 1,0 1-1,0 0 0,0 0 0,1 0 0,-1 0 0,1 0 0,-1 0 0,1 0 0,0 0 0,0 0 0,0 0 0,0 0 1,0 0-1,0 0 0,0 0 0,1 2 0,0-3 4,0 1 0,0-1 0,0 1-1,0-1 1,0 0 0,0 1 0,0-1 0,0 0 0,0 0 0,1 0 0,-1 0 0,0 0-1,1 0 1,-1-1 0,1 1 0,-1 0 0,3 0 0,6 2 9,0-1 1,0-1-1,1 0 0,-1 0 1,20-1-1,94-13 2,5 0-343,-100 16 50,-19 3-364,-10-5 596,1-1-1,-1 0 1,0 0 0,0 1 0,0-1 0,0 0 0,0 1-1,0-1 1,0 0 0,0 0 0,0 1 0,0-1-1,0 0 1,0 1 0,0-1 0,0 0 0,-1 0 0,1 1-1,0-1 1,0 0 0,0 1 0,0-1 0,0 0 0,-1 0-1,1 0 1,0 1 0,0-1 0,0 0 0,-1 0 0,1 0-1,0 1 1,0-1 0,-1 0 0,1 0 0,0 0-1,-1 0 1,1 1 35,0-1 0,0 0 0,-1 0 0,1 1 0,0-1 1,-1 0-1,1 0 0,0 0 0,0 0 0,-1 0 0,1 1 0,0-1 0,-1 0 0,1 0 0,0 0 0,-1 0 0,1 0 0,0 0 0,-1 0 0,1 0 0,0 0 0,-1 0 0,1 0 0,0 0 0,-1-1 0,1 1 0,0 0 0,-1 0 1,1 0-1,0 0 0,-1 0 0,1-1 0,0 1 0,0 0 0,-1 0 0,1-1 0,0 1 0,0 0 0,-1 0 0,1-1 0,0 1 0,0-1 0,-2-8-394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23045,'-1'-3'1736,"-2"0"-1560,3 2-408,1-1 952,2 2-231,-7 0-577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16251,'12'13'1569,"4"0"-1129,1-9-104,3-8 608,10-6-392,3-3-32,4 0-136,-2-3-79,-2 2-113,-3 3-72,-4 5-256,-5 4-112,-7 5-305,-4 4-199,-7 3 576,-3 2-152,-4-2-120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15499,'14'17'1417,"3"-8"-889,0-5-168,15-3 480,5-2-152,5-5-120,-1-1-168,0 1-704,-1-1-312,-9 0 536,-1 1-144,-8-4-152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15731,'1'2'106,"-1"-1"-1,0 0 1,0 0-1,1 0 1,-1 1-1,0-1 1,1 0-1,0 0 1,-1 0-1,1 0 1,-1 0-1,1 0 1,0 0-1,0 0 1,0 0-1,0 0 1,0 0-1,0 0 1,0-1-1,0 1 0,0 0 1,0-1-1,0 1 1,0-1-1,2 1 1,36 10 721,-28-9-525,6 2-24,-5-2-155,0 1 1,-1 0-1,0 0 1,0 1-1,12 7 1,-20-10-111,-1 0 0,0 1 0,0 0 0,1-1 0,-1 1 0,0 0 0,0 0 0,-1 0 0,1 0 0,0 0 0,-1 1 0,1-1 0,-1 0 0,0 1 0,0-1 1,0 1-1,0 0 0,0-1 0,0 1 0,-1 0 0,1-1 0,-1 1 0,0 0 0,0 0 0,0-1 0,0 1 0,-1 4 0,-1 4 19,-1 0 1,-1 0-1,1 0 0,-2 0 0,0-1 1,0 0-1,-8 11 0,-49 66 5,57-81-56,-77 94-356,66-82 283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17252,'-9'-2'1176,"2"1"-1184,-1 1-216,1 0-248,1-2 448,-4 2-288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91 106 8498,'-1'-17'1456,"0"1"-1,2-1 1,0 1 0,4-23 1860,-7 42-2157,-4 13-317,-5 25-680,10-39-159,1 0 0,-1 0 0,1 0 0,0 0 1,0 0-1,0 0 0,0 0 0,0 0 0,0 0 0,1 0 0,-1 0 0,1-1 0,-1 1 0,1 0 0,0 0 0,0 0 0,-1 0 0,1-1 0,1 1 0,-1 0 0,2 2 0,0-3-2,-1 0-1,1 1 1,-1-1-1,1-1 1,-1 1-1,1 0 1,0-1-1,0 1 1,-1-1-1,1 0 1,0 0-1,-1 0 1,1 0-1,0-1 0,4 0 1,10-2-2,-10 2 2,0 0 0,0 0 0,0 0 0,1 1 0,-1 0 0,12 2 1,-17-2-1,1 1 0,-1 0 0,0 0 0,0 0 0,0 0-1,0 0 1,0 0 0,0 1 0,-1-1 0,1 1 0,0-1 0,-1 1 0,1-1 0,-1 1 0,1 0 0,-1 0 0,0 0 0,0 0 0,0 0 0,0 0 0,0 0 0,0 0 0,-1 0 0,1 1 0,-1-1 0,1 3 0,1 6-3,-1 1 0,0-1 0,-1 1 1,0 0-1,-1-1 0,0 1 0,-1-1 0,0 0 0,-1 1 0,0-1 0,-1 0 0,0-1 0,-1 1 0,-6 10 0,8-15 21,-1 0 0,0 0 0,0 0 0,0-1-1,0 0 1,-1 1 0,0-2 0,0 1 0,-1 0 0,1-1-1,-1 0 1,0 0 0,0-1 0,0 0 0,-1 0-1,1 0 1,-1-1 0,1 0 0,-1 0 0,0-1-1,0 0 1,0 0 0,0 0 0,-8-1 0,11 0 22,0-1 0,0 1-1,0-1 1,0 0 0,0 0 0,0 0 0,0-1 0,0 1 0,-5-4 0,8 4-82,-1-1 1,0 1-1,1 0 1,-1 0-1,1-1 1,0 1-1,-1-1 0,1 1 1,0-1-1,0 0 1,0 1-1,0-1 1,0 0-1,1 0 1,-1 0-1,0 0 1,1 1-1,0-1 1,-1 0-1,1 0 0,0-4 1,-3-5-243,1 5-17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4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16155,'0'0'65,"1"0"-1,-1 0 0,0 0 0,1 0 1,-1 1-1,0-1 0,1 0 0,-1 0 1,0 0-1,1 0 0,-1 1 0,0-1 1,0 0-1,1 0 0,-1 1 0,0-1 1,0 0-1,1 0 0,-1 1 0,0-1 0,0 0 1,0 1-1,1-1 0,-1 0 0,0 1 1,0-1-1,0 0 0,0 1 0,0-1 1,0 0-1,0 1 0,0-1 0,0 16 80,0-10 101,-5 150 1077,-38 240 1,41-386-1334,1-1-39,0 0 0,-1 0 0,0 0-1,0 0 1,-1-1 0,0 1 0,-6 9-1,9-17 21,0-1 0,-1 1 0,1-1 0,0 1 0,-1-1-1,1 1 1,0-1 0,-1 0 0,1 1 0,-1-1-1,1 0 1,-1 1 0,1-1 0,-1 0 0,1 1-1,-1-1 1,1 0 0,-1 0 0,1 0 0,-1 0-1,1 1 1,-1-1 0,1 0 0,-1 0 0,1 0-1,-1 0 1,0 0 0,1 0 0,-1 0 0,1-1-1,-1 1 1,1 0 0,-1 0 0,1 0 0,-1 0-1,1-1 1,-1 1 0,1 0 0,-1 0 0,1-1 0,-1 1-1,1-1 1,-1 1 0,1 0 0,0-1 0,-1 1-1,1-1 1,0 1 0,-1-1 0,1 0 0,-16-26-1304,2-10-1259,1-1 1,-12-65-1,-4-80 1159,26 163 2287,2-1-1,0 1 0,0 0 0,4-23 1,-2 35-520,1 0 0,0 0 0,0 0 0,1 0 0,0 0 0,0 1 0,0-1 0,1 1 0,1 0 0,-1 0 0,1 0 0,10-10 0,-6 8-219,0 1 0,1 0-1,-1 0 1,2 1-1,-1 1 1,1 0-1,0 0 1,0 1-1,1 0 1,-1 1 0,1 0-1,24-4 1,-30 7-96,1 1 0,-1-1 0,1 1-1,-1 1 1,0-1 0,1 1 0,-1 0 0,0 0 0,1 1 0,-1-1 0,0 2 0,0-1 0,0 1 0,0-1 0,-1 2 0,1-1 0,-1 1-1,0-1 1,0 2 0,0-1 0,-1 0 0,1 1 0,-1 0 0,0 0 0,0 0 0,4 9 0,-5-9 31,0 0 1,-1 0-1,1 0 0,-1 1 1,-1-1-1,1 1 1,-1-1-1,0 1 0,0 0 1,0 0-1,-1-1 1,0 1-1,0 0 0,0 0 1,-3 9-1,1-8 32,0 0 1,-1 1-1,0-1 0,-1 0 0,1 0 0,-1-1 0,0 1 0,-1-1 1,0 0-1,-8 8 0,-2 0-74,0-2 0,0 0 0,-1 0 0,-1-2 0,0 0 1,-1-1-1,0 0 0,-24 7 0,22-13 735,11-5-410,9 2-331,0 0 0,0 0 0,0 0 0,0 0 0,0 0 1,-1-1-1,1 1 0,0 0 0,0 0 0,0 0 1,0 0-1,0 0 0,0-1 0,0 1 0,0 0 0,0 0 1,0 0-1,0 0 0,0 0 0,0-1 0,0 1 1,0 0-1,0 0 0,0 0 0,0 0 0,0-1 1,0 1-1,1 0 0,-1 0 0,0 0 0,0 0 0,0 0 1,0 0-1,0-1 0,0 1 0,0 0 0,0 0 1,1 0-1,-1 0 0,0 0 0,0 0 0,0 0 0,0 0 1,0 0-1,1-1 0,15-8 54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16564,'-4'28'1079,"-2"-1"0,-16 43 1,3-7-80,10-32-591,3-15-320,2 0 0,0 0 1,0 1-1,2 0 1,0 0-1,0 25 1,2-42-89,0 0 1,0 0 0,0 0-1,0 0 1,0 0 0,0 0-1,0 0 1,0 1 0,0-1-1,0 0 1,0 0 0,0 0-1,0 0 1,0 0-1,0 0 1,0 0 0,0 1-1,0-1 1,0 0 0,0 0-1,0 0 1,0 0 0,1 0-1,-1 0 1,0 0 0,0 0-1,0 1 1,0-1 0,0 0-1,0 0 1,0 0 0,0 0-1,0 0 1,0 0 0,1 0-1,-1 0 1,0 0 0,0 0-1,0 0 1,0 0-1,0 0 1,0 0 0,0 0-1,1 0 1,-1 0 0,0 0-1,0 0 1,0 0 0,0 0-1,0 0 1,0 0 0,0 0-1,1 0 1,-1 0 0,0 0-1,0 0 1,0 0 0,0 0-1,0 0 1,0 0 0,0 0-1,1 0 1,-1 0 0,0-1-1,5-5 65,-2-4 13,1 0-1,-1 0 1,-1 0-1,1-1 1,0-11-1,2-56 501,-5 72-521,1-13 111,0 9-41,-1 1 0,1 0 0,-2-1 0,1 1 0,-1-1 0,-1 1 0,-3-13 0,5 21-118,0 1 0,0 0 1,0-1-1,0 1 1,0 0-1,0-1 1,-1 1-1,1 0 1,0 0-1,0-1 0,0 1 1,0 0-1,0-1 1,-1 1-1,1 0 1,0 0-1,0-1 0,-1 1 1,1 0-1,0 0 1,0 0-1,-1-1 1,1 1-1,0 0 1,-1 0-1,1 0 0,0 0 1,-1 0-1,-3 7 165,2 16-115,2-21-69,1 0 0,0 0-1,0-1 1,0 1 0,0 0 0,0 0-1,0 0 1,0-1 0,1 1 0,-1 0-1,0-1 1,1 0 0,0 1 0,-1-1 0,1 0-1,0 0 1,-1 1 0,1-1 0,0-1-1,0 1 1,0 0 0,0 0 0,0-1 0,0 1-1,0-1 1,0 0 0,0 1 0,0-1-1,3 0 1,7 0-133,1 0-1,-1 0 1,19-4-1,64-13-1442,-83 14 1179,-1 0 0,0-1 0,0 0 0,0-1 0,0 0 0,11-8 0,-21 12 343,0 0 0,1 1 1,-1-1-1,0 0 1,0 0-1,0 0 1,0 0-1,0 0 0,0-1 1,0 1-1,0 0 1,0 0-1,0-1 0,-1 1 1,1 0-1,0-1 1,-1 1-1,1-1 1,-1 1-1,0-1 0,1 1 1,-1-1-1,0-1 1,0 3 51,0-1 0,0 1 1,-1-1-1,1 1 0,0-1 1,0 1-1,-1-1 0,1 1 1,0-1-1,-1 1 0,1 0 1,0-1-1,-1 1 0,1 0 0,-1-1 1,1 1-1,-1 0 0,1-1 1,-1 1-1,1 0 0,-1 0 1,1-1-1,-1 1 0,-1 0 56,0 0 0,0-1 0,0 1 0,1 0 0,-1 0 0,0 0 0,0 0 1,0 1-1,0-1 0,-1 1 0,-2 0 277,1 0 297,0 0 0,0 0 0,0 0 0,0 1 1,0 0-1,0-1 0,-6 5 0,8-4-586,0-1 0,1 1 0,-1 0 0,0 0 1,0 0-1,1 1 0,0-1 0,-1 0 0,-1 4 0,-7 17-29,1 0 0,-6 26-1,12-39-10,1 1-1,0 0 1,1 0 0,0 0-1,1 0 1,0 0-1,2 12 1,-2-21 7,0 1 1,1-1-1,-1 1 0,1-1 1,-1 1-1,1-1 0,0 1 1,0-1-1,0 0 0,0 1 1,1-1-1,-1 0 0,0 0 0,1 0 1,0 0-1,-1 0 0,1 0 1,0-1-1,0 1 0,0-1 1,0 1-1,0-1 0,1 1 1,-1-1-1,0 0 0,1 0 0,-1 0 1,0-1-1,1 1 0,-1-1 1,1 1-1,-1-1 0,1 0 1,0 0-1,-1 0 0,1 0 1,-1 0-1,1 0 0,3-2 1,3 0 32,-1 0 0,0-1 0,0 0 1,0 0-1,0-1 0,0 0 1,-1 0-1,1-1 0,-1 0 1,10-9-1,-10 6 48,0 1 1,-1-1-1,0 0 0,0 0 1,-1-1-1,0 0 1,0 0-1,-1 0 0,4-11 1,-7 16-36,0 1 1,0-1 0,0 0-1,0 0 1,-1 0 0,1 1-1,-1-1 1,0 0 0,0 0-1,-1 0 1,1 0 0,-1 1-1,0-1 1,0 0 0,0 0-1,0 1 1,-1-1 0,1 1-1,-1-1 1,0 1 0,0 0-1,0-1 1,-1 1 0,1 0-1,-1 1 1,-5-6 0,6 7-25,0-1 0,-1 1 0,1 0 0,-1 0 0,1 0 1,-1 0-1,0 0 0,1 0 0,-1 1 0,0-1 0,1 1 1,-1 0-1,0 0 0,0 0 0,-5 1 0,7-1-106,-1 0 0,0 0 0,1 1-1,-1-1 1,0 1 0,1-1 0,-1 1 0,1 0-1,-1-1 1,1 1 0,-1 0 0,1 0-1,0 0 1,-1 0 0,1 0 0,0 0 0,0 1-1,0-1 1,0 0 0,0 0 0,0 1 0,0-1-1,0 1 1,1-1 0,-1 1 0,0 2 0,0-3 46,1-1 1,0 1 0,0-1-1,0 1 1,0-1 0,0 1-1,0-1 1,0 1 0,0-1 0,0 1-1,0-1 1,0 1 0,1-1-1,-1 1 1,0-1 0,0 1-1,0-1 1,1 1 0,-1-1 0,0 1-1,1-1 1,-1 0 0,0 1-1,1-1 1,-1 1 0,0-1-1,1 0 1,-1 0 0,1 1 0,-1-1-1,0 0 1,1 0 0,-1 1-1,1-1 1,-1 0 0,1 0-1,-1 0 1,1 0 0,20 1-520,-19-1 511,27-4-814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90 224 14787,'-30'-78'3742,"30"78"-3687,0-1-1,0 1 0,0 0 1,0-1-1,-1 1 0,1-1 1,0 1-1,0 0 0,0-1 1,0 1-1,-1 0 0,1-1 1,0 1-1,0 0 1,-1-1-1,1 1 0,0 0 1,-1 0-1,1-1 0,0 1 1,-1 0-1,1 0 0,0 0 1,-1-1-1,1 1 0,-1 0 1,0 0-1,-5 8 805,-2 22-172,8-29-653,-15 92 703,-3 122-1,14 96-16,4-251-502,3 99 547,5-272 283,-2 35-1019,-4 42-38,1-21-176,2 0 1,18-81-1,-15 121 65,-8 16 115,0 1 0,1 0 0,-1-1 0,0 1 0,0 0 0,1 0 0,-1-1 1,0 1-1,1 0 0,-1 0 0,0-1 0,1 1 0,-1 0 0,1 0 0,-1 0 0,0 0 0,1-1 0,-1 1 0,1 0 0,-1 0 1,0 0-1,1 0 0,0 0 0,0 1-1,1 0 1,0 0-1,-1 0 0,1 0 1,-1 0-1,0 0 1,1 0-1,-1 0 0,0 1 1,0-1-1,1 0 1,-1 1-1,0-1 0,1 3 1,1 1 2,0 0-1,1 0 1,-1-1 0,1 1 0,0-1 0,0 0 0,0 0-1,1-1 1,0 1 0,-1-1 0,9 4 0,-10-6 3,1 0 0,0 0 0,-1 0 0,1-1 0,-1 1 0,1-1 0,0 0 0,-1 0 0,1 0 0,0-1 0,-1 1 0,1-1 0,-1 0 0,1 0 0,-1 0 0,1-1 0,-1 1 0,0-1 0,6-3 0,6-5 8,0-1-1,0-1 0,-1 0 0,0-1 1,-1-1-1,18-24 0,-37 50 4,1-1-1,1 2 1,-1-1-1,2 0 1,-3 18 0,5-27-7,0 2 4,0 0-1,0 0 1,1 0 0,-1 0-1,1 0 1,1 5 0,-1-9-6,0 0 0,0 0 0,0 0 1,1 0-1,-1-1 0,0 1 0,1 0 0,-1 0 1,1-1-1,-1 1 0,1 0 0,-1 0 0,1-1 1,-1 1-1,1-1 0,0 1 0,-1 0 0,1-1 0,0 1 1,-1-1-1,1 1 0,0-1 0,0 0 0,0 1 1,-1-1-1,1 0 0,0 0 0,0 1 0,0-1 1,0 0-1,-1 0 0,1 0 0,0 0 0,0 0 1,0 0-1,0 0 0,0-1 0,0 1 0,-1 0 1,1 0-1,0-1 0,0 1 0,0 0 0,-1-1 0,2 0 1,10-4-11,0 0-1,-1-1 1,0 0 0,0-1 0,0 0 0,-1-1 0,0 0 0,-1-1 0,10-11-1,6-8-165,39-59 0,-25 27-223,31-66 0,-52 87 147,-2 0-1,-1-1 0,10-44 1,-20 57 133,-6 24 122,-1 7 14,-5 9 43,-66 208 778,64-187-713,2 0 1,1 1-1,2-1 0,0 64 1,13-45-24,-3-16 16,-7-34 131,-5-8-139,-4-9 9,-1-14 20,1-1-1,1 0 1,1 0 0,-5-38 0,13 71-207,1 0 1,0 0 0,0-1-1,0 1 1,0 0 0,1-1-1,-1 1 1,1-1-1,0 1 1,0-1 0,0 0-1,0 0 1,0 0 0,1 0-1,0 0 1,-1 0-1,1-1 1,0 1 0,1-1-1,-1 0 1,0 0 0,0 0-1,1-1 1,-1 1-1,1-1 1,0 1 0,-1-1-1,1 0 1,0-1-1,0 1 1,-1-1 0,1 1-1,0-1 1,0 0 0,0-1-1,0 1 1,-1-1-1,1 1 1,0-1 0,7-3-1,13-8-410,0-1-157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17180,'-3'6'591,"0"1"-1,-1-1 1,0 0 0,0 0 0,0-1 0,-1 1 0,-6 6 0,-17 21 2309,27-33-2889,1 1 1,0-1 0,0 1 0,-1-1-1,1 0 1,0 1 0,0-1-1,-1 1 1,1-1 0,0 1 0,0-1-1,0 1 1,0-1 0,0 1-1,0-1 1,0 1 0,0-1 0,0 1-1,0-1 1,0 1 0,0-1-1,0 1 1,0-1 0,0 1 0,1-1-1,-1 1 1,0-1 0,0 1-1,0-1 1,1 1 0,-1-1 0,0 0-1,1 1 1,-1-1 0,0 0-1,1 1 1,-1-1 0,1 0 0,-1 1-1,0-1 1,1 0 0,-1 0 0,1 1-1,-1-1 1,1 0 0,-1 0-1,1 0 1,-1 0 0,1 0 0,-1 1-1,1-1 1,-1 0 0,1 0-1,-1 0 1,1 0 0,-1-1 0,2 1-1,36-1-393,-33 1 387,9-2-114,-2 1 53,-1-1 1,0 2-1,0 0 1,16 2-1,-25-2 58,-1 0 1,1 0-1,-1 0 0,0 0 1,1 1-1,-1-1 0,0 1 1,1-1-1,-1 1 0,0-1 1,0 1-1,1 0 0,-1-1 0,0 1 1,0 0-1,0 0 0,0 0 1,0 0-1,0 0 0,0 0 1,0 0-1,0 1 0,-1-1 1,1 0-1,0 0 0,-1 1 1,1-1-1,-1 0 0,1 1 1,-1-1-1,0 0 0,0 1 1,0-1-1,1 1 0,-1-1 0,0 0 1,-1 1-1,1-1 0,0 1 1,0-1-1,-1 0 0,1 1 1,-1 1-1,-1 4 27,-1-1-1,0 1 1,0-1-1,-1 0 1,1 0-1,-1 0 1,0 0-1,-1-1 1,0 1-1,1-1 1,-2-1-1,1 1 1,0-1-1,-1 1 1,0-1 0,0-1-1,0 1 1,-10 2-1,5-1-73,0-1 0,0-1 0,0 0 0,0 0 1,-1-1-1,1-1 0,-1 0 0,1 0 0,-1-1 0,-16-2 0,-22-9-64,3-9-89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20620,'-6'3'1817,"7"-1"-1649,1-4-880,2-1 1448,5 0-512,2 2-176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17492,'1'3'167,"-1"-1"1,1 0 0,-1 0-1,0 1 1,1-1 0,-1 0 0,0 1-1,0-1 1,-1 0 0,1 1-1,0-1 1,-2 3 0,1 3 126,-16 109 1177,-48 170 0,58-248-3018,7-39 1558,0 0 0,0 0 1,0 0-1,0 0 1,0 0-1,0 1 0,0-1 1,0 0-1,0 0 1,0 0-1,0 0 0,0 0 1,0 0-1,1 0 1,-1 0-1,0 1 0,0-1 1,0 0-1,0 0 0,0 0 1,0 0-1,0 0 1,0 0-1,0 0 0,1 0 1,-1 0-1,0 0 1,0 0-1,0 0 0,0 0 1,0 1-1,0-1 1,0 0-1,1 0 0,-1 0 1,0 0-1,0 0 1,0 0-1,0 0 0,0 0 1,0 0-1,1-1 1,-1 1-1,0 0 0,0 0 1,0 0-1,0 0 1,0 0-1,0 0 0,0 0 1,1 0-1,-1 0 1,0 0-1,0 0 0,0 0 1,0 0-1,0 0 1,0-1-1,0 1 0,7-5-289,-7 5 281,9-8-295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18084,'3'0'1864,"-3"10"-1352,-3 15-216,-3 8 969,-1 13-545,-2 6-216,1 4-360,-2 2-56,0-2 8,3-5-72,1-14-232,0-1-104,5-13-368,1-6-224,0-7-1625,1-9 2073,5-2-416,0-6-256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14795,'-1'0'240,"0"0"1,-1-1-1,1 1 0,-1-1 0,1 1 0,0-1 1,0 0-1,-1 1 0,1-1 0,0 0 0,-2-2 1,3 3-160,0 0 1,0 0-1,-1-1 1,1 1-1,0 0 1,0-1-1,0 1 1,0 0 0,0-1-1,0 1 1,0 0-1,0-1 1,-1 1-1,1 0 1,0-1-1,1 1 1,-1 0-1,0-1 1,0 1-1,0 0 1,0-1 0,0 1-1,0 0 1,0 0-1,0-1 1,0 1-1,1 0 1,-1-1-1,0 1 1,1-1-1,0 0 142,1-1 1,0 1-1,0-1 0,1 1 0,-1-1 0,0 1 0,0 0 0,1 0 0,-1 0 0,0 1 0,4-2 0,42-7 752,1 2 0,82-1 0,-78 6-814,-6-1-151,-2 0-1244,62 4 0,-97 2 797,-7 2-119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16339,'0'0'82,"-1"0"0,1-1 0,0 1 0,-1 0 0,1 0 0,-1-1 0,1 1-1,-1 0 1,1 0 0,-1-1 0,1 1 0,-1 0 0,1 0 0,-1 0 0,1 0-1,-1 0 1,1 0 0,-1 0 0,1 0 0,-1 0 0,1 0 0,-1 0-1,0 0 1,1 0 0,-1 1 0,1-1 0,-1 0 0,1 0 0,0 1 0,-1-1-1,1 0 1,-1 0 0,1 1 0,-1-1 0,1 0 0,0 1 0,-1 0 0,-20 15 815,7-2-570,2 0 0,0 0 0,1 1 0,0 1 0,-10 19 0,-37 88-129,52-109-140,-47 122 133,46-115-156,2 1-1,0-1 0,2 1 1,-2 35-1,4-51-49,1 0-1,1 0 1,-1 0 0,1 0 0,0 0 0,1 0-1,-1 0 1,1 0 0,0-1 0,0 1 0,4 6-1,-4-9-9,1 0 0,-1-1 0,0 1 0,1-1 0,-1 1 0,1-1-1,0 0 1,0 0 0,0 0 0,0 0 0,0 0 0,0-1-1,1 0 1,-1 1 0,0-1 0,1 0 0,-1-1 0,1 1-1,-1 0 1,5-1 0,31 0-106,1-7-63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11787,'3'0'1696,"-3"3"-712,0 3-408,-6 4 1953,3 1-1385,-5 6-296,1 3-120,-1 3-144,4 0-71,3-1-161,1-2 0,7-2-88,0-3-208,7-8-640,-1-7 1952,-1-9-1312,-5-6 24,-4-7 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14123,'-12'4'1368,"-1"-3"-1016,6-1-152,6-4 441,9-3-217,9-2-32,5-2-88,1-1-64,5 1-104,0 1-24,-1 3-16,-1 1-88,-5 3-280,-2 2-192,-2-2 392,-1-3-80,-2 2-64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16828,'4'1'1680,"-2"2"-1112,-4-3-248,-2 0 552,3-1-648,-1 1 104,-9-7-112,1 4-344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15075,'1'0'69,"-1"0"0,0 0 0,0 0-1,1 0 1,-1 0 0,0 0 0,1 1-1,-1-1 1,0 0 0,1 0 0,-1 0 0,0 0-1,0 0 1,1 1 0,-1-1 0,0 0-1,0 0 1,1 0 0,-1 1 0,0-1 0,0 0-1,0 0 1,0 1 0,1-1 0,-1 0 0,0 0-1,0 1 1,0-1 0,0 0 0,0 1-1,0-1 1,0 0 0,0 0 0,1 1 0,-1-1-1,0 0 1,0 1 0,0-1 0,-1 0-1,1 1 1,0-1 0,0 0 0,0 1 0,0-1-1,0 0 1,0 0 0,0 1 0,0-1-1,-1 0 1,1 0 0,0 1 0,-12 22 658,7-13 72,-250 408 3294,234-386-4121,-2-1 0,-32 33 0,55-63 1,0-1 0,-1 0 0,1 0 0,0 0 1,0 0-1,0 0 0,0 0 0,-1 0 1,1 0-1,0 0 0,0 0 0,0 0 1,-1 0-1,1 0 0,0 0 0,0 0 1,0 0-1,-1 0 0,1 0 0,0 0 1,0 0-1,0 0 0,0 0 0,-1 0 1,1 0-1,0 0 0,0 0 0,0 0 1,0-1-1,-1 1 0,1 0 0,0 0 1,0 0-1,0 0 0,0 0 0,0-1 0,0 1 1,-1 0-1,1 0 0,0 0 0,0 0 1,0-1-1,0 1 0,0 0 0,0 0 1,0 0-1,0-1 0,0 1 0,0 0 1,0 0-1,0 0 0,0-1 0,0 1 1,0 0-1,0 0 0,0 0 0,0 0 1,0-1-1,0 1 0,0 0 0,0 0 1,0-16-264,0 15 255,-2-70-797,-1 21 233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14211,'5'12'1560,"5"3"-759,3 3-233,10 0 1192,3 2-504,8-4-271,2-2-129,4 1-208,-1-4-56,-2 1-440,-4-2-376,-8 3 1120,-7-2-864,0 11-16,-3-1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135 213 17636,'1'3'254,"0"-1"0,1 1 0,-2 0 0,1 0 0,0 0 1,0 0-1,-1 0 0,0 0 0,0 0 0,0 0 0,0 0 0,0 0 1,0 0-1,-1 0 0,-1 5 0,-2 4 341,0 0-1,-9 17 1,7-14-315,-29 57 480,15-33-674,2 1-1,-16 52 1,33-88-84,0 0 0,0 0 1,1 0-1,-1 0 1,1 1-1,0-1 0,0 0 1,1 7-1,-1-10-10,0 0 1,0 0-1,1-1 0,-1 1 0,1 0 0,-1 0 0,1 0 1,-1 0-1,1-1 0,-1 1 0,1 0 0,0-1 1,-1 1-1,1 0 0,0-1 0,-1 1 0,1-1 0,0 1 1,0-1-1,0 1 0,0-1 0,-1 0 0,1 1 1,0-1-1,0 0 0,0 0 0,0 0 0,0 1 0,0-1 1,0 0-1,0 0 0,0-1 0,0 1 0,0 0 0,0 0 1,-1 0-1,1 0 0,0-1 0,0 1 0,0-1 1,0 1-1,0-1 0,13-5-297,0 0 0,0-2 1,-1 1-1,-1-2 0,1 0 0,-1 0 0,-1-1 1,1 0-1,-2-1 0,0 0 0,0-1 0,10-17 1,5-13-502</inkml:trace>
  <inkml:trace contextRef="#ctx0" brushRef="#br0" timeOffset="0.49">134 15 18548,'-2'6'1816,"-1"-2"-1192,3-2-311,2-1 839,2 0-512,2-1-1120,-3-1-112,-2-6 392,-1 0-184,-1-6-209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 15339,'2'0'259,"0"-1"0,0 0 0,0 1 0,0 0 0,0-1 0,0 1 0,0 0 0,0 0 0,1 0 0,-1 0 0,0 1 0,0-1 0,0 1 0,0-1 0,0 1 0,0 0 0,0-1 0,0 1 0,0 0 0,0 0 0,-1 1 0,1-1 0,0 0 0,-1 1 0,1-1 0,0 1 0,-1-1 0,2 3 0,3 3 110,0 1 1,0-1 0,-1 1 0,9 17 0,-8-10-315,0 0 1,-2 1-1,1 0 0,-2 0 1,0 0-1,-1 0 1,-1 0-1,0 1 1,-1-1-1,-3 23 1,-2-5-51,-1-1 1,-1 0 0,-2 0 0,-13 32-1,6-26-128,-2 0-1,-29 48 0,31-63-130,0-1 0,-1 0 1,-1-2-1,-31 29 0,3-13-39,4-13-98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14099,'1'2'1056,"3"3"-1280,-5-6 208,-3-8 320,-1 1-264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93 12587,'7'-6'690,"25"-27"835,-31 32-1410,1-1 1,-1 1-1,0-1 1,0 0-1,0 0 1,0 1-1,0-1 1,-1 0-1,1 0 1,0 0 0,-1 0-1,1 0 1,-1 0-1,0 0 1,0 0-1,0 0 1,0 0-1,0-3 1,0 4-63,-1 0 0,1 0 0,0 1 0,0-1 0,-1 0 1,1 1-1,-1-1 0,1 0 0,-1 1 0,1-1 0,-1 0 0,1 1 0,-1-1 0,0 1 0,1-1 1,-1 1-1,0-1 0,1 1 0,-1-1 0,0 1 0,0 0 0,-1-1 0,-23 0 569,-22 12 3,22-2-386,1 1-1,1 1 0,0 1 0,1 1 0,-38 29 0,14-5 269,-59 63-1,82-75-286,0 1 0,2 1-1,-22 36 1,36-51-161,0 0-1,1 0 1,0 1-1,1-1 1,1 1-1,0 0 1,0 1 0,1-1-1,1 1 1,-1 26-1,3-37-98,0 1 0,1 0 1,-1-1-1,1 1 0,-1-1 0,1 1 0,0-1 0,0 1 0,1-1 0,-1 0 0,1 0 0,0 1 0,0-1 0,0 0 0,0 0 0,0-1 0,1 1 0,-1 0 0,1-1 0,-1 0 0,1 1 1,0-1-1,0 0 0,0-1 0,0 1 0,1 0 0,-1-1 0,0 0 0,1 0 0,-1 0 0,1 0 0,-1 0 0,1-1 0,-1 1 0,1-1 0,0 0 0,-1 0 0,1 0 0,-1-1 1,1 1-1,4-2 0,28-11-300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54 12331,'19'-14'2636,"-18"13"-2490,0 1-1,-1 0 0,1-1 1,-1 1-1,1-1 0,-1 1 1,1-1-1,-1 0 0,1 1 1,-1-1-1,0 1 0,1-1 1,-1 0-1,0 1 0,1-1 0,-1 0 1,0 1-1,0-1 0,0 0 1,1 0-1,-1 1 0,0-1 1,0 0-1,0 0 0,0 1 1,-1-1-1,1 0 0,0 1 0,0-2 1,-1 1-59,0 1 0,1 0 0,-1-1 0,0 1 0,1 0 0,-1 0 0,0-1 0,0 1 0,1 0 0,-1 0 0,0 0 0,1 0 0,-1 0 0,0 0 0,0 0 0,1 0 0,-1 0 0,0 0 0,0 1 0,1-1 0,-1 0 0,0 0 0,1 1 0,-1-1 0,0 0 0,0 1 0,-19 11 670,9-4-603,1 0 0,0 1 0,1 0 0,-15 20 1,20-24-138,0 1 0,0 0 1,0 0-1,1 1 0,0-1 1,0 0-1,1 1 0,0 0 1,0 0-1,-1 12 0,3-18-11,-1 0-1,1 0 0,0 0 1,0 0-1,0 0 0,0 0 0,0 0 1,0 0-1,0 0 0,0 0 1,0 0-1,1 1 0,-1-1 0,0 0 1,1 0-1,-1 0 0,0 0 1,1 0-1,0-1 0,-1 1 0,1 0 1,-1 0-1,1 0 0,0 0 1,0-1-1,0 1 0,-1 0 1,1-1-1,0 1 0,0 0 0,0-1 1,0 1-1,0-1 0,0 0 1,0 1-1,0-1 0,0 0 0,0 1 1,0-1-1,0 0 0,0 0 1,1 0-1,-1 0 0,0 0 1,0 0-1,0 0 0,0-1 0,0 1 1,0 0-1,0-1 0,2 0 1,4-1 28,1-1-1,-1 0 1,0 0 0,0-1 0,12-7 0,6-9 61,0-1 0,-1-2 0,-1 0 0,24-33 0,-43 50-8,-8 9-45,-9 11-22,11-10-16,0 0 0,0 1 0,0-1-1,0 0 1,1 1 0,-1-1 0,1 1 0,-1 8 0,2-13-4,0 1 0,0 0 1,0-1-1,0 1 1,0 0-1,1 0 1,-1-1-1,0 1 0,0 0 1,0-1-1,1 1 1,-1 0-1,0-1 1,1 1-1,-1 0 1,0-1-1,1 1 0,-1-1 1,1 1-1,-1 0 1,1-1-1,-1 0 1,2 2-1,-1-2 4,1 0-1,-1 1 0,1-1 1,-1 0-1,1 0 1,-1 0-1,1 0 1,0 0-1,-1 0 1,1 0-1,-1 0 1,1-1-1,-1 1 1,1 0-1,-1-1 1,2-1-1,12-4 24,-1-2 0,0 0-1,-1 0 1,0-1 0,0-1 0,13-13-1,7-5-63,-49 51 73,-23 41 1,36-57-38,-1 1 1,1 0-1,1-1 1,0 2-1,0-1 1,-1 12-1,3-18 1,-1 0-1,1 0 1,0 0 0,1 0 0,-1 0 0,0 0-1,1 0 1,-1 0 0,1 0 0,-1 0-1,1 0 1,0 0 0,1 3 0,-1-4 2,0 0 1,0 0 0,0 0-1,0-1 1,0 1 0,1 0-1,-1 0 1,0-1 0,0 1 0,0-1-1,1 1 1,-1-1 0,0 1-1,0-1 1,1 0 0,-1 0-1,0 0 1,1 1 0,-1-1 0,0-1-1,1 1 1,-1 0 0,2 0-1,7-2 49,-1 0-1,1-1 1,-1 0 0,0 0-1,17-9 1,44-30 219,-31 18-137,132-89 379,-170 114-504,1-1-1,-1 1 1,1 0-1,-1 0 1,0 0-1,1 0 1,-1 0-1,0 0 0,0 0 1,1 0-1,-1 1 1,0-1-1,0 0 1,0 1-1,-1-1 1,1 1-1,0-1 1,0 3-1,20 38-19,-18-34 15,-1 0 0,0 1 1,1 11-1,4 21-34,-7-41 36,0 0 0,0 0 0,0 1 0,0-1 0,0 0 0,0 0 0,0 0 0,1 0 0,-1 1-1,0-1 1,0 0 0,0 0 0,0 0 0,0 0 0,0 0 0,0 0 0,0 1 0,0-1 0,0 0 0,1 0 0,-1 0-1,0 0 1,0 0 0,0 0 0,0 0 0,0 0 0,0 1 0,1-1 0,-1 0 0,0 0 0,0 0 0,0 0 0,0 0-1,1 0 1,-1 0 0,0 0 0,0 0 0,0 0 0,0 0 0,0 0 0,1 0 0,-1 0 0,0 0 0,6-7 244,2-10 123,-4 6-171,0-1 1,-1 0-1,-1 1 1,0-1 0,-1 0-1,0-19 1,-7 25-487,5 5 121,1 1 0,-1 0 0,0-1 1,1 1-1,-1 0 0,1-1 0,-1 1 0,1 0 0,-1-1 1,1 1-1,-1-1 0,1 1 0,0-1 0,-1 1 0,1-1 1,0 0-1,-1 1 0,1-1 0,0 1 0,0-1 1,0 0-1,-1 0 0,4-1-359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70 126 5921,'-13'9'2076,"-18"11"2028,9-12 1580,22-8-5616,0 0 0,0 0 0,-1 0 0,1 0 0,0 0 1,0 0-1,0 0 0,0-1 0,0 1 0,-1 0 0,1 0 0,0 0 0,0 0 0,0 0 0,0 0 0,0 0 0,0-1 0,0 1 0,-1 0 0,1 0 0,0 0 1,0 0-1,0 0 0,0-1 0,0 1 0,0 0 0,0 0 0,0 0 0,0 0 0,0-1 0,0 1 0,0 0 0,0 0 0,0 0 0,0 0 0,0-1 1,0 1-1,0 0 0,0 0 0,0 0 0,0 0 0,0 0 0,0-1 0,1 1 0,-1 0 0,0 0 0,0 0 0,0 0 0,0 0 0,0 0 0,0-1 0,0 1 1,1 0-1,-1 0 0,0 0 0,0 0 0,6-10 796,7-2-613,1 1 0,1 0 0,0 1 0,0 0 0,1 1 0,0 1 0,0 0 0,35-9 0,-50 16-251,0 1 1,0-1-1,0 1 0,0 0 1,0 0-1,0 0 0,1-1 1,-1 1-1,0 0 0,0 0 1,0 0-1,0 1 0,0-1 1,0 0-1,0 0 0,0 1 1,0-1-1,1 0 0,-1 1 1,1 0-1,-1 0 2,-1 0-1,1 0 0,-1 0 1,1-1-1,-1 1 1,1 0-1,-1 0 1,0 0-1,0 0 0,1 0 1,-1 0-1,0 0 1,0 0-1,0-1 0,0 1 1,0 0-1,0 0 1,0 0-1,-1 2 1,-1 6 20,-1 0 1,0 0 0,0-1-1,-6 10 1,4-8 20,1 0-5,2-8-21,1 1 1,0-1-1,0 1 1,0-1-1,0 1 0,0-1 1,1 1-1,-1 3 1,1-6-14,0 0 0,0 0 1,0 0-1,0 0 0,0 1 1,0-1-1,0 0 1,0 0-1,1 0 0,-1 0 1,0 0-1,0 0 0,0 0 1,0 0-1,0 1 0,0-1 1,1 0-1,-1 0 0,0 0 1,0 0-1,0 0 1,0 0-1,0 0 0,1 0 1,-1 0-1,0 0 0,0 0 1,0 0-1,0 0 0,1 0 1,-1 0-1,0 0 1,0 0-1,0 0 0,0 0 1,0 0-1,1-1 0,-1 1 1,0 0-1,0 0 0,0 0 1,0 0-1,0 0 0,0 0 1,1 0-1,-1 0 1,0-1-1,0 1 0,0 0 1,0 0-1,0 0 0,0 0 1,0 0-1,0 0 0,0-1 1,0 1-1,0 0 0,1 0 1,8-10 179,3-4-12,-1-1 1,-1-1-1,-1 0 0,0 0 0,0 0 1,10-33-1,-17 36-54,-5 9-11,2 5-97,0-1 1,1 0-1,-1 1 1,0-1-1,0 1 1,1-1-1,-1 1 1,0 0 0,1-1-1,-1 1 1,0 0-1,1-1 1,-1 1-1,1 0 1,-2 1-1,2-1-3,-1 1 0,0-1 0,1 0 0,-1 1 0,0-1 0,1 1 0,0-1 0,-1 1 0,1-1 0,0 1 0,0-1 0,-1 3 0,2-4-7,-1 1 0,0 0 0,0-1-1,0 1 1,1-1 0,-1 1 0,0 0-1,0-1 1,1 1 0,-1-1 0,1 1-1,-1-1 1,0 1 0,1-1 0,-1 1-1,1-1 1,-1 0 0,1 1 0,-1-1-1,1 0 1,-1 1 0,1-1 0,0 0-1,-1 0 1,1 1 0,-1-1 0,1 0-1,0 0 1,-1 0 0,1 0 0,0 0-1,-1 0 1,2 0 0,2 0-177,1 0-1,-1-1 1,1 1 0,-1-1 0,1 0-1,-1 0 1,1-1 0,-1 1-1,5-3 1,23-7-1140,-16 9 746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16644,'-5'15'1710,"-1"0"0,-12 21 0,12-26-1228,1 0 0,0 0 0,1 1 0,0 0 0,1-1 0,-3 17 0,5-27-476,1 1-1,0-1 1,0 0 0,0 1-1,0-1 1,0 1-1,0-1 1,0 1 0,1-1-1,-1 1 1,0-1-1,0 1 1,0-1 0,0 1-1,0-1 1,1 0 0,-1 1-1,0-1 1,0 1-1,1-1 1,-1 0 0,0 1-1,1-1 1,-1 0-1,0 1 1,1-1 0,-1 0-1,1 1 1,-1-1 0,1 0-1,-1 0 1,0 0-1,1 1 1,-1-1 0,1 0-1,-1 0 1,1 0-1,-1 0 1,1 0 0,-1 0-1,1 0 1,-1 0 0,1 0-1,-1 0 1,1 0-1,-1 0 1,0 0 0,1-1-1,-1 1 1,1 0 0,-1 0-1,1 0 1,-1-1-1,1 1 1,27-13 64,36-29 12,-44 28-50,0 1-1,31-16 1,-50 29-28,0 0 0,-1-1-1,1 1 1,-1 0 0,1-1 0,0 1 0,-1 0-1,1 0 1,0 0 0,-1-1 0,1 1-1,0 0 1,0 0 0,-1 0 0,1 0 0,0 0-1,-1 0 1,1 0 0,0 1 0,-1-1-1,1 0 1,1 1 0,-2-1 2,0 1-1,1-1 1,-1 1 0,0-1-1,0 1 1,0 0 0,1-1-1,-1 1 1,0-1 0,0 1 0,0-1-1,0 1 1,0 0 0,0-1-1,0 1 1,-1-1 0,1 1-1,0-1 1,0 1 0,-1 1-1,-16 32 260,15-30-214,-11 17 131,8-13-115,0 0 0,1 1-1,0-1 1,-4 12 0,8-20-80,-1 0 1,1 1-1,0-1 1,0 0-1,0 0 1,0 1-1,0-1 1,0 0-1,0 1 1,0-1-1,0 0 0,0 0 1,0 1-1,0-1 1,0 0-1,0 0 1,0 1-1,0-1 1,0 0-1,0 0 1,1 1-1,-1-1 1,0 0-1,0 0 1,0 1-1,0-1 1,0 0-1,1 0 1,-1 0-1,0 1 1,0-1-1,0 0 1,1 0-1,-1 0 1,0 0-1,0 0 1,1 1-1,-1-1 0,1 0 1,13-1-797,17-11-8,-3-2 419,3-3-142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0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 19052,'-1'-6'1480,"-5"6"-1168,-3-2-152,2 4 481,0 2-345,3-1-648,4-2-393,-3 1 601,7-12-144,3-12-112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110 308 16732,'-19'5'3769,"17"-5"-3595,-1 1 0,1-1-1,0 1 1,0-1 0,0 1 0,0 0 0,0 0-1,0 0 1,0 0 0,0 0 0,0 0 0,0 0-1,-3 4 1,-3 4-81,1 0 0,-1 1 0,-8 16 0,13-21-66,1 0 1,-1 1 0,1-1 0,0 0 0,0 1 0,1 0 0,-1-1 0,1 1 0,0 8 0,1-13-19,0 0 0,0 0-1,1 0 1,-1 0 0,0 0 0,0 0-1,1 0 1,-1 0 0,1 0 0,-1 0-1,1 0 1,-1 0 0,1 0 0,0 0 0,-1-1-1,1 1 1,0 0 0,0 0 0,0-1-1,0 1 1,-1-1 0,1 1 0,0-1-1,0 1 1,0-1 0,0 1 0,0-1 0,0 0-1,0 1 1,0-1 0,0 0 0,0 0-1,1 0 1,-1 0 0,0 0 0,0 0-1,1 0 1,4-1 15,-1 1 1,0-1-1,0 0 0,0 0 0,0-1 1,9-3-1,2-4 12,-1 0 0,1-1 0,-2 0 1,0-1-1,0-1 0,-1 0 0,0-1 0,-1-1 1,0 1-1,16-29 0,-9 11 13,-2-1 0,-1-1 1,-1 0-1,13-49 0,-24 69-23,-1 1 1,0-1-1,0 0 1,-2 0-1,1-14 1,-8 53 94,5-25-119,1 0 0,0 1 1,0-1-1,0 0 0,0 1 0,0-1 0,1 0 0,-1 0 0,0 1 0,0-1 0,1 0 0,-1 0 0,1 1 0,-1-1 0,1 0 0,0 0 0,-1 0 0,1 0 0,0 0 0,0 0 0,0 0 0,0 0 1,0 0-1,0 0 0,0 0 0,0 0 0,0-1 0,0 1 0,0-1 0,0 1 0,0-1 0,3 1 0,0 0 4,0 0-1,0-1 1,0 0-1,0 0 1,1 0-1,-1 0 1,0-1-1,0 1 1,0-1-1,0 0 1,0 0-1,0-1 1,0 1-1,6-4 1,5-3 4,-1-1 1,16-13 0,-23 18-14,-1 2 15,-7 9 3,-12 17 16,9-17-21,-20 40 115,3 2 1,1 0-1,3 1 1,-15 67-1,30-110-80,1 1 0,0 0 0,0 0 0,1 1 0,-1-1 0,3 10 0,-11-53 461,-18-49 0,-7-23-484,34 106-21,0 1 0,0-1-1,0 0 1,0 0-1,0 0 1,1 1-1,-1-1 1,0 0-1,0 0 1,0 1-1,1-1 1,-1 0-1,1 0 1,-1 1-1,0-1 1,1 0-1,-1 1 1,1-1-1,-1 1 1,1-1-1,0 1 1,-1-1-1,1 1 1,0-1-1,-1 1 1,1-1-1,0 1 1,-1 0-1,1-1 1,0 1-1,0 0 1,-1 0-1,1 0 1,1-1-1,33-5 2,-28 5 4,29-4 22,0-1 0,-1-2 1,0-2-1,0 0 0,44-22 0,-32 7 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80 15731,'0'-6'511,"1"0"0,-1 1 1,-1-1-1,1 0 0,-1 0 0,0 0 0,-3-9 0,3 13-420,1 1 0,-1 0-1,1-1 1,-1 1 0,0 0 0,0 0 0,0-1 0,1 1 0,-1 0 0,0 0 0,0 0 0,0 0 0,-1 0-1,1 1 1,0-1 0,0 0 0,0 0 0,-1 1 0,1-1 0,0 1 0,-1-1 0,1 1 0,0-1-1,-1 1 1,1 0 0,-1 0 0,1 0 0,-1 0 0,1 0 0,0 0 0,-1 0 0,1 0 0,-1 0-1,1 1 1,0-1 0,-1 1 0,1-1 0,-2 2 0,-6 1 21,1 1 1,0 1-1,-1 0 0,2 0 1,-1 1-1,1-1 0,-8 9 1,-3 3-25,-23 30 1,34-37-72,0-1 0,0 1-1,0 1 1,2-1 0,-9 21-1,13-28-15,0-1 0,0 0 0,0 1 0,1 0 0,-1-1-1,1 1 1,0-1 0,-1 1 0,1-1 0,0 1 0,1 0-1,-1-1 1,0 1 0,1-1 0,-1 1 0,1-1 0,0 1 0,0-1-1,0 0 1,0 1 0,0-1 0,1 0 0,-1 0 0,1 1 0,-1-1-1,1-1 1,0 1 0,0 0 0,0 0 0,0-1 0,0 1-1,4 1 1,3 2-247,1-1 0,-1 0 1,1-1-1,0 0 0,0-1 0,0 0 0,0-1 0,1 0 0,-1 0 0,0-1 1,1 0-1,-1-1 0,0 0 0,0-1 0,20-5 0,7-6-537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16299,'-32'31'1599,"-46"51"914,69-72-2268,1 1 0,0 1 0,0 0 0,1 0 0,1 0 0,-5 13 0,10-23-218,0 0 0,1-1-1,-1 1 1,1 0 0,-1 0 0,1-1 0,-1 1 0,1 0-1,0 0 1,0 0 0,0-1 0,0 1 0,0 0-1,0 0 1,1 0 0,-1-1 0,0 1 0,1 0-1,0 0 1,0 2 0,1-3-8,-1 0-1,1 0 1,-1 0-1,1 0 1,-1 0 0,1-1-1,0 1 1,0 0-1,-1-1 1,1 1 0,0-1-1,0 1 1,-1-1-1,1 0 1,0 0 0,0 0-1,0 0 1,0 0-1,-1 0 1,4-1 0,14-2 64,1 0 1,-1-1-1,1-2 1,27-10-1,75-40 221,-72 32-177,-30 14-81,-8 4-11,0 0-1,0 1 1,0 1-1,20-5 1,-31 8-25,-1 1 1,1 0-1,0 0 1,-1 0 0,1 0-1,0 0 1,-1 0 0,1 0-1,-1 0 1,1 0 0,0 1-1,-1-1 1,1 0 0,-1 0-1,1 0 1,0 1-1,-1-1 1,1 0 0,-1 1-1,1-1 1,-1 0 0,1 1-1,-1-1 1,0 1 0,1-1-1,-1 1 1,1-1 0,-1 1-1,0-1 1,1 1-1,-1-1 1,0 1 0,0-1-1,1 1 1,-1 0 0,0-1-1,0 1 1,0 1 0,0 28 368,-1-18-219,1-11-142,0 0-1,0 0 1,0 0-1,0 0 0,1 0 1,-1 0-1,0 0 1,0-1-1,1 1 0,-1 0 1,0 0-1,1 0 1,-1 0-1,1-1 0,-1 1 1,1 0-1,0-1 1,-1 1-1,1 0 0,-1-1 1,1 1-1,0-1 1,1 2-1,0-2 4,-1 1 1,1-1-1,0 1 0,-1-1 0,1 1 1,0-1-1,0 0 0,0 0 1,-1 0-1,1 0 0,3-1 0,6-1 36,0-1-1,0-1 0,13-5 0,-12 4-21,72-30 53,35-13 5,-99 42-123,0 0-1,1 0 1,36-3 0,-54 9 20,-1 0 0,1-1 0,-1 1 1,1 1-1,-1-1 0,1 0 0,-1 0 1,1 1-1,-1 0 0,0-1 0,4 3 1,-5-3 5,0 1 0,0-1 0,-1 1 0,1 0 0,0-1 0,0 1 0,-1 0 0,1-1 0,-1 1 0,1 0 0,-1 0 0,1 0 1,-1 0-1,1 0 0,-1-1 0,0 1 0,1 0 0,-1 0 0,0 0 0,0 1 0,0 4-1,0 0 0,-1 0-1,0-1 1,0 1 0,-1-1 0,1 1-1,-5 8 1,-3 15 69,9-28-61,0-1 0,0 0-1,0 1 1,0-1 0,0 0-1,-1 1 1,1-1 0,1 0 0,-1 1-1,0-1 1,0 0 0,0 1-1,0-1 1,0 0 0,0 0 0,0 1-1,0-1 1,0 0 0,1 1-1,-1-1 1,0 0 0,0 1-1,0-1 1,1 0 0,-1 0 0,0 0-1,0 1 1,1-1 0,-1 0-1,0 0 1,0 0 0,1 1 0,-1-1-1,0 0 1,1 0 0,-1 0-1,0 0 1,1 0 0,-1 0-1,0 0 1,1 0 0,-1 0 0,0 0-1,1 0 1,-1 0 0,0 0-1,1 0 1,-1 0 0,0 0 0,1 0-1,-1 0 1,0 0 0,1-1-1,23-7 85,-20 7-72,111-58 108,-79 39-169,60-25 0,-92 44 31,0-1 0,1 1 0,-1-1 0,1 1 0,0 1 0,-1-1 0,1 1 0,0-1 0,5 2 0,-8-1 8,-1 0 1,0 1-1,0-1 1,0 1 0,1-1-1,-1 1 1,0-1-1,0 1 1,0 0-1,0 0 1,0-1 0,0 1-1,0 0 1,0 0-1,0 0 1,-1 0-1,1 0 1,0 0 0,-1 0-1,1 1 1,0-1-1,-1 0 1,0 0-1,1 0 1,-1 1 0,1-1-1,-1 0 1,0 0-1,0 1 1,0-1-1,0 0 1,0 0 0,0 1-1,0-1 1,0 0-1,-1 2 1,-10 72-109,11-74 93,0-1 1,0 0-1,0 1 0,0-1 0,0 1 0,0-1 0,0 0 1,0 1-1,0-1 0,0 1 0,0-1 0,1 0 0,-1 1 1,0-1-1,0 1 0,0-1 0,0 0 0,1 1 0,-1-1 1,0 0-1,0 1 0,1-1 0,-1 0 0,0 1 1,0-1-1,1 0 0,-1 0 0,0 1 0,1-1 0,-1 0 1,1 0-1,-1 0 0,0 0 0,1 1 0,0-1 0,6 4-403,-6-6 221,-1-10-76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 12739,'1'6'3377,"-1"31"-1333,-4 4-514,-3 0 1,-22 80-1,-41 74-60,46-134-1150,9-13-202,15-48-116,0 0 1,0-1 0,1 1-1,-1 0 1,0 0-1,0 0 1,0 0 0,0 0-1,1 0 1,-1 0 0,0 0-1,0-1 1,0 1-1,1 0 1,-1 0 0,0 0-1,0 0 1,1 0 0,-1 0-1,0 0 1,0 0 0,0 0-1,1 0 1,-1 0-1,0 0 1,0 1 0,0-1-1,1 0 1,-1 0 0,0 0-1,0 0 1,0 0-1,1 0 1,-1 0 0,0 0-1,0 1 1,0-1 0,0 0-1,0 0 1,1 0 0,-1 0-1,0 1 1,0-1-1,0 0 1,0 0 0,0 0-1,0 1 1,0-1 0,0 0-1,0 0 1,0 0 0,0 1-1,1-1 1,-1 0-1,0 0 1,0 0 0,-1 1-1,1-1 1,0 0 0,0 0-1,0 1 1,0-1-1,0 0 1,0 0 0,16-15 124,-15 14-121,26-28 118,-1-2 0,27-45 0,37-73 49,-63 103-130,12-25-24,36-56-89,-75 126 66,1 0 0,-1 0-1,1 0 1,0 0 0,-1 0 0,1 0-1,0 1 1,-1-1 0,1 0 0,0 1-1,0-1 1,0 0 0,0 1 0,0-1-1,0 1 1,0-1 0,1 0 0,-1 1 0,-1 1 1,1-1 0,-1 0 0,0 0 0,1 0 0,-1 0 0,1 1 0,-1-1 0,1 0-1,-1 0 1,0 1 0,1-1 0,-1 0 0,0 1 0,1-1 0,-1 0 0,0 1 0,0-1 0,1 1-1,-1-1 1,0 0 0,0 1 0,0-1 0,1 1 0,-1-1 0,0 1 0,2 5-18,-1 0 0,0 0 1,0 1-1,-1 6 0,1 4 83,-1-1 1,0 1-1,-2 0 1,0-1-1,-1 1 0,0-1 1,-1 1-1,-1-1 0,-1-1 1,0 1-1,-1-1 1,-15 24-1,19-35 3,0-1 0,0 1 1,0-1-1,0 0 0,-1 0 0,0 0 1,1 0-1,-1-1 0,0 1 0,0-1 1,-5 2-1,7-3-114,-1 0 0,1 0 0,0-1 1,0 1-1,-1-1 0,1 0 0,0 1 0,-1-1 0,1 0 0,0-1 1,-1 1-1,1 0 0,0 0 0,-1-1 0,1 0 0,0 1 0,-1-1 1,1 0-1,0 0 0,0 0 0,0 0 0,0-1 0,-2 0 0,4 1-42,-1 1-1,1-1 0,-1 1 0,0-1 0,1 1 0,-1-1 1,1 1-1,0-1 0,-1 0 0,1 1 0,-1-1 0,1 0 1,0 1-1,0-1 0,-1 0 0,1 1 0,0-1 0,0 0 1,0 0-1,0 1 0,0-1 0,0 0 0,0 0 0,0 1 1,0-1-1,0 0 0,0 1 0,0-1 0,1-1 0,0 1-14,-1-1 0,1 0 0,0 1-1,0-1 1,1 1 0,-1 0 0,0-1-1,0 1 1,1 0 0,-1 0 0,2-1-1,16-12-860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78 129 15995,'1'1'221,"0"1"0,0-1 0,0 0 0,0 0 0,0 0 0,1 0 0,-1 0-1,0 0 1,0 0 0,1 0 0,-1-1 0,1 1 0,-1 0 0,0-1 0,3 1-1,-2-1 3,0 0-1,0 0 1,0-1-1,0 1 1,1-1-1,-1 1 1,0-1-1,0 0 1,0 1-1,3-3 1,6-3-36,0 1-1,0-2 1,-1 1 0,0-1 0,0-1 0,-1 0-1,1 0 1,-2-1 0,1 0 0,-2-1 0,8-10 0,-14 19-183,-1 0 1,1 0 0,-1 1 0,1-1 0,-1 0 0,1 0 0,-1 0 0,0 0 0,1 0 0,-1 0 0,0 0 0,0 0 0,0 1 0,0-1 0,0 0 0,0 0 0,0 0 0,0 0 0,0 0 0,0 0 0,0 0 0,-1 0 0,1 0 0,0 0 0,-1 0 0,1 0 0,0 1 0,-1-1 0,1 0 0,-1 0 0,0 0 0,-1 0 1,1 0 0,0 1 0,-1-1-1,1 1 1,0 0 0,-1-1 0,1 1 0,-1 0 0,1 0-1,-1 0 1,1 0 0,-1 0 0,1 0 0,0 0 0,-1 1 0,1-1-1,-1 0 1,1 1 0,0-1 0,-1 1 0,0 1 0,-9 3 21,1 1 1,0 0-1,0 1 1,1 0-1,0 0 1,0 1-1,1 0 1,-8 10-1,-5 9 62,-28 43 0,38-52-37,0 0 0,-7 21 0,15-34-38,1-1-1,1 1 1,-1 0-1,1 0 0,0 0 1,0 0-1,0 0 1,1 0-1,-1 0 0,1 0 1,1 0-1,-1 1 1,1-1-1,1 6 0,-1-8-17,1-1 0,-1 0 0,0 0 0,1 0-1,0-1 1,-1 1 0,1 0 0,0 0 0,0-1-1,0 1 1,0-1 0,0 0 0,0 0 0,1 0 0,-1 0-1,0 0 1,1 0 0,-1 0 0,0-1 0,1 1-1,-1-1 1,1 0 0,-1 1 0,1-1 0,2-1-1,11 1-150,-1-1-1,27-4 0,-40 5 146,13-3-29,-1-1 0,0 0 0,1-1 0,-2 0 0,1-1 0,17-11 1,30-20-140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4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28 12091,'7'-7'1423,"6"-10"1181,-13 17-2544,0 0-1,0 0 1,0 0 0,0-1-1,0 1 1,0 0 0,-1 0-1,1 0 1,0 0-1,0-1 1,0 1 0,0 0-1,0 0 1,0 0 0,0 0-1,0 0 1,0-1-1,-1 1 1,1 0 0,0 0-1,0 0 1,0 0 0,0 0-1,0 0 1,-1 0-1,1 0 1,0 0 0,0 0-1,0 0 1,0-1 0,-1 1-1,1 0 1,0 0-1,0 0 1,0 0 0,-1 0-1,1 0 1,0 0 0,0 0-1,0 1 1,0-1 0,-1 0-1,1 0 1,0 0-1,0 0 1,0 0 0,0 0-1,0 0 1,-1 0 0,1 0-1,0 0 1,0 1-1,-12 3 1254,4 2-970,0 0-1,1 0 1,0 0 0,1 1 0,-1 0-1,1 0 1,-8 12 0,0 3 24,-16 36-1,6-5 34,3 0-1,1 2 0,3 0 1,-13 83-1,28-128-343,1-8-42,0 1 0,1-1 0,-1 1-1,1-1 1,0 1 0,0-1-1,0 1 1,0 0 0,0-1 0,0 1-1,1-1 1,-1 1 0,1-1 0,0 1-1,1 3 1,-2-6-12,0 0 1,1 1-1,-1-1 1,0 0-1,0 0 1,1 1-1,-1-1 1,0 0-1,0 0 0,1 0 1,-1 1-1,0-1 1,1 0-1,-1 0 1,0 0-1,1 0 1,-1 0-1,0 0 0,1 0 1,-1 0-1,1 0 1,-1 0-1,0 0 1,1 0-1,-1 0 1,0 0-1,1 0 1,-1 0-1,0 0 0,1 0 1,-1 0-1,1-1 1,12-10 59,5-16 42,-4 2-30,-2-1 1,12-34 0,-19 48-78,-1-1-1,-1-1 1,0 1 0,-1-1 0,-1 1 0,1-25 0,-5 26-52,-2 11-17,4 2 62,0-1 0,1 1 0,-1 0 0,0-1 0,1 1 0,-1 0 0,1 0 0,-1 0 0,0-1 0,1 1 0,0 0 0,-1 0 0,1 0 0,-1 1 0,0 2-12,0 0 0,0 1 0,0-1 0,1 0 0,0 0 0,0 1 0,0-1 0,0 0 0,0 0 0,1 0 0,0 1 0,2 5 0,-2-8 18,0 1-1,0-1 1,0 0-1,0 0 1,1 0-1,-1 0 1,1 0-1,-1 0 1,1 0-1,0-1 1,0 1-1,0-1 1,0 1-1,0-1 1,0 0-1,0 1 1,0-1-1,1 0 1,-1 0 0,0-1-1,1 1 1,-1 0-1,4-1 1,3 1 1,0-1 0,0 0 1,0 0-1,0-1 0,0-1 1,0 1-1,-1-2 1,1 1-1,-1-1 0,1 0 1,14-8-1,0-2 25,-1-1 0,38-29 0,-46 32 1,0-1 1,-1-1-1,0 0 0,-1-1 0,-1 0 1,13-20-1,-57 88 149,-15 54 3,41-91-139,2 0 0,0 1 0,1 0 0,-2 24 0,5-40-33,1 1 1,0-1 0,0 0 0,0 0-1,0 1 1,0-1 0,0 0-1,1 0 1,-1 1 0,1-1 0,-1 0-1,1 0 1,0 0 0,0 0-1,0 0 1,0 0 0,1 0 0,-1 0-1,0 0 1,1-1 0,-1 1-1,1 0 1,0-1 0,-1 1 0,1-1-1,0 0 1,0 0 0,3 2-1,-2-2-81,0 0 0,0-1-1,-1 1 1,1-1-1,0 0 1,0 0 0,-1 0-1,1 0 1,0 0 0,0-1-1,-1 0 1,1 1-1,0-1 1,-1 0 0,1 0-1,-1 0 1,1 0-1,-1-1 1,1 1 0,-1-1-1,0 1 1,0-1-1,3-3 1,2-2-82,-1 0-1,0-1 1,-1 0 0,9-15 0,2-11-382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18 15115,'4'-3'277,"13"-11"2070,-15 14-992,-11 11-275,-17 22 977,-42 71 0,39-51-1571,2 2-1,-22 66 0,47-115-457,-25 79 251,25-77-259,0 0 1,1 0 0,-1 1 0,2-1-1,-1 0 1,1 1 0,2 14-1,-2-22-18,0-1 0,0 0 0,0 1 0,0-1 1,1 0-1,-1 1 0,0-1 0,0 0 0,0 1 0,0-1 0,0 0 0,0 1 0,1-1 0,-1 0 0,0 0 0,0 1 0,0-1 0,1 0 0,-1 0 0,0 1 0,0-1 0,1 0 0,-1 0 1,0 0-1,1 1 0,-1-1 0,0 0 0,1 0 0,-1 0 0,0 0 0,1 0 0,-1 0 0,11-5 40,7-16 6,5-16 3,-2-2 0,29-73 1,-28 61-33,19-53-239,-57 172-192,14-60 397,1 0 1,0 1-1,0-1 1,1 1-1,0-1 1,0 1-1,1-1 1,3 11-1,-4-17 15,1 0 0,0 0-1,0 0 1,0 0 0,0 0-1,0 0 1,1 0 0,-1-1 0,0 1-1,1 0 1,0-1 0,-1 1-1,1-1 1,0 1 0,0-1-1,-1 0 1,1 0 0,0 0 0,4 1-1,-2-1 6,0 0 0,0 0 1,0 0-1,1-1 0,-1 0 0,0 0 0,1 0 0,-1 0 0,7-2 0,4-2 19,0-1 0,0 0 0,0 0 1,19-12-1,10-7 89,-1-2 0,74-60 1,-131 114 96,-15 21-63,20-35-98,0 0 0,1 0 1,1 0-1,0 1 0,1 0 0,1 1 0,0-1 1,-3 23-1,7-36-45,1 0-1,0 0 1,0 0 0,0 0 0,0 0 0,0 0-1,0 0 1,1-1 0,-1 1 0,1 0 0,-1 0-1,1 0 1,0 0 0,0-1 0,-1 1 0,1 0-1,0-1 1,2 3 0,-2-4-37,0 1 0,0 0 1,0-1-1,0 1 0,0-1 0,0 0 0,1 1 0,-1-1 1,0 0-1,0 1 0,0-1 0,0 0 0,1 0 1,-1 0-1,0 0 0,0 0 0,0 0 0,1-1 1,-1 1-1,0 0 0,0-1 0,0 1 0,0 0 0,0-1 1,1 1-1,-1-1 0,0 0 0,0 1 0,1-2 1,2-2-95,1 0 0,0 0 0,-1-1 0,0 1 0,0-1 0,0 0 0,-1 0 0,0 0 0,0-1 0,0 1 1,-1-1-1,1 0 0,1-7 0,-3 11 90,12-36-498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20396,'-6'-5'1849,"2"4"-1329,-1 1-256,4 3 432,1 2-648,-1 4 168,1 0-240,1 5-264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17596,'-4'5'667,"0"-1"1,0 0-1,0 0 1,0 0-1,-7 4 1,-13 13 857,14-11-1054,1 1 0,0 0 0,1 1 0,0-1 0,1 2 0,0-1 0,-9 25 0,15-36-460,1 1 1,0-1-1,-1 0 1,1 0-1,0 0 1,-1 1-1,1-1 1,0 0-1,0 0 1,0 1-1,0-1 1,0 0-1,0 1 1,1-1-1,-1 0 1,0 0-1,1 0 1,-1 1-1,0-1 1,1 0-1,0 0 1,-1 0-1,1 0 1,0 0-1,-1 0 1,1 0-1,0 0 1,0 0-1,0 0 1,0 0-1,0 0 1,0-1-1,0 1 1,0 0 0,0-1-1,0 1 1,1-1-1,-1 1 1,2 0-1,3 0-6,-1 0 1,1-1-1,0 0 0,-1 1 1,1-2-1,-1 1 0,1-1 1,6-1-1,26-7-67,63-25 1,-64 19-47,64-14 0,-100 29 100,1-1 1,0 1-1,-1 0 0,1 0 0,0 0 0,0 0 1,-1 0-1,1 0 0,0 0 0,1 1 1,-2-1 4,0 1 0,-1-1 1,1 0-1,-1 0 1,1 1-1,-1-1 0,1 0 1,-1 1-1,1-1 1,-1 1-1,0-1 0,1 1 1,-1-1-1,1 0 1,-1 1-1,0 0 1,0-1-1,1 1 0,-1 0 1,1 2-2,-1 0-1,0 0 1,0 0 0,0 0 0,0 0 0,0 1 0,-1-1-1,-1 4 1,-1 11 0,3-17 6,0 0-1,0 0 0,0-1 0,1 1 0,-1 0 1,0 0-1,0-1 0,0 1 0,1 0 0,-1-1 1,0 1-1,1 0 0,-1-1 0,0 1 0,1 0 1,-1-1-1,1 1 0,-1-1 0,1 1 0,-1-1 1,1 1-1,0-1 0,-1 1 0,1-1 0,-1 0 1,1 1-1,0-1 0,-1 0 0,1 1 0,0-1 1,0 0-1,-1 0 0,1 0 0,0 0 0,0 0 1,-1 0-1,1 0 0,0 0 0,0 0 0,-1 0 0,1 0 1,0 0-1,0 0 0,0-1 0,36-8 25,22-16-71,-37 15-66,0 1 1,42-11-1,-63 19 103,0 1-1,1 0 1,-1-1-1,1 1 0,-1 0 1,0 0-1,1-1 1,-1 1-1,1 0 1,-1 0-1,1 1 1,-1-1-1,0 0 1,1 0-1,-1 1 1,1-1-1,-1 1 1,0-1-1,1 1 1,-1 0-1,0-1 1,0 1-1,0 0 1,1 0-1,-1 0 1,0 0-1,0 0 1,0 0-1,0 0 1,-1 0-1,1 0 1,0 1-1,0-1 1,-1 0-1,1 0 1,-1 1-1,1-1 1,-1 0-1,1 1 1,-1-1-1,0 1 1,0-1-1,1 1 1,-1-1-1,-1 2 1,1 3-206,0 0-1,-1 1 1,0-1 0,0 0 0,0 0 0,-1 1-1,0-1 1,-4 9 0,6-15 140,-1 0-1,1 0 1,0 0 0,-1 0 0,1 0-1,0 1 1,-1-1 0,1 0 0,0 0-1,-1 0 1,1 0 0,-1 0 0,1 0 0,0 0-1,-1-1 1,1 1 0,0 0 0,-1 0-1,1 0 1,0 0 0,-1 0 0,1 0-1,0-1 1,0 1 0,-1 0 0,1 0-1,0 0 1,-1-1 0,1 1 0,0 0-1,0 0 1,0-1 0,-1 1 0,1 0 0,0-1-1,0 1 1,0 0 0,-1-1 0,-5-19-632,-1-6-253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15051,'-17'-13'1513,"17"3"-921,5 2-352,8 0 640,2 3-400,3 9-240,5 7-208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 12699,'0'-1'89,"0"1"1,0-1 0,0 1-1,1-1 1,-1 0-1,0 1 1,0-1-1,0 1 1,0-1 0,0 0-1,0 1 1,-1-1-1,1 1 1,0-1 0,0 1-1,0-1 1,-1 0-1,1 1 1,0-1 0,0 1-1,-1-1 1,1 1-1,0-1 1,-1 1 0,1 0-1,-1-1 1,1 1-1,-1-1 1,1 1 0,0 0-1,-2-1 1,1 0 52,-1 1 0,0-1 0,1 1 0,-1 0 0,0 0 0,0-1 1,0 1-1,0 0 0,1 1 0,-4-1 0,-44 13 1173,49-13-1294,-16 7 178,0 0 0,1 0 0,0 2 0,0 0-1,1 1 1,0 0 0,1 1 0,-18 18 0,20-18-109,1 1 0,1 0 1,-1 1-1,2-1 0,0 2 1,1-1-1,0 1 0,1 0 1,-8 25-1,13-33-138,-1-1 1,1 0-1,1 1 0,-1-1 1,1 1-1,0 0 0,0-1 1,0 1-1,1-1 0,0 1 1,0-1-1,1 0 0,-1 1 1,1-1-1,0 0 0,0 0 1,1 0-1,0 0 0,0-1 1,0 1-1,0-1 0,1 1 1,-1-1-1,1 0 0,0-1 1,0 1-1,1-1 1,-1 1-1,1-1 0,0-1 1,0 1-1,0-1 0,0 0 1,0 0-1,0 0 0,0 0 1,1-1-1,-1 0 0,1 0 1,-1-1-1,1 0 0,-1 0 1,1 0-1,7-1 0,15-7-336,-2-9-121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6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15379,'9'-7'692,"2"1"0,-1 0 0,1 0 0,-1 2 0,1-1 0,21-4-1,-24 6-437,0 2-1,0-1 0,1 1 1,-1 0-1,0 1 0,1 0 1,-1 0-1,1 1 0,-1 0 1,10 3-1,-17-4-223,1 1 0,-1-1 0,1 1 0,-1 0 0,0-1 0,1 1 0,-1 0 0,0 0 0,1 0 0,-1 0 0,0 0-1,0 0 1,0 0 0,0 0 0,0 1 0,0-1 0,0 0 0,-1 1 0,1-1 0,0 0 0,0 3 0,0-1-4,-1-1 0,0 1 0,1 0 0,-1-1 1,0 1-1,0-1 0,-1 1 0,1 0 0,0-1 0,-1 1 0,0-1 0,-1 3 0,2-2-15,-1 0-1,0-1 0,0 1 1,-1-1-1,1 1 1,0-1-1,-1 1 0,1-1 1,-1 0-1,0 0 1,0 0-1,0 0 0,0 0 1,0 0-1,0-1 1,-1 1-1,1-1 0,0 1 1,-1-1-1,1 0 1,-1 0-1,-4 1 1,-16-7 51,21 5-56,0-1 0,0 0 1,0 1-1,0-1 0,0 1 0,0 0 1,0 0-1,0-1 0,0 1 1,0 1-1,0-1 0,-3 0 0,3 2 0,-1-1 0,0 0-1,1 1 1,-1 0 0,1 0-1,0 0 1,-1 0-1,1 0 1,0 0 0,0 0-1,0 0 1,1 1 0,-4 4-1,-14 27 43,14-24-29,-1 1 1,0-2-1,0 1 0,-1-1 0,0 0 1,0 0-1,-1-1 0,-9 8 1,3-6 20,8-6-26,1 0-1,-1 0 1,1 0-1,0 1 1,1-1 0,-1 1-1,1 1 1,0-1 0,0 0-1,0 1 1,-3 8 0,7-13-11,-1 0 1,1 0 0,0 0 0,0 0-1,-1 0 1,1 0 0,0 0 0,0 0-1,0 0 1,1 0 0,-1 0 0,0 0 0,0 0-1,0 0 1,1 0 0,-1 0 0,1 0-1,-1 0 1,1 0 0,-1 0 0,1 0-1,-1 0 1,1 0 0,0-1 0,-1 1-1,1 0 1,0 0 0,0-1 0,0 1-1,-1-1 1,1 1 0,0 0 0,0-1-1,0 0 1,0 1 0,0-1 0,0 0 0,0 1-1,2-1 1,5 2-52,0 0-1,0-1 1,0 0 0,8-1-1,-13 1 5,34-2-23,-1-2 0,71-13 1,-102 15 24,35-7-62</inkml:trace>
  <inkml:trace contextRef="#ctx0" brushRef="#br0" timeOffset="1">19 792 17228,'8'4'2384,"5"0"-1392,0-4-423,0 0 1247,0-4-864,-3-2-384,-9 5-432,-8 1-304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 13931,'0'0'77,"0"-1"1,0 1-1,0 0 1,0-1-1,0 1 1,0 0-1,-1-1 0,1 1 1,0 0-1,0 0 1,0-1-1,0 1 1,0 0-1,-1 0 1,1-1-1,0 1 0,0 0 1,-1 0-1,1-1 1,0 1-1,0 0 1,-1 0-1,1 0 1,0 0-1,0 0 0,-1-1 1,1 1-1,0 0 1,-1 0-1,1 0 1,-5 8 1257,-2 22-436,6-26-782,-12 67-39,3 0 0,-1 91 0,11-155-489,1-8 178,2-12 49,-2 9 138,4-20-225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14731,'1'-1'168,"-1"1"0,0-1 0,1 1 0,-1 0 0,0-1 0,1 1 0,-1-1 0,0 1 0,1 0 0,-1-1 0,1 1 0,-1 0 0,0 0 0,1-1 0,-1 1 0,1 0 0,-1 0 0,1-1 0,-1 1 0,1 0 0,-1 0 0,1 0 0,-1 0 0,1 0 0,0 0 0,-1 0 0,1 0 0,-1 0 0,1 0 0,22 5 1087,-7-2-836,26-1-656,0-2 1,58-8 0,-56 4-954,-31 4 767,-10 2-160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12499,'-2'8'1936,"5"1"-976,9-9-296,5-4 1713,7-3-1353,5-3-128,4-1-216,3 0-207,-5 1-553,1 1-385,-9 5-495,-5 1 800,-16 3-184,-1 0-120</inkml:trace>
  <inkml:trace contextRef="#ctx0" brushRef="#br0" timeOffset="1">0 390 13755,'10'9'1472,"9"-9"-920,4-6-240,1 0 633,2-4-209,1 0-544,-1-1-336,-2-2 120,-1 0-104,-4-4-112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14747,'0'0'36,"0"0"-1,0 0 1,0 0-1,0 0 1,0 0-1,0 0 1,1 0 0,-1 0-1,0 0 1,0 0-1,0 0 1,0 0-1,0 0 1,0 0-1,0 1 1,0-1-1,1 0 1,-1 0 0,0 0-1,0 0 1,0 0-1,0 0 1,0 0-1,0 0 1,0 0-1,0 0 1,0 0-1,0 0 1,0 0 0,0 1-1,1-1 1,-1 0-1,0 0 1,0 0-1,0 0 1,0 0-1,0 0 1,0 0-1,0 0 1,0 1 0,0-1-1,0 0 1,0 0-1,0 0 1,0 0-1,0 0 1,0 0-1,0 0 1,0 0-1,0 1 1,0-1 0,-1 0-1,1 0 1,0 0-1,0 0 1,0 0-1,-4 12 732,-6 11 201,-20 33 291,-142 245 639,169-296-1892,-1 1 0,0-1 0,-1 0 0,1 0 0,-6 4 0,9-9-21,1 1-1,-1-1 0,0 1 1,1-1-1,-1 1 0,0-1 1,0 0-1,1 1 1,-1-1-1,0 0 0,0 0 1,0 1-1,1-1 0,-1 0 1,0 0-1,0 0 0,0 0 1,0 0-1,-1 0 0,2-1-18,-1 1-1,0-1 0,0 0 0,0 1 0,1-1 1,-1 0-1,0 1 0,1-1 0,-1 0 1,1 0-1,-1 1 0,1-1 0,-1 0 0,1 0 1,0 0-1,-1 0 0,1 0 0,0 0 0,0 0 1,-1 0-1,1-1 0,-2-15-530,0 0 1,1 0-1,0-1 1,2 1-1,2-21 1,20-87-2065,-20 110 2350,0 1 430,0-1-1,1 1 0,1-1 0,11-24 0,-16 39-102,0 0-1,0-1 0,0 1 0,0 0 1,1 0-1,-1 0 0,0 0 1,0-1-1,0 1 0,0 0 0,1 0 1,-1 0-1,0 0 0,0 0 1,0-1-1,1 1 0,-1 0 1,0 0-1,0 0 0,1 0 0,-1 0 1,0 0-1,0 0 0,1 0 1,-1 0-1,0 0 0,0 0 0,0 0 1,1 0-1,-1 0 0,0 0 1,0 0-1,1 0 0,-1 0 1,0 1-1,0-1 0,0 0 0,1 0 1,-1 0-1,0 0 0,0 0 1,0 0-1,0 1 0,1-1 0,-1 0 1,0 0-1,0 0 0,0 1 1,0-1-1,0 0 0,1 0 1,-1 0-1,0 1 0,0-1 0,0 0 1,0 0-1,0 1 0,0-1 1,0 0-1,9 20 960,-7-14-640,3 7-18,1-1 1,0 0-1,1-1 1,1 0-1,15 19 1,-18-25-396,0 0 0,0 0 0,1-1-1,0 1 1,0-1 0,0 0 0,0-1 0,1 0 0,-1 0 0,1 0 0,0-1 0,12 3-1,1-2-119,-2-5-76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15675,'-10'4'181,"1"2"-1,0-1 0,0 1 1,0 0-1,1 1 0,0 0 0,0 1 1,1-1-1,0 1 0,0 1 1,1-1-1,0 1 0,0 0 1,1 1-1,0-1 0,1 1 1,0 0-1,1 0 0,-3 12 0,6-20-159,-1-1 0,1 1 0,0 0 0,0 0 0,0-1 0,0 1-1,0 0 1,0-1 0,0 1 0,1 0 0,-1 0 0,0-1 0,1 1-1,0-1 1,-1 1 0,1 0 0,0-1 0,0 1 0,0-1 0,2 3-1,-2-3 3,1 0-1,-1 0 1,1-1-1,-1 1 1,1 0-1,-1-1 1,1 1-1,0-1 1,-1 1-1,1-1 1,0 0-1,-1 0 1,1 0-1,0 0 1,-1 0-1,1 0 1,0 0-1,-1-1 0,1 1 1,0-1-1,-1 1 1,3-2-1,9-3 92,1-1 0,-1 0 1,-1-1-1,1 0 0,17-15 0,55-51 426,-59 49-430,-26 24-108,1-1-1,-1 1 1,0 0-1,0 0 1,0-1-1,0 1 1,1 0-1,-1 0 1,0 0 0,0-1-1,1 1 1,-1 0-1,0 0 1,0 0-1,1 0 1,-1-1-1,0 1 1,0 0-1,1 0 1,-1 0-1,0 0 1,1 0-1,-1 0 1,0 0-1,0 0 1,1 0-1,-1 0 1,0 0 0,1 0-1,-1 0 1,1 0-1,-3 11 19,-14 30-30,5-12-3,10-27 18,1 0 0,-1 0 0,1-1 1,-1 1-1,1 0 0,0 0 0,0 0 1,0 0-1,0 0 0,0 0 1,0 0-1,1 0 0,0 3 0,0-4 1,-1-1 0,1 1 0,-1-1 0,1 1 0,0-1 0,-1 1 0,1-1 0,0 1 0,0-1 0,-1 0 0,1 1 0,0-1 0,0 0 0,0 0 0,0 0 0,-1 0 0,1 0-1,0 1 1,0-1 0,0 0 0,0-1 0,-1 1 0,1 0 0,0 0 0,0 0 0,0 0 0,-1-1 0,1 1 0,0 0 0,0-1 0,-1 1 0,1-1 0,1 0 0,19-10 104,1-1 0,-2 0 0,25-21 0,25-14 84,-68 45-192,-1 1 0,1 0-1,0 0 1,0 0 0,0 1-1,0-1 1,0 0 0,0 1-1,0-1 1,1 1 0,3 0-1,-6 0 1,1 0-1,0 0 0,-1 1 0,1-1 0,-1 0 0,1 1 0,0-1 0,-1 1 1,1-1-1,-1 1 0,1-1 0,-1 1 0,0-1 0,1 1 0,-1-1 0,1 1 1,-1 0-1,0-1 0,0 1 0,1-1 0,-1 1 0,0 0 0,0-1 1,0 1-1,0 0 0,1-1 0,-1 1 0,0 0 0,0 0 0,-1-1 0,1 1 1,0 0-1,0-1 0,0 1 0,0 0 0,0-1 0,-1 1 0,1 0 0,-2 9 47,-1-1-1,0 0 0,-4 10 1,-4 12 152,11-31-191,-1 1 1,1-1-1,0 0 0,0 1 1,0-1-1,0 1 1,-1-1-1,1 0 0,0 1 1,0-1-1,0 0 1,0 1-1,0-1 0,0 1 1,0-1-1,0 0 0,0 1 1,0-1-1,0 1 1,1-1-1,-1 0 0,0 1 1,0-1-1,0 0 1,0 1-1,0-1 0,1 0 1,-1 1-1,0-1 1,0 0-1,1 1 0,-1-1 1,1 1-1,13-5 196,22-19 13,-31 19-176,13-9 30,-7 4-30,0 2-1,0-1 0,1 1 1,23-10-1,-34 17-41,-1-1 0,1 1 0,0 0 0,-1 0 0,1-1 0,0 1 0,-1 0 0,1 0 0,0 0 0,-1 0 0,1 0 0,0-1 0,-1 1 0,1 1 1,0-1-1,-1 0 0,1 0 0,0 0 0,-1 0 0,1 0 0,0 1 0,-1-1 0,1 0 0,-1 0 0,1 1 0,0-1 0,-1 0 0,1 1 0,-1-1 0,1 1 0,-1-1 0,1 1 0,-1-1 0,0 1 1,1-1-1,-1 1 0,1 0 0,-1-1 0,0 1 0,0-1 0,1 1 0,-1 0 0,0-1 0,0 1 0,0 0 0,0-1 0,0 1 0,0 0 0,0-1 0,0 1 0,0 0 0,0-1 0,0 2 0,-1 5-6,0 1-1,0-1 0,-6 15 0,4-11 10,3-10-1,0 0 0,-1-1 0,1 1 0,0 0 0,0 0 0,0 0 0,0 0 0,0 0 0,0 0 0,0 0 0,0 0 0,0 0 0,0 0 0,1 0 0,-1 0 0,0 0 0,1 0 0,-1-1 0,0 1 0,1 0 0,0 1 0,0-1 0,0-1-1,0 1 1,-1-1-1,1 0 1,0 1-1,0-1 1,0 0 0,0 0-1,0 0 1,-1 1-1,1-1 1,0 0-1,0 0 1,0 0-1,0 0 1,0 0-1,0-1 1,1 1-1,7-3 6,-1 0 0,1 0-1,14-8 1,-14 6-4,70-38 27,-54 28-31,0 1 1,2 2 0,-1 0-1,50-14 1,-75 25 0,1 1 0,-1 0-1,1-1 1,-1 1 0,1 0 0,-1 0-1,0-1 1,1 1 0,-1 0-1,1 1 1,-1-1 0,1 0 0,-1 0-1,1 1 1,-1-1 0,0 0 0,1 1-1,-1 0 1,0-1 0,3 2-1,-4-1-2,1 1-1,-1-1 0,1 0 0,-1 0 0,0 1 0,0-1 0,0 0 0,1 0 0,-1 1 0,0-1 0,0 0 0,-1 1 0,1-1 0,0 0 0,0 0 1,-1 1-1,1-1 0,-1 0 0,1 0 0,-1 0 0,1 0 0,-1 1 0,0-1 0,0 1 0,-17 27-1229,19-26 1030,5-2-77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 16660,'0'-1'95,"0"0"1,0 0 0,0 1 0,0-1 0,0 0 0,0 0 0,0 0-1,-1 0 1,1 1 0,0-1 0,0 0 0,-1 0 0,1 1 0,0-1-1,-1 0 1,1 0 0,-1 0 0,0 1-61,1 0-1,0-1 1,-1 1-1,1 0 1,0 0-1,-1 0 1,1 0-1,0 0 1,-1 0 0,1 0-1,0 0 1,-1 0-1,1 0 1,0 0-1,-1 0 1,1 0-1,0 1 1,-1-1 0,1 0-1,0 0 1,-1 0-1,1 0 1,0 0-1,0 1 1,-1-1-1,1 0 1,-1 1 0,-1 1 102,0 0 1,0 1-1,0-1 1,0 1 0,0-1-1,1 1 1,-1 0-1,-1 3 1,-9 30 193,1-1-1,-10 62 1,-2 78-118,20-144-11,3-3 190,0-28-383,0 0-1,0 0 1,0 0-1,0 0 1,0 0-1,0 1 1,0-1 0,0 0-1,0 0 1,0 0-1,0 0 1,0 0-1,1 0 1,-1 0 0,0 0-1,0 0 1,0 1-1,0-1 1,0 0-1,0 0 1,0 0 0,1 0-1,-1 0 1,0 0-1,0 0 1,0 0-1,0 0 1,0 0-1,0 0 1,0 0 0,1 0-1,-1 0 1,0 0-1,0 0 1,0 0-1,0 0 1,0 0 0,0 0-1,1 0 1,-1 0-1,0-1 1,0 1-1,0 0 1,0 0 0,0 0-1,0 0 1,0 0-1,0 0 1,0 0-1,1 0 1,-1 0 0,10-15 324,23-41-169,3 2 1,1 2-1,4 1 1,1 1-1,92-81 1,-133 130-164,1 0 0,0-1-1,-1 1 1,1 0 0,0 0 0,0 1 0,0-1 0,0 0 0,0 0 0,0 1-1,2-1 1,-3 1-1,-1 0 0,0 0 0,1 0-1,-1 0 1,0 0 0,1 0 0,-1 0 0,0 0-1,1 0 1,-1 1 0,0-1 0,0 0-1,1 0 1,-1 0 0,0 0 0,1 0-1,-1 1 1,0-1 0,0 0 0,1 0 0,-1 0-1,0 1 1,0-1 0,1 0 0,-1 1-1,0-1 1,-2 15-28,0-10 27,-1 0 0,0 0 0,0-1-1,0 1 1,-1-1 0,0 1 0,-7 5 0,-34 27 50,41-33-48,-48 35 139,-102 60 0,136-94-431,18-5 258,0 0 0,0 0-1,-1 0 1,1 0-1,0 0 1,0 0 0,0-1-1,0 1 1,-1 0-1,1 0 1,0 0 0,0 0-1,0-1 1,0 1-1,0 0 1,0 0 0,0 0-1,-1-1 1,1 1-1,0 0 1,0 0 0,0-1-1,0 1 1,0 0-1,0 0 1,0 0 0,0-1-1,0 1 1,0 0-1,0 0 1,0-1 0,0 1-1,0 0 1,1 0-1,-1 0 1,0-1 0,0 1-1,0 0 1,2-5-204,0 1 0,1 0 0,-1 0 1,1 0-1,6-7 0,16-15-260,6-2-193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15091,'8'-2'1905,"-8"14"-953,-7 9-368,-9 15 1728,-1 4-1031,-3 9-505,-2 1-240,2 2-232,3-5-48,4-8-136,3-6-96,6-13-416,3-5-200,2-10-480,3-5 888,3-10-208,3-3-145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12307,'0'2'183,"1"0"0,-1 0 0,1 0 1,-1 0-1,1 0 0,0-1 0,0 1 1,0 0-1,0-1 0,0 1 1,0 0-1,0-1 0,1 1 0,-1-1 1,0 0-1,1 1 0,-1-1 0,1 0 1,0 0-1,-1 0 0,1 0 1,2 0-1,1 1 154,-1-2 1,1 1 0,0 0-1,-1-1 1,1 0-1,0 0 1,-1-1 0,7 0-1,5-2-72,0 0-1,0 0 1,0-2 0,-1 0-1,0-1 1,0 0-1,-1-1 1,0-1 0,0 0-1,0-1 1,23-20 0,-36 28-258,0 0 0,0 0 0,0 0 0,0 1 1,0-1-1,-1 0 0,1 0 0,0 0 1,-1 0-1,1 0 0,-1-1 0,1 1 1,-1 0-1,1 0 0,-1 0 0,0 0 1,1-1-1,-1 1 0,0 0 0,0 0 1,0-1-1,0 1 0,0-2 0,-1 3-2,0-1 0,0 0-1,1 1 1,-1-1 0,0 0-1,0 1 1,0-1 0,0 1-1,0 0 1,0-1-1,0 1 1,0 0 0,0-1-1,0 1 1,0 0 0,0 0-1,0 0 1,0 0 0,0 0-1,0 0 1,0 0 0,0 0-1,0 0 1,0 1 0,0-1-1,0 0 1,-2 2 0,-6 0 17,0 2 1,0-1 0,0 1-1,0 1 1,1-1 0,0 1-1,0 1 1,-13 10-1,12-7 1,-1 0 0,1 1 0,0 0 0,1 0 0,-13 22 0,20-30-17,0 0 1,0 0-1,-1 0 1,1 1-1,1-1 1,-1 1-1,0-1 0,1 0 1,-1 1-1,1-1 1,0 1-1,-1-1 0,1 1 1,0 0-1,1 2 1,0-4-7,-1 1 0,1-1 0,0 0 0,0 1-1,-1-1 1,1 0 0,0 0 0,0 1 0,0-1 0,1 0 0,-1 0 0,0 0 0,0 0 0,0 0 0,1-1 0,-1 1 0,1 0 0,-1-1 0,0 1 0,1-1 0,-1 1 0,1-1 0,-1 0-1,1 1 1,2-1 0,15 1-176,0 0 0,1-2-1,-1 0 1,0-1-1,1 0 1,18-7 0,-23 6 162,37-8-223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15627,'-2'49'1627,"-3"0"0,-16 68-1,5-28-1098,-18 142 155,36-256-428,0 0 0,-2-1 0,-4-30 0,1-18-244,3 73-15,0 0 0,0-1-1,0 1 1,0 0 0,1-1 0,-1 1 0,0 0 0,1-1 0,-1 1-1,1 0 1,0 0 0,-1-1 0,1 1 0,0 0 0,0 0 0,-1 0 0,1 0-1,0 0 1,0 0 0,0 0 0,0 0 0,3-1 0,29-10-40,-18 7 32,18-6 6,0 2 0,1 1 0,1 1 0,53-3-1,-86 10 8,1 0-1,-1 0 0,0 0 0,1 0 0,-1 0 0,0 0 0,1 1 0,-1-1 0,0 1 0,0 0 0,1 0 1,-1 0-1,0 0 0,0 0 0,0 0 0,0 0 0,0 1 0,0-1 0,-1 1 0,4 3 0,-4-3 1,0 0 0,0 0 0,-1 0-1,1 0 1,-1 0 0,1 0 0,-1 0-1,0 0 1,0 0 0,1 0 0,-1 0-1,-1 0 1,1 0 0,0 0 0,-1 0-1,1 0 1,-1 0 0,1 0 0,-1 0-1,0 0 1,0 0 0,0 0 0,-2 3 0,-7 10 6,-1 0 0,0 0 0,-17 16 1,17-20 6,1-1 1,1 2-1,0-1 1,1 2-1,0-1 1,-8 17-1,16-29-12,-1 1-1,1-1 1,0 0-1,0 1 1,0-1 0,-1 1-1,1-1 1,0 0-1,0 1 1,0-1-1,0 1 1,0-1 0,0 1-1,0-1 1,0 0-1,0 1 1,0-1-1,0 1 1,0-1-1,0 1 1,0-1 0,1 0-1,-1 1 1,0-1-1,0 1 1,0-1-1,1 0 1,-1 1 0,0-1-1,0 0 1,1 1-1,-1-1 1,0 0-1,1 1 1,17 0 35,22-12 7,-12-1-22,0-1 1,-1-1-1,0-2 0,-2-1 0,1 0 1,-2-2-1,-1-1 0,29-30 0,-35 27-4,-15 18-2,-10 14 5,-1 3-10,0-1 0,1 1 0,-9 21 0,14-27-7,0 1 1,0 0-1,1-1 1,-1 1-1,2 0 1,-1 0 0,1 0-1,0 0 1,0 9-1,2-15-1,-1 0 0,0 1-1,0-1 1,1 1 0,-1-1-1,1 0 1,-1 0 0,1 1-1,0-1 1,-1 0 0,1 0-1,0 0 1,0 1 0,0-1-1,0 0 1,0 0-1,0 0 1,0-1 0,0 1-1,0 0 1,0 0 0,1-1-1,-1 1 1,0 0 0,0-1-1,1 1 1,-1-1 0,1 0-1,-1 1 1,0-1 0,1 0-1,-1 0 1,0 0 0,1 0-1,-1 0 1,2 0 0,5-1 15,-1 0 0,1 0 0,-1 0 1,0-1-1,10-3 0,-3 0 42,-1-1-1,0 1 1,-1-2-1,0 0 0,0 0 1,0-1-1,-1-1 1,0 0-1,-1-1 0,15-16 1,-24 21 416,-9 6-132,7-1-318,0 0 1,0 1 0,0-1-1,0 0 1,0 0 0,0 0 0,0 0-1,0 0 1,0 0 0,0 0-1,0 0 1,0 0 0,1 0-1,-1-1 1,0 1 0,-2-1-1,-1-3 69,1-1-1,-1 0 1,1 0-1,0 0 1,1 0-1,-1 0 1,-2-7-1,-12-24-919,32 77-3180,-6-26 3198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14811,'0'-1'1440,"-3"5"-991,-3 6-169,1 12 624,-3 3-160,1 13-336,0 5-184,1 8-192,-1 0-104,1-3-288,4-2-152,-1-10 432,1-7-112,-3-14-40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78 16299,'0'0'75,"0"0"-1,1 0 0,-1-1 1,0 1-1,1 0 0,-1 0 1,0-1-1,0 1 0,1 0 1,-1-1-1,0 1 0,0 0 1,0-1-1,0 1 0,1-1 1,-1 1-1,0 0 0,0-1 1,0 1-1,0-1 0,0 1 1,0 0-1,0-1 0,0 1 1,0-1-1,0 1 0,0 0 1,0-1-1,0 1 0,0 0 1,-1-1-1,1 1 0,0-1 1,0 1-1,-1-1 0,1 1-9,-1 0-1,1-1 0,-1 1 0,1 0 1,-1 0-1,1-1 0,-1 1 1,1 0-1,-1 0 0,1 0 0,-1 0 1,0 0-1,1 0 0,-1 0 1,1 0-1,-1 0 0,1 0 0,-1 0 1,1 0-1,-1 0 0,0 0 0,1 1 1,-1-1-1,1 0 0,-1 0 1,1 1-1,-1-1 0,-6 5 244,1-1-1,0 1 1,0 0-1,0 1 0,1-1 1,0 1-1,0 0 1,-4 8-1,1-3-225,2 0 0,0 1 0,0 0 0,-4 13 0,9-22-75,-1 1 1,1 0-1,1 0 1,-1-1-1,0 1 1,1 0-1,0 0 1,0 0-1,1 7 1,-1-9-5,1-1 0,-1 1 1,1 0-1,0-1 0,-1 1 1,1-1-1,0 1 0,0-1 1,0 0-1,0 1 0,0-1 1,0 0-1,1 0 0,-1 0 1,0 0-1,0 0 0,1 0 1,-1 0-1,1 0 0,-1 0 1,1-1-1,-1 1 0,1 0 1,0-1-1,1 1 0,5 0 14,1 0 0,-1 0 0,1-1 0,-1 0 0,0 0 0,1-1-1,-1 0 1,0 0 0,0-1 0,1-1 0,-1 1 0,-1-1 0,9-4 0,2-1 34,-2-1 1,1-1-1,-1-1 0,24-20 1,-33 25-28,1-1 0,-1 0 0,-1 0 1,1 0-1,-1-1 0,-1 0 0,1 0 1,-1 0-1,-1-1 0,0 0 1,0 0-1,0 0 0,-1 0 0,3-19 1,-6 26-23,0 1 1,1-1-1,-1 1 1,0-1-1,0 1 1,0 0-1,-1-1 1,1 1-1,0-1 1,0 1-1,-1-1 1,1 1-1,-1-1 1,1 1-1,-1 0 1,0-1-1,0 1 1,1 0-1,-1 0 1,0 0-1,0-1 1,0 1-1,0 0 1,0 0-1,-1 0 1,1 0-1,-2-1 1,0 1-38,1 1 1,0-1-1,-1 1 0,1-1 1,0 1-1,-1 0 0,1 0 1,-1 0-1,1 0 0,-1 0 1,1 0-1,0 1 0,-1-1 1,1 1-1,0 0 1,-1 0-1,-1 1 0,-6 3-173,0 1 0,1 0 1,0 1-1,0 0 0,-10 10 0,9-8 56,-6 7-237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180 127 10274,'11'-34'1491,"-8"22"-735,0 1 0,1-1 0,1 1-1,0 1 1,0-1 0,10-14 0,-14 25-649,-1 1 0,1-1 1,-1 1-1,0-1 0,1 1 1,-1-1-1,0 1 0,1 0 1,-1-1-1,0 1 0,1-1 0,-1 1 1,0 0-1,0-1 0,0 1 1,0 0-1,0-1 0,0 2 1,0 16 249,-1 1 0,-1-1 0,-1 0 0,-1 1 0,-9 25 0,5-13-159,-25 79 418,-6 0 0,-81 162-1,110-250-496,10-22-116,0 0-1,0 0 1,0 1-1,-1-1 1,1 0-1,0 0 1,0 0-1,0 0 1,0 0 0,0 0-1,0 0 1,0 0-1,-1 0 1,1 1-1,0-1 1,0 0-1,0 0 1,0 0-1,0 0 1,0 0 0,0 0-1,0 1 1,0-1-1,0 0 1,0 0-1,0 0 1,0 0-1,0 0 1,0 1 0,0-1-1,0 0 1,0 0-1,0 0 1,0 0-1,0 0 1,0 0-1,0 1 1,0-1-1,0 0 1,0 0 0,0 0-1,0 0 1,1 0-1,-1 0 1,0 1-1,0-1 1,0 0-1,0 0 1,0 0 0,0 0-1,0 0 1,1 0-1,-1 0 1,0 0-1,0 0 1,0 0-1,0 0 1,0 0-1,0 0 1,1 0 0,-1 0-1,0 0 1,0 1-1,0-1 1,0-1-1,1 1 1,7-6 99,-2-2-51,1 0 0,-2 0 0,1-1-1,-1 0 1,6-13 0,19-55 158,-21 51-137,-6 19-53,12-32 121,-2-1 1,-1 0-1,9-56 0,-22 110-123,0-1 1,1 0-1,1 1 0,0-1 0,1 0 1,5 19-1,-6-28-72,1 0 0,-1 0 0,1 0-1,0 0 1,0-1 0,0 1 0,0-1 0,0 1 0,1-1-1,0 0 1,0 0 0,4 4 0,-5-5-29,1-1-1,-1 0 1,1 1-1,0-1 1,-1 0 0,1-1-1,0 1 1,0 0-1,-1-1 1,1 1-1,0-1 1,0 0 0,0 0-1,0 0 1,0 0-1,-1-1 1,1 1 0,0-1-1,0 0 1,4-1-1,0-1-102,1-1-1,-1 0 1,0 0-1,0 0 0,0-1 1,-1 0-1,0 0 1,0-1-1,0 1 1,0-1-1,5-9 0,15-21-460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12755,'1'0'265,"-1"-1"1,0 0 0,1 1 0,-1-1 0,0 0-1,1 0 1,-1 1 0,0-1 0,0 0-1,0 0 1,0 1 0,1-1 0,-1 0-1,0 0 1,0 1 0,-1-1 0,1 0-1,0 0 1,0 1 0,0-1 0,-1-1 0,0 2-71,1 1 1,-1-1 0,0 0 0,1 1 0,-1-1 0,0 1 0,1-1 0,-1 1 0,1-1 0,-1 1 0,1 0-1,-1-1 1,1 1 0,-1 0 0,1-1 0,0 1 0,-1 0 0,1-1 0,0 1 0,-1 0 0,1 1 0,-9 23 26,1 0 0,2 1-1,0 0 1,2 0 0,0 0 0,2 1 0,1-1 0,3 33 0,-1-54-216,-1 1 0,1-1-1,0 0 1,0 0-1,0 0 1,3 7 0,-3-11-5,-1-1 0,0 1 0,1 0 0,-1 0 0,1-1 0,-1 1 0,1 0 0,-1-1 0,1 1 0,-1-1 0,1 1 0,0 0 0,-1-1 0,1 0 0,0 1 0,-1-1 0,1 1 0,0-1 0,0 0 0,0 1 0,-1-1 0,1 0 0,0 0 0,0 0 0,0 0 0,0 1 0,-1-1 0,1 0 0,0-1 0,0 1 0,0 0 0,0 0 0,-1 0 0,1 0 0,0-1 0,0 1 0,0 0 0,-1-1 0,1 1 0,0 0 0,-1-1 0,1 1 0,0-1 0,-1 1 0,1-1 0,0 0 0,0 0 0,8-7-1,0 0 0,-1-1 0,0 0 0,0-1 0,-1 1 0,0-2 0,9-17 0,32-82 2,-42 94 8,-3 6 4,1 0 0,0 1 0,9-15 0,-13 24-14,0 0 0,0 0 0,0-1 0,0 1 0,0 0-1,0 0 1,1 0 0,-1 0 0,0-1 0,0 1 0,0 0 0,0 0-1,1 0 1,-1 0 0,0 0 0,0 0 0,0 0 0,0 0 0,1 0-1,-1 0 1,0 0 0,0-1 0,0 1 0,1 0 0,-1 0-1,0 0 1,0 0 0,0 1 0,1-1 0,-1 0 0,0 0 0,0 0-1,0 0 1,1 0 0,-1 0 0,0 0 0,0 0 0,0 0 0,0 0-1,1 0 1,-1 1 0,0-1 0,0 0 0,0 0 0,0 0 0,0 0-1,1 0 1,-1 1 0,0-1 0,0 0 0,0 0 0,0 0-1,0 1 1,0-1 0,0 0 0,0 0 0,0 0 0,0 1 0,0-1-1,0 0 1,0 0 0,0 0 0,0 1 0,0-1 0,4 16-22,-4-14 19,2 5-5,15 67-82,-15-65 80,1 0-1,1 0 0,-1 0 1,2-1-1,8 15 0,-12-21 13,1 0 0,0 0 0,0 0 0,0 0 0,0-1 0,0 1 0,0 0 0,0-1 0,0 1 1,1-1-1,-1 0 0,1 0 0,-1 0 0,1 0 0,-1 0 0,1-1 0,0 1 0,-1-1 0,6 1 0,1-2 5,1 0 1,0 0 0,0-1-1,11-3 1,-14 3 6,1 0-1,-1 1 1,1-1 0,-1 1 0,1 1-1,13 0 1,-20 0-13,0 1 0,0-1 0,0 0 1,0 1-1,-1-1 0,1 1 0,0-1 0,0 1 0,0-1 0,-1 1 0,1 0 0,0-1 1,-1 1-1,1 0 0,0 1 0,-1-2-3,0 0-1,0 0 1,1 1-1,-1-1 1,0 0 0,0 1-1,0-1 1,0 0 0,1 1-1,-1-1 1,0 0 0,0 0-1,1 0 1,-1 1-1,0-1 1,0 0 0,1 0-1,-1 0 1,0 1 0,1-1-1,-1 0 1,0 0-1,1 0 1,-1 0 0,0 0-1,1 0 1,-1 0 0,0 0-1,1 0 1,-1 0-1,0 0 1,1 0 0,-1 0-1,0 0 1,1 0 0,-1 0-1,0 0 1,1 0-1,-1-1 1,0 1 0,1 0-1,-1 0 1,13-8 28,-1 1 0,1 0 0,0 1 1,0 1-1,17-5 0,3-2 12,-5 2 38,-16 7-363,0-2 0,0 0 0,0 0 0,11-8 0,-20 11 215,0 0 1,-1 0 0,1 0 0,-1 0-1,1-1 1,-1 1 0,0-1 0,0 1-1,0-1 1,0 0 0,0 0 0,-1 0-1,1 0 1,-1 0 0,0 0 0,0-1-1,0 1 1,0 0 0,-1 0 0,1-5-1,-3-20-470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16412,'0'-2'1696,"9"2"-1072,1 0-272,5 0 896,4 0-896,1 0-40,-1 0-87,-2 3-257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53 18436,'3'-5'506,"0"0"-1,-1 0 1,1-1 0,2-10 0,-5 15-457,1 1 1,-1-1 0,0 0-1,0 1 1,0-1 0,0 1 0,0-1-1,0 1 1,0-1 0,0 0 0,0 1-1,0-1 1,0 1 0,0-1 0,0 0-1,0 1 1,-1-1 0,1 1 0,0-1-1,0 1 1,-1-1 0,1 1 0,-1-2-1,0 2 29,0 0-1,0 0 1,0-1 0,0 1-1,0 0 1,0 0-1,0 0 1,0 0 0,0 1-1,0-1 1,0 0-1,0 0 1,0 0 0,0 1-1,0-1 1,0 1-1,0-1 1,0 1 0,1-1-1,-2 2 1,-13 7 47,1 1 1,0 1 0,1 0 0,0 1-1,1 0 1,1 1 0,0 0 0,0 1-1,1 0 1,-13 27 0,21-37-125,0 0 0,0 0 1,0 0-1,1 0 1,0 1-1,0-1 0,0 0 1,0 1-1,0 4 1,1-8-2,0 0 0,0 0 0,0 0 0,1-1-1,-1 1 1,0 0 0,0 0 0,1 0 0,-1-1 0,0 1 0,1 0 0,-1 0 0,0-1 0,1 1 0,0 0 0,-1-1 0,1 1 0,-1 0 0,1-1 0,1 1 0,-1 0-3,0 0 1,1-1-1,-1 1 1,1-1-1,-1 0 1,1 1-1,-1-1 0,1 0 1,0 0-1,-1 0 1,1 0-1,-1 0 0,1 0 1,-1-1-1,3 0 1,11-2-27,0-2 0,21-10 0,-21 9-13,-1 1 0,19-5-1,-32 9 40,0 1 0,0 0-1,0-1 1,0 1 0,0 0-1,0 0 1,-1 0-1,1-1 1,0 1 0,0 0-1,0 0 1,0 1 0,0-1-1,0 0 1,0 0 0,0 0-1,0 1 1,0-1-1,-1 0 1,1 1 0,0-1-1,0 1 1,0-1 0,-1 1-1,1-1 1,0 1 0,0 0-1,-1-1 1,1 1-1,0 0 1,-1-1 0,1 1-1,-1 0 1,1 0 0,-1 0-1,0-1 1,1 1 0,-1 0-1,0 0 1,1 0-1,-1 0 1,0 0 0,0 0-1,0 0 1,0 0 0,0 1-1,0 3 0,-1-1-1,1 0 0,-1 1 1,0-1-1,0 0 0,0 0 1,-1 0-1,-3 7 0,-3 3 52,0-1 0,-2 0 0,1 0 0,-2-1 0,-15 15 0,18-19-5,-1-1 0,1-1 0,-1 1 0,0-1 0,-1-1 0,1 0-1,-1 0 1,-19 6 0,11-10-88,18-1 59,-1 0 1,1 0-1,0 0 0,-1 0 1,1 0-1,0-1 0,0 1 1,-1 0-1,1 0 1,0 0-1,0-1 0,-1 1 1,1 0-1,0 0 0,0-1 1,0 1-1,-1 0 0,1 0 1,0-1-1,0 1 1,0 0-1,0 0 0,0-1 1,0 1-1,0 0 0,0-1 1,-1 1-1,1 0 1,0-1-1,1-2 21,0 0 0,-1 0 1,1 0-1,0 0 0,1 1 0,-1-1 0,0 0 1,4-4-1,14-25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18796,'0'-1'1696,"1"0"-1200,-1-1-223,2 4 311,2-1-504,0 3 192,-1-1-160,-1 3-328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2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15179,'-1'19'1721,"1"-6"-1193,0-9-264,0-2 608,1-5 1408,-1-4-1695,2-2-129,1 2-40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14867,'0'0'61,"0"-1"0,0 1 0,0 0 0,-1-1 0,1 1 0,0 0 0,0-1 0,0 1 0,-1 0 0,1 0 0,0-1 0,-1 1 0,1 0 0,0 0 0,0-1 0,-1 1 0,1 0 0,0 0 0,-1 0 0,1 0 0,0 0 0,-1-1 0,1 1 0,-1 0 0,1 0 0,0 0 0,-1 0 0,1 0 0,0 0 0,-1 0 0,1 0 0,-1 0 0,1 1 0,0-1 0,-1 0 0,1 0 0,0 0 0,-1 0 0,1 0 0,0 1 0,-1-1 0,1 0 0,-1 1 0,-16 10 896,0 6-750,2 0 0,0 1 0,1 1 0,0 0 0,2 1 0,0 0 0,1 1 1,2 0-1,0 1 0,-12 45 0,20-61-210,0 0 1,0 0-1,0 0 1,1 1 0,0-1-1,0 0 1,1 0-1,0 1 1,0-1-1,0 0 1,4 8 0,-5-12-30,1-1 1,0 1 0,0 0-1,0 0 1,0-1 0,0 1-1,0-1 1,1 1 0,-1-1-1,1 1 1,-1-1 0,1 0-1,-1 0 1,1 0 0,-1 0 0,3 1-1,-1-1-36,-1 0 0,0-1-1,1 0 1,-1 1 0,0-1-1,1 0 1,-1 0 0,0 0-1,1-1 1,-1 1 0,0-1-1,1 1 1,-1-1 0,0 0-1,0 1 1,4-3 0,1-1-17,0 0 0,-1-1 1,0 0-1,0 0 0,0 0 1,-1 0-1,6-8 0,16-24-416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12163,'-14'-19'1744,"7"9"-880,-2 1-360,6 7 1713,2-1-1393,4 4-176,-2 3-256,5 1-688,-2 0-608,8 3 768,1-1-160,4 0-104</inkml:trace>
  <inkml:trace contextRef="#ctx0" brushRef="#br0" timeOffset="1">441 128 17476,'17'0'1344,"-3"2"-1088,1-1-160,8 1 184,1-1-408,3 0-504,0 1-176,-4-1-328,-5 1 719,-8-1-263,-9-1-224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15707,'5'13'1529,"9"-9"-945,6-2-232,6 1 488,5-2-392,4 2-864,-4 0 600,4-3-208,-1-5-192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15203,'18'-8'608,"0"1"0,1 0 0,0 2 0,0 0 0,0 1 0,27-2 0,118 2 987,-163 4-1594,3 0 26,7 0 6,1 1 0,-1 0 0,1 0 0,10 4 0,-20-5-31,0 1 0,0 0 0,0-1 0,0 1 0,0 0 0,0 0 1,-1 0-1,1 0 0,0 1 0,-1-1 0,1 0 0,-1 1 0,2 1 0,-2-2-1,-1 0 0,1 0 0,-1 1 0,1-1-1,-1 0 1,0 0 0,1 1 0,-1-1 0,0 0 0,0 0-1,0 1 1,0-1 0,0 0 0,0 1 0,0-1-1,0 0 1,-1 0 0,1 1 0,0-1 0,-1 0 0,1 0-1,-2 2 1,-6 11 14,-1-2 1,0 1-1,-1-1 0,0 0 0,-1-1 1,-18 15-1,-11 12 56,30-28-51,1-1 1,1 2-1,-1 0 1,2 0-1,-8 12 1,14-21-19,0 1 1,-1 0 0,1-1 0,0 1-1,1 0 1,-1 0 0,0 0 0,1 0-1,0 0 1,-1 0 0,1-1 0,0 1-1,1 0 1,-1 0 0,0 0 0,1 0-1,0 0 1,-1 0 0,1-1 0,0 1-1,1 0 1,-1-1 0,0 1-1,1 0 1,-1-1 0,1 0 0,0 1-1,0-1 1,3 3 0,5 3-23,0-1 1,0 0-1,0 0 1,13 5-1,-15-8-88,0-1 0,-1 1 0,0 1 0,0-1 0,0 1 0,-1 1 0,1-1 0,-1 1 0,-1 0 0,11 14 0,-8-4-104,0-2-76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14931,'3'0'147,"-1"0"0,1 0 0,-1 0-1,1 0 1,-1-1 0,1 1 0,-1-1 0,1 1-1,-1-1 1,0 0 0,1 0 0,-1 0-1,0 0 1,3-2 0,35-24 313,-25 16-10,184-138 1652,-160 114-1869,-1-1 0,57-71 0,-87 98-141,-5 6-37,-1 0 1,1-1-1,-1 1 0,0 0 0,0-1 0,0 1 0,1-6 0,-36 64 1105,10-12-975,-21 57 0,38-84-356,1-1 0,1 1 0,1 0 0,0 0-1,0 0 1,2 0 0,0 26 0,4-26-98</inkml:trace>
  <inkml:trace contextRef="#ctx0" brushRef="#br0" timeOffset="1">556 344 17660,'-7'28'1616,"-3"6"-1128,-1 3-352,1 5 576,0 1 1057,1 3-1521,3-5 64,3-4-136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8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 19484,'5'-4'280,"1"0"0,-1 1 0,1-1 0,-1 1 0,1 0 0,0 1 0,0-1 0,0 1 0,8-1 0,-13 2-232,1 1-1,-1 0 0,1-1 1,0 1-1,-1 0 0,1 0 1,-1 0-1,1 1 0,0-1 1,-1 0-1,1 1 0,-1-1 0,1 1 1,-1-1-1,1 1 0,-1-1 1,3 3-1,-3-2-7,0 0-1,0 0 1,0 1 0,-1-1 0,1 0-1,0 1 1,0-1 0,-1 1 0,1-1-1,-1 1 1,0-1 0,1 1 0,-1-1-1,0 1 1,0 0 0,0-1 0,0 1-1,0-1 1,0 1 0,0 0 0,-1 2-1,-1 3-25,0 1-1,0-1 0,-1 0 1,0 0-1,0 0 0,-1 0 1,0 0-1,0-1 0,-10 12 1,-55 54 5,46-49-2,-5 3-6,17-17-3,1 0-1,1 0 1,0 1 0,0 0 0,0 0 0,2 1 0,-1 0-1,-5 13 1,12-23-6,1 0 0,0 0 0,-1 0 0,1-1 0,0 1 0,0 0-1,0 0 1,-1 0 0,1 0 0,0 0 0,0 0 0,0 0 0,0-1 0,1 1 0,-1 0 0,0 0-1,0 0 1,0 0 0,1 0 0,-1 0 0,1-1 0,-1 1 0,0 0 0,1 0 0,-1-1 0,1 1-1,0 1 1,1-1 2,0 0 0,-1 0 0,1 0 0,0 0 0,0-1 1,0 1-1,0 0 0,0-1 0,0 1 0,0-1 0,3 1 0,8-1-14,-1 0 0,1-1 0,13-2-1,-22 3-7,145-24-1368,-124 22 1121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14235,'-3'-4'1744,"6"1"-1079,13 3-265,4 0 1320,10-4-944,3 1-176,4 0-232,2-1-56,-2-1-240,-4 0-168,-7 3-440,-5 2-240,-12 0 624,-3 6-136,-6 6-152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15907,'24'0'1809,"6"0"-1233,6-5-240,4-1 680,2 0-848,-1-1 120,-6 1-192,-5 2-136,-9 0-192</inkml:trace>
  <inkml:trace contextRef="#ctx0" brushRef="#br0" timeOffset="1">338 0 16035,'4'4'266,"1"-1"-1,-1 1 0,1-1 1,0-1-1,1 1 0,-1-1 0,0 1 1,1-1-1,-1-1 0,12 3 1,7 3 304,-21-7-525,11 5 122,1 1 1,-1 0 0,20 11 0,-32-15-146,1-1 1,-1 1 0,1-1 0,-1 1 0,0 0 0,0 0 0,0 0 0,0 0 0,0 0 0,0 0-1,-1 0 1,1 1 0,-1-1 0,1 1 0,-1-1 0,0 1 0,0-1 0,0 1 0,0 0 0,-1-1-1,1 1 1,-1 0 0,0 0 0,1 0 0,-1 0 0,-1 3 0,-1 4 88,-1-1 1,0 0-1,-1 0 1,0 0 0,-9 16-1,-33 41 376,35-51-379,-8 11 49,-1-1 0,-31 29 0,33-38-81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14579,'13'0'1945,"-4"1"-1193,-3 19-248,-1 9 1568,0 14-1048,-5 7-223,0 5-385,3 2-104,-2-4-184,0-3-160,1-12-424,-1-11-200,2-14-289,0-9 945,-3-14-312,-10-6-184,-7-15-56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15891,'-7'-3'2113,"14"2"-1689,12-4 760,7 0-176,10-7-311,5 1-153,6-2-160,2 0-152,0 4-568,-3 5-256,-9 4 472,-3 3-104,-3 1-137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145 492 16932,'1'-1'111,"-1"0"0,0 0 0,0 0 0,0 0 0,0 0 0,0 0 0,0 0 0,0 0 0,0 0 0,0 0 0,-1 0 0,1 0 0,0 0 0,-1 0 0,1 0 0,0 0 0,-1 0 0,1 1 0,-1-1 0,0 0 0,1 0 0,-1 0 0,0 1 0,1-1 0,-1 0 0,0 1 0,0-1 0,1 0 0,-1 1 0,0-1 0,0 1 0,0-1 0,0 1 0,0 0 0,0-1 0,0 1 0,0 0 0,0 0 0,0 0 0,0 0 0,0 0 0,0 0 0,0 0 0,-2 0 0,-1 1 13,1 0 0,-1 0 0,1 1 1,-1-1-1,1 1 0,-1 0 0,1-1 0,0 2 1,0-1-1,-6 5 0,0 3-98,0 0 0,0 0-1,1 1 1,-12 22 0,17-28-27,0 0-1,1 0 0,0 0 1,0 0-1,0 1 1,1-1-1,-1 0 0,1 1 1,0-1-1,1 1 1,0-1-1,0 1 1,0 0-1,1 7 0,0-12 7,-1 0 0,0 0 0,1 1 0,0-1-1,-1 0 1,1 0 0,0 0 0,-1 0 0,1 0 0,0 0-1,0-1 1,0 1 0,0 0 0,0 0 0,0-1 0,0 1-1,0 0 1,0-1 0,0 1 0,0-1 0,1 1 0,-1-1 0,0 0-1,0 1 1,0-1 0,1 0 0,-1 0 0,0 0 0,0 0-1,1 0 1,-1 0 0,0 0 0,0 0 0,0-1 0,2 1-1,3-2 22,0 1-1,0-1 0,-1 0 0,1 0 1,10-7-1,-4 2 48,-1-1-1,0 0 1,0-1 0,-1 0 0,0-1-1,0 0 1,-1 0 0,-1-1 0,0-1-1,0 1 1,-1-1 0,0 0 0,-1-1-1,-1 1 1,5-16 0,-10 27-62,0 0 0,1 0 0,-1 0-1,0 0 1,1-1 0,-1 1 0,0 0 0,0 0 0,0 0 0,0 0 0,0 0-1,-1 0 1,1 0 0,0 0 0,0-1 0,-1 1 0,1 0 0,0 0-1,-1 0 1,1 0 0,-2-1 0,2 2-24,-1 0 0,1-1 0,-1 1 1,1 0-1,-1 0 0,0 0 0,1 0 0,-1-1 0,1 1 0,-1 0 0,0 0 0,1 0 1,-1 0-1,1 0 0,-1 1 0,1-1 0,-1 0 0,0 0 0,1 0 0,-1 0 0,1 1 1,-1-1-1,1 0 0,-1 0 0,1 1 0,-1-1 0,0 1 0,0 0-80,0-1-1,0 1 0,0 0 0,0 0 1,0 0-1,0 0 0,0 0 1,0 0-1,0 0 0,1 0 0,-1 0 1,0 1-1,1-1 0,-1 0 1,1 0-1,-1 1 0,1-1 1,-1 0-1,1 1 0,0-1 0,0 0 1,0 1-1,0-1 0,0 1 1,0-1-1,0 0 0,0 1 0,0-1 1,1 0-1,-1 1 0,1-1 1,0 2-1,0-2 7,-1 0-1,1-1 1,0 1-1,-1-1 1,1 1 0,0-1-1,0 1 1,-1-1 0,1 0-1,0 1 1,0-1 0,0 0-1,0 1 1,-1-1-1,1 0 1,0 0 0,0 0-1,0 0 1,0 0 0,0 0-1,0 0 1,-1 0-1,1 0 1,0-1 0,0 1-1,0 0 1,0 0 0,-1-1-1,1 1 1,0-1-1,1 0 1,26-16-1507,-11 2 1050,-2 0 0,1 0 0,-2-2 0,0 0 0,18-29 0,49-99 870,-80 144-309,9-18 412,-4 7 606,0 0 1,9-24-1,-43 156 1730,-7 39-1363,31-135-1257,1 1 0,1-1 1,1 1-1,4 35 1,-2-55-141,-1-1 1,1 1-1,0-1 1,1 1 0,-1-1-1,1 0 1,-1 0-1,1 1 1,1-1 0,-1 0-1,1-1 1,-1 1-1,1 0 1,5 4 0,-18-45-445,-18-91 72,31 128 302,0 1 1,-1 0-1,1 0 0,-1 0 1,1 0-1,-1 0 0,1 0 0,-1 1 1,1-1-1,2 3 0,27 14-1019,-22-14 711,0-2 1,0 1 0,0-1-1,0 0 1,0-1-1,1 0 1,-1-1 0,0 0-1,1-1 1,-1 0-1,0-1 1,0 0 0,0 0-1,0-1 1,0 0-1,13-7 1,-14 6 419,0 0 0,-1-1 0,1-1 0,-1 0 0,0 0 0,-1 0 0,0-1 0,0 0 0,0 0 0,9-13 0,-22 28 2087,-1 3-1405,0-1 1,0 1-1,1 0 1,1 1 0,-1 0-1,-3 14 1,8-22-657,0-1 1,1 1-1,-1 0 0,1 0 1,0 0-1,0 0 1,1 7-1,-1-10-59,0 0 0,1-1-1,-1 1 1,0 0-1,1 0 1,-1 0 0,1 0-1,-1-1 1,1 1 0,-1 0-1,1 0 1,0-1-1,-1 1 1,1 0 0,0-1-1,0 1 1,-1-1 0,1 1-1,0-1 1,0 1-1,0-1 1,0 0 0,0 1-1,-1-1 1,1 0-1,0 0 1,0 0 0,0 1-1,0-1 1,0 0 0,0 0-1,0 0 1,0-1-1,0 1 1,0 0 0,0 0-1,0 0 1,0-1 0,9-1 29,-1-1 0,0-1 0,0 1 0,-1-1 0,1-1 1,-1 0-1,0 0 0,0 0 0,0-1 0,-1 0 1,11-11-1,4-8 139,39-53 0,-21 19-103,-36 50-67,-7 11 6,-8 12 12,1 2 35,1 1-1,1 0 1,0 0-1,1 1 1,1 0-1,1 0 1,-6 34-1,11-50-45,0-1 0,0 1-1,-1-1 1,1 1 0,0-1 0,0 1-1,0-1 1,1 0 0,-1 1 0,0-1-1,1 1 1,-1-1 0,0 0 0,1 1-1,0-1 1,-1 0 0,1 1 0,0-1-1,0 0 1,-1 0 0,1 0 0,0 0-1,0 0 1,0 0 0,2 2 0,-1-3 3,0 1 0,0-1 0,0 1 0,0-1 0,0 1 0,1-1 0,-1 0 0,0 0 0,0 0 0,0 0 0,0-1 0,0 1 0,0 0 0,0-1 0,3 0 0,7-4 58,-1 0-1,1 0 1,-1-1 0,15-10 0,-4 0 1,-2-1 0,0-1-1,-1-1 1,0 0 0,-2-1 0,18-27-1,-5 1-26,-2 0-1,23-54 1,-40 77-53,-1-1 0,-1-1 1,-1 0-1,7-37 0,-16 58-75,-4 10 45,-6 10 6,10-15 15,-15 25-34,2 0 1,0 1-1,-18 53 1,28-67 3,1 0 0,0-1 0,0 1 0,2 0 0,-1 0 0,2 1 0,0-1 0,0 0 0,1 0 0,1 0 0,4 17 0,-5-27-69,0 1 0,0 0 1,1-1-1,-1 1 0,1-1 0,0 0 0,0 0 0,0 0 0,1 0 0,-1 0 0,1 0 1,3 3-1,-5-5 77,1 0 0,-1 0 0,1-1 1,-1 1-1,1 0 0,-1 0 0,1-1 1,0 1-1,0-1 0,-1 0 1,1 0-1,0 1 0,0-1 0,-1 0 1,1 0-1,0 0 0,0-1 0,-1 1 1,1 0-1,0-1 0,-1 1 0,1-1 1,0 0-1,-1 1 0,1-1 0,-1 0 1,1 0-1,-1 0 0,2-1 0,27-26-471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150 227 12459,'9'-9'593,"0"-1"1,0 0-1,-1 0 1,0-1 0,-1-1-1,7-13 1,-10 17-158,-1 1 0,0-1 0,0 0 1,-1 1-1,0-1 0,0-1 0,-1 1 1,0 0-1,-1 0 0,0 0 0,-1-11 1,1 18-317,0-1-1,0 0 1,-1 0 0,1 0 0,-1 0 0,0 0 0,0 0 0,1 1 0,-1-1 0,0 0 0,0 0-1,-1 1 1,1-1 0,-2-1 0,2 2-72,0 1 0,0-1-1,0 0 1,0 1 0,0-1-1,0 1 1,0 0 0,0-1-1,0 1 1,-1 0-1,1 0 1,0 0 0,0-1-1,0 1 1,0 1 0,0-1-1,0 0 1,-1 0 0,1 0-1,0 0 1,0 1 0,0-1-1,0 1 1,0-1 0,0 0-1,0 1 1,0 0 0,-1 0-1,-6 5 55,1-1-1,0 1 0,0 1 1,1-1-1,0 1 0,0 0 1,0 1-1,-7 13 0,-3 7-14,-14 36 0,-9 40-70,35-91-14,1 0 1,0 1-1,1-1 0,0 1 0,1 26 0,1-39-3,0 0 0,0 1 1,0-1-1,0 0 0,0 1 1,0-1-1,0 0 0,1 1 0,-1-1 1,0 0-1,1 0 0,0 1 1,-1-1-1,1 0 0,-1 0 0,1 0 1,0 0-1,0 0 0,0 0 1,0 0-1,0 0 0,0 0 0,0 0 1,0 0-1,0 0 0,0-1 0,0 1 1,1 0-1,-1-1 0,0 1 1,0-1-1,1 0 0,-1 1 0,0-1 1,1 0-1,-1 0 0,0 0 1,1 0-1,-1 0 0,0 0 0,1 0 1,-1 0-1,0 0 0,1-1 0,-1 1 1,2-1-1,6-2-7,0-1 1,0 1-1,0-2 1,0 1-1,8-7 0,16-12-49,-1-3 0,-2 0 0,0-2 0,-2-1 0,-1-1 0,-1-1 0,27-45 0,-40 53-88,-19 28 24,-24 33 11,27-34 103,-229 360 466,211-325-381,2 1 0,1 1-1,2 1 1,2 0 0,2 1 0,2 1-1,-7 74 1,16-110-150,0 1 1,1 0-1,0 0 0,1 0 1,3 14-1,-4-22 53,0-1 0,0 1 0,0-1 0,0 1 0,0-1 0,0 1 0,1-1 0,-1 1 0,0-1 0,0 1 0,1-1 0,-1 1 0,0-1 0,1 0 0,-1 1 0,0-1 0,1 1 0,-1-1 0,0 0 0,1 1 0,-1-1 0,1 0 0,-1 0 0,1 1 0,-1-1 0,1 0 0,-1 0 0,1 0 0,-1 0 0,1 0 0,-1 0 0,1 0 0,-1 1 0,1-1 0,-1 0 0,1-1 0,-1 1 0,1 0 0,-1 0 0,1 0 0,-1 0 0,1 0 0,-1 0 0,1-1 0,-1 1 0,1 0 0,-1 0 0,0-1 0,1 1 0,-1 0 0,1-1 0,-1 1 0,1-1 0,19-22-961,-8 3 543,-1 0 1,-1-1 0,9-25-1,0 0-1,11-21-191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85 247 16243,'-2'2'175,"1"0"0,-1 0 0,0 0 0,1 0 0,-1 0 0,1 0 0,0 0 0,0 1 0,-1-1 0,2 1 0,-3 4 0,1 0 113,-12 24 250,2 1 0,2 1 0,0 0 0,-7 59 0,16-90-518,1 0 1,0 0 0,0 0 0,0 0 0,0-1 0,0 1 0,0 0-1,1 0 1,-1 0 0,1 0 0,-1 0 0,1-1 0,0 1 0,-1 0-1,1-1 1,0 1 0,0 0 0,1 1 0,0-2-4,-1-1 0,0 1 0,0 0-1,0-1 1,0 1 0,1-1 0,-1 1 0,0-1 0,0 0 0,1 1 0,-1-1 0,0 0 0,1 0-1,-1 0 1,0 0 0,1 0 0,-1 0 0,0-1 0,0 1 0,1 0 0,-1 0 0,0-1 0,0 1-1,1-1 1,-1 0 0,0 1 0,1-2 0,10-4 82,-1-1-1,0-1 1,-1 1-1,18-18 1,35-41 174,-59 61-256,32-39 221,59-94 0,-112 165-24,1 1 1,1 1-1,2 0 0,1 1 1,1 0-1,-9 42 0,20-69-190,-1 1 0,1-1-1,-1 0 1,1 0 0,0 1 0,0-1-1,1 0 1,-1 1 0,1-1-1,0 0 1,1 5 0,-2-7-32,1 0 0,0 0-1,0 0 1,0 0 0,0 0 0,-1 0 0,1 0-1,0 0 1,0-1 0,1 1 0,-1 0 0,0 0-1,0-1 1,0 1 0,0-1 0,1 1 0,-1-1-1,0 0 1,1 1 0,-1-1 0,0 0 0,0 0-1,1 0 1,-1 0 0,0 0 0,1 0 0,-1 0-1,0 0 1,3-1 0,8-2-390,0 0 0,-1 0 0,1-1 0,0-1 0,-1 0 0,0-1 0,12-7 0,70-54-3375,-82 58 3455,19-15-2296,45-44 0,-39 22 4132,-35 46-1434,-1 0 0,0-1 0,1 1-1,-1 0 1,0-1 0,0 1 0,1 0 0,-1-1 0,0 1 0,0-1-1,0 1 1,0-1 0,0 1 0,1 0 0,-1-1 0,0 1 0,0-1-1,0 1 1,0-1 0,0 1 0,0 0 0,0-1 0,-1 1 0,1-1-1,0 1 1,0-1 0,-1 1-7,1 0-1,0 0 0,-1 0 1,1 0-1,-1 0 1,1 0-1,0 0 1,-1 0-1,1 0 1,-1 0-1,1 0 0,-1 0 1,1 1-1,0-1 1,-1 0-1,1 0 1,0 1-1,-1-1 1,1 0-1,0 0 0,-1 1 1,1-1-1,0 0 1,-1 1-1,1-1 1,0 0-1,0 1 1,-1 0-1,-10 14 757,1 1 1,1 0-1,0 0 0,1 1 0,-11 35 1,16-42-678,0-1 0,1 1 0,0-1 0,-1 17 0,3-25-140,0 1 1,-1-1 0,1 1-1,0-1 1,0 1 0,0-1-1,1 1 1,-1-1 0,0 1-1,0-1 1,1 0 0,-1 1-1,1-1 1,-1 1 0,1-1-1,0 0 1,0 1 0,-1-1-1,1 0 1,0 0-1,0 0 1,0 0 0,0 0-1,0 0 1,1 0 0,-1 0-1,0 0 1,0 0 0,1 0-1,-1-1 1,0 1 0,1-1-1,-1 1 1,0-1 0,1 1-1,-1-1 1,1 0 0,-1 0-1,1 0 1,2 0 0,4-1-13,-1 0 1,1-1 0,-1 0 0,1 0-1,-1-1 1,0 0 0,0 0 0,0-1-1,-1 1 1,10-8 0,62-52-68,-76 61 60,18-17-55,18-24-1,-32 36 39,-7 22 88,-1-11-60,2 1 0,-1 0-1,0 0 1,1 0-1,0 0 1,0 0 0,1 6-1,-1-10-17,1-1 0,-1 1 0,1-1 0,0 1 0,-1-1 0,1 1 0,-1-1 0,1 0 0,0 0 0,-1 1 0,1-1 0,0 0-1,0 0 1,-1 0 0,1 1 0,0-1 0,-1 0 0,1 0 0,0 0 0,0 0 0,-1 0 0,1-1 0,0 1 0,-1 0 0,1 0 0,0 0 0,-1-1-1,1 1 1,0 0 0,-1 0 0,1-1 0,0 1 0,0-1 0,24-14-552,22-24-1510,0-2-1,40-48 1,-28 28-71,-16 20 1044,26-27 444,-29 20 3492,-37 43-487,-5 4-1035,-7 8-133,-4 18-849,1-1-1,1 2 0,1 0 0,-9 39 1,2-9 8,10-33-198,-1-2 30,2 0 1,0 0-1,-3 35 1,8-56-168,1 1 0,0-1 1,0 1-1,0 0 0,0-1 1,-1 1-1,1 0 1,0-1-1,0 1 0,0-1 1,0 1-1,1 0 0,-1-1 1,0 1-1,0 0 0,0-1 1,0 1-1,1-1 1,-1 1-1,0 0 0,1-1 1,-1 1-1,1 0 0,8-11 103,7-26-22,-10 13 4,4-43 0,-1 7-40,-7 60-56,-1 0-1,0 1 1,1-1 0,-1 1-1,0-1 1,0 1 0,0 0-1,0-1 1,1 3 0,0 0 5,0-1 0,0 1 1,1 0-1,0-1 1,-1 0-1,1 0 0,0 0 1,0 0-1,1 0 0,-1 0 1,1-1-1,-1 1 1,1-1-1,0 0 0,0 0 1,0-1-1,4 2 1,-1-2 11,-1 0 0,1 0 1,-1 0-1,1-1 0,-1 0 1,1-1-1,-1 1 1,0-1-1,1 0 0,7-3 1,5-3 31,-1 0 0,0-1 0,-1 0 0,0-2-1,0 0 1,23-20 0,-7 3-18,-33 27-27,1 0 1,-1 0 0,0 0-1,0 0 1,0-1 0,0 1-1,0 0 1,0 0 0,0 0-1,0 0 1,0 0 0,0 0-1,1 0 1,-1 0 0,0 0-1,0 0 1,0 0-1,0 0 1,0 0 0,0 0-1,0 0 1,0 0 0,1 0-1,-1 0 1,0 0 0,0 0-1,0 1 1,0-1 0,0 0-1,0 0 1,0 0 0,0 0-1,0 0 1,0 0 0,0 0-1,1 0 1,-1 0-1,0 0 1,0 0 0,0 0-1,0 0 1,0 1 0,0-1-1,0 0 1,0 0 0,0 0-1,0 0 1,0 0 0,0 0-1,0 0 1,0 0 0,0 0-1,0 1 1,0-1 0,0 0-1,0 0 1,0 0-1,0 0 1,0 0 0,0 0-1,0 0 1,0 0 0,-1 8 16,-43 135 490,42-136-483,-2 12 144,-3 36 0,7-51-141,-1-1 1,1 1 0,0 0-1,0-1 1,1 1 0,-1 0-1,1-1 1,0 1-1,0-1 1,0 1 0,0-1-1,1 1 1,-1-1-1,1 0 1,0 0 0,4 6-1,-5-8-40,1 1-1,-1-1 1,1 0-1,-1 0 0,1 0 1,0 0-1,-1-1 1,1 1-1,0 0 0,-1-1 1,1 1-1,0-1 1,0 0-1,0 1 1,0-1-1,-1 0 0,1 0 1,0 0-1,0 0 1,0-1-1,0 1 0,-1 0 1,1-1-1,0 1 1,0-1-1,-1 0 0,1 1 1,0-1-1,-1 0 1,3-1-1,2-3-201,0 1 0,0-1-1,0 0 1,-1 0 0,0-1 0,5-6 0,-1-1-92,0 0 1,-1 0 0,-1-1 0,0 0-1,-1-1 1,-1 1 0,8-31 0,-3-7-561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25 15627,'9'-8'1128,"11"-8"837,-20 16-1933,0 0 0,1 0-1,-1 0 1,0 0 0,0 0 0,0 0 0,0 0 0,0-1 0,1 1 0,-1 0-1,0 0 1,0 0 0,0 0 0,0 0 0,1 0 0,-1 0 0,0 0 0,0 0 0,0 0-1,0 1 1,1-1 0,-1 0 0,0 0 0,0 0 0,0 0 0,0 0 0,0 0-1,1 0 1,-1 0 0,0 0 0,0 0 0,0 1 0,0-1 0,0 0 0,0 0-1,0 0 1,1 0 0,-1 0 0,0 1 0,-1 13 1679,-6 8-567,-16 39-1,-1 0-587,16-36-374,-28 92 566,32-99-660,0 1-1,1 0 1,1 0 0,0 23 0,2-41-83,0 1 0,0-1 0,0 0 0,0 1 0,0-1 0,0 0 0,1 1 0,-1-1 0,0 0 0,1 1 0,-1-1 0,1 0 0,-1 0 0,1 1 0,0-1 0,-1 0 0,1 0 0,0 0 0,0 0 0,0 0 0,1 1 0,-1-2-5,0 0-1,0 0 1,0 0 0,0 0-1,0 0 1,-1 0-1,1-1 1,0 1 0,0 0-1,0 0 1,-1-1 0,1 1-1,0-1 1,0 1-1,-1-1 1,1 1 0,0-1-1,-1 0 1,1 1 0,0-1-1,-1 0 1,1 1 0,-1-1-1,1 0 1,-1 1-1,0-1 1,1 0 0,-1 0-1,0 0 1,1 0 0,-1-1-1,5-9-66,-1 0 1,0-1-1,-1 1 0,0-1 0,1-19 0,0-60-412,-4 91 480,0-1 0,0 1 0,0 0 0,0 0 0,1 0 0,-1 0 0,0 0 0,0 0 0,0-1 0,0 1 0,0 0 0,1 0 0,-1 0 0,0 0 0,0 0 0,0 0 1,0 0-1,0 0 0,1 0 0,-1 0 0,0 0 0,0 0 0,0 0 0,0 0 0,1 0 0,-1 0 0,0 0 0,0 0 0,0 0 0,0 0 0,1 0 0,-1 0 0,0 0 0,0 0 0,0 0 0,0 0 0,1 1 0,-1-1 0,0 0 0,0 0 0,0 0 0,0 0 0,0 0 0,0 0 0,0 0 0,1 1 0,-1-1 0,0 0 0,0 0 0,0 0 0,0 0 0,0 1 0,0-1 1,0 0-1,0 0 0,0 0 0,12 13 97,-8-9-47,2 0-19,-1 0 0,0 0 1,1-1-1,0 1 0,0-1 0,0-1 1,0 1-1,1-1 0,-1 0 0,1 0 0,-1-1 1,1 0-1,-1 0 0,1-1 0,0 0 0,-1 0 1,1 0-1,0-1 0,-1 0 0,14-4 0,-6 1 4,0 0 0,0-2 0,-1 0 0,0 0 0,0-1-1,0-1 1,-1 0 0,17-14 0,-19 15-19,-8 12-17,-7 8-9,5-13 9,-8 20-8,-9 38 1,15-51 8,1 0 0,0 0 0,0 0 0,1 0 0,0 0 0,0 0 0,1 0 0,0 0 0,2 9 0,-2-14 2,-1 1-1,1-1 1,1 0 0,-1 0 0,0 1 0,1-1 0,-1 0 0,1 0 0,-1 0 0,1-1-1,0 1 1,0 0 0,0-1 0,0 1 0,0-1 0,0 1 0,0-1 0,1 0 0,-1 0-1,0 0 1,1 0 0,-1-1 0,1 1 0,-1-1 0,1 1 0,-1-1 0,1 0 0,-1 0-1,1 0 1,-1 0 0,1 0 0,3-2 0,5 0-14,1 0-1,-1-1 1,0 0-1,0-1 1,18-9-1,-8 2-149,0-1 0,-1-1 0,0-1 0,35-33 0,-69 66 199,0 0 1,2 1 0,0 1-1,1-1 1,1 2-1,1-1 1,1 2-1,-10 42 1,10-28 60,2 1 1,2-1-1,2 1 1,4 68-1,-2-105-98,1 12 12,0-1-1,-1 0 0,-1 1 1,-2 18-1,3-29-8,0 0-1,-1 0 1,1-1-1,-1 1 0,1 0 1,-1 0-1,0 0 1,1-1-1,-1 1 0,0 0 1,0-1-1,0 1 1,0 0-1,-1-1 0,1 1 1,0-1-1,-1 0 1,1 0-1,-1 1 0,1-1 1,-1 0-1,0 0 1,1 0-1,-1-1 0,0 1 1,0 0-1,1-1 1,-1 1-1,0-1 0,0 1 1,0-1-1,0 0 1,0 0-1,0 0 0,0 0 1,0 0-1,1 0 1,-3-1-1,-1 0 14,0-1 1,0 1-1,1-1 1,-1-1-1,1 1 0,-1 0 1,1-1-1,0 0 1,0 0-1,0 0 0,1-1 1,-1 1-1,1-1 0,0 0 1,0 0-1,0 0 1,0 0-1,1-1 0,-1 1 1,1-1-1,0 1 1,-1-9-1,-1 3-19,1-1 1,1 1-1,0-1 0,0 0 0,1 0 1,1 0-1,0 1 0,0-1 0,3-16 1,1 14-271,-1 1 0,2 0 0,0 0 0,0 1 0,9-14 0,-6 12 6,-1-1-1,-1 0 1,7-19 0,-3-11-262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28 247 12915,'-5'8'558,"-11"18"592,15-24-1059,0-1 1,0 0 0,1 1-1,-1-1 1,0 1 0,1-1-1,-1 1 1,1-1 0,0 1-1,0-1 1,-1 1 0,1 0-1,0 2 1,1-3 7,0-1 0,0 0-1,0 0 1,0 0 0,0 0 0,0 0-1,0 1 1,0-2 0,0 1 0,-1 0-1,1 0 1,0 0 0,0 0-1,0 0 1,0-1 0,0 1 0,0 0-1,0-1 1,-1 1 0,1-1 0,0 1-1,0-1 1,0 0 0,30-20 453,-1-1 1,-1-1-1,37-38 0,-33 30-399,105-100 79,-137 129-223,0 1 1,0 0-1,0 0 1,0 0-1,1 1 0,-1-1 1,0 0-1,0 0 1,1 0-1,-1 1 1,1-1-1,1 0 0,-3 2-3,0-1-1,1 0 1,-1 0-1,0 0 0,0 0 1,1 0-1,-1 1 1,0-1-1,0 0 0,0 0 1,1 0-1,-1 1 0,0-1 1,0 0-1,0 0 1,0 1-1,0-1 0,1 0 1,-1 0-1,0 1 1,0-1-1,0 0 0,0 0 1,0 1-1,0-1 0,0 0 1,0 0-1,0 1 1,0-1-1,0 0 0,0 1 1,0-1-1,0 0 1,0 0-1,0 1 0,0-1 1,-1 0-1,-13 43 374,10-31-337,-9 23 163,-1 0-221,2 1 1,1 0-1,-7 48 1,17-71-53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18652,'5'2'2112,"-5"2"-1423,0 3-425,-2 3 1400,2 0-920,-3-1-176,-1-8-560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16371,'-2'0'137,"0"-1"-1,0 0 0,0 1 1,0 0-1,0-1 0,-1 1 0,1 0 1,0 0-1,0 0 0,0 1 0,0-1 1,-1 0-1,1 1 0,0 0 1,0-1-1,0 1 0,0 0 0,0 0 1,0 0-1,0 0 0,0 0 0,1 1 1,-1-1-1,0 0 0,1 1 1,-1-1-1,1 1 0,-1 0 0,1 0 1,0-1-1,0 1 0,0 0 0,-2 4 1,-3 7 237,0 1 0,1-1 0,-7 29 0,10-34-294,-13 58 88,2 1 0,4 0 0,-2 119 0,11-184-155,0-1 0,0 1 0,0 0 0,0-1 0,0 1 0,0-1-1,1 1 1,-1-1 0,0 0 0,1 1 0,0 2 0,0-4-6,-1 0 1,0 0-1,0 0 0,1 0 1,-1 0-1,0 0 0,0 0 0,0 0 1,1 0-1,-1 0 0,0 0 1,0 0-1,1 0 0,-1 0 1,0 0-1,0 0 0,1 0 0,-1 0 1,0 0-1,0 0 0,1 0 1,-1 0-1,0 0 0,0-1 1,1 1-1,-1 0 0,0 0 0,0 0 1,0 0-1,0-1 0,1 1 1,-1 0-1,0 0 0,0 0 1,0-1-1,0 1 0,0 0 0,1-1 1,18-35 323,185-384 422,-198 409-754,-3 5-3,0 1 0,0-1 0,1 1 0,-1-1 0,1 1 0,0 0 0,1 1 0,-1-1 0,1 1 0,6-5 0,-11 9 4,1-1-1,-1 1 1,0 0 0,1 0-1,-1 0 1,0 0-1,0 0 1,1 0 0,-1 0-1,0-1 1,1 1 0,-1 0-1,0 0 1,1 0-1,-1 0 1,0 0 0,1 0-1,-1 1 1,0-1 0,0 0-1,1 0 1,-1 0 0,0 0-1,1 0 1,-1 0-1,0 0 1,0 1 0,1-1-1,-1 0 1,0 0 0,0 0-1,1 1 1,4 11 6,-3 17 18,-2-27-23,-2 19 31,0 1 0,-1-1 1,-1 1-1,-1-1 1,-1-1-1,-1 1 0,-1-1 1,-1 0-1,0-1 0,-2 0 1,0 0-1,-1-1 1,-1 0-1,0-2 0,-1 1 1,-1-1-1,-22 17 0,35-31-66,0-1-1,0 0 0,1 1 0,-1-1 0,0 0 0,0 0 1,0 0-1,0 0 0,-1-1 0,1 1 0,-4 0 0,6-1 11,0 0-1,-1 0 1,1 0-1,0 0 0,0 0 1,0 0-1,-1 0 1,1 0-1,0 0 0,0 0 1,0 0-1,-1 0 1,1-1-1,0 1 1,0 0-1,0 0 0,0 0 1,-1 0-1,1 0 1,0-1-1,0 1 0,0 0 1,0 0-1,0 0 1,0 0-1,-1-1 0,1 1 1,0 0-1,0 0 1,0-1-1,0 1 0,0 0 1,0 0-1,0 0 1,0-1-1,0 1 1,0 0-1,7-18-1183,6-1 193,0 0 0,28-31 0,-7 13-85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19372,'-1'4'236,"1"0"0,-1-1-1,0 1 1,0 0 0,-1-1-1,1 1 1,-1 0 0,1-1 0,-1 0-1,-4 6 1,-6 13 213,-3 11 198,1 1 0,2 0 0,2 1-1,-10 59 1,19-89-624,0-1-5,1 0-1,-1 1 1,1-1-1,0 1 1,0-1 0,0 0-1,0 1 1,1-1-1,2 9 1,-3-13-17,0 0-1,0 1 1,0-1 0,1 1 0,-1-1 0,0 0-1,0 1 1,0-1 0,0 0 0,1 1 0,-1-1-1,0 0 1,0 1 0,1-1 0,-1 0-1,0 0 1,1 1 0,-1-1 0,0 0 0,1 0-1,-1 1 1,0-1 0,1 0 0,-1 0 0,0 0-1,1 0 1,-1 0 0,1 1 0,-1-1-1,0 0 1,1 0 0,-1 0 0,1 0 0,-1 0-1,0 0 1,1 0 0,-1-1 0,1 1 0,-1 0-1,1 0 1,15-16 36,6-26-18,-14 23 14,-1-1 1,-1-1-1,0 1 0,-2-1 1,0 0-1,-2 0 0,0-1 1,-2-28-1,0 49-30,0-1 7,0 0-1,0 0 1,0 0 0,0 0 0,0 1-1,-1-1 1,1 0 0,-1 0-1,0 0 1,1 0 0,-1 0-1,0 1 1,0-1 0,0 0 0,0 1-1,-3-3 1,4 4-8,0 0 1,0 0-1,0 0 1,0 1-1,0-1 0,0 0 1,-1 0-1,1 0 1,0 0-1,0 1 0,0-1 1,0 0-1,0 0 0,0 0 1,0 1-1,0-1 1,0 0-1,0 0 0,0 0 1,0 1-1,0-1 1,0 0-1,0 0 0,0 0 1,0 1-1,0-1 1,0 0-1,0 0 0,0 0 1,0 1-1,0-1 1,0 0-1,1 0 0,-1 0 1,0 0-1,0 1 1,0-1-1,0 0 0,0 0 1,1 0-1,-1 0 1,0 0-1,0 0 0,0 1 1,1-1-1,9 12-25,-3-9-3,0-1 0,0 0 0,0 0 0,0 0 0,0-1 0,0 0 0,13 0 0,53-4-1004,-59 2 621,66-12-1270,-54 8 1277,4 0-275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176 229 17796,'0'0'79,"0"-1"0,0 1 0,0 0 0,0-1 0,0 1 0,0-1 0,0 1 1,0-1-1,0 1 0,0-1 0,0 1 0,-1-1 0,1 1 0,0 0 0,0-1 0,0 1 0,-1-1 1,1 1-1,0 0 0,0-1 0,-1 1 0,1-1 0,0 1 0,-1 0 0,1 0 0,-1-1 0,1 1 1,0 0-1,-1 0 0,1-1 0,-1 1 0,-17 3 1305,13 0-1111,0 0 1,1 0 0,-1 0 0,0 0-1,-4 5 1,-5 9-141,1-1 1,0 2-1,1 0 1,1 0-1,1 1 1,0 1-1,2 0 1,0 0-1,-9 39 1,16-56-125,1-1 1,-1 0-1,1 0 1,0 0 0,0 1-1,0-1 1,0 0-1,1 0 1,-1 0-1,2 4 1,-2-5-1,0 0-1,1 0 1,-1-1 0,0 1 0,1 0 0,-1-1 0,1 1 0,-1 0 0,1-1 0,-1 1 0,1-1 0,0 1 0,-1-1 0,1 1 0,0-1 0,-1 0 0,1 1 0,0-1-1,0 0 1,1 1 0,0-1 11,1 0-1,0 0 0,-1 0 0,1-1 1,-1 1-1,1 0 0,-1-1 1,1 0-1,-1 0 0,1 0 0,-1 0 1,0 0-1,0 0 0,1-1 1,-1 1-1,4-4 0,28-25 193,-1-3 0,-2 0 0,31-43 0,-32 39-128,-26 32-80,0 1-1,0 0 0,0-1 0,1 1 1,-1 1-1,1-1 0,0 1 1,10-5-1,-14 7-4,0 0 0,1 1 0,-1 0 0,0-1 1,1 1-1,-1 0 0,1 0 0,-1 0 0,1 0 0,-1 0 0,0 0 1,1 0-1,-1 0 0,1 0 0,-1 1 0,0-1 0,1 1 0,-1-1 1,0 1-1,1-1 0,-1 1 0,0 0 0,0 0 0,0-1 1,0 1-1,0 0 0,0 0 0,0 0 0,0 0 0,0 0 0,0 1 1,0-1-1,0 0 0,-1 0 0,1 0 0,0 1 0,-1-1 0,0 0 1,1 1-1,0 1 0,1 4-1,-1 1 0,1 0 0,-1-1-1,0 1 1,-1 0 0,0 0 0,0 0 0,-1-1 0,0 1 0,0 0-1,-3 9 1,-3 33 25,7-49-22,-1-1 0,1 1 0,0 0 0,0-1 0,0 1 0,1-1 0,-1 1 0,0 0 0,0-1 0,0 1 0,0-1 0,1 1 0,-1-1 0,0 1 0,0-1 0,1 1 0,-1-1 0,0 1 0,1-1 0,-1 1 0,1-1 0,-1 1 0,0-1 0,1 0 0,-1 1 0,1-1 0,-1 0 0,1 1 0,-1-1 0,1 0 0,0 0 0,-1 0 0,1 1 0,-1-1 0,1 0 0,-1 0 0,1 0 0,0 0 0,-1 0 0,1 0 0,-1 0 0,1 0 0,0 0 0,-1 0 0,1 0 0,-1-1 0,1 1 0,-1 0 0,1 0 0,-1-1 0,2 1 1,31-15 8,-7-1 21,0-1 0,-1-2 0,-1 0-1,0-1 1,-2-1 0,29-35 0,-30 23 92,-16 15-30,-5 18-90,0-1 1,-1 1 0,1-1 0,0 1 0,0-1-1,0 1 1,0 0 0,0-1 0,0 1 0,0-1-1,-1 1 1,1-1 0,0 1 0,0 0 0,-1-1-1,1 1 1,0 0 0,-1-1 0,1 1 0,0 0-1,-1-1 1,1 1 0,0 0 0,-1 0 0,1-1-1,-1 1 1,1 0 0,-1 0 0,1 0 0,-1 0-1,0-1 3,0 1 1,0 0-1,0 0 0,0 0 0,0 0 0,0 0 0,0 0 0,0 1 0,0-1 0,1 0 0,-1 0 1,0 1-1,0-1 0,0 0 0,0 1 0,0-1 0,0 1 0,1-1 0,-1 1 0,0 0 0,0-1 0,1 1 1,-1 0-1,0-1 0,1 1 0,-1 0 0,1 0 0,-1 0 0,1-1 0,-1 1 0,1 0 0,0 0 0,-1 1 1,0 1-6,0 0 0,0 0 0,0 0 1,1-1-1,-1 1 0,1 0 1,0 0-1,0 0 0,0 5 0,1-6 0,-1 0-1,0 0 0,1-1 0,-1 1 0,1 0 0,0-1 0,0 1 0,-1-1 0,1 1 0,0-1 0,0 1 0,0-1 0,1 1 1,-1-1-1,0 0 0,0 0 0,1 0 0,-1 0 0,4 2 0,-2-2 0,0 0 0,0 0 0,0 0 0,0 0 0,0 0 0,1-1 0,-1 1 0,0-1 0,0 0 0,4-1 0,4 0-1,0 0 0,-1-2 0,1 1-1,-1-1 1,17-7 0,-9 0 25,0 0 0,0-2-1,-1 0 1,-1 0 0,0-2 0,27-29-1,-36 36-13,-13 17-10,0 1-1,1 0 1,0 0 0,-6 22-1,7-20 0,1-4 2,-1 0-1,1 0 0,0 1 0,0-1 0,1 1 1,1 0-1,-1 0 0,1 17 0,1-27-8,0 1-1,0-1 1,0 0 0,0 1-1,0-1 1,0 1 0,0-1-1,0 0 1,1 1 0,-1-1 0,0 1-1,0-1 1,0 0 0,0 1-1,1-1 1,-1 0 0,0 1-1,0-1 1,1 0 0,-1 1-1,0-1 1,1 0 0,-1 1 0,0-1-1,1 0 1,-1 0 0,0 0-1,1 1 1,-1-1 0,0 0-1,1 0 1,-1 0 0,1 0 0,-1 0-1,0 0 1,1 0 0,-1 0-1,1 0 1,-1 0 0,1 0-1,-1 0 1,0 0 0,1 0 0,-1 0-1,1 0 1,-1 0 0,0 0-1,1-1 1,-1 1 0,0 0-1,1 0 1,-1 0 0,0-1-1,1 1 1,-1 0 0,0-1 0,1 1-1,-1 0 1,0 0 0,0-1-1,1 1 1,-1-1 0,18-21-929,-11 6-41,0-1 0,-1 0 0,-1-1 1,0 1-1,-1-1 0,2-31 0,-4-33-1353,-8 5 3375,8 84 2122,-2-5-3224,1 0 0,-1-1 1,1 1-1,-1 0 0,1-1 0,0 1 0,0-1 0,0 1 0,0-1 0,0 0 1,0 1-1,0-1 0,1 0 0,-1 0 0,0 0 0,3 2 0,8 3-290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200 109 17684,'-17'7'982,"1"0"1,0 2 0,1 0-1,0 1 1,-25 21-1,31-24-846,1 1-1,1 0 1,0 0 0,0 1-1,0 0 1,1 0-1,1 0 1,-1 1 0,1 0-1,-5 16 1,9-25-124,1 1 0,-1 0 0,1-1 0,0 1 0,-1-1 0,1 1 0,0 0 0,0-1 0,0 1 0,0 0 0,0-1 0,0 1 0,0 0 0,1-1 0,-1 1 0,1 0 0,0 1 0,0-2-7,-1 0 0,1-1 0,0 1 0,-1 0 0,1-1 1,0 1-1,0-1 0,-1 1 0,1-1 0,0 0 0,0 1 1,0-1-1,0 0 0,-1 0 0,1 1 0,0-1 0,0 0 1,0 0-1,0 0 0,0 0 0,0 0 0,1 0 0,4-1 8,0-1-1,0 1 0,0-1 1,0-1-1,0 1 0,0-1 1,7-4-1,14-11 19,-2-1-1,0-2 1,-1 0-1,-1-2 1,-1 0-1,-1-2 1,-1 0-1,-1-1 1,19-36 0,-35 57-31,0 0 1,0 0-1,0-1 1,-1 1-1,0-1 1,2-8 0,-4 14-1,0 0 0,0 0 0,0 0 0,0 0 0,0 0 0,0-1 0,0 1 0,0 0 0,0 0 0,0 0 0,0 0 0,0 0 0,0 0 0,0-1 0,0 1 0,0 0 0,0 0 0,0 0 0,-1 0 0,1 0 0,0 0 0,0 0 0,0-1 0,0 1 0,0 0 0,0 0 0,0 0 0,0 0 0,0 0 0,-1 0 0,1 0 0,0 0 0,0 0 0,0 0 0,0 0 0,0 0 0,0 0 0,-1 0 0,1 0 0,0 0 0,0 0 0,0 0 0,0 0 0,0 0 0,0 0 0,-1 0 0,1 0 0,0 0 0,0 0 0,0 0 0,0 0 0,0 0 0,0 0 0,-1 0 0,1 0 0,0 0 0,0 0 0,0 0 0,0 0 0,0 0 0,0 1 0,0-1 0,-9 7 5,-8 15 6,0 1 1,2 1 0,0 0-1,2 1 1,-19 50-1,29-69-15,2 0 1,-1 0-1,0 0 0,1 0 1,0 0-1,1 0 0,0 1 0,0-1 1,0 0-1,0 0 0,1 0 1,0 0-1,3 11 0,-2-14 3,-1 0-1,0 0 0,1 0 1,0 0-1,-1 0 0,1 0 1,0-1-1,0 1 0,1-1 1,-1 0-1,1 0 0,-1 1 1,1-1-1,-1-1 0,1 1 1,0 0-1,0-1 0,0 0 1,0 1-1,0-1 0,0 0 1,1-1-1,-1 1 0,0 0 1,0-1-1,1 0 0,2 0 1,2 0 9,0-1 1,-1 0-1,1 0 1,0-1-1,-1 0 1,0 0 0,1-1-1,-1 1 1,11-8-1,7-4 23,26-22-1,-45 32-34,11-8 5,45-35 41,-56 42-12,0-1 0,0 0-1,0 0 1,-1 0 0,0-1-1,7-12 1,-12 19-25,1 0 1,-1-1-1,0 1 0,0 0 0,0 0 1,0-1-1,1 1 0,-1 0 1,0-1-1,0 1 0,0 0 0,0-1 1,0 1-1,0 0 0,0 0 1,0-1-1,0 1 0,0 0 0,0-1 1,0 1-1,0 0 0,0-1 1,0 1-1,0 0 0,0-1 0,0 1 1,0 0-1,-1 0 0,1-1 1,0 1-1,0 0 0,0-1 0,0 1 1,-1 0-1,-11-1 132,-14 10 66,16-3-132,0 1 1,0 0-1,1 0 0,-11 11 0,16-14-55,0 0 1,0 0-1,1 0 1,0 0-1,0 1 1,0 0-1,0 0 1,1-1-1,0 1 1,0 1-1,-2 6 1,3-11-24,1 0 0,0 0 0,0 0 0,0 0 0,0 0 0,0 0 0,0 0 0,0 0 0,0 0-1,0 0 1,0-1 0,1 1 0,-1 0 0,0 0 0,1 0 0,-1 0 0,1 0 0,-1 0 0,1-1 0,-1 1 0,1 0 0,-1 0 0,1-1 0,0 1 0,0 0 0,1 1-58,0-1 0,0-1 0,0 1 0,0 0 0,0 0 0,0-1 0,0 1 0,0-1 0,0 1 0,0-1 0,2 0 0,6 0-463,-1-1 0,1 0 0,-1 0 1,11-3-1,5-4-967,43-19 1,-34 12 371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162 209 17044,'-1'0'105,"-1"-1"1,1 0-1,-1 1 1,1 0 0,-1-1-1,1 1 1,-1 0-1,1 0 1,-1 0 0,1 0-1,-1 0 1,1 0-1,-1 0 1,1 0 0,-1 0-1,1 1 1,-1-1-1,1 1 1,-1-1 0,1 1-1,-1 0 1,1 0-1,-2 0 1,-32 24 764,31-22-510,-4 3-173,1 0 0,0 0 0,0 1 0,0 0 1,1 0-1,0 0 0,0 1 0,1 0 0,0 0 0,1 1 0,0-1 0,-6 18 0,9-24-165,1-1-1,-1 0 1,1 1 0,-1-1 0,1 1 0,0-1 0,0 1 0,0-1 0,0 1 0,0-1 0,0 0 0,0 1 0,0-1 0,1 1 0,-1-1 0,0 1-1,1-1 1,-1 0 0,1 1 0,0-1 0,-1 0 0,1 1 0,0-1 0,0 0 0,0 0 0,0 0 0,0 0 0,0 0 0,0 0 0,0 0 0,0 0-1,1 0 1,-1 0 0,0-1 0,1 1 0,-1-1 0,0 1 0,1-1 0,-1 1 0,1-1 0,-1 0 0,0 1 0,1-1 0,-1 0 0,1 0 0,1 0 0,6 0 31,1 0 0,-1-1 0,1 0 1,-1-1-1,1 1 0,-1-2 0,0 0 1,0 0-1,0 0 0,0-1 1,12-7-1,-5 1 6,0-1 1,0 0 0,-1-1-1,24-25 1,-23 20-91,-1-1 0,-1 0 0,-1-1 0,-1 0 0,0-1 0,-1-1 0,-1 0 0,-1 0 0,-1-1 0,8-39 0,-15 58 15,-1 1 1,1-1 0,-1 1 0,0-1-1,0 1 1,0 0 0,0-1 0,-1-3-1,1 5 13,0 1-1,0 0 0,-1 0 0,1 0 1,0-1-1,0 1 0,0 0 1,0 0-1,0 0 0,0 0 1,-1-1-1,1 1 0,0 0 0,0 0 1,0 0-1,-1 0 0,1 0 1,0-1-1,0 1 0,0 0 1,-1 0-1,1 0 0,0 0 1,0 0-1,-1 0 0,1 0 0,0 0 1,0 0-1,-1 0 0,1 0 1,0 0-1,0 0 0,0 0 1,-1 0-1,1 0 0,0 0 0,0 0 1,-1 0-1,1 0 0,0 1 1,0-1-1,0 0 0,-1 0 1,1 0-1,0 0 0,-3 3-16,-1 0-1,1 0 1,0 0-1,1 1 1,-1-1-1,1 1 1,-1 0-1,-1 4 1,-10 18-187,2-1 0,1 2 0,2-1 0,0 1 0,2 1 0,-8 53 0,15-79 181,0 1 0,-1-1 0,1 1 0,0 0 0,1-1-1,-1 1 1,0 0 0,1-1 0,-1 1 0,1-1 0,0 1 0,0-1-1,0 1 1,0-1 0,0 0 0,1 1 0,-1-1 0,1 0 0,1 2-1,16 10-307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15483,'-4'6'681,"0"0"0,0 0-1,1 1 1,0-1 0,0 1-1,1-1 1,0 1 0,0 0-1,0 0 1,1 0 0,0 0-1,0 8 1,2-14-654,-1 0 0,0 0 0,1 0 1,-1 0-1,1 0 0,-1 0 0,1 0 1,-1 0-1,1 0 0,0 0 0,-1 0 0,1-1 1,0 1-1,0 0 0,-1 0 0,1-1 0,0 1 1,0-1-1,0 1 0,0-1 0,0 1 0,0-1 1,0 1-1,0-1 0,0 0 0,0 0 1,0 1-1,0-1 0,0 0 0,1 0 0,-1 0 1,0 0-1,0 0 0,1-1 0,4 1 20,1-1 0,-1 0-1,0 0 1,10-4-1,16-8 95,39-21 0,-45 20-47,0 2-1,42-14 0,-66 25-85,0 0-1,1 1 1,-1-1 0,0 1 0,1-1-1,-1 1 1,1 0 0,-1 0-1,0 0 1,1 0 0,-1 0 0,1 1-1,-1-1 1,0 1 0,4 1-1,-5-1 1,0 0-1,0 0 0,1 0 0,-1 0 1,0 0-1,0 1 0,0-1 0,0 0 0,0 1 1,-1-1-1,1 1 0,0-1 0,-1 1 0,1-1 1,-1 1-1,1 0 0,-1-1 0,0 1 0,0-1 1,0 1-1,0 0 0,0 1 0,0-1 0,0-1-1,0 1 1,0-1-1,0 1 1,0 0-1,1-1 1,-1 1-1,0-1 1,1 1 0,-1-1-1,1 1 1,0-1-1,-1 1 1,1-1-1,0 0 1,0 1-1,0-1 1,0 0-1,0 0 1,0 1-1,0-1 1,0 0-1,1 0 1,-1 0-1,3 1 1,-1-1 1,1-1 0,-1 1-1,1-1 1,-1 1 0,1-1 0,-1 0 0,1-1 0,-1 1 0,1 0 0,-1-1-1,6-1 1,19-7 43,55-23 0,-60 21-74,0 2-1,2 0 1,34-7-1,-58 16 19,0-1-1,0 1 1,0 0-1,0-1 0,0 1 1,0 0-1,0 0 0,0 0 1,0 0-1,1 0 1,-1 0-1,0 0 0,0 0 1,0 1-1,0-1 1,0 0-1,0 0 0,0 1 1,0-1-1,0 1 1,0-1-1,0 1 0,-1 0 1,1-1-1,0 1 1,1 1-1,-2-1 0,0 0 0,1 0 0,-1 1 0,0-1 0,0 0 0,0 1 0,0-1 0,0 0 0,-1 0 0,1 1 1,0-1-1,-1 0 0,1 0 0,0 1 0,-1-1 0,0 0 0,0 2 0,-5 6-135,0 0 0,0 0 1,-13 13-1,-3-3-1158,21-19 1264,1 1 0,-1-1-1,1 0 1,0 0 0,-1 0-1,1 1 1,-1-1 0,1 0-1,0 0 1,-1 0 0,1 0 0,-1 0-1,1 0 1,-1 0 0,1 0-1,-1 0 1,1 0 0,0 0-1,-1 0 1,1 0 0,-1 0-1,0-1 1,1 1 10,-1-1 1,1 1-1,0-1 0,-1 0 1,1 1-1,0-1 0,-1 1 1,1-1-1,0 0 0,0 0 1,0 1-1,0-1 0,-1 0 1,1 1-1,0-1 1,0 0-1,0 1 0,0-1 1,1 0-1,-1 0 0,3-24-560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17652,'-9'11'1592,"0"8"-1488,4 1-408,3 1 1136,4-1-200,6-12-568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16428,'2'12'676,"-1"-1"1,0 1 0,-1 0 0,0-1-1,-4 24 1,-16 57 878,14-73-1133,-99 352 2082,100-348-2454,7-14 14,-1-9-60,-1 1 0,0-1-1,1 0 1,-1 0 0,1 0 0,-1 0 0,0 0-1,1 0 1,-1 0 0,1-1 0,-1 1-1,0 0 1,1 0 0,-1 0 0,1 0 0,-1 0-1,0-1 1,1 1 0,-1 0 0,0 0 0,1-1-1,-1 1 1,0 0 0,1 0 0,-1-1 0,0 1-1,7-7 21,-1 1 0,0-1 0,0 0-1,0 0 1,-1-1 0,6-10-1,23-55 71,-22 47-55,24-65-132,-36 90 90,0 1 1,0-1-1,0 1 1,0-1-1,0 1 1,1 0-1,-1-1 1,0 1-1,0-1 1,0 1-1,0 0 1,1-1-1,-1 1 1,0 0-1,0-1 1,1 1-1,-1 0 1,0-1-1,1 1 1,-1 0-1,0-1 1,1 1-1,-1 0 1,1 0-1,-1 0 1,0-1-1,1 1 1,-1 0-1,1 0 1,-1 0-1,1 0 1,-1 0-1,0 0 1,1 0-1,-1 0 1,2 0-1,11 11-53,1 2-11,-10-12 70,0 0 1,0 0-1,-1-1 1,1 1 0,0-1-1,0 0 1,0 0-1,-1-1 1,1 1-1,0-1 1,0 1-1,-1-1 1,1 0 0,0-1-1,-1 1 1,7-4-1,4-2 41,0-2 1,21-15-1,-3-1 71,-1-2-1,40-45 1,-55 54-35,-1 0 0,-1-2 1,0 0-1,-2 0 0,16-36 1,-27 54-70,0-1 1,0 0 0,0 0-1,-1 0 1,1 0-1,-1 0 1,1 0 0,-1-6-1,-1 8-7,1 1 0,0-1 0,0 0-1,0 1 1,-1-1 0,1 0-1,0 1 1,-1-1 0,1 1-1,0-1 1,-1 1 0,1-1-1,-1 1 1,1-1 0,-1 1 0,1-1-1,-1 1 1,1-1 0,-1 1-1,1 0 1,-1-1 0,0 1-1,1 0 1,-1-1 0,1 1 0,-1 0-1,0 0 1,1 0 0,-1 0-1,0 0 1,0-1 0,1 1-1,-1 0 1,0 1 0,1-1 0,-1 0-1,0 0 1,1 0 0,-1 0-1,0 0 1,1 1 0,-1-1-1,1 0 1,-1 1 0,0-1 0,0 1-1,-6 2 1,0 1 0,1-1 0,0 1 0,0 1 0,0-1 0,0 1 0,0 0-1,1 0 1,0 1 0,-6 8 0,-9 13 10,-15 30-1,27-44-4,-7 11-10,2 1-1,-12 30 1,22-46 0,0 0 0,0 0 0,1 0 0,0 0 0,0 1 0,1-1 0,0 0 0,1 1 0,0-1 0,2 12 0,-1-18 1,-1-1-1,1 0 1,-1 1-1,1-1 1,0 0-1,0 0 0,0 0 1,0 0-1,0 0 1,1 0-1,-1 0 1,1 0-1,-1 0 1,1 0-1,0-1 0,-1 1 1,1-1-1,3 3 1,-2-3-2,1 1-1,-1-1 1,1 0 0,-1 1 0,1-2-1,-1 1 1,1 0 0,0-1 0,0 1 0,6-1-1,3-2-5,0 1 0,0-2 0,0 0 0,0 0-1,18-8 1,79-38-130,-109 49 133,0-1 0,0 1 0,0-1 1,0 1-1,0 0 0,0 0 1,0 0-1,0-1 0,0 1 0,0 0 1,1 0-1,-1 1 0,0-1 0,0 0 1,0 0-1,1 1 0,-1-1 3,-1 1-1,0-1 0,1 0 1,-1 1-1,0-1 1,1 0-1,-1 1 0,0-1 1,0 1-1,0-1 1,1 0-1,-1 1 0,0-1 1,0 1-1,0-1 1,0 1-1,0-1 0,0 1 1,0-1-1,0 0 1,0 1-1,0-1 0,0 1 1,0-1-1,0 1 1,-2 5-14,0-1 1,0 0 0,0 0-1,-5 8 1,6-11 13,-20 34-78,13-25-266,1 1 1,1-1-1,-1 1 0,2 1 1,0-1-1,-4 15 1,9-27 332,1 0 0,-1 0 0,0 0 0,0-1 0,0 1 0,1 0 0,-1 0 0,0 0 0,0 0 1,1 0-1,-1 0 0,0 0 0,0 0 0,0 0 0,1 0 0,-1 0 0,0 0 0,0 0 0,1 0 0,-1 0 0,0 0 1,0 0-1,1 0 0,-1 0 0,0 0 0,0 0 0,0 0 0,1 0 0,-1 0 0,0 0 0,0 0 0,0 1 0,1-1 1,-1 0-1,0 0 0,0 0 0,0 0 0,0 1 0,1-1 0,-1 0 0,0 0 0,0 0 0,0 1 0,0-1 0,0 0 0,0 0 1,0 0-1,0 1 0,1-1 0,-1 0 0,0 0 0,0 1 0,0-1 0,0 0 0,0 0 0,0 1 0,0-1 0,-1 0 1,1 0-1,0 0 0,0 1 0,0-1 0,0 0 0,0 0 0,0 1 0,0-1 0,0 0 0,0 0 0,-1 1 1,16-8-603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14563,'1'3'285,"-1"1"-1,2-1 1,-1 0-1,0 0 1,1 0-1,-1 0 1,1 0-1,0 0 1,0 0-1,0 0 1,0-1-1,1 1 1,2 2-1,-3-4-126,0 0-1,0 0 0,0 0 0,0-1 0,0 1 1,0 0-1,0-1 0,0 0 0,0 0 1,0 1-1,0-1 0,0-1 0,0 1 0,0 0 1,0 0-1,0-1 0,0 1 0,0-1 0,0 1 1,0-1-1,0 0 0,0 0 0,-1 0 1,3-1-1,4-4 126,1 0 1,-2 0-1,1-1 1,-1 1-1,0-2 0,0 1 1,-1-1-1,0 0 1,0 0-1,-1-1 1,0 0-1,7-18 1,-12 26-273,1 1 1,-1-1 0,1 0-1,-1 0 1,0 0 0,0 1-1,1-1 1,-1 0 0,0 0-1,0 0 1,0 0 0,0 0 0,0 1-1,0-1 1,0 0 0,0 0-1,-1 0 1,1-1 0,-1 2-9,1 0 1,0 0-1,-1 0 1,1 0-1,0 0 1,-1 0-1,1 0 1,-1 0-1,1 0 1,0 0-1,-1 0 1,1 0-1,-1 0 1,1 0-1,0 0 1,-1 0-1,1 0 1,0 0-1,-1 0 1,1 1-1,-1-1 1,1 0-1,0 0 1,0 0-1,-1 1 1,1-1-1,-27 25 59,11-4-14,1 2-1,-23 44 0,33-56-61,-1 0 0,2 1 0,0 0 0,0 0 0,1 1 0,0-1-1,1 1 1,0 15 0,2-26-20,0 0-1,0 0 1,0 0 0,1 0-1,-1-1 1,0 1-1,1 0 1,0 0 0,-1-1-1,1 1 1,0 0 0,0-1-1,0 1 1,0 0-1,0-1 1,0 1 0,0-1-1,1 0 1,-1 1 0,0-1-1,1 0 1,-1 0-1,1 0 1,2 1 0,-1-1 3,0 0 0,0 0 0,0 0 0,0 0 1,0-1-1,0 1 0,0-1 0,0 0 0,0 0 1,0 0-1,0-1 0,1 1 0,-1-1 0,4 0 0,31-15-237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12083,'-1'0'201,"1"1"0,0-1 0,0 0 1,0 1-1,0-1 0,0 0 0,0 0 0,-1 1 1,1-1-1,0 0 0,0 1 0,0-1 1,0 0-1,0 1 0,0-1 0,0 0 1,0 1-1,0-1 0,1 0 0,-1 1 1,0-1-1,0 0 0,0 1 0,0-1 0,0 0 1,0 0-1,1 1 0,8 4 2156,18-3-1499,-21-2-279,33-1 376,76-11-1,9-1-1560,-95 18-354,-18 2 218,-11-7 725,0 0-1,1 1 0,-1-1 1,0 0-1,0 1 0,0-1 1,0 0-1,0 1 1,0-1-1,-1 1 0,1-1 1,0 0-1,0 1 0,0-1 1,0 0-1,0 0 0,0 1 1,-1-1-1,1 0 1,0 1-1,0-1 0,0 0 1,-1 0-1,1 1 0,0-1 1,0 0-1,-1 0 0,1 1 1,0-1-1,0 0 1,-1 0-1,1 0 0,0 0 1,-1 1-1,-13 6-545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17324,'1'7'520,"1"0"1,-1 0-1,0 0 1,-1 1-1,0-1 1,0 0-1,-2 10 1,-12 53 1564,5-30-997,5-20-750,2-14-245,0 0 0,1 0 0,0 0 0,0 0 0,1 0 0,0 1 0,0-1-1,0 0 1,2 8 0,-2-13-86,0-1-1,1 1 0,-1 0 1,0-1-1,1 1 0,-1-1 1,0 1-1,1-1 1,-1 1-1,1-1 0,-1 1 1,1-1-1,0 1 0,-1-1 1,1 0-1,-1 1 1,1-1-1,0 0 0,-1 1 1,1-1-1,-1 0 1,1 0-1,0 0 0,0 0 1,-1 0-1,1 1 0,0-1 1,-1 0-1,1 0 1,0-1-1,-1 1 0,1 0 1,0 0-1,-1 0 0,1 0 1,0-1-1,-1 1 1,1 0-1,0-1 0,29-14 63,-28 13-57,32-22 54,-2-2 0,0-2-1,40-45 1,24-21-5,-85 88-51,-10 12-24,-11 22-20,-10 10 43,10-20-14,1 0 0,0 0 0,2 1-1,0 0 1,-8 39 0,15-57 7,-1 0 1,1 0-1,0 0 0,0 0 0,0 0 0,0 0 0,0 0 0,0 0 0,0 0 0,0 0 0,0 0 1,1 0-1,-1 0 0,0 0 0,0 0 0,1 0 0,-1 0 0,1 0 0,-1 0 0,1 0 0,0-1 1,-1 1-1,1 0 0,0 0 0,-1 0 0,1-1 0,0 1 0,0 0 0,0-1 0,-1 1 0,1-1 1,0 1-1,0-1 0,0 1 0,0-1 0,0 0 0,0 1 0,0-1 0,0 0 0,0 0 0,0 0 1,0 0-1,0 0 0,1 0 0,0 0 0,5-1 9,-1 0-1,1-1 1,-1 1 0,1-1 0,-1-1 0,6-2-1,17-9 34,-2-2 0,0-1 0,31-26 1,17-11 42,-75 54-87,0-1 0,0 1 0,0 0-1,1 0 1,-1-1 0,0 1 0,0 0 0,1 0-1,-1 0 1,0 0 0,0-1 0,1 1-1,-1 0 1,0 0 0,0 0 0,1 0-1,-1 0 1,0 0 0,1-1 0,-1 1-1,0 0 1,1 0 0,-1 0 0,0 0-1,1 0 1,-1 0 0,0 0 0,1 1-1,-1-1 1,0 0 0,0 0 0,1 0 0,-1 0-1,0 0 1,1 0 0,-1 1 0,0-1-1,0 0 1,1 0 0,-1 0 0,0 1-1,-1 16 11,-18 30 9,16-38-27,-1 1-8,-1-1-89,1 1 0,1 0 0,0 0 0,0 0 0,-1 14 1,4-23 48,0 0 0,0 0 0,0 0 1,0 0-1,0 0 0,0 0 0,0 0 1,0 0-1,0 0 0,1 0 0,-1-1 0,0 1 1,0 0-1,1 0 0,-1 0 0,1 0 1,-1 0-1,1-1 0,-1 1 0,1 0 1,0 0-1,-1-1 0,1 1 0,1 0 1,-1 0-2,1-1 0,-1 1 0,0-1 1,1 1-1,-1-1 0,1 0 0,0 1 1,-1-1-1,1 0 0,-1 0 0,1 0 1,-1 0-1,3-1 0,4-1 0,-1 0-1,0 0 0,1-1 1,-1 0-1,7-4 1,18-13-425,0-3-27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78 15715,'-2'-1'240,"-1"1"-1,0-1 1,1 1-1,-1 0 0,0 0 1,0 0-1,1 0 1,-1 1-1,0-1 0,0 1 1,1 0-1,-1-1 1,1 1-1,-1 0 0,1 1 1,-1-1-1,1 0 1,-4 3-1,-5 3 632,1 1 1,-14 12-1,16-13-580,0 1 1,0 0-1,1 0 0,0 0 1,0 1-1,1 0 0,0 0 0,1 0 1,-8 18-1,13-26-280,0 0 0,-1 0 0,1 0 0,0 0-1,0 0 1,0 0 0,-1 0 0,1 0 0,0 0 0,0 0 0,1 0 0,-1 0 0,0 0 0,0 0 0,0 0 0,1 0-1,-1 0 1,0 0 0,1 0 0,-1 0 0,1 0 0,-1 0 0,1 0 0,0 0 0,-1-1 0,1 1 0,0 0 0,0 0-1,-1-1 1,1 1 0,0-1 0,0 1 0,0-1 0,0 1 0,0-1 0,1 1 0,4 1-6,0 0-1,0-1 1,0 0 0,0-1 0,8 1 0,-8-1-2,98 0-133,-74-2 72,0 1-1,0 2 1,57 9 0,-75-5 74,-12-5-11,0 0 0,0 0-1,0 0 1,0 1 0,0-1 0,0 0-1,0 0 1,0 0 0,0 0 0,0 0-1,0 0 1,0 0 0,0 1 0,0-1-1,0 0 1,0 0 0,0 0 0,0 0-1,0 0 1,0 0 0,0 0 0,0 0-1,0 1 1,0-1 0,-1 0-1,1 0 1,0 0 0,0 0 0,0 0-1,0 0 1,0 0 0,0 0 0,0 0-1,0 0 1,-1 0 0,1 0 0,0 0-1,0 0 1,0 0 0,0 0 0,0 0-1,0 0 1,-1 0 0,1 0 0,0 0-1,0 0 1,0 0 0,0 0 0,0 0-1,-2 0 22,0 0 0,1 0 0,-1 0 0,1 0 0,-1-1 0,0 1 0,1-1 0,-1 1 0,1-1 1,-1 1-1,1-1 0,-1 0 0,1 0 0,0 0 0,-1 0 0,1 0 0,-2-1 0,0-2 19,-1-1 1,1 0 0,0 0-1,0 0 1,1-1 0,-1 1-1,1-1 1,0 1 0,0-1-1,1 0 1,0 0 0,-1-6-1,0-14 64,0-35 0,2 58-104,0-3-3,0 0 0,0 0-1,0 0 1,1 0 0,0 1 0,3-8 0,-4 11-54,1 1 1,0-1 0,0 1-1,-1-1 1,1 1 0,0-1-1,0 1 1,1 0 0,-1 0-1,0 0 1,0-1-1,1 1 1,-1 0 0,0 1-1,1-1 1,-1 0 0,1 0-1,-1 0 1,1 1 0,0-1-1,-1 1 1,1 0 0,0-1-1,-1 1 1,1 0 0,3 0-1,21 0-1505,-18 0 1310,0 0 0,0 0 0,0-1-1,0 0 1,0 0 0,0-1 0,-1 0-1,10-3 1,19-14-650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18020,'-8'6'394,"1"1"0,0 0 0,0 1 0,1 0 1,0 0-1,0 0 0,1 0 0,0 1 0,0 0 0,-6 18 0,0 8 352,-11 57 1,18-75-605,-5 21 103,2-1 0,2 2 0,1-1 0,2 59 0,2-96-237,0 0 1,0 0-1,0 0 1,0 0-1,0 0 1,0 0-1,1 0 1,-1 0-1,0 0 1,1 0-1,-1 0 0,0 0 1,1 0-1,-1-1 1,1 1-1,0 0 1,-1 0-1,1 0 1,-1-1-1,2 2 1,-1-2 2,0 0-1,0 1 1,-1-1 0,1 0 0,0 0 0,-1 0-1,1 0 1,0 0 0,0 0 0,-1 0 0,1 0-1,0-1 1,0 1 0,-1 0 0,1 0 0,0-1-1,-1 1 1,1 0 0,0-1 0,0 0 0,5-3 48,0-1 0,0 0 1,-1-1-1,7-7 0,46-55 246,158-195-163,-209 251-700,-14 13-934,-16 15-779,12-7 1833,1 0 0,1 0 0,-9 11 0,-7 10-728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15523,'0'28'1785,"0"-10"-1065,4-1-288,3-10 736,4-3-360,0-8-296,2-6-119,-6-10-337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16347,'8'0'308,"0"0"0,-1 0 0,1-1-1,-1-1 1,1 1 0,-1-1-1,1 0 1,-1-1 0,0 0 0,0 0-1,0 0 1,0-1 0,-1 0-1,1 0 1,-1-1 0,0 0 0,0 0-1,-1 0 1,0-1 0,0 1-1,0-1 1,0-1 0,-1 1 0,0-1-1,0 1 1,-1-1 0,0 0-1,0-1 1,3-12 0,-6 18-265,0 0-1,1 1 1,-1-1 0,0 0 0,0 0 0,0 0 0,0 0-1,-1 0 1,1 0 0,0 1 0,-1-1 0,0-2 0,1 4-34,-1 0 1,1-1 0,0 1 0,0 0 0,0-1 0,-1 1 0,1 0 0,0 0-1,0-1 1,-1 1 0,1 0 0,0 0 0,0 0 0,-1 0 0,1-1 0,0 1-1,-1 0 1,1 0 0,0 0 0,-1 0 0,1 0 0,0 0 0,-1 0 0,1 0-1,-1 0 1,-12 7 152,5 0-132,1 1 0,1 0 1,-1 0-1,1 1 1,0 0-1,1 0 0,-4 10 1,-1 3-53,-14 46 1,22-60 9,0 1 0,0-1 1,1 1-1,0 0 1,0-1-1,1 1 0,0 9 1,1-16 8,-1 0 1,0 0 0,1 0-1,-1 0 1,1 0 0,0 0-1,0 0 1,0 0 0,0 0-1,0 0 1,0 0 0,0-1-1,1 1 1,-1 0 0,0-1 0,1 1-1,0-1 1,-1 0 0,1 1-1,0-1 1,0 0 0,-1 0-1,1 0 1,0 0 0,0 0-1,0-1 1,0 1 0,0 0-1,1-1 1,-1 0 0,0 1-1,0-1 1,3 0 0,5-1 5,-1 0 0,0 0 0,1 0 0,-1-1 0,0-1 0,0 0 0,-1 0-1,1 0 1,0-1 0,-1-1 0,0 1 0,9-7 0,5-6 13,0 0-1,36-37 1,-8-1-17,-3-3-1,-2-2 1,-3-2 0,47-90-1,-83 140-8,0-1-1,0 0 0,6-26 1,-12 38 10,1 1 0,-1-1 1,0 0-1,0 0 0,0 0 1,1 1-1,-1-1 1,0 0-1,0 0 0,0 0 1,0 0-1,-1 1 0,1-1 1,0 0-1,0 0 0,0 0 1,-1 0-1,1 1 0,0-1 1,-1-1-1,0 2 1,1 0 0,-1 0-1,1 0 1,-1-1 0,1 1 0,-1 0 0,1 0-1,-1 0 1,1 0 0,-1 0 0,1 0 0,-1 0-1,1 0 1,-1 0 0,1 0 0,-1 0 0,1 1-1,-1-1 1,1 0 0,-1 0 0,1 0-1,0 1 1,-2-1 0,-2 3 4,0 0-1,0-1 1,1 2 0,-1-1 0,-4 5-1,-2 6-7,1-1 0,0 1 0,1 1 0,0 0 0,2 0 0,0 0 0,0 1 0,1 0-1,1 0 1,1 0 0,1 1 0,-2 16 0,3-9-1,0 0 0,2 0 1,1 0-1,0 0 0,2 0 0,1 0 0,13 39 1,-14-52 11,1 0 0,0 0 1,12 19-1,-15-27-7,0 0 1,1 0-1,-1 0 0,1 0 1,-1-1-1,1 1 0,0-1 1,0 0-1,0 0 0,0 0 1,1 0-1,-1 0 0,0-1 1,1 1-1,-1-1 0,7 1 1,-10-1-20,0-1 1,1 0 0,-1 0 0,1 0-1,-1 0 1,1 1 0,-1-1 0,1 0-1,-1 0 1,1 0 0,-1 0 0,1 0-1,-1 0 1,1 0 0,-1 0 0,1 0-1,-1 0 1,1 0 0,-1-1 0,1 1-1,-1 0 1,1 0 0,-1 0 0,0-1-1,1 1 1,-1 0 0,1-1 0,-1 1-1,0 0 1,1-1 0,-1 1 0,0 0-1,1-1 1,-1 1 0,0 0-1,1-1 1,-1 1 0,0-1 0,0 1-1,0-1 1,0 1 0,1-1 0,-1 1-1,0-1 1,0 1 0,0-1 0,0 1-1,0-1 1,0 1 0,0-1 0,0 1-1,0-1 1,0 1 0,0-1 0,-1 1-1,1-1 1,0 1 0,0 0 0,0-1-1,-1 1 1,1-1 0,-1 0 0,-17-28-1740,-55-49-1849,47 52 2837,-32-40 1,54 60 806,-28-40 801,30 42-650,0 0-1,0 0 1,1 0 0,-1-1 0,1 1 0,0 0 0,0-1 0,0 1 0,1 0 0,-1-6 0,1 8-81,1 0 0,-1 0 0,1 0-1,0 0 1,-1 0 0,1 0 0,0 0 0,0 1 0,0-1 0,0 0-1,0 0 1,1 1 0,-1-1 0,0 1 0,1 0 0,-1-1 0,1 1-1,0 0 1,-1 0 0,1 0 0,0 0 0,0 0 0,-1 0 0,4-1-1,7-2 136,0 0 0,23-4-1,-20 4-537,130-28-2779,-97 20 2309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 11899,'-10'1'1504,"4"-1"-704,-1 0 1697,10-1-1465,5-1-192,4 2-80,2 0-224,3 0-88,3-1-112,5-2-216,-1-4-168,-1 1 80,-4-2-32,-3 0-48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14683,'0'11'1280,"14"-9"-807,3-5-185,12-6 384,4-5-144,4-1-112,0 3-304,-2-6 32,-7 7-48,-12-3-144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15155,'10'7'1120,"-2"18"-879,-3 6-113,-8 14 296,1 11-120,-1 7-120,1 0-24,1-5-176,-2-5-176,3-11-280,-3-12 336,-1-16 32,-6-5-72,-6-10-89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15027,'0'-3'120,"1"-1"0,0 1 0,-1-1 0,1 1 0,1 0 0,-1-1 0,1 1 0,-1 0 0,1 0 0,0 0 0,0 0 0,0 0 0,0 0 0,1 0 0,-1 1 0,1-1-1,0 1 1,-1 0 0,1 0 0,0 0 0,0 0 0,1 0 0,-1 1 0,0 0 0,0-1 0,1 1 0,4-1 0,7-2 99,1 1 0,0 1 0,0 0 0,29 0 0,-29 2-200,0 1-1,0 0 0,-1 1 0,1 1 0,-1 1 0,0 0 0,17 6 0,-25-7-14,0 0-1,-1 1 1,1 0-1,-1 0 1,1 0-1,-1 1 1,-1 0-1,1 0 1,-1 1-1,1-1 1,-2 1-1,1 0 1,-1 0-1,1 1 1,-2-1-1,6 14 1,-4-7 36,-2 0 1,0 0 0,-1 0 0,0 1 0,-1-1 0,0 1 0,-1-1 0,0 1 0,-2-1 0,1 0-1,-2 1 1,0-1 0,0 0 0,-1 0 0,-1-1 0,0 1 0,-9 15 0,4-9 135,-1-1 1,0-1-1,-1 0 1,-1-1-1,-1 0 1,0-1-1,-1 0 1,-1-2-1,0 1 1,-28 16-1,34-24-106,0 0 0,0-1-1,0 0 1,0-1 0,-1 0-1,0-1 1,1 0 0,-1-1-1,0 0 1,-1 0 0,1-1-1,-12-1 1,21 0-50,1 0 0,-1-1 1,1 1-1,-1 0 0,1-1 0,-1 1 0,1-1 0,-1 0 1,1 1-1,-1-1 0,1 0 0,0 0 0,0 0 1,-1 0-1,1 0 0,0 0 0,0 0 0,0 0 1,0-1-1,0 1 0,0 0 0,1-1 0,-2-1 0,1 0 14,0 0 0,0 0-1,1 0 1,-1 0 0,1 0-1,0 0 1,0 0 0,0 0-1,0 0 1,0 0 0,1-4-1,5-16 47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75 140 16059,'-7'6'-14,"-1"1"1,1-1-1,0 1 0,1 1 0,0-1 0,0 1 0,-8 16 0,11-20 219,1 1 0,1-1 0,-1 0 0,0 1 0,1 0 0,0-1 0,0 1 0,0 5 0,1-8-149,0 1 0,0-1-1,1 1 1,-1-1 0,0 0 0,1 1 0,0-1 0,-1 0 0,1 1 0,0-1 0,0 0 0,0 0 0,1 0 0,-1 0 0,0 0 0,3 3 0,-2-4-23,-1 0 0,0 0 0,0 0 0,1 0 0,-1 0 0,1 0 0,-1 0 0,1 0 0,-1-1 0,1 1 0,-1 0 0,1-1 0,0 1 0,-1-1 0,1 0 0,0 0 0,-1 0 0,4 0 0,-2 0 12,1-1 0,-1 1-1,0-1 1,1 0 0,-1 0 0,0-1-1,0 1 1,6-4 0,-2 0 25,1 0-1,-1 0 1,0-1 0,0-1-1,-1 1 1,8-10 0,-5 3 50,0-1 0,-1 0 1,0 0-1,11-30 0,-16 35-74,0 0 0,-1 0 1,0 0-1,0 0 0,-1-1 0,0 1 0,-1 0 0,0-1 0,-2-17 1,1 24-38,1 1 0,-1-1 1,0 0-1,0 1 1,0-1-1,0 0 1,0 1-1,-1-1 1,1 1-1,-5-4 1,6 5-6,-1 0 0,0 0 0,0 0 0,0 1 0,0-1 0,0 1 0,0-1 0,0 1 0,0-1 0,0 1 0,-1-1 0,1 1 0,0 0 0,0 0 0,0-1 0,0 1 0,-1 0 0,1 0 0,0 0 0,0 1 1,0-1-1,0 0 0,-1 0 0,1 0 0,0 1 0,0-1 0,0 1 0,0-1 0,-2 2 0,-3 2 1,0 1 1,0-1-1,0 1 1,0 0-1,1 1 1,0 0-1,0 0 1,1 0-1,0 0 1,-6 12-1,-4 9-8,-13 36 1,16-31-4,-10 35 1,19-55 3,-1 0 1,1 0-1,1 0 1,0 1-1,1-1 1,1 15-1,-1-25 2,0-1 1,1 1-1,-1 0 0,0-1 0,1 1 0,-1-1 0,1 1 0,-1-1 0,1 1 0,-1-1 1,1 0-1,0 1 0,0-1 0,0 0 0,0 1 0,0-1 0,0 0 0,0 0 1,0 0-1,1 0 0,-1 0 0,3 1 0,-2-1 1,0-1-1,0 1 0,0-1 1,0 0-1,1 0 1,-1 0-1,0 0 1,0 0-1,0 0 1,1 0-1,-1-1 1,0 1-1,0-1 0,3-1 1,7-3 3,1-2-1,-1 1 1,0-2-1,11-8 1,-17 12-2,131-113 72,-35 26 160,-84 81-167,-18 10-63,1 0 1,-1 0-1,0 0 0,1 0 0,-1 0 0,0 0 1,1 0-1,-1 0 0,0 0 0,1 0 1,-1 0-1,0 0 0,1 0 0,-1 0 0,0 0 1,1 1-1,-1-1 0,0 0 0,1 0 1,-1 0-1,0 0 0,1 1 0,-1-1 1,0 0-1,0 0 0,0 1 0,1-1 0,-1 1 1,1 2 17,0 0 0,0 0 0,-1 0 1,1 1-1,-1-1 0,0 0 0,0 1 1,0 3-1,0-3-18,0 2 11,2 23 17,-2-28-30,1 0-1,-1 0 1,0 0 0,0-1 0,1 1-1,-1 0 1,1 0 0,-1-1-1,1 1 1,-1 0 0,1-1 0,-1 1-1,1 0 1,-1-1 0,1 1-1,0-1 1,-1 1 0,1-1 0,0 1-1,0-1 1,-1 0 0,1 1-1,0-1 1,0 0 0,0 0 0,-1 1-1,1-1 1,0 0 0,0 0-1,0 0 1,1 0 0,5-1 5,0-1 1,0 0-1,0-1 1,0 1-1,-1-1 1,1 0-1,-1-1 1,0 0-1,7-5 1,33-16 25,-44 23-31,1 1 1,0 0 0,0 0-1,0 1 1,0-1 0,0 1 0,0-1-1,0 1 1,0 0 0,3 0-1,-5 1 0,0-1-1,0 0 0,0 1 1,0-1-1,0 1 0,0-1 1,0 1-1,0-1 0,0 1 1,0 0-1,0 0 0,-1-1 1,1 1-1,0 0 0,-1 0 1,1 0-1,0 0 0,-1 0 0,1 0 1,-1 0-1,0 0 0,1 0 1,-1 0-1,0 0 0,1 0 1,-1 0-1,0 0 0,0 0 1,0 0-1,0 2 0,-1 30 27,1-25 2,0 0 0,0 0 0,0 0 0,2 8 0,-2-15-26,0-1 0,0 0 1,0 0-1,0 0 0,0 1 0,1-1 0,-1 0 1,0 0-1,0 0 0,0 1 0,0-1 0,0 0 1,0 0-1,1 0 0,-1 0 0,0 0 1,0 1-1,0-1 0,0 0 0,1 0 0,-1 0 1,0 0-1,0 0 0,0 0 0,1 0 1,-1 0-1,0 0 0,0 0 0,1 0 0,-1 0 1,0 0-1,0 0 0,0 0 0,1 0 1,-1 0-1,0 0 0,0 0 0,0 0 0,1 0 1,11-6 96,13-14 27,-24 20-119,45-41 160,-8 4-51,3 3-1,0 1 1,59-34 0,-93 63-93,0 1 0,1-1 0,14-4-1,-21 8-15,0 0 0,0 0-1,-1-1 1,1 1 0,0 0 0,0 0-1,-1 0 1,1 0 0,0 0-1,0 0 1,0 0 0,-1 0-1,1 0 1,0 0 0,0 0-1,-1 0 1,1 0 0,0 1-1,0-1 1,-1 0 0,1 1-1,0-1 1,0 0 0,-1 1-1,1-1 1,-1 1 0,1-1-1,0 1 1,-1 0 0,1-1-1,-1 1 1,1-1 0,-1 1-1,0 0 1,1 0 0,-1-1-1,0 1 1,1 0 0,-1-1-1,0 1 1,0 0 0,1 0 0,-1 0-1,0-1 1,0 1 0,0 0-1,0 0 1,0 0 0,-1 1-1,0 7 109,0 1 0,-1-1 0,-6 16 0,1 1 142,7-25-252,-1-1-1,1 1 1,0 0 0,0-1-1,0 1 1,0-1 0,0 1-1,0 0 1,0-1 0,0 1-1,0 0 1,0-1 0,0 1-1,0-1 1,1 1 0,-1 0-1,0-1 1,0 1 0,1-1-1,-1 1 1,0-1 0,1 1-1,-1 0 1,0-1 0,1 0-1,-1 1 1,1-1 0,-1 1-1,1 0 1,19 5 147,2 1-535,-21-6 330,-1-1 0,1 1 1,-1-1-1,1 1 0,-1 0 0,1-1 1,-1 1-1,1 0 0,-1-1 0,0 1 1,0 0-1,1-1 0,-1 1 0,0 0 1,0 0-1,0-1 0,1 1 0,-1 0 1,0 0-1,0-1 0,0 1 0,0 0 1,-1 0-1,1-1 0,0 1 0,0 0 1,0 0-1,-1 1 0,0-1 23,1 0-1,-1 0 1,0 0 0,1 0 0,-1 0-1,0-1 1,0 1 0,0 0 0,0 0-1,0 0 1,0-1 0,0 1-1,0-1 1,0 1 0,0-1 0,0 1-1,0-1 1,0 1 0,0-1 0,0 0-1,-1 0 1,1 1 0,0-1-1,-2 0 1,-16-7-449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14267,'1'14'2000,"8"-5"-1151,9-11-329,10-2 1096,13-9-632,6-1-79,7 0-305,-3-4-272,-2 7-552,-6 1-264,-10 7 584,-12 2-184,-18 3-88,-10-2-73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83 14523,'0'-5'553,"1"0"0,-1-1 0,-1 1 0,-1-10 0,2 15-506,0-1 0,0 0 1,0 1-1,0-1 0,0 1 0,0-1 0,0 0 0,0 1 0,-1-1 0,1 1 0,0-1 0,0 1 0,-1-1 0,1 0 0,0 1 0,-1-1 0,1 1 0,-1 0 0,1-1 0,-1 1 0,1-1 0,-1 1 0,1 0 0,-1-1 0,1 1 0,-1 0 1,1-1-1,-1 1 0,0 0 0,1 0 0,-1 0 0,1 0 0,-1-1 0,0 1 0,1 0 0,-1 0 0,0 0 0,1 0 0,-1 0 0,1 1 0,-1-1 0,0 0 0,1 0 0,-1 0 0,1 0 0,-1 1 0,0-1 0,1 0 0,-1 1 0,1-1 1,-1 0-1,0 1 0,-3 2 86,0 1 1,1-1-1,0 1 0,-1-1 1,1 1-1,0 0 1,1 0-1,-1 0 1,-3 9-1,-18 46 150,18-44-215,0 3-34,-18 51 8,22-62-44,1 1 1,-1-1-1,1 1 1,1-1 0,-1 1-1,1-1 1,2 10-1,-2-16 2,0 0 0,0-1 0,0 1 0,0 0 0,0-1 0,0 1 0,0 0 0,1-1 0,-1 1 0,0 0 0,0-1 0,1 1-1,-1 0 1,1-1 0,-1 1 0,0-1 0,1 1 0,-1 0 0,1-1 0,-1 1 0,1-1 0,0 0 0,-1 1 0,1-1 0,-1 1 0,1-1 0,0 0 0,-1 0 0,1 1-1,0-1 1,0 0 0,-1 0 0,1 0 0,0 0 0,-1 0 0,1 0 0,0 0 0,0 0 0,-1 0 0,1 0 0,0 0 0,-1 0 0,2-1 0,3 0 2,-1-1 1,1 0-1,-1 0 1,0-1-1,0 1 0,4-5 1,40-32 31,66-71 1,14-12 377,-128 121-400,1 0-1,0 0 0,0 0 0,0 1 0,0-1 0,0 0 1,0 1-1,0-1 0,1 0 0,-1 1 0,0 0 1,0-1-1,0 1 0,1 0 0,0-1 0,-1 1-3,-1 1 0,0-1-1,1 0 1,-1 0 0,0 0 0,1 1-1,-1-1 1,0 0 0,1 0 0,-1 1-1,0-1 1,0 0 0,1 1-1,-1-1 1,0 0 0,0 1 0,0-1-1,1 0 1,-1 1 0,0-1 0,0 1-1,0-1 1,0 0 0,0 1-1,0-1 1,0 0 0,0 1 0,0-1-1,0 1 1,0-1 0,0 8 90,-1 0 1,-1-1 0,-2 13-1,1-9-64,2-7-16,0 0 0,1-1 0,0 1-1,-1 0 1,2 0 0,-1 0 0,0 0-1,2 7 1,-2-10-14,1 0 1,-1-1-1,0 1 0,1 0 0,-1 0 1,1 0-1,-1 0 0,1 0 0,-1-1 1,1 1-1,0 0 0,-1 0 0,1-1 0,0 1 1,0-1-1,0 1 0,-1 0 0,1-1 1,0 0-1,0 1 0,0-1 0,0 1 1,0-1-1,0 0 0,0 0 0,0 0 1,0 1-1,0-1 0,0 0 0,0 0 1,0 0-1,0 0 0,0-1 0,0 1 0,-1 0 1,1 0-1,0-1 0,0 1 0,2-1 1,12-6 31,0 0 0,0-1 0,-1-1 1,0 0-1,22-20 0,-7 6 25,-8 6-15,-16 13-28,-1-1 0,1 1 0,1 0 0,-1 1 0,0-1 0,1 1 0,0 0 0,0 0 0,9-2 0,-14 5-12,-1 0 0,1 0 0,0 0 0,-1 0 1,1 0-1,0 0 0,-1 0 0,1 0 0,-1 1 1,1-1-1,0 0 0,-1 0 0,1 1 0,-1-1 0,1 0 1,-1 1-1,1-1 0,-1 1 0,1-1 0,-1 1 0,1-1 1,-1 1-1,0-1 0,1 1 0,-1-1 0,0 1 0,1-1 1,-1 1-1,0 0 0,0-1 0,1 1 0,-1 0 1,0-1-1,0 1 0,0-1 0,0 1 0,0 0 0,0-1 1,0 2-1,-1 31 166,0-30-153,-11 58 220,9-48-199,-1 1 1,2-1-1,0 1 1,1 0-1,0 16 1,1-29-55,0-1 0,0 0 1,0 1-1,0-1 0,0 0 0,0 0 0,0 1 1,0-1-1,0 0 0,0 1 0,0-1 0,0 0 1,0 0-1,0 1 0,0-1 0,0 0 1,0 0-1,1 1 0,-1-1 0,0 0 0,0 0 1,0 1-1,0-1 0,1 0 0,-1 0 0,0 0 1,0 0-1,0 1 0,1-1 0,-1 0 0,0 0 1,0 0-1,1 0 0,-1 0 0,0 0 0,1 0 1,-1 1-1,0-1 0,0 0 0,1 0 1,-1 0-1,0 0 0,1 0 0,-1 0 0,0 0 1,0 0-1,1-1 0,-1 1 0,0 0 0,0 0 1,1 0-1,-1 0 0,0 0 0,0 0 0,1 0 1,-1-1-1,0 1 0,0 0 0,1 0 1,-1 0-1,0-1 0,0 1 0,0 0 0,0 0 1,1-1-1,-1 1 0,17-20-1070,24-48 230,-16 27 301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131 211 15243,'-3'3'411,"0"-1"0,1 0 0,-1 0 1,0 0-1,0 0 0,0-1 0,0 1 0,-6 1 0,-10 6 1072,12-4-1230,1 1 1,-1-1-1,1 1 1,0 0 0,1 0-1,0 1 1,0 0-1,0 0 1,-5 10-1,7-12-237,1 0-1,0 0 0,-1 1 0,2-1 0,-1 1 0,1 0 1,0-1-1,0 1 0,0 0 0,1-1 0,0 1 0,0 0 1,0 0-1,2 7 0,-2-11-15,1 0 0,-1-1 0,1 1 0,0 0 0,-1-1 0,1 1 0,0-1 0,0 1 0,0-1 0,0 1 0,0-1 0,1 0 0,-1 0 0,0 1 0,0-1 0,1 0 0,-1 0 0,1 0 0,1 0 0,0 0-1,0 0 1,0 0 0,0 0-1,0-1 1,0 1 0,0-1-1,0 0 1,0 0 0,0 0-1,4-1 1,4-1-1,-1 0 1,1-1-1,-1 0 0,0-1 1,13-7-1,10-6 4,-1-2 1,-1-2-1,0-1 0,47-44 1,-56 44 28,0-1 0,-1-1 1,-2-1-1,-1 0 0,30-55 1,-45 74-12,0-1 1,-1 0 0,0 0-1,2-11 1,-3 17-17,-1 0-1,0 0 1,0 1 0,0-1 0,0 0 0,0 0-1,0 0 1,0 0 0,0 0 0,0 0 0,-1 1-1,1-1 1,0 0 0,0 0 0,-1 0 0,1 0-1,-1 1 1,0-2 0,1 1 0,-1 1 0,0 0 0,0 0 0,1-1 0,-1 1 1,0 0-1,0 0 0,0 0 0,1 0 0,-1 0 0,0 0 0,0 0 0,1 0 0,-1 0 1,0 0-1,0 0 0,0 0 0,1 1 0,-1-1 0,0 0 0,1 1 0,-1-1 0,0 0 1,0 1-1,0 0 0,-5 2 9,1 1 0,-1 0 1,1 1-1,0-1 0,0 1 1,1 0-1,-1 0 0,1 0 1,0 1-1,1 0 1,-1-1-1,1 1 0,-3 7 1,1 0-40,0 1 0,0 0 1,1-1-1,1 1 1,-2 19-1,4-27-76,1 0 0,0 0-1,0 0 1,0 0 0,1 0 0,0 0 0,0 0 0,4 11-1,-4-15 70,0 0 1,0 1-1,0-1 0,0 0 0,1 0 0,-1 0 0,1 0 1,-1 0-1,1-1 0,0 1 0,0 0 0,0-1 0,0 1 1,0-1-1,0 0 0,0 0 0,1 0 0,-1 0 0,0 0 0,1 0 1,-1 0-1,0-1 0,6 1 0,24 0-305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30 14659,'-3'-23'1253,"-3"16"-756,6 7-481,-1 1-1,1-1 1,-1 0 0,1 0 0,-1 0 0,1 0-1,-1 1 1,1-1 0,-1 0 0,1 1-1,-1-1 1,1 0 0,-1 1 0,1-1-1,-1 0 1,1 1 0,0-1 0,-1 1-1,1-1 1,0 1 0,-1 0 0,-10 18 423,1 0 1,0 1-1,2 1 0,-11 38 1,9-28-180,-20 64 505,5 1 0,5 1 0,-15 168 0,34-258-732,-1 20 186,2 39 0,0-65-206,0 1 1,0-1 0,0 0 0,1 1-1,-1-1 1,0 0 0,0 0 0,1 1-1,-1-1 1,1 0 0,-1 0 0,1 1 0,-1-1-1,1 0 1,0 0 0,0 0 0,-1 0-1,3 2 1,-3-3-8,0 0 0,1 0 0,-1 0 0,0 0 0,1 0 0,-1 0 0,0 0-1,1 0 1,-1 0 0,0 0 0,1 0 0,-1 0 0,0 0 0,1-1 0,-1 1 0,0 0 0,1 0 0,-1 0-1,0 0 1,1-1 0,-1 1 0,0 0 0,0 0 0,1 0 0,-1-1 0,0 1 0,10-17 117,2-14 35,-1 0 0,9-46 0,8-71 127,-25 129-256,18-128 82,-21 155-116,1 0 1,0-1 0,0 1 0,1 0 0,-1-1 0,2 1 0,-1-1-1,1 0 1,0 0 0,1 0 0,0 0 0,0-1 0,9 12 0,-9-14 0,0 0 0,1 0 0,-1 0 1,1 0-1,0-1 0,0 0 1,0 0-1,0 0 0,0-1 1,1 0-1,-1 0 0,1 0 1,0-1-1,-1 1 0,1-1 1,0-1-1,0 1 0,12-2 0,-5 0 7,1-1-1,0-1 0,-1 0 0,0-1 0,0 0 0,0-1 0,0-1 0,19-11 0,-18 8 21,0 0 0,0-1 0,-1 0 0,0-1 0,-1 0 0,20-25 1,-27 26 24,-8 11 24,-12 13-15,-5 19-34,19-31-21,0 0 1,0 0-1,0 0 1,1 0-1,-1 0 1,0 0-1,1 0 1,0 0-1,0 0 1,-1 0-1,1 1 1,0-1-1,1 0 1,-1 0-1,1 3 1,-1-4 1,1 0 1,0 0 0,-1-1 0,1 1-1,0 0 1,-1 0 0,1-1 0,0 1 0,0 0-1,0-1 1,-1 1 0,1-1 0,0 1 0,0-1-1,0 0 1,0 1 0,0-1 0,0 0 0,0 1-1,0-1 1,0 0 0,0 0 0,0 0-1,0 0 1,0 0 0,0 0 0,1-1 0,31-5 103,-10-2 22,44-22 1,-51 21-82,2 1 1,-1 1 0,1 0 0,0 1 0,20-3 0,-37 8-50,1 1 0,-1 0 0,1 0-1,-1-1 1,1 1 0,0 0 0,-1 0-1,1 0 1,-1 1 0,1-1 0,-1 0 0,1 1-1,0-1 1,-1 1 0,0-1 0,1 1-1,-1 0 1,1-1 0,-1 1 0,0 0-1,1 0 1,-1 0 0,0 0 0,0 0-1,2 2 1,-1 1 1,-1 0 0,1-1 0,-1 1 0,1 0 0,-1 0 1,-1 0-1,2 8 0,-2-9-19,1 1 0,-1 0 0,1 0 1,0-1-1,0 1 0,0 0 0,1-1 0,-1 1 1,1-1-1,3 5 0,-4-7-46,0 0-1,0 0 1,0 0 0,0-1 0,1 1-1,-1 0 1,0-1 0,1 1-1,-1-1 1,0 1 0,1-1 0,-1 1-1,1-1 1,-1 0 0,0 0 0,1 0-1,-1 0 1,1 0 0,-1 0-1,1 0 1,-1 0 0,1-1 0,-1 1-1,0 0 1,1-1 0,-1 1-1,0-1 1,2-1 0,7-2-182,-1-1 1,0-1-1,9-6 0,-1 0 22,21-10-412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 17132,'0'0'192,"1"0"0,-1-1 1,0 1-1,1-1 1,-1 1-1,0-1 0,0 1 1,1-1-1,-1 1 0,0-1 1,0 1-1,0-1 1,0 1-1,0-1 0,1 1 1,-1-1-1,0 1 1,0-1-1,-1 1 0,1-1 1,0 1-1,0-1 0,0 1 1,0-1-1,0 1 1,0-1-1,-1 1 0,1-1 1,0 1-1,0-1 1,-1 1-1,0-1 0,0 0-79,0 1 0,0 0 0,0-1 0,0 1 0,0 0 0,-1 0 0,1 0 0,0 0 1,0 0-1,0 0 0,0 0 0,-1 0 0,-1 1 0,-44 16-826,44-16 1108,-11 4-350,1 1 0,1 0-1,-1 1 1,1 1 0,0-1-1,0 2 1,1 0 0,0 0-1,-12 14 1,22-21-35,0-1-1,0 1 1,0-1 0,0 1-1,0 0 1,0-1 0,1 1-1,-1 0 1,0-1 0,1 1-1,-1 0 1,1 0 0,0 0-1,-1 0 1,1-1 0,0 1-1,0 0 1,1 3 0,-1-4-13,1 0 0,-1 0 0,1 0 0,0 0 0,-1 0 1,1 0-1,0 0 0,0 0 0,0 0 0,0 0 0,-1 0 0,1 0 1,0-1-1,1 1 0,-1 0 0,0-1 0,0 1 0,0-1 1,0 1-1,0-1 0,1 1 0,-1-1 0,0 0 0,0 0 1,0 0-1,1 0 0,1 0 0,7 1-272,1-1 0,-1-1 0,1 0 0,-1 0 0,20-6 0,50-20-1110,-46 14 1133,8-1-416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15963,'-9'14'583,"1"2"0,0-1 1,0 1-1,-6 22 0,2-8 152,6-13-474,-154 434 3584,156-424-3661,4-27-182,0 1 1,0-1-1,0 0 1,0 0-1,0 0 1,0 0-1,0 0 1,0 1-1,0-1 1,1 0-1,-1 0 1,0 0-1,0 0 1,0 0-1,0 0 1,0 1-1,0-1 1,0 0-1,0 0 1,0 0-1,1 0 1,-1 0-1,0 0 1,0 0-1,0 0 1,0 0-1,0 0 1,0 0-1,1 0 1,-1 1-1,0-1 1,0 0-1,0 0 1,0 0-1,0 0 1,0 0-1,1 0 1,-1 0-1,0 0 1,0 0-1,0 0 1,0 0-1,1-1 1,10-8 44,-3-3-48,1-1 0,-2 0 0,0-1 0,0 0 0,-2 0 0,1 0 0,2-16 0,-4 19 1,11-56-81,-13 65 19,1 9 36,3 11 13,-5-14 3,0 1 5,0-1 0,1 0 0,-1 1 0,1-1 0,0 0 0,1 0 0,-1 0 0,1 0 0,0 0 0,0-1-1,0 1 1,0-1 0,0 0 0,1 0 0,0 0 0,-1 0 0,1-1 0,0 0 0,7 4 0,-5-5 6,0 1-1,1-1 1,-1 1 0,0-2-1,1 1 1,-1-1-1,1 0 1,-1 0 0,0-1-1,1 0 1,-1 0 0,0 0-1,11-5 1,-1 1 25,0-2 0,0 0 1,-1-1-1,0-1 0,-1 0 0,0-1 0,22-20 0,-34 29 8,-3 2-1,-6 7 27,-8 10 56,-17 25-1,28-36-82,-23 44 157,26-48-171,0 0 1,0 0-1,0 0 1,0 0-1,0 0 1,1 0-1,-1 0 1,1 0-1,0 0 1,0 0-1,0 0 1,0 0-1,0 0 1,1 0-1,0 4 1,0-6-10,-1-1 0,0 1 1,1 0-1,0 0 0,-1 0 0,1-1 1,-1 1-1,1 0 0,0-1 1,0 1-1,-1 0 0,1-1 0,0 1 1,0-1-1,0 1 0,0-1 1,0 0-1,-1 1 0,1-1 0,0 0 1,2 1-1,0-1 1,0 0 1,0 0-1,0 0 0,0 0 1,1 0-1,4-2 1,2 0-103,0-1 1,-1 0-1,14-8 1,-15 7-30,0 0 0,0-1 1,0 0-1,0-1 1,-1 0-1,0 0 1,0-1-1,-1 0 0,0 0 1,0 0-1,-1-1 1,1 1-1,-2-1 0,1-1 1,-1 1-1,0-1 1,4-13-1,4-33-353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17204,'1'6'1528,"2"-2"-1080,1 2-160,4 3 440,-3-1-712,4-1 152,-3-1-168,7 4-144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17564,'-25'17'2168,"18"-13"-1677,-1 0 1,1 1-1,0 0 0,1 0 1,-1 1-1,1-1 0,0 1 1,0 1-1,-8 11 0,14-17-460,0-1 0,0 0 0,-1 1 0,1-1 0,0 1 0,0-1 0,0 1 0,0-1 0,0 0 0,0 1 0,0-1 0,0 1 0,0-1-1,0 1 1,0-1 0,0 1 0,0-1 0,0 0 0,0 1 0,0-1 0,0 1 0,1-1 0,-1 1 0,0-1 0,0 0 0,1 1 0,-1-1 0,0 0 0,0 1 0,1-1-1,0 1 1,16 5 335,26-7-344,-39 0 10,22-2-28,1-2 1,46-15-1,-48 12 11,0 1-1,49-6 1,-73 13-15,0-1 0,0 1-1,0 0 1,0 0 0,1 0-1,-1 0 1,0 0-1,0 0 1,0 0 0,1 0-1,-1 1 1,0-1 0,0 0-1,0 1 1,0-1 0,0 1-1,0-1 1,0 1 0,0-1-1,0 1 1,0 0 0,0 0-1,0-1 1,0 1 0,0 0-1,0 0 1,0 1 0,7 7 5,-7-8-4,1-1-1,-1 1 1,1 0 0,-1 0-1,1 0 1,-1-1-1,1 1 1,0-1-1,-1 0 1,1 1-1,0-1 1,-1 0 0,1 0-1,0 0 1,0 0-1,-1 0 1,3-1-1,35-6-47,-25 3 11,44-8-124,123-19-554,-174 30 668,0 1 0,1 0 0,-1 0-1,8 1 1,-14-1 43,0 0 0,0 0 0,-1 0 0,1 0 0,0 1 0,0-1 0,0 0 0,-1 0 0,1 1 0,0-1 0,0 0 0,-1 1 0,1-1 0,0 0 0,-1 1 0,1-1 0,0 1 0,-1-1 0,1 1 0,-1 0 0,1-1 0,-1 1 0,1-1 0,-1 1 0,1 0 0,-1 0 0,1-1 0,-1 1 0,0 0 0,0 0 0,1-1 0,-1 1 0,0 0 0,0 0 0,0 0 0,0-1 0,0 1 0,0 0 1,0 0-1,0 0 0,0-1 0,0 1 0,-1 0 0,1 0 0,0-1 0,0 1 0,-1 1 0,-3 6-31,-1-1 1,1 0 0,-1 0-1,-8 8 1,1-1-669,12-14 697,0 0-1,0 0 0,1 0 0,-1 0 0,0 0 0,0 0 1,0 0-1,0-1 0,0 1 0,1 0 0,-1 0 0,0 0 0,0 0 1,0 0-1,0 0 0,0 0 0,1 0 0,-1 0 0,0 1 1,0-1-1,0 0 0,0 0 0,0 0 0,1 0 0,-1 0 1,0 0-1,0 0 0,0 0 0,0 0 0,0 0 0,0 0 0,0 0 1,1 1-1,-1-1 0,0 0 0,0 0 0,0 0 0,0 0 1,0 0-1,0 0 0,0 1 0,0-1 0,0 0 0,0 0 0,0 0 1,0 0-1,0 0 0,0 1 0,0-1 0,0 0 0,0 0 1,0 0-1,0 0 0,0 0 0,0 1 0,0-1 0,0 0 1,0 0-1,0 0 0,0 0 0,0 0 0,0 1 0,0-1 0,0 0 1,0 0-1,-1 0 0,1 0 0,17-6-294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17060,'-3'7'2240,"3"2"-1352,2 2-296,8-7 2001,11 3-1401,3 2-184,9 0-503,6-1-129,3-1-120,1 3-152,-2-4-576,-1 3-401,-7-6 713,-1-6-168,-9-10-80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14619,'3'-8'1736,"0"7"-951,3 1-281,1 4 1184,0 6-512,-1 9-231,1 5-193,-3 11-304,-2 5-80,-2 11-80,-8 1-80,0 1-216,2-3-200,-1-7-528,-2-5-272,-4-17 792,1-8-193,-6-20-167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16075,'45'-33'2086,"61"-34"-1,-90 58-1765,1 1 0,0 0 0,1 2 0,0 0 0,0 1 0,0 0 0,28-2 0,-41 6-268,-1 1 0,1 0 0,0 0 0,0 0 0,0 1 0,-1-1 0,1 1 0,0 0 0,-1 1 0,9 3 0,-11-4-34,-1 0-1,1 0 0,-1 0 1,1 0-1,-1 1 0,1-1 0,-1 0 1,0 1-1,0-1 0,0 1 1,0 0-1,0-1 0,0 1 0,0 0 1,-1-1-1,1 1 0,0 0 1,-1 0-1,0 0 0,1 0 0,-1 0 1,0-1-1,0 1 0,0 0 1,0 0-1,0 0 0,0 0 1,-1 0-1,0 2 0,-2 8 48,0-1-1,-1 1 0,-1-1 1,0 0-1,0-1 1,-1 1-1,-11 14 1,-58 66 353,47-59-320,27-31-108,0-1 0,0 1 0,1 0 0,-1 0 0,0 0 0,1 0 0,-1 0 0,1 0 0,-1 0 0,1 0-1,0 0 1,-1 0 0,1 2 0,0-3 4,0 0-1,0 1 0,0-1 1,0 0-1,0 1 0,0-1 1,0 0-1,1 0 0,-1 1 1,0-1-1,0 0 1,0 1-1,1-1 0,-1 0 1,0 0-1,0 1 0,1-1 1,-1 0-1,0 0 1,0 0-1,1 1 0,-1-1 1,0 0-1,1 0 0,-1 0 1,0 0-1,1 0 0,-1 0 1,32 1-400,-20-2 276,0 1 11,0 0 1,0 1-1,0 1 0,-1 0 1,1 0-1,0 1 1,14 6-1,-23-8 106,1 1-1,0 0 1,-1 0-1,0 0 1,1 0 0,-1 1-1,0-1 1,0 1 0,0 0-1,-1 0 1,1 0 0,-1 0-1,1 0 1,-1 0 0,0 1-1,0-1 1,-1 1-1,1 0 1,-1 0 0,0-1-1,0 1 1,0 0 0,0 0-1,-1 0 1,1 4 0,-1 3 116,-1 1 1,0-1-1,0 0 1,-1 0-1,-1-1 1,0 1-1,0 0 1,-1-1 0,0 0-1,-1 1 1,0-2-1,-1 1 1,0-1-1,-12 15 1,8-12 148,-1 0 0,-1-1 1,1 0-1,-2-1 0,0 0 0,0-1 0,0 0 1,-1-1-1,-23 9 0,13-9-181,0-1-1,-1-2 1,0 0 0,0-1-1,0-2 1,-35-1 0,52-1-2256,12-2 1462,16-1 101,6 0-185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 13059,'0'-2'146,"-1"1"-1,0-1 1,0 1 0,0 0 0,0 0 0,0-1 0,0 1-1,0 0 1,0 0 0,0 0 0,0 0 0,-1 0 0,1 0-1,0 0 1,-1 1 0,1-1 0,-1 0 0,1 1 0,-1-1-1,1 1 1,-3-1 0,1 1 12,-1 0 0,1 0 0,0 0 0,-1 1 0,1-1 0,0 1 0,0 0 0,-1 0 0,-5 3 0,-1 0 13,1 2-1,-1-1 1,1 2 0,0-1-1,-12 12 1,7-4-81,0 2 1,1-1-1,1 2 0,0-1 1,-14 30-1,19-33-47,1 0 0,1 0 0,0 1 0,1-1 0,1 1 0,0 0 0,0 0 0,0 27 0,3-37-21,0 0 0,1 0 0,-1 0 0,1 0 0,0 0 0,0 0 0,0 0 0,0 0 0,1-1 0,0 1 0,0 0 0,0-1 0,4 6 0,-4-7-9,-1-1 1,1 1-1,-1-1 1,1 0-1,0 0 0,-1 1 1,1-1-1,0 0 1,0-1-1,0 1 1,0 0-1,0-1 1,0 1-1,0-1 0,0 1 1,0-1-1,0 0 1,0 0-1,0 0 1,0 0-1,0 0 1,1-1-1,-1 1 0,0 0 1,0-1-1,0 0 1,0 1-1,3-3 1,5-2 42,0-1 1,0 0-1,-1-1 0,1 0 1,-1-1-1,-1 0 1,0 0-1,0 0 1,9-14-1,1-3 127,0-2-1,17-35 1,-24 40-10,10-31-1,-18 45-113,0-1-1,-1 0 1,-1 1-1,1-1 1,-1 0-1,0-17 1,-1 25-60,-1-1 0,1 1 0,0 0 0,0 0 0,0 0 0,-1 0 0,1-1 0,0 1 0,-1 0 0,1 0 0,-1 0 0,1 0 0,-1 0 0,0 0 0,1 0 0,-1 0 0,0 0 0,0 0 0,0 1 0,0-1 0,0 0 0,0 0 1,0 1-1,0-1 0,0 1 0,0-1 0,0 1 0,0-1 0,0 1 0,0 0 0,0-1 0,-1 1 0,1 0 0,0 0 0,0 0 0,0 0 0,-1 0 0,1 0 0,0 0 0,0 0 0,0 1 0,0-1 0,-1 0 0,1 1 0,0-1 0,-1 1 0,-1 0-133,0 0 0,0 0 1,0 1-1,0-1 0,1 1 0,-1-1 0,1 1 0,-1 0 0,1 0 0,0 0 0,-1 0 0,1 0 0,0 1 0,0-1 1,1 1-1,-1-1 0,0 1 0,0 3 0,2 4-361,4-2-149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17508,'0'-1'131,"-1"0"0,1 0 1,0 0-1,0 0 0,-1-1 0,1 1 1,-1 0-1,1 0 0,-1 0 0,1 0 1,-1 0-1,0 0 0,1 0 1,-1 1-1,0-1 0,0 0 0,1 0 1,-1 0-1,0 1 0,0-1 0,0 1 1,0-1-1,0 0 0,0 1 1,0 0-1,0-1 0,-1 1 0,1 0 1,0-1-1,0 1 0,0 0 0,0 0 1,0 0-1,0 0 0,-1 0 1,1 0-1,0 0 0,-2 1 0,-2-1 174,0 1-1,1-1 0,-1 1 0,0 0 0,0 1 1,1-1-1,-1 1 0,-6 3 0,-5 7-170,0 1-1,1 0 1,1 1-1,0 0 1,1 1-1,0 1 1,1 0-1,1 1 1,1 0-1,0 0 0,1 1 1,1 1-1,-8 28 1,14-42-138,1 0 0,0 0 1,0 0-1,1 0 0,0 0 0,-1 0 1,2 0-1,-1 1 0,1 4 0,0-9 4,-1 0-1,0 0 0,0 0 0,1 0 1,-1-1-1,1 1 0,-1 0 1,1 0-1,-1 0 0,1 0 1,-1-1-1,1 1 0,0 0 1,-1-1-1,1 1 0,0 0 1,0-1-1,0 1 0,-1-1 1,3 1-1,-2 0 1,1-1 1,0 0 0,-1 0-1,1 0 1,0 0-1,-1 0 1,1 0 0,0 0-1,-1-1 1,1 1-1,0-1 1,-1 1-1,1-1 1,-1 1 0,4-3-1,5-3 14,0 0 1,0-1-1,0-1 0,-1 0 0,0 0 0,-1 0 1,1-1-1,7-12 0,-1 1 86,-1-1 0,21-44 0,-7-3 108,-26 60-174,1 0-1,-2 0 1,1 0-1,-1 0 1,0 0-1,-1-16 1,-4 14-8,-3 10-122,6 1 63,0-1 1,0 1 0,0 0-1,0 0 1,1 0 0,-1 0-1,0 0 1,0 1 0,1-1 0,-1 0-1,0 0 1,1 0 0,-1 3-1,0-1-140,0 0 1,1 1-1,-1-1 0,1 0 0,0 0 0,0 1 1,0-1-1,1 4 0,0-7 77,-1 1 1,0 0-1,0 0 0,0-1 1,1 1-1,-1 0 1,0-1-1,1 1 0,-1 0 1,1-1-1,-1 1 0,0-1 1,1 1-1,-1-1 0,1 1 1,0-1-1,-1 1 1,1-1-1,-1 0 0,1 1 1,0-1-1,-1 0 0,1 1 1,0-1-1,-1 0 0,1 0 1,0 1-1,0-1 1,-1 0-1,1 0 0,0 0 1,0 0-1,-1 0 0,1 0 1,0 0-1,-1-1 0,1 1 1,0 0-1,0 0 0,-1 0 1,1-1-1,0 1 1,-1 0-1,1-1 0,0 0 1,22-10-826,4-4-267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16668,'-2'14'3275,"-6"17"-2145,-159 540 1806,162-545-2787,6-25-50,1-6-2,15-39-27,86-246-1421,-102 288 1334,1-3-67,0 0 0,0 0 1,1 0-1,0 0 0,4-5 0,-6 9 68,-1 0 0,1 0 0,0 1 0,0-1 1,-1 1-1,1-1 0,0 0 0,0 1 0,0-1 0,0 1 0,-1 0 0,1-1 0,0 1 0,0 0 1,0-1-1,0 1 0,0 0 0,0 0 0,0 0 0,0 0 0,0 0 0,0 0 0,0 0 0,0 0 0,0 1 1,0-1-1,0 0 0,0 0 0,0 1 0,0-1 0,-1 1 0,1-1 0,0 1 0,0-1 0,0 1 1,0 0-1,4 2 49,-1-1 1,0 0-1,1 0 1,-1 0 0,1-1-1,0 0 1,0 0-1,0 0 1,-1 0 0,1-1-1,0 1 1,0-1-1,0-1 1,0 1 0,0-1-1,0 1 1,-1-1-1,1-1 1,9-3 0,3-1 180,0-2 0,0 0 1,30-21-1,-20 10 273,43-40 1,-57 46-310,0 0 1,-1 0-1,-1-2 1,16-24-1,-27 39-167,1-1 0,-1 1 0,0 0 0,1-1 0,-1 1 0,0-1 0,0 1 0,0 0 0,1-1 0,-1 1 0,0-1 0,0 1 0,0-1 0,0 1 0,0-1 0,0 1 0,0 0-1,0-1 1,0 1 0,0-1 0,0 1 0,0-1 0,0 1 0,0-1 0,0 0 0,-10 3 155,-13 12-12,1 4-87,2 1 0,0 0 1,-26 34-1,-45 72-11,91-125-56,-11 15-1,2 0-1,-1 0 1,-9 26 0,18-40 0,0 0 0,1 0 0,0 0 0,-1 0 0,1 0 0,0 1 0,-1-1 0,1 0 0,0 0 0,0 0 0,0 1 0,0-1 0,0 0 0,0 0 0,1 1 0,-1-1 0,0 0 0,1 0 0,-1 0 0,1 0 0,-1 0 0,2 3 0,-1-4-1,0 1-1,0 0 1,0 0-1,0-1 0,1 1 1,-1-1-1,0 1 1,0-1-1,1 1 1,-1-1-1,0 0 1,1 1-1,-1-1 1,0 0-1,1 0 1,-1 0-1,2-1 1,6 0-15,0 0 0,-1-1 0,1 0 0,16-6 1,7-7-52,32-19 0,18-9-14,-79 42 78,-1-1 0,0 1 0,1 0 0,-1 0 0,1 0 1,0 1-1,-1-1 0,1 1 0,-1-1 0,1 1 0,0 0 0,0 0 0,-1 0 0,1 0 0,4 1 0,-7 0 7,1-1 0,-1 1 0,1-1 0,0 0 0,-1 1 0,1-1 0,-1 1 0,1 0 0,-1-1 0,1 1 0,-1-1 0,0 1 0,1 0 0,-1-1 0,0 1 0,1 0 0,-1-1 0,0 1 0,0 0 0,1 1 0,-1 1 12,0-1 0,0 1 0,0 0 0,0 0-1,-1 0 1,1 0 0,-2 4 0,-6 19 186,-19 44 0,15-43-420,-11 41 0,22-66 150,1-1 0,-1 1 0,1 0 0,0-1 0,0 1 0,-1 0-1,1 0 1,0-1 0,1 1 0,-1 3 0,6-5-287,5-10 112,9-16-158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15 17260,'2'-14'1411,"-4"16"-163,-6 27 47,-60 240 1025,-129 324 0,187-568-2258,7-21-13,2-6-18,3-11 21,27-95-136,73-183 0,-99 281 58,14-27-78,-16 35 95,0 1-1,0-1 0,0 0 1,1 0-1,-1 1 1,0-1-1,1 1 1,-1-1-1,1 1 1,0 0-1,-1-1 1,1 1-1,0 0 1,0 0-1,3-1 0,-4 2 6,-1 0-1,1 0 1,0 0-1,-1 0 0,1 0 1,0 0-1,0 0 1,-1 1-1,1-1 0,0 0 1,-1 0-1,1 1 1,0-1-1,-1 0 0,1 1 1,-1-1-1,1 1 0,-1-1 1,1 0-1,0 1 1,-1-1-1,0 1 0,1 0 1,0 0-1,11 20-51,-6-11 51,-5-8 4,0-1-1,1 1 1,-1-1-1,0 1 1,1-1-1,-1 0 1,1 0-1,-1 1 1,1-1-1,0 0 1,0 0-1,-1-1 1,1 1-1,0 0 0,0 0 1,0-1-1,0 0 1,0 1-1,3-1 1,-2 0 4,1 0 1,-1 0-1,1-1 0,-1 0 1,1 0-1,-1 0 1,1 0-1,-1 0 1,0-1-1,4-1 0,5-5 41,0-1-1,0 0 1,-1 0-1,12-13 0,3-7 44,-18 19-26,0 1 0,1 0 0,18-15 0,-25 25 29,-4 5-50,-6 12-40,6-13-2,0-2 0,-30 71-67,30-66 78,-1 0 1,1 1 0,0-1 0,1 0 0,-1 1-1,2-1 1,-1 13 0,1-20-3,1 0-1,-1 0 1,0 0 0,0 0 0,0 0-1,1 0 1,-1 0 0,0-1 0,1 1 0,-1 0-1,1 0 1,-1 0 0,1 0 0,-1-1-1,1 1 1,-1 0 0,1 0 0,0-1-1,0 1 1,-1-1 0,1 1 0,0-1-1,1 2 1,0-2 7,0 1 0,0-1 0,0 1 0,0-1 0,0 0 0,0 0 0,0 0 0,0 0 0,0 0 0,4 0 0,4-3 45,0 0 0,1 0 0,13-6 1,-21 7-45,95-46 325,-70 32-274,-1 2 0,2 2 0,56-18 0,-84 29-67,1 1 0,-1 0-1,0-1 1,1 1 0,-1 0 0,0 0-1,1 0 1,-1 0 0,0 0 0,1 0-1,-1 1 1,0-1 0,3 1 0,-4-1 0,1 1 0,-1-1 0,1 0 1,-1 1-1,1-1 0,-1 1 1,0-1-1,1 0 0,-1 1 0,0-1 1,1 1-1,-1-1 0,0 1 0,1 0 1,-1-1-1,0 1 0,0-1 1,0 1-1,0-1 0,0 1 0,1 1 1,-2 3-3,1 0 0,-1 0 0,0 0 0,0 0 0,0 0 0,-3 5 0,-3 20 4,7-30 0,0 1 0,0-1 0,0 1 0,1-1 0,-1 1 0,0-1 0,0 1 0,0-1 0,1 1 0,-1-1 0,0 1 0,1-1 0,-1 1 0,0-1 0,1 0 0,-1 1 0,1-1 0,-1 0 0,0 1 0,1-1-1,-1 0 1,1 1 0,-1-1 0,1 0 0,-1 0 0,1 0 0,-1 0 0,1 1 0,-1-1 0,1 0 0,-1 0 0,1 0 0,0 0 0,-1 0 0,1 0 0,-1 0 0,1 0 0,-1-1 0,1 1 0,21-5 23,3-6-10,32-17 1,-41 19-20,1 0 0,1 1 0,-1 1 0,34-9-1,-49 16 4,0-1-1,0 1 1,0 0-1,0-1 0,0 1 1,1 0-1,-1 0 0,0 0 1,0 1-1,0-1 0,0 0 1,0 1-1,0-1 0,0 1 1,0 0-1,3 1 0,-3 0 1,-1-1 0,0 0-1,0 1 1,0-1-1,0 1 1,0-1-1,0 1 1,0 0 0,-1-1-1,1 1 1,-1 0-1,1 0 1,-1-1 0,1 1-1,-1 0 1,0 0-1,0-1 1,0 1 0,0 3-1,0-4 5,-1 0-1,1 0 0,0 0 1,0 0-1,0 0 1,1 0-1,-1 0 1,0 0-1,0 0 0,0 0 1,1 0-1,-1 0 1,1 0-1,-1 0 1,0 0-1,1-1 0,0 1 1,-1 0-1,1 0 1,-1 0-1,1-1 1,0 1-1,0 0 0,-1-1 1,1 1-1,0 0 1,0-1-1,0 1 1,0-1-1,0 0 0,0 1 1,0-1-1,0 0 1,0 1-1,0-1 1,0 0-1,0 0 0,0 0 1,1 0-1,5 0 11,0-1 0,-1 0 0,1-1 0,-1 1 0,8-4 0,-4 2-7,91-34 60,-66 23-55,1 1-1,74-15 1,-106 27-16,-1 0-1,1 1 1,0 0 0,0 0-1,0 0 1,0 0 0,0 0-1,0 1 1,5 1-1,-7-1 5,-1-1-1,0 1 1,0 0-1,1 0 1,-1 0-1,0 0 1,0 0-1,0 0 1,0 0-1,0 0 1,0 0-1,0 0 1,-1 0-1,1 1 0,0-1 1,-1 0-1,1 1 1,-1-1-1,1 1 1,-1-1-1,1 0 1,-1 1-1,0-1 1,0 1-1,0-1 1,0 1-1,0 1 1,-3 45-53,5-45-895,1-8 667,1-9 329,-5 2-251,0-3-88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17804,'-8'-1'3040,"9"1"-2767,5 0 1583,5 3-440,1-1-808,11 4-456,3 1-80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17036,'0'2'232,"0"0"0,-1 0 0,1 0-1,-1 0 1,0 0 0,1 0 0,-1-1 0,0 1 0,0 0 0,0-1 0,0 1 0,0-1 0,0 1 0,-1-1 0,1 1 0,-1-1 0,-2 3 0,-33 20 1736,23-16-866,0 1-486,-55 37 473,69-46-1089,-1 0 1,1 1 0,0-1 0,0 0 0,-1 0 0,1 0 0,0 0 0,0 0-1,-1 1 1,1-1 0,0 0 0,0 0 0,0 0 0,0 1 0,-1-1 0,1 0-1,0 0 1,0 1 0,0-1 0,0 0 0,0 0 0,0 1 0,0-1 0,-1 0-1,1 0 1,0 1 0,0-1 0,0 0 0,0 0 0,0 1 0,0-1-1,0 0 1,0 0 0,1 1 0,-1-1 0,0 0 0,0 1 0,0-1 0,0 0-1,0 0 1,0 1 0,0-1 0,1 0 0,-1 0 0,0 0 0,0 1 0,0-1-1,0 0 1,1 0 0,-1 0 0,0 0 0,0 1 0,1-1 0,-1 0 0,0 0-1,0 0 1,1 0 0,-1 0 0,0 0 0,0 0 0,1 0 0,-1 0 0,0 0-1,20 4-10,-20-4 7,77 5-25,-52-5 2,1 2 0,-1 1 0,38 8 0,-61-11 31,-1 1 0,1-1 0,0 1 0,-1-1 0,1 1 0,0 0 0,-1-1 0,1 1 0,-1 0 0,1 0 0,-1 0 0,1 0 0,-1 1 0,0-1 0,1 0 0,-1 1 0,0-1 0,0 0-1,2 4 1,-3-4 14,0 1 0,0 0 0,1-1 0,-1 1 0,0-1 0,0 1 0,0 0 0,0-1 0,-1 1 0,1-1 0,0 1 0,-1-1 0,1 1 0,-1-1 0,0 1 0,1-1 0,-2 3 0,-3 3 101,0 0 0,-1 0 0,0-1 0,0 0 1,0 0-1,-13 10 0,6-7 67,0-1-1,0 0 1,-1-1 0,-19 8-1,28-13-256,1 0 0,0-1 0,0 0 0,-1 0 0,1 0 0,-1 0-1,1-1 1,-1 1 0,1-1 0,-1 0 0,0-1 0,1 1-1,-1-1 1,1 0 0,0 0 0,-1 0 0,1-1 0,0 1 0,-5-3-1,-4-7-218,5-4-132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 16267,'8'-19'1681,"0"2"1168,-13 34-538,-9 26-1704,2 0 0,1 2 0,-5 56 0,15-99-603,1 0-1,-1 0 0,1 0 1,0 0-1,0 0 0,0 0 1,1 0-1,-1 0 1,0 0-1,1 0 0,-1 0 1,1 0-1,-1 0 1,1 0-1,0 0 0,0 0 1,0-1-1,0 1 1,0 0-1,1-1 0,0 2 1,0-2-3,0 0 0,0 0 0,0-1 0,0 1 0,0-1 0,0 1 0,0-1 0,0 0 0,0 0-1,0 0 1,0 0 0,0 0 0,0 0 0,0-1 0,0 1 0,0-1 0,0 1 0,0-1 0,0 0 0,0 0 0,3-1 0,18-11 10,-1-1-1,0 0 0,-1-2 1,32-30-1,27-20 45,-78 65-54,-1 0 0,0 0 0,1 0 0,-1 0 0,1 0 0,0 0 0,-1 0 0,1 0 0,0 1 0,0-1 0,-1 0 0,1 1 0,0 0 0,0-1 0,0 1 0,-1 0 0,1 0 0,2 0 0,-3 1 0,0 0 1,0 0 0,0 0-1,-1 0 1,1 0-1,0 0 1,0 0-1,-1 0 1,1 0 0,-1 0-1,1 0 1,-1 0-1,0 1 1,1-1 0,-1 0-1,0 0 1,0 1-1,0-1 1,0 0-1,0 0 1,0 1 0,0-1-1,0 0 1,0 0-1,-1 3 1,-1 11 13,-1-1 1,-6 18-1,5-19 9,1 1 0,-3 27 1,5-41-24,1 1 1,0-1-1,0 0 1,0 1-1,0-1 1,0 0-1,0 1 0,0-1 1,1 0-1,-1 0 1,0 1-1,0-1 1,0 0-1,0 1 1,0-1-1,0 0 1,1 1-1,-1-1 1,0 0-1,0 0 1,0 1-1,1-1 1,-1 0-1,0 0 1,0 0-1,1 1 1,-1-1-1,0 0 1,0 0-1,1 0 1,-1 0-1,0 0 1,1 1-1,-1-1 1,0 0-1,0 0 1,1 0-1,0 0 1,17-4 29,22-16-17,-35 17-13,44-26 10,-21 12 0,0 1-1,1 2 0,57-21 1,-82 34-14,0 0 1,0 0-1,1 0 1,-1 0-1,0 1 1,1 0-1,-1 0 1,7 1-1,-10-1 4,0 0-1,0 1 0,0-1 0,0 1 0,0-1 0,0 0 0,0 1 0,0 0 1,-1-1-1,1 1 0,0 0 0,0-1 0,-1 1 0,1 0 0,0 0 0,-1-1 1,1 1-1,-1 0 0,1 0 0,-1 0 0,1 0 0,-1 0 0,0 0 1,1 0-1,-1 0 0,0 0 0,0 0 0,0 0 0,1 0 0,-1 0 0,-1 0 1,1 0-1,0 0 0,0 0 0,0 0 0,0 0 0,-1 0 0,1 0 0,-1 1 1,-2 7 4,0 1 0,-1-2 0,0 1 0,0 0 1,-9 12-1,-12 26-590,25-47 577,-1 0-1,1 1 1,0-1-1,0 0 1,0 1-1,0-1 1,0 0-1,0 1 1,0-1-1,0 0 1,0 1-1,0-1 1,0 0-1,0 0 1,0 1-1,0-1 1,0 0-1,0 1 1,0-1-1,0 0 1,0 1-1,1-1 1,-1 0-1,0 0 1,0 1-1,0-1 1,0 0 0,1 0-1,-1 1 1,0-1-1,0 0 1,1 0-1,-1 1 1,0-1-1,0 0 1,1 0-1,-1 0 1,0 0-1,1 0 1,-1 1-1,0-1 1,0 0-1,1 0 1,-1 0-1,0 0 1,1 0-1,-1 0 1,0 0-1,1 0 1,-1 0-1,0 0 1,1 0-1,-1 0 1,0 0-1,1-1 1,-1 1-1,0 0 1,0 0-1,1 0 1,-1-1-1,28-7 4,-22 6-103,26-8-112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74 19108,'-36'33'1876,"-28"31"310,59-57-2021,-1 0 0,1 0 0,0 1 0,1-1 0,-1 1 0,2 0 0,-6 15 1,8-21-154,1-1 0,-1 1 1,1 0-1,0-1 1,-1 1-1,1-1 0,0 1 1,0 0-1,0-1 1,0 1-1,0 0 0,1-1 1,-1 1-1,0-1 1,1 3-1,0-4-6,-1 1 0,1 0 0,-1-1 1,1 1-1,-1-1 0,1 1 0,-1-1 0,1 1 0,0-1 1,-1 0-1,1 1 0,-1-1 0,1 0 0,0 1 0,-1-1 0,1 0 1,0 0-1,-1 0 0,1 0 0,0 1 0,0-1 0,-1 0 1,2-1-1,3 1 11,-1-1 0,1 0 1,-1 0-1,1 0 0,-1-1 0,0 0 1,0 0-1,8-4 0,6-7 51,0 0-1,-1 0 1,-1-2 0,0 0-1,19-25 1,-11 9 95,-1 0 1,21-40-1,-36 52-26,-8 19-135,0-1 1,0 1-1,0 0 1,0 0-1,0 0 0,0 0 1,0 0-1,0 0 1,0 0-1,0 0 0,0-1 1,0 1-1,0 0 1,0 0-1,0 0 1,0 0-1,0 0 0,0 0 1,0 0-1,-1 0 1,1 0-1,0 0 1,0-1-1,0 1 0,0 0 1,0 0-1,0 0 1,0 0-1,0 0 1,0 0-1,-1 0 0,1 0 1,0 0-1,0 0 1,0 0-1,0 0 1,0 0-1,0 0 0,0 0 1,0 0-1,-1 0 1,1 0-1,0 0 0,0 0 1,0 0-1,0 0 1,0 0-1,0 0 1,0 0-1,0 0 0,-1 0 1,1 0-1,0 0 1,0 1-1,0-1 1,0 0-1,0 0 0,0 0 1,0 0-1,0 0 1,0 0-1,0 0 1,0 0-1,0 0 0,0 0 1,0 1-1,-1-1 1,-24 27 201,7-3-169,2 1-1,0 1 1,2 0 0,1 1 0,-17 51 0,28-72-68,1 0 0,0-1 1,0 1-1,-1 9 0,2-14-2,0 0 1,0 0-1,0 1 0,1-1 0,-1 0 0,0 0 1,0 0-1,1 0 0,-1 1 0,0-1 0,1 0 0,-1 0 1,1 0-1,0 0 0,-1 0 0,1 0 0,0 0 1,-1 0-1,1 0 0,0-1 0,0 1 0,0 0 0,0 0 1,0-1-1,0 1 0,0 0 0,0-1 0,0 1 1,2-1-1,2 1-167,0 0-1,0 0 1,0-1 0,1 0 0,-1 0-1,0 0 1,0-1 0,1 0 0,-1 0-1,0 0 1,0 0 0,9-5 0,4-1-160,0-2 0,19-12 1,15-13-524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16740,'2'13'2240,"-6"10"-1280,-12 13-336,-5 3 1081,-6 7-433,-3 2-176,-3-2-392,1-1-183,2-10-361,4-3-232,6-11-465,4-5-271,11-11-488,0-5 232,10-9 608,0-8-329,8-13-143</inkml:trace>
  <inkml:trace contextRef="#ctx0" brushRef="#br0" timeOffset="1">82 69 15235,'1'-6'1769,"1"16"-921,-2 3-296,3 9 1648,-2-2-863,5 6-585,5 2-216,4-3-136,2 1-112,3-9-440,4-3-368,4-5 80,3-4 288,-2-5-128,-1-7-128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78 266 20036,'0'19'1641,"-6"5"-1081,1 5-168,-5 9 672,-1 4-232,-1 4-328,2 1-64,1-4-424,0-6-200,5-11-848,3-6-272,1-18 976,4 1-264,5-15-256</inkml:trace>
  <inkml:trace contextRef="#ctx0" brushRef="#br0" timeOffset="1">38 1 21861,'-10'0'1672,"4"7"-1336,0 2-144,11 2 296,0-1-584,5 0 136,-1 0-128,0-3-136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13523,'0'0'192,"-1"-1"-1,0 1 1,0-1 0,0 1 0,0-1-1,0 0 1,0 0 0,1 1-1,-1-1 1,0 0 0,1 0 0,-1 0-1,0 1 1,1-1 0,-1 0-1,1 0 1,-1 0 0,1 0 0,0 0-1,-1-2 867,9 19 5711,-6-24-5413,4-4-140,13 4-1246,-10 5 50,1 1 0,-1 0-1,1 0 1,14 0 0,-21 2-11,-1 0-1,0 0 1,1 0 0,-1 1-1,0-1 1,0 1 0,1-1-1,-1 1 1,0 0 0,4 2-1,-5-2-1,0-1-1,0 1 0,-1 0 1,1 0-1,0 0 0,0 0 0,0 0 1,-1 0-1,1 0 0,0 0 1,-1 0-1,1 0 0,-1 0 1,0 0-1,1 0 0,-1 0 1,0 0-1,1 1 0,-1-1 1,0 0-1,0 3 0,0-4 3,0 0 0,0 0 0,0 0 0,0 0 0,0 0 0,0 0 0,0 0 0,0 0 0,0 0 0,0 1 0,0-1-1,0 0 1,0 0 0,0 0 0,0 0 0,0 0 0,0 0 0,0 0 0,0 0 0,0 0 0,-1 1 0,1-1 0,0 0 0,0 0 0,0 0-1,0 0 1,0 0 0,0 0 0,0 0 0,0 0 0,0 0 0,0 0 0,0 0 0,0 0 0,-1 0 0,1 0 0,0 0 0,0 0 0,0 0-1,0 0 1,0 0 0,0 0 0,0 0 0,0 0 0,0 0 0,-1 0 0,1 0 0,0 0 0,0 0 0,0 0 0,0 0 0,0 0-1,0 0 1,0 0 0,0 0 0,-7-5 218,-5-7 113,4 3-143,10 22-264,0 0 195,-2-13-134,1 0 9,-1 2-2,0 0 1,0-2 6,0 9-9,-1 0 1,-1 1 0,1-2-1,-2 1 1,-4 14 0,-2 7 3,-10 37-46,-49 118 1,117-268 146,7-27-11,-52 106-148,-2 6 4,-2 14-50,0 0-5,0-16 104,0 0 0,0 0 0,0-1 0,0 1 0,0 0 0,0 0 0,0 0 0,1 0 0,-1 0 0,0 0 0,0 0 0,0 0 0,0 0 0,0 0 0,0 0 0,0 0 0,0 0 0,1 0 0,-1 0 0,0 0 0,0 0 0,0 0 0,0 0 0,0 0 0,0 0 0,0 0 0,1 0 0,-1 0 0,0 0 0,0 0 0,0 0 0,0 0 0,0 0 0,0 0 0,0 0 0,0 0 0,0 0 0,1 0 0,-1 0 0,0 0 0,0 1 0,0-1 0,0 0 0,0 0 0,0 0 0,0 0 0,0 0 0,0 0 0,0 0 0,0 0 0,0 0 0,0 1 0,0-1 0,0 0 0,0 0 0,0 0 0,0 0 0,0 0 0,0 0 0,0 0 0,0 1 0,0-1 0,0 0 0,0 0 0,0 0 0,0 0 0,100-118-100,-28 31 132,-72 86-30,0 1 0,1 0 0,-1 0-1,0 0 1,0-1 0,0 1 0,1 0 0,-1 0-1,0 0 1,0 0 0,0-1 0,1 1 0,-1 0-1,0 0 1,0 0 0,1 0 0,-1 0 0,0 0-1,1 0 1,-1 0 0,0 0 0,0 0 0,1 0-1,-1 0 1,0 0 0,0 0 0,1 0 0,-1 0-1,0 0 1,0 0 0,1 0 0,-1 0 0,0 0-1,0 1 1,1-1 0,-1 0 0,0 0 0,7 12-14,-2 14-6,-5-21 23,1-4 0,-1 0 0,0-1-1,0 1 1,1 0 0,-1 0 0,0 0 0,0 0-1,0 0 1,0 0 0,0 0 0,0 0 0,0 0-1,-1 0 1,1 0 0,0 0 0,0 0-1,-1 0 1,1 0 0,-1 0 0,1 0 0,-1-1-1,1 1 1,-1 0 0,1 0 0,-1 0 0,0-1-1,1 1 1,-2 1 0,0-4 3,0 1 1,1 0-1,0 0 1,-1-1-1,1 1 1,0-1-1,0 0 1,0 1-1,0-1 1,0 0-1,0 1 1,0-1-1,0-4 1,-1 1-15,1 0 1,0 0 0,0 0 0,0-10 0,1 16 5,0 0 0,1-1 0,-1 1 1,0 0-1,1-1 0,-1 1 0,0 0 1,1 0-1,-1-1 0,1 1 0,-1-1 1,1 1-1,-1 0 0,1-1 0,0 1 0,-1-1 1,1 1-1,0-1 0,-1 0 0,1 1 1,0-1-1,-1 0 0,1 1 0,0-1 1,0 0-1,-1 0 0,1 0 0,0 1 1,0-1-1,1 0 0,29 2-11,-23-2-17,-5 0 30,0 0-1,0 0 1,-1 0 0,1 1-1,0-1 1,0 1-1,0 0 1,0 0 0,0 0-1,-1 0 1,1 0-1,-1 1 1,1-1 0,-1 1-1,1 0 1,-1 0-1,0 0 1,0 0 0,1 0-1,-2 0 1,1 0-1,0 1 1,0-1-1,2 6 1,-2-3-2,-1 1 0,0-1 0,1 1 1,-2 0-1,1 0 0,-1-1 0,0 1 0,0 0 0,0 0 0,-1 0 0,0-1 0,-2 7 1,-1 5-3,-1 0 1,0 0-1,-2 0 1,0-1 0,0 0-1,-2 0 1,0-1-1,-1 0 1,0-1 0,-20 22-1,7-19 75,19-16 6,16-12-3,244-251-3,-190 189-74,-63 70 2,0-1-6,1 0 0,0 0 1,-1 0-1,1 1 0,1 0 0,3-3 1,-7 6 5,-1 0 0,0-1 1,0 1-1,0 0 0,0 0 1,1 0-1,-1 0 1,0 0-1,0 0 0,0 0 1,0 0-1,1 0 0,-1 0 1,0 0-1,0 0 1,0 0-1,1 0 0,-1 0 1,0 0-1,0 0 0,0 0 1,0 0-1,1 0 1,-1 0-1,0 0 0,0 1 1,0-1-1,0 0 0,1 0 1,-1 0-1,0 0 1,0 0-1,0 0 0,0 0 1,0 1-1,0-1 1,0 0-1,1 0 0,-1 0 1,0 0-1,0 1 0,1 10-16,-4 12 0,3-23 16,-11 38-17,-2-1 0,-1 0 0,-29 53 0,-8 21 6,49-108-81,1 0 0,0 0 0,0-1 0,1 1-1,-1 0 1,1 0 0,-1 0 0,1 0 0,0 0 0,0 0-1,0 0 1,1 4 0,-1-6 35,0-1-1,1 1 1,-1-1 0,0 1-1,0-1 1,0 0-1,1 1 1,-1-1 0,0 1-1,1-1 1,-1 0 0,0 1-1,1-1 1,-1 0-1,0 1 1,1-1 0,-1 0-1,1 0 1,-1 0-1,1 1 1,-1-1 0,1 0-1,-1 0 1,0 0 0,1 0-1,-1 0 1,2 0-1,0 0 15,-1 0-1,1 0 1,0-1 0,0 1-1,0-1 1,-1 0-1,1 0 1,0 1-1,-1-1 1,1 0-1,2-2 1,5-4-178,-1-1 0,0 0-1,8-9 1,-15 16 204,24-28-701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24 13891,'1'-1'59,"-1"1"0,0-1 0,1 0 0,-1 1-1,0-1 1,0 1 0,1-1 0,-1 0 0,0 1 0,0-1 0,0 1 0,0-1 0,0 0-1,0 1 1,0-1 0,0 0 0,0 1 0,0-1 0,0 1 0,-1-1 0,1 0 0,0 1-1,0-1 1,-1 1 0,1-1 0,0 1 0,-1-1 0,1 1 0,0-1 0,-1 1 0,1-1-1,-1 1 1,1-1 0,-1 1 0,1-1 0,-1 1 0,1 0 0,-1 0 0,1-1 0,-1 1-1,1 0 1,-1 0 0,0-1 0,1 1 0,-1 0 0,1 0 0,-1 0 0,0 0 0,1 0-1,-1 0 1,0 0 0,1 0 0,-1 0 0,1 0 0,-2 1 0,-37 5 1063,28-2-1002,1 0 0,-1 1 0,1 0 0,-1 1 0,2 0 0,-1 1 1,1 0-1,0 0 0,0 1 0,1 0 0,0 0 0,-12 18 0,4-4-13,1 1-1,1 0 1,2 1-1,-14 35 0,20-43-76,0 0-1,1 0 0,1 0 1,1 1-1,1-1 0,-2 34 1,4-47-28,0 0-1,0 0 1,1 0 0,-1 0 0,1 0 0,-1-1-1,1 1 1,0 0 0,0-1 0,2 5 0,-2-7 0,0 1 0,-1 0 0,1 0 1,0-1-1,0 1 0,-1 0 0,1-1 1,0 1-1,0-1 0,0 1 0,0-1 1,0 0-1,0 1 0,0-1 0,0 0 1,0 0-1,0 0 0,0 1 0,0-1 1,0 0-1,0 0 0,0 0 0,0-1 1,0 1-1,0 0 0,0 0 0,0-1 1,0 1-1,0 0 0,0-1 0,0 1 1,0-1-1,-1 1 0,2-2 0,7-2 23,-1-2-1,0 1 1,-1-1-1,1 0 1,-1-1-1,-1 0 1,7-7-1,44-62 190,-41 53-135,102-158 915,-106 165-745,-12 16-244,0 0 0,0 0-1,1 0 1,-1 0-1,0 0 1,0 0-1,0-1 1,0 1-1,0 0 1,0 0-1,1 0 1,-1 0-1,0 0 1,0 0 0,0 0-1,0 0 1,0 0-1,0 1 1,1-1-1,-1 0 1,0 0-1,0 0 1,0 0-1,0 0 1,0 0-1,0 0 1,0 0 0,1 0-1,-1 0 1,0 0-1,0 0 1,0 0-1,0 1 1,0-1-1,0 0 1,0 0-1,0 0 1,0 0-1,0 0 1,0 0 0,0 0-1,0 1 1,0-1-1,0 0 1,0 0-1,1 0 1,-1 0-1,0 0 1,0 0-1,0 1 1,-1-1-1,1 0 1,0 0-1,0 0 1,0 0 0,0 0-1,0 0 1,0 1-1,-5 34 322,4-29-327,-14 68 161,4-30-141,3 1 1,-3 57 0,10-99-18,1-1 0,0 1 0,1 0 0,-1 0 0,0 0 1,1-1-1,0 1 0,-1 0 0,3 3 0,-3-5-42,1 0 0,-1-1 1,1 1-1,-1-1 0,1 1 0,-1-1 0,1 1 0,-1-1 0,1 0 0,-1 1 1,1-1-1,0 0 0,-1 1 0,1-1 0,-1 0 0,1 1 0,0-1 0,0 0 1,-1 0-1,1 0 0,0 0 0,-1 0 0,1 0 0,0 0 0,-1 0 0,1 0 1,0 0-1,0 0 0,-1-1 0,1 1 0,0 0 0,-1 0 0,1-1 0,-1 1 0,1 0 1,0-1-1,-1 1 0,2-1 0,0-1-161,-1 1 0,1 0 0,0-1 0,-1 1 0,1-1 0,0 0 0,-1 1 0,0-1 0,1 0 1,1-3-1,1-2-182,6-9-378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13187,'1'40'1552,"-5"0"-944,-3-1-248,-2-2 1441,2-3-1193,1-5-296,1-5-272,5-7-520,0-4 704,0-11-280,0 1-88,-2-5-48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16652,'10'-5'1968,"-8"2"-1168,2 4-328,-5 14 993,-2 3-177,-6 14-440,-1 4-296,-3 4-368,0 1-80,0 1-64,1-5-144,3-5-536,2-8-360,7-11 800,3-5-144,4-5-144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37 20084,'0'0'98,"-1"-1"0,1 0-1,0 0 1,0 1-1,0-1 1,-1 0 0,1 1-1,0-1 1,0 0 0,0 0-1,0 1 1,0-1-1,0 0 1,0 0 0,0 1-1,1-1 1,-1 0 0,0 1-1,0-1 1,1 0 0,-1 1-1,0-1 1,1 0-1,-1 1 1,1-1 0,-1 0-1,0 1 1,1-1 0,0 1-1,-1-1 1,1 1-1,-1-1 1,1 1 0,0 0-1,-1-1 1,1 1 0,-1 0-1,2-1 1,1-1 210,0 1-1,1-1 1,-1 1 0,0-1-1,1 1 1,5-1 0,-7 2-270,1-1 1,-1 1 0,0-1 0,1 1 0,-1 0 0,0 0 0,1 0 0,-1 0 0,0 1-1,1-1 1,-1 1 0,0-1 0,0 1 0,1 0 0,-1 0 0,0 0 0,0 0 0,0 0 0,0 0-1,0 1 1,0-1 0,0 1 0,-1-1 0,1 1 0,-1 0 0,1-1 0,-1 1 0,1 0-1,-1 0 1,0 0 0,0 0 0,0 0 0,0 1 0,0-1 0,0 0 0,-1 0 0,1 0 0,-1 4-1,1 2-29,-1 0-1,0-1 0,0 1 0,-1 0 0,0 0 1,0 0-1,-1 0 0,0-1 0,0 1 0,-5 9 1,-7 8 18,0 0 1,-2-1-1,-1 0 1,-1-1 0,-24 24-1,-15 20 32,55-65-58,0 1 0,0-1 0,0 1 0,0 0 0,0 0 0,1 0 0,-3 5 0,4-7-1,0-1 0,0 1-1,0-1 1,0 0 0,0 1 0,0-1 0,0 0-1,0 1 1,0-1 0,0 0 0,0 1 0,1-1-1,-1 0 1,0 1 0,0-1 0,0 0 0,0 1 0,1-1-1,-1 0 1,0 1 0,0-1 0,0 0 0,1 0-1,-1 1 1,0-1 0,1 0 0,16 3-15,5-4-22,-1-2 0,1-1 1,-1 0-1,22-8 0,79-35-2215,-118 45 1856,0 0 0,0 0 0,0 0 0,0 0 0,-1-1-1,5-3 1,-8 5 318,1 1-1,0-1 1,-1 1 0,1-1-1,-1 0 1,1 1 0,-1-1-1,0 0 1,1 0 0,-1 1-1,0-1 1,1 0 0,-1 0-1,0 0 1,0 1-1,0-1 1,0 0 0,0 0-1,0 0 1,0 1 0,0-1-1,0 0 1,0 0 0,0 0-1,0 0 1,-1 1-1,1-1 1,0 0 0,0 0-1,-1 1 1,1-1 0,-1 0-1,1 0 1,-1 1 0,1-1-1,-1 1 1,1-1 0,-2 0-1,-12-10-1197</inkml:trace>
  <inkml:trace contextRef="#ctx0" brushRef="#br0" timeOffset="1">139 255 14483,'-7'4'1848,"5"1"-1079,8-4-225,4 3 952,9-2-488,6-1-296,7-1-768,4-3-408,4-11 488,2-5-168,2-2-248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67 246 15779,'-5'14'1222,"-1"0"-1,1-1 1,-11 16 0,10-18-395,0 1 1,1-1 0,0 1-1,-6 23 1,11-34-752,-1 1-1,1 0 1,0 0 0,0 0 0,0 0-1,0-1 1,0 1 0,0 0-1,0 0 1,0 0 0,1-1 0,-1 1-1,1 0 1,0 1 0,0-2-50,-1 0 0,1 0 0,0 0 1,0 0-1,0 0 0,0-1 1,0 1-1,0 0 0,0-1 0,0 1 1,0-1-1,0 1 0,0-1 0,0 0 1,0 1-1,1-1 0,-1 0 0,0 0 1,0 0-1,0 0 0,0 0 1,1 0-1,-1 0 0,1 0 0,14-3-1,0 0 0,-1-2 0,1 1-1,-1-2 1,0 0 0,-1-1 0,21-12 0,-2 2-86,13-8-76,-28 14 3,1 1 1,1 1-1,0 0 1,36-9 0,-54 17 118,0 1 1,-1-1 0,1 1 0,0 0 0,0 0-1,0 0 1,-1 0 0,1 0 0,0 1 0,0-1 0,2 1-1,-3-1 12,0 1 0,-1-1 0,1 0-1,-1 1 1,1-1 0,-1 1-1,1-1 1,-1 1 0,0-1 0,1 0-1,-1 1 1,1-1 0,-1 1 0,0 0-1,0-1 1,1 1 0,-1-1-1,0 1 1,0-1 0,0 1 0,1 0-1,-1 0 1,0 4 20,-1 0-1,0 0 1,1-1-1,-1 1 1,-1-1-1,1 1 1,-3 4-1,3-6 31,-1 0 0,1 0 0,0 0-1,0 0 1,1 0 0,-1 0 0,1 0 0,-1 0-1,1 0 1,0 4 0,1-6-31,0 0 0,-1-1 0,1 1 0,0-1-1,-1 1 1,1-1 0,0 1 0,0-1 0,0 1 0,-1-1 0,1 0 0,0 0 0,0 1 0,0-1 0,0 0-1,0 0 1,0 0 0,-1 0 0,1 0 0,0 0 0,0 0 0,0 0 0,0 0 0,0 0 0,0-1 0,0 1-1,-1 0 1,3-1 0,30-10 126,-29 9-112,105-46 184,-73 30-321,1 2-1,0 2 1,1 1 0,56-12 0,-91 25 91,-1-1 0,1 1 0,-1 0 0,1 0-1,-1 0 1,1 0 0,-1 0 0,1 0 0,-1 1 0,1-1 0,-1 1 0,1 0 0,-1 0 0,1 0 0,-1 0 0,3 1 0,-5-1 8,1 0 0,0 0 0,0 1 0,0-1 0,-1 0 0,1 0 0,-1 0 0,1 0 0,-1 1 1,1-1-1,-1 0 0,0 1 0,1-1 0,-1 0 0,0 0 0,0 1 0,0-1 0,0 0 0,0 1 0,0-1 0,-1 0 0,1 1 0,0-1 0,-1 0 0,1 1 1,-1-1-1,1 0 0,-1 0 0,1 0 0,-1 0 0,-1 2 0,1-1-63,0-1-1,1 1 1,-1-1-1,0 1 1,0-1 0,0 1-1,0-1 1,-1 0 0,1 0-1,0 1 1,-1-1-1,1 0 1,0 0 0,-1 0-1,1 0 1,-1-1 0,0 1-1,1 0 1,-3 0 0,3-1 28,0 0 1,0 0 0,0-1-1,0 1 1,0 0-1,0 0 1,0-1 0,0 1-1,0-1 1,1 1 0,-1-1-1,0 1 1,0-1 0,0 0-1,0 1 1,1-1 0,-1 0-1,0 1 1,1-1 0,-1 0-1,0 0 1,1 0 0,-1 0-1,1 0 1,-1 0 0,1 1-1,0-1 1,-1 0 0,1 0-1,0 0 1,0 0 0,0-2-1,-6-22-522</inkml:trace>
  <inkml:trace contextRef="#ctx0" brushRef="#br0" timeOffset="1">753 0 20092,'6'6'1401,"4"0"-1217,4 1-344,8 0 1904,5-1-1440,3-2-80,4-1 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18476,'-8'13'685,"1"0"0,0 1 0,0 0-1,2 0 1,-9 29 0,13-36-592,0 0 1,0 1-1,1-1 0,-1 0 0,2 1 0,-1-1 0,1 0 0,0 0 1,1 0-1,-1 1 0,1-1 0,1-1 0,-1 1 0,6 10 0,12 18-160,-5-10 52,21 52-1,-33-68 79,0 1 0,-1-1 0,0 1 0,0-1 0,-1 1 1,0 0-1,-1 0 0,0-1 0,-2 18 0,-2-7 183,-1-1 0,-1 1 1,-1-1-1,0 0 0,-19 32 0,3-13 461,-42 55-1,53-77-534,8-10-95,0 0 0,-1 0 1,1 0-1,-1 0 0,-1-1 1,1 0-1,-1 0 0,0 0 1,0-1-1,-12 7 0,17-11-68,0 1 0,1-1-1,-1 0 1,0 0-1,0 0 1,0 1-1,1-1 1,-1 0-1,0 0 1,0 0 0,0-1-1,0 1 1,1 0-1,-1 0 1,0 0-1,0 0 1,0-1 0,1 1-1,-1 0 1,0-1-1,0 1 1,1-1-1,-1 1 1,0-1 0,1 1-1,-1-1 1,1 1-1,-1-1 1,0 0-1,1 1 1,-1-1 0,1 0-1,0 1 1,-1-1-1,1 0 1,0 0-1,-1 0 1,1 1-1,0-1 1,0-1 0,-2-5 15,1 1 1,0-1-1,0 1 0,0-8 1,2-12-41,1 0-1,0 1 1,2-1 0,1 0-1,1 1 1,1 0 0,2 1 0,0 0-1,1 0 1,2 1 0,0 0-1,1 1 1,18-22 0,-22 33-377,1 1-1,0 0 1,0 1 0,1 0 0,0 1-1,1 0 1,20-10 0,-16 9-142,-8-2-188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26590,'16'-3'1808,"-5"3"-1560,3 0-208,3 0-48,1 0-712,7 3 672,3-1-192,-4-2-184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22277,'-7'3'2000,"-6"0"-1688,13 1-872,5-1 1232,9 1-400,7-1-152,7-7-312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57 16444,'-2'25'981,"-1"0"1,0-1-1,-2 1 1,-13 36-1,4-10-495,-21 76 223,-29 128 507,62-246-1153,1-6-41,1-1 1,-1 1-1,0-1 0,1 1 1,0-1-1,-1 1 0,1-1 1,0 1-1,0-1 0,1 1 1,-1-1-1,0 1 0,1-1 1,-1 1-1,2 3 1,-1-6-19,-1 0 0,0 0 0,0 0 1,0 0-1,1 0 0,-1 1 1,0-1-1,0 0 0,0 0 1,0 0-1,1 0 0,-1 0 1,0 0-1,0 0 0,1 0 1,-1 0-1,0 0 0,0 0 1,0 0-1,1 0 0,-1 0 1,0 0-1,0 0 0,0 0 1,1 0-1,-1 0 0,0 0 0,0 0 1,0 0-1,1-1 0,-1 1 1,0 0-1,0 0 0,0 0 1,1 0-1,-1 0 0,0-1 1,0 1-1,0 0 0,0 0 1,0 0-1,0 0 0,1-1 1,-1 1-1,0 0 0,6-10 31,0 0 0,-1 0 0,0 0 0,-1 0 0,6-22 0,-1 4-3,65-205 156,-74 232-188,1 0 0,-1 0 1,0 0-1,0 0 1,1 0-1,-1 0 0,1 0 1,-1 0-1,0 0 1,1 1-1,0-1 0,-1 0 1,1 0-1,0 0 1,-1 1-1,1-1 1,0 0-1,0 1 0,-1-1 1,1 0-1,0 1 1,0-1-1,0 1 0,0 0 1,2-1-1,-1 1 0,0 0 1,0 0-1,0 1 0,0-1 0,0 1 1,0 0-1,0-1 0,0 1 1,-1 0-1,3 1 0,-1 0 0,1 0 0,-1-1 0,0 1 0,1-1 0,-1 0 0,7 1 0,4-2 22,-1 0 0,1-1 0,-1-1 0,1 0 0,-1-1 0,0 0 1,0-1-1,0-1 0,-1 0 0,1 0 0,-1-1 0,0-1 0,21-15 0,-14 7 28,-1 0 0,0-1 0,-1 0 0,-1-2-1,-1 0 1,0 0 0,14-25 0,-21 29 63,13-29-1,-19 40-92,-1-1 0,0 1 1,0 0-1,0 0 0,0-1 0,-1 1 0,1-1 1,-1 1-1,0-1 0,0 1 0,0 0 0,0-1 1,-1 1-1,1-1 0,-3-5 0,2 8-15,1 0-1,-1 0 1,1 0-1,-1 0 1,0 0-1,0 0 1,1 0-1,-1 1 1,0-1-1,0 0 1,0 1-1,0-1 1,0 1-1,0-1 1,0 1-1,0-1 1,0 1-1,0 0 1,0-1-1,0 1 1,0 0-1,0 0 1,-1 0-1,1 0 1,0 0-1,0 0 1,0 0-1,0 0 1,0 0-1,0 0 1,0 1-1,0-1 1,-1 0-1,1 1 1,0-1-1,0 1 1,-1 1-1,-5 1 5,1 1 0,0-1 0,0 2 0,0-1-1,-6 6 1,-11 14-9,1 0 1,1 1-1,2 2 0,0 0 0,2 0 0,1 2 0,1 0 0,2 1 0,-13 38 1,23-57-2,0-1 1,0 1 0,1 0-1,0 0 1,1 0 0,0 14-1,1-22 2,1-1 0,-1 1 0,0-1 0,1 1 0,0-1 0,-1 1 0,1-1 0,0 0 0,0 1 0,0-1 0,1 0 0,-1 0 0,0 0 0,1 0 0,-1 0 0,1 0 0,0 0 0,0 0 0,0-1 0,0 1 0,0-1 0,0 1 0,0-1 0,0 0 0,1 0 0,-1 0 0,0 0 0,1 0 0,-1 0 0,1-1 0,4 1 0,4 1 3,-1-2 0,1 1-1,-1-1 1,1-1 0,-1 0 0,1-1 0,18-4 0,4-5-12,33-15 1,-35 13-11,32-10 1,-63 23 15,1-1 0,0 1 0,0 0-1,0-1 1,0 1 0,0 0 0,-1 0 0,1 0-1,0-1 1,0 1 0,0 0 0,0 0-1,0 0 1,0 0 0,0 0 0,0 1 0,0-1-1,-1 0 1,1 0 0,0 1 0,0-1 0,0 0-1,0 1 1,1 0 0,-2 0-12,0 1 0,0-1 0,0 1 1,0-1-1,0 0 0,0 1 0,0-1 0,-1 0 1,1 1-1,-1-1 0,1 0 0,-1 1 0,1-1 0,-1 0 1,0 0-1,1 0 0,-2 2 0,-24 41-800,11-18-315,0 0 0,-10 29 0,25-55 1103,0 1-1,-1-1 1,1 0-1,0 1 0,0-1 1,0 0-1,0 1 1,0-1-1,0 0 1,0 1-1,0-1 0,-1 1 1,1-1-1,0 0 1,1 1-1,-1-1 1,0 0-1,0 1 0,0-1 1,0 1-1,0-1 1,0 0-1,0 1 1,0-1-1,1 0 0,-1 1 1,10-4-896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57 143 16860,'5'-1'455,"1"-1"0,0 1 0,-1-1 0,1-1 0,-1 1 0,0-1 0,1 0 0,-1 0 0,8-8 1,0 1 580,0-2 0,13-15 0,-21 21-665,-1-1 1,1 1-1,5-12 1,-10 17-326,1 0 1,-1 0 0,1-1 0,-1 1-1,0 0 1,1 0 0,-1 0-1,0 0 1,0-1 0,0 1 0,0 0-1,0 0 1,0-1 0,0 0-1,-1 1-25,1 0 0,0 1-1,-1 0 1,1-1-1,-1 1 1,1-1-1,-1 1 1,1 0-1,-1-1 1,1 1-1,-1 0 1,1-1-1,-1 1 1,0 0-1,1 0 1,-1-1-1,1 1 1,-1 0 0,0 0-1,1 0 1,-1 0-1,1 0 1,-1 0-1,0 0 1,1 0-1,-1 0 1,0 0-1,1 1 1,-1-1-1,0 0 1,-5 2 4,0 0-1,0 0 1,0 1 0,1-1-1,-1 1 1,1 0 0,0 1 0,-1-1-1,2 1 1,-1 0 0,0 0-1,1 1 1,-5 5 0,-3 5 46,0 1 1,-18 32-1,22-33-77,0 0-1,1 0 1,1 1-1,0 0 1,-6 32-1,12-47 5,-1 1 0,1 0 0,0 0-1,0-1 1,0 1 0,0 0 0,0 0-1,1-1 1,-1 1 0,0 0 0,1-1-1,-1 1 1,1 0 0,1 3 0,-1-5 0,0 1 1,-1 0 0,1-1 0,0 1 0,-1 0 0,1-1 0,0 1 0,0-1 0,0 1 0,0-1 0,0 1-1,0-1 1,-1 0 0,1 1 0,0-1 0,0 0 0,0 0 0,0 0 0,2 1 0,2-2-2,0 1 1,0-1-1,0 0 1,-1-1-1,1 1 1,0-1 0,-1 1-1,1-2 1,5-2-1,44-29 0,86-70-1,16-11 1,-167 124-27,1 2 1,1-1 0,0 1 0,-14 21-1,21-28 21,-2 0 3,-7 12-13,-14 26 1,23-39 18,1 0 0,-1 1 0,0 0 0,1-1 0,0 1 0,0 0 1,0 0-1,0 0 0,1 0 0,0 0 0,-1 0 0,2 0 0,-1 0 0,1 4 0,-1-7 1,0 0 1,1 0-1,-1 1 0,1-1 0,-1 0 0,1 0 1,0 0-1,-1 0 0,1 0 0,0 0 0,0 0 0,0 0 1,0-1-1,0 1 0,0 0 0,0 0 0,0-1 1,0 1-1,0 0 0,0-1 0,2 1 0,0 0 2,0 0-1,0-1 0,0 1 0,1-1 0,-1 0 0,0 0 0,0 0 1,4-1-1,5-1 5,-1 0 0,1-1 0,16-7 0,9-7 36,51-30 1,-23 10-49,-64 36 4,1 0 0,-1 1 0,0-1-1,1 1 1,-1-1 0,1 1 0,-1-1-1,0 1 1,1 0 0,-1-1 0,1 1-1,-1 0 1,2 0 0,-2 0 0,-1 1 0,0-1 0,1 0 0,-1 0 0,1 0 1,-1 1-1,0-1 0,0 0 0,1 0 0,-1 1 0,0-1 0,1 0 1,-1 0-1,0 1 0,0-1 0,1 0 0,-1 1 0,0-1 0,0 1 1,0-1-1,0 0 0,0 1 0,1-1 0,-1 0 0,0 1 0,0-1 1,0 1-1,0-1 0,0 1 0,-1 4-8,1 0-1,-1 0 1,0 0-1,-1 0 1,-2 7 0,1-2-5,-8 18-3,8-21 16,0 0 0,1 0-1,-1 1 1,1-1 0,1 1 0,-1-1-1,0 14 1,3-21 2,-1 0 0,0 0 0,1 0 0,-1 0 0,0 0 0,0 0 0,1 0 0,-1 0 0,0 0 0,1 0 0,-1 0 0,0 0 0,0 0 1,1 0-1,-1 0 0,0 0 0,1 0 0,-1 0 0,0-1 0,0 1 0,1 0 0,-1 0 0,0 0 0,0-1 0,1 1 0,-1 0 0,0 0 0,0 0 0,0-1 0,0 1 0,1 0 0,-1 0 0,0-1 0,0 1 0,0 0 0,0-1 0,0 1 0,0 0 0,10-12 25,13-25 12,-6 8-4,24-30 0,-38 56-34,0 0 0,0 0 0,0 1 0,0-1 0,1 1 1,-1 0-1,1 0 0,-1 0 0,1 1 0,0-1 0,-1 1 0,6-1 0,53-8-192,-23 4-381,-26 3 371,0 0 0,0 0 0,-1-1 0,0-1-1,0 0 1,20-12 0,-10-6-209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17220,'-10'10'1800,"3"3"-1336,6 2-312,4 0 600,2 0-288,1-4-31,-3 1-473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17020,'0'2'137,"1"0"1,-1 0-1,0 0 1,1 0 0,-1 1-1,0-1 1,0 0 0,0 0-1,-1 0 1,1 0-1,0 0 1,-1 0 0,1 1-1,-1-1 1,0 0-1,0 0 1,0-1 0,0 1-1,-1 2 1,-2 4 221,-153 356 3100,41-100-2732,105-238-482,-8 28 0,19-54-234,0 0 0,-1 1 0,1-1 0,0 1 0,0-1 0,0 0 0,0 1 0,0-1 0,0 1 0,0-1 0,-1 0 0,1 1 0,0-1 0,0 1 0,0-1 0,1 0 0,-1 1 0,0-1 0,0 0 0,0 1 0,0-1 0,0 1 0,0-1 0,0 0 0,1 1 0,-1-1 0,0 0 0,0 1 0,1-1 0,-1 0 0,1 1 0,11-5 169,13-17-39,-24 21-138,34-39 72,0-1 0,55-85-1,-50 66-42,152-245-143,-152 237 75,-36 60 26,-1 1 0,1 1 0,0-1 1,1 0-1,-1 1 0,7-6 0,-11 10 8,1 1 0,-1 0 0,0 0 0,0-1 0,1 1 0,-1 0 0,0 0 0,1 0 0,-1 0-1,0-1 1,0 1 0,1 0 0,-1 0 0,0 0 0,1 0 0,-1 0 0,0 0 0,1 0 0,-1 0 0,0 0 0,1 0 0,-1 0 0,0 0 0,1 0 0,-1 0 0,0 0 0,1 0 0,-1 0 0,0 1 0,1-1 0,-1 0 0,0 0 0,1 0 0,-1 1 0,5 12-34,-5 16-9,-2-16 41,-1 0 0,0 0 1,-2-1-1,1 0 0,-1 1 0,-1-2 1,0 1-1,-1-1 0,0 0 0,-15 19 1,9-15 21,-1 0 0,0-1 0,-1-1 0,-1 0 0,0-1 0,-25 15 0,35-24-62,0 0 1,-1 0-1,1-1 0,-8 2 1,13-3 11,1-1 0,-1 0 0,1 1 1,-1-1-1,0 0 0,1 0 0,-1 0 1,1 0-1,-1 1 0,0-1 0,1 0 1,-1 0-1,0 0 0,1 0 0,-1 0 0,1-1 1,-1 1-1,0 0 0,1 0 0,-1 0 1,1 0-1,-1-1 0,0 1 0,1 0 0,-1-1 1,1 1-1,-1 0 0,1-1 0,-1 1 1,1-1-1,0 1 0,-1 0 0,1-1 1,-1 1-1,1-1 0,0 0 0,-1 1 0,1-1 1,0 1-1,0-1 0,-1 1 0,1-1 1,0 0-1,0 1 0,0-1 0,0 1 1,0-1-1,0 0 0,0 1 0,0-1 0,0 0 1,0 1-1,0-1 0,0 1 0,0-1 1,1 0-1,-1 1 0,0-1 0,0 1 0,1-2 1,1-3-67,1-1 0,-1 1 0,1 0 0,0 0 0,1 0 0,-1 0 0,1 0 0,6-5 0,23-20-483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16660,'14'-12'594,"0"0"1,0 1 0,1 0-1,0 1 1,1 1 0,0 0-1,1 1 1,0 1 0,0 1-1,0 0 1,1 1 0,30-4 0,-47 8-583,0 1 0,0 0 0,-1 0 0,1 0 0,0 0 1,0 0-1,-1 0 0,1 0 0,0 0 0,0 0 0,-1 0 1,1 0-1,0 0 0,0 1 0,-1-1 0,1 0 0,0 1 1,-1-1-1,1 0 0,0 1 0,-1-1 0,1 1 0,0-1 1,-1 1-1,2 0 0,-2 0-5,0 0 1,0 0-1,0 0 0,0 0 0,0 0 1,0-1-1,-1 1 0,1 0 0,0 0 1,0 0-1,-1 0 0,1 0 0,0-1 1,-1 1-1,1 0 0,-1 0 0,1-1 1,-1 2-1,-31 32 144,31-33-140,-26 22 123,20-18-73,-1 1 1,1 0 0,0 1 0,0 0-1,0 0 1,1 0 0,-9 15 0,15-22-58,0 1 0,-1-1 0,1 0 0,0 0 0,0 1 0,0-1 0,0 0 0,0 1 0,0-1 0,0 0 0,0 0 0,0 1 0,0-1-1,0 0 1,0 0 0,0 1 0,0-1 0,0 0 0,0 0 0,0 1 0,1-1 0,-1 0 0,0 0 0,0 1 0,0-1 0,0 0 0,0 0 0,1 0 0,-1 1 0,0-1 0,0 0 0,0 0 0,1 0 0,-1 0 0,0 1 0,13 2 55,18-4-46,-29 1-9,31-3-21,51-2-163,-75 5 133,1 0-1,-1 1 1,1 0-1,-1 1 1,1 0 0,12 5-1,-20-6 38,1 0 0,-1-1 0,0 2 0,0-1 0,0 0 0,0 0-1,0 0 1,0 1 0,0-1 0,0 1 0,0 0 0,-1 0 0,1-1 0,-1 1-1,1 0 1,-1 0 0,0 0 0,0 1 0,0-1 0,0 0 0,0 0-1,0 1 1,-1-1 0,1 0 0,-1 1 0,1-1 0,-1 0 0,0 1 0,0-1-1,0 1 1,0-1 0,-1 0 0,1 1 0,-1-1 0,1 0 0,-1 1-1,-1 2 1,-3 6 27,0 0 0,0-1-1,-1 0 1,0 0 0,-1 0 0,-11 12-1,6-8 81,-1-1 0,-1 0-1,0-1 1,-25 16 0,33-24-55,0 0 0,-1 0 1,0 0-1,0-1 0,0 0 0,0-1 1,-1 0-1,1 0 0,-1 0 0,1-1 1,-1 0-1,1 0 0,-15-2 0,20 1-74,1 0 0,-1 0 0,1-1 0,0 1 0,-1-1 0,1 1 0,0-1-1,-1 1 1,1-1 0,0 0 0,0 0 0,-1 0 0,1 0 0,0 0 0,0 0 0,0 0 0,0 0 0,0 0-1,0 0 1,1 0 0,-1-1 0,0 1 0,1 0 0,-1-1 0,0 1 0,1 0 0,-1-3 0,1 1-42,-1 0 0,1-1 0,0 1 0,0-1 1,0 1-1,0 0 0,1-1 0,-1 1 0,1 0 0,0 0 1,2-5-1,8-17-309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18700,'-1'6'332,"0"0"1,-1 0-1,1 1 1,-2-1-1,1-1 0,-1 1 1,1 0-1,-7 8 1,-6 13 612,14-23-829,-9 17 269,0 1-1,2 0 1,1 0-1,0 1 1,-4 33-1,11-55-368,0 0-1,0 1 1,0-1 0,0 0 0,0 0-1,0 1 1,0-1 0,1 0-1,-1 0 1,0 0 0,1 1 0,0 0-1,-1-1-6,1-1-1,-1 1 1,0-1-1,1 0 1,-1 0-1,0 1 1,1-1-1,-1 0 1,0 1 0,1-1-1,-1 0 1,1 0-1,-1 0 1,0 1-1,1-1 1,-1 0-1,1 0 1,-1 0-1,0 0 1,1 0-1,-1 0 1,1 0-1,0 0 1,1 0 11,0-1 0,0 0 0,-1 1 0,1-1 1,0 0-1,0 0 0,-1 0 0,1 0 0,-1 0 0,1 0 0,-1 0 0,1-1 1,-1 1-1,2-3 0,8-11 92,0 0 1,-2-1 0,0 0-1,-1-1 1,0 0 0,-1-1-1,-1 1 1,6-31-1,-12 47-101,3-19 128,-3 19-125,0 0 0,0 0 0,0 1 0,0-1 0,0 0 0,0 0 0,0 1 0,0-1 0,0 0 0,0 0 0,0 1 0,-1-1 0,1 0 0,0 1 0,0-1-1,-1 0 1,1 1 0,0-1 0,-1 0 0,0 0 0,0 1-6,1 0 0,0 0 0,-1 0 0,1 0 0,-1 0 0,1 1 0,-1-1 0,1 0 0,-1 0 0,1 0 0,0 1 0,-1-1 0,1 0 0,-1 1 0,1-1-1,0 0 1,-1 1 0,1-1 0,0 0 0,0 1 0,-1-1 0,1 1 0,0-1 0,0 1 0,0-1 0,-1 0 0,1 1 0,0-1 0,0 1 0,0-1 0,0 1 0,0-1 0,0 1 0,0-1 0,0 1 0,0-1 0,0 1 0,0-1 0,0 1 0,1 0-1,-1 1 0,0 0 0,0 1 0,0-1-1,0 0 1,0 0 0,1 0-1,-1 1 1,1-1 0,1 2 0,0-2-19,0 1 1,1-1 0,-1 0 0,1 0 0,-1-1 0,1 1 0,0 0-1,0-1 1,0 0 0,0 1 0,0-1 0,0 0 0,0-1 0,5 2-1,51 3-630,-40-5 589,15 2-78,-2-1-50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0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65 17932,'0'-1'99,"0"0"1,0 0-1,0 1 0,0-1 1,0 0-1,-1 0 1,1 0-1,0 0 0,0 1 1,0-1-1,-1 0 0,1 0 1,-1 0-1,1 1 1,0-1-1,-1 0 0,1 1 1,-1-1-1,0 0 1,1 1-1,-1-1 0,1 0 1,-1 1-1,0-1 1,1 1-1,-1 0 0,0-1 1,-1 0-1,0 1 58,-1-1 0,1 1 0,0 0 1,-1-1-1,1 1 0,-1 0 0,1 1 0,0-1 0,-1 0 0,-2 2 0,-5 0 244,0 2-1,0-1 0,-16 10 1,12-4-329,0-1-1,1 2 1,1 0 0,0 1 0,0 0-1,1 0 1,0 2 0,1-1 0,-10 16-1,19-26-62,0 0 0,0-1 0,0 1-1,0 0 1,0 0 0,1 0 0,-1 0 0,0 0-1,1-1 1,-1 5 0,1-6-2,0 0 1,0 1-1,0-1 1,1 0-1,-1 1 1,0-1-1,0 0 1,0 1-1,0-1 1,0 0-1,0 0 1,1 1-1,-1-1 1,0 0-1,0 0 1,0 1-1,1-1 1,-1 0-1,0 0 1,0 0-1,1 1 1,-1-1-1,0 0 1,0 0-1,1 0 1,-1 0-1,0 0 1,1 1-1,-1-1 1,0 0-1,1 0 1,-1 0-1,0 0 1,1 0-1,-1 0 1,1 0-1,2-1 39,0 0-1,0 1 0,1-1 0,-1 0 1,0-1-1,0 1 0,0-1 1,0 1-1,-1-1 0,6-4 0,6-5 94,0-1-1,-1-1 1,0 0-1,-1-1 0,-1 0 1,0-1-1,-1 0 0,0 0 1,-2-1-1,0-1 0,7-17 1,-13 22-56,-4 11-54,-7 18-146,7-11-13,1 1 0,-1 0 0,1-1 1,1 1-1,-1 0 0,1 0 1,0 0-1,1 0 0,0-1 1,2 12-1,-2-16 32,0 1-1,0-1 1,0 0 0,0 0-1,0 0 1,0 1-1,0-1 1,1-1 0,-1 1-1,1 0 1,0 0 0,-1 0-1,1-1 1,0 1-1,0-1 1,0 0 0,0 1-1,0-1 1,0 0-1,1 0 1,-1 0 0,0-1-1,0 1 1,1 0 0,-1-1-1,1 1 1,-1-1-1,0 0 1,1 0 0,-1 0-1,1 0 1,4-1 0,3-1-377,0 0 0,1-1 0,-1 0 0,0 0 0,0-1 0,-1 0 0,14-9 0,-4 2-35,-1-2 0,26-22 0,7-13-577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19 15027,'0'-1'94,"0"0"0,0 1 0,0-1-1,0 0 1,0 0 0,0 0 0,0 0 0,0 0-1,0 1 1,0-1 0,0 0 0,0 0 0,0 0-1,-1 0 1,1 0 0,0 1 0,-1-1 0,1 0-1,-1 0 1,0 0 0,0 1-27,0 0-1,0 1 0,0-1 1,0 0-1,0 1 1,0-1-1,0 1 0,0-1 1,1 1-1,-1 0 1,0-1-1,0 1 0,0 0 1,1 0-1,-1-1 1,0 1-1,1 0 0,-1 0 1,0 2-1,-15 17 659,2 2 0,0 0 0,2 0 0,0 1 0,2 1 0,-10 30 0,-35 156 646,-67 284-711,116-478-615,6-26 9,8-30-4,1-3-22,2 1 0,1 0 0,3 1 0,1 1 0,2 0 0,36-59 0,-51 95-21,-1 1 0,1-1 1,-1 1-1,1 0 0,0 0 0,0 0 0,0 1 0,0-1 0,6-3 0,-7 5-4,0 1 0,-1-1 0,1 1-1,0-1 1,0 1 0,-1 0 0,1-1-1,0 1 1,0 0 0,0 0 0,-1 1 0,1-1-1,0 0 1,0 0 0,-1 1 0,1-1-1,0 1 1,-1-1 0,1 1 0,0 0-1,-1 0 1,1 0 0,1 1 0,2 1 6,0 0 0,-1-1 0,1 1 0,0-1 0,1 0 0,-1-1 0,0 1 0,0-1 0,1 0 0,-1-1 0,0 1 0,1-1 0,-1 0 0,1 0 1,-1-1-1,1 1 0,-1-1 0,0 0 0,1-1 0,-1 0 0,0 1 0,0-2 0,8-3 0,6-6 132,0 0 1,0-1-1,-1-1 1,20-21-1,-22 20 43,-16 15-172,0-1 0,1 1 0,-1 0-1,0 0 1,0-1 0,0 1 0,1 0 0,-1 0 0,0-1 0,0 1 0,0 0 0,1 0 0,-1 0 0,0 0 0,0-1 0,1 1 0,-1 0 0,0 0-1,1 0 1,-1 0 0,0 0 0,1 0 0,-1 0 0,0 0 0,0 0 0,1 0 0,-1 0 0,0 0 0,1 0 0,-1 0 0,1 0 0,-3 11 153,-15 31-154,7-20 15,1 2-20,3-12 3,1 1 0,1 1 0,0-1 0,0 1 0,-1 20 0,4-33-6,1 0 0,0 0 1,0 1-1,0-1 0,0 0 1,0 0-1,0 0 0,1 0 0,-1 1 1,0-1-1,1 0 0,-1 0 1,1 0-1,-1 0 0,1 0 0,-1 0 1,2 2-1,-2-3-7,1 0-1,-1 0 1,1 1 0,-1-1 0,1 0 0,0 0-1,-1 0 1,1 0 0,-1 1 0,1-1 0,-1 0-1,1 0 1,-1 0 0,1 0 0,0 0 0,-1 0-1,1-1 1,-1 1 0,1 0 0,-1 0 0,1 0-1,-1 0 1,1-1 0,0 1 0,3-3-131,0 1 1,0-1-1,-1 0 0,0 1 1,1-2-1,-1 1 1,3-4-1,0-2-47,0 1 1,-1-1-1,-1-1 0,1 1 1,-1-1-1,-1 1 1,0-1-1,0 0 0,1-11 1,6-37-405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17988,'3'-1'5721,"-2"8"-4833,-1 3-520,2 3-1168,-2 0 784,-3-2-264,2-1-144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18772,'-23'37'2891,"-112"257"611,120-258-3356,14-33-136,-65 161 556,54-129-413,2 0 1,-11 66-1,19-53-12,2-47-135,-1 1 0,2-1 0,-1 1 0,0-1 0,0 1 0,0-1 0,1 1 0,-1-1 0,1 1 0,-1-1 0,1 0 0,0 1 0,-1-1 0,1 0 1,0 1-1,0-1 0,0 0 0,0 0 0,0 0 0,0 0 0,0 0 0,0 0 0,1 0 0,-1 0 0,0 0 0,2 0 0,-1-1-9,-1 0 1,0 0-1,1 0 1,-1 0-1,0 0 1,1 0-1,-1-1 0,0 1 1,0-1-1,1 1 1,-1-1-1,0 1 1,0-1-1,0 1 0,0-1 1,0 0-1,0 0 1,0 0-1,0 0 1,0 0-1,0 0 0,0 0 1,0 0-1,-1 0 1,1 0-1,0 0 0,-1 0 1,1-2-1,14-37-115,-10 18 102,-2-1 1,0 1 0,-1-1 0,-2 1-1,0-1 1,-2 1 0,0-1-1,-1 1 1,-2 0 0,-12-39 0,4 35 421,12 24-226,1 3-36,10 11-98,-5-8-282,0 1 0,0 0 0,1-1 0,-1 0 0,1-1 0,0 1 0,0-1 0,0 0 0,10 3 0,-3-2-231,0-1 1,0 0 0,24 1 0,0-2-306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 16932,'15'-11'3293,"-15"11"-3238,0-1 1,0 1 0,0 0 0,0 0 0,1 0 0,-1 0 0,0 0 0,0 0 0,0 0 0,0 0 0,0 0 0,0 0 0,0 0 0,0 0 0,0-1 0,0 1-1,0 0 1,0 0 0,0 0 0,0 0 0,0 0 0,0 0 0,0 0 0,0 0 0,0-1 0,0 1 0,0 0 0,0 0 0,0 0 0,0 0 0,0 0 0,0 0-1,0 0 1,0 0 0,0 0 0,0-1 0,0 1 0,0 0 0,0 0 0,0 0 0,0 0 0,0 0 0,0 0 0,0 0 0,-1 0 0,1 0 0,0 0 0,0 0-1,0 0 1,0 0 0,0-1 0,0 1 0,0 0 0,0 0 0,0 0 0,-1 0 0,1 0 0,0 0 0,0 0 0,0 0 0,0 0 0,0 0 0,-3 1 272,0-1 1,0 1-1,0-1 1,0 1-1,0 0 1,1 0 0,-1 0-1,-4 3 1,-92 56 980,85-50-1304,1 0 1,0 0-1,1 2 0,-22 24 1,34-35-8,-1 0 1,0 0-1,0-1 0,0 1 1,0 0-1,1 0 0,-1 0 1,0 1-1,1-1 0,-1 0 1,1 0-1,-1 0 0,1 0 1,0 0-1,0 1 0,-1-1 0,1 0 1,0 0-1,0 1 0,0-1 1,0 0-1,0 0 0,0 0 1,1 1-1,-1-1 0,0 0 1,1 0-1,0 2 0,0-1-9,1-1 0,0 0 0,0 0 0,0 0-1,0 0 1,0 0 0,0 0 0,0 0-1,0 0 1,0-1 0,0 1 0,0-1 0,0 0-1,1 1 1,3-1 0,131-2-503,-97 0 318,0 1-1,43 6 1,-81-5 188,1 0-1,-1 1 1,1-1-1,-1 1 1,0-1-1,1 1 1,-1 0 0,0 0-1,0 0 1,4 3-1,-6-4 9,1 0 0,-1 1 0,0-1 0,0 0 0,1 0 0,-1 1 0,0-1 0,0 0 0,0 1 0,0-1 0,1 0 0,-1 1 0,0-1 0,0 0 0,0 1 0,0-1-1,0 0 1,0 1 0,0-1 0,0 0 0,0 1 0,0-1 0,0 0 0,0 1 0,0-1 0,0 0 0,0 1 0,-1-1 0,-12 12 26,-205 88 598,175-82-510,32-14-101,-54 21-158,60-24-10,1 0 0,-1 0 0,1 0 0,-1 0 1,0-1-1,1 1 0,-1-1 0,0 0 0,1-1 0,-1 1 1,-6-3-1,10 3 129,1 0 0,-1-1 0,0 1 0,1-1 0,-1 0 1,0 1-1,1-1 0,-1 1 0,1-1 0,-1 0 0,1 1 0,0-1 1,-1 0-1,1 0 0,0 1 0,-1-1 0,1 0 0,0 0 0,0 0 0,0 1 1,0-1-1,0 0 0,-1 0 0,1 0 0,1 0 0,-1 1 0,0-1 1,0 0-1,0 0 0,0 0 0,1 1 0,0-2 0,7-18-586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 17676,'6'-6'2096,"-3"7"-1184,-7 7-311,-6 13 1087,-3 9-296,-4 13-440,-2 7-255,2 8-553,-2 0-272,5-2-761,5-8-423,9-24 1072,4-18-272,11-28-176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199 101 18676,'5'-13'1590,"-5"13"-1568,0 0 1,0 0 0,0 0-1,0 0 1,0 0 0,0 0-1,0 0 1,0 0 0,0 0-1,0 0 1,0 0 0,0-1-1,0 1 1,0 0 0,0 0-1,0 0 1,0 0 0,0 0-1,0 0 1,-1 0 0,1 0-1,0 0 1,0 0 0,0 0-1,0 0 1,0 0 0,0 0-1,0 0 1,0 0-1,0 0 1,0 0 0,0 0-1,0 0 1,0 0 0,-1 0-1,1 0 1,0 0 0,0 0-1,0 0 1,0 0 0,0 0-1,0 0 1,0 0 0,0 0-1,0 0 1,0 0 0,0 0-1,0 0 1,-1 0 0,1 0-1,0 0 1,0 0 0,0 0-1,0 0 1,0 0 0,0 0-1,0 0 1,0 0 0,0 0-1,0 0 1,0 0 0,0 0-1,0 0 1,0 1-1,-18 18 1725,1 3-1225,1 1 0,1 1 0,1 1 0,-19 48 0,32-71-518,1-1 0,-1 1 0,1 0 0,-1 0 0,1 0 0,0-1 0,0 1 0,0 0 0,0 0 0,0 2 0,0-3-3,0-1-1,0 0 1,0 1 0,0-1-1,1 0 1,-1 1 0,0-1-1,0 0 1,0 0 0,1 1-1,-1-1 1,0 0 0,0 0-1,1 1 1,-1-1 0,0 0-1,0 0 1,1 0 0,-1 1-1,0-1 1,1 0 0,-1 0-1,0 0 1,1 0 0,-1 0-1,0 0 1,1 0 0,-1 0-1,0 0 1,1 0 0,-1 0-1,1 0 1,2-1-1,0 0-1,1 0 1,-1 0-1,0 0 1,0-1-1,0 1 1,0-1-1,-1 0 1,6-4-1,97-94 61,-56 52-32,-48 46-29,0 1 1,0 0-1,0 0 0,0 1 0,0-1 1,0 0-1,1 0 0,-1 0 0,0 1 0,1-1 1,-1 0-1,2 1 0,-3 0 0,0 0 1,0 0-1,1 0 0,-1 0 0,0 0 0,0 0 0,1 0 1,-1 0-1,0 0 0,0 0 0,1 1 0,-1-1 0,0 0 1,0 0-1,0 0 0,1 1 0,-1-1 0,0 0 0,0 0 1,0 0-1,0 1 0,0-1 0,1 0 0,-1 0 0,0 1 1,0-1-1,0 0 0,0 0 0,0 1 0,0-1 0,0 0 1,0 0-1,0 1 0,0-1 0,0 0 0,0 0 0,0 1 1,0 4-6,-1 1 0,0-1 0,0 0 0,0 1 0,-3 5 0,-31 106 5,4 2-1,-15 138 1,39-209 8,-20 119 93,20-131-65,-2-2 0,-23 57 0,28-82-14,0-1 0,0 1-1,-1-1 1,-7 9 0,11-15-15,-1 0 1,1 0-1,-1-1 0,1 1 1,-1 0-1,0-1 0,0 1 0,0-1 1,0 1-1,0-1 0,0 0 1,0 0-1,0 0 0,-1 0 1,1-1-1,0 1 0,-1 0 0,1-1 1,0 0-1,-1 1 0,-3-1 1,5 0-4,0-1-1,-1 1 1,1 0 0,0-1 0,0 1 0,0-1-1,0 0 1,0 1 0,0-1 0,0 0 0,0 1 0,0-1-1,0 0 1,0 0 0,0 0 0,0 0 0,1 0-1,-1 0 1,0 0 0,1 0 0,-1 0 0,1 0 0,-1 0-1,1 0 1,-1 0 0,1-1 0,0 1 0,-1-2 0,0-4 5,1 1 0,0 0 1,0-1-1,1-11 1,3-6-7,1-1 1,1 1 0,1 0 0,1 0-1,23-44 1,-7 23 0,59-82 0,20 1-65,150-142 0,-176 190-4,-29 25-60,-74 89 91,3 0 0,1 2 0,-25 56 0,45-89 44,1-1 1,-1 0-1,1 1 0,-1-1 0,1 1 0,0 7 1,1-11-9,0-1 1,0 1 0,0 0 0,0 0 0,0-1-1,0 1 1,0 0 0,1-1 0,-1 1 0,0 0-1,0-1 1,1 1 0,-1-1 0,0 1 0,1 0-1,-1-1 1,1 1 0,-1-1 0,2 2-1,-1-2 1,0 1 0,0-1 0,0 0 0,0 1 0,0-1 0,0 0 0,0 0 0,0 1 0,0-1 0,0 0 0,1 0 0,-1 0 0,0 0 0,0-1 0,0 1 0,2-1 0,4-1 6,1 0 1,-1-1-1,0 0 1,0-1 0,0 1-1,-1-1 1,1-1-1,-1 1 1,0-1 0,9-9-1,2-4 14,-1 0-1,15-22 0,-19 23 3,-1 0 0,-1-1 0,0 0-1,-2-1 1,10-25 0,-16 35-18,-4 8 2,-7 17 7,-12 33 12,-29 94 0,50-142-25,-1 1 1,1-1-1,-1 0 1,1 1-1,0-1 1,0 0-1,-1 1 1,1-1-1,0 0 1,0 1-1,0-1 1,0 0-1,0 1 1,1-1-1,-1 0 1,0 1-1,1-1 1,-1 0-1,1 0 0,-1 1 1,1-1-1,0 0 1,0 2-1,1-2 3,0-1 0,0 1 0,0-1 0,-1 1 0,1-1 0,0 1-1,0-1 1,0 0 0,0 0 0,0 0 0,0 0 0,0 0 0,0 0-1,0-1 1,3 0 0,37-10 32,-1-1 1,-1-2-1,0-2 0,38-21 1,46-19-41,-122 55 1,0 0-1,0 1 1,-1-1-1,1 0 1,0 1 0,0 0-1,0-1 1,0 1-1,0 0 1,0 0 0,4 0-1,-5 0 2,-1 0-1,0 1 1,0-1-1,1 0 1,-1 0-1,0 1 1,1-1-1,-1 0 1,0 0-1,0 1 1,0-1-1,1 0 1,-1 0-1,0 1 1,0-1-1,0 0 1,0 1-1,0-1 1,1 0-1,-1 1 0,0-1 1,0 1-1,0-1 1,0 0-1,0 1 1,0-1-1,0 0 1,0 1-1,0-1 1,0 0-1,-1 1 1,1-1-1,0 0 1,0 1-1,0-1 1,-1 1-1,-1 5-5,-1-1 0,0 1 0,-1-1 0,0 0 0,-5 7 0,-32 31-30,27-30 46,1 1 0,-20 26 0,33-39-8,-1-1 0,1 0 0,0 0 0,0 1 0,-1-1 0,1 0 0,0 1 1,0-1-1,0 0 0,-1 1 0,1-1 0,0 0 0,0 1 0,0-1 0,0 1 0,0-1 0,0 0 0,0 1 0,0-1 1,0 1-1,0-1 0,0 0 0,0 1 0,0-1 0,0 0 0,0 1 0,0-1 0,0 1 0,1-1 0,-1 0 1,0 1-1,13 1 23,17-10 11,-11 0-2,0 0-1,0-1 0,-1-1 0,0 0 0,-1-2 1,0 0-1,-1-1 0,0 0 0,-1-2 0,-1 0 0,0 0 1,-1-1-1,-1-1 0,0 0 0,14-29 0,-13 8 111,-12 37-132,-1-1 0,1 0 0,-1 0-1,0 0 1,1 1 0,-1-1 0,0 0 0,0 0-1,0 0 1,0 0 0,-1 0 0,1 0 0,0 1-1,-1-1 1,1 0 0,-1 0 0,-1-3 0,1 5-10,1-1 1,0 1 0,-1 0 0,1-1-1,-1 1 1,1 0 0,0-1 0,-1 1-1,1 0 1,-1 0 0,1-1 0,-1 1-1,1 0 1,-1 0 0,1 0 0,-1-1-1,1 1 1,-1 0 0,1 0-1,-1 0 1,1 0 0,-1 0 0,1 0-1,-1 0 1,1 0 0,-1 0 0,1 0-1,-2 1 1,-12 11 55,-5 20 8,16-26-67,1 0 0,0 1 0,0-1 0,1 1 1,-1 0-1,2-1 0,-1 1 0,1 0 0,0 7 1,0-12 0,0-1 1,1 1 0,-1 0-1,0-1 1,1 1 0,-1 0-1,1-1 1,0 1 0,0-1-1,-1 1 1,1-1 0,0 0-1,0 1 1,0-1 0,0 0-1,1 1 1,-1-1 0,0 0-1,1 0 1,-1 0 0,0 0-1,1 0 1,-1-1 0,1 1-1,-1 0 1,1-1 0,0 1-1,-1-1 1,1 1 0,-1-1-1,1 0 1,0 0 0,0 0-1,-1 0 1,1 0 0,0 0-1,-1 0 1,1 0 0,0-1-1,-1 1 1,2-1 0,7-2 1,0 0-1,0 0 1,0-1 0,-1 0 0,1-1 0,-1 0 0,0 0 0,-1-1-1,9-8 1,11-9 2,29-33-1,-40 38-14,-1 0 0,-1-2 0,14-22 0,-29 42 8,1-1-1,0 0 1,-1 0 0,1 1-1,-1-1 1,1 0 0,-1 0 0,0 0-1,1 0 1,-1 0 0,0 0-1,0 0 1,1 0 0,-1 0-1,0 0 1,0-1 0,-1 2-2,0 1-1,0-1 1,0 1-1,0-1 1,0 1 0,0-1-1,0 1 1,0 0 0,0 0-1,0-1 1,0 1 0,0 0-1,1 0 1,-1 0 0,-1 2-1,-25 27-22,2 1-1,0 1 1,3 1-1,0 1 0,-22 49 1,43-79 35,0-1 0,0 0 0,0 0 1,0 1-1,0-1 0,1 0 0,-1 1 0,1 4 0,0-7-3,0-1-1,0 1 0,1 0 1,-1-1-1,0 1 0,0 0 0,1-1 1,-1 1-1,1 0 0,-1-1 1,0 1-1,1-1 0,-1 1 1,1-1-1,-1 1 0,1-1 1,0 1-1,-1-1 0,1 1 1,0-1-1,-1 0 0,1 1 1,0-1-1,-1 0 0,1 0 1,0 1-1,-1-1 0,1 0 0,0 0 1,0 0-1,-1 0 0,1 0 1,0 0-1,-1 0 0,1 0 1,0 0-1,0-1 0,-1 1 1,2 0-1,17-4 20,0-1 0,0-1 1,0-1-1,-1 0 0,33-20 1,-17 10 0,-2 0 2,27-13-4,-54 28-22,0 0 0,0 1 1,0-1-1,0 1 0,0 0 0,0 0 0,1 1 0,-1-1 0,7 2 1,-11-1-1,0 0 0,-1 0 0,1 0 0,0 1 0,-1-1 0,1 0 0,0 1 1,-1-1-1,1 0 0,-1 1 0,1-1 0,0 1 0,-1-1 0,1 1 0,-1-1 0,0 1 0,1-1 1,-1 1-1,1 0 0,-1-1 0,0 1 0,1 0 0,-1-1 0,0 1 0,0 0 0,0-1 1,1 1-1,-1 0 0,0-1 0,0 1 0,0 0 0,0 0 0,0-1 0,0 1 0,0 0 1,-1-1-1,1 1 0,0 0 0,-1 1 0,-10 32-28,8-27 23,2-4 3,0 0 1,0 1-1,0-1 1,0 1-1,0 0 1,1-1-1,-1 7 1,1-9 2,0-1 0,1 1-1,-1 0 1,0 0 0,0-1 0,0 1 0,1 0 0,-1 0 0,0-1 0,1 1 0,-1 0 0,0-1 0,1 1 0,-1-1 0,1 1 0,-1 0 0,1-1 0,-1 1 0,1-1 0,0 1 0,-1-1 0,1 1 0,0-1 0,-1 0 0,1 1 0,0-1 0,-1 0 0,1 0 0,0 1 0,0-1 0,-1 0 0,1 0 0,0 0 0,0 0 0,-1 0 0,1 0 0,0 0 0,0 0 0,-1 0 0,3-1 0,7-1-30,0 0 0,1-1 0,-1 0 0,0-1 0,16-9 0,-16 8-260,-1 0 1,1 1-1,0 1 0,0-1 1,19-2-1,-29 5 236,1 1 0,-1 0 0,0 0 0,1 0 0,-1 0 0,0 0 0,0 0 0,1 0 0,-1 0 0,0 0 0,1 0 0,-1 0 0,0 0 0,1 0 0,-1 0 0,0 0 0,1 0 0,-1 0 0,0 0 0,0 1 0,1-1 0,-1 0 0,0 0 0,0 0 0,1 0 0,-1 1 0,0-1 0,0 0 0,1 0 0,-1 1 0,-4 7-1295,-15 9-97,6-9 476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17076,'0'-2'1600,"2"4"-1600,0 4 1200,-2 6 297,0 1-937,-3 1-224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15179,'-3'7'1393,"2"3"-913,1-5-176,4-3 672,6-2-192,7-3-176,4-1-80,6-1-64,1 0-7,7 0-57,2 1-32,0-2-24,2 1-64,-3 0-568,0 2-400,-3-5 616,-2-2-144,-4-4-89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 10618,'-4'23'3544,"2"-10"-2641,1-11-803,1-1 1,0 1 0,0 0 0,-1-1 0,1 1 0,1 0 0,-1 0 0,0-1 0,0 1 0,1 0 0,-1 0 0,1-1 0,-1 1 0,1 0 0,1 2 0,-1-3-59,1-1 0,0 1 0,-1 0 0,1 0 0,-1-1 0,1 1 0,0-1 0,0 1 0,-1-1 0,1 0 0,0 0 0,0 0 0,0 0 0,-1 0 0,1 0 0,2-1 0,25-3 108,0-1 0,0-2 0,0-1-1,53-22 1,-34 12-88,-36 13-53,192-65 68,-157 59-75,-44 10-3,-1 1 1,1-1-1,0 1 0,0 0 1,-1 0-1,1 0 1,0 0-1,0 1 0,-1-1 1,1 1-1,0-1 1,0 1-1,-1 0 1,3 2-1,-4-3-9,-1 0 0,1 1 1,-1-1-1,1 1 0,-1-1 0,0 1 0,1-1 1,-1 1-1,0 0 0,1-1 0,-1 1 0,0-1 1,0 1-1,1 0 0,-1-1 0,0 1 1,0 0-1,0-1 0,0 1 0,0 0 0,0-1 1,0 1-1,0-1 0,0 1 0,-1 0 1,1-1-1,0 1 0,0 0 0,0-1 0,-1 1 1,1-1-1,0 1 0,-1-1 0,1 1 0,0-1 1,-1 1-1,1-1 0,-1 1 0,1-1 1,-1 1-1,0-1 0,0 2 11,-1 0 0,1-1 0,-1 0 0,1 1-1,-1-1 1,0 0 0,1 0 0,-1 0 0,0 0 0,0 0 0,-3 1 0,-10-4-73,1-7-8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24 15563,'0'-1'106,"0"0"0,0 0 0,0 0 0,1 0 0,-1 0-1,0 0 1,0 0 0,-1 0 0,1 0 0,0 0 0,0 0-1,0 0 1,-1 0 0,1 0 0,0 0 0,-1 0 0,1 1-1,-1-1 1,1 0 0,-1 0 0,-1-1 0,1 1-27,0 1 1,-1 0-1,1 0 1,0 0-1,-1-1 0,1 1 1,0 0-1,-1 1 1,1-1-1,0 0 0,-1 0 1,1 1-1,0-1 1,-1 0-1,1 1 1,0-1-1,-2 2 0,-19 8 405,1 1 0,0 1-1,1 0 1,-21 19 0,7-3-259,-41 42 0,53-46-145,2 0 0,0 1 0,-19 33 0,31-45-60,1 0 1,0 1 0,1 0 0,1 0 0,0 1-1,1-1 1,1 1 0,-4 28 0,7-38-54,0 0 1,0 0 0,0-1-1,1 1 1,-1 0 0,1 0-1,0-1 1,1 1-1,-1-1 1,1 1 0,0-1-1,0 1 1,0-1 0,6 7-1,-6-8-18,1-1 0,-1 1 0,1-1 0,0 1 0,0-1 0,0 0 0,0 0 0,0-1 0,1 1 0,-1-1 0,0 1 0,1-1 0,-1 0 0,1 0 0,0-1 0,-1 1 0,1-1 0,0 0 0,-1 0 0,6 0 1,2-1-19,0-1 1,0 0 0,0-1 0,-1 0 0,1 0 0,11-6 0,27-17-328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14227,'-5'1'319,"1"-1"-1,-1 2 1,1-1-1,-1 0 1,1 1-1,0 0 1,-1 0 0,1 0-1,0 0 1,0 1-1,0-1 1,1 1-1,-1 0 1,-5 6-1,-5 5 484,-23 32-1,24-27-473,0 0-1,1 0 0,1 2 0,1-1 0,0 1 0,-5 23 0,14-42-303,0 0 0,1 0 0,-1 0 0,1 0 0,0 0 0,0 0-1,0 0 1,0 0 0,0 0 0,0 0 0,0 0 0,1 0 0,-1 0 0,2 3 0,-2-5-19,0 1 0,0-1 0,1 1 0,-1-1 0,0 0 0,1 1 0,-1-1 0,0 0 0,1 0 1,-1 1-1,1-1 0,-1 0 0,0 0 0,1 0 0,-1 1 0,1-1 0,-1 0 0,1 0 0,-1 0 1,0 0-1,1 0 0,-1 0 0,2 0 0,16-7 24,4-11-24,0-1 1,-1-2 0,28-33 0,-18 20 15,-15 16-12,-8 7 1,1 1-1,0 1 0,1 0 0,0 0 0,19-13 0,-29 22-9,1 0 0,-1-1 0,1 1 0,-1 0 0,1-1 0,-1 1 1,1 0-1,-1 0 0,1 0 0,0-1 0,-1 1 0,1 0 0,-1 0 1,1 0-1,-1 0 0,1 0 0,0 0 0,-1 0 0,1 0 0,-1 0 1,1 0-1,-1 0 0,1 1 0,-1-1 0,2 0 0,-2 1 0,1 0 1,-1-1-1,0 1 0,1 0 1,-1-1-1,0 1 0,0-1 0,0 1 1,0 0-1,0-1 0,0 1 1,0 0-1,0 0 0,0-1 0,0 1 1,0 0-1,0-1 0,0 2 1,-12 33 7,11-32-8,-9 20 4,4-11 5,1 0 0,-6 25 0,11-37-9,0 0 1,0 0 0,-1 0-1,1 1 1,0-1-1,0 0 1,0 0 0,0 0-1,0 1 1,0-1 0,0 0-1,0 0 1,0 0-1,0 1 1,0-1 0,0 0-1,1 0 1,-1 0 0,0 0-1,0 1 1,0-1-1,0 0 1,0 0 0,0 0-1,0 1 1,0-1-1,1 0 1,-1 0 0,0 0-1,0 0 1,0 0 0,0 0-1,0 1 1,1-1-1,-1 0 1,0 0 0,0 0-1,0 0 1,0 0 0,1 0-1,-1 0 1,0 0-1,12-3 22,10-9 8,-21 12-28,47-30 38,61-36 26,-94 59-60,-1 0-1,1 1 0,0 0 1,0 2-1,28-6 0,-41 10-4,0-1 0,0 1 0,-1 0 0,1 0 0,0 0 0,0 0 0,0 0 0,0 0 0,-1 1 0,1-1 0,0 0 0,0 1 0,-1-1 0,1 1 0,0 0 0,-1 0 0,3 1 0,-3-1 2,0 0 0,-1 0-1,1 0 1,0 0 0,0 0-1,-1 0 1,1 0 0,-1 0-1,1 0 1,-1 1 0,0-1-1,1 0 1,-1 0 0,0 0-1,0 1 1,0-1 0,0 0-1,0 0 1,0 2 0,-2 6 24,0 0 0,0 0 0,-1 0 0,0 0 0,-6 11 0,3-7 22,6-13-62,0 0 0,0 1 0,-1-1 0,1 0 0,0 0 0,0 0 0,0 1 0,0-1 1,0 0-1,0 0 0,0 0 0,0 0 0,0 1 0,0-1 0,0 0 0,0 0 0,0 0 0,0 1 0,0-1 0,0 0 0,1 0 0,-1 0 0,0 0 0,0 1 0,0-1 0,0 0 0,0 0 0,0 0 0,0 0 0,0 0 1,1 0-1,-1 1 0,0-1 0,0 0 0,0 0 0,0 0 0,1 0 0,-1 0 0,0 0 0,0 0 0,0 0 0,0 0 0,1 0 0,-1 0 0,0 1 0,0-1 0,0 0 0,1 0 0,15-2-1165,22-9-916,-33 10 1975,9-4-636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 15643,'12'-10'1885,"-22"12"-571,-24 12 303,17-3-1355,-1 0 0,2 1 1,0 1-1,-17 17 0,32-30-258,1 1-1,-1 0 1,0-1 0,1 1-1,-1 0 1,0-1-1,1 1 1,-1 0 0,1 0-1,0-1 1,-1 1 0,1 0-1,-1 0 1,1 0 0,0 0-1,0-1 1,0 1-1,-1 0 1,1 2 0,1-3-3,-1 1 1,0-1 0,1 0 0,-1 1 0,0-1-1,1 1 1,-1-1 0,0 0 0,1 0 0,-1 1-1,1-1 1,-1 0 0,1 0 0,-1 1-1,1-1 1,-1 0 0,1 0 0,-1 0 0,1 0-1,-1 0 1,1 0 0,-1 0 0,2 0 0,42-5-29,-35 4-13,12-3 4,33-4-288,82-3 0,-135 11 314,0 0 0,0-1 0,0 1 1,1 0-1,-1 0 0,0 1 0,0-1 0,1 0 0,-1 0 0,0 0 0,0 1 0,1-1 0,-1 1 1,0-1-1,0 1 0,0-1 0,0 1 0,0 0 0,0-1 0,2 3 0,-3-2 8,0 0 0,0 0 0,-1 0 0,1 0 0,0 0 0,-1 1 0,1-1 0,0 0 0,-1 0-1,1 0 1,-1 0 0,0 0 0,1-1 0,-1 1 0,0 0 0,1 0 0,-1 0 0,0 0 0,0-1 0,0 1-1,0 0 1,0-1 0,0 1 0,-1 0 0,-59 45 528,-2-2 1,-124 62-1,183-104-677,-19 7 554,23-9-385,-1 1 1,1-1-1,-1 0 1,1 0-1,0 0 1,-1 0-1,1 0 0,-1 0 1,1 0-1,-1 0 1,1 0-1,-1 0 1,1 0-1,0 0 0,-1 0 1,1-1-1,-1 1 1,1 0-1,-1 0 1,1 0-1,0 0 0,-1-1 1,1 1-1,0 0 1,-1-1-1,1 1 0,0 0 1,-1-1-1,1 1 1,0 0-1,-1-1 1,1 1-1,0 0 0,0-1 1,0 1-1,-1-1 1,1 1-1,0-1 1,0 1-1,0 0 0,0-1 1,0 1-1,0-1 1,0 1-1,0-1 1,0 1-1,0-1 0,5-22 65,5-5 17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17660,'-2'26'888,"-1"-1"1,-1 0 0,-1 0 0,-12 33-1,3-6-445,-62 246 199,74-292-634,1 0 0,0 0 0,0 0 0,1 11 1,0-14 8,1-5-9,-1-22-45,-2 11-22,0-1 1,0 1-1,-1-1 0,-1 1 1,-7-17-1,11 30 57,0 0 0,0-1 0,0 1 0,0 0 1,0 0-1,0 0 0,0-1 0,0 1 0,0 0 0,0 0 0,0 0 1,0-1-1,0 1 0,0 0 0,0 0 0,0 0 0,0 0 0,0-1 0,0 1 1,0 0-1,0 0 0,0 0 0,0-1 0,0 1 0,0 0 0,1 0 1,-1 0-1,0 0 0,0-1 0,0 1 0,0 0 0,0 0 0,0 0 1,1 0-1,-1 0 0,0 0 0,11-3-156,20 6-466,-21-2 165,0 0 315,36-1-202,-16-7 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17 15155,'0'0'97,"1"-1"1,-1 1-1,0-1 0,0 1 0,0-1 0,0 1 0,0-1 0,0 1 0,-1-1 1,1 1-1,0-1 0,0 1 0,0 0 0,0-1 0,0 1 0,-1-1 1,1 1-1,0-1 0,0 1 0,-1 0 0,1-1 0,0 1 0,-1 0 1,1-1-1,0 1 0,-1 0 0,1-1 0,-1 1 0,1 0 0,-1-1 1,-18-3 2040,13 4-1676,0 1-1,0-1 0,0 1 0,-9 2 0,8-1-344,1 1 0,0 0 0,0 0-1,1 0 1,-1 0 0,-6 7 0,9-8-116,1-1 1,0 1 0,0 0-1,0 0 1,1 0 0,-1 0-1,0 1 1,1-1-1,-1 0 1,1 1 0,0-1-1,0 1 1,0 0 0,0-1-1,0 1 1,1 0 0,-1 4-1,1-6-2,0-1-1,0 1 0,1-1 0,-1 1 0,0-1 0,1 1 1,-1-1-1,0 1 0,1-1 0,-1 1 0,1-1 1,-1 1-1,1-1 0,-1 1 0,1-1 0,-1 0 0,1 1 1,-1-1-1,1 0 0,-1 0 0,1 0 0,0 1 1,-1-1-1,1 0 0,0 0 0,-1 0 0,1 0 0,-1 0 1,1 0-1,0 0 0,-1 0 0,2 0 0,24-2-26,7-5 3,60-19-1,-66 16 27,0 2 1,1 1-1,42-5 0,-69 12 0,0 0 0,1 0 0,-1-1 0,1 1 1,-1 0-1,0 0 0,1 0 0,-1 1 0,1-1 0,-1 0 1,0 0-1,1 1 0,-1-1 0,0 1 0,1-1 0,-1 1 1,0 0-1,0-1 0,1 1 0,-1 0 0,0 0 0,0 0 1,0 0-1,0 0 0,0 0 0,0 0 0,1 2 0,-1 1 10,0 0-1,0 0 0,0 1 0,0-1 0,-1 0 0,0 1 0,0 7 0,0-10-4,0-1-1,-1 1 1,1 0-1,1 0 1,-1-1 0,0 1-1,0 0 1,1 0 0,-1-1-1,1 1 1,-1 0-1,1-1 1,0 1 0,-1 0-1,3 2 1,-2-3-3,1-1 1,-1 0 0,0 1-1,0-1 1,1 0-1,-1 0 1,0 1-1,1-1 1,-1 0 0,0 0-1,1 0 1,-1-1-1,0 1 1,0 0-1,1 0 1,-1-1 0,0 1-1,0-1 1,1 1-1,-1-1 1,0 0-1,2-1 1,15-7 23,27-20 0,-33 20-15,1 1 0,0 0 0,0 1-1,25-10 1,-37 17-12,0-1 0,0 1-1,0 0 1,0-1 0,0 1-1,0 0 1,0-1-1,0 1 1,0 0 0,0 0-1,0 0 1,0 0 0,0 0-1,0 0 1,0 0-1,0 0 1,0 1 0,0-1-1,0 0 1,0 0 0,0 1-1,0-1 1,-1 1 0,1-1-1,0 1 1,0-1-1,0 1 1,0 0 0,1 1-1,-1 0 0,0 0 0,-1 1-1,1-1 1,0 1-1,-1-1 1,0 1 0,1-1-1,-1 1 1,0 3-1,2 18 9,-1-23-7,-1 0 1,1-1-1,-1 1 1,1 0-1,0-1 1,-1 1-1,1 0 1,-1-1-1,1 1 1,0-1-1,0 1 1,-1-1-1,1 1 1,0-1-1,0 0 0,0 1 1,0-1-1,-1 0 1,1 0-1,0 0 1,0 1-1,0-1 1,0 0-1,0 0 1,0 0-1,-1 0 1,1-1-1,0 1 1,0 0-1,0 0 1,1-1-1,32-10-196,-27 8 26,2 0-93,-5 1 44,0 0 1,-1 0-1,1 1 0,0 0 0,-1 0 0,1 0 0,0 0 0,0 1 0,0-1 0,0 1 0,7 0 0,-9 4-320,-5 3-197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15771,'0'0'41,"0"0"1,0 0-1,0 0 0,0 1 0,0-1 0,0 0 0,0 0 0,0 0 0,0 0 0,0 0 0,0 0 0,0 0 1,0 0-1,0 0 0,0 0 0,0 0 0,0 0 0,0 0 0,0 1 0,0-1 0,0 0 0,0 0 1,0 0-1,0 0 0,1 0 0,-1 0 0,0 0 0,0 0 0,0 0 0,0 0 0,0 0 0,0 0 0,0 0 1,0 0-1,0 0 0,0 0 0,0 0 0,0 0 0,0 0 0,0 0 0,0 0 0,0 0 0,1 0 0,-1 0 1,0 0-1,0 0 0,0 0 0,0 0 0,0 0 0,0 0 0,0 0 0,0 0 0,0 0 0,0 0 0,0 0 1,0 0-1,1 0 0,-2 13 817,-3 16 295,-27 109 909,-17 94-1038,47-222-1005,-5 39 96,6-47-154,0 1 0,0-1 0,0 1 0,0-1 1,0 1-1,1 0 0,-1-1 0,1 1 0,-1-1 1,1 1-1,0-1 0,0 0 0,0 1 0,2 2 1,-2-5-12,-1 1 1,0-1 0,1 0-1,-1 1 1,0-1 0,1 1 0,-1-1-1,1 0 1,-1 1 0,0-1 0,1 0-1,-1 1 1,1-1 0,-1 0 0,1 0-1,-1 0 1,1 1 0,0-1-1,-1 0 1,1 0 0,-1 0 0,1 0-1,3-8-1346,-6-19-718,-8 5 1369,0 1 0,-1 0 0,-14-21 0,-14-23 3193,39 65-2402,0 0 0,0 0 0,0 0 1,0 0-1,0 0 0,0-1 0,0 1 0,0 0 0,0 0 1,0 0-1,-1 0 0,1 0 0,0-1 0,0 1 1,0 0-1,0 0 0,0 0 0,0 0 0,0 0 1,0-1-1,0 1 0,0 0 0,0 0 0,0 0 0,0 0 1,0 0-1,0-1 0,1 1 0,-1 0 0,0 0 1,0 0-1,0 0 0,0 0 0,0 0 0,0-1 1,0 1-1,0 0 0,0 0 0,0 0 0,1 0 0,-1 0 1,0 0-1,0 0 0,0 0 0,9 0 852,8 7-196,-17-7-686,13 4 2,0 0 0,0-1 0,1 0-1,-1-1 1,1 0 0,-1-1 0,1 0 0,0-2 0,13-1 0,4-4-138,-3-12-112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18 105 12787,'15'-58'5481,"-13"82"-2735,-20 74-1379,2-20-972,16-76-388,-1-1 1,1 1 0,0-1-1,0 1 1,0-1 0,0 1-1,0-1 1,0 1 0,1-1-1,-1 1 1,0-1 0,2 3-1,-2-3-4,1 0-1,-1-1 0,1 1 1,0-1-1,-1 0 0,1 1 1,0-1-1,-1 1 0,1-1 0,0 0 1,-1 0-1,1 1 0,0-1 1,-1 0-1,1 0 0,0 0 0,0 0 1,-1 0-1,1 0 0,0 0 1,0 0-1,0 0 0,-1 0 1,1 0-1,0 0 0,-1 0 0,1-1 1,0 1-1,0 0 0,-1-1 1,2 1-1,8-5 10,0 1 0,-1-1 0,1-1 0,-1 0 0,13-10 0,43-42 42,-47 41-35,42-41 34,35-30 24,-94 87-73,0 0 0,0 0 0,0 0 0,0 1 0,0-1-1,0 0 1,1 0 0,-1 1 0,0-1 0,1 1 0,-1-1 0,3 0 0,-4 1-1,0 1-1,1-1 0,-1 0 1,0 0-1,0 0 0,1 0 1,-1 0-1,0 1 0,0-1 1,1 0-1,-1 0 0,0 0 1,0 1-1,0-1 0,1 0 1,-1 0-1,0 1 0,0-1 1,0 0-1,0 0 0,0 1 1,0-1-1,1 0 0,-1 0 1,0 1-1,0-1 0,0 0 1,0 1-1,0-1 0,0 0 1,0 0-1,0 1 0,0-1 1,0 0-1,-1 1 0,-8 36 113,-7 6-30,7-23-28,1 1 1,2 1-1,-5 22 0,11-44-56,0 1 0,-1-1 1,1 0-1,0 0 0,0 1 1,0-1-1,0 0 1,0 0-1,0 1 0,0-1 1,0 0-1,0 0 0,0 1 1,0-1-1,0 0 0,1 0 1,-1 1-1,0-1 0,0 0 1,0 0-1,0 1 0,0-1 1,0 0-1,1 0 0,-1 1 1,0-1-1,0 0 0,0 0 1,0 0-1,1 0 0,-1 1 1,0-1-1,0 0 1,1 0-1,-1 0 0,11-2 19,13-13 5,41-39 57,-51 40-73,1 1-1,1 0 1,0 1 0,0 1 0,1 0 0,25-11 0,-41 22-7,0-1 1,-1 1-1,1-1 0,0 1 1,0 0-1,0-1 0,0 1 1,0 0-1,-1 0 0,1-1 1,0 1-1,0 0 0,0 0 1,0 0-1,0 0 0,0 0 1,0 1-1,0-1 0,-1 0 0,1 0 1,0 0-1,0 1 0,0-1 1,0 0-1,0 1 0,-1-1 1,1 1-1,0-1 0,0 1 1,-1 0-1,1-1 0,0 1 1,-1-1-1,1 1 0,-1 0 1,1 0-1,-1-1 0,1 1 1,-1 0-1,1 0 0,-1 0 0,0 0 1,1-1-1,-1 1 0,0 0 1,0 0-1,0 0 0,0 0 1,0 0-1,0 0 0,0 0 1,0 0-1,0-1 0,0 1 1,-1 2-1,0 6 36,0 1-1,-1-1 1,-6 18 0,7-23-25,-10 23 65,9-21-96,-1-1 1,0 1-1,1 0 0,0 0 0,1 1 1,-1-1-1,1 0 0,0 12 0,1-18 7,0 0 0,0 0 0,0 0 0,0 0 0,0 1 0,0-1 0,0 0-1,0 0 1,0 0 0,0 0 0,0 0 0,0 1 0,0-1 0,0 0 0,0 0 0,1 0 0,-1 0 0,0 0 0,0 0-1,0 1 1,0-1 0,0 0 0,0 0 0,1 0 0,-1 0 0,0 0 0,0 0 0,0 0 0,0 0 0,0 0-1,1 0 1,-1 0 0,0 1 0,0-1 0,0 0 0,0 0 0,1 0 0,-1 0 0,0 0 0,0 0 0,0-1-1,9-4-136,7-12 10,3-11-78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288 117 12827,'1'0'137,"0"-1"0,-1 1 0,1 0 0,0-1 0,-1 1 0,1-1 0,-1 1 0,1-1 0,-1 1 1,1-1-1,-1 1 0,1-1 0,-1 0 0,1 1 0,-1-1 0,0 0 0,1 1 0,-1-1 0,0 0 0,1 0 0,-1 1 1,0-1-1,0 0 0,0 0 0,0 1 0,0-1 0,0-1 0,0 1-22,0 1 1,-1-1-1,1 0 0,-1 1 1,1-1-1,-1 0 0,1 1 1,-1-1-1,1 1 0,-1-1 1,1 1-1,-1-1 0,1 1 0,-1 0 1,0-1-1,1 1 0,-1 0 1,0-1-1,1 1 0,-1 0 1,0 0-1,0 0 0,1 0 1,-1-1-1,0 1 0,0 0 1,1 0-1,-1 0 0,0 1 0,0-1 1,1 0-1,-1 0 0,-1 0 1,-5 2 172,0 0 1,1 0 0,-1 0 0,0 1-1,0 0 1,1 0 0,0 0 0,-7 6-1,-48 37 553,36-24-582,-37 41 0,54-54-238,1 0-1,0 0 0,0 1 1,1-1-1,0 2 1,1-1-1,1 0 0,-6 18 1,9-27-20,1 0 0,-1 0 1,1 0-1,0 0 0,0 0 1,-1 0-1,1 0 0,0 0 1,0 0-1,0 0 0,0 0 1,0 0-1,0 0 0,0 0 1,1 0-1,-1 0 1,0 0-1,1 0 0,-1 0 1,0 0-1,1 0 0,-1 0 1,1 0-1,0 0 0,-1 0 1,1-1-1,0 1 0,-1 0 1,1 0-1,0-1 0,0 1 1,0 0-1,-1-1 0,1 1 1,0-1-1,0 1 0,0-1 1,0 0-1,0 1 0,0-1 1,0 0-1,0 1 0,0-1 1,0 0-1,0 0 1,0 0-1,0 0 0,2-1 1,4 1 1,1-1 1,-1 0 0,0-1 0,0 1 0,0-1 0,7-4 0,3-2-3,0-1 1,0 0-1,-1-1 0,0-1 1,-1-1-1,28-26 0,-22 15-6,0 0-1,-2-1 0,26-43 1,-43 68-4,-3 7 3,-2 11 2,2-18 4,-3 15-20,0 0-1,1 0 1,1 1 0,0-1-1,1 1 1,1 18-1,1-33 13,-1 0-1,1 0 1,0 0 0,-1 0-1,1 1 1,0-1-1,0 0 1,1 0 0,-1 0-1,0-1 1,0 1 0,1 0-1,-1 0 1,1-1-1,0 1 1,0-1 0,-1 1-1,1-1 1,0 0-1,0 0 1,0 0 0,0 0-1,0 0 1,4 1-1,4 0-6,0 1 0,0-2 0,0 1 0,12-1 0,-12 0 42,-9-1-10,1-1 1,0 1 0,-1 0 0,1-1-1,0 1 1,-1-1 0,1 1 0,-1-1-1,1 0 1,-1 0 0,1 0 0,-1 1-1,0-1 1,1-1 0,-1 1 0,0 0-1,2-2 1,19-26 174,-18 23-147,7-12 29,0 0 0,-1-1 1,0-1-1,-2 0 1,0 0-1,-2 0 0,0-1 1,5-33-1,-12 44-42,0 20-155,2-6 44,1 0-1,-1 0 1,1 0-1,0-1 1,0 1-1,0 0 0,0-1 1,0 0-1,1 1 1,0-1-1,0 0 1,0 0-1,0-1 0,0 1 1,0-1-1,1 1 1,-1-1-1,1 0 1,0 0-1,6 2 0,-1-1-124,-1 0-1,1 0 0,0-1 1,0 0-1,0-1 1,0 0-1,0 0 0,14-2 1,-12 0 85,0-1 1,0 0-1,0-1 1,-1 0 0,1-1-1,-1 0 1,0 0-1,0-1 1,0-1 0,0 0-1,-1 0 1,0-1-1,0 0 1,-1 0 0,0-1-1,0 0 1,-1-1-1,0 0 1,-1 0 0,0 0-1,0-1 1,6-13-1,-12 22 148,1 0-1,-1 1 0,1-1 0,-1 0 0,1 0 1,-1 1-1,0-1 0,1 0 0,-1 0 0,0 0 0,0 0 1,0 1-1,0-1 0,0 0 0,0 0 0,0 0 1,0 0-1,0 0 0,0 1 0,0-1 0,0 0 0,-1 0 1,1 0-1,0 0 0,-1 1 0,1-1 0,-1-1 1,0 3 15,0-1 1,0 0 0,0 0-1,0 1 1,0-1 0,0 1-1,0-1 1,0 1 0,0-1 0,0 1-1,0 0 1,0-1 0,1 1-1,-1 0 1,0 0 0,0 0-1,1 0 1,-1 0 0,1-1-1,-1 1 1,0 2 0,-16 25 242,1 0 0,1 1 0,2 1 0,1 1 0,1-1 0,2 2 0,1-1 0,1 1 0,2 1 0,2-1 1,0 63-1,3-84-290,1 27 12,-2 0 0,-6 47 0,6-76 0,-1 1 0,0-1 0,0 0 0,-1 0 0,0 0 0,-1-1 0,1 1 0,-2-1 0,1 0 0,-1 0 0,-1 0 1,1-1-1,-1 0 0,-12 12 0,17-18-7,0 0 1,0 0 0,0 0-1,0 0 1,-1 0 0,1-1-1,0 1 1,0 0 0,-1-1-1,1 1 1,0 0 0,-1-1 0,1 0-1,0 1 1,-1-1 0,1 0-1,-1 0 1,1 0 0,0 1-1,-1-2 1,1 1 0,-1 0-1,1 0 1,-1 0 0,1-1-1,0 1 1,-1 0 0,1-1 0,0 0-1,-1 1 1,1-1 0,0 0-1,0 1 1,-2-2 0,1-1-3,1 1 0,-1 0 1,0 0-1,1-1 0,0 1 1,0-1-1,0 1 0,0-1 1,0 0-1,0 1 1,0-1-1,1 0 0,0 0 1,-1 1-1,1-1 0,0-4 1,2-8-8,0 1 0,1-1 0,0 1 0,2-1 0,-1 1 0,2 1 0,6-15 0,56-90-109,120-149-71,-54 81 154,-128 182 31,-6 10 9,-4 14 6,-12 24 22,-17 55 90,30-87-92,0-1-1,1 1 0,0 0 0,1 0 0,1 1 0,0 13 1,0-24-27,0-1 1,0 0-1,1 0 0,-1 1 1,0-1-1,1 0 1,-1 0-1,0 0 1,1 1-1,-1-1 1,1 0-1,0 0 1,-1 0-1,1 0 1,0 0-1,0 0 1,0 0-1,0 0 0,0 0 1,0-1-1,0 1 1,0 0-1,0 0 1,0-1-1,0 1 1,0-1-1,0 1 1,0-1-1,1 0 1,-1 1-1,0-1 1,0 0-1,1 0 0,-1 0 1,0 0-1,0 0 1,3 0-1,1 0 10,0-1-1,1 0 1,-1-1-1,1 1 1,-1-1-1,0 0 1,7-4-1,19-13 20,-1-1-1,0-2 1,-2-1-1,29-29 1,30-25-59,-86 76 23,0 0-1,0 0 1,0 0 0,0 0-1,0 0 1,0 1-1,1-1 1,-1 0-1,0 1 1,0-1-1,1 1 1,-1-1-1,0 1 1,1-1 0,-1 1-1,0 0 1,1 0-1,1 0 1,-2 1 1,0-1 0,0 1 0,-1 0 0,1 0 1,-1-1-1,1 1 0,-1 0 0,1 0 0,-1 0 1,1 0-1,-1 0 0,0 0 0,1 0 1,-1 0-1,0 0 0,0 0 0,0 0 0,0 0 1,0 0-1,0 0 0,0 0 0,0 0 0,0 0 1,-1 1-1,0 8 11,1-1 0,0 1 0,0-1 0,1 0 0,0 1 0,0-1 0,4 9 0,-5-16-12,1 1 1,0-1 0,0 0-1,0 0 1,1 0 0,-1-1-1,0 1 1,1 0 0,-1 0-1,1-1 1,0 1 0,-1-1-1,1 1 1,0-1 0,0 0-1,0 1 1,0-1 0,0 0-1,0-1 1,0 1 0,1 0-1,-1 0 1,0-1 0,0 0-1,1 1 1,-1-1 0,0 0-1,0 0 1,1 0-1,-1 0 1,0-1 0,1 1-1,-1 0 1,3-2 0,16-3-126,-16 3-34,0 0 0,0 1 0,0 0 0,-1 0 0,1 1 0,0-1 0,9 2 0,-13-2 72,-1 0 0,0 0 0,1 0 0,-1 0 0,0 0 0,1 0 0,-1 0 0,0 0 0,0 0 0,0 0 0,0 1 0,0-1 0,0 0 0,0 0-1,0 0 1,0-2 0,-1-1-113,1-16-125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17244,'-7'-1'1552,"4"2"-1536,5-1-136,6 2 1000,2-2-64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162 299 13947,'1'-1'174,"0"0"0,-1 0 0,1 0 0,-1 0 0,1 1-1,-1-1 1,1 0 0,-1 0 0,0 0 0,1 0 0,-1 0 0,0 0 0,0 0 0,0 0 0,1 0 0,-1 0-1,0 0 1,-1-2 0,1 2-94,0 1 1,0-1-1,0 1 0,-1-1 0,1 1 1,0-1-1,0 1 0,-1 0 0,1-1 1,0 1-1,-1 0 0,1-1 0,-1 1 1,1 0-1,0-1 0,-1 1 0,1 0 0,-1-1 1,1 1-1,-1 0 0,1 0 0,-1 0 1,1 0-1,-1 0 0,1-1 0,0 1 1,-1 0-1,1 0 0,-1 0 0,0 0 1,1 0-1,0 0 0,-1 1 0,1-1 0,-1 0 1,1 0-1,-1 0 0,1 0 0,-1 0 1,1 1-1,-1-1 0,1 0 0,-1 1 1,0-1-1,-4 4 179,-1-1 1,0 1 0,1 0 0,0 0-1,0 1 1,0 0 0,0 0-1,1 0 1,-7 10 0,-32 54 216,43-69-473,-6 12 27,0-3-17,0 0 0,1 1 0,0 0 0,1 0 0,0 0 0,1 1 0,0-1 0,-3 21 0,6-30-13,0-1 1,0 1-1,0-1 0,0 1 1,0-1-1,0 1 0,0-1 1,0 1-1,0-1 0,0 1 1,0-1-1,0 1 0,1-1 1,-1 1-1,0-1 0,0 1 1,1-1-1,-1 0 0,0 1 1,1-1-1,-1 1 0,0-1 1,1 0-1,-1 1 0,1-1 1,-1 0-1,1 1 0,-1-1 1,0 0-1,1 0 0,-1 0 1,1 1-1,0-1 0,1 0 2,0 0 0,0 0 0,0 0 0,-1 0 0,1-1 0,0 1 0,0 0 0,0-1 1,3-1-1,3-1 7,1-1 1,-1-1 0,9-6 0,12-11 19,32-34 1,4-3 0,-50 50-25,-15 9-5,1 0 0,-1 0 0,0 0 0,0 0 1,0-1-1,1 1 0,-1 0 0,0 0 0,0 0 0,0 0 0,1 0 0,-1 0 1,0 0-1,0 0 0,0 0 0,1 1 0,-1-1 0,0 0 0,0 0 0,0 0 0,1 0 1,-1 0-1,0 0 0,0 0 0,0 0 0,0 0 0,0 1 0,1-1 0,-1 0 0,0 0 1,0 0-1,0 0 0,0 0 0,0 1 0,0-1 0,1 0 0,-1 3 2,0 0 1,0 0-1,0 0 0,0 0 0,-1 0 0,1-1 0,-2 5 1,2-5-2,-4 15 3,-5 32-6,9-46 0,-1 1 1,1-1 0,0 1 0,0-1-1,1 1 1,-1-1 0,1 0 0,-1 1 0,1-1-1,0 0 1,2 4 0,-3-6 3,1 0-1,0 0 1,-1-1 0,1 1 0,0 0 0,0 0-1,0 0 1,0-1 0,0 1 0,0 0 0,0-1-1,0 1 1,0-1 0,0 1 0,0-1 0,1 0-1,-1 1 1,0-1 0,0 0 0,0 0 0,1 0-1,-1 0 1,0 0 0,0 0 0,0 0-1,0 0 1,1-1 0,-1 1 0,0 0 0,0-1-1,0 1 1,0 0 0,0-1 0,2 0 0,3-3 10,1 1 1,-1-1-1,0 0 1,6-5-1,27-23 123,-2-2 1,-1-2-1,47-61 0,76-133 499,-153 220-595,-3 6-19,-1 1 1,1-1-1,-1 0 0,0-1 1,-1 1-1,1 0 0,2-8 0,-4 12-18,0 0-1,0-1 0,0 1 0,0 0 1,0 0-1,0 0 0,0 0 0,0 0 1,0 0-1,0 0 0,0-1 0,0 1 0,0 0 1,0 0-1,0 0 0,0 0 0,0 0 1,0 0-1,0 0 0,0-1 0,0 1 0,0 0 1,0 0-1,0 0 0,0 0 0,0 0 1,0 0-1,0 0 0,0 0 0,0-1 0,-1 1 1,1 0-1,0 0 0,0 0 0,0 0 1,0 0-1,0 0 0,0 0 0,0 0 0,0 0 1,-1 0-1,1 0 0,0 0 0,0 0 1,0 0-1,0-1 0,0 1 0,0 0 0,0 0 1,-1 0-1,1 0 0,0 0 0,0 0 1,0 0-1,0 1 0,0-1 0,-1 0 1,-9 6 38,-11 13 10,-1 6-33,2 0 0,1 2 0,1 0 1,1 1-1,2 0 0,0 2 0,-14 43 0,28-69-13,0 0-1,0 1 1,0-1-1,0 0 0,1 1 1,-1-1-1,1 1 1,0-1-1,1 1 1,-1-1-1,1 1 0,0-1 1,0 0-1,0 1 1,1-1-1,-1 0 1,1 0-1,4 8 0,-3-9-83,0 1-1,1-1 1,-1 0-1,0 0 1,1 0-1,0 0 1,0 0-1,0-1 1,0 0-1,0 0 1,0 0-1,0 0 1,1 0-1,-1-1 0,1 0 1,-1 0-1,10 0 1,-11 0 34,0-1-1,1 0 1,-1 0 0,1 0-1,-1-1 1,1 1 0,-1-1 0,0 0-1,1 0 1,-1 0 0,0-1-1,0 1 1,5-3 0,14-15-337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13011,'7'-9'928,"4"2"-744,2-1-16,15-4 320,5 2-88,12-4-104,4-1-24,7 0-32,1 2-16,5-2-31,-3 2-49,-8 1-128,0-1-104,-7 1-257,-2-1 297,-18-8-48,-5-2-32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234 178 16724,'5'-10'483,"0"0"-1,-1 0 1,0-1 0,-1 0 0,0 1 0,2-19 0,-4 24-299,-1 0 1,0 0-1,0-1 0,0 1 0,-1 0 0,0 0 0,-1-7 0,1 10-66,0 0-1,0 0 0,1-1 1,-2 1-1,1 0 1,0 0-1,0 0 0,-1 1 1,1-1-1,-1 0 1,1 0-1,-1 1 0,0-1 1,0 1-1,1-1 1,-5-1-1,3 2-61,0 0-1,0 0 1,0 0-1,0 1 1,0-1-1,0 1 1,0 0-1,-1 0 1,1 0 0,0 0-1,0 1 1,0-1-1,0 1 1,0 0-1,0-1 1,0 2-1,0-1 1,0 0 0,0 0-1,0 1 1,1 0-1,-4 2 1,-5 3 9,0 2 0,1 0 0,-17 17 0,12-9-44,0 1 1,-21 32 0,31-41-23,0 0 0,0 0 1,1 1-1,1-1 0,-1 1 0,2 0 1,-1 0-1,-1 15 0,4-22-8,-1 0-1,1 0 1,0 0-1,0 0 1,1 1-1,-1-1 1,1 0-1,-1 0 1,1 0-1,0 0 0,0 0 1,0 0-1,1 0 1,-1-1-1,1 1 1,-1 0-1,1-1 1,0 1-1,0-1 1,0 1-1,0-1 1,1 0-1,-1 0 0,1 0 1,-1 0-1,1 0 1,0-1-1,-1 1 1,1-1-1,0 0 1,0 0-1,5 2 1,2-2-147,-1 0 0,1 0 0,-1 0 0,1-1 0,-1-1 0,1 1 0,-1-2 1,16-3-1,-8 0-13,0 0 0,0-1 1,29-16-1,7-11-259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71 15403,'-24'47'2746,"15"-30"-1298,-13 31 0,20-44-1315,1 1 0,-1 0 0,1-1 0,0 1 0,1 0 0,-1 0 0,1-1 0,0 1 0,0 0 0,0 0 0,2 8 0,-2-12-113,1 0 0,-1 0 0,0-1 0,0 1 0,1 0 0,-1 0-1,0-1 1,1 1 0,-1 0 0,0 0 0,1-1 0,-1 1 0,1 0 0,-1-1 0,1 1 0,0-1 0,-1 1 0,1-1 0,0 1 0,-1-1 0,1 1 0,0-1 0,0 0 0,-1 1 0,1-1-1,1 1 1,0-1 17,-1 0-1,1-1 1,-1 1-1,1 0 1,-1 0-1,1-1 1,0 1-1,-1 0 1,1-1-1,-1 0 1,0 1-1,3-3 1,3-1 103,-1 0 1,0-1-1,0 0 1,6-7-1,-2 1 15,-1 0 1,-1 0-1,0-1 0,0 0 1,-1 0-1,9-24 1,-14 31-121,-1 0-1,1 0 1,-1 0 0,0 0 0,-1 0 0,1 0 0,-1 0 0,0 0 0,-1-9 0,0 10-17,0 1-1,0 0 1,0 0-1,0 0 1,0 0-1,-1 0 1,1 0-1,-1 0 1,0 1-1,0-1 1,0 1-1,0-1 1,0 1-1,-1 0 1,1-1-1,-5-2 1,5 4-72,-1-1 1,1 1-1,0-1 0,-1 1 1,1 0-1,-1 0 0,0 0 1,1 0-1,-1 1 0,0-1 1,1 1-1,-1-1 0,0 1 1,0 0-1,1 0 0,-1 0 1,0 0-1,0 1 0,1-1 1,-1 1-1,0 0 0,1 0 1,-1 0-1,1 0 0,-5 2 1,4-1-114,-1 1 1,1-1 0,0 1 0,0 0 0,0 0 0,1 0 0,-1 0 0,1 1-1,-1-1 1,1 1 0,0-1 0,1 1 0,-1 0 0,0 0 0,1 0-1,-1 5 1,1 5-628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 16331,'0'-1'190,"1"0"0,-1 0 0,1 0-1,-1 0 1,0 0 0,1 0-1,-1 0 1,0 0 0,0 0 0,0 0-1,0-1 1,0 1 0,0 0-1,0 0 1,0 0 0,-1-2 0,1 3-98,0 0 0,0-1 0,-1 1 1,1 0-1,0-1 0,-1 1 1,1 0-1,0 0 0,-1-1 0,1 1 1,-1 0-1,1 0 0,0 0 1,-1-1-1,1 1 0,-1 0 0,1 0 1,-1 0-1,1 0 0,0 0 1,-1 0-1,1 0 0,-1 0 0,1 0 1,-1 0-1,0 0 0,-3 1 203,0 1-1,0-1 1,0 1-1,0-1 1,1 1-1,-1 0 0,-4 3 1,-5 5-173,1 0 0,0 0 0,0 2 0,1-1 0,1 1 0,0 1 0,1 0-1,-16 28 1,24-40-130,0 1-1,1-1 1,-1 1-1,0 0 1,0 0-1,1-1 1,-1 1-1,1 0 1,-1 0-1,1 0 1,0-1-1,0 1 1,0 0-1,0 0 1,0 0-1,0 0 1,1-1-1,-1 1 1,1 2-1,0-2-6,0-1-1,0 0 1,1 0-1,-1 0 1,0 0-1,0-1 1,1 1 0,-1 0-1,0 0 1,1-1-1,-1 1 1,1-1-1,-1 1 1,1-1-1,-1 0 1,1 0-1,-1 1 1,1-1-1,-1 0 1,1 0-1,-1-1 1,1 1-1,1 0 1,21-3-326,38-8 1,-47 7 222,1 0 0,0 2 0,-1 0 1,1 0-1,0 2 0,20 1 0,-34-1 106,1 0 0,-1 1 0,0-1 0,0 1-1,0-1 1,0 1 0,0 0 0,0-1 0,0 1-1,0 0 1,0 1 0,0-1 0,0 0-1,-1 0 1,1 1 0,-1-1 0,1 1 0,1 2-1,-2-3 16,-1 1 0,1-1-1,0 1 1,-1 0-1,1-1 1,-1 1-1,0 0 1,0 0-1,0-1 1,0 1 0,0 0-1,0 0 1,0-1-1,0 1 1,-1 0-1,1-1 1,-2 4-1,-1 3 43,-1-1-1,1 1 1,-2-1-1,1 0 0,-1 0 1,0-1-1,-12 12 1,-2-1 152,0 0 0,-2-1 0,-33 20 0,40-28-127,-1 0 1,0-1-1,0-1 1,-1 0-1,1-1 1,-27 4-1,40-8-110,1-1 0,-1 1 0,0-1 0,1 0 0,-1 0 0,0 0 0,1 0 0,-1 0 0,1 0 0,-1 0 0,0-1 0,1 1 0,-1-1 0,1 1 0,-1-1 0,1 1 0,-1-1 0,1 0 0,-3-1 0,4 1-4,-1 0 1,1 0-1,-1 0 0,1 0 1,-1 0-1,1 0 0,0 0 1,-1 0-1,1 0 0,0 0 1,0 0-1,0 0 0,0-1 0,0 1 1,0 0-1,0 0 0,0 0 1,1 0-1,-1 0 0,0 0 1,1-1-1,3-8-156,1 0-1,0 1 1,0 0-1,9-12 1,-13 19 212,30-41-601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17444,'-8'6'424,"0"1"0,0 1 0,1 0 0,0 0 0,0 0 0,1 1 0,-7 11 0,0 5 500,-17 39 0,22-44-688,2 0 0,0 1 0,1 0 0,1 0 0,1 0 0,0 22 0,3-28-195,0 1 0,1-1 0,0 0-1,1-1 1,1 1 0,1 0 0,0-1-1,1 1 1,9 18 0,-13-30-96,1 0-1,0 0 1,0 0 0,0 0 0,1 0-1,4 4 1,-7-7 29,1 0-1,-1 1 1,0-1-1,0 0 1,1 0-1,-1 0 1,0 1-1,1-1 1,-1 0-1,1 0 1,-1 0-1,0 0 1,1 0 0,-1 0-1,0 0 1,1 0-1,-1 0 1,1 1-1,-1-2 1,0 1-1,1 0 1,-1 0-1,0 0 1,1 0 0,0 0-1,-1-1-25,1 1 0,-1-1-1,1 0 1,-1 1 0,1-1-1,-1 0 1,0 0 0,1 1-1,-1-1 1,0 0 0,0 0 0,0 1-1,1-1 1,-1 0 0,0 0-1,0 0 1,0 1 0,0-2 0,-1-6-253,1 0 0,-2 0 0,1 1 1,-1-1-1,0 1 0,0-1 0,-1 1 1,-7-14-1,-35-56-1112,39 68 1281,-21-30 595,-41-44 1,59 67 488,9 16-924,0 0 0,0-1 0,0 1 0,0 0 0,0 0-1,0-1 1,1 1 0,-1 0 0,0 0 0,0 0 0,0-1 0,0 1 0,0 0-1,1 0 1,-1-1 0,0 1 0,0 0 0,0 0 0,0 0 0,1 0 0,-1 0-1,0-1 1,0 1 0,1 0 0,-1 0 0,0 0 0,0 0 0,1 0 0,-1 0 0,0 0-1,0 0 1,1 0 0,-1 0 0,1 0 0,32 4 958,-22-2-965,21 3-192,0-2-1,1-2 1,50-3 0,-52-2-25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64 13107,'6'-5'871,"-1"1"0,0-1 1,-1 0-1,1 0 0,-1 0 0,0-1 1,0 1-1,-1-1 0,5-9 0,-9 15-764,1-1 0,-1 1 0,0 0 0,1-1 0,-1 1 0,0 0 0,1 0-1,-1 0 1,0 0 0,1-1 0,-1 1 0,0 0 0,0 0 0,1 0 0,-1 1 0,0-1-1,1 0 1,-1 0 0,-1 1 0,-12 3 33,1 0 0,-1 1 0,1 1-1,0 0 1,1 1 0,-1 0 0,2 1 0,-1 1-1,1 0 1,0 0 0,-17 20 0,26-27-141,1-1-1,0 1 1,-1 0 0,1 0 0,0 0 0,0 0 0,0 0-1,0 0 1,0 0 0,0 0 0,1 0 0,-1 0 0,1 0-1,0 1 1,-1-1 0,1 0 0,0 0 0,0 0 0,0 1-1,1-1 1,-1 2 0,1-1-6,1-1-1,-1 0 0,0 0 1,0 0-1,1 0 1,-1 0-1,1 0 1,0 0-1,-1 0 1,1 0-1,0-1 0,0 1 1,0-1-1,0 0 1,1 1-1,-1-1 1,0 0-1,4 1 0,13 4-47,1-1 0,-1 0 0,27 1-1,-32-4 13,0-1 0,1 2 0,-1 0 0,-1 0 0,1 2-1,0-1 1,-1 2 0,17 9 0,-28-14 41,-1 0 1,1-1-1,-1 1 1,1 0-1,-1 0 1,0 1-1,0-1 1,1 0-1,-1 0 1,0 1-1,0-1 1,0 0-1,-1 1 1,1-1-1,0 1 1,0-1-1,-1 1 1,1 0-1,-1-1 1,1 1-1,-1 0 1,0-1-1,0 1 1,0 2-1,0-1 10,-1 0 0,0-1-1,0 1 1,0 0 0,0-1 0,-1 1-1,1-1 1,-1 0 0,1 1 0,-1-1-1,0 0 1,0 0 0,-3 2-1,-7 6 81,-1 0-1,-1-1 1,-25 13-1,22-12-35,0-2 0,-1 0 0,0-1 1,0-1-1,-1-1 0,1 0 0,-1-1 0,0-1 0,-24 0 1,42-3-114,-1 0 1,1 0 0,-1 0-1,0 0 1,1 0 0,-1 0-1,1-1 1,-1 1 0,1-1 0,-1 1-1,1-1 1,0 0 0,-1 1-1,1-1 1,0 0 0,-1 0 0,1 0-1,0 0 1,0 0 0,0 0-1,-2-2 1,2 1-1,1 0 0,-1 0 0,0 0 0,1 0 0,-1 0 0,1 0 0,-1 0 0,1 0 0,0 0 0,0 0 0,0-1 0,0 1 0,1 0 0,0-3 0,5-19-466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16636,'-18'2'1944,"10"-1"-1120,11 1-296,9 1 1409,12-2-753,16 0-352,8 1-160,7-1-440,8 1-184,-2-2-504,-4-3-280,-7-4-424,-3-2 896,-18-1-280,-4 0-241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5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9 16604,'7'-6'1808,"2"5"-1032,-4-1-296,5 4 1289,3 1-745,2 7-424,-4 1-136,-5 8-192,-6 4-72,-12 10-112,-6 5-16,-14 8-104,-4 3-208,-8 1-592,0-4 752,1-9-120,4-8-96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86 14795,'2'-6'510,"0"-1"1,0 1-1,-1 0 0,0-1 1,0 1-1,0-1 0,-1-7 1,0 13-389,0 0 0,0 0 1,0-1-1,0 1 0,-1 0 1,1 0-1,-1-1 0,1 1 1,-1 0-1,1 0 0,-1 0 1,1 0-1,-1 0 0,0 0 1,0 0-1,0 0 0,-1-1 1,0 1-10,1 0 1,-1 0-1,1 1 1,-1-1 0,1 1-1,-1-1 1,0 1-1,1 0 1,-1 0-1,0-1 1,1 1-1,-1 0 1,0 1-1,1-1 1,-1 0 0,0 0-1,-1 1 1,-5 1 78,0 1 1,0 0-1,0 0 1,0 1-1,1-1 1,-13 10-1,-42 35 243,45-34-322,-102 95 277,102-91-362,1 1 0,0 1 0,1 1 0,-15 28 0,28-45-52,0-1 0,0 1 0,1 0 0,-1-1 0,1 1 0,0 0 0,0 0 0,0 0 0,1 0-1,-1 0 1,1 0 0,0 0 0,0 0 0,1 0 0,0 7 0,1-8-57,-1-1 1,0 1-1,1 0 1,0 0 0,-1-1-1,1 1 1,0-1-1,0 0 1,1 0-1,-1 1 1,0-1-1,1-1 1,-1 1-1,1 0 1,0 0 0,-1-1-1,1 0 1,0 0-1,0 1 1,4 0-1,10 2-474,1-1 0,0-1 0,0 0 0,0-1 1,21-1-1,-20 0 233,38 0-777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18788,'-9'6'273,"-1"0"0,2 1 0,-1-1 0,1 2 1,0 0-1,1 0 0,-1 0 0,2 1 0,-1-1 0,1 2 0,1-1 0,-1 1 0,2 0 1,-1 0-1,1 0 0,1 1 0,0-1 0,-3 21 0,6-29-261,-1 0 0,1 0 0,0 0-1,0 0 1,0-1 0,0 1 0,0 0 0,0 0 0,1 0-1,-1 0 1,1-1 0,-1 1 0,1 0 0,0 0-1,-1-1 1,1 1 0,0 0 0,0-1 0,0 1 0,0-1-1,1 1 1,-1-1 0,0 0 0,1 1 0,-1-1-1,1 0 1,-1 0 0,1 0 0,-1 0 0,1 0 0,0-1-1,-1 1 1,1 0 0,0-1 0,0 1 0,0-1-1,-1 0 1,1 1 0,0-1 0,0 0 0,0 0 0,0 0-1,3-1 1,2 0 53,0 0-1,0 0 1,0-1 0,0 0-1,0-1 1,-1 1 0,1-1-1,-1-1 1,0 1-1,7-6 1,-7 5 23,0-1 0,-1 0-1,1-1 1,-1 1 0,-1-1 0,1 0 0,-1 0-1,6-12 1,-8 14-48,0-1 1,-1 1-1,1 0 0,-1 0 1,0-1-1,0 1 0,0-1 1,-1 1-1,0-1 0,0 1 0,0-1 1,0 1-1,-1 0 0,0-1 1,-2-8-1,2 11-54,0 1 0,0-1 1,0 0-1,0 0 0,0 1 0,0-1 0,-1 0 0,1 1 1,0 0-1,-1-1 0,0 1 0,1 0 0,-1-1 0,0 1 1,1 0-1,-1 0 0,0 1 0,0-1 0,0 0 1,-3 0-1,4 0-86,0 1 0,-1 0 1,1 0-1,-1 0 0,1-1 1,0 1-1,-1 0 1,1 1-1,-1-1 0,1 0 1,0 0-1,-1 1 0,1-1 1,0 0-1,-1 1 0,1 0 1,0-1-1,0 1 0,0 0 1,-1-1-1,1 1 0,0 0 1,0 0-1,0 0 1,0 0-1,0 0 0,0 0 1,1 0-1,-1 0 0,-1 2 1,2-3 63,0 1 0,0-1 0,-1 0 0,1 1 0,0-1 0,0 0 0,-1 1 0,1-1 0,0 1 0,0-1 0,0 0 0,0 1 0,0-1 0,0 1 0,0-1 0,0 1 0,0-1 0,0 0 0,0 1 0,0-1 0,0 1 0,0-1 0,0 1 0,0-1 0,0 0 0,0 1 0,1-1 0,-1 1 0,0-1 0,0 0 1,1 1-1,-1-1 0,0 0 0,0 1 0,1-1 0,-1 0 0,12 5-877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17964,'-12'2'745,"0"1"1,1 0-1,0 1 0,-1 0 1,1 1-1,1 0 1,-13 9-1,5-2-211,1 0 1,1 1-1,-19 18 0,34-30-524,0-1-1,1 1 0,-1 0 0,0 0 1,0 0-1,0 0 0,1 0 1,-1 0-1,0 1 0,1-1 1,-1 0-1,1 0 0,-1 0 1,1 2-1,0-2-10,0-1 1,0 0 0,0 1-1,0-1 1,0 1-1,0-1 1,0 0-1,1 1 1,-1-1-1,0 1 1,0-1-1,1 0 1,-1 1-1,0-1 1,0 0 0,1 0-1,-1 1 1,0-1-1,1 0 1,-1 1-1,0-1 1,1 0-1,-1 0 1,0 0-1,1 0 1,-1 1-1,1-1 1,4 1-50,0 0 1,0 0-1,0-1 0,0 0 1,7 0-1,-6 0-15,38-1-423,-21 0 149,0 1 0,1 1 0,-1 0 0,31 8 0,-51-9 303,-1 1 1,0 0-1,1 0 0,-1 0 1,0 0-1,1 0 0,-1 0 0,0 0 1,3 4-1,-4-5 39,-1 1 0,0-1 0,1 1 0,-1-1-1,0 1 1,1-1 0,-1 1 0,0 0 0,0-1 0,0 1 0,1 0 0,-1-1 0,0 1-1,0-1 1,0 1 0,0 0 0,0-1 0,0 1 0,0 0 0,-1-1 0,1 1 0,0 0-1,0-1 1,0 1 0,-1-1 0,1 1 0,0 0 0,0-1 0,-1 1 0,1-1 0,-1 1 0,1-1-1,0 1 1,-1-1 0,1 1 0,-1-1 0,1 0 0,-1 1 0,-1 0 0,-9 8 111,0-1 1,-1 0-1,0-1 1,-1 0-1,-23 9 1,-70 20 358,100-34-454,-5 1-136,-1 0 1,0-1 0,-21 2-1,32-3 81,1-1-1,-1 0 1,1 0 0,-1 0-1,0 0 1,1 1-1,-1-1 1,1 0 0,-1 0-1,1 0 1,-1 0-1,1-1 1,-1 1 0,0 0-1,1 0 1,-1 0-1,1 0 1,-1 0 0,1-1-1,-1 1 1,1 0 0,-1 0-1,1-1 1,-1 1-1,1 0 1,0-1 0,-1 1-1,1-1 1,-1 1-1,1-1 1,0 1 0,-1 0-1,1-1 1,0 1-1,0-1 1,-1 1 0,1-1-1,0 0 1,0-1-63,1 0 0,0 0 0,0 0 0,-1 0 0,1 1 0,0-1 0,1 0 0,-1 1 0,0-1 0,0 1 0,1-1 0,1-1 0,70-64-1056,-21 16 319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57 10922,'1'-3'154,"2"0"147,0-1 0,-1 0 0,0-1 0,1 1 0,1-7 0,-4 10-242,0 0 1,1 0 0,-1 1 0,0-1-1,0 0 1,0 1 0,0-1 0,0 0-1,0 0 1,0 1 0,-1-1 0,1 0-1,0 1 1,0-1 0,-1 0 0,1 0-1,0 1 1,0-1 0,-1 1 0,1-1-1,-1 0 1,1 1 0,-1-1 0,1 1-1,-1-1 1,1 1 0,-1-1 0,1 1-1,-1 0 1,0-1 0,1 1 0,-1-1-1,0 1 1,1 0 0,-1 0 0,0-1-1,1 1 1,-1 0 0,0 0 0,1 0-1,-1 0 1,0 0 0,0 0 0,1 0 0,-1 0-1,-1 1 1,-7-1 206,1 0 1,0 1-1,-1 0 1,1 1-1,0 0 0,-10 3 1,-49 22 532,56-22-642,-9 4 21,0 1 0,1 1 0,0 1 0,0 0 0,2 1 0,-21 20 0,30-25-136,0 0 0,0 0 0,1 1 0,1 0 0,-1 0 0,1 1 0,1-1 0,0 1 0,0 1 0,1-1 0,1 1 0,-1 0 0,2-1 0,-3 14 0,5-21-62,-1 0 0,1-1 0,0 1 0,0 0 0,0 0 0,0 0 0,0 0 0,1 0 0,-1-1 0,1 1 0,0 0 0,-1 0 0,1-1 0,1 1 0,-1-1 0,0 1 0,1-1 0,-1 1 0,1-1 0,0 0 0,0 1 0,-1-1 0,2 0 0,-1-1 0,0 1 0,0 0 0,1 0 0,-1-1 0,0 0 0,1 1 0,0-1 0,-1 0 0,6 1 0,24 1-659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21 16852,'11'-15'1252,"-8"10"-384,-6 10 708,-12 20-804,1 1 1,2 1-1,0 0 0,2 1 0,1 0 0,-9 46 0,14-49-736,0 1 0,2-1 0,1 0 0,1 1 0,1-1 0,1 1-1,1-1 1,8 27 0,-6-39-94,-4-10-61,0 0 0,1 0 1,-1 0-1,0 0 0,0 0 1,-1 0-1,1 0 0,-1 0 0,1 6 1,-3-9 7,1 0 0,-1 0 1,1-1-1,-1 1 1,1 0-1,-1-1 0,1 1 1,-1-1-1,1 1 1,0-1-1,-1 0 0,1 0 1,0 0-1,-2-1 1,-12-10 110,1-1 1,0 0-1,1 0 1,1-1-1,0-1 1,1 0-1,-16-30 1,26 44 67,0-1 0,1 1 0,-1 0 0,1 0 0,-1 0 0,1 0 0,0-1 1,-1 1-1,1 0 0,0 0 0,0-1 0,0 1 0,0 0 0,0 0 0,0-2 0,1 2-40,-1 1-1,0-1 1,0 1 0,1-1-1,-1 1 1,1-1-1,-1 1 1,0-1-1,1 1 1,-1 0-1,1-1 1,-1 1-1,1 0 1,-1-1-1,1 1 1,-1 0 0,1 0-1,-1 0 1,1-1-1,-1 1 1,1 0-1,-1 0 1,2 0-1,5 0 0,-1 0 0,1 1 1,0-1-1,-1 1 0,7 2 0,13 2-632,-7-5 428,31-3 1,-17-3-110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246 111 17556,'4'-12'698,"-2"1"1,3-21-1,-5 30-597,1-1 0,-1 1 0,0 0-1,0-1 1,0 1 0,-1-1 0,1 1-1,0 0 1,-1-1 0,0 1 0,1 0-1,-1-1 1,0 1 0,0 0 0,0 0 0,-1 0-1,1 0 1,0 0 0,-1 0 0,-2-2-1,4 3-30,-1 0 0,0 1 0,0-1 0,0 1 0,-1-1 0,1 1 0,0-1 0,0 1 0,0 0 0,0-1 0,0 1 0,-1 0 0,1 0 0,0 0 0,0 0-1,0 0 1,0 0 0,-1 0 0,1 0 0,0 1 0,-2 0 0,0 0 2,0 0 1,0 1-1,0-1 0,1 1 0,-1 0 0,0 0 1,1 0-1,-3 3 0,-3 4 29,-1 0 1,2 2-1,-8 11 0,-8 19 47,2 1 0,1 1-1,3 1 1,1 1 0,3 0-1,1 1 1,-6 55 0,14-70 5,-1 40 1,5-62-120,0 0 0,1 0 0,0 1 0,1-1 0,0-1 1,0 1-1,0 0 0,2 0 0,3 8 0,-7-16-21,1 0 0,0 0 0,-1 1 0,1-1 0,0 0 0,-1 0 0,1 0 0,0 0 0,0-1 0,0 1 0,0 0 0,0 0 0,0 0 0,0-1 0,0 1 0,2 1 0,-2-2-2,-1 0-1,1 0 0,0 0 1,-1 0-1,1 0 0,-1-1 1,1 1-1,0 0 0,-1 0 1,1 0-1,-1-1 0,1 1 0,0 0 1,-1 0-1,1-1 0,-1 1 1,1 0-1,-1-1 0,1 1 1,-1-1-1,1 1 0,-1-1 0,1 0 1,2-3 34,-1 0 0,1-1 0,-1 0 1,1 1-1,-2-1 0,3-6 0,31-120 368,13-38-391,-41 157-80,-7 12 57,0 0 0,1 0 0,-1 0 0,0 0 0,0 0 1,0 0-1,1 0 0,-1 0 0,0 0 0,0 0 0,0 0 0,1 0 0,-1 1 0,0-1 0,0 0 0,0 0 0,1 0 0,-1 0 0,0 0 1,0 1-1,0-1 0,0 0 0,0 0 0,0 0 0,1 0 0,-1 1 0,0-1 0,0 0 0,0 0 0,0 0 0,0 1 0,0-1 1,0 0-1,0 1 0,6 28-33,-5-21 18,1 2 12,0-1 0,0 1-1,1-1 1,1 1-1,-1-1 1,2 0 0,-1-1-1,9 14 1,-11-19 3,1 0 0,0 0 1,0 0-1,-1 0 0,2-1 0,-1 1 0,0-1 0,0 0 0,1 0 0,-1 0 1,1 0-1,0-1 0,-1 1 0,1-1 0,0 0 0,0 0 0,0 0 0,0-1 1,0 1-1,0-1 0,0 0 0,0 0 0,7-1 0,3-2 6,0-1-1,0 0 0,-1-1 1,25-11-1,13-6 7,-50 21-10,0 1-1,0-1 0,0 1 1,0-1-1,0 1 0,0 0 0,0-1 1,1 1-1,-1 0 0,0 0 1,0 0-1,0 0 0,0 0 0,0 0 1,0 0-1,0 0 0,1 0 0,-1 1 1,0-1-1,0 0 0,0 1 1,0-1-1,0 1 0,0-1 0,0 1 1,0-1-1,0 1 0,-1 0 0,3 1 1,-2 0 0,0 1 0,0 0 1,0 0-1,0 0 0,0-1 1,-1 1-1,1 0 0,-1 6 1,4 16 0,-3-22 3,0 0-1,0 0 1,0-1-1,0 1 1,0 0-1,1-1 1,-1 1-1,1-1 1,0 0-1,0 1 1,0-1-1,0 0 1,0 0-1,0 0 1,0-1-1,5 4 1,-3-3 3,0-1 0,0 1 0,1-1-1,-1 0 1,0 0 0,1 0 0,-1 0 0,0-1 0,1 0-1,4 0 1,6-1 14,0-1-1,0-1 0,0 0 0,0-1 1,19-9-1,95-49 92,-103 48-106,-26 14-11,0 0-1,1 0 1,-1-1-1,0 1 1,0 0 0,0 0-1,0 0 1,1 0 0,-1-1-1,0 1 1,0 0 0,1 0-1,-1 0 1,0 0 0,0 0-1,1 0 1,-1 0-1,0 0 1,0 0 0,1 0-1,-1 0 1,0 0 0,0 0-1,1 0 1,-1 0 0,0 0-1,0 0 1,1 0-1,-1 0 1,0 0 0,0 0-1,1 0 1,-1 0 0,0 0-1,0 1 1,0-1 0,1 0-1,-1 0 1,0 0 0,0 0-1,0 1 1,1-1-1,-1 0 1,0 0 0,-1 15-487,-2 7-225,3-21 691,1-1 0,-1 1 0,0 0 1,0-1-1,0 1 0,0 0 0,0-1 0,1 1 1,-1-1-1,0 1 0,1 0 0,-1-1 0,0 1 1,1-1-1,-1 1 0,1-1 0,-1 1 0,1-1 0,-1 1 1,1-1-1,-1 0 0,1 1 0,-1-1 0,1 0 1,-1 1-1,1-1 0,1 1 0,2-1-256,-1 1 0,1-1 0,0 1 0,0-1 0,0 0-1,0 0 1,0-1 0,0 1 0,-1-1 0,5-1 0,38-14-968,-44 15 1184,33-14-953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50 15435,'3'-2'710,"22"-20"2229,-24 22-2857,-1 0 0,1-1 1,-1 1-1,1-1 0,-1 1 0,0-1 0,1 1 0,-1-1 1,0 1-1,0-1 0,1 1 0,-1-1 0,0 1 0,0-1 1,0 1-1,0-1 0,1 1 0,-1-1 0,0 0 0,0 1 0,0-1 1,0 1-1,0-1 0,-1 1 0,1-1 0,0 0 0,0 1 1,0-1-1,0 1 0,-1-1 0,1 1 0,0-1 0,0 1 1,-1-1-1,1 1 0,0-1 0,-1 1 0,1-1 0,-1 1 1,1 0-1,-1-1 0,1 1 0,0 0 0,-1-1 0,1 1 1,-1 0-1,0 0 0,1-1 0,-1 1 0,0 0 0,-1-1 67,-1 1 0,1-1 0,-1 1 0,1 0 0,-1-1 0,1 1 0,-1 0-1,1 1 1,-1-1 0,1 0 0,-1 1 0,1 0 0,-1-1 0,1 1 0,-1 0 0,1 0 0,-3 2-1,-37 24 530,28-16-549,1 0 0,-21 22-1,30-29-120,1 0-1,-1 0 1,1 1-1,0-1 0,0 1 1,1 0-1,-1 0 1,1 0-1,0 0 1,0 0-1,1 0 1,-2 9-1,3-13-8,0 0 0,0 1 0,0-1 0,0 0 0,0 0 0,1 1 0,-1-1 0,0 0 0,0 0 0,1 0 0,-1 1-1,1-1 1,-1 0 0,1 0 0,0 0 0,-1 0 0,1 0 0,0 0 0,0 0 0,-1 0 0,1 0 0,2 0 0,-1 1-23,0-1-1,1 1 1,-1-1 0,1 0-1,-1 0 1,1-1 0,0 1-1,-1 0 1,6 0 0,5-1-238,0 0 1,-1 0 0,19-4-1,-27 3 128,16-2-450,1-1 0,-1-1 0,0-1 0,0-1 0,-1-1 0,0 0 0,-1-1 0,1-2 0,20-14 0,-1-7-512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14 16828,'0'-1'94,"1"1"0,-1-1 0,0 0 1,1 1-1,-1-1 0,0 0 1,0 1-1,1-1 0,-1 0 0,0 1 1,0-1-1,0 0 0,0 1 0,0-1 1,0 0-1,0 1 0,0-1 1,0-1-1,-9 3 1235,-16 18 473,12-2-1226,0 0 0,0 1 0,2 0 0,0 1 0,-11 29 0,5-6-137,-17 69 0,29-91-348,0 1-1,1-1 1,1 1-1,0 0 1,2 36-1,1-56-87,0 0-1,0 0 1,0 0-1,1 0 0,-1 0 1,0 0-1,1 0 1,-1 0-1,0 0 1,1 0-1,-1 0 1,1 0-1,-1 0 1,2 1-1,-2-2 0,1 0 0,-1 0 0,0 1 0,1-1 0,-1 0 0,0 0 0,1 0 0,-1 0 0,1 0 0,-1 1 0,0-1 0,1 0 0,-1 0 0,1 0 0,-1 0 0,0 0 0,1 0 0,-1 0 0,1 0 0,-1 0-1,0-1 1,1 1 0,-1 0 0,1 0 0,1-1 3,0-1 0,0 1-1,0 0 1,0-1 0,0 1-1,-1-1 1,1 0 0,0 1 0,-1-1-1,0 0 1,2-3 0,14-26 8,-1 0 1,-1-2 0,16-56-1,-29 84-23,-1-1 0,0 0 0,0 0-1,0 0 1,0 0 0,-1-8-1,0 14 11,0 0-1,0-1 0,0 1 0,0 0 1,0 0-1,0 0 0,0 0 0,0 0 0,0 0 1,0-1-1,0 1 0,0 0 0,0 0 1,0 0-1,0 0 0,0 0 0,0-1 0,0 1 1,0 0-1,0 0 0,0 0 0,0 0 1,-1 0-1,1 0 0,0 0 0,0-1 0,0 1 1,0 0-1,0 0 0,0 0 0,0 0 1,0 0-1,0 0 0,-1 0 0,1 0 0,0 0 1,0 0-1,0 0 0,0-1 0,0 1 1,0 0-1,-1 0 0,1 0 0,0 0 0,0 0 1,0 0-1,0 0 0,0 0 0,-1 0 1,1 0-1,0 0 0,0 0 0,0 0 1,0 0-1,0 1 0,0-1 0,-1 0 0,1 0 1,0 0-1,0 0 0,0 0 0,0 0 1,0 0-1,0 0 0,-6 8-38,4-2 34,-1 0-1,1 0 0,0 0 1,1 1-1,0-1 1,0 0-1,0 1 1,1-1-1,0 1 1,0-1-1,1 1 1,-1-1-1,1 1 1,4 11-1,-4-14 9,1-1-1,-1 1 1,1 0-1,0-1 1,0 1-1,0-1 1,1 1-1,-1-1 1,1 0-1,0 0 1,0 0-1,0-1 1,0 1-1,0-1 1,0 1-1,1-1 1,0 0-1,-1 0 1,1-1-1,0 1 1,0-1-1,-1 0 1,1 0-1,7 1 1,0-1 6,-1-1 1,0 0-1,0 0 1,1-1-1,-1 0 1,0-1-1,0 0 1,0-1-1,0 0 1,-1-1-1,1 0 1,14-8-1,-8 2 12,-1 0-1,0-1 1,0-1-1,-1 0 1,25-28 0,-25 16 11,-14 21-8,-7 16 5,-1 3 12,0 0 0,2 0 0,-7 24 0,11-34-14,0 1 0,1 0 0,0 0 0,0 0 0,0 0 0,1 0 0,0 0 0,1 0 0,-1 0 0,2 0 0,1 10 0,-2-15-34,0 0 1,0 0-1,0 0 0,0-1 0,0 1 0,0 0 0,1 0 0,-1-1 1,1 1-1,-1-1 0,1 1 0,-1-1 0,1 0 0,0 0 1,0 0-1,-1 0 0,1 0 0,0 0 0,0 0 0,0 0 1,0-1-1,0 1 0,0-1 0,0 1 0,0-1 0,1 0 0,-1 0 1,0 0-1,0 0 0,0 0 0,0-1 0,0 1 0,0-1 1,0 1-1,0-1 0,3-1 0,0 0-177,1 0-1,-1 0 0,0 0 1,0-1-1,0 0 1,-1 0-1,1 0 0,-1-1 1,0 0-1,0 0 1,0 0-1,7-8 1,-5-1-39,0 0 1,-1 0 0,0 0 0,6-28 0,-2-14-577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16932,'-8'4'1880,"1"6"-1104,1 0-352,6 3 1073,0 1-385,6-1-848,2 0-472,2-4 208,3-4-104,0 0-152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0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17268,'-51'48'3871,"37"-37"-2860,1 1-1,0 1 0,1 0 0,0 1 0,-19 29 0,30-41-969,0-1 0,0 1-1,0 0 1,1-1 0,-1 1-1,0 0 1,1 0-1,-1-1 1,1 1 0,0 0-1,-1 0 1,1 0 0,0 0-1,0 0 1,0-1-1,1 1 1,-1 0 0,0 0-1,1 0 1,0 2-1,0-3-21,0 0 0,0 1-1,0-1 1,0 0 0,0 0-1,0 0 1,1 0-1,-1 0 1,0 0 0,1-1-1,-1 1 1,1 0 0,-1-1-1,1 1 1,-1-1-1,1 1 1,-1-1 0,4 0-1,5 1 17,1-1-1,-1 0 1,1-1-1,-1 0 1,19-5-1,35-12 104,-48 12-114,1 0-1,0 1 1,0 2-1,1-1 1,-1 2-1,28-1 1,-42 4-21,-1-1-1,0 1 1,0-1 0,1 1 0,-1 0-1,0 0 1,0 0 0,0 0 0,0 1-1,0-1 1,0 0 0,0 1 0,0 0-1,0-1 1,-1 1 0,1 0 0,-1 0-1,2 2 1,-1-2 3,0 1 1,0-1-1,0 0 1,0 0-1,1 0 1,-1 0-1,1 0 0,-1 0 1,1 0-1,-1-1 1,7 3-1,2-2 3,0 0-1,1 0 1,-1-1-1,1-1 1,-1 0-1,0-1 1,1 0-1,17-4 1,-13 2-58,0 1 0,1 1 0,18 1 1,-34 0 44,0 0 0,-1 0 0,1 0 0,0 0 0,0 0 1,0 0-1,0 0 0,0 0 0,0 1 0,0-1 1,-1 0-1,1 1 0,0-1 0,0 1 0,-1-1 0,1 1 1,0-1-1,0 1 0,-1-1 0,1 1 0,-1 0 1,1-1-1,0 1 0,-1 0 0,1 0 0,-1 0 0,0-1 1,1 1-1,-1 0 0,0 0 0,1 0 0,-1 0 1,0-1-1,0 1 0,0 0 0,0 0 0,0 0 0,0 0 1,0 0-1,0 0 0,0 0 0,0 0 0,0-1 1,0 1-1,-1 0 0,1 0 0,-1 1 0,1 0-146,-1 0 0,0 0 0,0 0 1,0 0-1,0 0 0,-1 0 0,1 0 0,0 0 0,-1-1 0,1 1 0,-1 0 0,0-1 0,1 0 0,-1 1 0,0-1 0,0 0 0,-4 2 1,6-3 127,0 0 0,0 0 0,-1 0 0,1-1 1,0 1-1,0 0 0,-1 0 0,1-1 0,0 1 1,0 0-1,0 0 0,-1-1 0,1 1 0,0 0 1,0-1-1,0 1 0,0 0 0,0-1 0,0 1 1,0 0-1,0 0 0,0-1 0,0 1 0,0 0 1,0-1-1,0 1 0,0 0 0,0-1 0,0 1 1,0 0-1,0-1 0,0 1 0,2-16-239,9-23-375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83 16948,'-45'136'2662,"-43"218"-1,86-344-2637,0-1 31,0 1 1,1-1 0,0 0-1,0 17 1,5-16 161,3-15-29,7-22 114,-1-12 27,-1 1 1,10-65-1,2-81 299,-20 149-524,-3 48-86,0 0 1,1 1-1,6 18 0,-7-27-22,0-1-1,0 0 1,1 0-1,-1 0 1,1 0-1,0 0 0,1 0 1,-1-1-1,0 1 1,1-1-1,0 0 1,0 1-1,5 3 0,-5-5 9,0 0 0,0-1-1,0 1 1,0-1-1,0 0 1,0 0-1,1 0 1,-1 0 0,0 0-1,0-1 1,1 1-1,-1-1 1,1 0-1,-1 0 1,0 0 0,1-1-1,-1 1 1,6-2-1,6-3 72,0 0 0,0-1 0,0-1-1,0 0 1,-1-1 0,17-13 0,1-3 266,42-40 0,16-27 401,-78 78-568,0-1 0,-1-1 0,-1 0 0,15-29 0,-25 43-159,1 0 0,0 0 0,-1 0 0,0-1 0,1 1 0,-1 0 0,0 0 0,0-1 0,1 1 0,-1 0 0,0-1 0,0 1-1,-1-2 1,1 3-8,0 0-1,0-1 1,0 1-1,-1-1 1,1 1-1,0 0 1,0-1-1,-1 1 1,1 0-1,0-1 1,0 1-1,-1 0 1,1-1-1,0 1 1,-1 0 0,1 0-1,-1-1 1,1 1-1,0 0 1,-1 0-1,1 0 1,-1 0-1,1-1 1,-1 1-1,-1 0 4,-1 0 0,1 0-1,0 0 1,0 0 0,-1 1 0,1-1 0,0 1 0,0-1-1,0 1 1,0 0 0,-3 1 0,-6 5-5,0 0-1,1 0 1,0 1 0,0 0 0,1 1-1,0 0 1,-11 15 0,-50 77 10,68-99-15,-14 25-9,-14 28-1,24-43 5,2-1-1,-1 0 0,2 1 0,0 0 1,-3 18-1,5-28 4,1 0 0,0 1 0,0-1 0,0 0 0,0 1 0,0-1 0,1 0 0,-1 1 0,0-1 0,1 0 0,0 1 0,0-1 0,0 0 0,0 0 0,1 3 0,-1-4 1,0 0-1,0 0 1,0 0 0,1 0 0,-1 0-1,0 0 1,0 0 0,1-1 0,-1 1-1,1 0 1,-1-1 0,0 1 0,1-1-1,-1 1 1,1-1 0,-1 0 0,4 1 0,2-2-1,-1 1 0,1-1 0,0 0 1,0-1-1,-1 1 0,1-1 1,-1-1-1,12-4 0,17-12-11,40-28 0,9-5 7,-79 49 3,-1 1 0,0 0 0,1 0 0,-1 1 0,1-1 0,5 0 0,-9 2 2,-1-1 0,1 1-1,0 0 1,0 0 0,-1 0 0,1 0-1,0 1 1,-1-1 0,1 0-1,0 0 1,-1 0 0,1 0 0,0 1-1,-1-1 1,1 0 0,0 1-1,-1-1 1,1 0 0,-1 1 0,1-1-1,-1 1 1,1-1 0,-1 1 0,1-1-1,-1 1 1,1-1 0,-1 1-1,1 0 1,-1-1 0,0 1 0,0-1-1,1 1 1,-1 0 0,0-1-1,0 1 1,0 0 0,1 0 0,-1-1-1,0 1 1,0 0 0,0-1 0,0 1-1,0 0 1,-1 0 0,1 0-1,-2 15-111,-1 1-1,-1-1 0,0 0 0,-1-1 0,-1 1 0,-10 19 0,0 2-318,-25 65-2868,39-95 2492,8-15 127,8-21-107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11707,'1'4'686,"0"0"0,0 0 1,1-1-1,-1 1 0,1-1 1,0 1-1,0-1 1,0 1-1,1-1 0,3 4 1,-5-6-589,1 0 1,-1 1 0,1-1 0,0 0-1,-1 0 1,1-1 0,0 1-1,0 0 1,0 0 0,0-1 0,0 1-1,-1-1 1,1 0 0,0 0-1,0 0 1,0 1 0,0-2 0,0 1-1,0 0 1,0 0 0,0-1 0,3 0-1,11-4 757,-1-1 0,1 0 0,-2-1 0,22-14 0,-15 7-508,-1 0 1,0-2-1,-2 0 1,26-29-1,-25 20-279,-15 11-48,-4 13-20,0 1 0,0 0 1,0-1-1,0 1 0,0 0 1,-1-1-1,1 1 0,0 0 0,0-1 1,0 1-1,-1 0 0,1 0 0,0-1 1,0 1-1,-1 0 0,1 0 0,0-1 1,0 1-1,-1 0 0,1 0 1,0 0-1,-1 0 0,1 0 0,0-1 1,-1 1-1,1 0 0,0 0 0,-1 0 1,1 0-1,0 0 0,-1 0 1,1 0-1,0 0 0,-1 0 0,0 0 1,-3 1-1,1-1 0,-1 1 0,0 0 0,0 0 0,1 1 0,-1-1 0,0 1 0,1 0 1,-1 0-1,1 0 0,-6 5 0,-34 31 3,24-17-3,0 0 1,1 2-1,-23 38 1,31-44-65,0 1 1,2-1-1,0 2 1,1-1-1,-9 38 1,15-50-47,0 0 0,0 0 0,1 0-1,0 0 1,0-1 0,0 1 0,1 0 0,1 6 0,-2-10 76,1-1 1,0 1-1,-1 0 0,1 0 0,0-1 1,0 1-1,0 0 0,0-1 0,0 1 1,0-1-1,0 1 0,1-1 0,-1 0 1,1 1-1,-1-1 0,1 0 0,-1 0 1,1 0-1,0 0 0,-1 0 1,1 0-1,0-1 0,0 1 0,-1-1 1,1 1-1,3 0 0,-1-1-8,1 0 0,-1 0 0,0 0 0,1 0 0,-1 0 0,0-1 1,0 0-1,8-2 0,47-25-456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370 127 19780,'3'-10'517,"0"-1"0,-1 1 1,-1-1-1,0 0 0,0-18 0,-1 27-440,0 0 1,0 1-1,0-1 0,0 0 1,-1 0-1,1 0 0,0 1 1,-1-1-1,0 0 0,1 1 1,-1-1-1,0 0 0,0 1 1,0-1-1,0 1 0,0-1 1,0 1-1,0 0 0,0-1 1,-1 1-1,1 0 0,-1 0 1,1 0-1,-1 0 0,1 0 1,-1 0-1,1 0 0,-1 1 1,0-1-1,1 1 0,-1-1 1,0 1-1,0-1 0,1 1 1,-1 0-1,0 0 0,0 0 1,0 0-1,1 0 0,-1 0 1,0 1-1,0-1 0,-2 2 1,-4 0 42,1 0 1,-1 1-1,1 0 1,0 1-1,0 0 1,0 0 0,1 0-1,-1 1 1,1 0-1,0 0 1,-9 10-1,-1 4-36,0 0 1,-19 31-1,23-30-69,-16 32 0,25-45-18,0 0 1,1 0-1,0 0 0,0 0 0,1 0 0,0 0 1,0 0-1,0 0 0,1 9 0,0-14 3,0-1 0,0 1 0,0-1-1,0 1 1,1-1 0,-1 1 0,0-1 0,1 1-1,-1-1 1,1 0 0,0 1 0,-1-1 0,1 0-1,0 1 1,0-1 0,0 0 0,0 0 0,0 1-1,0-1 1,0 0 0,0 0 0,0 0-1,1 0 1,1 0 0,-1 0 0,0 0-1,1-1 1,-1 0 0,1 1-1,-1-1 1,1 0 0,-1 0-1,0-1 1,1 1 0,-1 0-1,1-1 1,-1 1 0,5-3-1,7-3 1,0 0-1,-1-2 0,24-15 0,36-31 22,-2-3 1,101-107-1,-189 186-13,0 0-1,-18 34 1,3-5-8,-29 42-7,-114 187 34,-11 51-679,177-315 165,1 0 1,0 1 0,-5 20 0,12-36 401,1 0-1,0 0 1,0-1 0,-1 1-1,1 0 1,0 0-1,0 0 1,0 0 0,0 0-1,0-1 1,1 1 0,-1 0-1,0 0 1,0 0-1,1 1 1,-1-2 47,1 1-1,-1-1 1,0 0-1,0 0 1,1 0-1,-1 0 1,0 0-1,1 0 1,-1 0-1,0 1 1,1-1 0,-1 0-1,0 0 1,1 0-1,-1 0 1,0 0-1,1 0 1,-1-1-1,0 1 1,1 0-1,-1 0 1,0 0 0,1 0-1,-1 0 1,0 0-1,1-1 1,-1 1-1,0 0 1,0 0-1,1 0 1,-1-1-1,0 1 1,0 0-1,1 0 1,-1-1 0,0 1-1,0 0 1,1-1-1,30-39-1247,-13 15 640,21-27-492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217 106 14931,'30'-30'2029,"-23"19"-1085,-8 9-481,-6 5 322,-7 8 34,0 0-1,1 1 1,0 1 0,-13 16-1,-44 64 190,56-72-946,0 1 0,1 0 0,1 1 0,1 0 0,1 1 0,-8 28 0,17-48-45,0 1 0,0-1 0,1 1 0,-1-1 0,1 1 0,0-1 0,0 1 0,1-1 0,-1 1 0,3 7 0,-2-10-6,0-1 0,-1 1-1,1-1 1,0 1 0,0-1 0,0 1 0,0-1 0,1 1 0,-1-1 0,0 0 0,1 0 0,-1 0 0,0 0 0,1 0-1,-1 0 1,1 0 0,0 0 0,-1 0 0,1-1 0,0 1 0,-1-1 0,1 1 0,0-1 0,0 0 0,-1 1-1,1-1 1,0 0 0,0 0 0,-1-1 0,5 1 0,2-2 28,1 0-1,0 0 1,0 0-1,-1-1 1,1 0 0,-1-1-1,0 0 1,11-8-1,63-47 204,-65 45-184,54-42 131,-2-4 0,-3-3 0,-3-2 0,62-84 0,-123 145-135,-4 4-35,-7 8 2,-19 25 14,2 1 1,2 1-1,1 1 1,2 1 0,-18 41-1,30-58-16,-10 35 0,17-48-41,1 0-1,-1 0 1,1 1 0,1-1 0,-1 1-1,1-1 1,0 1 0,2 7-1,-2-14-15,0 0 0,0 0 0,0 0 0,0 0 0,1 1-1,-1-1 1,0 0 0,1 0 0,-1-1 0,1 1-1,-1 0 1,1 0 0,-1 0 0,1 0 0,-1 0 0,1 0-1,0-1 1,0 1 0,-1 0 0,1 0 0,0-1 0,0 1-1,0-1 1,0 1 0,0-1 0,0 1 0,1 0 0,-1-1-4,1-1 1,0 1 0,0 0 0,-1 0 0,1-1-1,0 1 1,-1 0 0,1-1 0,0 0 0,-1 1-1,1-1 1,-1 0 0,1 0 0,2-2 0,4-4-68,0 0 0,0 0 1,0-1-1,6-9 1,17-27-358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8698,'3'0'984,"-1"3"-608,-2 0-160,0 5 992,-2 1-903,-1-1-201,2 3-24,-2-3-56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 18532,'-1'0'120,"0"-1"-1,0 0 1,-1 0-1,1 1 1,0-1 0,-1 1-1,1-1 1,-1 1 0,1 0-1,0-1 1,-1 1-1,1 0 1,-1 0 0,1 0-1,-1 0 1,1 0-1,-1 0 1,1 1 0,0-1-1,-1 0 1,1 1 0,-1-1-1,1 1 1,0 0-1,-1-1 1,1 1 0,-2 1-1,-3 2 159,-1 1-1,1 0 0,0 0 0,-6 7 1,-9 12-16,2 0 0,0 1 0,2 1 0,0 0 0,2 1 0,1 1 0,-16 47 0,29-71-259,-1 1 1,0-1 1,0 1-1,1 0 0,-1 0 1,1 0-1,1 0 1,-1 0-1,1 0 0,0 1 1,0-1-1,0 0 1,2 7-1,-2-11-3,1 0 0,-1-1 0,0 1 0,1 0 0,-1 0 0,1 0 0,-1-1 0,1 1 0,-1 0-1,1-1 1,0 1 0,-1 0 0,1-1 0,0 1 0,0-1 0,-1 1 0,1-1 0,0 1 0,0-1 0,0 0 0,0 1 0,-1-1 0,1 0 0,0 0 0,0 0 0,0 0-1,0 1 1,0-1 0,0 0 0,0-1 0,0 1 0,0 0 0,-1 0 0,1 0 0,0 0 0,0-1 0,0 1 0,0 0 0,0-1 0,-1 1 0,1-1 0,0 1-1,1-2 1,5-2 0,1 0 0,-1-1-1,11-10 1,11-10 52,-1-2 1,31-40-1,41-65 215,-99 130-261,13-13 111,-14 15-116,0 0-1,0 0 1,0 0 0,1 0-1,-1 0 1,0 0 0,0 1-1,0-1 1,0 0 0,0 0 0,1 0-1,-1 0 1,0 0 0,0 0-1,0 0 1,0 0 0,0 1-1,0-1 1,1 0 0,-1 0-1,0 0 1,0 0 0,0 0 0,0 1-1,0-1 1,0 0 0,0 0-1,0 0 1,0 0 0,0 1-1,0-1 1,0 0 0,0 0-1,0 0 1,0 0 0,0 1 0,0-1-1,0 0 1,0 0 0,0 0-1,0 0 1,0 1 0,0-1-1,0 0 1,0 0 0,0 0-1,-1 0 1,-8 35 71,7-29-69,-7 25 18,0-4-12,1 1 0,-8 54 0,16-80-3,-1 0 0,1 0 0,0 0 1,0 0-1,0 0 0,0 0 0,0 0 0,0 1 1,1-1-1,-1 0 0,1 0 0,-1 0 0,1 0 1,0 0-1,0 0 0,0-1 0,0 1 0,0 0 0,0 0 1,1-1-1,-1 1 0,3 2 0,-1-3 6,-1 0 1,0 0-1,0-1 0,0 1 0,1-1 0,-1 1 1,0-1-1,1 0 0,-1 0 0,0 0 1,0-1-1,1 1 0,-1 0 0,0-1 0,0 1 1,1-1-1,-1 0 0,0 0 0,0 0 0,4-2 1,21-13 184,49-35 0,8-5 71,-62 46-214,-22 10-55,1-1 0,-1 1 0,0 0 0,1 0 0,-1 0 1,0 0-1,1 0 0,-1 0 0,0 0 0,1 0 0,-1 0 0,0 0 0,1 0 1,-1 0-1,0 0 0,1 0 0,-1 0 0,0 0 0,1 1 0,-1-1 0,0 0 1,0 0-1,1 0 0,-1 0 0,0 1 0,1-1 0,-1 0 0,0 0 0,0 1 0,0-1 1,1 0-1,-1 0 0,0 1 0,0-1 0,1 14 0,-9 14 4,8-28-4,-21 50 23,11-26-9,-10 32 1,18-36 4,2-19-17,0-1-1,0 1 1,0-1 0,0 1 0,0-1 0,1 0 0,-1 1 0,0-1 0,0 1 0,0-1 0,1 0 0,-1 1 0,0-1-1,1 0 1,-1 1 0,0-1 0,1 0 0,-1 0 0,0 1 0,1-1 0,-1 0 0,1 0 0,-1 0 0,1 1 0,1-1 1,1 0 1,-1 0 0,1-1 0,-1 1-1,1 0 1,-1-1 0,1 1 0,-1-1 0,0 0-1,1 0 1,3-2 0,27-13-9,-15 7-160,-1 0 0,1 2 0,1 0 0,21-4 0,-40 10 96,1 1 0,0 0 0,0-1-1,0 1 1,0 0 0,0 0 0,0 0-1,-1 0 1,1 0 0,0 0 0,0 0-1,0 0 1,0 0 0,0 1 0,0-1-1,0 0 1,-1 0 0,1 1 0,0-1-1,0 1 1,0-1 0,-1 1 0,1-1-1,0 1 1,0-1 0,-1 1 0,1-1-1,-1 1 1,1 0 0,0 0 0,-1-1-1,1 1 1,-1 0 0,0 0 0,1 0-1,-1-1 1,1 2 0,4 7-847,-2-8 252,4-5-136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18 15699,'23'-15'2154,"-17"12"-1185,-14 11-180,-18 15 298,1 2-1,1 0 1,-32 45 0,-51 92-810,83-123-190,-25 60 0,43-86-56,0 1 0,2 1 0,-1-1 0,2 1 0,0 0 0,1 0 0,0 0 0,1 16 0,1-30-25,0 0-1,0 1 1,0-1 0,0 1 0,0-1-1,1 0 1,-1 1 0,0-1-1,1 0 1,-1 1 0,1-1 0,0 0-1,-1 0 1,1 0 0,2 3-1,-3-4-1,1 0 0,-1 1-1,1-1 1,-1 0 0,1 1-1,0-1 1,-1 0 0,1 0 0,0 1-1,-1-1 1,1 0 0,0 0-1,-1 0 1,1 0 0,0 0-1,-1 0 1,1 0 0,0 0-1,-1 0 1,1-1 0,0 1-1,0 0 1,3-2 9,-1 0 0,1 0 0,-1 0 0,0 0 0,0 0 0,1-1 0,-2 0-1,1 1 1,3-5 0,25-34 86,-2-3 1,44-85-1,-49 70-33,-34 80-63,1 1-1,-11 41 0,17-54-3,0 1 11,0 0 1,1 0 0,0 0-1,-1 18 1,3-26 2,0 0 0,0 0 0,0 0 0,0 1 0,1-1-1,-1 0 1,0 0 0,1 0 0,0 0 0,-1 0 0,1 0 0,0 0 0,0 0 0,0 0 0,0 0 0,1 0 0,-1 0 0,0-1 0,1 1 0,-1 0-1,1-1 1,0 0 0,-1 1 0,1-1 0,0 0 0,0 0 0,0 0 0,3 2 0,0-2 21,0 0 1,0-1-1,0 1 0,0-1 1,0 0-1,0 0 1,0-1-1,0 1 0,0-1 1,0 0-1,0-1 0,0 1 1,-1-1-1,6-2 1,11-6 165,34-22 0,-43 25-132,137-97 455,-149 104-524,0 0 1,0 0 0,0-1-1,0 1 1,1 0 0,-1 0-1,0 0 1,0 0-1,0-1 1,1 1 0,-1 0-1,0 0 1,0 0-1,1 0 1,-1 0 0,0 0-1,0 0 1,1-1-1,-1 1 1,0 0 0,0 0-1,1 0 1,-1 0 0,0 0-1,0 0 1,1 0-1,-1 0 1,0 0 0,0 1-1,1-1 1,-1 0-1,0 0 1,0 0 0,1 0-1,-1 0 1,0 0 0,0 0-1,0 1 1,1-1-1,-3 11-35,-34 56-586,26-52 262,2 0-1,0 1 1,0 0 0,2 0 0,-6 19 0,8-8-66,4-27 412,0 0 0,0 0 0,0 1 0,1-1-1,-1 0 1,0 0 0,0 1 0,0-1 0,0 0 0,0 0-1,1 0 1,-1 1 0,0-1 0,0 0 0,0 0 0,1 0-1,-1 0 1,0 1 0,0-1 0,1 0 0,-1 0 0,0 0 0,0 0-1,1 0 1,-1 0 0,0 0 0,0 0 0,1 0 0,-1 0-1,0 0 1,0 0 0,1 0 0,-1 0 0,0 0 0,1 0-1,-1 0 1,0 0 0,1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17068,'-16'11'779,"1"2"1,0 0 0,1 0-1,1 2 1,0 0-1,-17 25 1,-54 102 1114,81-136-1878,3-6-12,-66 129 585,54-103-483,2 0 1,1 1-1,-7 28 0,15-48-67,0-1 0,0 1 0,0 0 0,1 0 0,1 6 0,-1-12-33,0 0 1,-1 0-1,2 0 1,-1-1-1,0 1 1,0 0-1,0 0 1,0-1-1,0 1 1,1 0 0,-1 0-1,0-1 1,1 1-1,-1 0 1,0-1-1,1 1 1,-1 0-1,1-1 1,-1 1-1,1-1 1,-1 1-1,1-1 1,0 1-1,-1-1 1,1 1 0,0-1-1,-1 1 1,1-1-1,0 0 1,-1 0-1,1 1 1,0-1-1,0 0 1,-1 0-1,1 0 1,0 0-1,0 0 1,0 1 0,-1-2-1,1 1 1,0 0-1,0 0 1,-1 0-1,1 0 1,0 0-1,0-1 1,-1 1-1,2-1 1,7-4 37,-1 0-1,1 0 1,-1-1 0,-1 0-1,1-1 1,-1 0 0,0 0-1,-1 0 1,10-15-1,-4 8 28,-8 8-49,15-16 58,-1 0-1,-2-1 0,0-1 0,17-36 0,-30 51 6,-10 18-63,-10 21-23,16-28 2,-23 57-20,23-56 20,0 0 1,0 0-1,1 0 0,-1 0 0,0 0 0,1 0 0,0 1 1,0-1-1,0 0 0,0 0 0,0 0 0,1 1 1,0-1-1,-1 0 0,1 0 0,2 5 0,-2-7 3,0 1 0,1-1 0,-1 0-1,0 0 1,0 0 0,1 0-1,-1-1 1,0 1 0,1 0-1,-1 0 1,1-1 0,-1 1 0,1-1-1,-1 1 1,1-1 0,-1 0-1,1 0 1,-1 1 0,1-1-1,0 0 1,-1 0 0,1-1 0,-1 1-1,1 0 1,-1 0 0,3-2-1,4 0 29,0-1-1,0 0 0,11-6 1,17-12 110,-1-2 0,-1-2 0,-1-1 0,42-42 0,-44 39-55,-31 29-87,0 0 0,0 0 0,0 0-1,0 0 1,0 0 0,0 0-1,0 0 1,0 1 0,0-1 0,0 0-1,0 0 1,0 0 0,0 0 0,0 0-1,0 0 1,0 0 0,0 0-1,0 0 1,0 0 0,0 0 0,0 1-1,0-1 1,0 0 0,0 0 0,0 0-1,0 0 1,0 0 0,0 0-1,0 0 1,0 0 0,0 0 0,0 0-1,0 0 1,0 0 0,0 0 0,1 0-1,-1 0 1,0 0 0,0 0-1,0 1 1,0-1 0,0 0 0,0 0-1,0 0 1,0 0 0,0 0 0,0 0-1,0 0 1,1 0 0,-1 0-1,0 0 1,0 0 0,0 0 0,0-1-1,0 1 1,0 0 0,0 0 0,0 0-1,0 0 1,0 0 0,-2 9-20,-25 51-56,15-37 47,1 0 0,1 1 0,2 0 1,0 1-1,-5 28 0,13-51 28,0 1-1,-1-1 1,1 0 0,0 0-1,0 1 1,0-1 0,1 0 0,-1 1-1,0-1 1,1 0 0,0 0-1,-1 0 1,1 1 0,0-1 0,2 3-1,-2-4 0,0 0-1,0 0 0,1 0 0,-1 0 1,0 0-1,0 0 0,1 0 0,-1 0 1,0-1-1,1 1 0,-1 0 0,1-1 1,-1 1-1,0-1 0,1 0 0,-1 0 1,4 1-1,1-1-5,1-1 0,-1 0 0,0 0 0,1 0 0,-1-1 0,0 0 0,0 0 0,0 0 1,7-4-1,5-4-8,-5 3-14,0 0 1,0 1 0,25-7-1,-37 13 25,-1-1 0,1 1 0,0 0 0,-1 0-1,1 0 1,0 0 0,0 0 0,-1 0 0,1 0-1,0 0 1,0 0 0,-1 0 0,1 0 0,0 0 0,0 0-1,-1 1 1,1-1 0,0 0 0,-1 0 0,1 1 0,0-1-1,-1 1 1,1-1 0,-1 0 0,1 1 0,0 0-1,0 0 1,-1 0 0,1 0-1,-1 1 1,0-1-1,1 0 1,-1 0-1,0 0 1,0 0-1,0 1 1,0-1-1,0 0 1,0 0-1,0 0 1,0 3-1,-2 5-15,-1-1 0,0 1-1,-5 11 1,7-17 13,-101 204-57,26-58 323,64-123-207,-13 28 149,-47 75 1,68-123-185,0-1 1,0 1 0,-1-1-1,1 0 1,-1-1 0,0 1-1,-9 5 1,12-9-14,0 0 1,0 1-1,0-1 1,0 0-1,0-1 0,0 1 1,-1 0-1,1-1 0,0 1 1,0-1-1,-1 1 0,1-1 1,0 0-1,-1 0 0,1 0 1,0-1-1,-1 1 1,1 0-1,0-1 0,-1 0 1,1 1-1,0-1 0,0 0 1,-4-2-1,1-1-5,0 0 1,0 0-1,1-1 1,0 1-1,-1-1 1,2 0-1,-1-1 0,0 1 1,1 0-1,0-1 1,1 0-1,-1 0 1,1 1-1,0-2 1,0 1-1,1 0 0,-2-12 1,1 0-37,1 0 1,0 1 0,2-1 0,0 0-1,4-22 1,5-7-314,2 2 0,32-81 1,53-80-466,-54 122 483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18468,'17'2'1016,"2"-5"-1016,-8 0-24,-6 0 480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232 329 19908,'0'-1'139,"-1"-1"0,1 0 0,-1 0 0,0 1 0,0-1 0,0 1-1,0-1 1,0 1 0,0-1 0,0 1 0,-1-1 0,1 1 0,0 0 0,-1 0 0,1 0-1,-1 0 1,1 0 0,-1 0 0,0 0 0,-2-1 0,1 2 7,0-1 1,0 1-1,1 0 0,-1 0 1,0 0-1,1 0 1,-1 0-1,0 1 0,0-1 1,1 1-1,-1 0 1,-3 2-1,-3 1 88,1 0 1,0 1 0,0 0-1,0 0 1,1 1-1,-1 0 1,-5 7-1,2-3-196,2 1 0,-1 1-1,1-1 1,1 1 0,0 1-1,1 0 1,0 0 0,1 0-1,1 1 1,0-1 0,-5 22-1,10-32-38,-1-1 0,1 0-1,0 1 1,0-1-1,0 1 1,0-1-1,0 0 1,1 1-1,-1-1 1,1 0-1,-1 1 1,1-1-1,0 0 1,0 0-1,0 0 1,0 1 0,3 2-1,-2-3 0,-1-1 1,1 0-1,0 1 1,-1-1-1,1 0 1,0 0-1,0 0 0,0 0 1,0-1-1,0 1 1,0 0-1,0-1 0,0 0 1,0 1-1,0-1 1,0 0-1,1 0 0,-1 0 1,0 0-1,0-1 1,3 0-1,7-1-6,0-2 0,0 0 0,-1 0 0,0-1 0,0 0 0,0-1 0,0 0-1,13-11 1,9-10 9,33-31 0,-41 35 14,0-1-1,-2-2 0,-1 0 0,29-43 0,-48 60-11,-10 18-16,-13 19-26,-10 35-74,28-58 108,0 0 1,0 0 0,1 0 0,0 0 0,0 0 0,0 0 0,0 0 0,1 0-1,0 0 1,0 1 0,1 4 0,-1-9 6,1 0 0,0 0 0,-1 0 1,1 0-1,0-1 0,-1 1 0,1 0 0,0 0 0,0-1 1,-1 1-1,1 0 0,0-1 0,0 1 0,0-1 0,0 1 0,0-1 1,0 1-1,0-1 0,0 0 0,0 1 0,0-1 0,0 0 0,0 0 1,1 0-1,-1 0 0,0 0 0,0 0 0,0 0 0,0 0 0,0 0 1,0-1-1,0 1 0,0 0 0,0-1 0,2 0 0,17-7 76,-1-1 0,1 0 0,-2-2 0,1 0 0,25-22 0,-34 26-44,35-28 222,69-70 0,26-47 149,-133 144-392,-2 3-13,-1 1 0,0-1 1,0 0-1,0 0 1,0 0-1,-1-1 1,4-9-1,-9 12-32,-7 5 12,-9 10-13,-3 7-5,1 2 0,2 0-1,-22 31 1,-44 81-60,38-53 97,3 3-1,4 1 1,4 2-1,4 1 1,-33 145-1,45-134 19,7-27 44,-4 0 1,-25 69-1,32-123 46,9-17-102,0 0 0,0 0-1,0 0 1,0 1 0,0-1-1,-1 0 1,1 0 0,0 0-1,0 0 1,0 1 0,0-1-1,-1 0 1,1 0 0,0 0-1,0 0 1,0 0 0,-1 0-1,1 0 1,0 0 0,0 0-1,0 0 1,-1 0 0,1 0-1,0 0 1,0 0 0,0 0-1,-1 0 1,1 0 0,0 0-1,0 0 1,0 0 0,-1 0-1,1 0 1,0 0 0,0 0-1,-1 0 1,0-2 18,0 0-1,0 0 1,0 0 0,1-1-1,-1 1 1,0 0 0,1 0 0,0 0-1,-1 0 1,1-1 0,0 1-1,1-4 1,-1-22 128,2 1 1,10-48-1,20-58 130,-27 112-254,77-240-518,-60 209-394,1 0-1,56-88 0,-58 110 279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18308,'-2'9'367,"-1"0"-1,0 0 1,0 0 0,0-1 0,-1 0 0,-5 9-1,-2 5 17,-123 237 2535,58-114-2414,43-84-346,-39 85 137,59-110-213,12-34-74,0 0-1,1 0 1,-1-1 0,1 1 0,0 0 0,0 0-1,-1 0 1,1 0 0,0-1 0,1 1 0,-1 0 0,0 0-1,0 0 1,2 2 0,-2-4-4,1 0-1,-1 1 1,1-1-1,-1 0 1,1 0-1,-1 1 1,1-1-1,-1 0 1,1 0-1,-1 0 1,1 0-1,-1 0 1,1 0-1,0 0 1,-1 0-1,1 0 1,-1 0 0,1 0-1,-1 0 1,1 0-1,-1 0 1,1-1-1,-1 1 1,1 0-1,-1 0 1,1-1-1,-1 1 1,1 0-1,-1-1 1,1 1-1,-1 0 1,1-1-1,-1 1 1,0-1-1,1 0 1,19-18 74,20-32 79,-2-1 0,51-94 0,-79 129-144,-5 9-24,0-1-1,0 1 1,-1-1 0,5-17-1,-9 29 12,-2 5-24,1-1 1,0 1 0,0 0 0,0-1-1,2 16 1,-1-21 25,1 0 0,-1-1-1,0 1 1,1 0 0,0 0-1,-1-1 1,1 1 0,0 0-1,0-1 1,0 1 0,0-1 0,0 1-1,0-1 1,1 1 0,-1-1-1,0 0 1,1 0 0,-1 1-1,1-1 1,-1 0 0,1 0 0,0-1-1,-1 1 1,1 0 0,0 0-1,-1-1 1,1 1 0,0-1-1,0 0 1,0 1 0,0-1 0,2 0-1,6 0 43,1-1 1,-1 0-1,1 0 0,-1-1 0,0-1 0,1 0 1,-1 0-1,0-1 0,-1 0 0,14-8 0,0-1 96,0-1-1,-1-2 1,20-17-1,-20 13 8,0-2 0,-1 0 0,-1-1 0,-2-1 0,0-1 0,19-36 0,-34 56-124,-1-1 0,0 1 1,0-1-1,0 0 0,0 0 1,0-6-1,-2 11-21,0 1 0,0-1-1,0 0 1,0 1 0,0-1 0,0 1 0,0-1 0,0 1 0,0-1-1,0 1 1,0-1 0,0 1 0,-1-1 0,1 1 0,0-1 0,0 1-1,0-1 1,-1 1 0,1-1 0,0 1 0,-1-1 0,1 1 0,-1 0-1,1-1 1,0 1 0,-1 0 0,0-1 0,-1 1-2,1 0 0,0 0 0,-1 0 1,1 0-1,-1 0 0,1 0 0,0 1 0,-1-1 1,1 0-1,0 1 0,-1 0 0,1-1 0,0 1 1,-1 0-1,1-1 0,-2 3 0,-11 7-9,0 1 0,0 1 0,2 0-1,-20 22 1,-41 62-43,64-84 48,-1 1 2,0 1 0,0 0 0,2 0-1,0 1 1,0 0 0,-7 23 0,15-37 2,-1 1-1,1-1 1,-1 1 0,1-1 0,-1 1-1,1 0 1,0-1 0,0 1 0,0-1-1,0 1 1,0 0 0,0-1 0,0 1-1,1-1 1,-1 1 0,0-1 0,1 1-1,-1-1 1,1 1 0,0-1 0,0 1-1,-1-1 1,1 0 0,0 1 0,0-1-1,0 0 1,0 0 0,0 0 0,1 0-1,-1 1 1,0-2 0,0 1 0,1 0-1,-1 0 1,1 0 0,-1-1 0,1 1-1,-1-1 1,1 1 0,-1-1 0,1 1-1,2-1 1,8 1 1,0 0-1,0-1 0,0 0 1,21-3-1,-18 1 0,-11 1-3,0 1 0,-1 0 0,1 0 0,0 0 0,-1 0 0,1 0 1,0 1-1,-1-1 0,1 1 0,0 0 0,-1 0 0,1 1 0,5 2 1,-8-3-9,0 1 1,1-1-1,-1 1 1,0-1 0,0 1-1,0 0 1,0 0 0,0-1-1,0 1 1,0 0-1,-1 0 1,1 0 0,-1 0-1,1 0 1,-1 0 0,0 0-1,0 0 1,0 0 0,0 0-1,0 0 1,0 0-1,-1 0 1,1 0 0,-1 0-1,1 0 1,-2 3 0,-16 43-888,13-36-492,0-1 1,-4 19-1,9-30 1369,0 0 0,0 0 1,0 0-1,0 0 0,0 0 0,0 0 0,1 0 0,-1 0 0,0 0 0,0 0 1,0-1-1,0 1 0,0 0 0,0 0 0,0 0 0,0 0 0,1 0 1,-1 0-1,0 0 0,0 0 0,0 0 0,0 0 0,0 0 0,0 1 0,0-1 1,0 0-1,0 0 0,1 0 0,-1 0 0,0 0 0,0 0 0,0 0 1,0 0-1,0 0 0,0 0 0,0 0 0,0 0 0,0 0 0,0 0 0,0 0 1,1 1-1,-1-1 0,0 0 0,0 0 0,0 0 0,0 0 0,0 0 0,0 0 1,0 0-1,0 0 0,0 0 0,0 1 0,0-1 0,0 0 0,0 0 1,0 0-1,0 0 0,0 0 0,0 0 0,0 0 0,0 0 0,0 1 0,0-1 1,7-7-641,10-12-621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0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12243,'1'3'254,"0"0"0,1 0 0,-1 0 1,1 0-1,0-1 0,0 1 0,0 0 1,0-1-1,1 0 0,-1 1 0,0-1 1,1 0-1,0 0 0,-1-1 0,1 1 1,0 0-1,6 1 0,-5-2 126,1 0-1,0 0 1,0 0 0,0-1-1,-1 1 1,1-1-1,0-1 1,0 1 0,0-1-1,9-2 1,-1-1 257,0-1 0,0 0 0,0-1 0,-1 0 0,0-1 0,0 0 0,17-15 0,-24 18-498,1 0 1,-1-1-1,0 0 1,0 0-1,-1-1 0,0 1 1,0-1-1,0 0 1,0 0-1,2-7 1,-6 12-135,0 1 1,1 0-1,-1-1 1,0 1 0,0 0-1,0-1 1,1 1 0,-1-1-1,0 1 1,0-1-1,0 1 1,0 0 0,0-1-1,0 1 1,0-1 0,0 1-1,0-1 1,0 1-1,0 0 1,0-1 0,0 1-1,-1-1 1,1 1 0,0 0-1,0-1 1,0 1-1,-1-1 1,1 1 0,0 0-1,0-1 1,-1 1 0,1 0-1,0 0 1,-1-1-1,0 1 1,0 0 0,0-1 0,0 1 0,0 0 0,0 0 0,0 1 0,-1-1 0,1 0-1,0 0 1,0 0 0,0 1 0,0-1 0,-1 1 0,-4 2 4,0 0 0,1 0 0,-1 0 0,-6 6 0,-3 5-34,0 1 0,1 1 0,0 1 0,2 0 1,0 1-1,1 0 0,0 0 0,2 1 0,0 1 0,-8 26 0,14-37-124,1-1 0,0 1 0,1 0 0,-1 10 0,1-17 119,1-1-1,0 1 0,0-1 1,0 0-1,0 1 0,0-1 0,0 1 1,0-1-1,1 1 0,-1-1 1,0 1-1,1-1 0,-1 1 1,1-1-1,0 0 0,-1 1 0,1-1 1,0 0-1,0 0 0,0 0 1,0 1-1,0-1 0,0 0 1,0 0-1,0 0 0,0-1 0,1 1 1,-1 0-1,0 0 0,0-1 1,1 1-1,-1 0 0,2 0 1,0-1-1,-1-1 1,1 1 0,-1 0 0,1 0 0,-1-1 0,1 0 0,-1 1 0,1-1 0,-1 0 0,4-2-1,31-17-410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17372,'2'1'2048,"8"-1"-936,7-4-351,12 1 1167,5 0-208,9 0-431,4 2-297,5-1-336,0 2-160,-2 0-496,-3 2-352,-8-1-704,-6 1-353,-15-2 1049,-5 0-248,-14 3-264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20060,'24'10'2169,"14"-12"-1297,9-1-368,3 0 1008,2-2-143,-4 0-769,-2 3-448,-10 2-1144,-9-3 936,-7-6-232,-5-2-113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75 11875,'40'-10'2428,"-1"-1"0,56-24 0,-80 26 215,-15 8-2578,0 1-1,0 0 0,0 0 1,0 0-1,0-1 0,0 1 1,0 0-1,0 0 0,0 0 1,0-1-1,0 1 0,0 0 1,0 0-1,0 0 0,0-1 0,0 1 1,-1 0-1,1 0 0,0 0 1,0 0-1,0-1 0,0 1 1,0 0-1,0 0 0,-1 0 1,1 0-1,0 0 0,0 0 0,0-1 1,0 1-1,-1 0 0,1 0 1,0 0-1,0 0 0,0 0 1,0 0-1,-1 0 0,1 0 1,0 0-1,-1 0 0,-3-1 245,0 0 1,0 0-1,0 1 0,0 0 1,-8 0-1,-23 3-10,1 2-1,-1 1 1,1 2 0,-51 18 0,69-20-256,0 0 1,1 2 0,0 0-1,1 0 1,0 1 0,0 1-1,1 0 1,0 1 0,1 1-1,0 0 1,-15 20 0,23-27-30,1 0 1,-1 1 0,2-1 0,-1 1-1,1 0 1,-4 11 0,5-14-12,1-1 1,0 1-1,-1 0 1,1-1 0,0 1-1,0 0 1,0 0-1,1-1 1,-1 1-1,1-1 1,-1 1-1,1 0 1,0-1 0,0 1-1,0-1 1,0 1-1,1-1 1,2 4-1,0-2 1,-1 0-1,1-1 0,0 0 0,0 1 1,1-1-1,-1-1 0,1 1 1,-1-1-1,1 0 0,0 0 0,0 0 1,9 1-1,4 1-64,1-1 1,22 1 0,-2-2-410,0-3 1,0-1-1,0-1 1,0-2 0,-1-2-1,73-23 1,-60 10-209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 11602,'-3'-3'1689,"0"3"-945,-6 8-232,-1 3 1881,0 8-1569,-6 4-112,-1 7-264,0 4-96,-2 2-104,1 0-48,3 0-224,1-3-184,3-8-456,2-4 1016,-2-16-416,-1-8-48,-1-10-48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 16179,'6'-5'1301,"-1"0"0,1-1-1,4-9 4222,-26 29-4178,1 4-1173,1 1 0,1 1 0,1 0 0,1 1 0,0 0 0,2 1 0,0 0 0,-10 44 0,19-64-169,-1 0-1,1 0 1,0 0-1,0 0 1,-1 0-1,1 0 1,1 0-1,-1 0 0,0 0 1,0 0-1,1 0 1,-1 0-1,1 0 1,0 0-1,0-1 1,-1 1-1,1 0 1,0 0-1,1-1 1,-1 1-1,0 0 1,2 1-1,-1-2-35,0 1 1,1-1-1,-1 0 0,1 0 0,-1 1 0,1-2 0,-1 1 0,1 0 0,0 0 0,-1-1 1,1 0-1,0 1 0,-1-1 0,5-1 0,4 1-337,0-2-1,0 0 1,0 0-1,0-1 1,0 0 0,18-9-1,-20 8 209,0-1-1,-1 0 1,0-1-1,0 0 1,0 0-1,10-12 1,12-17-628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18484,'-2'-7'6273,"1"9"-5297,-1 1-431,1 0-897,2 0-353,-6 1-3960,2-1 3961,3-1-496,-5 2-184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20188,'3'-5'6779,"-3"-3"-4445,-6-11-3481,3 11 1747,0 1-582,-2 10-23,1 8-24,2-3 16,0-4 6,1-1 0,1 1 0,-1-1 0,0 1 0,1 0 0,-1-1 0,1 1 0,1 7 0,3-10 15,1-7 14,3-7 37,-6 9-33,-1 1 1,1 0-1,-1 0 1,0 0-1,0 0 1,0-1-1,0 1 1,0 0-1,-1-1 1,1 1-1,-1-5 1,0 8-25,0 0-1,0 0 1,0 0 0,0 0 0,0-1-1,0 1 1,0 0 0,0 0-1,0 0 1,0 0 0,0 0 0,0 0-1,0 0 1,0 0 0,-1 0 0,1-1-1,0 1 1,0 0 0,0 0-1,0 0 1,0 0 0,0 0 0,0 0-1,0 0 1,0 0 0,0 0 0,-1 0-1,1 0 1,0 0 0,0 0 0,0 0-1,0 0 1,0 0 0,0 0-1,0 0 1,0 0 0,-1 0 0,1 0-1,0 0 1,0 0 0,0 0 0,0 0-1,0 0 1,0 0 0,0 0-1,0 0 1,-1 0 0,1 0 0,0 0-1,0 0 1,0 0 0,0 0 0,-6 7 11,-4 9-159,9-12-44,0-1 0,-1 1 0,1-1 1,0 1-1,1 0 0,-1 0 0,0 7 1,1-11 117,0 1 1,0-1-1,0 1 1,1-1-1,-1 1 1,0-1-1,0 1 1,0-1-1,0 1 1,1-1 0,-1 1-1,0-1 1,0 1-1,1-1 1,-1 1-1,0-1 1,1 0-1,-1 1 1,1-1-1,-1 0 1,0 1 0,1-1-1,0 1 1,0-1-8,1 0-1,-1 0 1,0 1 0,0-1 0,0 0 0,1 0-1,-1-1 1,0 1 0,0 0 0,0 0 0,1-1 0,-1 1-1,0 0 1,0-1 0,2 0 0,14-9-620,1-1-109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18892,'-43'23'4724,"-10"14"-3089,-90 81 1,99-75-2103,2 2 0,-37 50-1,76-94-773,2-7 859,0-7 33,6-9-351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18148,'0'7'2080,"0"5"-1288,3 4-223,2 1 1239,5 1-664,6 4-144,4-2-287,6 0-57,1-1-176,3-2-128,0-3-408,-2 1-336,-4-5-808,-2-3 1024,-18-4-161,-4 0-167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12459,'10'-12'8725,"-10"20"-5389,-14 30-3188,11-29 596,-13 32-364,-26 80 92,38-107-456,1 1-1,0 0 0,1 0 0,0 1 0,1-1 0,2 17 0,-1-30-21,0-1 1,0 1 0,0 0-1,1 0 1,-1 0 0,0 0-1,1-1 1,0 1 0,-1 0 0,1-1-1,0 1 1,0 0 0,0-1-1,0 1 1,0-1 0,0 1-1,0-1 1,1 0 0,-1 1 0,0-1-1,3 1 1,-2-1-63,0 0-1,0 0 1,1-1 0,-1 1 0,0-1-1,0 0 1,1 1 0,-1-1 0,0 0-1,0 0 1,1-1 0,-1 1 0,0 0 0,5-2-1,1-1-162,0 0 0,0-1 0,0 1 0,0-2 0,-1 1 0,1-1 0,11-11 0,9-14-266,-4-10-110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22101,'0'-5'2024,"3"0"-1408,0 0-280,1 3 817,1-1-457,-1 3-1376,-1 0 792,1 4-320,2 2-120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9666,'0'0'45,"0"1"0,1-1 0,-1 1 0,0-1 0,0 0 0,0 1 0,1-1 0,-1 0 0,0 1 0,0-1 0,1 1 0,-1-1 0,0 0 0,1 0 0,-1 1 0,0-1 0,1 0 0,-1 0 0,0 1 0,1-1 0,-1 0 0,1 0 0,-1 0 0,1 0 0,-1 1 0,0-1 0,1 0 0,-1 0 1,1 0-1,-1 0 0,1 0 0,-1 0 0,1 0 0,-1 0 0,0 0 0,2-1 0,19-2 671,-19 2-475,147-43 337,-27 5-508,-100 34-48,0 0 0,0 2-1,40-2 1,-46 5 65,-10-1-9,1 1 0,0 0 0,0 1 1,9 1-1,-15-2 17,1 0 0,-1 1 0,1-1-1,-1 0 1,0 1 0,0 0 0,1-1 0,-1 1 0,0 0 0,0-1 0,0 1 0,0 0 0,0 0 0,0 0 0,0 0 0,0 0 0,0 0-1,0 1 1,0-1 0,-1 0 0,1 0 0,0 1 0,-1-1 0,1 0 0,-1 1 0,1 1 0,-1-3-77,6 20 1026,-6-19-1006,0-1-1,1 1 1,-1 0 0,0-1 0,1 1-1,-1 0 1,1-1 0,-1 1 0,1-1 0,-1 1-1,1-1 1,-1 1 0,1-1 0,0 1 0,-1-1-1,1 0 1,0 1 0,-1-1 0,1 0-1,0 0 1,-1 1 0,1-1 0,0 0 0,0 0-1,0 0 1,-15-11-242,10 6 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41 13531,'1'-11'1537,"-1"8"-1122,0 0 1,0 0-1,0 0 1,0 0-1,0 0 1,-1 0-1,0-6 1,0 9-341,1 0 0,0 0 0,-1 0 0,1 0 0,0 0 0,0 0 0,-1 0 0,1 0 1,0 1-1,0-1 0,-1 0 0,1 0 0,0 0 0,0 0 0,-1 0 0,1 1 0,0-1 0,0 0 0,0 0 0,-1 0 0,1 0 0,0 1 0,0-1 0,0 0 1,0 0-1,0 1 0,-1-1 0,1 0 0,0 0 0,0 1 0,0-1 0,0 0 0,0 0 0,0 1 0,0-1 0,0 1 0,-5 11 561,-16 62 194,3 1 0,-9 85 0,26-147-819,-20 178 36,23-163-198,-2-28 135,0 0 0,0 0 1,0 0-1,0 0 0,0 0 1,0 0-1,0 0 1,0 0-1,0 0 0,0 0 1,0 0-1,0 0 0,0 0 1,1-1-1,-1 1 0,0 0 1,0 0-1,0 0 1,0 0-1,0 0 0,0 0 1,0 0-1,0 0 0,0 0 1,0 0-1,0 0 1,0 0-1,0 0 0,0 0 1,0 0-1,0 0 0,0 0 1,0 0-1,1 0 1,-1 0-1,0 0 0,0 0 1,0 0-1,0 0 0,0 0 1,0 0-1,0 0 0,0 0 1,1-18-1113,4-28 348,3 14 283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115 179 11066,'-26'3'1650,"15"-1"-645,0 0 1,0-1 0,0-1-1,-1 0 1,-16-2-1,28 2-959,0 0-1,0 0 0,-1 0 0,1 0 0,0 0 0,0 0 1,0 0-1,0 0 0,-1 0 0,1 0 0,0 0 1,0 0-1,0 0 0,0 0 0,-1 0 0,1-1 1,0 1-1,0 0 0,0 0 0,0 0 0,0 0 1,0 0-1,-1-1 0,1 1 0,0 0 0,0 0 1,0 0-1,0 0 0,0-1 0,0 1 0,0 0 0,0 0 1,0 0-1,0 0 0,0-1 0,0 1 0,0 0 1,0 0-1,0-1 0,5-6 750,10-4-172,39-16-120,0 2 0,1 3 0,97-25-1,-104 34-424,70-10 0,-100 21-72,0 0 0,0 2 0,1 0 0,-1 1 0,0 0-1,0 2 1,22 5 0,-36-7-7,0 0 1,0 1-1,-1-1 0,1 1 0,0 0 1,-1 0-1,1 0 0,-1 0 0,0 1 0,0-1 1,0 1-1,0 0 0,0 0 0,0 0 1,2 3-1,-4-3 4,0 0 1,0 0-1,0-1 1,0 1-1,0 0 1,-1 0-1,1 0 1,-1 0 0,1 0-1,-1 0 1,0 0-1,-1 0 1,1-1-1,0 1 1,-1 0-1,1 0 1,-1 0-1,0 0 1,0 0-1,0-1 1,-3 5 0,-8 16 82,-2-1 1,0-1-1,-2 0 1,0-1-1,-1-1 1,-1 0-1,-1-1 1,-1-1-1,0-1 1,-1-1-1,0-1 1,-2 0-1,1-2 1,-2-1-1,1 0 1,-40 10-1,56-19-95,-13 3 60,18-3-489,10 0-650,-6-2 976,0 0 0,0 0-1,0 0 1,0-1 0,0 1-1,0-1 1,0 1 0,0-1-1,0 0 1,0 0 0,-1 0-1,1 0 1,0 0 0,0 0-1,-1 0 1,1 0 0,2-3-1,14-13-533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13099,'12'-8'349,"1"0"0,0 0 0,0 2 0,1-1 1,0 2-1,0 0 0,1 0 0,21-3 0,-25 6-189,0 1-1,0 0 1,0 0 0,1 1-1,-1 0 1,0 1-1,0 1 1,0 0 0,0 0-1,0 1 1,-1 0-1,11 5 1,-18-7-124,0 1 0,0-1 0,0 1 0,-1 0 0,1-1 1,0 1-1,-1 1 0,0-1 0,1 0 0,-1 0 0,0 1 0,0 0 0,0-1 0,-1 1 0,1 0 1,-1 0-1,1 0 0,-1 0 0,0 0 0,0 0 0,1 5 0,-2-3 16,0 0-1,0 0 1,0 1-1,-1-1 1,0 0-1,0 0 1,0 0 0,-1 0-1,1 0 1,-1 0-1,0 0 1,-5 7-1,-28 38 365,27-41-362,0 1 0,1 0 0,1 0 0,-9 17 0,14-23-52,0 0 0,-1-1 1,1 1-1,1 0 1,-1 0-1,1 0 0,-1 0 1,1 0-1,0 0 0,1 0 1,-1 0-1,1 0 1,-1 0-1,1 0 0,0 0 1,1 0-1,2 7 0,6 7-264,0-1 0,23 31 0,-32-47 244,0 1-1,0-1 1,1 0 0,-1 1 0,0-1 0,1 0 0,-1 0 0,1 0 0,-1 0 0,1 0 0,-1-1 0,1 1 0,-1 0 0,1-1 0,0 1 0,3 0 0,13-2-193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42 14131,'6'-7'756,"-3"5"-512,-1 0-1,0 0 1,1-1 0,-1 1-1,-1-1 1,1 1-1,0-1 1,0 0 0,-1 1-1,0-1 1,2-5-1,-4 8-98,0 0 0,0 1-1,0-1 1,0 0-1,0 0 1,0 0-1,0 1 1,1-1-1,-1 0 1,0 1-1,0-1 1,0 1-1,0 0 1,0-1-1,1 1 1,-1-1-1,0 1 1,-1 1-1,-25 22 456,1 0 0,1 2 0,1 1 0,-38 56-1,35-40-604,1 2 0,-36 86 0,56-115 9,0 0 0,1 0 1,1 1-1,0-1 0,1 1 1,1 0-1,0 30 0,2-42-22,1-1-1,-1 1 1,1-1-1,-1 1 1,1 0-1,1-1 1,-1 0-1,1 1 1,0-1-1,0 0 1,0 0-1,0 0 1,1 0-1,-1 0 1,1 0-1,0-1 1,0 0-1,1 1 1,-1-1-1,1 0 1,-1 0-1,1-1 1,0 1-1,0-1 1,0 0-1,0 0 1,1 0-1,-1-1 1,0 1-1,1-1 1,-1 0-1,8 0 1,-2 1-73,1-1 0,0-1 0,0 0 0,0 0 0,0-1 0,0-1 0,-1 0 0,1 0 0,0-1 0,9-4 0,26-15-171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4 14571,'8'-4'2647,"-11"11"-814,-12 14-37,13-19-1704,-389 456 2895,391-458-3015,0 0-1,-1 1 0,1-1 1,0 0-1,0 0 0,0 1 0,0-1 1,0 0-1,-1 0 0,1 0 1,0 1-1,0-1 0,0 0 0,-1 0 1,1 0-1,0 0 0,0 1 1,0-1-1,-1 0 0,1 0 0,0 0 1,-1 0-1,1 0 0,0 0 1,0 0-1,-1 0 0,1 0 0,0 0 1,0 0-1,-1 0 0,1 0 1,0 0-1,-1 0 0,1 0 0,0 0 1,0 0-1,-1 0 0,1 0 1,0 0-1,0 0 0,-1-1 0,1 1 1,0 0-1,0 0 0,0 0 1,-1 0-1,1-1 0,0 1 0,0 0 1,0 0-1,-1 0 0,1-1 1,0 1-1,0 0 0,0 0 0,0-1 1,0 1-1,0 0 0,0 0 0,0-1 1,-1 1-1,1 0 0,0-1 1,0 1-1,0 0 0,0 0 0,0-1 1,0 1-1,1-1 0,-1-17-181,3-12-254,-1-12-174</inkml:trace>
  <inkml:trace contextRef="#ctx0" brushRef="#br0" timeOffset="1">22 85 16139,'4'8'1505,"5"8"-817,1 4-200,7 4 560,3 7-144,4 1-135,4 4-97,3 0-200,-4-1-240,2-4-656,-2-2-448,-5-6 728,1-3-136,1-3-121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16548,'10'16'1025,"-1"1"0,-1-1 0,-1 1 0,7 22 0,-4-10-412,-4-11-467,0 1 0,-1 1 0,-1-1 0,-1 1 0,-1-1 0,-1 1 0,0 0 0,-1 0 0,-2 0 0,-5 32 0,0-23-145,0-1 0,-3 0 0,0-1 0,-1 0 0,-2 0 1,-26 40-1,11-24-210,-2-1 1,-1-1-1,-3-2 0,-45 43 1,33-45-4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17228,'2'1'2594,"-2"-1"-2549,-2 10 859,-6 15 163,-14 20-236,-2-1 1,-2-1-1,-33 42 0,-104 113-139,12-43-1098,96-100-2305,54-58 2354,1 0 0,0-1-1,0 1 1,0 0 0,0 0 0,0-1-1,2-3 1,6-24-663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16051,'-9'-29'1993,"3"8"-1241,3 8-312,3 6 936,12 9-247,4 7-153,9 11-312,5 4-152,11 12-176,2 3-48,5 5-88,1 2-112,-2-4-328,-4-2-328,-4-9 1528,-5-5-992,-5-9-16,-7-4-32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20268,'3'4'2241,"4"-3"-1465,19-4-256,10-5 1184,13-1-567,5 2-289,6 0-416,1 1-192,-6 3-456,-3 3-448,-18 5-744,-11 5 1159,-14 4-239,-9 2-184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17780,'22'-4'1856,"19"1"-1064,6-3-312,8-1 913,2 0-433,3 3-608,-2-1-392,-14 3-2561,-5 3 2401,-13 3-456,-6 1-272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 18628,'8'-3'2569,"-13"11"-1257,-23 25-571,10-12-121,-88 114 245,-104 177 0,160-236-1470,58-93-317,-1 0 0,-1-1 0,0 0 0,-1 1 0,4-35 0,4-99-2832,-11 106 2812,7-164 2266,-9 209-1278,0 0 1,0 0-1,0 0 1,0 0 0,1 0-1,-1 0 1,0 0 0,0 0-1,0 0 1,0 0-1,1-1 1120,-1 1-1120,5 12 1141,6 19 149,-4-6-712,2 0 1,1 0 0,1 0-1,2-2 1,18 29 0,-23-41-621,0 1 0,1-2 1,1 1-1,0-1 0,0-1 1,1 0-1,0 0 0,1-1 0,-1 0 1,2-1-1,21 9 0,-30-14-82,0-1 25,0 1 0,0-1-1,0 1 1,-1 0 0,1 0 0,3 3-1,1 3-203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16011,'39'-41'5185,"31"-51"-2795,42-80-1073,-98 151-907,-10 18-67,-3 4-205,-4 10 18,-21 63 141,2-6-1318,-28 139 0,50-205 948,-1-1 28,1 0 0,-1 1 1,1-1-1,0 0 0,0 1 0,0-1 0,0 0 0,0 1 1,0-1-1,0 1 0,0-1 0,0 0 0,1 1 0,-1-1 1,1 0-1,-1 0 0,2 2 0,5-3-579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19180,'1'9'2145,"0"9"-1441,-6 12-328,-4 3 1264,-1 12-768,-1 5-256,1 3-335,1-1-65,3-9-216,1-6-120,5-13-249,0-4-191,2-11-568,4-8-208,-4-12 944,-2-3-320,0-12-89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16988,'5'-4'237,"0"1"0,0 0 0,1 0 1,-1 1-1,1-1 0,-1 1 0,1 1 0,0-1 1,0 1-1,0 0 0,0 0 0,0 0 1,10 1-1,2 1 56,0 0 0,0 1 0,23 6 0,-37-7-265,1 0-1,0 0 1,-1 1 0,1 0 0,0 0 0,-1 0 0,0 1 0,0-1 0,6 5 0,-9-6-24,0 0 0,0 1 0,0-1 0,0 0 0,0 0 0,0 0 0,-1 1 0,1-1 0,0 0 0,-1 1 0,1-1 0,-1 1 0,1-1 0,-1 1 0,0-1 0,0 1 0,0-1 0,1 1 0,-1-1 0,-1 0 0,1 1 0,0-1 0,0 1 0,0-1 0,-1 1 0,1-1 0,-1 1 0,1-1 0,-1 0 1,0 1-1,0-1 0,1 0 0,-1 0 0,-2 3 0,-8 9 19,-1 0 0,0 0-1,-1-1 1,-14 11 0,16-15-13,0 1-1,1 0 0,0 1 1,0 0-1,1 1 0,1 0 1,-13 20-1,20-30-16,0 1 0,0-1-1,1 0 1,-1 0 0,1 1 0,-1-1-1,1 0 1,-1 1 0,1-1 0,0 0-1,-1 1 1,1-1 0,0 0 0,0 1-1,0-1 1,0 1 0,0-1 0,1 0-1,-1 1 1,0-1 0,1 0 0,-1 1-1,1-1 1,-1 0 0,1 1 0,0-1-1,-1 0 1,1 0 0,0 0 0,0 0-1,0 0 1,0 0 0,0 0 0,0 0-1,0 0 1,0 0 0,0 0 0,0 0-1,1-1 1,-1 1 0,0-1 0,0 1-1,1-1 1,-1 1 0,0-1 0,3 1 0,4 0-236,-1 1 1,2-2-1,-1 1 1,0-1-1,0 0 1,15-2-1,41-15-420,-54 14 538,28-10-383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16668,'-4'10'1720,"8"-2"-992,5 1-256,11-3 928,8-1-279,8-3-361,7-1-336,7-1-776,0-3-392,-2 2 672,-8-2-168,-7 2-144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18460,'34'-23'3069,"-58"40"265,-22 31-3036,2 3 1,3 1 0,2 2 0,-36 64-1,-6 40-2700,80-156 2332,0 0-1,1 0 0,-2 0 1,1 0-1,0 0 0,0 0 1,-1 0-1,1-1 0,-1 1 1,1-1-1,-1 1 0,-1 1 1,-4-6-561</inkml:trace>
  <inkml:trace contextRef="#ctx0" brushRef="#br0" timeOffset="1">1 162 17212,'3'-11'1744,"1"11"-1072,0 5-248,5 13 969,2 3-241,5 3-496,6 4-224,2 2-216,5 0 16,2 0-328,1-1-280,-1-8-608,-2-2 848,-10-1-136,-5 0-120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39:2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62 22669,'8'-7'425,"0"0"1,0 1-1,1-1 0,0 2 1,0-1-1,15-6 0,-19 10-371,0 0 0,0 1 1,0-1-1,0 1 0,0 0 0,0 0 0,0 0 0,0 1 0,0-1 1,0 1-1,0 1 0,0-1 0,0 1 0,1 0 0,5 2 0,-9-3-48,0 1 0,-1 0-1,1 0 1,-1-1 0,1 1-1,0 1 1,-1-1 0,0 0-1,1 0 1,-1 0 0,0 1 0,1-1-1,-1 1 1,0-1 0,0 1-1,0-1 1,0 1 0,-1 0-1,1-1 1,0 1 0,0 2-1,0 0 0,-1-1-1,0 1 1,0 0-1,0-1 1,0 1 0,-1 0-1,1-1 1,-1 1-1,0-1 1,-1 5-1,-4 6 5,0 0 1,-1-1-1,-17 26 0,1-9 26,-2 0-1,-1-1 0,-36 30 0,-19 21 4,80-80-37,0 1-1,1 0 1,-1-1 0,0 1-1,0 0 1,1 0 0,-1 0-1,1-1 1,-1 1 0,1 0-1,-1 0 1,1 0 0,0 0-1,-1 0 1,1 0 0,0 1-1,0-1 1,0-1-1,0 0 0,1 1 1,-1-1-1,0 0 0,0 0 1,1 1-1,-1-1 1,0 0-1,0 0 0,1 1 1,-1-1-1,0 0 0,1 0 1,-1 0-1,0 0 1,1 1-1,-1-1 0,0 0 1,1 0-1,-1 0 0,0 0 1,1 0-1,-1 0 1,1 0-1,-1 0 0,0 0 1,1 0-1,37-7 14,-35 6-14,76-22 220,-43 11-1641,1 2 0,0 1-1,73-7 1,-91 16 411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2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16307,'-1'8'1601,"2"-1"-913,8 1-264,7-2 784,5-6-287,12 0-273,6-1-48,5-5-208,2-1-128,3 0-144,-1-5-24,-3-2-136,-5-2-120,-10-4-440,-3 3-328,-12-3 736,-7 1-129,-13 2-135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2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16900,'7'0'1992,"3"0"-1296,5-4-224,5 2 833,10-3-377,6-3-104,7 1-264,4 1-160,2 2-336,1 1-208,-6 0-560,-1-1-312,-11-3 768,-1-2-112,-8-5-176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1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46 15067,'6'-20'2352,"3"-6"2941,-12 41-4420,-25 105-155,-5 29-586,31-137-118,-7 38 140,3 1 1,-1 90-1,7-140-178,1 0 1,-1 1-1,0-1 1,0 0-1,0 0 0,0 0 1,0 0-1,0 0 0,0 0 1,0 1-1,-1-1 1,1 0-1,0 0 0,-2 2 1,-11-19 242,-8-30-125,8 13-168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16115,'0'-4'262,"0"0"0,0 0 0,0 0-1,0 0 1,0 0 0,1 1-1,0-1 1,0 0 0,0 0-1,0 1 1,1-1 0,-1 1-1,1-1 1,0 1 0,4-7 0,-1 5 10,-1 1 0,1-1 0,0 1 0,0-1 0,0 1 0,1 1 0,-1-1 0,11-4 1,2 1 16,0 1-1,0 0 1,1 1 0,-1 1 0,32-2 0,-32 5-252,0 0-1,0 2 1,0 0 0,0 0-1,-1 2 1,1 0-1,0 2 1,21 7 0,-32-9-36,0 0 0,0 1 0,0 0 0,0 0 1,-1 0-1,1 1 0,-1 0 0,-1 0 0,8 9 1,-9-10 3,-1 1 0,0 0 0,0-1 1,0 2-1,-1-1 0,0 0 0,0 0 1,0 1-1,0-1 0,-1 1 0,0 0 1,0-1-1,-1 1 0,1 6 0,-2-6 8,0-1-1,0 1 1,0-1-1,0 0 0,-1 1 1,0-1-1,0 0 1,0 0-1,-1 0 0,1 0 1,-1-1-1,0 1 1,-1-1-1,1 0 1,-1 1-1,0-1 0,0-1 1,0 1-1,0-1 1,-8 5-1,7-5-8,-1 1 0,1-1 0,-1 0 0,0-1 0,0 1 0,0-1 0,0 0 0,0-1 0,-1 0 0,1 0 0,-1 0 1,1 0-1,-1-1 0,1 0 0,0-1 0,-1 1 0,-8-3 0,3-3-711,12 6 693,-1 0 0,1-1 0,0 1 1,0 0-1,0 0 0,0 0 0,-1 0 1,1 0-1,0 0 0,0 0 0,0 0 1,0-1-1,-1 1 0,1 0 0,0 0 1,0 0-1,0 0 0,0 0 0,0-1 1,0 1-1,0 0 0,0 0 0,0 0 1,-1-1-1,1 1 0,0 0 0,0 0 0,0 0 1,0 0-1,0-1 0,0 1 0,0 0 1,0 0-1,0 0 0,0-1 0,0 1 1,1 0-1,-1 0 0,0 0 0,0 0 1,0-1-1,0 1 0,0 0 0,0 0 1,0 0-1,0 0 0,0-1 0,1 1 1,-1 0-1,0 0 0,0 0 0,0 0 0,0 0 1,0 0-1,1-1 0,-1 1 0,0 0 1,0 0-1,0 0 0,1 0 0,-1 0 1,0 0-1,0 0 0,0 0 0,0 0 1,1 0-1,-1 0 0,0 0 0,10-1-387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79 13235,'3'-5'535,"1"0"1,-1 0-1,1 0 1,-1-1-1,-1 1 1,1-1-1,-1 1 1,0-1-1,0 0 1,1-10-1,-3 16-488,0 0-1,0-1 0,0 1 0,0 0 0,0 0 0,1-1 0,-1 1 0,0 0 0,0-1 0,0 1 1,0 0-1,0 0 0,0-1 0,-1 1 0,1 0 0,0 0 0,0-1 0,0 1 0,0 0 0,0 0 0,0-1 1,0 1-1,0 0 0,-1 0 0,1-1 0,0 1 0,0 0 0,0 0 0,0 0 0,-1 0 0,1-1 1,0 1-1,0 0 0,-1 0 0,1 0 0,0 0 0,0 0 0,-1-1 0,1 1 0,0 0 0,0 0 1,-1 0-1,1 0 0,0 0 0,0 0 0,-1 0 0,1 0 0,0 0 0,0 0 0,-1 0 0,1 0 1,0 0-1,0 0 0,-1 0 0,1 1 0,0-1 0,0 0 0,-1 0 0,1 0 0,0 0 0,0 0 1,-1 1-1,1-1 0,0 0 0,0 0 0,-17 13 798,-24 35-406,2 1 0,2 2 1,-36 67-1,52-82-300,2 1 0,-15 41 0,28-62-97,1 0 1,1 0-1,0 1 0,1 0 1,1 0-1,0 0 0,2 30 0,1-39-131,0 0-1,1 0 0,0 0 0,0 0 0,1-1 0,0 1 0,0-1 1,1 1-1,0-1 0,0-1 0,0 1 0,1 0 0,0-1 1,1 0-1,-1 0 0,1-1 0,0 0 0,0 0 0,1 0 0,0 0 1,0-1-1,0 0 0,0-1 0,0 0 0,1 0 0,-1 0 0,1-1 1,0 0-1,0-1 0,0 0 0,16 1 0,12-9-466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 14043,'19'-10'3374,"-32"25"-80,-5 4-2464,-62 72 1227,18-23-1367,3 3 0,-53 84 0,105-143-807,0-1 1,1 1-1,-6 19 0,15-49-1175,0 0-1,0-32 0,-3 30 817,2-23-431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14843,'7'4'1729,"2"6"-817,-2 0-288,7 4 936,5 1-240,5 0-183,1 1-137,5 3-352,-3-2-168,4 0-160,-2-1-80,-2 0-192,-4 1-288,-4-3-808,-3 1 928,-1-7-152,1-1-40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15555,'8'4'1241,"3"3"-961,3-1-120,8-2 328,7 0-248,2-2-384,3-1-240,-2-1 336,0-4-136,-8 3-88</inkml:trace>
  <inkml:trace contextRef="#ctx0" brushRef="#br0" timeOffset="1">16 158 15323,'7'9'1673,"6"-3"-1169,9-6-200,2 0 656,3-2-376,5 1-240,-5-1-600,-3-1 344,-11-1-160,-8 1-80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12867,'-3'3'1912,"3"1"-712,3 2-375,8-4 2183,8 3-1399,8-4-345,6 2-152,7 0-280,3-2-88,2-1-255,1 0-121,-6-3-336,-4 1-200,-8-1-721,-6 1-335,-12-2 952,-9 4-208,-1-1-208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16844,'21'7'2056,"9"-4"-1040,3-3-400,9-3 1017,1 0-217,-2-1-536,-1-2-416,-4 2-1312,-9-2 888,-5 3-272,-5 2-128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72 13091,'60'-72'5305,"-60"72"-5254,0 1-1,0-1 559,0 0-559,0 0 1,0 0 0,0 0-1,1 0 1,-1 0 0,0 0-1,0 1 1,0-1 0,0 0-1,0 0 1,0 0 0,0 0-1,0 0 1,0 0 0,0 0 0,0 0-1,0 0 1,1 0 0,-1 0-1,0 0 1,0 0 0,0 0-1,1-1 660,-1 1-659,0 0-1,0 0 1,0 0 0,0 0-1,0 0 1,0-1 0,-3 12 990,-8 15-297,-28 41 70,-4-3 0,-87 102 0,53-72-633,7 7-870,68-101-641,0-6 590,3-10-102,10-51-494,-8 26 525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12595,'3'8'2024,"5"-1"-1024,0 1-264,2 1 1897,7 2-1305,3 0-111,8 0-233,-1-1-144,3 1-304,0 2-72,-3 0-320,-2-1-288,-5 1-808,-3-2 856,-1 1-184,-1-2-112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28 163 13427,'-10'13'1646,"8"-11"-1310,0 0 0,0 0 1,0 0-1,1 0 0,-1 0 0,1 0 0,0 1 0,-1-1 0,0 4 1,2-5-305,0-1 1,0 0 0,0 0 0,0 0 0,0 0 0,0 0 0,0 0-1,0 0 1,0 0 0,0 1 0,0-1 0,0 0 0,0 0-1,0 0 1,0 0 0,1 0 0,-1 0 0,0 0 0,0 0 0,0 0-1,0 0 1,0 0 0,0 0 0,0 0 0,0 0 0,0 0-1,1 1 1,-1-1 0,0 0 0,0 0 0,0 0 0,0 0 0,0 0-1,0 0 1,0 0 0,0 0 0,1-1 0,-1 1 0,0 0-1,0 0 1,0 0 0,0 0 0,0 0 0,0 0 0,0 0 0,0 0-1,1 0 1,-1 0 0,0 0 0,0 0 0,10-6 667,6-7-73,77-87 1259,-16 16-1300,-88 111-419,-8 10-242,2 1 1,2 1 0,2 1-1,-11 52 1,23-87-136,1 1 1,-1-1 0,1 0 0,0 1-1,1 8 1,-1-13 189,0-1-1,0 0 1,0 1-1,0-1 1,0 0-1,0 0 1,0 1-1,0-1 0,0 0 1,1 1-1,-1-1 1,0 0-1,0 0 1,0 1-1,0-1 1,0 0-1,1 0 1,-1 1-1,0-1 1,0 0-1,0 0 1,1 0-1,-1 0 1,0 1-1,0-1 1,0 0-1,1 0 1,-1 0-1,0 0 1,1 0-1,-1 0 1,0 1-1,0-1 1,1 0-1,-1 0 1,1 0-1,0-1-12,0 0-1,0 0 1,1 0-1,-1 0 0,0 0 1,0 0-1,0 0 1,0 0-1,-1 0 0,1-1 1,0 1-1,1-3 1,13-25-512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12995,'0'1'125,"0"-1"-1,0 0 1,1 0 0,-1 0 0,0 1-1,0-1 1,0 0 0,1 0-1,-1 0 1,0 1 0,0-1 0,0 0-1,0 1 1,0-1 0,1 0 0,-1 0-1,0 1 1,0-1 0,0 0 0,0 1-1,0-1 1,0 0 0,0 0 0,0 1-1,0-1 1,0 0 0,0 1 0,0-1-1,0 0 1,0 0 0,0 1 0,-1-1-1,1 0 1,0 1 0,-4 13 1247,4-12-904,-33 117 3432,26-89-4367,2 1 0,-1 31-1,8-47-2298,-1-16 2621,-1 1-1,0-1 1,0 1-1,1-1 1,-1 1-1,0-1 1,0 1-1,0-1 1,0 0-1,1 1 0,-1-1 1,0 1-1,0-1 1,0 1-1,0-1 1,-1 0-1,1 1 1,0-1-1,0 1 1,0-1-1,0 1 1,-1-2-1,-3-11-885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3 357 13435,'-2'0'2512,"3"0"-1999,3 4 967,6-1-416,5 0-96,5-3-400,7 0-96,2-4-263,-1-3-265,2-1-585,0-2-335,-7 0 784,-1 3-192,-9 0-160</inkml:trace>
  <inkml:trace contextRef="#ctx0" brushRef="#br0" timeOffset="0.49">620 3 18756,'5'-3'2489,"-9"15"-2217,-4 5 1064,-4 13-584,-4 3-224,-1 10-432,0 1-96,-5 2 32,1-3 8,1-4-16,1-3-40,1-9-336,3-3-272,1-8-504,0-6 944,2-10-208,2 0-152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16003,'6'10'1833,"1"1"-1225,3 7-256,3 0 1048,4 2-712,4-1-143,2 1-441,0-4-272,3-3-833,-3-2 881,4-2-168,0 1-112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95 415 14771,'0'-1'86,"0"1"1,0 0-1,1 0 0,-1-1 0,0 1 0,0 0 1,0-1-1,0 1 0,1 0 0,-1 0 1,0 0-1,0-1 0,0 1 0,1 0 0,-1 0 1,0 0-1,1-1 0,-1 1 0,0 0 0,0 0 1,1 0-1,-1 0 0,0 0 0,1 0 1,-1 0-1,0 0 0,0 0 0,1 0 0,-1 0 1,0 0-1,1 0 0,0 0 0,12 5 2426,-10-3-2183,0 0 1,-1-1 0,1 1-1,-1 0 1,0 0 0,1 1-1,1 2 1,-3-2-281,0 0 0,0 0 0,0 0-1,-1 0 1,1 0 0,-1 0 0,0 1 0,0-1 0,0 0 0,0 0 0,0 1 0,-1-1 0,1 0 0,-1 0-1,0 0 1,0 0 0,0 0 0,-1 0 0,1 0 0,-1 0 0,-3 5 0,-4 6 14,-1-1 0,-22 24 1,23-28 33,-13 14 38,16-18-82,-1 1 1,2 0-1,-1 0 1,1 1-1,0 0 1,-5 8-1,10-15-48,0 0-1,-1 1 1,1-1-1,0 1 1,0-1-1,-1 1 1,1-1-1,0 1 1,0-1-1,0 0 1,0 1 0,0-1-1,0 1 1,-1-1-1,1 1 1,0-1-1,0 1 1,0-1-1,1 1 1,-1-1-1,0 1 1,0-1-1,0 1 1,0-1-1,0 1 1,1-1-1,-1 1 1,0-1-1,0 0 1,1 1-1,-1-1 1,0 1 0,0-1-1,1 0 1,-1 1-1,1-1 1,1 1-15,-1-1 1,1 1 0,0-1 0,-1 0 0,1 1 0,-1-1-1,1 0 1,0 0 0,-1 0 0,1 0 0,2-1 0,44-12-910,-46 12 820,24-8-797,40-23 0,-37 16 360</inkml:trace>
  <inkml:trace contextRef="#ctx0" brushRef="#br0" timeOffset="1">390 0 15499,'3'2'377,"0"-1"-1,0 1 0,-1-1 1,1 1-1,-1 0 1,0 0-1,1 0 0,-1 0 1,0 0-1,3 5 1,20 31 1877,-15-23-1255,9 15-354,0 1 1,-2 1-1,-2 0 0,21 60 1,-32-80-627,-1 1 0,0 0 0,-1 0 0,-1 0 1,0 0-1,0 0 0,-2 1 0,1-1 0,-2 0 0,0 0 1,0 0-1,-1-1 0,-1 1 0,0 0 0,-1-1 0,-8 16 1,-2-3-182,-2-1-1,0 0 1,-1-1 0,-2-1 0,0-1 0,-1-1 0,-1 0 0,-25 15 0,10-12-132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13747,'-1'-7'1386,"-3"-7"4100,7 21-2944,14 36-1168,2-2 0,33 54 0,-40-76-1344,0 0-1,2-1 1,0-1-1,1 0 1,1-1-1,34 27 1,-42-38-88,0 0 1,1 0-1,0 0 1,0-1-1,0-1 0,1 0 1,-1 0-1,1 0 1,-1-1-1,1-1 1,17 1-1,-37-7-5330,8 5 4373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15731,'0'0'68,"0"0"-1,1 0 1,-1-1-1,1 1 1,-1 0-1,1 0 1,-1 0-1,1 0 1,-1 0-1,1 0 0,-1 1 1,1-1-1,-1 0 1,0 0-1,1 0 1,-1 0-1,1 0 1,-1 1-1,1-1 1,-1 0-1,0 0 1,1 1-1,-1-1 1,0 0-1,1 1 0,-1-1 1,0 0-1,1 1 1,-1-1-1,0 1 1,0-1-1,0 0 1,1 1-1,-1 0 1,11 19 493,-8-14-74,10 17-310,-2 1 0,-1 1 0,0-1 0,-2 2 0,-1-1 0,-1 1-1,-1 0 1,-1 0 0,-2 1 0,0-1 0,-2 1 0,-1-1 0,-1 0-1,-1 1 1,-1-1 0,-2 0 0,-12 38 0,-2-15-552,-1 0 0,-44 70 1,34-63-264,21-38 263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58 13043,'1'-1'107,"-1"-1"1,1 0 0,-1 0-1,0 0 1,0 0 0,0 1-1,0-1 1,0 0 0,-1 0-1,1 0 1,0 1 0,-1-1-1,1 0 1,-1 0 0,0 1-1,0-1 1,1 0 0,-1 1-1,0-1 1,0 1 0,-1-1-1,1 1 1,0-1 0,0 1-1,-1 0 1,1 0 0,-1 0-1,1 0 1,-1 0 0,1 0-1,-1 0 1,0 0 0,1 0-1,-1 1 1,0-1 0,-2 0-1,-3 0 78,1 0-1,-1 0 0,1 0 0,-1 1 0,1 0 0,-1 0 0,1 1 0,-1 0 0,-8 2 0,-6 3-98,1 1 1,-1 2-1,1 0 0,1 0 1,0 2-1,1 1 1,0 0-1,0 1 0,1 1 1,1 1-1,1 0 1,0 1-1,1 0 1,-22 34-1,33-45-87,0 1-1,0-1 1,1 1-1,-1 0 1,1-1 0,1 1-1,-1 0 1,1 0-1,0 8 1,0-13-1,1 1 1,1-1-1,-1 1 1,0-1-1,0 0 0,0 1 1,1-1-1,-1 1 1,1-1-1,-1 0 0,1 1 1,0-1-1,-1 0 1,1 0-1,0 1 0,0-1 1,2 2-1,-2-2 1,1 0 0,0 0 0,0 0-1,0 0 1,0 0 0,0-1 0,0 1 0,0-1 0,0 1-1,0-1 1,0 0 0,0 1 0,0-1 0,0 0 0,0-1-1,3 1 1,7-2 0,-1 0 0,1-1-1,0 0 1,-1-1-1,0 0 1,0-1 0,0 0-1,18-12 1,-10 4 9,0-1 0,-1 0 0,26-27 0,-34 31 11,-1-1 0,9-14 0,-15 21-3,-1 1 0,0-1 1,0 0-1,0 0 0,0 0 0,-1-1 0,1 1 0,-1 0 1,0-1-1,0-6 0,-1 10-20,0 0-1,1 0 1,-1 0-1,-1 0 1,1 0-1,0 0 1,0 1-1,0-1 1,0 0-1,-1 0 1,1 0-1,0 0 1,-1 1-1,1-1 1,0 0-1,-1 0 1,1 0-1,-1 1 1,1-1-1,-1 0 1,0 1-1,1-1 1,-1 1-1,0-1 1,1 0 0,-1 1-1,0 0 1,0-1-1,0 1 1,1-1-1,-1 1 1,0 0-1,0 0 1,0-1-1,0 1 1,0 0-1,1 0 1,-1 0-1,0 0 1,0 0-1,0 0 1,0 0-1,0 0 1,0 0-1,-1 1 1,-1 0-45,0 0 0,-1 0-1,1 0 1,0 0 0,0 1 0,-1-1 0,1 1 0,0 0 0,1 0-1,-5 3 1,-4 8-155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12 530 15499,'-11'6'9211,"30"-21"-7355,242-189-943,-194 146-706,100-117 1,-152 159-180,-8 8-22,0 0-1,-1 0 0,0 0 0,0 0 1,9-19-1,-39 38-2429,-4 4-381,21-15 2054,3 0-195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53 13659,'1'23'5599,"-12"18"-2661,2-8-1024,9-29-1090,1-5-291,5-12-73,5-20-108,-9 25-242,0-1-1,0 0 1,-1 0 0,-1 0-1,0 0 1,0 0 0,0 0-1,-3-12 1,3 20-100,0 1 0,0-1 1,-1 0-1,1 1 0,0-1 1,0 0-1,0 1 0,-1-1 1,1 1-1,0-1 0,-1 0 1,1 1-1,-1-1 0,1 1 1,0-1-1,-1 1 0,1-1 1,-1 1-1,1 0 0,-1-1 1,0 1-1,1-1 0,-1 1 1,1 0-1,-1 0 0,0-1 1,0 1-1,0 0-1,0 0 0,0 0-1,0 1 1,0-1 0,0 0 0,0 0-1,0 1 1,0-1 0,0 1 0,0-1-1,0 1 1,0 0 0,0-1 0,0 1 0,-1 1-1,-1 1-19,-1 1-1,0 0 1,1 0-1,0 1 0,-6 8 1,7-7-145,-1-1-1,1 1 1,0 0 0,0 0-1,0 0 1,1 0 0,0 0-1,-1 10 1,2-16 115,0 1 1,0-1-1,0 1 1,0-1-1,0 0 0,0 1 1,0-1-1,0 1 0,0-1 1,0 0-1,0 1 1,0-1-1,1 1 0,-1-1 1,0 0-1,0 1 1,0-1-1,0 0 0,1 1 1,-1-1-1,0 1 1,0-1-1,1 0 0,-1 0 1,0 1-1,1-1 1,-1 0-1,0 0 0,1 1 1,-1-1-1,0 0 1,1 0-1,-1 0 0,0 1 1,1-1-1,-1 0 1,1 0-1,-1 0 0,0 0 1,1 0-1,-1 0 0,1 0 1,-1 0-1,0 0 1,1 0-1,-1 0 0,1 0 1,1-1-48,0 0-1,-1 0 1,1 0 0,0 0-1,-1 0 1,1 0 0,0 0-1,-1 0 1,0-1 0,3-1-1,15-26-597,1-6-177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15963,'0'0'80,"0"0"-1,0 0 1,1 0-1,-1 0 1,0 0-1,0 0 1,1 0-1,-1 0 0,0 0 1,0 0-1,1 0 1,-1 0-1,0 0 1,0 0-1,1 0 1,-1 0-1,0 1 0,0-1 1,0 0-1,1 0 1,-1 0-1,0 0 1,0 1-1,0-1 1,0 0-1,0 0 0,1 0 1,-1 1-1,0-1 1,0 0-1,0 0 1,0 1-1,0-1 1,0 0-1,0 0 0,0 1 1,0-1-1,-3 14 1666,-16 16-164,16-24-1141,-8 10 82,-42 76 1233,47-81-1557,1 0-1,1 0 1,0 1-1,0-1 0,1 1 1,-2 19-1,5-30-179,0-1 0,-1 1 0,1 0 1,0 0-1,0-1 0,0 1 0,0 0 0,0 0 0,0 0 0,1-1 0,-1 1 1,0 0-1,0 0 0,0-1 0,1 1 0,-1 0 0,0 0 0,1-1 1,-1 1-1,1 0 0,-1-1 0,1 1 0,-1 0 0,1-1 0,-1 1 1,1-1-1,0 1 0,-1-1 0,1 1 0,0-1 0,1 1-2,0-1 0,0 0 0,-1 0 0,1 0 0,0 0 0,0 0 0,-1 0 0,1-1 0,0 1 0,0 0 0,-1-1 0,1 1 0,1-2 0,7-2-52,-1-1 0,1-1 1,11-8-1,-4 1-428,-1 0 0,0-1 0,15-19 1,-25 26 298,0 0 1,-1-1-1,1 0 0,-2 0 1,1 0-1,-1-1 1,0 1-1,-1-1 1,4-13-1,-4-18-523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20404,'5'2'3049,"-7"-4"-2577,-3 5 1296,-1 3-567,-1 4-785,-2 0-384,0 0-1120,-1-1-1569,2-12 2217,1-4-392,4-8-320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18564,'4'4'1864,"3"-1"-1047,2-3-241,9 1 944,5 1-168,10-2-376,4-3-191,6-2-249,2-2-48,-4 0-272,-2 3-216,-7 1-664,-7-1-544,-3-6 1023,-8 1-207,-5-4-152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19444,'-10'0'1568,"35"-1"-655,10-4-137,6 4-24,5-3-120,2 2-96,-4-3-240,6-1-32,0 0-136,-2 0-64,-7-1-248,-5 1-208,-10-1-528,-3 0-336,-12 3 960,-11 2-248,-4-2-201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18028,'-6'21'2040,"3"-10"-1344,9 0-231,6-3 887,13-8-344,8-3-168,12-6-312,1-1-168,7 0-152,-2-1-120,-2 1-352,-3 2-288,-9 8-656,-7 0 352,-11 2 496,2 5-200,-2-6-225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16219,'0'0'105,"0"-1"0,0 1 0,-1 0-1,1-1 1,0 1 0,0-1 0,0 1-1,0-1 1,0 1 0,0-1 0,0 0-1,0 1 1,0-1 0,0 1 0,0-1-1,0 1 1,0-1 0,0 1 0,1 0-1,-1-1 1,0 1 0,0-1-1,1 1 1,-1-1 0,0 1 0,0-1-1,1 1 1,-1 0 0,1-1 0,17-9 1932,23-1-288,-40 11-1732,39-6 148,0 1 0,0 3 0,0 1 0,0 2 0,0 2 0,0 1 0,64 16 0,-94-17-165,1 0-1,-1 0 1,0 1-1,13 7 0,-21-10 1,1 1 0,-1-1 0,0 0 0,0 1-1,-1-1 1,1 1 0,0 0 0,0 0 0,-1 0-1,1 0 1,-1 0 0,0 0 0,1 0 0,-1 0-1,0 0 1,0 1 0,-1-1 0,1 0-1,0 1 1,-1-1 0,1 1 0,-1-1 0,0 0-1,0 6 1,-1 0 15,-1 0 1,1 0-1,-2 0 0,1 0 0,-1 0 0,-1 0 1,1-1-1,-7 10 0,-43 59 204,35-52-145,-16 22 41,-31 44 0,-115 123 0,171-205-239,6-5-71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17220,'-12'0'906,"0"1"0,0 0 0,1 1 0,-1 1 0,-22 7 0,20-4-488,1 0-1,0 0 1,0 1 0,-22 17-1,27-19-370,1 2 0,-1-1 0,1 1 0,0 0-1,1 0 1,0 1 0,0 0 0,0 0 0,1 0-1,0 1 1,1-1 0,0 1 0,0 1 0,1-1-1,0 0 1,1 1 0,-2 16 0,4-24-48,-1 1 0,1-1 0,0 0 0,0 0 0,1 1 0,-1-1 0,0 0 0,1 1 0,0-1 0,-1 0 0,1 0 0,0 0 0,0 0 0,0 0 0,0 0 0,0 0 0,1 0 0,-1 0 0,1 0 0,-1-1 0,3 2 0,-1-1-50,-1 0 1,1-1-1,0 1 0,0-1 0,1 0 1,-1 0-1,0 0 0,0 0 0,1 0 1,-1-1-1,0 0 0,0 0 0,4 0 0,5-1-94,0 0 0,-1-1-1,1 0 1,-1-1 0,0 0-1,0-1 1,15-7 0,7-7-190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45 11306,'2'-3'620,"-1"0"0,1 0 0,0-1 0,-1 1 0,0-1 0,2-7 0,-3 11-495,0-1 0,0 1 0,1-1 0,-1 0 1,0 1-1,0-1 0,0 1 0,-1-1 1,1 1-1,0-1 0,0 1 0,0-1 1,0 1-1,0-1 0,-1 1 0,1-1 1,0 1-1,0-1 0,-1 1 0,1-1 0,-1 0 1,0 1-36,1 0 1,-1-1-1,0 1 1,0 0-1,1 0 0,-1 0 1,0 0-1,0-1 1,0 1-1,1 0 1,-1 1-1,0-1 1,0 0-1,0 0 1,1 0-1,-1 0 0,0 1 1,0-1-1,1 0 1,-2 1-1,-15 8 126,0 0 0,1 1 0,0 1 0,1 0 0,0 1 0,0 1 0,2 0 0,0 1 0,0 0 0,-20 31 0,31-41-200,-1 1 0,0 0 0,1-1 0,0 1 1,0 0-1,1 0 0,-2 7 0,3-11-13,-1-1 1,1 1-1,0 0 0,0 0 0,0-1 0,0 1 0,0 0 0,1-1 1,-1 1-1,0 0 0,0 0 0,0-1 0,0 1 0,1 0 0,-1-1 0,0 1 1,1-1-1,-1 1 0,1 0 0,-1-1 0,1 1 0,-1-1 0,2 2 1,-1-2 0,0 1-1,1-1 1,-1 1 0,1-1 0,-1 0 0,1 0 0,-1 0 0,1 0 0,-1 0 0,1 0 0,-1 0 0,1 0 0,-1 0 0,1-1 0,-1 1 0,3-2 0,9-2 18,1-2 0,-2 0 0,1 0 0,-1-1 0,0-1 0,14-10 0,65-60 159,-84 71-159,46-46 105,-53 54-127,0-1 1,0 0 0,0 0-1,0 0 1,0 0 0,0 0-1,0 1 1,0-1-1,0 0 1,0 0 0,0 0-1,0 0 1,0 0 0,0 1-1,0-1 1,0 0 0,0 0-1,0 0 1,0 0-1,0 0 1,0 0 0,0 1-1,0-1 1,0 0 0,1 0-1,-1 0 1,0 0 0,0 0-1,0 0 1,0 0 0,0 0-1,0 0 1,0 0-1,1 1 1,-1-1 0,0 0-1,0 0 1,0 0 0,0 0-1,0 0 1,0 0 0,1 0-1,-1 0 1,0 0 0,0 0-1,0 0 1,0 0-1,0 0 1,1 0 0,-1 0-1,0 0 1,0 0 0,0-1-1,0 1 1,0 0 0,0 0-1,1 0 1,-1 0-1,0 0 1,0 0 0,0 0-1,0 0 1,0 0 0,0 0-1,0-1 1,1 1 0,-3 12 16,-9 24-14,-6 26-15,16-57-82,0 0 1,0 1-1,1-1 0,0 1 0,0-1 1,0 1-1,0-1 0,3 9 1,-3-13 60,0 0 1,1-1 0,-1 1 0,0 0 0,1 0 0,-1-1 0,0 1 0,1 0 0,-1-1 0,1 1 0,-1-1-1,1 1 1,-1-1 0,1 1 0,0-1 0,-1 1 0,1-1 0,0 1 0,-1-1 0,1 0 0,0 1 0,0-1-1,-1 0 1,1 0 0,0 1 0,0-1 0,-1 0 0,1 0 0,0 0 0,0 0 0,0 0 0,25-7-332,-1-6-57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14235,'-29'33'1064,"5"4"-904,-2-3-256,9-4-24,4-2 296,10-18-176,5-9-96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 15891,'1'-2'300,"10"-15"1419,-11 16-1642,1 1 1,-1-1 0,1 0 0,-1 1-1,0-1 1,1 0 0,-1 1-1,0-1 1,0 0 0,0 1-1,0-1 1,1 0 0,-1 0-1,0 0 1,0 1 0,0-1-1,0 0 1,-1 0 0,1 1-1,0-1 1,0-1 0,-2 3 144,1 0 1,0 0-1,-1 0 1,1 0-1,0 1 1,0-1-1,0 0 1,0 0-1,0 1 1,0-1-1,0 2 1,-65 98 748,6 2 0,-70 162 1,129-265-974,-5 16 20,0 0 0,1-1 0,0 2-1,-2 19 1,6-32-23,1-1 0,0 1 0,0 0 1,0-1-1,0 1 0,1 0 0,0-1 0,-1 1 1,1-1-1,3 8 0,-3-9-15,1 0 1,-1 0-1,0 0 1,1-1 0,-1 1-1,1 0 1,0-1-1,0 1 1,-1-1-1,1 1 1,0-1-1,0 0 1,0 0-1,1 0 1,-1 0-1,0 0 1,0 0-1,5 0 1,-1 0-128,1 0 0,0 0 1,0-1-1,0 0 0,-1 0 1,1-1-1,0 0 0,0 0 1,10-4-1,5-2-233,30-15 0,-42 17 326,36-16-463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18396,'5'-13'2145,"-5"13"-2103,0-1 1,0 1-1,0 0 0,0 0 0,0 0 1,0 0-1,-1-1 0,1 1 0,0 0 1,0 0-1,0 0 0,0 0 0,0-1 0,0 1 1,-1 0-1,1 0 0,0 0 0,0 0 1,0 0-1,0 0 0,-1 0 0,1 0 1,0 0-1,0-1 0,0 1 0,0 0 1,-1 0-1,1 0 0,0 0 0,0 0 0,0 0 1,-1 0-1,1 0 0,0 0 0,0 0 1,-1 0-1,-1 1 145,0-1 0,0 1 0,0 0 0,0 0 1,0 0-1,0 0 0,1 0 0,-1 0 0,0 0 0,-2 2 1,-12 12 199,0 1 1,1 1-1,1 0 1,-20 30-1,26-35-399,2 0 0,-1 1 0,1 0 0,1 0-1,0 0 1,1 0 0,1 1 0,-3 19 0,5-31-38,1 0 0,0 1 0,-1-1 0,1 0 0,1 0 0,-1 1 1,0-1-1,0 0 0,1 0 0,-1 0 0,1 1 0,0-1 0,-1 0 0,1 0 0,0 0 0,1 0 1,-1 0-1,1 2 0,0-3-32,-1 0-1,1 0 1,-1 0 0,1 0 0,-1 0 0,1-1 0,0 1 0,-1 0-1,1-1 1,0 1 0,-1-1 0,1 0 0,0 1 0,0-1 0,-1 0-1,1 0 1,3-1 0,5 0-180,-1-1 0,0 0-1,0-1 1,0 0 0,0-1 0,16-8 0,13-10-503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17932,'-12'11'817,"0"1"0,1 1 1,-10 14-1,17-23-640,1 1 0,0 0 1,0 0-1,1 0 0,-1 0 0,1 0 1,0 1-1,1-1 0,-1 1 0,1-1 1,0 1-1,0 9 0,1-14-170,0 0 1,0 0-1,0 0 1,0 0-1,0 0 1,1 0-1,-1 0 1,0 0-1,1 0 1,-1 0-1,1 0 0,-1 0 1,1 0-1,-1-1 1,1 1-1,-1 0 1,1 0-1,0 0 1,0-1-1,-1 1 1,1 0-1,0-1 0,0 1 1,1 0-1,0 0 4,0 0-1,0-1 0,0 1 1,1-1-1,-1 0 0,0 0 1,0 0-1,0 0 0,0 0 0,0 0 1,4-1-1,3-2 27,0 0-1,1 0 1,-1 0 0,10-7-1,0-2 31,-1 0-1,-1-1 0,0-1 0,18-19 0,8-7 84,-37 37-38,-6 7-40,-6 10 8,6-14-74,-11 21 103,2-6-22,1 0 0,1 1 0,0 1 0,-7 27 0,14-43-86,0 0 1,-1-1-1,1 1 0,0 0 0,0 0 0,0-1 0,0 1 0,0 0 0,-1-1 0,2 1 0,-1 0 0,0 0 1,0-1-1,0 1 0,0 0 0,0-1 0,0 1 0,1 0 0,-1-1 0,0 1 0,1 0 0,-1-1 0,0 1 0,1-1 1,-1 1-1,1 0 0,-1-1 0,1 1 0,-1-1 0,1 0 0,-1 1 0,1-1 0,0 1 0,-1-1 0,1 0 1,0 1-1,-1-1 0,1 0 0,0 0 0,-1 0 0,1 1 0,0-1 0,-1 0 0,1 0 0,0 0 0,0 0 0,-1 0 1,1 0-1,0 0 0,-1 0 0,1-1 0,1 1 0,5-2 2,-1 1 0,1-1 0,0-1 0,7-3-1,21-12 22,-1-2-1,34-24 0,10-7 2,-78 50-28,1 1-1,-1 0 1,1-1-1,-1 1 1,0 0-1,1-1 1,-1 1 0,0 0-1,1 0 1,-1 0-1,1-1 1,-1 1-1,1 0 1,-1 0-1,1 0 1,-1 0-1,1 0 1,-1 0 0,0 0-1,1 0 1,-1 0-1,1 0 1,-1 0-1,1 0 1,-1 0-1,1 0 1,0 1-1,-3 11-142,-19 26-427,15-29 206,3-3 164,-4 8-186,0-1 0,-10 29-1,15-30 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11186,'8'-19'1683,"-5"14"-774,-1 0 1,0-1 0,0 0-1,2-11 1,-4 17-859,1 0 0,-1 0-1,0 0 1,0 0 0,0-1 0,0 1 0,0 0-1,0 0 1,0 0 0,0 0 0,0 0-1,0-1 1,0 1 0,0 0 0,0 0 0,0 0-1,0 0 1,0 0 0,0 0 0,0-1-1,0 1 1,0 0 0,0 0 0,-1 0 0,1 0-1,0 0 1,0 0 0,0-1 0,0 1-1,0 0 1,0 0 0,0 0 0,0 0 0,0 0-1,-1 0 1,1 0 0,0 0 0,0 0 0,0 0-1,0 0 1,0-1 0,0 1 0,-1 0-1,1 0 1,0 0 0,0 0 0,0 0 0,0 0-1,0 0 1,0 0 0,-1 0 0,-8 6 1045,-8 11-357,-10 20-327,2 1-1,1 1 1,2 1 0,2 1 0,-24 69 0,39-97-338,0 1 0,2 0 0,0-1 0,0 1 0,0 16-1,3-28-64,-1 1-1,1 0 1,0-1-1,0 1 1,0 0-1,1-1 1,-1 1-1,1 0 1,0-1-1,-1 1 1,1-1-1,0 1 1,0-1-1,1 1 1,-1-1-1,0 0 1,1 0-1,0 1 0,-1-1 1,1 0-1,0-1 1,0 1-1,0 0 1,0 0-1,0-1 1,1 1-1,-1-1 1,0 0-1,1 0 1,-1 0-1,1 0 1,-1 0-1,1 0 1,3 0-1,5 0-139,0 0-1,0-1 1,0 0 0,1-1-1,-1 0 1,0 0 0,0-2-1,0 1 1,10-5 0,9-4-398,54-28 0,-44 16 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82 391 18300,'-7'9'641,"-9"10"751,-18 28 1,30-42-1241,1 0 0,1 1 0,-1-1-1,1 0 1,0 1 0,0-1 0,0 1 0,1 0-1,0 0 1,0 0 0,0 8 0,0-13-146,1-1-1,0 1 1,0 0 0,0 0 0,1-1 0,-1 1 0,0 0 0,0 0 0,0-1-1,0 1 1,1 0 0,-1 0 0,0-1 0,1 1 0,-1 0 0,1-1-1,-1 1 1,0 0 0,1-1 0,-1 1 0,1-1 0,0 1 0,-1-1 0,1 1-1,-1-1 1,1 1 0,0-1 0,0 1 0,1-1-1,-1 0 0,1 0-1,-1 0 1,1 0 0,-1 0 0,1 0 0,-1 0 0,1-1 0,-1 1-1,1 0 1,-1-1 0,1 1 0,1-2 0,4-2 3,0 1 1,-1-2-1,1 1 0,7-8 1,3-5 44,-1 0 1,0-2 0,-2 0 0,0 0-1,-1-2 1,11-23 0,-38 71-123,2 0 0,0 1 1,-14 56-1,26-83 38,-1 0-1,1 0 1,0 0 0,0 0-1,0 0 1,0 1-1,0-1 1,0 0-1,0 0 1,0 0 0,0 0-1,1 0 1,-1 1-1,0-1 1,1 1 0,0-2-7,-1 1 0,0-1 1,1 0-1,-1 0 0,0 1 1,1-1-1,-1 0 0,1 1 1,-1-1-1,0 0 1,1 0-1,-1 0 0,1 0 1,-1 1-1,1-1 0,-1 0 1,1 0-1,-1 0 0,1 0 1,-1 0-1,0 0 0,1 0 1,-1 0-1,1 0 1,0-1-1,3 0-159,-1 0-1,1-1 1,0 1 0,0-1 0,-1 0-1,1 0 1,3-4 0,18-14-702,0-1 0,-2-1 1,39-48-1,52-86-573,-98 132 1347,13-19 864,-2 0 1,37-79-1,-63 120-620,-1 1 1,1-1 0,0 0-1,-1 1 1,1-1-1,-1 0 1,0 1-1,1-1 1,-1 0 0,0-3-1,-5 7 1001,-6 11-302,-10 21 0,2 0 0,-26 61 0,-16 80-387,60-172-427,-20 76 49,20-71-47,0 0-1,0 1 0,0-1 0,1 0 0,0 0 1,1 0-1,1 12 0,-2-19-3,0-1 0,0 1-1,1 0 1,-1-1 0,0 1 0,0 0-1,0-1 1,0 1 0,1-1 0,-1 1-1,0-1 1,1 1 0,-1 0-1,0-1 1,1 1 0,-1-1 0,1 0-1,-1 1 1,1-1 0,-1 1 0,1-1-1,-1 0 1,1 1 0,-1-1 0,1 0-1,-1 1 1,1-1 0,0 0 0,-1 0-1,1 0 1,-1 1 0,1-1 0,0 0-1,-1 0 1,1 0 0,0 0-1,-1 0 1,1 0 0,-1 0 0,1-1-1,0 1 1,-1 0 0,1 0 0,-1 0-1,1-1 1,0 1 0,0-1 0,2 0 9,-1-1 0,1 0 0,-1 0 0,1 0 0,-1 0 0,0 0 0,0 0 0,3-4 0,3-7 25,-1 0 1,0 0-1,-1 0 1,0-1-1,-1 0 1,-1 0-1,0 0 1,-1 0-1,-1-1 1,2-17-1,-6 27-35,-3 10 3,-2 10 5,5-8-26,0 0 0,1 1 1,0-1-1,0 1 0,1-1 0,0 1 1,0-1-1,0 0 0,1 1 1,4 14-1,-4-20 8,0 1 0,0 0 0,0-1 1,0 1-1,1-1 0,-1 0 0,1 1 0,0-1 1,0 0-1,0 0 0,0 0 0,0 0 0,0-1 0,0 1 1,0 0-1,1-1 0,-1 0 0,1 1 0,-1-1 0,1 0 1,-1 0-1,1-1 0,0 1 0,0 0 0,-1-1 1,1 0-1,0 1 0,0-1 0,0 0 0,-1-1 0,1 1 1,3-1-1,2 0-11,0-1 0,0 0 0,0 0 1,-1-1-1,1 0 0,-1 0 0,14-8 1,1-4 22,22-19-1,17-10 299,-61 44-296,0 0 0,0 0 0,0-1 0,0 1-1,0 0 1,0 0 0,1 0 0,-1 0 0,0 0 0,0 0 0,0 0 0,0 0 0,1 0 0,-1 0 0,0 0-1,0 0 1,0 0 0,0 0 0,0 0 0,1 0 0,-1 0 0,0 0 0,0 0 0,0 0 0,0 0 0,0 0 0,1 0-1,-1 0 1,0 1 0,0-1 0,0 0 0,0 0 0,0 0 0,0 0 0,1 0 0,-1 0 0,0 0 0,0 0-1,0 1 1,0-1 0,0 0 0,0 0 0,0 0 0,0 0 0,0 0 0,0 1 0,0-1 0,0 0 0,0 0-1,0 0 1,0 1 0,1 13 144,-6 15 28,4-24-140,-1 3 13,1-1-1,0 1 1,0 0 0,0 9-1,1-15-41,0-1-1,0 0 0,0 0 1,0 0-1,0 0 1,1 0-1,-1 1 1,0-1-1,0 0 0,1 0 1,-1 0-1,1 0 1,-1 0-1,1 0 1,-1 0-1,1 0 0,0 0 1,0 0-1,-1 0 1,1-1-1,0 1 0,0 0 1,0 0-1,0-1 1,0 1-1,0 0 1,0-1-1,0 1 0,0-1 1,0 0-1,0 1 1,0-1-1,0 0 0,0 1 1,0-1-1,1 0 1,0 0-1,9-2 28,1 0 1,-1-1-1,0 0 1,0-1-1,-1 0 0,1-1 1,18-11-1,1 1 29,-12 6-37,-6 2-68,0 1 0,1 1 0,-1 0 1,1 0-1,0 1 0,1 1 0,24-3 0,-37 6 17,0-1 1,1 1 0,-1 0-1,1 1 1,-1-1-1,1 0 1,-1 0-1,0 0 1,1 1 0,-1-1-1,1 1 1,-1-1-1,0 1 1,0 0-1,1 0 1,-1-1 0,0 1-1,0 0 1,0 0-1,0 0 1,2 2-1,-2-1-309,0 1-1,1 0 0,-1 0 0,-1 0 1,1 0-1,0 0 0,-1 0 0,1 3 1,-1-4 40,0 0-434,-1-5 207,1-6-248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17764,'-5'6'2048,"4"2"-1400,0 3-504,1 0 1153,7 3-785,1 2-48,-1-7-456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18876,'-1'5'290,"0"-1"0,0 1 0,-1-1 1,1 1-1,-1-1 0,0 0 0,-1 0 0,1 0 0,0 0 0,-1 0 0,0 0 0,0-1 1,-4 4-1,-8 13 688,0 0-621,1 1 1,1 0 0,1 1-1,1 0 1,1 1-1,-12 38 1,22-60-344,-1 0 1,1 0-1,0 0 0,-1 0 1,1-1-1,0 1 0,0 0 1,0 0-1,0 0 0,0 0 1,0 0-1,0 0 0,0 0 1,0 0-1,0 0 0,1 0 1,-1 0-1,0 0 0,1 0 1,-1-1-1,0 1 0,1 0 1,-1 0-1,1 0 0,0 0 1,0 0-1,0-1-3,0 1-1,0-1 1,0 0 0,1 0-1,-1 0 1,0 0 0,0 0-1,0 0 1,0 0-1,1 0 1,-1 0 0,0 0-1,0-1 1,0 1 0,0 0-1,0-1 1,2 0 0,5-4 8,0 1 0,0-1 0,14-12 0,6-9 38,-1-2 0,-2-1 1,30-43-1,-62 86-51,0 1-1,1 0 1,0 0-1,2 0 1,-5 19 0,9-34-3,0 1 1,0 0-1,-1 0 1,1 0-1,0 0 1,0-1-1,0 1 1,0 0-1,0 0 1,0 0-1,0 0 1,1 0-1,-1-1 1,0 1-1,0 0 1,1 0-1,-1 0 1,0-1-1,1 1 1,-1 0-1,1 0 1,-1-1-1,1 1 1,-1 0-1,1-1 1,-1 1-1,1-1 1,0 1-1,-1-1 1,1 1-1,0-1 1,0 1-1,-1-1 1,1 0-1,0 1 1,0-1-1,0 0 1,-1 1-1,1-1 1,0 0-1,0 0 1,0 0-1,0 0 1,-1 0-1,1 0 1,0 0-1,0 0 1,0 0-1,0-1 1,-1 1-1,2 0 1,7-2 29,-1-1 1,0 0-1,0 0 0,8-4 1,-8 3-18,22-11 67,-22 10-55,1 0-1,-1 1 1,1 0 0,14-3-1,-36 14 11,3-2 72,9-6-192,1 0 0,-1 0-1,1 0 1,-1 0-1,1 0 1,0 0-1,-1 0 1,1 0-1,0 0 1,0 0-1,0 0 1,-1 0-1,1 0 1,0 0-1,0 0 1,1 0-1,-1-1 1,-5-17-513,0 5 200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44 14763,'1'-3'307,"-1"0"1,0-1-1,0 1 0,0 0 0,0-1 1,-1 1-1,1 0 0,-2-4 0,1 6-242,1 0 0,-1 0 0,1 1 0,-1-1 0,0 0 0,1 1 1,-1-1-1,0 0 0,0 1 0,0-1 0,1 1 0,-1 0 0,0-1 0,0 1 0,0 0 0,0-1 0,0 1 0,0 0 0,0 0 0,0 0 0,0 0 0,0 0 0,0 0 0,0 0 0,1 0 0,-1 0 0,0 0 0,0 0 0,0 1 0,0-1 0,0 0 0,0 1 0,0-1 0,-1 1 0,-8 3 272,1 1-1,-1-1 0,1 2 1,0-1-1,0 1 1,1 0-1,-15 14 0,-49 57 265,69-73-589,-45 57 136,44-56-134,1 1-1,-1 0 1,1 1 0,0-1 0,1 0 0,-1 1 0,1-1 0,-2 13 0,4-18-12,0 0-1,0 0 1,0-1 0,0 1-1,0 0 1,0 0-1,0-1 1,0 1 0,0 0-1,0-1 1,0 1 0,0 0-1,1-1 1,-1 1 0,0 0-1,1-1 1,-1 1-1,0 0 1,1-1 0,-1 1-1,1-1 1,-1 1 0,1 0-1,-1-1 1,1 1 0,-1-1-1,1 0 1,-1 1-1,1-1 1,1 1 0,0 0 0,0-1 0,0 0 1,0 1-1,0-1 0,1 0 1,-1 0-1,0 0 0,0 0 1,0-1-1,4 0 0,5-2 2,-1 0 0,1-1 0,11-6 0,26-14 23,-14 6 66,53-20 0,-83 36-68,1 1-1,0 0 0,0-1 1,-1 2-1,10-2 0,-13 2-13,0 0 1,0 0-1,0 0 0,0 1 0,0-1 0,1 0 1,-1 0-1,0 1 0,0-1 0,0 1 0,0-1 1,0 1-1,0-1 0,0 1 0,0-1 1,0 1-1,-1 0 0,1 0 0,0-1 0,0 1 1,0 0-1,-1 0 0,1 0 0,-1 0 1,1 0-1,0 0 0,-1 0 0,0 0 0,1 0 1,0 2-1,0 8 48,-1 0 0,0-1 1,0 1-1,-1 0 0,0-1 1,0 1-1,-2-1 0,-5 19 1,2-6 10,-26 87 367,-6-1 0,-54 110 0,51-136-70,37-75-303,-1 0 1,-1-1 0,1 0-1,-1 0 1,0-1-1,0 0 1,-1 0 0,-9 7-1,15-12-57,0 0-1,0-1 1,-1 1-1,1 0 1,0-1-1,0 1 1,-1-1-1,1 1 1,0-1-1,-1 1 1,1-1-1,0 0 1,-1 0-1,1 0 1,-1 0-1,1 0 1,0 0-1,-1 0 1,1 0-1,-1 0 1,1-1-1,0 1 1,-1-1-1,1 1 1,0-1-1,0 1 1,-1-1-1,1 0 1,0 0 0,0 1-1,0-1 1,0 0-1,0 0 1,0 0-1,0 0 1,0 0-1,0 0 1,0-1-1,1 1 1,-1 0-1,0 0 1,0-3-1,-2-2 0,1-1 0,-1 0 0,1 0 0,1 0-1,-1 0 1,1 0 0,0-11 0,1-3 1,2-1 1,0 1 0,2 0-1,0 0 1,1 0 0,1 1-1,1-1 1,1 1-1,1 1 1,1-1 0,0 2-1,24-33 1,-13 23-210,1 1 1,2 1-1,0 2 1,2 0-1,0 1 0,2 2 1,35-22-1,-21 19-129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2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314 296 15787,'-1'-1'111,"1"0"0,0-1 0,-1 1 0,1 0 0,-1-1 0,0 1 0,1 0 0,-1 0-1,0-1 1,0 1 0,1 0 0,-1 0 0,0 0 0,0 0 0,0 0 0,-1 0 0,1 0-1,0 1 1,0-1 0,0 0 0,-3-1 0,-31-12 917,33 13-822,-9-2 52,1 1 0,-1-1 0,0 2 0,1-1 0,-1 2 0,0-1 0,0 1 0,0 1 0,1 0 0,-1 1 0,0 0-1,-13 4 1,18-4-216,1 0 0,-1 0-1,0 1 1,1 0 0,-1 0-1,1 0 1,0 0 0,0 1 0,0 0-1,0 0 1,1 1 0,0-1-1,0 1 1,0 0 0,0 0-1,1 0 1,0 1 0,0-1-1,0 1 1,1-1 0,-1 1-1,-1 10 1,4-15-39,-1 1 1,1 0-1,-1-1 0,1 1 0,0 0 0,0 0 1,0-1-1,0 1 0,0 0 0,0 0 1,0-1-1,1 1 0,-1 0 0,0-1 1,1 1-1,0 0 0,-1-1 0,1 1 1,1 2-1,-1-3-1,0-1 1,0 1 0,1 0-1,-1 0 1,0-1 0,0 1-1,0 0 1,1-1-1,-1 0 1,0 1 0,1-1-1,-1 0 1,0 1 0,1-1-1,-1 0 1,0 0-1,1 0 1,-1 0 0,2-1-1,5 0 17,0-1-1,0 0 0,0 0 1,0-1-1,-1 0 0,13-8 0,0-1 85,0 0-1,-1-2 0,-1-1 0,0 0 0,25-28 0,-33 31-1,-1 1 1,0-2-1,-1 1 0,0-1 1,-1 0-1,0-1 0,-1 1 1,0-1-1,6-27 0,-11 36-57,-1 1 0,1-1 0,-1 0 0,1 0 0,-1 0 0,-1 0 0,1 0 0,-1 1 0,0-1 0,0 0 0,0 0 0,0 1 0,-4-8 0,3 9-22,1 1-1,-1-1 1,0 0 0,0 1 0,-1-1 0,1 1-1,0 0 1,-1 0 0,1 0 0,-1 0 0,0 0-1,0 0 1,0 1 0,1-1 0,-1 1 0,-1 0-1,1 0 1,0 0 0,0 0 0,-4 0 0,-3 0-1,1 1-1,-1 0 1,1 1 0,-1 0 0,1 0 0,-1 1 0,1 0 0,0 0 0,0 1-1,0 1 1,0-1 0,-13 9 0,4-2-552,0 2-1,1 0 1,0 1-1,-22 23 1,38-36 477,0 1 0,1-1 1,-1 1-1,0-1 0,1 1 1,-1 0-1,1-1 0,-1 1 1,1 0-1,-1-1 0,1 1 1,-1 0-1,1 0 0,0-1 0,-1 1 1,1 0-1,0 0 0,0 1 1,7-4-630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15347,'1'0'2153,"1"5"-1313,-4 8-400,0 4 2385,-4 9-2033,2 2-280,-4 7-504,1-1-192,2-2-440,-1-4-280,3-12 687,3-6-143,6-13-192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15019,'2'-3'350,"1"0"0,0 1 0,0-1 0,0 0 1,0 1-1,0 0 0,4-3 0,-6 5-300,-1-1 0,1 1 0,-1 0 0,1 0 0,-1 0 0,1-1 1,-1 1-1,0 0 0,1 0 0,-1 0 0,1 0 0,-1 0 0,1 0 0,-1 0 0,1 0 1,-1 0-1,1 0 0,-1 0 0,1 0 0,-1 1 0,1-1 0,-1 0 0,1 0 1,0 1-1,-1 0 13,1-1 0,-1 1 0,1 0 1,-1 0-1,1 0 0,-1 0 1,0 0-1,0 0 0,1 0 0,-1 0 1,0-1-1,0 1 0,0 0 1,0 0-1,0 0 0,0 0 0,0 0 1,-1 1-1,0 6 59,-1-1 0,0 0 0,-1 1-1,1-1 1,-2 0 0,1-1 0,-1 1 0,0-1 0,-5 8 0,3-6-13,1 1 1,0-1 0,0 1 0,-4 13 0,9-22-109,0 1-1,-1 0 1,1 0-1,0 0 1,0-1-1,0 1 0,0 0 1,0 0-1,0 0 1,1-1-1,-1 1 1,0 0-1,0 0 0,0 0 1,1-1-1,-1 1 1,1 0-1,-1-1 1,0 1-1,1 0 0,-1-1 1,1 1-1,-1 0 1,1-1-1,0 1 1,-1-1-1,1 1 1,-1-1-1,1 1 0,0-1 1,0 1-1,-1-1 1,1 0-1,0 0 1,0 1-1,1-1 0,35 8-160,-24-6 99,-6-1 21,-1 1 1,0-1-1,1 1 0,-1 1 1,0-1-1,10 6 0,-15-7 35,0 0 0,1 0 0,-1 0-1,0 0 1,0 1 0,0-1 0,0 0 0,0 0-1,0 1 1,0-1 0,0 1 0,0-1 0,-1 1-1,1-1 1,-1 1 0,1-1 0,-1 1 0,1 0-1,-1-1 1,0 1 0,0 0 0,0-1 0,0 1-1,0 0 1,0-1 0,-1 1 0,1 0 0,0-1-1,-1 1 1,1-1 0,-1 1 0,0 1 0,-1 1 69,-1 1 1,1-1 0,-1 0-1,1 0 1,-1 0-1,0 0 1,-1-1 0,1 1-1,-1-1 1,1 0 0,-1 0-1,0 0 1,0 0 0,-1-1-1,-7 4 1,1-1 163,-1-1-1,0 0 1,0-1-1,-24 3 1,36-6-257,0 0 0,0 0 1,0 0-1,0 0 0,0 0 0,-1 0 0,1 0 1,0 0-1,0 0 0,0 0 0,0 0 0,0 0 1,0 0-1,0 0 0,0 0 0,-1 0 0,1-1 1,0 1-1,0 0 0,0 0 0,0 0 0,0 0 1,0 0-1,0 0 0,0 0 0,0 0 0,0-1 1,0 1-1,0 0 0,0 0 0,0 0 0,0 0 1,-1 0-1,1 0 0,0 0 0,0-1 0,0 1 1,0 0-1,1 0 0,-1 0 0,0 0 0,0 0 1,0 0-1,0-1 0,0 1 0,0 0 0,0 0 1,0 0-1,0 0 0,0 0 0,0 0 0,0 0 1,0 0-1,0-1 0,0 1 0,1 0 0,-1 0 1,0 0-1,0 0 0,0 0 0,0 0 0,0 0 1,0 0-1,0 0 0,0 0 0,1 0 0,-1 0 1,6-7-82,7-3-340,5-1-165</inkml:trace>
  <inkml:trace contextRef="#ctx0" brushRef="#br0" timeOffset="1">633 39 16572,'-7'3'1752,"-3"12"-960,-3 0-336,-2 4 1049,-3 2-497,3 4-416,0 1-120,5-3-328,5 1-208,5-5-328,1-2-176,5-3-384,1-4-161,0-6 721,0-4-224,-2-4-64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411 115 18636,'-9'15'1720,"-8"11"-1152,-3 7-263,0 9 919,-2 2-392,5 4-512,3-4-320,4-8-504,1-5-224,6-11 776,0-5-232,1-15-136,-3-7-152</inkml:trace>
  <inkml:trace contextRef="#ctx0" brushRef="#br0" timeOffset="0.49">14 0 14539,'-10'1'1592,"7"5"-727,4 0-265,9 0 968,5-1-200,9-2-271,5-1-233,7-2-168,4 0-168,3-2-736,3-1-544,-6 1 704,-2-3-120,-6 5-200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17412,'-6'6'568,"1"0"1,0 1-1,0-1 1,1 1-1,0 0 1,-4 9-1,-1 0 498,-7 13 185,-17 40 1,29-58-1204,0 1 0,0-1 1,1 1-1,1 0 0,0 0 0,-1 24 0,3-35-49,0 1 0,0-1-1,0 1 1,0-1 0,1 1 0,-1-1-1,0 1 1,1-1 0,-1 1-1,1-1 1,-1 0 0,1 1-1,0-1 1,-1 0 0,1 1-1,0-1 1,2 2 0,-3-2-16,1-1 0,0 0 0,0 1 1,0-1-1,0 1 0,0-1 0,0 0 0,0 0 0,0 1 1,0-1-1,0 0 0,0 0 0,0 0 0,-1 0 1,1 0-1,0 0 0,0-1 0,0 1 0,0 0 1,2-1-1,1-1-89,1 0 1,0-1-1,0 1 1,-1-1 0,1 0-1,-1-1 1,0 1-1,6-7 1,3-6 187,-1 0 0,0-1 0,-1 0 0,9-22 1,-1 0-245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18988,'-10'2'1688,"5"4"-1191,-1 1-201,6 5 440,0-2-728,5 0 136,2 0-160,3-2-264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23 18140,'0'-1'112,"0"0"0,0 0-1,0 0 1,0 0 0,0 0 0,0 0 0,0 0-1,0 0 1,0 0 0,0 0 0,0 0 0,0 0-1,-1 0 1,1 0 0,0 0 0,-1 0 0,1 0 0,-1 1-1,1-1 1,-2-1 0,2 2-52,-1 0 0,1-1 1,-1 1-1,0 0 0,1 0 0,-1 0 0,1 0 1,-1 0-1,0 0 0,1 0 0,-1 0 0,0 0 1,1 0-1,-1 0 0,1 1 0,-1-1 0,0 0 1,1 0-1,-1 1 0,1-1 0,-1 0 1,1 0-1,-1 1 0,-5 4 298,1-1 0,0 0 0,0 1 0,-8 9-1,-9 15 92,2 0 0,-27 50 0,38-62-451,2-1 1,0 1-1,1 0 1,0 0 0,2 1-1,0 0 1,-1 18-1,4-33-14,1 0-1,0 0 0,0 0 1,0 0-1,1 0 1,-1 0-1,1 0 0,-1 0 1,1-1-1,0 1 0,0 0 1,0 0-1,1-1 1,2 6-1,-2-7-41,-1 1 0,1-1-1,-1 1 1,1-1 0,0 0 0,0 0-1,0 1 1,0-1 0,0-1 0,0 1-1,0 0 1,0 0 0,0-1 0,0 1-1,0-1 1,0 0 0,0 1 0,1-1 0,-1 0-1,3-1 1,5 0-61,0 0-1,0-1 1,0 0-1,17-7 1,12-6-256</inkml:trace>
  <inkml:trace contextRef="#ctx0" brushRef="#br0" timeOffset="1">499 55 18212,'-12'33'1640,"-12"4"-1144,-8 3-232,2 7 689,-3 1-225,3-4-296,3-1-168,5-11-336,4-4-224,6-12-424,4-6-225,3-13 721,1-7-160,1-13-168</inkml:trace>
  <inkml:trace contextRef="#ctx0" brushRef="#br0" timeOffset="2">274 225 17052,'10'6'1680,"3"3"-928,2 1-288,5 1 769,5 1-241,5-1-336,4-1-168,1-3-808,-2-3-384,-3-2 584,-7 1-152,-8 0-168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74 166 18068,'0'13'1800,"-3"2"-1392,-4 6-184,0 6 817,-5 5-505,-1-1-160,2 2-432,1-4-216,4-9-592,2-7 1336,7-16-584,5-10-48,4-11-112</inkml:trace>
  <inkml:trace contextRef="#ctx0" brushRef="#br0" timeOffset="1">110 0 19388,'-5'4'1777,"1"2"-1233,3 1-232,1 0 768,4-1-184,2-3-784,-1 1-488,0-2 376,1-2-112,4-5-88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18652,'43'136'6495,"-36"-107"-6220,-2 1 0,-1-1 0,-1 1 1,-2 34-1,-2-46-200,0 0 0,-2 0-1,0 0 1,-1 0 0,-1-1 0,-1 0 0,0 0 0,-10 18-1,-2 0-259,-23 32 0,35-58 75,-1 0-1,0 0 1,0-1 0,-1 0 0,0 0-1,0-1 1,-1 0 0,-11 7 0,3-8-215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33 158 16724,'-2'0'183,"1"0"0,-1 0 0,0 0 0,1 0 0,-1 1 0,1-1 0,-1 0 0,1 1 0,-1-1 1,1 1-1,-1-1 0,1 1 0,-1 0 0,1-1 0,0 1 0,-1 0 0,1 0 0,-3 2 1,4-2-125,0-1 0,0 1 0,-1-1 0,1 1 0,0-1 0,0 1 1,0-1-1,0 1 0,0-1 0,0 1 0,0-1 0,0 1 0,0 0 0,0-1 1,0 1-1,0-1 0,0 1 0,0-1 0,0 1 0,0-1 0,1 1 1,-1 0-1,15 15 811,-5-10-749,1 0 0,-1-1 0,1 1 1,1-2-1,-1 0 0,0 0 0,1-1 1,0-1-1,20 2 0,13 0-24,54-4-1,-81-1-48,104-7 16,187-38-1,-34 3-43,-211 37-18,-1 2 0,88 7-1,46 20 13,31 2 2,-187-23-14,0-2 0,0-2 0,65-11 0,295-50 657,-373 59-575,0-1 0,-1-1 0,0-1 0,0-1 0,0-2 0,-1-1 0,28-15 0,-39 19-19,-8 3-479,-16-4 453,0 1-99,1-2-36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363 372 15339,'1'-2'164,"0"0"-1,-1 0 0,0-1 0,1 1 1,-1 0-1,0 0 0,0 0 1,0-1-1,0 1 0,-1 0 0,1 0 1,0 0-1,-1-1 0,0 1 0,1 0 1,-1 0-1,0 0 0,0 0 1,0 0-1,0 0 0,-1 1 0,1-1 1,-1 0-1,1 1 0,-1-1 1,1 1-1,-1-1 0,0 1 0,0-1 1,1 1-1,-1 0 0,0 0 1,0 0-1,-4-1 0,0 0 74,0 1 0,0-1-1,0 1 1,0 0 0,0 1 0,0-1-1,0 1 1,0 1 0,0-1 0,-1 1-1,1 0 1,-6 2 0,-1 2-150,0 0 0,0 1 0,1 0 0,0 1 0,0 1 0,0 0 0,1 0 1,1 1-1,-19 19 0,16-13-93,0 0 1,1 1-1,0 1 1,1 0-1,1 1 1,-9 22-1,15-32 4,1 1 0,1-1-1,-1 1 1,1-1 0,-1 13 0,3-20 5,0 1-1,0-1 1,0 0-1,-1 1 1,1-1 0,1 0-1,-1 1 1,0-1-1,0 0 1,0 0 0,1 1-1,-1-1 1,1 0-1,-1 0 1,1 1 0,-1-1-1,1 0 1,0 0-1,0 0 1,-1 0 0,1 0-1,0 0 1,0 0-1,0 0 1,0 0 0,0 0-1,0-1 1,0 1-1,0 0 1,1-1 0,-1 1-1,0-1 1,0 1-1,1-1 1,-1 0-1,0 1 1,0-1 0,1 0-1,-1 0 1,0 0-1,1 0 1,2 0 0,5-1 34,0-1 0,0 0 0,0 0 0,0-1 0,-1 0 1,1-1-1,-1 0 0,0 0 0,0-1 0,0 0 0,8-6 1,8-8 181,44-45 0,-38 32 80,-1-2 0,44-65 0,-62 82-193,-1-1 0,-1-1 0,0 1-1,-1-2 1,-1 1 0,-1-1 0,-1 0 0,3-23 0,-7 36-72,0 0 1,-1 0 0,0 1 0,0-1-1,-1 0 1,0 0 0,0 0-1,-1 1 1,1-1 0,-1 0 0,-1 1-1,-3-9 1,3 12-20,1-1 1,-1 1-1,1-1 0,-1 1 1,0 0-1,0 0 0,-1 0 1,1 1-1,-1-1 0,1 1 1,-1-1-1,0 1 0,0 1 1,0-1-1,0 0 0,0 1 1,0 0-1,0 0 0,-1 0 1,-4 0-1,-3 0-17,1 1-1,-1 1 1,1 0 0,-1 0-1,1 1 1,-1 1-1,1 0 1,0 0 0,0 1-1,0 0 1,-15 10 0,8-5-241,1 2 1,1 0 0,0 1 0,0 0 0,-25 28-1,37-36-85,1 0 0,0 0 0,0 0 0,0 1-1,0-1 1,1 1 0,-4 8 0,6-13 303,0 0 0,-1 0 1,1 1-1,0-1 0,0 0 1,0 1-1,0-1 0,0 0 1,0 0-1,0 1 0,0-1 1,0 0-1,0 0 0,0 1 0,0-1 1,0 0-1,0 1 0,0-1 1,0 0-1,0 0 0,0 1 1,0-1-1,0 0 0,0 0 1,1 1-1,-1-1 0,0 0 1,0 0-1,0 1 0,0-1 1,1 0-1,-1 0 0,0 0 1,0 1-1,0-1 0,1 0 1,-1 0-1,0 0 0,0 0 1,1 0-1,-1 0 0,0 1 1,0-1-1,1 0 0,-1 0 1,0 0-1,1 0 0,-1 0 1,0 0-1,0 0 0,1 0 1,-1 0-1,0 0 0,0 0 1,1 0-1,-1 0 0,0 0 1,1-1-1,-1 1 0,15-4-880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19332,'3'0'2113,"-10"4"-1441,-12 13-312,-1 6 1152,-12 16-632,-2 7-256,-8 10-392,1 1-111,-2 2-97,6-3-24,6-9-257,4-7-127,9-15-304,3-10-368,9-15-472,2-7 1080,0-14-241,1-7-279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17644,'5'0'1896,"4"9"-1016,1 5-288,4 5 961,5 1-273,2 6-408,4 3-144,3-2-383,1 1-177,1-3-577,0-4-351,-1-2-552,0-5 64,-1-5 768,0-8-329,5-2-143</inkml:trace>
  <inkml:trace contextRef="#ctx0" brushRef="#br0" timeOffset="1">628 104 16019,'5'3'1945,"-7"9"-1065,-5 3-336,-3 11 1161,-4 4-401,1 5-464,0 1-208,3-1-328,3-5-104,7-4-96,1-8-32,11-9-56,3-5-120,7-12-544,2-7-384,2-11 864,-2-5-176,-2-16-112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16235,'-6'-3'1433,"9"3"-1009,9 0-200,6 0 696,7 0-144,7 0-640,1 0-536,5-3 328,-2 2-8,-8 1-72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20316,'-15'5'1937,"3"0"-1353,0 4-264,8-2 888,4 2-480,1-6-1520,5-3 888,4-8-256,0 0-192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19180,'8'0'1848,"10"-7"-1087,6-1-297,13 1 920,8 1-248,9 2-456,4 2-175,-1 4-289,-1 3-216,-10 4-673,-6 4-303,-14-2 784,-11 2-184,-7-6-176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15843,'33'13'1913,"16"-12"-961,4-4-360,12-7 952,0 0-263,6 3-409,-4 3-496,-11-2-1040,-10 3 720,-16 0-248,-4 1-136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20 19764,'-5'-1'154,"0"0"0,0 0-1,0 0 1,0 1 0,-1 0 0,1 0-1,0 1 1,0-1 0,0 1-1,0 0 1,0 0 0,0 1 0,0 0-1,0 0 1,1 0 0,-1 0-1,-4 3 1,-1 1-46,0 1 0,0 0 0,1 1 0,0-1 0,1 2-1,-11 11 1,9-7-97,0 1 1,1 0-1,1 1 0,0 0 0,1 0 0,1 1 0,0 0 0,1 0 0,1 0 0,0 1 1,1-1-1,1 1 0,0 0 0,2 24 0,0-36 2,1 1-1,0-1 1,0 0-1,0 1 1,0-1-1,1 0 1,0 0-1,0 0 1,1 0 0,-1 0-1,1 0 1,0-1-1,0 1 1,1-1-1,-1 0 1,1 0-1,0 0 1,0 0 0,0-1-1,1 1 1,-1-1-1,1 0 1,0-1-1,0 1 1,0-1-1,0 0 1,0 0-1,0-1 1,0 1 0,1-1-1,-1 0 1,1-1-1,6 1 1,5-1 55,0-1 0,0-1 0,0 0 0,-1-1 0,1-1-1,-1 0 1,0-2 0,0 1 0,21-13 0,-8 3 95,-2-1-1,0-1 1,-1-1 0,27-26-1,-36 29-32,-1-1-1,0-1 1,21-30 0,-32 40-88,-1 1 0,0-1 0,0 0-1,-1-1 1,0 1 0,0 0 0,0-1 0,-1 0 0,0 0 0,-1 1 0,0-1 0,0 0 0,0-14 0,-2 18-39,1 0 0,-1-1 1,0 1-1,0 1 0,-1-1 1,1 0-1,-1 0 1,0 0-1,0 1 0,0-1 1,0 1-1,0-1 0,-1 1 1,0 0-1,-4-4 0,2 2-33,-1 1 0,0 0 0,0 1-1,0-1 1,0 1 0,-1 0-1,1 1 1,-11-4 0,-2 2 44,0 1 0,0 0 0,-1 1 0,1 1 0,-34 3 0,1 4-105,9 2-11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15987,'-28'-1'2002,"23"0"-906,19 0 10,56-2 545,-31-1-923,0 3 0,0 1 0,0 1 1,46 9-1,-62-4-684,0-2 0,1-1 0,-1-1 0,0-1 1,1-1-1,-1-1 0,1-1 0,42-9 0,-43 5 121,43-13-1284,-61 17 823,0 0 0,0 0 0,0-1 0,0 0-1,0 0 1,-1 0 0,0 0 0,1-1 0,5-6 0,-5 2-480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15915,'9'0'1817,"5"8"-929,2-1-264,7 4 1473,1 2-745,3 1-496,2 2-88,-3 1-232,-5 2-96,-9 3-136,-5 3-95,-11 8-145,-6 5 16,-9 6-176,-2 2-337,-4-9 409,4-10-48,2-15-64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83 15731,'5'-24'1857,"1"-34"2857,-6 58-4627,-5 13 880,-5 23-402,-19 122 242,25-125-803,1 1 1,3 59-1,0-91-1,0 0-1,0 0 1,0 0-1,0 0 0,0 0 1,1 0-1,-1 0 1,1 0-1,0 0 0,-1 0 1,1 0-1,0 0 1,0 0-1,0 0 0,1-1 1,-1 1-1,0 0 1,0-1-1,1 1 1,-1-1-1,1 1 0,0-1 1,-1 0-1,4 2 1,-2-3 12,0 1 0,0-1 0,0 1 0,0-1 0,0 0 0,0 0 0,0 0 1,0-1-1,0 1 0,0-1 0,0 0 0,0 0 0,0 0 0,-1 0 0,1 0 1,4-3-1,10-6 85,-1 0 1,0-1-1,0-1 1,-1 0-1,15-17 1,65-77 671,-92 102-732,64-76 712,-67 81-741,1-1 0,-1 0 0,0 1 0,1-1 0,-1 0 0,0 1 0,1-1 0,-1 1 0,0-1 0,0 1 0,0-1 1,1 0-1,-1 1 0,0-1 0,0 1 0,0-1 0,0 1 0,0-1 0,0 1 0,0-1 0,0 1 0,0-1 0,0 1 0,0-1 0,0 1 0,0-1 0,0 1 1,-1 0-1,1 20 32,-1-11-20,-1 10-5,2 32 1,0-47-24,1 0 0,-1-1 1,1 1-1,0 0 1,0-1-1,1 1 0,-1-1 1,1 1-1,0-1 1,0 0-1,0 0 0,5 6 1,-5-8 6,-1-1 0,1 1 0,0-1 0,0 0 0,-1 0 0,1 1 0,0-1 1,0-1-1,0 1 0,0 0 0,0 0 0,1-1 0,-1 1 0,0-1 0,0 0 0,0 1 0,0-1 0,1 0 0,-1-1 1,0 1-1,0 0 0,0 0 0,0-1 0,1 1 0,-1-1 0,0 0 0,0 0 0,0 0 0,0 0 0,0 0 0,3-3 0,4-1 54,-1-2 0,1 1-1,-1-1 1,0 0-1,8-11 1,-7 7 54,0 0 0,-1-1 0,0-1 1,-1 1-1,0-1 0,6-20 0,-9 23-29,-1 0 0,-1 0 0,1 0 0,-2-1 0,0 1 0,0-1 0,0 1-1,-2-1 1,-1-17 0,2 26-89,-1 0-1,1 0 0,-1 0 0,1 0 1,-1 0-1,0 0 0,0 0 1,0 0-1,0 1 0,0-1 0,0 0 1,0 0-1,-1 1 0,1-1 1,0 1-1,-1-1 0,1 1 0,-4-2 1,4 2-48,0 1 0,0 0 0,0 0 1,-1-1-1,1 1 0,0 0 0,0 0 1,0 0-1,-1 1 0,1-1 0,0 0 0,0 0 1,0 1-1,0-1 0,0 0 0,-1 1 1,1-1-1,0 1 0,0-1 0,0 1 1,0 0-1,0 0 0,0-1 0,0 1 0,1 0 1,-1 0-1,0 0 0,0 0 0,1 0 1,-1 0-1,0 0 0,1 0 0,-1 2 1,-2 2 1,0 0 0,1 1 0,0-1 0,0 1 0,0-1 0,1 1 0,0 0 0,0-1 0,0 1 1,1 0-1,0 10 0,1 15-498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16363,'7'1'296,"0"-1"0,0 0-1,0 0 1,0 0-1,0-1 1,0 0-1,0-1 1,0 1-1,0-1 1,0-1-1,-1 1 1,1-1 0,-1 0-1,0-1 1,0 1-1,0-1 1,0 0-1,5-6 1,6-5 121,0-2 0,0 0 1,-2-1-1,15-20 0,6-16 352,-33 48-643,0 1 1,0-1-1,-1 1 1,1-1-1,-1 0 1,-1 0-1,3-11 1,-4 17-120,0-1 1,0 1-1,0 0 1,0 0-1,0 0 1,0 0 0,0-1-1,0 1 1,0 0-1,0 0 1,0 0 0,0 0-1,0-1 1,0 1-1,0 0 1,0 0-1,0 0 1,0 0 0,0 0-1,0-1 1,0 1-1,0 0 1,0 0 0,-1 0-1,1 0 1,0 0-1,0-1 1,0 1-1,0 0 1,0 0 0,0 0-1,-1 0 1,1 0-1,0 0 1,0 0 0,0 0-1,0 0 1,0-1-1,-1 1 1,1 0-1,0 0 1,0 0 0,0 0-1,0 0 1,-1 0-1,1 0 1,0 0 0,0 0-1,0 0 1,0 0-1,-1 0 1,1 1-1,-9 4 225,-2 5-140,1 0 0,1 1-1,0 1 1,-14 22 0,-26 56-71,41-75-44,0 1 0,1 1 0,0-1 0,2 1 0,0 0-1,1 1 1,0-1 0,-1 33 0,5-47-33,0 0-1,0 1 1,0-1 0,1 0-1,-1 0 1,1 0-1,0 1 1,0-1 0,0 0-1,1 0 1,-1 0 0,1 0-1,0-1 1,-1 1-1,1 0 1,0-1 0,1 1-1,4 3 1,-3-3-19,-1-1 1,2 1 0,-1-1-1,0 0 1,0-1-1,1 1 1,-1-1-1,0 0 1,1 0-1,-1 0 1,1-1-1,0 1 1,5-1-1,-2 0-26,1-1 0,-1 1 0,14-4 0,28-15-415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 15947,'-1'0'104,"1"1"-1,-1-1 0,1 0 1,-1 0-1,1 0 0,-1 1 1,1-1-1,-1 0 0,1 1 1,-1-1-1,1 0 0,-1 1 1,1-1-1,-1 1 0,1-1 1,0 1-1,-1-1 0,1 1 0,0-1 1,-1 1-1,1-1 0,0 1 1,0-1-1,-1 1 0,1-1 1,0 1-1,0 0 0,0-1 1,0 1-1,0-1 0,0 1 1,0 0-1,0-1 0,0 1 1,0 0-1,1 0-2,-1 0-1,1-1 1,0 1 0,-1 0-1,1-1 1,0 1-1,0 0 1,-1-1 0,1 1-1,0-1 1,0 0 0,0 1-1,0-1 1,0 0 0,0 1-1,0-1 1,-1 0 0,1 0-1,0 0 1,0 0 0,0 0-1,1 0 1,21-1 509,0-2 0,42-10 1,-16 3-322,-11 3-178,2-1-630,1 2 1,75-2-1,-97 11-646,-18 2 724,-9 2 105,-9 5-359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15787,'-4'10'1777,"4"3"-1153,6-5-232,4-1 1040,10-3-608,1 0-159,10-1-289,4-1-88,3-1-288,2 0-208,-3 1-344,-3-2-225,-3 0-367,-4-2-1488,-10-2 2007,-4-2-463,-7-2-64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90 12395,'2'-20'1312,"0"14"-931,-1-1 1,-1 1-1,1 0 1,-1-1-1,-1-11 1,1 17-323,-1 0 0,1 0 0,0 0 1,-1 0-1,1 0 0,-1 0 1,1 0-1,-1 0 0,1 1 0,-1-1 1,0 0-1,1 0 0,-1 0 0,0 1 1,0-1-1,0 0 0,1 1 0,-1-1 1,0 1-1,0-1 0,0 1 0,0-1 1,0 1-1,0 0 0,0-1 0,0 1 1,0 0-1,0 0 0,0 0 0,0-1 1,0 1-1,0 1 0,-1-1 0,1 0 1,0 0-1,0 0 0,0 0 1,0 1-1,0-1 0,-1 1 0,-8 2 104,1 1-1,0-1 0,0 2 1,0-1-1,0 1 0,1 0 1,0 1-1,-9 8 0,-5 4 3,-30 37 0,45-48-147,0 1-1,0 0 1,1 0-1,0 0 1,1 1-1,0 0 1,0 0-1,-5 16 1,9-24-16,1 0 0,0 0-1,-1 0 1,1 0 0,0 0 0,0 0 0,0 0 0,0 0 0,0 0 0,0 0 0,0 0 0,0 0-1,0 0 1,0 0 0,1 0 0,-1 0 0,0 0 0,1 0 0,-1 0 0,1 0 0,-1 0 0,1-1 0,-1 1-1,1 0 1,1 1 0,-1-1 0,1 0 0,-1-1 0,1 1 0,-1-1 0,1 1-1,-1-1 1,1 0 0,-1 0 0,1 1 0,-1-1 0,1 0 0,-1 0-1,1 0 1,2-1 0,4-1 5,0 0 1,-1 0-1,1 0 0,-1-1 1,10-5-1,-4 0 7,0 0-1,0-1 0,-1 0 1,-1-1-1,0 0 1,0-1-1,-1 0 1,0-1-1,-1 0 1,8-13-1,-16 23-8,0 1-1,-1 0 1,1-1-1,0 1 1,-1-1 0,1 1-1,-1-1 1,1 1-1,-1-1 1,0 1 0,0-1-1,1 1 1,-1-1-1,-1-1 1,1 3-20,0-1 0,0 1 0,0 0 0,0-1 0,-1 1 0,1 0 0,0 0 0,0-1 0,-1 1 0,1 0 0,0 0 0,-1-1 0,1 1 0,0 0 0,-1 0 0,1 0 0,0 0 0,-1 0 0,1-1 0,0 1 0,-1 0 0,1 0 0,0 0 0,-1 0 0,1 0 0,0 0 0,-1 0 0,1 0 0,0 0 0,-1 0 0,1 0 0,-1 0 0,1 1 0,-1-1 0,-1 1-58,-1 0 0,1 0 0,-1 0 1,1 0-1,-1 1 0,1-1 0,0 1 1,0-1-1,0 1 0,0 0 0,0 0 1,0 0-1,-3 4 0,-1 11-188,5 0-66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18300,'7'-3'314,"-1"1"0,1-1 0,0 1 1,0 0-1,0 1 0,0-1 0,0 1 0,0 1 1,0-1-1,0 1 0,0 1 0,0-1 0,0 1 1,0 0-1,12 4 0,-11-2-289,-1 0 1,1 0-1,-1 0 1,0 1-1,0 0 1,-1 1-1,1-1 0,-1 1 1,0 1-1,0-1 1,-1 1-1,0 0 1,0 0-1,0 1 0,-1-1 1,1 1-1,-2 0 1,1 0-1,-1 0 1,0 1-1,3 13 0,-3-6-17,-1-1 0,-1 1 0,0 0-1,-1 0 1,-1-1 0,0 1-1,-1 0 1,-1-1 0,0 1-1,-6 16 1,-9 15-287,-39 76-1,8-18-899,41-84 839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8199 0 12667,'-53'91'1951,"35"-58"-1743,-32 45 0,31-53-87,-2 0 0,-1-2 0,0 0 0,-2-2 0,-1-1 0,0 0 0,-1-2 0,-1-1 0,-33 15-1,-16 2 177,-2-3-1,-2-3 1,-102 22-1,-256 29-443,167-34 11,141-22 81,-295 61 33,122-20 25,-395 34 1,671-96-5,-747 71 32,717-66-30,-1018 106 16,303-88 248,46-3 52,5 61-238,606-60-32,-175 60 0,216-56 192,1 4 1,1 3-1,-86 54 0,131-70-66,0 1 0,-31 28 0,50-39-144,0 0 0,0 1 0,1 0-1,0 0 1,0 0 0,1 1 0,0 0-1,1 0 1,-8 22 0,12-29-28,0-1 1,1 1-1,-1 0 1,0 0-1,1 0 1,0 0-1,0-1 1,0 1-1,0 0 0,0 0 1,1 0-1,-1 0 1,1 0-1,-1 0 1,1-1-1,0 1 1,0 0-1,3 3 1,-2-3 1,0 0 1,1 0-1,-1-1 1,1 1 0,0-1-1,0 0 1,0 0 0,0 0-1,0 0 1,0 0-1,0-1 1,1 0 0,3 2-1,5 0-21,1 0-1,0-1 0,0 0 1,0-1-1,0-1 0,0 0 1,14-1-1,3-5 181,-1 0-1,0-2 0,0 0 1,-1-3-1,33-15 0,-32 12-9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12043,'2'-4'403,"-2"3"-143,1 0-1,-1 0 1,1 0-1,-1-1 1,1 1-1,-1 0 1,1 0-1,0 0 1,-1 0-1,1 0 1,0 0-1,0 0 1,0 0-1,1-1 0,0 2-133,-1 0 0,1 0 0,-1 0-1,1 1 1,-1-1 0,0 0 0,1 1-1,-1-1 1,1 1 0,-1-1 0,0 1-1,0-1 1,1 1 0,-1 0-1,0 0 1,2 1 0,23 16 484,-6-4-374,1 0-1,1-2 1,0 0 0,0-1 0,31 10-1,-47-20-218,-1 0-1,1 0 0,-1 0 0,1-1 1,0 0-1,0 0 0,-1-1 0,1 1 1,-1-1-1,1 0 0,0-1 0,-1 1 0,0-1 1,1 0-1,-1-1 0,8-4 0,-31 31 454,-25 28 128,1 1 1,4 2-1,-53 97 1,87-140-365,8-11 41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15963,'1'-1'102,"0"0"-1,-1 1 1,1-1-1,0 0 0,-1 0 1,1 1-1,0-1 1,0 0-1,0 1 0,-1-1 1,1 1-1,0-1 1,0 1-1,0-1 0,0 1 1,0-1-1,0 1 1,0 0-1,0 0 0,0 0 1,0 0-1,0-1 1,1 1-1,28 0 858,46 7 717,-2 0-521,144-5-1,2-31-1411,-218 28 175,13 1-409,-14 0 480,-1 0 0,0 0 0,1 1-1,-1-1 1,0 0 0,1 0 0,-1 0 0,0 0 0,1 0-1,-1 1 1,0-1 0,0 0 0,1 0 0,-1 1-1,0-1 1,0 0 0,1 0 0,-1 1 0,0-1 0,0 0-1,0 0 1,0 1 0,1-1 0,-1 0 0,0 1 0,0-1-1,0 0 1,0 1 0,0-1 0,0 0 0,0 1 0,0-1-1,0 0 1,0 1 0,0-1 0,0 0 0,0 1 0,0 0-1,-3 7-282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14251,'-1'0'53,"-2"3"481,-1 0 1,1 1-1,-1-1 1,1 1-1,-4 6 1,6-10-467,1 1-1,0-1 1,-1 1 0,1-1 0,0 1 0,0-1-1,0 1 1,0 0 0,-1-1 0,1 1-1,0-1 1,0 1 0,0 0 0,0-1-1,0 1 1,0-1 0,1 1 0,-1 0-1,0-1 1,0 1 0,0 0 0,1 0 13,0 0-1,0-1 1,-1 1 0,1 0 0,0 0 0,0-1 0,0 1 0,0-1-1,-1 1 1,1-1 0,0 1 0,0-1 0,0 1 0,0-1 0,0 0-1,2 1 1,21 2 392,0 0-1,0-1 0,0-2 0,45-4 0,-30 1-257,557-17 326,-586 21-607,28-3 4,-37 2-2,0 0 0,1 0 0,-1 0 0,0 0 0,1-1 0,-1 1 0,0-1 0,1 1 0,-1-1 0,0 1 0,0-1 0,0 0 0,0 1 0,0-1 0,1 0 0,-1 0 0,0 0 0,-1 0 0,1 0 0,0 0 0,1-1 0,-2 1-43,0 0 1,0 1 0,0-1-1,0 0 1,0 0-1,0 1 1,0-1 0,0 0-1,0 1 1,-1-1 0,1 0-1,0 1 1,0-1-1,0 1 1,-1-1 0,1 0-1,-1 1 1,1-1 0,0 1-1,-1-1 1,1 1-1,-1-1 1,1 1 0,-1-1-1,0 0 1,-17-12-253,14 11 32,-16-11-590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372 258 15347,'0'-2'256,"0"0"0,0 0 0,0 0-1,0 0 1,0 0 0,0 0 0,0 0-1,-1 0 1,1 0 0,-1 0 0,0 0-1,1 0 1,-1 0 0,0 1 0,0-1-1,0 0 1,0 0 0,0 1 0,-1-1-1,1 1 1,0-1 0,-1 1 0,1 0-1,-1-1 1,0 1 0,1 0 0,-1 0-1,0 0 1,0 0 0,-2-1 0,-4-2-134,-1 1 0,1 0 0,0 0 0,-1 0 0,0 1 1,1 0-1,-1 1 0,0 0 0,0 1 0,0-1 0,0 2 1,0-1-1,0 1 0,1 0 0,-1 1 0,0 0 0,1 1 1,-1 0-1,-11 5 0,11-3-132,-1 1 0,1 0 0,1 0 0,-1 1 0,1 0 0,0 0 0,0 1 0,1 0 0,0 0 0,1 1 0,0-1 0,0 2 0,1-1 0,0 1 0,-7 17 0,11-22 6,-1 0 1,1-1-1,0 1 1,0 0-1,0 0 1,1 1-1,0-1 1,0 0-1,0 0 1,1 6-1,0-10 4,-1 1-1,1-1 1,-1 0-1,1 1 0,-1-1 1,1 0-1,0 0 1,-1 1-1,1-1 1,0 0-1,0 0 1,0 0-1,0 0 0,0 0 1,0 0-1,0 0 1,0 0-1,0-1 1,1 1-1,-1 0 1,0-1-1,0 1 0,1-1 1,-1 1-1,1-1 1,-1 0-1,0 1 1,1-1-1,-1 0 1,1 0-1,-1 0 0,0 0 1,1 0-1,-1 0 1,1-1-1,-1 1 1,0 0-1,1-1 1,-1 1-1,2-2 0,8-1 13,-1-1 0,0-1 0,-1 0 0,1 0 1,-1-1-1,0 0 0,0 0 0,8-9 0,62-64 135,-72 71-128,7-6 70,-1-1-1,-1-1 0,0 0 1,-1-1-1,-1 0 1,-1 0-1,0-1 1,-1 0-1,8-28 0,-15 43-63,0 1-1,-1-1 1,1 0-1,-1 0 1,0 0-1,0 0 1,0 0-1,0 1 1,-1-1-1,1 0 1,-1 0-1,1 0 1,-1 0-1,0 1 1,0-1-1,0 0 1,-1 1-1,1-1 0,-2-2 1,0 2-2,0 1 1,0-1-1,1 1 1,-1 0 0,-1-1-1,1 1 1,0 1-1,0-1 1,-1 0-1,1 1 1,-1 0-1,-6-2 1,-7 0-4,0 2 1,0-1 0,0 2 0,0 0 0,-21 4 0,17-3-576,-1 1 0,1 2 0,-1 0 0,1 1 0,-35 14 0,54-18 449,0 0 0,0 0 0,0 0 1,1 1-1,-1-1 0,0 0 1,1 1-1,-1-1 0,0 1 1,1 0-1,-2 2 0,0 6-731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15675,'1'2'2519,"-1"-1"-2461,0-1 1,0 0 0,0 0-1,0 0 1,0 0-1,0 0 1,0 0-1,0 0 1,0 0-1,1 0 1,-1 0 0,0 0-1,0 0 1,0 0-1,0 0 1,0 0-1,0 0 1,0 0 0,0-1-1,0 1 1,-2 14 1659,-7 17-377,-10 21-674,2-6-705,1 0 0,-17 95 0,32-135-542,0-8 205,0-11 51,-5-6-76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16940,'2'-4'245,"-1"1"1,1 0 0,-1 0 0,1 0 0,0 0 0,0 0 0,0 0-1,1 0 1,-1 1 0,1-1 0,-1 1 0,1 0 0,0 0 0,0 0-1,0 0 1,0 0 0,0 1 0,0-1 0,0 1 0,1 0 0,-1 0-1,1 0 1,3-1 0,12-1 273,0 0-1,38-1 1,-48 4-447,15-1 22,0 1 1,0 2-1,39 6 1,-56-6-78,1-1 0,0 1 0,-1 1 1,0-1-1,0 1 0,0 0 0,0 1 1,0 0-1,0 0 0,-1 0 0,0 1 0,0 0 1,0 0-1,-1 1 0,7 7 0,-10-10 20,0 0-1,-1-1 1,1 1-1,-1 0 1,0 0-1,0 0 1,0 0-1,-1 0 1,1 0-1,0 0 1,-1 0-1,0 0 0,0 0 1,0 1-1,0-1 1,-1 4-1,-1-2 45,1 0 0,-1 0-1,0-1 1,0 1 0,0-1 0,0 1-1,-1-1 1,0 0 0,-5 7-1,3-6-67,0 1 0,0-1 0,-1-1 0,0 1-1,1-1 1,-2 0 0,1 0 0,0 0 0,-1-1-1,1 0 1,-1 0 0,0-1 0,0 0 0,-9 1-1,-3-6-2713,18 3 2652,1 0 0,0 0 0,-1 0-1,1 0 1,0 0 0,0 0 0,-1 0 0,1-1 0,0 1-1,0 0 1,-1 0 0,1 0 0,0-1 0,0 1-1,-1 0 1,1 0 0,0 0 0,0-1 0,0 1 0,0 0-1,-1 0 1,1-1 0,0 1 0,0 0 0,0-1 0,0 1-1,0 0 1,0-1 0,0 1 0,0 0 0,0 0-1,0-1 1,0 1 0,0 0 0,0-1 0,0 1 0,0 0-1,0-1 1,0 1 0,0 0 0,0 0 0,1-1 0,-1 1-1,0 0 1,0-1 0,0 1 0,0 0 0,1 0-1,-1 0 1,0-1 0,0 1 0,0 0 0,1 0 0,-1 0-1,0-1 1,1 1 0,-1 0 0,0 0 0,1 0 0,11-7-1124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13867,'-3'3'5238,"10"-5"-2937,23 1-1277,0 1-1,0 2 1,30 6 0,13 1-749,30-5-180,-1-3 0,1-5 0,123-21 0,-125 9-63,136-17 182,-178 28-147,0 3-1,62 4 1,-111-1-15,-1 0 0,1-1 1,0 0-1,0-1 0,-1 0 0,1-1 1,-1 0-1,1 0 0,-1-1 0,0 0 1,0-1-1,0 0 0,0 0 1,8-7-1,-66 31-1286,36-14 976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257 340 16836,'-1'-1'135,"1"0"0,0 0 0,-1 0 0,1 0 0,0 1 1,-1-1-1,1 0 0,-1 0 0,0 1 0,1-1 0,-1 0 1,1 1-1,-1-1 0,0 1 0,0-1 0,1 1 0,-1-1 1,0 1-1,0-1 0,1 1 0,-1 0 0,0-1 0,0 1 1,0 0-1,0 0 0,0 0 0,0 0 0,1 0 0,-1 0 1,0 0-1,-1 0 0,-31 1 1800,25 2-1774,-1 0-1,1 0 1,0 1 0,0 0 0,0 0 0,0 1 0,1 0 0,0 0 0,0 1 0,0 0 0,-11 12 0,7-5-84,1 0 0,1 0-1,0 1 1,0 0 0,-10 25 0,12-21-28,0 1 0,-4 21 0,9-32-36,1 0 1,0 1 0,0-1 0,1 0 0,0 1 0,0-1 0,2 13-1,-1-19-1,-1-1-1,0 0 1,0 1-1,1-1 0,-1 0 1,1 1-1,-1-1 0,1 0 1,0 0-1,-1 0 0,1 0 1,0 1-1,0-1 0,0 0 1,0 0-1,0-1 0,0 1 1,0 0-1,0 0 0,0 0 1,0-1-1,1 1 0,-1 0 1,0-1-1,0 1 0,1-1 1,-1 0-1,0 1 0,1-1 1,-1 0-1,0 0 0,1 0 1,-1 0-1,0 0 0,1 0 1,-1 0-1,0 0 0,3-1 1,3-1 55,0 0 0,-1-1 0,0 0 0,1 1 0,-1-2 1,10-6-1,15-15 236,0-1 1,-2-1 0,0-1-1,-2-2 1,-2-1 0,30-45-1,-44 60-183,-1-2-1,-1 1 0,0-1 0,-1 0 0,-1-1 0,-1 0 0,6-31 0,-10 42-91,-1 0 1,-1 1-1,1-1 1,-1 0-1,0 0 1,-1 1-1,0-1 1,0 0 0,-1 1-1,0-1 1,0 1-1,-1-1 1,0 1-1,0 0 1,-1 0-1,0 0 1,0 1-1,0 0 1,-1-1-1,0 1 1,0 1-1,-8-8 1,3 5-10,-1 1-1,0 0 1,0 1 0,0 0 0,0 0 0,-1 2-1,-22-7 1,23 8-114,1 0 0,-1 1 0,1 1-1,-1 0 1,0 0 0,0 1 0,0 1 0,1 0-1,-17 3 1,24-3-28,-1 0 0,1 0 0,-1 1 1,1-1-1,-1 1 0,1 0 0,0 0 0,0 0 0,0 1 0,0-1 0,1 1 0,-1-1 0,1 1 0,-1 0 0,1 0 0,0 0 0,0 0 0,0 0 0,0 1 0,1-1 0,0 1 0,-1-1 0,1 1 1,0-1-1,0 8 0,0 15-586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13867,'-12'18'1280,"-4"8"-872,-3 4-208,3 5 849,1 3-857,5 0-400,2-4-241,7-5 345,1-9-112,3-10-136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12403,'-1'-15'1377,"0"11"-815,1 0 1,-1-1 0,1 1 0,0-1-1,1 1 1,-1-1 0,1 1-1,0 0 1,2-8 0,-3 12-466,0 0 0,1 0 0,-1 0 0,1-1 0,-1 1 0,0 0 0,1 0 1,-1 0-1,0 0 0,1 0 0,-1 0 0,0 0 0,1 0 0,-1 0 0,1 0 0,-1 0 0,0 0 0,1 0 1,-1 0-1,0 0 0,1 1 0,-1-1 0,0 0 0,1 0 0,-1 0 0,0 0 0,1 1 0,-1-1 0,0 0 0,1 0 1,-1 1-1,0-1 0,0 0 0,0 0 0,1 1 0,-1-1 0,0 0 0,0 1 0,0-1 0,1 0 0,-1 1 1,0-1-1,0 0 0,0 1 0,11 19 859,-11-18-705,18 35 753,2 5-411,1 0-1,29 40 1,-43-71-576,1-1-1,0 0 1,1 0-1,0 0 1,1-1-1,0-1 1,0 0-1,1 0 0,0-1 1,0 0-1,1-1 1,13 6-1,-21-11-64,0 0-1,0 0 1,0 0-1,0-1 0,0 1 1,8-1-1,-9-3-1390,-9-2 375,-8-3 331,-5 1 144,-6 2-164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15299,'6'-5'8820,"13"-12"-7082,-4 4-953,35-27 514,112-67-1,-21 16-1432,-118 71-1002,-21 15-652,-17 10 438,-4 3 648,-4 2-190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8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12059,'3'-4'688,"-1"1"-688,-2 1-8,0 1 248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96 15395,'6'-7'553,"-1"-1"0,1 1 0,5-15 0,-10 21-452,0-1-1,0 0 0,0 0 1,0 1-1,-1-1 0,1 0 1,-1 0-1,0 1 0,1-1 1,-1 0-1,0 0 1,0 0-1,0 0 0,0 0 1,0 0-1,-1 1 0,1-1 1,-1 0-1,1 0 0,-1 0 1,1 1-1,-1-1 0,0 0 1,0 1-1,-1-3 0,1 4-33,0-1 1,1 1-1,-1-1 0,0 1 0,0 0 0,0-1 0,1 1 0,-1 0 0,0 0 0,0-1 0,0 1 0,0 0 0,0 0 1,0 0-1,0 0 0,1 0 0,-1 0 0,0 0 0,0 1 0,0-1 0,0 0 0,0 0 0,1 1 0,-1-1 1,0 1-1,0-1 0,0 0 0,1 1 0,-1-1 0,0 1 0,0 0 0,-24 21 623,8-2-610,0 0 0,2 1 0,0 1 0,2 1 0,0 0 1,2 1-1,0 0 0,-8 30 0,2 3 40,3 2-1,-11 89 1,16-40 295,6 108 0,4-136 169,-8-130 220,0 10-620,-38-309 487,38 314-617,2 26-16,3 21 23,1-8-58,1 0 0,0 0 0,0-1 0,1 1 0,-1 0 0,1-1 0,0 1 0,-1 0 0,2-1 0,-1 1 0,0-1 0,1 0 0,3 7 0,-3-8-6,-1-1 1,1 1 0,0-1-1,-1 0 1,1 1-1,0-1 1,0 0-1,0 0 1,0 0 0,0 0-1,0 0 1,0-1-1,1 1 1,-1-1 0,0 1-1,0-1 1,0 0-1,1 0 1,-1 0 0,0 0-1,0 0 1,1 0-1,-1-1 1,2 0 0,44-8-47,-24 4-330,0 1 1,1 0 0,44 1 0,-65 3 305,1 1 0,0-1 1,0 0-1,0-1 0,0 1 0,-1-1 1,1 0-1,7-2 0,8-9-302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20076,'-2'1'132,"0"0"-1,0 1 1,1-1 0,-1 0-1,1 0 1,-1 1 0,1-1-1,-1 1 1,1-1-1,0 1 1,0 0 0,0-1-1,0 1 1,0 0-1,0 0 1,0 2 0,-1-1 79,-16 34 85,3 0 0,0 1 0,3 0 0,1 1 0,2 0 0,-7 73 0,15-110-279,1 0 0,0 0 0,0 0 0,0 0 0,0 0 1,0-1-1,0 1 0,1 0 0,-1 0 0,0 0 0,1 0 0,1 3 0,-2-5-7,1 0-1,-1 1 1,0-1 0,0 0 0,1 0-1,-1 1 1,1-1 0,-1 0 0,0 0-1,1 0 1,-1 0 0,0 1 0,1-1-1,-1 0 1,1 0 0,-1 0 0,1 0-1,-1 0 1,0 0 0,1 0 0,-1 0-1,1 0 1,-1 0 0,0-1 0,1 1-1,-1 0 1,1 0 0,-1 0 0,0 0-1,1 0 1,-1-1 0,0 1 0,1-1-1,5-3 97,0-1 0,-1 0 0,1 0 0,6-10 0,-9 11-90,24-28 260,3-5-86,2 1 0,67-58 0,-95 91-193,-1 1 0,0-1 1,1 1-1,0 0 0,-1 0 1,1 1-1,0-1 0,0 1 0,0-1 1,6 0-1,-9 2 2,1 0 0,-1 0-1,1 0 1,-1 1 0,1-1-1,-1 0 1,1 0 0,-1 1 0,0-1-1,1 1 1,-1-1 0,0 1-1,1 0 1,-1 0 0,0 0 0,0-1-1,1 1 1,-1 0 0,0 0-1,0 0 1,0 1 0,0-1 0,0 0-1,-1 0 1,1 1 0,0-1-1,0 0 1,-1 1 0,1-1 0,-1 0-1,1 4 1,4 12-3,-4-12 1,0 0 1,0-1-1,1 1 0,0 0 0,4 8 0,-5-12 2,0 0 0,-1 0 0,1-1 0,0 1 0,0 0 0,0 0 0,0 0 0,0-1 0,0 1 0,0 0-1,0-1 1,0 1 0,0-1 0,0 1 0,0-1 0,0 0 0,1 1 0,-1-1 0,0 0 0,0 0 0,0 0-1,0 0 1,1 0 0,-1 0 0,0 0 0,0 0 0,0-1 0,1 1 0,0-1 0,43-17-1,-37 14-4,-1 1 0,1 0 0,0 0 0,0 1 0,10-3 0,-15 5 6,0 0-1,1 0 1,-1 0 0,0 0-1,0 1 1,0-1 0,0 1-1,0 0 1,0 0 0,0 0-1,0 0 1,0 0 0,0 1-1,-1-1 1,1 1 0,0 0-1,-1 0 1,3 2 0,-3-2-2,0-1 0,0 1-1,0-1 1,0 1 0,0-1 0,1 0 0,-1 0 0,0 0 0,1 0 0,-1 0 0,0-1 0,1 1 0,-1-1 0,1 0 0,-1 1 0,1-1 0,-1 0 0,1 0 0,-1-1 0,1 1 0,2-1 0,4-2 4,-1 0 0,0-1 0,0 1 0,13-9 0,12-6 34,-25 14-30,0 1 1,0 0-1,0 0 1,1 1-1,-1 0 1,1 0-1,14 0 1,-20 2-6,0 0 1,0 0-1,0 1 1,0 0-1,0-1 1,0 1-1,0 0 1,0 1-1,0-1 1,0 0-1,-1 1 1,1-1-1,-1 1 1,1 0-1,-1 0 1,1 0-1,-1 0 1,0 0-1,0 1 1,0-1-1,0 1 1,-1-1-1,1 1 1,2 5-1,3 7-7,-6-11-5,1 0 1,-1 0-1,1-1 1,0 1-1,0-1 1,1 0-1,-1 1 0,4 2 1,-5-5 1,0 0 0,1 0 0,-1-1 0,0 1 0,1-1-1,-1 1 1,1-1 0,-1 0 0,0 1 0,1-1 0,-1 0 0,1 0 0,-1 0 0,1 0 0,-1 0 0,1 0 0,-1-1 0,1 1 0,-1 0 0,0-1 0,1 1 0,-1-1 0,0 1 0,1-1 0,-1 0 0,0 0 0,3-1 0,-3 1-39,0 1 0,0-1 1,1 0-1,-1 0 1,0 1-1,0-1 0,0 0 1,0 0-1,0 0 0,0 0 1,0 0-1,0-1 1,0 1-1,-1 0 0,1 0 1,0 0-1,-1-1 1,1 1-1,-1 0 0,1-1 1,-1 1-1,0 0 1,0-1-1,1 1 0,-1-1 1,0 1-1,0-1 1,0 1-1,-1 0 0,1-1 1,0 1-1,0-1 0,-1 1 1,1 0-1,-1-1 1,1 1-1,-1 0 0,0 0 1,0-2-1,-9-14-328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18324,'10'-9'2184,"2"4"-1447,2 2-441,6 3 1856,9 3-2352,3 2-616,5 2 680,3 1-256,7-1-216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13131,'1'0'148,"-1"0"1,1 0-1,0 0 1,0 0 0,0 1-1,-1-1 1,1 0-1,0 0 1,0 1-1,0-1 1,-1 0-1,1 1 1,0-1 0,-1 1-1,1-1 1,0 1-1,-1 0 1,1-1-1,-1 1 1,1-1-1,0 2 1,-1-1-1,0 0 0,1 0 1,-1 0-1,0-1 0,0 1 0,-1 0 0,1 0 1,0-1-1,0 1 0,0 0 0,0 0 0,-1-1 1,1 1-1,0 0 0,-1-1 0,1 1 0,0 0 1,-1-1-1,0 2 0,-4 4 834,-1 0 0,0 0 0,-12 9 0,9-7-556,-7 6 341,6-6-493,0 1 0,1 0-1,0 0 1,0 0 0,-11 19 0,20-28-273,-1 0 0,1 1 1,0-1-1,0 0 0,0 0 0,0 1 0,-1-1 0,1 0 1,0 0-1,0 1 0,0-1 0,0 0 0,0 1 1,0-1-1,0 0 0,0 0 0,0 1 0,0-1 1,0 0-1,0 1 0,0-1 0,0 0 0,0 0 1,0 1-1,0-1 0,0 0 0,0 1 0,1-1 1,-1 0-1,0 0 0,0 1 0,0-1 0,0 0 1,1 0-1,-1 0 0,0 1 0,0-1 0,0 0 1,1 0-1,-1 0 0,0 1 0,0-1 0,1 0 1,-1 0-1,0 0 0,1 0 0,-1 0 0,0 0 0,0 0 1,1 0-1,-1 0 0,0 0 0,1 0 0,-1 0 1,0 0-1,1 0 0,21-2-53,-15 1 49,2 1-5,0-1 0,0 2-1,0-1 1,0 1-1,0 0 1,0 1 0,0 0-1,0 0 1,9 5 0,-16-6 5,0 0 0,1 0 0,-1 0 0,0 1 0,1-1 0,-1 1 0,0 0 0,0-1 0,0 1 0,-1 0 0,1 0 0,0 0 0,-1 0 0,1 1 1,-1-1-1,0 0 0,1 1 0,-1-1 0,-1 1 0,1-1 0,0 1 0,0-1 0,-1 1 0,0 0 0,1-1 0,-1 1 0,0 0 0,0-1 0,0 1 0,-1 0 1,1-1-1,-1 1 0,1-1 0,-1 1 0,-2 3 0,-2 4 41,0 1-1,-1-1 1,0-1 0,-1 1 0,0-1 0,-1 0-1,1-1 1,-2 1 0,1-2 0,-1 1 0,0-1-1,-1-1 1,0 0 0,-14 7 0,22-12-83,1 0 0,0 0 1,0-1-1,-1 1 1,1-1-1,0 1 1,-1-1-1,1 0 0,0 1 1,-1-1-1,1 0 1,-1 0-1,1 0 0,-1 0 1,1 0-1,0 0 1,-1 0-1,1-1 0,-1 1 1,1 0-1,0-1 1,-1 1-1,1-1 0,-2 0 1,2-1 13,1 1 0,-1-1 0,0 0 0,1 1 0,-1-1 0,0 0 0,1 1 0,0-1 0,-1 0 0,1 1 0,0-1 1,0 0-1,0 0 0,0 1 0,0-1 0,1 0 0,-1 1 0,0-1 0,2-3 0,9-27-356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16227,'-8'-1'2393,"-8"-1"-1361,-3 18-456,-6 10 2553,2 11-2129,1 6-208,3 6-400,7 3-183,7-8-121,7-4-40,15-14-160,3-10-97,9-19-567,-1-16-424,5-18 984,0-7-200,2-8-144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16876,'-14'17'1832,"2"0"-1248,4-2-496,5-1 1000,7-4-624,8 1-127,6 1-289</inkml:trace>
  <inkml:trace contextRef="#ctx0" brushRef="#br0" timeOffset="1">279 239 19388,'3'1'2105,"5"2"-1353,1-3-304,1 0 1000,3 3-344,0-2-624,0 2-407,0 0-706,0 1-359,-1-2-280,-2-2 872,-5-2-280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19492,'7'10'2313,"4"-6"-1529,1-4-352,6 0 1456,5-4-1072,1 0-343,-1 1-1138,-3 0 1490,-7 0-857,-3-1-72,-6-2-80</inkml:trace>
  <inkml:trace contextRef="#ctx0" brushRef="#br0" timeOffset="1">393 307 16307,'2'0'188,"0"-1"-1,0 1 1,0-1-1,-1 1 1,1-1-1,0 0 0,0 0 1,-1 0-1,1 0 1,0 0-1,-1 0 0,1 0 1,-1 0-1,2-3 1,22-24 648,-12 13 24,94-118 2080,-15 18-2443,-108 164-376,15-49-121,-46 130 172,39-105-397,2 0 0,1 1-1,-4 34 1,9-35-519,-1-25 737,1 1-1,0-1 1,0 0 0,0 0 0,0 0 0,0 1 0,0-1 0,0 0 0,0 0 0,0 0 0,0 0 0,0 1 0,0-1 0,0 0 0,0 0 0,0 0 0,0 0 0,1 1 0,-1-1 0,0 0 0,0 0 0,0 0 0,0 0-1,0 1 1,0-1 0,0 0 0,0 0 0,1 0 0,-1 0 0,0 0 0,0 0 0,0 0 0,0 1 0,0-1 0,1 0 0,-1 0 0,0 0 0,0 0 0,0 0 0,0 0 0,1 0 0,-1 0 0,0 0 0,0 0 0,0 0 0,0 0-1,1 0 1,-1 0 0,0 0 0,0 0 0,0 0 0,1 0 0,-1 0 0,0 0 0,0 0 0,0 0 0,0 0 0,1-1 0,7-7-226,5-13-189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16107,'7'-8'349,"1"0"0,-1 0 0,1 1-1,1 0 1,-1 0 0,15-8-1,-21 14-287,-1 0-1,1 0 0,0 0 0,0 0 1,0 0-1,0 0 0,0 1 0,1-1 1,-1 1-1,0-1 0,0 1 1,0 0-1,0 0 0,1 0 0,-1 0 1,0 0-1,0 0 0,0 1 1,0-1-1,1 1 0,-1-1 0,0 1 1,0 0-1,0 0 0,0 0 1,0 0-1,-1 0 0,1 1 0,0-1 1,0 0-1,-1 1 0,1-1 0,-1 1 1,1 0-1,-1-1 0,0 1 1,0 0-1,2 3 0,0 0-31,-1 0 0,-1-1 0,1 1 0,0 0 0,-1 0 0,0-1 0,0 1 0,-1 0 0,1 0 0,-1 0 0,0 0 0,0 1 0,-1-1 0,0-1 1,0 1-1,0 0 0,0 0 0,-1 0 0,1 0 0,-1-1 0,0 1 0,-5 7 0,-6 6 65,1-1 1,-2 0 0,-31 31 0,16-19 173,27-26-241,0-1 0,0 0 0,0 0 0,0 1 0,0-1 0,1 1 0,-1 0 0,1-1 0,0 1 0,0 0-1,-1 5 1,2-7-27,0 0-1,0 0 0,0 0 1,0 0-1,0 0 0,1 0 0,-1 0 1,1 0-1,-1 0 0,1 0 0,-1 0 1,1 0-1,-1-1 0,1 1 1,0 0-1,-1 0 0,1 0 0,0-1 1,0 1-1,-1 0 0,1-1 1,0 1-1,0-1 0,0 1 0,0-1 1,0 1-1,0-1 0,0 0 1,0 1-1,0-1 0,0 0 0,0 0 1,0 0-1,0 0 0,2 0 0,9 2-154,1 0 0,0-1-1,0-1 1,0 0-1,0-1 1,13-3 0,75-19 16,-63 12-118</inkml:trace>
  <inkml:trace contextRef="#ctx0" brushRef="#br0" timeOffset="1">588 0 16492,'-52'56'2922,"33"-37"-2010,-24 30 1,39-43-823,0 0 0,0 0 0,0 1 0,0 0 1,1 0-1,0 0 0,1 0 0,0 0 1,-3 12-1,5-18-92,0 0 0,0 0 0,0 0 0,0 0 0,0 0 0,0 0 0,1 0 0,-1 0 0,0 0 0,0 0 0,1 0 0,-1 0 0,1 0 0,-1 0 0,1 0 0,-1 0 0,1 0 0,0 0 0,-1-1 0,1 1 0,0 0 0,-1 0 0,1-1 0,0 1 0,0-1 0,0 1 0,0-1 0,0 1 0,0-1 0,0 1 0,-1-1 0,1 0 0,0 1 0,1-1 0,-1 0 0,0 0 0,0 0 0,1 0 0,7 1-115,-1-1 1,0 0-1,15-2 0,-19 1 75,21-3-303,31-9 1,22-5-272,-70 17 524,1 0-1,0 0 1,-1 1-1,1 0 1,-1 0-1,15 4 1,-22-4 93,0 0 0,0 0 0,0 0 0,-1 0 0,1 1 0,0-1 0,0 0 0,0 1 0,0-1 0,0 1 0,-1-1 0,1 1 0,0-1 0,0 1 0,-1-1 1,1 1-1,0 0 0,-1-1 0,1 1 0,-1 0 0,1 0 0,-1 0 0,1-1 0,-1 1 0,0 0 0,1 1 0,-1 0 15,0-1-1,0 1 0,0 0 1,0-1-1,-1 1 0,1-1 1,0 1-1,-1-1 1,1 1-1,-1-1 0,0 1 1,1-1-1,-3 3 1,-2 4 103,-2 0 1,1-1 0,-12 12-1,0-3 218,-25 17 0,8-8 30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14987,'-5'6'5423,"-13"19"-1872,-38 54-2105,-23 49-601,22-34-798,-119 150 0,138-203-1712,38-41 1632,-1 0-1,1 1 1,0-1 0,0 0-1,-1 0 1,1 0-1,0 1 1,0-1-1,-1 0 1,1 0-1,0 0 1,-1 0 0,1 0-1,0 0 1,-1 1-1,1-1 1,0 0-1,-1 0 1,1 0 0,0 0-1,-1 0 1,1 0-1,0 0 1,-1-1-1,1 1 1,0 0-1,0 0 1,-1 0 0,1 0-1,0 0 1,-1 0-1,1 0 1,0-1-1,0 1 1,-1 0-1,1 0 1,0-1 0,0 1-1,-1 0 1,1 0-1,0 0 1,0-1-1,0 1 1,-1 0 0,1-1-1,0 1 1,0 0-1,0-1 1,0 1-1,0 0 1,0 0-1,0-1 1,0 1 0,0 0-1,0-1 1,-4-20-503,4-16-316</inkml:trace>
  <inkml:trace contextRef="#ctx0" brushRef="#br0" timeOffset="1">91 100 19724,'1'-3'1769,"2"7"-1161,1 6-256,9 9 848,3 5-240,11 8-344,3 3-200,12 6-159,1 2-25,3-5-232,-1-2-72,-2-4-321,-4-7-327,-14 1 544,-8-1-64,-12-4-144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15003,'1'6'6597,"0"-6"-6465,13 5 1438,15-2-1023,62-3 796,134-19 1,-32 2-2939,-167 19 268,-26-2 1293,0 0-1,1 0 1,-1 0 0,0 0 0,1 0 0,-1 0-1,0 0 1,0 0 0,1 0 0,-1 0 0,0 0-1,1 0 1,-1 0 0,0 0 0,1 0 0,-1 0-1,0 1 1,0-1 0,1 0 0,-1 0 0,0 0-1,0 1 1,1-1 0,-1 0 0,0 0 0,0 0-1,0 1 1,1-1 0,-1 0 0,0 1 0,0-1-1,0 0 1,0 0 0,0 1 0,0-1 0,0 0-1,1 1 1,-1-1 0,0 0 0,0 0 0,0 1-1,0-1 1,0 0 0,0 1 0,0-1 0,-1 0-1,1 1 1,0-1 0,0 0 0,0 0 0,0 1-1,0-1 1,0 0 0,0 1 0,-1-1 0,1 0-1,0 0 1,0 1 0,0-1 0,-1 0 0,1 0-1,0 0 1,0 1 0,-1-1 0,1 0 0,-9 6-743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16235,'-5'26'1697,"10"-5"-921,10-8-256,16-3 872,11-4-183,11-8-265,6-6-152,4-8-240,0-4-144,-4 1-648,-6 2-480,-13-2 632,-7 1-112,-16 2-176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17788,'0'0'99,"1"0"0,-1 0 0,1 0 0,-1-1 1,1 1-1,-1 0 0,1 0 0,-1 0 0,1 0 0,-1 0 0,1 0 1,-1 0-1,1 1 0,-1-1 0,1 0 0,-1 0 0,1 0 0,-1 0 1,1 1-1,-1-1 0,1 0 0,-2 9 823,-21 19-453,12-16 218,-105 144 605,-126 227 0,233-368-1331,6-11-29,0 1 0,-1-1 1,1 0-1,-1 0 0,0 0 0,0 0 1,0-1-1,0 1 0,-5 3 0,8-7 48,0 0 0,-1 0 0,1 0 0,0 0 0,0 1 0,0-1 0,-1 0 0,1 0-1,0 0 1,0 0 0,-1 0 0,1 0 0,0 0 0,0 0 0,-1 0 0,1 0 0,0 0-1,0 0 1,-1 0 0,1 0 0,0 0 0,0 0 0,-1 0 0,1 0 0,0-1 0,0 1-1,0 0 1,-1 0 0,1 0 0,0 0 0,0 0 0,0-1 0,-1 1 0,1 0-1,0 0 1,0 0 0,0-1 0,0 1 0,0 0 0,-1 0 0,1 0 0,0-1 0,0 1-1,0 0 1,0 0 0,0-1 0,0 1 0,0 0 0,0 0 0,0-1 0,0 1 0,0 0-1,0 0 1,0-1 0,0 1 0,0 0 0,0-1 0,0-18-566,0 18 491,7-63-2744,19-78 0,5-30 430,-31 172 2455,0-1-1,-1 0 0,1 1 1,0-1-1,0 1 1,0-1-1,0 0 0,1 1 1,-1-1-1,0 1 0,0-1 1,0 1-1,0-1 0,1 1 1,-1-1-1,0 1 1,0-1-1,1 1 0,-1-1 1,0 1-1,1-1 0,-1 1 1,1-1-1,-1 1 1,1 0-1,-1-1 0,0 1 1,1 0-1,-1-1 0,1 1 1,0 0-1,15 7 3279,-3 1-2585,103 42 3329,0-2-3434,-5 12-1725,-85-47 742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16163,'4'-2'281,"0"0"-1,-1 0 1,1 0-1,-1 0 1,1-1-1,-1 0 1,0 0-1,0 0 0,4-5 1,23-37 385,-14 18 306,129-199 1200,-129 204-2065,-12 18-22,-3 6-28,-3 9 30,-30 81 128,-21 73-40,43-129-548,2 0 0,-6 58 0,15-79 250,-1-15 119,0 0 0,0 0 0,0 0 0,0 0-1,0 0 1,0-1 0,0 1 0,0 0 0,0 0 0,0 0-1,0 0 1,0 0 0,0-1 0,1 1 0,-1 0 0,0 0-1,0 0 1,0 0 0,0 0 0,0 0 0,0 0 0,1 0-1,-1-1 1,0 1 0,0 0 0,0 0 0,0 0-1,0 0 1,1 0 0,-1 0 0,0 0 0,0 0 0,0 0-1,0 0 1,1 0 0,-1 0 0,0 0 0,0 0 0,0 0-1,0 0 1,0 0 0,1 0 0,-1 1 0,0-1 0,0 0-1,0 0 1,0 0 0,0 0 0,1 0 0,-1 0-1,0 0 1,0 0 0,0 0 0,0 1 0,0-1 0,0 0-1,0 0 1,0 0 0,0 0 0,1 0 0,-1 1 0,0-1-1,12-25-277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20812,'-4'10'2065,"-2"7"-1545,-6 13-208,-2 6 1080,0 10-816,-1 4-119,3 3-313,0-3-168,6-7-200,1-4-153,0-9-399,7-3-176,-1-13-384,-1-11-593,-1-13 1129,-4-8-96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15675,'0'-4'1553,"7"2"-937,5 1-200,12 0 744,3-4-232,13 1-328,3-2-263,8-1-521,2 0-329,4-3-335,2-3-96,-3-4 568,0 1-248,-5-7-200</inkml:trace>
  <inkml:trace contextRef="#ctx0" brushRef="#br0" timeOffset="1">778 5 15139,'9'-4'2169,"-8"8"-1249,-9 16-352,-7 5 1264,-7 10-583,-6 8-241,-5 6-440,-1 4-232,-2-1-208,3-5-112,6-8-304,3-6-232,8-15-488,3-8 816,6-14-152,1-7-136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17764,'7'19'1704,"-1"5"-1112,2 2-256,11-2 793,7 2-313,8-7-320,5-2-272,5-6-944,2-2 696,-3 0-72,-3-2-104,-8 0-80</inkml:trace>
  <inkml:trace contextRef="#ctx0" brushRef="#br0" timeOffset="1">405 186 18508,'4'-2'427,"1"-1"1,-1 0 0,1 1-1,0 0 1,0 0-1,0 0 1,0 0-1,0 1 1,0 0-1,7 0 1,-9 0-326,-1 1 1,0 0-1,1-1 0,-1 1 1,1 0-1,-1 1 1,1-1-1,-1 0 0,1 1 1,-1 0-1,0-1 0,1 1 1,-1 0-1,0 0 1,0 0-1,1 0 0,-1 1 1,0-1-1,0 1 1,0-1-1,-1 1 0,1 0 1,2 3-1,-3-3-86,0 0 1,0 0-1,-1 0 0,1 0 0,-1 0 1,0 0-1,0 0 0,0 0 0,0 1 1,0-1-1,0 0 0,0 0 0,-1 0 1,1 0-1,-1 0 0,1 0 0,-1 0 1,0 0-1,0 0 0,-2 3 0,-27 41-24,24-38 21,-29 39-16,14-22 16,1 2 0,2 0-1,0 1 1,-18 43 0,33-66-16,1 1 0,1 0 1,-1 0-1,1 0 0,0 0 1,0 0-1,1 11 0,0-16-23,0 1 0,0 0-1,0-1 1,1 1 0,-1-1 0,0 1-1,1 0 1,0-1 0,-1 1 0,1-1-1,0 1 1,-1-1 0,1 0 0,0 1-1,0-1 1,0 0 0,0 0 0,1 0-1,-1 1 1,0-1 0,0 0 0,1 0-1,-1-1 1,1 1 0,-1 0 0,0 0-1,1-1 1,0 1 0,-1-1-1,1 1 1,-1-1 0,4 1 0,0-1-89,0 0 1,0 0-1,0-1 1,0 1 0,0-1-1,0 0 1,0 0-1,0-1 1,-1 1-1,9-5 1,44-28-311,-56 34 416,49-34-496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20700,'0'20'1737,"-9"7"-1273,-2 7-208,-2 12 736,-2 3-248,2 5-408,3-1-128,3-7-320,3-7-144,2-10-400,2-6-224,3-13 1496,-3-9-848,0 3-56,-1-8-72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15635,'7'11'2321,"9"1"-1305,7-6-464,4-2 2377,12-1-2129,4-3-288,8-2-928,2-2-1696,-11-6 1839,1 0-335,-9 1-264</inkml:trace>
  <inkml:trace contextRef="#ctx0" brushRef="#br0" timeOffset="1">681 201 20508,'-3'4'1897,"3"0"-1313,3-1-248,5-3 808,4 0-504,7-4-1064,2-3-952,3 1 1128,4 2-232,2 1-224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15755,'13'-8'1241,"-2"1"-961,2 3-144,7 4 304,3 0-320,2 1-840,1-2 696,9-6-216,3-3-80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18748,'2'-3'1552,"5"1"-1376,1-6-360,7 0 440,3-4 32,8 0-384,6 1-168</inkml:trace>
  <inkml:trace contextRef="#ctx0" brushRef="#br0" timeOffset="1">469 5 13907,'19'7'1728,"-11"0"-943,-1-1 1215,-2-6-1328,3-1-392,1-4 72,5 1-344,-1-2-104</inkml:trace>
  <inkml:trace contextRef="#ctx0" brushRef="#br0" timeOffset="2">639 21 17636,'2'7'1808,"-4"-1"-1056,-2-2 1097,6-4-809,3-3-1112,1-7 352,6 0-168,-1-4-88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16203,'3'3'1809,"-9"7"-889,-8 5-328,-9 10 1025,-5 8-273,-7 13-336,-4 4-176,-4 5-272,-2 2-136,4 0-208,4-5-64,5-9-152,5-9-112,7-11-536,3-4-328,5-15 784,4-4-144,2-14-128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19156,'3'8'1888,"1"9"-1127,5 1-265,9 5 824,8 5-336,11 2-160,5 1-127,7 4-417,1-4-216,-1-1-552,-4-4-361,-6-6 673,-7-4-144,-14-13-136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 14851,'0'-1'262,"1"0"0,-1 0 0,0 1 0,1-1 0,0 1 0,-1-1 0,1 0 0,-1 1 0,1-1 0,0 1 0,-1 0 0,1-1 0,0 1 0,0-1 0,-1 1 0,1 0 0,0 0 0,0-1 0,0 1 1,-1 0-1,1 0 0,1 0 0,-5 26 2328,3-26-2592,-56 183 2273,26-95-1620,28-83-605,-6 25 185,8-29-221,0 0 0,0 0 0,0 0 0,0 0 0,0-1 0,0 1 0,0 0-1,0 0 1,1 0 0,-1-1 0,0 1 0,0 0 0,1 0 0,-1-1 0,0 1 0,1 0 0,-1 0-1,1-1 1,-1 1 0,1-1 0,-1 1 0,1 0 0,-1-1 0,1 1 0,0-1 0,-1 1-1,1-1 1,0 1 0,-1-1 0,1 0 0,0 1 0,0-1 0,1 0 0,3 1 13,0-1 0,1 0 1,-1 0-1,0 0 0,0-1 1,0 0-1,0 0 0,0 0 0,0 0 1,0-1-1,8-4 0,11-5 71,22-15 0,-37 20-65,36-24 77,0-2-1,58-55 1,-124 115-101,2 1-1,0 1 0,2 1 0,-19 48 1,35-76-109,0 0 0,0 1 1,0-1-1,0 1 1,1-1-1,-1 1 1,1-1-1,0 1 0,0-1 1,0 1-1,1 0 1,-1-1-1,2 5 1,-1-6 19,0-1 1,-1 0-1,1 1 1,0-1 0,0 0-1,0 0 1,0 0 0,0 0-1,1 0 1,-1 0 0,0 0-1,0 0 1,1-1 0,-1 1-1,0 0 1,1-1-1,-1 1 1,1-1 0,-1 0-1,1 1 1,-1-1 0,1 0-1,-1 0 1,1 0 0,-1 0-1,1 0 1,-1 0 0,1 0-1,-1 0 1,1-1-1,-1 1 1,2-1 0,17-5-708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17036,'4'1'2136,"-4"4"-1272,0 9-232,-2 6 1097,-2 10-497,0 3-200,-5 7-416,4 3-176,-4 0-327,2-3-185,2-5-361,1-6-175,1-11-408,3-4-208,0-11-865,-1-14 1329,-2-3-144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15283,'0'-4'1857,"8"1"-753,7-1-320,8 1 1096,2 0-247,7 0-457,1 2-256,0-1-632,-2 2-544,-5-5 320,-3-5-152,-8-3-152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14851,'-1'-6'1809,"1"-1"-1065,7 8-160,7 1 1240,18 3-616,8 0-127,13-2-209,6-1-128,4-2-136,1-1-128,-1-2-320,-1-5-272,-13-1-584,-10-3-408,-17 0 848,-7 3-208,-11 8-160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15435,'3'6'1769,"16"-3"-849,8-5-264,17-8 1360,9-1-663,9-5-513,4 0-80,3-1-352,-5 0-488,-11 3 304,-10 2-192,-15 6-96,-8 2-128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42 15523,'0'0'63,"0"0"-1,0 0 1,-1 0-1,1 0 0,0 0 1,0 0-1,0 0 1,0 0-1,0 0 0,-1 0 1,1 0-1,0 0 1,0 0-1,0 0 1,0 0-1,-1 0 0,1 0 1,0 0-1,0 0 1,0 0-1,0 0 1,0 0-1,-1 0 0,1 0 1,0 0-1,0-1 1,0 1-1,0 0 0,0 0 1,0 0-1,-1 0 1,1 0-1,0 0 1,0 0-1,0-1 0,0 1 1,0 0-1,0 0 1,0 0-1,0 0 0,0 0 1,0-1-1,0 1 1,0 0-1,0 0 1,0 0-1,0 0 0,0-1 1,0 1-1,0 0 1,0 0-1,0 0 0,0 0 1,0 0-1,0-1 1,0 1-1,0 0 1,0 0-1,0 0 0,0 0 1,0 0-1,0-1 1,0 1-1,1 0 0,-1 0 1,0 0-1,0 0 1,10-9 1823,4 5-1358,0-1-1,1 2 1,0 0-1,0 0 1,-1 1 0,26 1-1,-15 0-265,236-4-286,-242 10-447,-19-5 447,0 0 1,0 0-1,0 0 1,0 0-1,1 0 1,-1 1-1,0-1 1,0 0 0,0 0-1,0 0 1,0 0-1,0 1 1,0-1-1,0 0 1,0 0-1,0 0 1,0 0-1,0 1 1,0-1-1,0 0 1,0 0-1,0 0 1,0 1-1,0-1 1,0 0-1,0 0 1,0 0-1,0 0 1,-1 0-1,1 1 1,0-1-1,0 0 1,0 0-1,0 0 1,0 0 0,0 0-1,0 1 1,-1-1-1,1 0 1,0 0-1,0 0 1,0 0-1,0 0 1,0 0-1,-1 0 1,1 0-1,-32 15-2000,-36 7 81,-19 5-618,2 4 1,-91 47-1,166-73 2724,7-3 22,0-1 0,0 0-1,0 1 1,0 0 0,0-1 0,0 1-1,1 0 1,-1 1 0,1-1 0,-1 0-1,1 1 1,-4 4 0,6-6-131,0-1 0,0 0 0,0 0 1,0 1-1,0-1 0,0 0 0,0 1 0,0-1 1,0 0-1,0 0 0,0 1 0,0-1 0,0 0 1,0 1-1,1-1 0,-1 0 0,0 0 0,0 1 1,0-1-1,0 0 0,1 0 0,-1 0 0,0 1 0,0-1 1,0 0-1,1 0 0,-1 0 0,0 1 0,0-1 1,1 0-1,-1 0 0,0 0 0,0 0 0,1 0 1,-1 0-1,0 0 0,0 0 0,1 1 0,-1-1 1,0 0-1,1 0 0,-1 0 0,1-1 0,15 2 1589,-13-1-1452,14-1 747,9 0 264,0 1-1,41 5 0,-61-5-1112,0 1-1,-1 0 1,0 1 0,1-1-1,-1 1 1,0 0 0,1 0-1,-1 0 1,-1 1 0,1 0-1,0 0 1,-1 0 0,1 1-1,-1-1 1,0 1 0,0 0-1,0 0 1,4 7 0,-7-8-67,1-1 1,-1 1 0,0 0 0,0 0-1,0 0 1,0 0 0,0 1-1,-1-1 1,0 0 0,1 0 0,-1 0-1,0 0 1,-1 0 0,0 6 0,0-3-3,-1 0 0,0 0 1,0 0-1,-1 0 1,0-1-1,0 1 0,-4 5 1,-7 6 3,0 0 1,-1-1-1,-21 18 1,31-30-18,-75 65 69,42-39-21,-61 64 1,94-88-57,3-5 1,0 1 0,1 0 0,-1 0 0,0 0 1,1 0-1,-1 0 0,1 0 0,0 1 0,0-1 0,-1 0 1,2 1-1,-1-1 0,0 1 0,0 2 0,1-4 1,0 0 0,0-1 0,1 1-1,-1-1 1,0 1 0,1-1 0,-1 1 0,1-1-1,-1 1 1,0-1 0,1 1 0,-1-1 0,1 1-1,-1-1 1,1 0 0,-1 1 0,1-1 0,0 0-1,-1 0 1,1 1 0,-1-1 0,1 0 0,0 0-1,-1 0 1,1 0 0,0 0 0,-1 0 0,1 0-1,-1 0 1,1 0 0,0 0 0,-1 0 0,1 0-1,0 0 1,-1 0 0,1 0 0,-1-1 0,2 1-1,31-9-1,-28 8 5,57-18-6,131-37-73,-156 48-426,1 1 1,0 2-1,47 0 0,-54 6 160,-7 3-123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33 17980,'9'-12'1063,"6"-7"829,-14 18-880,-8 12-25,-109 163 2152,56-94-3111,-80 82-1,137-158-29,-6 6-126,0 0 0,-1 0 0,0-1-1,0 0 1,-1-1 0,0-1-1,-22 12 1,32-18 147,-1-1 0,1 1 0,0-1 0,0 1-1,-1-1 1,1 0 0,0 0 0,0 0 0,-1 1 0,1-1 0,0-1 0,-1 1 0,1 0-1,0 0 1,0 0 0,-1-1 0,1 1 0,0 0 0,0-1 0,0 1 0,-1-1-1,-1-1 1,2 1-28,0-1-1,-1 1 0,1-1 0,0 1 0,0-1 1,0 0-1,0 0 0,0 1 0,0-1 1,0 0-1,1 0 0,-1 0 0,0-2 0,-5-28-126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17412,'2'3'1448,"5"-4"-1080,4-2-184,14-1 576,2-2-216,10 1-440,6 0-216,0-1-280,2 0-200,-4 3-280,-1 3 392,-11-1 112,-6 1-120,-12 0-8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0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14075,'17'11'2104,"0"3"-1103,0 4-297,5 7 1640,6 6-1183,1 1-145,5 2-304,-1-1-312,0-3-1032,0-4 704,-1-1-224,-2-4-120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17516,'7'-4'557,"11"-6"1424,-13 12-881,-6 9-36,-7 10-99,-2 0-1,-17 30 1,-4 9-530,23-44-378,5-12-46,1 0 0,0 1 0,0-1 0,0 1 1,0-1-1,1 1 0,0 0 0,0 0 0,0-1 0,0 1 0,1 9 1,0-13-14,0-1 1,0 1-1,0-1 1,0 1-1,0-1 1,1 1-1,-1-1 1,0 1-1,0-1 1,0 1-1,1-1 1,-1 1-1,0-1 1,1 1-1,-1-1 1,0 0-1,1 1 1,-1-1-1,1 1 1,-1-1-1,0 0 1,1 1-1,-1-1 1,1 0-1,-1 0 1,1 1-1,-1-1 1,1 0-1,-1 0 1,1 0-1,0 0 1,1 0-57,-1 0 0,1 0 0,0 0 0,-1-1 0,1 1 0,-1-1-1,1 1 1,-1-1 0,1 0 0,-1 0 0,2 0 0,3-4-437,0 1-1,0-1 1,-1 0-1,6-5 0,-1-3 152,-1 0 0,0 0-1,11-22 1,5-19-494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20220,'-10'5'1865,"6"-4"-1265,3-1-312,3 0 560,6-3-744,3-5 152,-1-2-200,-6-2-304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7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15027,'17'-15'4135,"-10"14"-712,-6 12-1677,-14 34-65,9-37-1626,1 1 0,1 0 0,0-1 0,-2 14 0,4-21-54,0-1 1,0 1-1,0-1 1,0 0-1,0 1 0,0-1 1,0 1-1,0-1 1,0 0-1,0 1 0,0-1 1,1 1-1,-1-1 0,0 0 1,0 1-1,0-1 1,1 0-1,-1 1 0,0-1 1,0 0-1,1 0 1,-1 1-1,0-1 0,1 0 1,-1 0-1,0 1 1,1-1-1,-1 0 0,0 0 1,1 0-1,-1 0 1,1 0-1,-1 1 0,0-1 1,1 0-1,-1 0 1,0 0-1,1 0 0,-1 0 1,1 0-1,-1 0 1,0 0-1,1-1 0,-1 1 1,1 0-1,-1 0 0,22-7 35,-21 7-34,21-11 72,1-1 0,-2-1 1,25-18-1,23-15 277,-67 45-337,-1 0 0,1 0 0,-1 1 0,0-1 0,1 0 0,0 1 0,-1-1 0,1 1 0,-1-1 0,1 1 0,1 0 0,-2 0-10,-1 0-1,0 0 1,0 0-1,0 0 1,1 1-1,-1-1 1,0 0-1,0 0 0,0 0 1,1 0-1,-1 1 1,0-1-1,0 0 1,0 0-1,0 0 1,0 1-1,0-1 0,1 0 1,-1 0-1,0 1 1,0-1-1,0 0 1,0 0-1,0 1 1,0-1-1,0 0 1,0 0-1,0 1 0,0-1 1,0 0-1,0 0 1,0 1-1,0-1 1,-1 0-1,1 0 1,0 1-1,0-1 0,0 0 1,0 1-1,-21 36-19,13-24-202,5-8 85,-1 2-191,0 1-1,0-1 1,-1 0 0,0-1 0,0 1 0,-7 6 0,5-8-187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293 160 11410,'8'-6'428,"-2"-1"0,1 1 0,0-2 0,-1 1 0,-1-1 0,1 0 0,4-9 0,-8 14-234,-1-1 1,1 1-1,-1-1 0,0 1 1,0-1-1,0 0 0,-1 0 1,1 1-1,-1-6 1,0 7-93,0-1 0,0 1 0,-1 0 0,1 0 0,-1 0 1,1 0-1,-1 0 0,0 0 0,0 1 0,0-1 0,0 0 1,0 0-1,0 0 0,-1 1 0,1-1 0,0 1 0,-1-1 0,-1-1 1,1 2-50,0-1 0,0 1 0,0-1 1,-1 1-1,1 0 0,0-1 0,-1 1 1,1 1-1,-1-1 0,1 0 0,-1 0 0,1 1 1,-1 0-1,1-1 0,-1 1 0,1 0 1,-1 0-1,-3 1 0,2 0-12,0 0 0,0 0 0,1 0 0,-1 1-1,0 0 1,0 0 0,1 0 0,0 0 0,-1 0 0,-4 5 0,0 1 13,0 1 0,0 0 0,1 0 0,0 0 0,1 1 0,0 0 0,-7 14 0,5-3 76,1 1-1,1-1 0,1 1 0,0 0 0,-2 44 0,10 113 534,25 74-124,-25-242-487,-2-14-59,-3-19-214,-10-21-967,-1 0 0,-3 1 0,-1 0-1,-2 2 1,-2 0 0,-2 1 0,-28-38 0,50 77 1258,1-1 0,0 1-1,-1 0 1,1-1 0,-1 1 0,1-1-1,0 1 1,-1-1 0,1 1-1,0-1 1,0 1 0,-1-1 0,1 1-1,0-1 1,0 1 0,0-1 0,0 1-1,-1-1 1,1 1 0,0-1 0,0 0-1,0 1 1,0-1 0,1 1-1,-1-1 1,0 1 0,0-1 0,0 0-1,0 1 1,0-1 0,1 1 0,-1-1-1,0 1 1,0-1 0,1 1 0,-1-1-1,1 1 1,-1 0 0,0-1-1,1 1 1,-1-1 0,1 1 0,-1 0-1,1-1 1,-1 1 0,1 0 0,-1 0-1,1-1 1,-1 1 0,1 0 0,-1 0-1,1 0 1,-1 0 0,1-1 0,-1 1-1,2 0 1,6-1 273,0 0-1,0 1 1,12 0-1,-4 0 0,30-3-340,54-11 1,-75 10-167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8 13059,'0'0'77,"0"0"0,0-1 0,0 1 1,0 0-1,1 0 0,-1 0 0,0 0 0,0-1 0,0 1 1,0 0-1,0 0 0,1 0 0,-1-1 0,0 1 1,0 0-1,0 0 0,0 0 0,0-1 0,0 1 0,0 0 1,0 0-1,0-1 0,0 1 0,0 0 0,0 0 1,0 0-1,0-1 0,0 1 0,0 0 0,0 0 0,0-1 1,-1 1-1,1 0-25,0 0 0,-1 0 1,1 0-1,0 0 0,0 0 1,-1-1-1,1 1 0,0 0 1,-1 0-1,1 1 0,0-1 0,0 0 1,-1 0-1,1 0 0,0 0 1,-1 0-1,1 0 0,0 0 1,0 0-1,-1 0 0,1 1 1,0-1-1,0 0 0,-1 0 1,1 0-1,0 0 0,0 1 0,0-1 1,-1 0-1,1 0 0,0 1 1,-15 16 753,1 1-1,1 0 1,-16 29 0,10-15-339,-9 13 395,-42 90 1,64-122-876,1 0-1,0 0 1,1 1-1,1-1 1,0 1-1,1 0 1,0 0-1,1 0 1,1 0-1,0 0 1,1 0-1,3 21 0,-3-31-99,1 0 0,-1-1-1,0 1 1,1 0-1,0 0 1,0-1 0,0 1-1,0-1 1,4 4-1,-5-6 76,0 0-1,0 0 0,1 1 1,-1-1-1,0 0 0,1 0 1,-1-1-1,1 1 0,-1 0 0,1 0 1,-1-1-1,1 1 0,-1-1 1,1 1-1,0-1 0,-1 0 0,1 0 1,0 1-1,-1-1 0,1 0 1,0-1-1,-1 1 0,1 0 0,2-1 1,14-6-504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 14435,'2'-2'307,"14"-5"1517,-12 8-834,-6 7 22,-12 16-84,-2 0 0,0-1 0,-22 23-1,10-13-552,-98 135-187,111-155-594,15-13 408,0 0 1,-1 0-1,1 0 1,0 0 0,-1 0-1,1 0 1,0 0-1,-1 0 1,1 0-1,-1 0 1,1 0 0,0 0-1,-1 0 1,1 0-1,0 0 1,-1 0-1,1 0 1,0 0-1,-1 0 1,1-1 0,0 1-1,-1 0 1,1 0-1,0 0 1,-1-1-1,1 1 1,-2-3 2,0 1 0,1-1 0,0 0 1,0 0-1,-1 0 0,2 0 0,-1 0 0,-1-5 0,-2-18-159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15403,'8'8'1545,"4"-1"-929,6 0-224,5 1 616,1 1-120,6 1-296,3-3-320,0 2-616,-3-1-280,-6 0 512,-5-4-152,-5 0-160</inkml:trace>
  <inkml:trace contextRef="#ctx0" brushRef="#br0" timeOffset="1">359 55 15515,'-3'10'1529,"-4"3"-961,-3 3-224,0 4 656,-2 4-248,4 5-216,0-1-112,6-3-248,0-1-112,6-7-120,4-4-136,6-9-384,2-4-152,-1-10 560,0-7-136,-2-7-104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13755,'0'0'1744,"-1"2"-1112,-1 0-287,2 1 1551,2-2-1440,0 1-416,1-2 128,-4 1-256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12347,'6'5'620,"-1"1"0,0 0 0,0 0 0,-1 0 0,0 1 0,0 0 0,4 8 0,18 56 2514,-14-37-2785,-1-4-40,-1 1-1,-1 0 1,7 56 0,-14-70-300,-2 1 1,0 0-1,0 0 1,-2 0-1,0 0 1,-1-1-1,-1 1 1,-8 23-1,0-10-159,0-1 0,-3 0-1,0-1 1,-2 0 0,-1-1 0,-1-1 0,-25 27-1,12-25-38,30-27 160,-1-1 1,1 0-1,-1 0 0,1 0 0,-1 0 1,1 0-1,-1-1 0,-3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14955,'3'3'1497,"7"3"-889,1-5-248,9-1 856,3 0-528,4 0-480,2 1-296,1-2 160,-1 1-72,-6 1-176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15611,'-3'-1'1625,"9"-1"-913,4 0-264,12-1 872,6-2-264,11 0-375,4 0-265,6 1-456,-1 0-264,-6 1-561,-3 0 1105,-16 2-416,-21 1-104,3 4-160</inkml:trace>
  <inkml:trace contextRef="#ctx0" brushRef="#br0" timeOffset="1">26 135 14587,'7'5'1512,"12"-5"-879,7-2-249,7-1 704,7-2-216,6-1-496,1 0-424,-1-4 168,3 1-96,-2 1-144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14123,'32'1'3678,"171"-22"-1230,16 0-3756,-209 20 1049,-7 0 156,-1 1 0,0 0 0,0 0 0,1 0 0,-1 0 0,0 0 0,0 0 1,1 1-1,-1-1 0,0 1 0,0-1 0,4 2 0,-6-1 68,0-1 1,0 0-1,0 0 0,0 0 1,0 1-1,0-1 1,0 0-1,1 0 1,-1 0-1,0 1 1,0-1-1,0 0 0,0 0 1,0 1-1,0-1 1,0 0-1,0 0 1,0 1-1,0-1 1,-1 0-1,1 0 0,0 0 1,0 1-1,0-1 1,0 0-1,0 0 1,0 0-1,0 1 1,0-1-1,-1 0 0,1 0 1,0 0-1,0 1 1,0-1-1,0 0 1,-1 0-1,1 0 1,0 0-1,0 0 0,-1 1 1,-8 5-754,-1-1 183,-1 0 0,0-1 0,0 0-1,-23 3 1,23-4 323,-31 4-403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13139,'-4'2'330,"0"1"1,1 0 0,-1 0-1,1 0 1,0 0 0,0 1-1,-4 6 1,6-9-248,1 0 0,-1 0 0,1 0 0,0 0 0,0 1 0,-1-1 0,1 0 0,0 0 0,0 0 0,0 0 0,0 1-1,1-1 1,-1 0 0,0 0 0,0 0 0,1 0 0,-1 1 0,0-1 0,1 0 0,0 0 0,-1 0 0,1 0 0,-1 0 0,1 0 0,0 0 0,0 0 0,-1-1 0,1 1 0,0 0 0,0 0 0,0-1 0,0 1 0,0 0 0,0-1 0,2 1 0,11 8 396,1-2 1,0 0-1,0-1 1,23 7-1,-21-8-241,0 1 0,0 1 1,22 12-1,-38-18-227,1 0 1,0 0-1,-1 0 1,1 0-1,0 0 1,-1 0-1,1 0 1,-1 1-1,0-1 0,1 0 1,-1 1-1,0-1 1,0 1-1,0 0 1,0-1-1,0 1 1,0 0-1,0 0 1,-1-1-1,1 1 1,0 0-1,-1 0 1,0 0-1,1 0 1,-1 0-1,0 0 1,0 0-1,0 0 1,0-1-1,-1 1 0,1 0 1,-1 0-1,1 0 1,-1 0-1,1 0 1,-1-1-1,-1 4 1,-3 3-1,-1-1 1,0 1-1,0-1 1,0 0-1,-1-1 1,0 0-1,-9 7 1,-60 36 39,67-43-43,-33 18 44,22-13 11,1 1 0,0 1 1,-27 22-1,46-35-54,-1 1-1,0-1 1,0 1-1,1 0 1,-1-1-1,1 1 1,-1 0 0,0 0-1,1 0 1,-1-1-1,1 1 1,0 0-1,-1 0 1,1 0 0,0 0-1,-1 0 1,1 1-1,0-2-2,0 1-1,0-1 1,1 0 0,-1 1-1,0-1 1,0 0-1,0 1 1,1-1 0,-1 0-1,0 0 1,1 1-1,-1-1 1,0 0 0,1 0-1,-1 1 1,0-1-1,1 0 1,-1 0 0,0 0-1,1 1 1,-1-1-1,0 0 1,1 0 0,-1 0-1,1 0 1,-1 0-1,1 0 1,36-1 187,-36 1-192,159-29 327,-108 17-1199,1 3 0,91-5 1,-142 15 424,-9 1-130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 12995,'9'-11'2100,"-9"11"-2054,0-1 1,0 1-1,0 0 1,0 0-1,1 0 1,-1 0-1,0 0 1,0 0-1,0 0 1,0-1-1,0 1 0,0 0 1,0 0-1,0 0 1,0 0-1,0 0 1,0 0-1,-1 0 1,1 0-1,0-1 1,0 1-1,0 0 1,0 0-1,0 0 1,0 0-1,0 0 0,0 0 1,0 0-1,0 0 1,0 0-1,0-1 1,0 1-1,0 0 1,-1 0-1,1 0 1,0 0-1,0 0 1,0 0-1,0 0 1,0 0-1,0 0 0,0 0 1,0 0-1,-1 0 1,1 0-1,0 0 1,0 0-1,0 0 1,0 0-1,0 0 1,0 0-1,-2 0 126,0 1 0,0 0 0,0-1 0,1 1 0,-1 0-1,0 0 1,1 0 0,-1 0 0,1 0 0,-1 0 0,1 0 0,-2 2 0,-38 40 724,2 3 1,-45 70 0,28-40-373,47-61-453,7-11-72,0 0 0,-1 0 0,1 0-1,-1-1 1,0 1 0,0-1 0,-7 6 0,10-9-35,0 0 0,-1 0 1,1 0-1,-1 0 0,1 1 0,0-1 0,-1 0 0,1 0 0,0 0 0,-1 0 0,1 0 1,-1 0-1,1-1 0,0 1 0,-1 0 0,1 0 0,0 0 0,-1 0 0,1 0 0,0 0 1,-1-1-1,1 1 0,0 0 0,-1 0 0,1 0 0,0-1 0,0 1 0,-1 0 0,1-1 0,0 1 1,0 0-1,-1 0 0,1-1 0,0 1 0,0 0 0,0-1 0,0 1 0,0 0 0,-1-1 1,1 1-1,0-1 0,-8-21-862,6 14 804,-3-10-385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14107,'11'2'1464,"5"6"-808,1-1-191,8 6 679,0 0-128,5 2-208,2 1-128,-5-2-248,-1-1-47,-6 0-417,-4-4-353,-12-3 361,-4 1-80,-11-1-64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39 228 13451,'-1'13'2824,"12"-24"-912,-2 2-1386,166-200 3869,-167 198-4143,-7 10 52,-1 12-220,17 13-100,-16-15 14,-1 1 1,0-1-1,0 1 1,-1 0-1,0-1 1,-1 1-1,0-1 1,-7 18 0,2-1-8,-7 36 18,-16 56-15,25-104 21,0 0 0,-1-1 0,0 0 0,-1 0 0,0-1 0,-12 15 0,16-24 0,1 0 0,0 0 0,-1-1 0,0 1 0,1-1-1,-1 0 1,0 0 0,0 0 0,0 0 0,-1 0 0,1-1-1,0 1 1,-1-1 0,1 0 0,-1 0 0,1 0 0,-1-1-1,-4 1 1,6-1-7,-1 0 0,1-1 0,-1 1 0,0-1-1,1 0 1,-1 1 0,1-1 0,0 0 0,-1-1 0,1 1-1,0 0 1,0-1 0,0 1 0,0-1 0,0 0 0,0 1-1,0-1 1,0 0 0,1 0 0,-1 0 0,1-1 0,-1 1 0,1 0-1,0-1 1,0 1 0,-1-3 0,-3-7-177,1-1 1,1 1 0,0-1-1,1 0 1,-1-17-1,1-67-771,2 90 949,1-38-406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19324,'-9'9'1560,"5"-9"-1199,0 0-129,2 2 8,1-2 1008,4-2-944,1 1-96,0-2-104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43 189 12995,'9'-5'867,"0"-1"0,0 0 0,0 0 0,-1-1 0,0 0 0,12-14 0,-1 0-532,33-45 0,-40 44-152,0 0 320,-10 25-293,-6 13-117,-1 3-57,0-1 0,-3 34 0,8-44-34,-1 0 1,1-1-1,1 1 1,0 0 0,0-1-1,0 1 1,1-1-1,0 1 1,5 12-1,-4-16 53,-1 1-1,-1-1 1,1 1-1,-1 0 1,0-1-1,0 1 0,0 0 1,0 0-1,-1 0 1,0 0-1,0 0 1,0 0-1,-1-1 0,0 1 1,-1 5-1,1-6-15,-1-1 0,1 1 0,-1-1 0,0 0 0,0 1 1,0-1-1,-1 0 0,1 0 0,-1 0 0,1-1 0,-1 1 0,0-1 0,0 1 0,0-1 0,0 0 0,-1 0 0,1 0 0,-1-1 0,1 1 0,-5 0 0,3 0-43,-1-1-1,0 0 1,0 0-1,0 0 0,0-1 1,0 0-1,0 0 0,0-1 1,0 1-1,0-1 1,1-1-1,-1 1 0,0-1 1,1 0-1,-1 0 0,1-1 1,-8-4-1,10 5-41,0 1 1,0-1-1,0-1 0,0 1 1,1 0-1,-1-1 0,1 1 1,-1-1-1,1 0 0,0 1 0,0-1 1,1 0-1,-1 0 0,0-1 1,1 1-1,0 0 0,0 0 0,0-1 1,0 1-1,0-1 0,1 1 1,0-1-1,-1 1 0,1-1 0,1 1 1,-1 0-1,0-1 0,1 1 1,0-1-1,1-5 0,9-16-333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14507,'4'0'1688,"3"-6"-1119,2-2-241,1-1 1136,1 2-1312,1 3 984,-2-2-968,3-4-56,0 4-32</inkml:trace>
  <inkml:trace contextRef="#ctx0" brushRef="#br0" timeOffset="1">154 261 14059,'0'3'1824,"0"2"-919,2-3-353,3-2 1640,5-3-1088,5-1-439,3 1-169,4-3-560,1 3-336,-2 2 1752,-1-1-1344,-5 2 88,-8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16131,'2'3'1505,"5"-2"-945,3-1-208,9 0 616,4-1-168,2-2-456,4 0-312,1-4 1593,-3 0-1441,-7 3 8,-1-2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59 13691,'3'-5'396,"1"1"-1,-1 0 1,-1-1 0,1 1-1,3-8 1,-6 11-346,0 0 0,0 1 0,1-1 0,-1 0-1,0 1 1,0-1 0,0 0 0,1 1 0,-1-1 0,0 0 0,0 0 0,0 1 0,0-1 0,-1 0-1,1 1 1,0-1 0,0 0 0,0 1 0,0-1 0,-1 0 0,1 1 0,0-1 0,-1 0-1,1 1 1,0-1 0,-1 1 0,1-1 0,-1 1 0,1-1 0,-1 1 0,1-1 0,-1 1-1,1-1 1,-1 1 0,0-1 0,1 1 0,-1 0 0,0 0 0,1-1 0,-1 1 0,0 0 0,1 0-1,-1 0 1,0 0 0,1-1 0,-1 1 0,0 0 0,1 0 0,-1 0 0,0 1 0,0-1-1,-1 0 1,-7 1 226,0 0-1,-1 1 0,1 0 0,0 0 0,0 1 0,0 0 1,1 1-1,-15 7 0,-62 43 472,65-39-660,0 0 1,1 2 0,1 1 0,1 0 0,0 1 0,1 1-1,2 0 1,-17 29 0,20-29-67,1 0 0,1 1 0,1 0-1,0 1 1,2 0 0,1 0 0,0 0 0,2 1 0,-2 29 0,5-45-21,0 0 1,0 0 0,1 0 0,0-1 0,0 1 0,1 0-1,0-1 1,0 1 0,0-1 0,4 7 0,-4-10-45,-1 0 1,1-1-1,0 0 1,0 1-1,0-1 1,0 0-1,1 0 1,-1 0-1,0-1 1,1 1-1,-1 0 1,1-1-1,0 0 1,0 1-1,-1-1 1,1 0-1,0-1 1,0 1-1,0 0 1,0-1-1,0 0 1,0 1-1,0-1 1,0 0-1,5-1 1,4-2-123,-1 1 1,0-2-1,0 1 0,0-2 1,0 1-1,-1-1 1,1-1-1,-1 0 0,9-8 1,28-18-353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79 14923,'-1'-5'228,"1"0"0,0 0 1,-1 0-1,0 0 0,0 0 0,-1 1 0,1-1 0,-1 0 1,0 1-1,-4-7 0,4 9-159,1 1 0,0-1 0,-1 1 0,1-1 0,-1 1 0,0 0 0,1 0 0,-1-1 0,0 1 0,0 1 0,0-1 0,1 0 0,-1 0 0,0 1 0,0-1 0,0 1 0,0-1 0,-1 1 0,1 0 1,0 0-1,0 0 0,0 0 0,0 0 0,0 0 0,0 1 0,0-1 0,0 1 0,-3 1 0,-6 2 50,1 0 0,0 1 1,1 0-1,-1 0 0,1 1 0,0 1 1,0 0-1,1 0 0,0 0 0,-11 15 1,-4 5-61,2 1 1,-18 32 0,38-58-60,-12 19-7,1 0 1,-10 25-1,20-41 4,0-1 0,0 1 0,0-1 0,1 1 0,0 0 0,0 0 1,0-1-1,1 1 0,0 0 0,-1 0 0,2 0 0,-1 0 0,1 0 0,-1 0 0,1-1 1,0 1-1,4 7 0,-4-9 2,1-1 1,0 0-1,0 0 0,0 0 1,0 0-1,0-1 1,0 1-1,0 0 1,1-1-1,-1 1 0,1-1 1,-1 0-1,1 0 1,-1 0-1,1 0 0,0-1 1,0 1-1,-1-1 1,1 1-1,0-1 1,0 0-1,-1 0 0,1 0 1,0-1-1,4 0 1,4 0 3,1-2 0,0 1 1,-1-2-1,19-7 0,-13 3 13,-1 0 0,0-2 0,0 0 0,-1 0 1,0-2-1,21-20 0,-27 23-1,-1 0-1,0 0 1,-1 0 0,0-1-1,-1 0 1,0-1 0,0 1 0,-1-1-1,0 0 1,-1-1 0,3-14 0,-6 25-20,-1-1 0,1 0 1,-1 1-1,0-1 0,0 0 1,1 0-1,-1 1 1,0-1-1,-1 0 0,1 0 1,0 1-1,0-1 0,-1 0 1,1 1-1,-1-1 1,0 0-1,1 1 0,-1-1 1,0 1-1,0-1 1,0 1-1,0 0 0,-2-3 1,1 3-30,1 1 0,0-1 1,-1 1-1,1-1 0,-1 1 1,1 0-1,-1 0 1,1 0-1,-1-1 0,1 1 1,-1 1-1,1-1 0,-1 0 1,0 0-1,1 1 1,0-1-1,-1 0 0,1 1 1,-1 0-1,1-1 0,-1 1 1,1 0-1,0-1 1,0 1-1,-1 0 0,-1 2 1,-8 7-187,0 0 0,0 1 1,1 0-1,0 1 1,-11 18-1,-1 4-208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15499,'-2'5'4301,"10"-17"-2662,12-21-869,-19 32-750,7-14 110,0-1 0,-1 0 0,-1-1 0,0 0 0,5-26 0,-11 43-129,0 0-1,0 0 1,0 0 0,0 0 0,0 1-1,0-1 1,0 0 0,0 0-1,-1 0 1,1 0 0,0 0 0,0 0-1,0 0 1,0 0 0,0 0-1,0 0 1,0 0 0,0 1 0,0-1-1,0 0 1,0 0 0,0 0-1,0 0 1,-1 0 0,1 0 0,0 0-1,0 0 1,0 0 0,0 0-1,0 0 1,0 0 0,0 0 0,0 0-1,0 0 1,-1 0 0,1 0 0,0 0-1,0 0 1,0 0 0,0 0-1,0 0 1,0 0 0,0 0 0,0 0-1,0 0 1,0 0 0,-1 0-1,1-1 1,0 1 0,0 0 0,0 0-1,0 0 1,0 0 0,0 0-1,0 0 1,0 0 0,0 0 0,-6 9 1,-5 13-55,2 1-1,0 0 1,2 0 0,-6 31-1,12-53 9,1 0 0,0 0 1,0 1-1,-1-1 0,1 0 0,0 0 0,0 0 0,0 1 0,0-1 0,1 0 0,-1 0 1,0 0-1,0 1 0,1-1 0,-1 0 0,0 0 0,1 0 0,0 0 0,-1 0 0,1 0 1,-1 0-1,1 0 0,0 0 0,0 0 0,0 0 0,0 0 0,1 0 0,0 1-53,1-1 0,0-1-1,0 1 1,0 0 0,0-1-1,0 1 1,1-1-1,-1 0 1,4 0 0,14 0-380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13963,'3'-7'893,"5"-7"1627,-3 14-1397,-1 11-377,1 14-348,-5-21-337,1 0-1,-1 0 1,1 0 0,0 0 0,0 0-1,0-1 1,4 8 0,-4-10-40,0 0 0,0 0 0,0 0 1,0 0-1,0 0 0,0-1 0,0 1 0,0 0 0,1 0 1,-1-1-1,0 1 0,0-1 0,1 1 0,-1-1 1,1 1-1,-1-1 0,0 0 0,1 0 0,-1 0 0,1 0 1,-1 0-1,0 0 0,1 0 0,-1 0 0,1 0 0,-1-1 1,2 0-1,11-3 88,0 0 1,-1-1 0,1-1-1,-1 0 1,0-1 0,-1-1-1,17-12 1,-13 9-20,1 0-1,0 2 1,19-9 0,-36 18-89,0 0 1,0 0-1,1 0 1,-1-1-1,0 1 1,1 0-1,-1 0 1,0 0-1,1 0 0,-1 0 1,0 0-1,1 0 1,-1 0-1,0 0 1,1 0-1,-1 0 1,0 0-1,1 0 0,-1 0 1,0 0-1,1 0 1,-1 0-1,0 0 1,1 1-1,-1-1 1,0 0-1,0 0 1,1 0-1,-1 1 0,0-1 1,0 0-1,1 1 1,0 12 40,-11 25-8,6-25-62,1-3-70,2-5-14,0 0 0,0 1 0,0-1 0,0 0 0,1 8 0,0-12 97,0 0 0,0 0 0,1 0 1,-1 1-1,0-1 0,1 0 0,-1 0 1,1 0-1,-1 0 0,1 0 1,-1 0-1,1 0 0,0 0 0,-1 0 1,1 0-1,0 0 0,0 0 0,0 0 1,0-1-1,0 1 0,0 0 1,0 0-1,0-1 0,0 1 0,0-1 1,0 1-1,0-1 0,3 1 0,21 2-205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289 423 12763,'1'-3'160,"0"1"0,0-1 1,0 0-1,0 0 0,0 0 1,-1 0-1,1 0 0,-1 0 1,0 0-1,0 0 0,0 0 0,0 0 1,0 0-1,-1 0 0,1 0 1,-1 0-1,0 0 0,0 0 1,0 0-1,0 0 0,-1 0 1,1 1-1,-1-1 0,1 1 1,-4-5-1,2 5-66,1 0 0,0 0 0,-1 1 0,0-1 1,1 0-1,-1 1 0,0 0 0,0 0 0,0 0 0,0 0 0,0 0 0,0 0 1,0 1-1,0-1 0,-1 1 0,1 0 0,0 0 0,0 0 0,0 0 0,0 1 1,0-1-1,0 1 0,-1 0 0,-4 2 0,-6 4-33,0 0 1,1 1-1,0 1 0,1 0 0,-1 0 0,2 1 1,-1 1-1,2 0 0,-1 0 0,-16 26 1,24-32-34,0 0 0,0 0 1,1 0-1,-3 9 1,5-14-22,0 1 0,-1 0 0,1 0 0,0-1 0,0 1 0,0 0 1,0 0-1,0-1 0,0 1 0,0 0 0,0 0 0,0 0 1,0-1-1,1 1 0,-1 0 0,0-1 0,0 1 0,1 1 1,0-2 1,-1 1 1,1-1 0,0 0 0,-1 1-1,1-1 1,0 0 0,-1 0 0,1 1 0,0-1-1,-1 0 1,1 0 0,0 0 0,0 0 0,-1 0-1,1 0 1,0 0 0,0 0 0,-1 0 0,1 0-1,0 0 1,-1 0 0,1-1 0,0 1 0,0-1-1,7-1 58,-1-2 0,0 1-1,0-1 1,0 0 0,-1-1-1,1 1 1,-1-1 0,0-1-1,0 1 1,-1-1-1,0 0 1,0 0 0,6-10-1,5-9 118,0-2 0,12-29 0,-10 16 29,17-52 0,-30 77-172,-1-1-1,-1 0 1,0 0 0,-1 0-1,-1 0 1,-1-28 0,0 42-36,0-1 0,0 1 1,0-1-1,-1 1 1,0 0-1,1-1 0,-1 1 1,0 0-1,0-1 1,0 1-1,0 0 0,-1 0 1,1 0-1,0 0 1,-1 0-1,0 0 0,1 1 1,-1-1-1,0 0 1,0 1-1,-3-3 0,2 3 0,0 0-1,0 0 1,-1 0-1,1 0 1,0 1-1,0-1 1,-1 1-1,1 0 1,0 0-1,0 0 1,-1 0-1,1 1 1,0-1-1,0 1 1,-6 2-1,-5 2-35,-1 1 0,1 0 0,0 1 0,0 1 0,1 0 0,0 1 1,1 0-1,0 1 0,0 1 0,1 0 0,0 0 0,1 1 0,-9 14 0,18-25-44,0 0-1,0 1 1,0-1 0,0 1-1,0-1 1,1 1 0,-1 0 0,1-1-1,-1 1 1,1 0 0,0-1-1,-1 1 1,1 3 0,0-4 52,0-1-1,0 0 1,1 0 0,-1 0-1,0 1 1,0-1 0,0 0-1,0 0 1,1 1 0,-1-1-1,0 0 1,0 0 0,0 0-1,1 0 1,-1 1 0,0-1 0,0 0-1,1 0 1,-1 0 0,0 0-1,0 0 1,1 0 0,-1 0-1,0 0 1,0 0 0,1 0-1,-1 0 1,1 0 0,15-4-220,7-7-221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48 12731,'14'-30'2237,"-12"16"-943,-3 13-1228,1 1 0,0 0 0,-1-1-1,1 1 1,-1 0 0,1 0 0,0 0 0,-1 0 0,1-1-1,-1 1 1,1 0 0,-1 0 0,1 0 0,0 0 0,-1 0-1,1 0 1,-1 0 0,1 0 0,-1 0 0,1 0 0,-1 0-1,1 0 1,0 1 0,-1-1 0,1 0 0,-1 0 0,1 0-1,0 1 1,-1-1 0,1 0 0,-1 0 0,1 1 0,-6 2 179,0 1 0,0 0 0,0 0 0,1 1 0,0-1 0,0 1 0,0 0 0,-5 8 0,-1 2 0,1 0 0,-10 20 0,7-8-131,1 1 0,1 0 0,1 1-1,1 0 1,-5 42 0,11-53-88,1 1-1,1 0 1,0 0-1,2 0 1,0 0 0,1 0-1,1-1 1,1 1-1,10 31 1,9-10-781,-20-36-971,-17-22 376,-13-18-1401,-26-48 1,11 0 3146,41 82-294,0 1 0,0 0 0,1-1 1,-1 1-1,1-1 0,-1 1 1,1 0-1,0-1 0,-1 1 1,1-1-1,0 1 0,0-1 0,0 1 1,0-1-1,0 1 0,0-1 1,0 1-1,1-1 0,-1 1 1,1-1-1,-1 1 0,1-1 0,-1 1 1,1 0-1,0-1 0,1-1 1,0 1 142,1 1 1,0-1 0,0 0 0,-1 1 0,1 0 0,0 0-1,0 0 1,0 0 0,0 0 0,1 0 0,4 0-1,56-6 1214,38-7-1342,-92 12-174,0-1 1,-1 0-1,1 0 0,-1-1 0,0 0 1,0-1-1,16-11 0,-7-2-166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15923,'25'-6'1633,"17"-4"-921,4 0-256,24-2 672,7 1-184,8-1-183,2 2-153,-1 2-408,-1-1-200,-10 1-464,-8-1-200,-18 0-329,-12 2-111,-14 0 696,-10-1-296,-12 8-80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165 348 13491,'2'-1'160,"0"1"0,0-1 0,0 1 0,0-1 1,-1 0-1,1 0 0,0 0 0,0 0 0,-1 0 0,1 0 0,-1 0 1,1-1-1,-1 1 0,1-1 0,-1 1 0,0-1 0,0 1 0,0-1 0,0 0 1,0 0-1,0 1 0,0-1 0,0 0 0,-1 0 0,1 0 0,-1 0 1,0 0-1,1 0 0,-1-3 0,0 1-23,1 0 1,-2 1-1,1-1 1,0 0-1,-1 0 1,1 1-1,-1-1 0,0 0 1,0 1-1,-1-1 1,1 1-1,-1-1 1,1 1-1,-5-7 0,4 8-108,-1-1 1,1 1-1,0-1 0,0 1 0,-1 0 0,0 0 0,1 0 0,-1 0 1,0 0-1,0 1 0,0-1 0,0 1 0,0 0 0,0 0 0,0 0 0,-1 0 1,1 0-1,0 1 0,-1 0 0,1-1 0,0 1 0,0 1 0,-1-1 0,1 0 1,0 1-1,-6 1 0,4 0-24,0 0 0,0 0 1,1 1-1,-1 0 0,1 0 0,-1 0 1,1 0-1,0 1 0,0-1 1,1 1-1,-1 0 0,1 0 0,0 0 1,0 1-1,-5 9 0,2-2-3,1 1-1,0 0 0,1 0 1,-3 16-1,6-25 2,0 0 1,0 0-1,0 0 0,1 0 0,0 0 0,0 0 1,0 0-1,0 0 0,1 0 0,0 0 1,-1 0-1,1 0 0,1-1 0,-1 1 0,1 0 1,-1 0-1,1-1 0,4 6 0,-5-8 14,0 1 0,1-1 0,-1 0-1,1 0 1,-1 0 0,1 0 0,-1-1 0,1 1-1,0 0 1,-1-1 0,1 1 0,0-1 0,0 1-1,-1-1 1,1 0 0,0 0 0,0 0 0,0 0-1,0 0 1,-1 0 0,1 0 0,0 0 0,0-1-1,-1 1 1,1-1 0,0 0 0,-1 1 0,1-1-1,0 0 1,2-2 0,3-1 73,0-1-1,0 0 1,-1 0 0,1-1-1,7-9 1,0-1 107,-2-1-1,0 0 1,0 0 0,-2-2-1,0 1 1,11-32 0,-17 38-109,0 0 1,0-1 0,-1 1-1,-1-1 1,0 0 0,-1 0-1,0 1 1,-1-1 0,-1 0-1,0 0 1,-5-24 0,5 33-78,0 0 0,-1 0 0,0 0 0,0 0 1,0 1-1,0-1 0,-1 1 0,1-1 0,-1 1 1,0 0-1,0 0 0,0 0 0,0 0 0,-1 1 1,1-1-1,-1 1 0,1 0 0,-1 0 0,0 0 1,0 1-1,0-1 0,0 1 0,0 0 0,0 0 1,0 1-1,0-1 0,-9 0 0,6 1-182,1 0 0,-1 1 1,0-1-1,0 1 0,1 1 0,-1-1 0,1 1 0,-1 0 0,1 1 0,0-1 1,0 1-1,0 0 0,0 1 0,0 0 0,1-1 0,-9 9 0,13-11 118,0 0 0,0 0 0,0 0-1,0-1 1,1 1 0,-1 0-1,0 0 1,1 0 0,-1 0 0,1 0-1,-1 0 1,1 0 0,0 0 0,-1 1-1,1-1 1,0 0 0,0 0-1,0 0 1,0 2 0,6 5-609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16 15587,'12'-6'702,"11"-3"1629,-23 9-2302,0 0 1,0 0-1,0 0 0,0 0 1,1 0-1,-1 0 1,0 0-1,0 1 0,0-1 1,0 0-1,0 0 0,1 0 1,-1 0-1,0 0 1,0 0-1,0 0 0,0 1 1,0-1-1,0 0 0,0 0 1,0 0-1,1 0 1,-1 1-1,0-1 0,0 0 1,0 0-1,0 0 0,0 0 1,0 1-1,0-1 1,0 0-1,0 0 0,0 0 1,0 0-1,0 1 0,0-1 1,0 0-1,0 0 1,-1 1-1,-5 16 896,-49 91 137,-120 175 0,175-283-1066,-21 24 16,20-24-1,1 0 1,-1 1 0,1-1-1,-1 0 1,1 0-1,-1 1 1,1-1-1,-1 0 1,1 0-1,-1 0 1,1 0 0,-1 0-1,1 0 1,-1 0-1,1 0 1,-1 0-1,1 0 1,-1 0-1,1 0 1,-1 0-1,1 0 1,-1 0 0,1 0-1,-1 0 1,1-1-1,-1 1 1,1 0-1,0 0 1,-1-1-1,1 1 1,-1 0 0,1-1-1,0 1 1,-1 0-1,1-1 1,0 1-1,-1-1 1,1 1-1,0 0 1,-1-1 0,1 1-1,0-1 1,0 1-1,0-1 1,-1 1-1,1-1 1,0 1-1,0-1 1,0 1 0,0-1-1,0 1 1,0-1-1,0 0 1,-3-20-3</inkml:trace>
  <inkml:trace contextRef="#ctx0" brushRef="#br0" timeOffset="1">0 128 13019,'8'-2'1536,"0"5"-736,1 2-280,8 7 1257,3 6-761,6 6-328,3 2-112,3 1-384,0 3-456,0-6 1873,-2-3-1513,-7-10 32,0-5 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15035,'5'12'1681,"-2"0"-1153,-4 4-176,-4 4 720,1 7-432,0 2-104,-1-1-200,4 0-96,1-7-144,6-2-40,5-9-56,5-7 16,6-3-248,3-3-384,-2-9 528,-1-3-80,-8-7-64</inkml:trace>
  <inkml:trace contextRef="#ctx0" brushRef="#br0" timeOffset="1">60 15 15267,'-4'-8'1721,"-3"4"-1033,0 1-312,4 3 976,1 2-496,2 1-896,2-2 312,-2-4-424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15715,'0'-2'1817,"6"5"-945,-2-2-304,9 2 1008,4-1-303,11-1-417,5 1-176,8-2-432,2 0-280,-1 0-752,-2 0-216,-13-2 784,-10 4-184,-21 2-201</inkml:trace>
  <inkml:trace contextRef="#ctx0" brushRef="#br0" timeOffset="1">1 156 16796,'13'0'1688,"15"-4"-1000,8-4-264,9-1 728,6-1-239,5 1-337,0 2-384,-7 3 504,-3 2-568,-12 2-80,-7 3-32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4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102 210 10322,'-2'4'175,"-1"-2"-1,1 1 0,-1 0 1,0 0-1,0-1 0,0 1 1,0-1-1,0 0 0,0 0 1,-6 2-1,36-32 1965,-17 23-1995,0 0 1,0 1-1,0 0 0,1 0 0,20-3 0,8-3 14,76-29 100,-25 8-152,114-24 1,-199 54-107,4-1 2,0 0 1,-1 0-1,1 1 0,0 0 1,0 1-1,0 0 0,0 1 1,15 2-1,-24-3-1,0 0 0,-1 0 0,1 0 0,0 0 0,0 0 0,-1 0 0,1 0 0,0 0 0,0 0 0,0 0 0,-1 0-1,1 1 1,0-1 0,0 0 0,0 0 0,0 0 0,-1 0 0,1 0 0,0 1 0,0-1 0,0 0 0,0 0 0,0 0 0,-1 1 0,1-1 0,0 0 0,0 0 0,0 0 0,0 1 0,0-1-1,0 0 1,0 0 0,0 0 0,0 1 0,0-1 0,0 0 0,0 0 0,0 1 0,0-1 0,0 0 0,0 0 0,0 0 0,0 1 0,0-1 0,0 0 0,0 0 0,1 1 0,-1-1 0,0 0 0,0 0-1,0 0 1,0 0 0,0 1 0,1-1 0,-1 0 0,0 0 0,0 0 0,0 0 0,0 0 0,1 1 0,-1-1 0,0 0 0,0 0 0,0 0 0,1 0 0,-1 0 0,0 0 0,0 0 0,1 0-1,-21 9 26,17-8-25,-33 11 32,-53 9 0,22-5-3,34-8-25,-410 119 70,430-124-69,15-6-4,19-11-4,43-17-2,2 3 1,114-33 0,143-16-139,-191 56-226,-132 21 365,-1 0 0,1 0-1,0 0 1,0 0 0,0 0 0,0 0 0,0 0 0,0 1 0,0-1 0,0 0 0,0 0 0,0 0 0,0 0 0,0 0 0,0 0 0,0 1-1,0-1 1,0 0 0,0 0 0,0 0 0,0 0 0,0 0 0,1 0 0,-1 1 0,0-1 0,0 0 0,0 0 0,0 0 0,0 0 0,0 0-1,0 0 1,0 0 0,0 0 0,0 0 0,1 0 0,-1 1 0,0-1 0,0 0 0,0 0 0,0 0 0,0 0 0,1 0 0,-19 7-8,-1 0 0,1-1 0,-23 5 0,-5 1 45,8-1-1,-156 43 266,139-41-75,-88 8-1,184-23-191,40-3-28,32-16-88,108-37 0,-44 11-207,-493 135 120,-67 15 358,362-98-169,10-2-1,0 0 0,0-1-1,0 0 1,0-1 0,-1 0-1,-20-2 1,31 1-16,1 0 0,0 0 1,-1 0-1,1 0 0,0 0 0,0 0 0,-1 0 0,1 0 1,0 0-1,0 0 0,-1 0 0,1 0 0,0 0 1,0 0-1,-1 0 0,1 0 0,0 0 0,0-1 0,-1 1 1,1 0-1,0 0 0,0 0 0,0 0 0,-1-1 0,1 1 1,0 0-1,0 0 0,0 0 0,0-1 0,-1 1 1,1 0-1,0 0 0,0-1 0,0 1 0,0 0 0,0-1 1,8-7 16,21-5-4,86-28-42,136-29 1,-160 47-69,135-33-334,-451 120 547,-8 21 215,45-15-111,171-64-261,37-12-52,163-65-543,55-19-805,-159 64-388,86-17 0,-152 40 1541,-10 2 196,1 0 0,-1 0 1,1 1-1,-1-1 0,0 1 1,1-1-1,-1 1 0,1 0 1,-1 1-1,7 0 0,-10-1 86,0 0 1,0 0-1,0 0 0,0 0 0,0 0 0,1 0 0,-1 1 1,0-1-1,0 0 0,0 0 0,0 0 0,0 0 0,0 0 1,0 0-1,1 0 0,-1 0 0,0 0 0,0 1 0,0-1 1,0 0-1,0 0 0,0 0 0,0 0 0,0 0 0,0 0 1,0 1-1,0-1 0,0 0 0,0 0 0,0 0 0,0 0 1,0 0-1,0 0 0,0 1 0,0-1 0,0 0 0,0 0 1,0 0-1,0 0 0,0 0 0,0 0 0,0 1 0,0-1 1,0 0-1,0 0 0,-1 0 0,1 0 0,0 0 1,0 0-1,0 0 0,0 1 0,0-1 0,0 0 0,0 0 1,0 0-1,-1 0 0,1 0 0,0 0 0,0 0 0,0 0 1,-8 6 107,-1-1 1,1 0 0,-1 0 0,0-1 0,0 0 0,-1-1-1,-9 3 1,-8 3 335,-440 137 4809,449-142-5121,20-5-85,31-10-91,-16 5 20,124-45-251,156-51-125,-194 76 263,-133 33 121,1 2 1,-28 13 0,3-2 30,-113 40 62,-190 62 308,337-115-355,-43 10 57,58-16-69,0 0 0,0-1 1,0 1-1,-1-1 0,1 0 1,0 0-1,0-1 0,0 1 1,-6-2-1,10 2-11,1-1-1,0 1 1,-1 0-1,1 0 0,0 0 1,-1 0-1,1 0 1,0-1-1,-1 1 1,1 0-1,0 0 1,0 0-1,-1-1 0,1 1 1,0 0-1,0 0 1,-1-1-1,1 1 1,0 0-1,0-1 0,0 1 1,0 0-1,0-1 1,-1 1-1,1 0 1,0-1-1,0 1 1,0 0-1,0-1 0,0 1 1,0 0-1,0-1 1,0 1-1,0 0 1,0-1-1,0 1 1,0 0-1,1-1 0,-1 1 1,0 0-1,0-1 1,0 1-1,0-1 1,12-13 24,-2 6-21,1 0 0,0 1 0,0 0 0,0 1 0,1 1 1,17-7-1,82-21-777,-81 24 121,86-18-2,-65 17 303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7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15467,'-17'18'1417,"3"2"-969,-1 3-328,8-3 440,-3 2-672,7-6 248,3-5-176,10-7-224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9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6881,'6'-5'618,"0"0"0,0 1 0,0 0 0,1 0 0,0 0-1,9-3 1,51-17-388,-48 18 197,33-12-128,0 3 1,102-16-1,-149 30-293,-1 1 0,0-1-1,1 1 1,-1 0 0,9 2-1,-12-2-2,0 0 1,-1 0-1,1 1 0,-1-1 0,1 0 0,-1 0 0,1 1 0,-1-1 0,1 0 1,-1 1-1,1-1 0,-1 0 0,1 1 0,-1-1 0,0 1 0,1-1 0,-1 1 0,0-1 1,1 1-1,-1-1 0,1 1 0,-1 0 2,0 0 1,0 1-1,0-1 1,0 0-1,0 0 0,0 0 1,-1 0-1,1 0 1,0 0-1,0 0 1,-1 0-1,1 0 0,-1 0 1,1 0-1,-1 0 1,0 1-1,-3 5 26,-1 0 1,0 0-1,0-1 1,-1 0-1,0 0 0,0 0 1,0 0-1,-1-1 1,0 0-1,0-1 0,0 0 1,-15 7-1,20-10-27,1-1-1,0 0 1,0 1-1,0-1 0,-1 0 1,1 0-1,0 0 1,0 0-1,-1 0 1,1 0-1,0 0 0,0 0 1,0-1-1,-1 1 1,1 0-1,0-1 1,0 1-1,0-1 1,0 1-1,0-1 0,0 0 1,0 1-1,0-1 1,0 0-1,0 0 1,0 0-1,0 1 1,0-1-1,1 0 0,-1 0 1,0 0-1,1 0 1,-1-2-1,-11-10 52,11 14-57,0-1 0,1 0 0,-1 1 0,0-1-1,1 1 1,-1-1 0,0 1 0,1 0 0,-1-1 0,0 1 0,1 0-1,-1-1 1,1 1 0,0 0 0,-1 0 0,1 0 0,-1-1 0,1 1-1,0 0 1,0 0 0,-1 1 0,2 8-162,-1-9 154,1-1 1,-1 0 0,1 0-1,-1 1 1,1-1-1,-1 0 1,1 0 0,0 0-1,-1 0 1,1 0 0,-1 0-1,1 0 1,-1 0 0,1 0-1,-1 0 1,1 0 0,-1 0-1,1 0 1,-1 0 0,1-1-1,-1 1 1,1 0-1,-1 0 1,2-1 0,8-3-63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11843,'-42'79'1043,"19"-38"-805,2 2 0,-20 53 0,15-5-3,3 2 1,-11 104-1,-5 195 79,14-112-101,-5-25 197,-31 375 779,58-405-943,3-188-126,-8-70-600,8 15 381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91 11130,'6'-10'894,"12"-29"561,-17 37-1260,-1 0 1,1 0-1,0 0 1,-1 0-1,0-1 1,1 1 0,-1 0-1,0 0 1,0 0-1,0-1 1,0 1-1,-1 0 1,1 0-1,-1 0 1,0-4 0,1 6-149,-1 0 0,1-1-1,0 1 1,0 0 0,-1-1 0,1 1 0,0 0 0,-1 0 0,1-1 0,-1 1 0,1 0 0,0 0 0,-1 0 0,1 0 0,0-1 0,-1 1 0,1 0 0,-1 0 0,1 0 0,0 0 0,-1 0 0,1 0 0,-1 0 0,1 0 0,-1 0 0,1 0 0,0 0 0,-1 0 0,1 0 0,-1 1 0,1-1 0,0 0 0,-1 0 0,1 0 0,0 1 0,-1-1 0,1 0 0,0 0 0,-1 1 0,1-1 0,0 0 0,-1 1 0,-14 13 632,5-1-505,0 1 1,1 0-1,0 1 0,1-1 1,1 2-1,1-1 0,-9 30 1,5-9-9,3 1 1,-6 53 0,11-61-7,1 0 1,0 0 0,3 0-1,0 0 1,2 0 0,13 50-1,-13-63-55,-2-10-60,-1 0 0,1 0-1,0 0 1,0 0-1,1-1 1,5 10 0,-31-30-1072,-3-5-347,-36-22 0,32 23 569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12123,'8'0'1456,"4"0"-584,6-2-264,9-1 1033,6 0-473,6-2-304,1-2-8,-2 1-400,0-3-336,-7 2 384,-5-3-424,-3 6-64,-6-1-32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15139,'-7'7'494,"-1"0"0,1 1 0,0 0 0,1 0 1,0 0-1,0 1 0,0 0 0,1 0 0,-5 15 0,-42 105-420,42-101-52,2 0-1,0 0 1,2 1 0,1 0 0,2 0 0,-1 46 0,5-70-54,-1-1 0,1 1 0,-1-1-1,1 1 1,1-1 0,-1 0 0,1 1 0,3 5 0,-5-8 6,1-1 0,0 0 0,0 0 0,0 1 1,0-1-1,0 0 0,0 0 0,0 0 0,0 0 0,1 0 0,-1-1 0,0 1 1,1 0-1,-1-1 0,0 1 0,1 0 0,-1-1 0,1 0 0,-1 1 0,1-1 1,-1 0-1,1 0 0,-1 0 0,1 0 0,-1 0 0,1 0 0,2-1 0,8-2-151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14819,'1'2'183,"1"1"0,-1-1 0,1 0 0,-1 1 0,0 0 0,0-1 0,0 1 0,0-1 1,0 1-1,-1 0 0,1 0 0,-1 0 0,0-1 0,1 1 0,-2 0 0,1 0 0,0 0 0,0-1 0,-2 6 0,-2 7 24,0 0 0,-8 20 0,10-30-85,-9 21 6,-2-2 0,0 1 0,-2-2 0,0 0 0,-2-1 0,0 0 0,-2-1 0,-34 30 0,51-49-173,-20 15-793,21-17 821,1 0 0,0 0 1,-1 0-1,1 0 0,0 1 1,-1-1-1,1 0 0,-1 0 0,1 0 1,0 0-1,-1 0 0,1 0 1,-1 0-1,1 0 0,0 0 1,-1 0-1,1 0 0,0 0 1,-1 0-1,1-1 0,-1 1 1,1 0-1,0 0 0,-1 0 1,1 0-1,0-1 0,-1 1 1,1 0-1,0 0 0,0-1 0,-1 1 1,1 0-1,0-1 0,0 1 1,-1 0-1,1-1 0,0 1 1,0 0-1,0-1 0,-1 1 1,1 0-1,0-1 0,0 1 1,0 0-1,0-1 0,0 1 1,0-1-1,0 1 0,0 0 0,0-1 1,0 1-1,0-1 0,0 1 1,0 0-1,0-1 0,0 1 1,1-1-1,-1-20-463</inkml:trace>
  <inkml:trace contextRef="#ctx0" brushRef="#br0" timeOffset="1">58 94 12787,'1'14'1560,"3"7"-672,4 0-344,3 2 1193,5 1-649,7 2-232,3-3-160,4-3-584,1-1-256,-2-6 144,-3-2-24,-3 1-152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12163,'0'0'114,"0"0"0,0 1 0,0-1 0,0 0 0,0 0 0,0 0 0,0 1 0,0-1 0,0 0 0,0 0 0,0 1 0,0-1 0,0 0 0,0 0 0,0 0 0,0 1 0,0-1 0,0 0 0,0 0 0,0 1 0,0-1 0,0 0 0,0 0 0,0 0 0,0 1 0,0-1 0,1 0 0,-1 0 0,0 0 0,0 1 0,0-1 0,0 0 0,1 0 0,-1 0 0,0 0 0,0 1 0,0-1 0,1 0 0,-1 0 0,0 0 0,0 0 0,0 0 0,1 0 0,-1 0 0,0 0 0,0 0 0,1 0 0,14-8 2189,23-25-1554,-30 25-194,23-22-229,-1-1 0,-2-1 0,-1-2 0,27-43 0,-54 76-313,1 0 1,-1 0-1,1 0 1,0 0-1,-1 0 1,0-1-1,1 1 1,-1 0-1,0 0 1,1 0-1,-1 0 1,0-1-1,0 0 1,-4 1 125,-6 9-31,-7 12-49,1 1 1,1 1 0,1 0 0,1 1 0,-16 40-1,26-55-101,0 0-1,1 0 1,0 0-1,-2 15 1,4-21 0,-1-1 1,1 1-1,0 0 1,0 0-1,1-1 1,-1 1-1,0 0 1,1-1-1,-1 1 1,1 0-1,-1-1 1,2 4-1,-1-4-6,0-1-1,-1 1 1,1 0 0,0-1 0,-1 1-1,1-1 1,0 1 0,0-1 0,0 1-1,-1-1 1,1 1 0,0-1 0,0 0 0,0 0-1,0 1 1,0-1 0,0 0 0,0 0-1,-1 0 1,1 0 0,0 0 0,0 0-1,0 0 1,0 0 0,0-1 0,1 1-1,0-1-12,1 0-1,-1 0 0,1 0 1,-1 0-1,0 0 0,0 0 1,0-1-1,1 1 0,-1-1 1,-1 0-1,1 1 0,3-4 1,8-14-489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14339,'8'29'2317,"19"52"0,-4-18-1194,-12-29-704,0 0 15,0 0-1,-3 1 0,6 42 1,-13-66-362,-1 0 1,1 0-1,-2 0 1,0 0-1,0 0 0,-1 0 1,0 0-1,-1 0 1,0-1-1,-1 1 1,0-1-1,-1 0 1,0 0-1,-11 15 1,6-10-135,0-1 0,-2-1 0,0 0 0,0-1 0,-1 0 0,0-1 0,-1 0 0,-1-1 0,1-1 0,-2 0 0,1-1 0,-20 7 0,-1-6-127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18124,'4'9'1656,"15"-11"-1048,11-2-256,13-5 585,7-4-177,6 0-200,-1-4-224,2 0-576,-4-2-280,-11 6 944,-12 1-512,-15 3-72,-5 6-56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18076,'5'5'1944,"7"-3"-1392,13-2-240,6-1 841,9-5-657,3 1-296,2-3-768,1 1-312,-3 0 647,-5 1-175,-9 1-192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16572,'0'1'75,"1"0"0,-1-1 0,0 1 0,1 0 0,-1 0 1,0 0-1,1 0 0,-1-1 0,0 1 0,0 0 0,0 0 1,1 0-1,-1 0 0,0 0 0,0 0 0,-1-1 0,1 1 1,0 0-1,0 0 0,0 0 0,-1 0 0,1 0 0,0-1 1,-1 1-1,1 0 0,0 0 0,-1 0 0,1-1 1,-1 1-1,0 0 0,0 1 0,-27 30 664,18-21 1,-8 11-53,-19 30 0,33-45-657,0-1 1,1 1-1,-1-1 0,2 1 0,-1 0 1,0 1-1,1-1 0,1 0 0,-3 15 1,5-20-36,-1-1 1,0 1 0,1-1 0,-1 1-1,0-1 1,1 1 0,0-1 0,-1 0-1,1 1 1,0-1 0,0 0 0,0 1-1,0-1 1,0 0 0,0 0 0,0 0-1,0 0 1,0 0 0,1 0 0,-1 0-1,0 0 1,1 0 0,-1-1 0,1 1-1,-1 0 1,1-1 0,-1 0 0,1 1-1,2-1 1,6 3-57,0-2 1,0 0-1,14 1 0,-19-2 34,51 0-217,-36-1 138,0 1-1,-1 1 0,1 0 1,0 2-1,25 6 0,-44-9 100,1 1 0,0-1 0,-1 1 0,1 0 0,-1-1 0,1 1 0,-1 0 0,1 0 1,-1 0-1,1 0 0,-1 0 0,0 0 0,0 0 0,1 1 0,-1-1 0,0 0 0,0 1 0,0-1 0,1 4 0,-2-4 15,0 1-1,0-1 1,1 1-1,-2-1 1,1 1 0,0-1-1,0 1 1,0 0-1,-1-1 1,1 1 0,-1-1-1,1 0 1,-1 1-1,0-1 1,1 1 0,-1-1-1,0 0 1,0 0-1,0 1 1,0-1 0,-2 2-1,-6 6 95,-1-1 1,1 0-1,-1-1 0,-1 0 0,1-1 0,-1 0 0,-14 6 1,-8 1 348,-42 11 1,73-24-429,-8 3-33,-1 0-1,1-1 0,-1 0 0,-15 0 1,24-2-10,0 1 1,0-1 0,0-1 0,0 1-1,0 0 1,0 0 0,1-1 0,-1 1-1,0-1 1,0 1 0,1-1 0,-1 0-1,0 0 1,1 0 0,-1 0 0,0 0-1,1 0 1,0 0 0,-1 0 0,1-1-1,0 1 1,-1 0 0,1-1 0,0 1 0,0-1-1,0 0 1,0 1 0,0-1 0,1 0-1,-1 1 1,0-1 0,1 0 0,-1-3-1,-1-16-234</inkml:trace>
  <inkml:trace contextRef="#ctx0" brushRef="#br0" timeOffset="1">132 0 17196,'7'5'1712,"-1"-2"-1264,7-2-248,4 2 960,10 4-807,3 0-378,10 0-767,2-2 112,1-4 464,-3-2-184,-1-6-120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25 15251,'11'-6'1357,"-8"4"-945,1-1-1,0 1 1,0 0-1,0 0 1,1 0 0,-1 1-1,0-1 1,9 0-1,-12 2-301,-1 1 0,0 0 0,0 0 0,0 0-1,0-1 1,0 1 0,0 0 0,0 0 0,0 0-1,0 0 1,0-1 0,0 1 0,0 0 0,0 0-1,-1 0 1,1-1 0,0 1 0,-1 0 0,1 0-1,-1 0 1,-34 60 983,-55 75-1,34-54-830,-110 161-379,166-243 79,0 0-1,0-1 1,0 1 0,0 0 0,0 0-1,0 0 1,0 0 0,0 0 0,0 0-1,0 0 1,-1 0 0,1-1-1,0 1 1,0 0 0,0 0 0,0 0-1,0 0 1,0 0 0,0 0-1,0 0 1,0 0 0,0 0 0,0 0-1,-1 0 1,1-1 0,0 1 0,0 0-1,0 0 1,0 0 0,0 0-1,0 0 1,0 0 0,0 0 0,-1 0-1,1 0 1,0 0 0,0 0 0,0 0-1,0 0 1,0 0 0,0 0-1,0 0 1,0 0 0,-1 0 0,1 0-1,0 0 1,0 1 0,0-1-1,0 0 1,0 0 0,0 0 0,0 0-1,0 0 1,0 0 0,-1 0 0,1 0-1,0 0 1,0 0 0,0 0-1,0 1 1,0-1 0,0 0 0,0 0-1,0 0 1,0 0 0,0 0-1,0 0 1,-1-16-1151,4-29 386,-3 37 482,4-31-523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14747,'9'8'1576,"3"3"-807,-1 2-281,6 3 656,5 0-216,1 2-216,1 4-384,3 1-792,-2-2 552,2 3-248,-1 2-104</inkml:trace>
  <inkml:trace contextRef="#ctx0" brushRef="#br0" timeOffset="1">263 359 15011,'0'0'50,"-1"0"-1,1 0 1,0 1-1,0-1 1,0 0-1,-1 0 1,1 1-1,0-1 1,0 0-1,0 0 1,0 1 0,0-1-1,-1 0 1,1 1-1,0-1 1,0 0-1,0 0 1,0 1-1,0-1 1,0 0-1,0 1 1,0-1-1,0 0 1,0 1-1,0-1 1,1 0-1,-1 0 1,0 1-1,0-1 1,0 0 0,0 1-1,0-1 1,1 0-1,-1 0 1,0 0-1,0 1 1,0-1-1,1 0 1,-1 0-1,0 1 1,0-1-1,16-2 1044,19-14 146,-19 5-896,0 0 0,-1-1 1,0-1-1,25-29 0,-19 16-161,-1-1-1,17-30 0,-16 13-74,-40 71 48,-29 69 7,42-81-231,1 0 0,0 0 0,1 1 0,-4 26 0,9-24 18,7-9-55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14763,'1'0'110,"0"1"1,0-1-1,0 0 0,0 1 1,0-1-1,0 0 0,0 1 1,0-1-1,-1 1 0,1 0 1,0-1-1,0 1 0,0 0 0,-1-1 1,1 1-1,0 0 0,-1 0 1,1 0-1,-1-1 0,1 1 1,-1 0-1,1 0 0,-1 0 1,1 0-1,-1 0 0,0 0 1,0 0-1,0 0 0,1 0 0,-1 0 1,0 0-1,0 0 0,0 1 1,-1 5 261,1 0 1,-1 0-1,-4 14 1,2-9-21,-20 91 816,11-62-1605,3 1 1,2 0-1,-4 64 1,9-105-317,2-1 639,-6-5-473</inkml:trace>
  <inkml:trace contextRef="#ctx0" brushRef="#br0" timeOffset="1">0 209 14627,'12'3'1672,"11"2"-855,5-5-361,10 0 1024,6-3-472,3-3-720,3-3-400,-1-6 256,-3-5-144,-7-5-232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18028,'-10'10'1464,"-8"6"-1120,-5 5-160,0 14 424,-4 5-159,1 9-153,0 2-88,2 1-152,1-3-48,4-5-16,2-4-88,4-11-328,3-8-169,3-14 1009,3-7-480,-1-12-96,2-10-40</inkml:trace>
  <inkml:trace contextRef="#ctx0" brushRef="#br0" timeOffset="1">25 105 15187,'3'-3'1769,"4"10"-889,-1 3-312,5 6 1112,2 1-423,7 4-441,3 1-168,4 1-584,3 0-392,0-6 328,-4-7-88,-6-10-160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15299,'51'5'2718,"-36"-4"-1925,-1 0 0,0 1 0,0 1 0,16 5 0,-26-7-721,0 1 0,-1-1 0,1 1 0,0 1 0,0-1 0,-1 0 0,0 1 0,1 0-1,-1-1 1,0 1 0,0 1 0,0-1 0,-1 0 0,1 1 0,-1-1 0,0 1 0,0 0 0,2 5 0,-3-5-57,0 0 0,0 1 0,0-1 0,-1 0 0,0 1 0,0-1 0,0 1 0,0-1 0,-1 1 0,1-1 0,-1 0 0,0 1 0,-1-1 0,1 0 0,-1 0 0,0 0 0,0 0 0,0 0 0,0 0 0,-1-1 0,-4 7 0,-5 4 179,0-1-1,-1 0 1,-26 21-1,16-19 103,-10 8 119,32-22-371,-1 1 0,0-1 1,0 1-1,0 0 1,1 0-1,-1 0 0,1 0 1,0 0-1,-1 0 0,1 0 1,-1 3-1,2-4-43,0 0 0,0-1 0,0 1 0,0-1-1,0 1 1,0-1 0,0 1 0,0-1 0,1 1 0,-1 0 0,0-1-1,0 1 1,1-1 0,-1 0 0,0 1 0,1-1 0,-1 1 0,1-1-1,-1 1 1,0-1 0,1 0 0,-1 1 0,1-1 0,-1 0-1,1 0 1,-1 1 0,1-1 0,-1 0 0,1 0 0,-1 0 0,1 1-1,0-1 1,-1 0 0,1 0 0,-1 0 0,1 0 0,-1 0 0,1 0-1,0 0 1,0-1 0,29 0-792,98-27-2314,-77 12 2331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181 145 15051,'4'-15'781,"-1"0"-1,1-25 1,-3 36-573,-1-1 0,0 1 0,0-1 0,-1 0 0,1 1 0,-1 0 0,0-1 0,-1 1 0,1-1-1,-1 1 1,1 0 0,-1 0 0,-4-5 0,6 8-174,0 1 0,-1-1-1,1 1 1,0-1-1,-1 1 1,1-1 0,-1 1-1,1-1 1,-1 1-1,1-1 1,-1 1 0,1 0-1,-1-1 1,0 1-1,1 0 1,-1-1 0,1 1-1,-1 0 1,0 0-1,1 0 1,-1 0-1,0 0 1,1-1 0,-1 1-1,0 0 1,1 1-1,-1-1 1,0 0 0,1 0-1,-1 0 1,0 0-1,1 0 1,-1 1 0,1-1-1,-1 0 1,0 0-1,1 1 1,-1-1 0,1 0-1,-1 1 1,1-1-1,-1 1 1,1-1 0,-1 1-1,1-1 1,-1 1-1,1-1 1,0 1 0,-1 1-1,-2 2 55,-1 1-1,2 0 0,-1 0 0,-3 10 1,-6 25 14,2 1-1,1 0 1,2 0 0,2 1-1,2-1 1,4 77 0,3-86-25,1 1 0,2-1 0,1 0 0,2-1 1,16 38-1,19 61 323,-45-122-246,-7-14-204,-8-16-361,14 21 344,-36-51-1941,-63-67 0,70 86 1094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13179,'2'-4'1352,"5"1"-736,6 0-176,8 0 673,5 1-145,3 0-264,-2 1-80,5 1-432,-5 0-368,2 3 256,-5-2-88,-5-2-96</inkml:trace>
  <inkml:trace contextRef="#ctx0" brushRef="#br0" timeOffset="1">379 6 15859,'-2'-6'1649,"-2"6"-1017,-2 5-232,3 8 816,1 5-224,-1 9-335,1 4-177,2 6-200,0 2-160,2-4-320,1 1-304,1-14 448,2-8-104,2-14-56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11410,'-21'49'741,"2"1"0,2 1 0,2 0 0,-11 78 0,25-123-692,-17 125 1007,18-118-906,-1 0 0,1-1 0,1 1 1,0 0-1,1-1 0,1 1 0,0-1 1,5 15-1,-5-21-129,0 0 1,1-1-1,0 1 1,0-1-1,0 0 1,0 0-1,1 0 1,0 0 0,0-1-1,0 0 1,1 0-1,-1 0 1,1 0-1,0-1 1,0 0-1,0-1 1,0 1-1,1-1 1,-1 0-1,1-1 1,-1 0-1,1 0 1,0 0-1,-1-1 1,1 1-1,0-2 1,10-1 0,8-3-97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14147,'8'4'1416,"-3"9"-824,-5 3-215,-6 14 775,-3 7-312,-4 12-192,-1 6-24,-4 2-208,-1 3-64,-1-4-112,1-6-8,5-10-87,0-10-97,6-11-329,4-9-271,4-11 480,0-9-112,1-13-40</inkml:trace>
  <inkml:trace contextRef="#ctx0" brushRef="#br0" timeOffset="1">10 145 14467,'6'27'1312,"2"0"-856,5 3-167,5 0 447,4-1-112,3-6-216,2 1-248,-4-5-24,0-2-64,-9-1-72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14755,'1'2'138,"0"-1"-1,0 1 0,0-1 1,0 0-1,1 1 1,-1-1-1,0 0 1,1 0-1,-1 0 1,0 0-1,1 0 0,0 0 1,-1 0-1,1 0 1,-1-1-1,3 2 1,-2-2-69,1 0 1,-1 0 0,0-1 0,0 1 0,0 0-1,1-1 1,-1 0 0,0 1 0,0-1 0,0 0-1,0 0 1,0 0 0,0 0 0,2-2 0,11-7 110,-1-1 0,0 0 0,0-1 0,-1-1 0,-1 0 0,0 0 1,11-19-1,4-8 137,31-64 1,-44 72-59,-12 24-16,-9 22-76,-12 27-151,3 0 0,1 2 0,-17 75 0,32-115-9,-2 6-191,0-1 1,1 1 0,1 0-1,0 13 1,-1-21 152,1 0 1,0 0-1,1 1 1,-1-1-1,0 0 1,0 0-1,0 0 1,1 0-1,-1 1 1,1-1-1,-1 0 1,1 0-1,-1 0 1,1 0-1,0 0 1,-1 0 0,1 0-1,0 0 1,0 0-1,0 0 1,0-1-1,0 1 1,0 0-1,0 0 1,0-1-1,0 1 1,0-1-1,0 1 1,0-1-1,0 1 1,1-1-1,-1 0 1,0 0-1,0 1 1,0-1-1,1 0 1,-1 0-1,0 0 1,0 0-1,1-1 1,0 1-1,19-6-434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121 144 17012,'-37'39'1683,"-15"17"-567,48-51-949,0 0 1,0 1-1,1 0 0,0-1 0,0 1 1,0 0-1,1 0 0,-3 13 1,5-18-167,-1-1 0,1 1 0,0 0 0,0 0 0,0 0-1,0 0 1,0 0 0,0 0 0,1 0 0,-1 0 0,0 0 0,0 0 0,1 0 0,-1 0 0,0 0 0,1-1 0,-1 1 0,1 0 0,-1 0 0,1 0 0,0-1 0,-1 1 0,1 0 0,0-1 0,-1 1 0,1 0 0,0-1 0,0 1 0,-1-1 0,1 0 0,0 1 0,0-1 0,0 1 0,0-1 0,0 0 0,0 0 0,0 1 0,0-1 0,0 0 0,0 0 0,-1 0 0,3 0 0,7 0-145,-1-1 0,0 1 0,16-4 0,-11 2 19,11-2-143,-2 1-49,0 1 1,26 0-1,-44 2 268,-1 0 0,1 0 1,0 1-1,0 0 0,0 0 0,-1 0 0,1 0 0,-1 1 1,1 0-1,-1 0 0,1 0 0,-1 0 0,0 1 0,0 0 1,7 6-1,-9-8 55,-1 1 0,0 0 0,1-1 0,-1 1 1,0 0-1,0 0 0,0 0 0,0 0 0,0 0 0,-1 0 1,1 0-1,-1 0 0,1 0 0,-1 0 0,0 0 1,0 1-1,0-1 0,0 3 0,-1-1 30,0 0-1,0 0 1,0 0-1,-1 0 1,1 0 0,-1 0-1,0-1 1,0 1-1,-3 3 1,-4 5 161,-1-1 0,0 0 0,-1-1 0,-14 11 1,16-14-87,-11 9 481,-34 21 0,48-33-595,0-1 0,0 0 0,0 0 0,0-1 0,0 0 0,0 0 0,-1 0 0,1-1 0,-1 0 0,1 0 0,-10 0 0,14-1-9,0-1 1,0 1 0,0 0 0,0-1 0,0 1 0,0-1-1,0 0 1,1 0 0,-1 0 0,0 0 0,1 0 0,-1 0-1,0 0 1,1 0 0,0 0 0,-1-1 0,1 1 0,-3-4 0,-8-18-190</inkml:trace>
  <inkml:trace contextRef="#ctx0" brushRef="#br0" timeOffset="1">94 2 13299,'16'-2'1872,"1"4"-1088,8-1-384,0 4 2089,8 0-1985,0 4-408,-1-2 48,-2 0-72,-13-4-136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15467,'-1'4'189,"0"0"0,1 0-1,-1 0 1,1 0 0,0 0-1,0 0 1,0-1 0,0 1-1,1 0 1,-1 0 0,1 0-1,1 4 1,20 49 490,-10-29-334,0 7-149,-1 0 0,-1 0 0,-3 1-1,4 37 1,-9-52-70,-1 0 0,-2 1 0,0-1 0,-1 0 0,-1 0 0,-1 0 0,-1 0 0,-10 26-1,6-22-86,-19 34 0,23-50-100,0 0 0,0-1 0,-1 0 0,-1 0 0,0-1 0,0 1 0,-7 5 0,-9 1-70,5-12-52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0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14811,'0'17'1833,"7"-3"-945,6-7-304,7-7 1480,3 0-919,7-3-417,2-1-80,1-2-488,0 2-296,-5 3-672,-3 2-201,-8 2 753,-5-2-216,-7 1-168</inkml:trace>
  <inkml:trace contextRef="#ctx0" brushRef="#br0" timeOffset="1">12 271 12507,'11'12'1872,"12"-11"-872,4-1-368,9-7 2009,6 0-1673,2-2-192,-1 1-144,0-1-840,-4 1-768,-13 3 888,-6-2-200,-10-4-112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18220,'-7'-5'1912,"-4"-3"-1384,8 4-264,-2 0 865,5 2 7,0 4-1192,2 1-336,-1 0-584,4-1-593,-1 4 1241,0-1-272,5-1-248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17932,'0'0'29,"0"0"-1,0 0 1,0 1 0,0-1 0,0 0-1,0 0 1,0 0 0,0 0 0,0 0 0,0 0-1,0 0 1,0 0 0,0 0 0,0 1-1,0-1 1,0 0 0,0 0 0,0 0-1,0 0 1,0 0 0,0 0 0,0 0 0,0 0-1,1 0 1,-1 0 0,0 0 0,0 0-1,0 0 1,0 0 0,0 0 0,0 1-1,0-1 1,0 0 0,0 0 0,1 0 0,-1 0-1,0 0 1,0 0 0,0 0 0,0 0-1,0 0 1,0 0 0,0 0 0,0-1-1,1 1 1,-1 0 0,0 0 0,0 0-1,0 0 1,0 0 0,0 0 0,0 0 0,0 0-1,0 0 1,0 0 0,0 0 0,0 0-1,1 0 1,-1-1 0,9-6 445,10-13-148,26-33 240,70-110 0,17-70 18,-73 105 227,-56 120-708,-9 29 177,1-1 1,-3 37-1,3-27-203,-15 136-805,0 298 0,21-362 205,-2-63 101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40 137 13683,'-3'2'620,"0"0"1,0 0-1,0-1 1,0 1-1,0-1 1,0 0-1,0 0 1,-1 0-1,1 0 1,-5 0-1,44-4 182,1 0 1,-1-3-1,40-10 0,-12 2-349,284-48 270,-326 58-721,-9 2 3,1 0 0,-1-1 0,0 0 0,0-1 0,0 0 0,0-1 0,12-7 0,-19 5 50,-14 5-13,-15 5 9,-67 18-120,-160 62-1,146-46-45,36-15-28,-44 17-168,85-22 137,27-17 170,-1 0 1,1 1-1,-1-1 0,1 0 1,-1 1-1,1-1 0,-1 1 0,1-1 1,0 0-1,-1 1 0,1-1 1,0 1-1,-1-1 0,1 1 0,0-1 1,0 1-1,0 0 0,-1-1 0,1 1 1,0-1-1,0 1 0,0-1 1,0 1-1,0 0 0,0-1 0,0 1 1,0-1-1,0 1 0,0 0 1,1-1-1,-1 1 0,0-1 0,0 1 1,0-1-1,1 1 0,-1-1 1,0 1-1,1-1 0,-1 1 0,0-1 1,1 1-1,-1-1 0,0 0 1,1 1-1,-1-1 0,1 0 0,-1 1 1,1-1-1,-1 0 0,1 1 1,0-1-1,4 2-4,0 1-1,0-2 1,1 1 0,-1 0 0,1-1-1,-1 0 1,1 0 0,-1-1 0,1 0-1,-1 0 1,12-1 0,4-2-12,36-10 0,-45 9 17,49-13-153,-1-3 0,-1-2 0,60-33 0,-112 51 67,-1 1 0,0-1 0,-1 0 0,10-9 1,-14 12 73,-1 1 1,1 0 0,-1-1-1,1 1 1,-1-1 0,1 1 0,-1-1-1,0 0 1,1 1 0,-1-1 0,0 1-1,0-1 1,1 0 0,-1 1 0,0-1-1,0 0 1,0 1 0,0-1-1,0 1 1,0-1 0,0 0 0,0 1-1,0-1 1,0-1 0,-1 2-1,0-1 1,0 0-1,1 0 0,-1 0 1,0 1-1,0-1 1,0 0-1,0 1 0,0-1 1,0 1-1,-1-1 1,1 1-1,0 0 0,0 0 1,0-1-1,0 1 1,-1 0-1,1 0 0,-2 0 1,-12-1-3,-1 1-1,1 0 1,-1 1 0,1 0 0,-19 5 0,-77 24 131,81-21-96,-9 4-31,-42 10-231,74-22 236,0 1 0,0-2 0,0 1 0,1-1 0,-1 0 0,0 0 0,0-1 0,0 0 0,-9-2 0,-14-10-52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975 160 13331,'-45'-7'1717,"-82"-15"1032,103 16-2335,0 1 1,-1 1-1,0 2 0,-31 0 0,39 2-302,1 2-1,-1 0 1,1 1-1,-1 1 1,1 0-1,0 1 1,-20 9-1,-35 22 50,2 2-1,-66 51 1,117-77-112,1 1 0,1 1-1,-17 17 1,26-23-30,0 1-1,0 0 0,1 0 0,0 1 1,1-1-1,0 1 0,-7 20 0,-10 53-11,3 0-1,-11 135 0,29-214-3,-5 50 57,0 84 1,7-121-41,0 1 1,1-1-1,1 0 1,1 0-1,0 0 1,1 0 0,1-1-1,1 0 1,9 17-1,3-2 20,2-1-1,1-1 1,44 46 0,89 70 18,-145-137-56,24 22 8,1-1 0,61 36 0,-78-55-7,-1-1 0,1 0 0,1-1 1,0-2-1,0 0 0,0-1 0,1 0 1,26 1-1,10-4 61,-1-3 1,72-11-1,5 0 56,-35 9-29,-39 2-56,-1-2 1,80-15-1,-120 14-12,-1 0 0,1-1 1,-1-1-1,0 0 0,0-1 0,-1-1 1,0 0-1,0-1 0,-1-1 0,0 0 0,-1-1 1,18-18-1,-15 9 81,0-1-1,-1-1 1,-1 0 0,21-45-1,32-102 487,-47 112-434,6-20-121,-5-2-1,-2-1 1,-4 0-1,-4-1 1,-3 0-1,-3-85 1,-5 165-36,0-33 47,-1 0 0,-11-67 0,10 93-23,1-1-1,-2 1 0,1-1 0,-1 1 0,0 0 0,-1 0 0,0 0 0,0 1 1,-1 0-1,0-1 0,0 1 0,-1 1 0,0-1 0,0 1 0,0 0 0,-1 1 1,-11-9-1,4 8 21,1 0 1,0 0-1,-1 2 0,0 0 1,0 0-1,-22-2 1,-92-2 209,83 7-180,-9-1-72,8 1-38,-67-9 0,101 8-99,0 0 0,1-1 0,-1-1 0,1 0 0,-1 0 0,1-1 0,0-1 0,1 1 0,-1-2 0,-14-11 0,20 14 83,0-1 0,1 0-1,-1 0 1,1 0 0,0-1 0,0 1 0,1-1 0,0 0 0,0 0-1,0 0 1,1 0 0,-4-12 0,-3-28-399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53 226 13835,'-3'0'209,"-1"0"-1,0 0 1,0 0-1,1 0 1,-1-1 0,0 0-1,1 1 1,-1-1-1,-5-3 1,8 4-154,0 0 0,1-1 0,-1 1 0,0-1-1,1 1 1,-1-1 0,1 1 0,-1-1 0,0 1 0,1-1 0,0 0 0,-1 1 0,1-1 0,-1 0 0,1 1 0,0-1 0,-1 0-1,1 1 1,0-1 0,0-1 0,0 1 37,0-1 0,0 1-1,0-1 1,0 1 0,1-1-1,-1 1 1,0 0 0,1-1-1,0 1 1,-1 0 0,1-1-1,0 1 1,-1 0 0,3-3-1,-2 3-8,0 0-1,-1 1 1,1-1-1,0 0 1,0 0-1,0 0 1,0 1-1,0-1 1,0 0 0,0 1-1,0-1 1,0 1-1,1-1 1,-1 1-1,0 0 1,0-1-1,0 1 1,0 0-1,1 0 1,-1 0-1,0 0 1,0 0-1,0 0 1,1 0-1,-1 0 1,0 1-1,0-1 1,0 0-1,1 1 1,0 0 0,5 2 166,-1 0 1,1 1 0,-1 0 0,7 4 0,2 3 78,-8-8-291,0 0 0,0 0 0,0-1-1,0 1 1,1-2 0,-1 1 0,1-1 0,-1 0 0,1-1 0,-1 0 0,1 0 0,-1 0 0,1-1-1,12-3 1,8-3 27,0-2-1,40-17 0,-39 14-7,187-66 242,-171 65-263,1 2 1,91-10 0,351 22 109,-287 5-115,-124-3-13,-1 3 0,0 4 0,-1 2 0,0 4 0,106 38 0,-98-25 19,131 30-1,-186-54-30,1-1 1,0-1-1,0-1 1,1-2-1,-1-1 1,0-1-1,0-1 1,45-12-1,-11-6-5,-1-3-1,97-52 1,54-22-76,-211 97 14,7-2 92,-1 1-1,0-1 1,12-1 0,-19 4-75,0-1 0,0 1 1,0 0-1,0 0 1,0 0-1,0 0 0,0 0 1,0 0-1,0 0 0,0 0 1,0 0-1,0 0 1,0 0-1,0 1 0,0-1 1,0 0-1,0 1 1,0-1-1,0 1 0,0-1 1,0 1-1,-1-1 0,1 1 1,0 0-1,0-1 1,0 1-1,-1 0 0,1 0 1,0-1-1,-1 1 1,1 0-1,-1 0 0,1 0 1,-1 0-1,0 0 0,1 0 1,-1 1-1,2 2-200,1-2-71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259 231 11883,'13'-26'1742,"19"-47"0,-28 64-1262,-1-1-1,0 0 1,-1 0-1,0 0 1,-1 0-1,0-1 1,-1 1-1,0-15 1,0 24-421,0-1-1,-1 1 1,1 0 0,0-1-1,0 1 1,-1 0 0,1 0 0,0 0-1,-1-1 1,1 1 0,-1 0-1,0 0 1,1 0 0,-1 0-1,0 0 1,0 0 0,0 0 0,0 0-1,1 0 1,-3-1 0,2 2-30,-1-1 1,1 1-1,0 0 1,0 0-1,0 0 1,0 0 0,-1-1-1,1 1 1,0 1-1,0-1 1,0 0-1,0 0 1,-1 0-1,1 1 1,0-1 0,0 0-1,-2 2 1,-2 1-6,1-1-1,-1 1 1,1 0 0,-1 1 0,1-1 0,0 1-1,1 0 1,-5 5 0,0 3 15,1 1-1,0-1 1,1 1 0,0 1-1,1-1 1,1 1 0,0-1-1,-2 19 1,-8 115 402,13-145-433,8 352 789,2-109-705,-11-233-194,-4-17-79,-6-25-289,9 23 329,-25-62-2082,-64-115 0,71 155 1775,-4-7 884,25 36-403,0 0-1,0 0 1,0-1 0,0 1-1,0 0 1,0-1-1,0 1 1,0 0 0,0-1-1,0 1 1,0 0 0,0-1-1,0 1 1,0 0 0,0-1-1,0 1 1,1 0 0,-1-1-1,0 1 1,0 0 0,0 0-1,0-1 1,1 1 0,-1 0-1,0 0 1,0-1 0,1 1-1,-1 0 1,0 0 0,0-1-1,1 1 1,-1 0 0,0 0-1,1 0 1,-1 0 0,0 0-1,0-1 1,1 1 0,-1 0-1,1 0 1,16-4 394,-12 3-226,47-13 654,119-37-986,-164 49 75,0-1 1,0 0-1,-1-1 0,1 0 0,-1 0 1,0 0-1,0-1 0,0 0 0,7-8 1,6-14-279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15691,'6'-1'1321,"-6"8"-1009,-6 6-144,0 8 544,-1 8-256,0 8-216,-2 8-64,2 5-96,0 1-32,1 2 32,3-1 0,3-5 0,5-5-72,3-8-336,5-7-248,4-8 496,6-8-72,3-8-112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 15891,'4'-4'1489,"-1"6"-985,-3 10-176,-1 9 816,-5 7-368,-1 10-368,-3 7-104,-3 6-128,-3 1-31,-2-1-81,-2-3-40,1-7 24,0-3-80,6-14-393,0-7-231,13-15 544,-2-4-104,10-18-56</inkml:trace>
  <inkml:trace contextRef="#ctx0" brushRef="#br0" timeOffset="1">44 89 15923,'-9'19'1617,"2"3"-1137,7 2-176,0 3 736,6 2-448,6-1-104,6 3-240,0-9-160,2-3-248,3-3-208,2-9-440,-1-7 1608,0-9-888,-1-9-56,0-15-80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44 13739,'5'-4'718,"-3"3"-562,0-1-1,-1 1 0,1 0 1,0-1-1,-1 0 0,1 1 1,-1-1-1,0 0 0,0 1 0,1-1 1,-1 0-1,0 0 0,-1 0 1,1 0-1,1-4 0,-2 6-112,0-1 0,0 1-1,0 0 1,0-1 0,0 1-1,-1-1 1,1 1-1,0 0 1,0-1 0,0 1-1,0 0 1,-1-1 0,1 1-1,0 0 1,0 0 0,-1-1-1,1 1 1,0 0 0,0 0-1,-1-1 1,1 1 0,0 0-1,-1 0 1,1-1-1,0 1 1,-1 0 0,1 0-1,0 0 1,-1 0 0,1 0-1,0 0 1,-1 0 0,1 0-1,-1 0 1,1 0 0,0 0-1,-1 0 1,1 0 0,0 0-1,-1 0 1,1 0-1,-1 0 1,1 0 0,0 0-1,-1 1 1,1-1 0,-1 0-1,-21 8 757,2 4-512,1 1 1,0 0-1,-31 30 0,-44 55-244,21-4-32,63-79-11,1 0 0,0 1-1,2 0 1,-11 28 0,17-42-30,0 1 1,0 0-1,1 0 1,-1 0-1,0 0 0,1 0 1,0 0-1,0 0 1,0 0-1,0 0 1,0 0-1,1 0 0,-1 0 1,1-1-1,-1 1 1,1 0-1,0 0 0,1 0 1,-1-1-1,0 1 1,1 0-1,-1-1 1,1 1-1,0-1 0,0 0 1,0 0-1,0 1 1,0-1-1,1-1 1,-1 1-1,0 0 0,1 0 1,-1-1-1,1 0 1,0 1-1,0-1 1,-1 0-1,1 0 0,5 0 1,3 2-125,-1-2 1,0 0-1,1 0 0,0-1 1,-1 0-1,1-1 0,-1 0 1,17-4-1,12-6-314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15395,'5'6'442,"-1"-1"0,0 0 0,-1 1-1,1 0 1,-1 0 0,0 0 0,3 10-1,-2-5-79,3 7-324,-1 0-1,-1 1 1,-1 0 0,0 0 0,-2 0 0,0 1-1,-1-1 1,-1 1 0,-1-1 0,-1 0-1,0 1 1,-1-1 0,-2 0 0,1 0 0,-2-1-1,-1 1 1,0-1 0,-1-1 0,-1 1 0,-22 30-1,4-14-542,24-32 478,1 0 0,0 0 1,0 0-1,-1 0 0,1 0 1,0-1-1,-1 1 0,0-1 1,1 1-1,-1-1 0,-5 1 1,-2-6-197</inkml:trace>
  <inkml:trace contextRef="#ctx0" brushRef="#br0" timeOffset="1">523 184 17228,'6'11'1832,"0"-4"-1024,4 1-304,8-3 785,4 0-193,8-4-288,4-1-200,5-1-504,-2-2-296,-2-2-632,-5 3-304,-10-6 888,-10 0-208,-17-2-225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17788,'6'20'1760,"11"-16"-1088,7-4-272,16-4 721,5-6-265,5-2-384,3-2-328,-3-1-856,-3 1 1560,-8-2-920,-9-2-56,-14 3-64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13483,'0'0'161,"1"-1"1,-1 1-1,1 0 1,-1 0-1,1 0 1,0 0-1,-1 0 0,1-1 1,-1 1-1,1 0 1,0 1-1,-1-1 1,1 0-1,-1 0 0,1 0 1,-1 0-1,1 0 1,0 1-1,-1-1 1,1 0-1,-1 0 1,1 1-1,-1-1 0,1 0 1,-1 1-1,1-1 1,-1 0-1,0 1 1,1-1-1,-1 1 0,1-1 1,-1 1-1,0 0 1,0 1 74,0 0-1,0-1 1,0 1 0,-1 0 0,1 0 0,-1 0 0,1 0 0,-1-1-1,0 1 1,0 0 0,-1 2 0,-119 199 2425,23-41-2425,53-80-1154,49-97 127,0 1 0,-2-1 0,2-20 0,-1 9 238,3-19-195</inkml:trace>
  <inkml:trace contextRef="#ctx0" brushRef="#br0" timeOffset="1">18 105 14635,'-7'-10'1648,"1"7"-895,2 3-265,4 9 872,1 1-224,9 5-272,5 6-151,6 0-281,5 3-104,6-2-272,2-2-112,2-4-608,1-2-217,-4-5 697,-1-6-168,-7-8-144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14275,'5'0'2088,"-2"9"-911,-2 4-473,-1 7 2337,1 3-1801,2 8-488,0 4-80,1 5-360,1 1-272,0-2-344,3-2-184,-3-7-368,1-7-200,1-13-1433,-1-10 1889,-2-15-304,-1-10-176</inkml:trace>
  <inkml:trace contextRef="#ctx0" brushRef="#br0" timeOffset="1">9 148 17788,'-9'9'1696,"9"-4"-1064,5-5-248,12-3 777,4-1-281,10-5-360,4-1-328,7 2-776,1-2-312,-3 0 720,-1 3-192,-9-1-169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16772,'3'-4'347,"1"1"0,0-1 0,-1 1 1,1-1-1,1 1 0,-1 0 1,0 1-1,1-1 0,-1 1 0,1 0 1,0 0-1,0 0 0,6-1 0,-9 2-295,0 1 0,0-1 0,0 1 0,0 0 0,0-1 0,0 1 0,0 0 0,0 0 0,0 1 0,0-1 0,0 0 0,0 1 0,0-1 0,0 1 0,0-1 0,-1 1 0,1 0 0,0 0 0,0 0 0,-1 0 0,1 0 0,0 0 0,-1 1 0,1-1 0,-1 0 0,0 1 0,1-1 0,-1 1 0,0-1 0,0 1 0,0 0 0,0 0 0,0-1 0,0 1 0,0 0 0,0 4 0,0-3-49,-1 1 0,0-1-1,0 1 1,0 0 0,0-1-1,-1 1 1,1-1 0,-1 1 0,0-1-1,0 0 1,0 1 0,0-1-1,-1 0 1,1 0 0,-1 1 0,0-1-1,0-1 1,0 1 0,0 0 0,-4 3-1,3-2 2,-1 0 0,1 1 0,0 0 0,1-1 0,-1 1 0,1 0 0,-2 5 0,4-9-4,0-1 0,1 1 0,-1-1-1,0 1 1,1-1 0,-1 1 0,0-1-1,1 1 1,-1-1 0,0 0 0,1 1-1,-1-1 1,1 1 0,-1-1-1,1 0 1,-1 0 0,0 1 0,1-1-1,-1 0 1,1 0 0,0 1 0,-1-1-1,1 0 1,-1 0 0,1 0 0,-1 0-1,1 0 1,-1 0 0,1 0 0,0 0-1,-1 0 1,1 0 0,0-1-1,28 2-23,-23-2 24,10 1-9,-2 0-4,0 0 1,0 1-1,1 0 0,21 5 1,-32-5 9,-1 0 0,0 0 1,0 1-1,0-1 1,0 0-1,0 1 0,0 0 1,0 0-1,0 0 1,-1 0-1,1 0 0,-1 0 1,1 1-1,-1-1 1,0 1-1,0 0 0,0 0 1,0 0-1,-1 0 1,1 0-1,-1 0 0,0 0 1,0 0-1,2 7 1,-2-3 23,0 1 1,-1-1-1,0 1 0,0-1 1,0 1-1,-1-1 1,0 1-1,-1-1 1,0 0-1,0 1 0,0-1 1,-1 0-1,0-1 1,0 1-1,-5 7 1,5-10 24,0 0 0,1 0 0,-1-1 0,0 1 1,-1-1-1,1 1 0,-1-1 0,1-1 0,-1 1 1,0 0-1,0-1 0,0 0 0,-1 0 0,1 0 0,0 0 1,-1-1-1,1 1 0,-1-1 0,0 0 0,1-1 1,-1 1-1,0-1 0,1 0 0,-10-1 0,-23-7-791,36 7 666,-1 1 0,0-1 0,0 1-1,1-1 1,-1 0 0,0 1 0,0-1-1,1 0 1,-1 0 0,1 0 0,-1-1 0,1 1-1,0 0 1,-1-1 0,1 1 0,0 0-1,-1-3 1,1-3-390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16524,'-10'-1'3374,"22"-1"-1748,25-2-589,34 5-1181,1 2 0,-1 3 1,97 22-1,-165-28 67,24 7-837,-27-7 906,0 0 1,0 0-1,0 0 1,0 1-1,0-1 1,0 0-1,0 0 0,0 0 1,0 0-1,0 0 1,0 0-1,0 0 0,0 0 1,0 0-1,0 0 1,0 0-1,0 0 0,0 0 1,0 0-1,0 0 1,0 0-1,0 1 1,0-1-1,0 0 0,0 0 1,0 0-1,0 0 1,0 0-1,0 0 0,0 0 1,0 0-1,0 0 1,0 0-1,0 0 0,0 0 1,0 0-1,0 0 1,0 0-1,0 1 0,0-1 1,0 0-1,0 0 1,0 0-1,0 0 1,0 0-1,0 0 0,0 0 1,0 0-1,0 0 1,1 0-1,-1 0 0,0 0 1,0 0-1,0 0 1,0 0-1,0 0 0,0 0 1,-17 1-308,-16-1-161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14299,'-1'23'1520,"11"-15"-727,8-5-249,15-3 648,9 0-184,11-6-272,3-2-336,1-8-80,3-4-47,-5-7-257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15459,'3'-4'228,"0"1"-1,0 0 0,0 0 1,0 0-1,1 0 1,-1 0-1,1 1 0,0-1 1,-1 1-1,1 0 1,0 0-1,0 1 0,1-1 1,-1 1-1,0 0 1,0 0-1,6 0 0,2-1 26,0 1 0,1 0 0,-1 2 0,24 2-1,-33-3-239,0 0-1,0 1 1,0-1-1,0 1 1,0 0-1,0 0 1,-1 0-1,1 0 1,0 0-1,-1 1 1,1-1-1,-1 1 1,1 0-1,-1 0 1,0 0-1,0 0 1,0 0-1,0 0 1,0 0-1,0 1 1,-1-1-1,1 1 1,-1-1-1,3 5 1,-4-2 20,1-1-1,0 1 1,-1-1 0,0 0 0,0 1 0,0-1 0,0 1 0,-1-1-1,0 1 1,0-1 0,0 0 0,0 0 0,-1 1 0,1-1 0,-1 0-1,-3 4 1,-74 119 1009,3-5-376,65-101-963,1 1 0,0 0 0,-12 46 0,21-63 245,0-1 0,0 1 0,0 0-1,0 0 1,1-1 0,0 1 0,0 0-1,1 0 1,-1-1 0,3 8 0,6 10-320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93 14851,'4'-9'897,"12"-31"875,-16 38-1652,1 0-1,0 0 1,-1 0-1,0 0 1,0 0-1,1 0 0,-1 0 1,0 0-1,0 1 1,-1-1-1,1 0 1,0 0-1,-1 0 1,1 0-1,-1 0 1,1 0-1,-2-2 1,1 3-60,0 1 0,1-1 0,-1 1 0,1-1 0,-1 1 0,0-1 0,1 1-1,-1 0 1,0-1 0,0 1 0,1 0 0,-1 0 0,0-1 0,0 1 0,1 0 0,-1 0 0,0 0 0,0 0 0,0 0 0,1 0 0,-1 0 0,0 0 0,0 0 0,0 1 0,1-1 0,-1 0 0,0 0 0,0 1-1,1-1 1,-1 0 0,0 1 0,0 0 0,-22 16 609,11-5-547,1 1 0,1 1 0,0 0-1,1 0 1,-14 28 0,7-6-100,-16 52 0,21-49-9,2 0-1,1 1 1,2 0-1,2 0 1,2 0 0,3 48-1,4-25 47,3 0 0,3-1 0,22 74 0,-52-169-350,-7-27-601,2-1 0,-27-109 0,46 151 789,1 5 79,2 9 53,0-1-1,1 0 1,-1 0 0,1 0-1,1 0 1,-1 0-1,1 0 1,0-11-1,1 16 10,-1 1 0,1-1 0,-1 0-1,1 0 1,-1 1 0,1-1-1,-1 0 1,1 1 0,-1-1 0,1 1-1,0-1 1,0 1 0,-1-1 0,1 1-1,0-1 1,0 1 0,-1 0-1,1-1 1,0 1 0,0 0 0,0 0-1,-1 0 1,1 0 0,0-1 0,0 1-1,0 0 1,1 1 0,31 0 611,-20 0-437,4-1-348,-1-1 0,0 0 0,0-2 0,0 1 0,0-2 0,-1 0 0,1-1 0,-1-1 0,27-13 0,-5-1-254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1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 16692,'-7'-10'1976,"3"4"-1312,-2 8-288,2 8 1089,-2 11-601,1 5-160,0 10-408,0 1-120,3 5-176,-1-4-104,1 0-352,1-4-232,1-10-361,1-2 793,1-9-184,3-3-184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15547,'0'1'1273,"-11"10"-913,-1 5-144,-3 16 488,-3 4-184,1 14-264,0 1-88,1 8-56,2-3-96,1-3-216,0-6-152,3-12-224,4-5 32,-1-20 360,-1 0-136,-1-12-144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 14523,'14'-11'1630,"-5"4"497,-16 20-516,-6 8-971,-24 35 25,2 2 0,2 1 1,-28 74-1,58-123-683,0 1 0,0-1 0,1 1 0,1 0 0,-2 19 0,3-26-135,0-1 1,0 1-1,1-1 0,-1 1 0,1 0 0,-1-1 1,1 1-1,0-1 0,0 1 0,1-1 1,-1 0-1,1 1 0,0-1 0,0 0 0,0 0 1,0 0-1,0 0 0,1-1 0,-1 1 0,1 0 1,3 1-1,5 1-433,0-3-147</inkml:trace>
  <inkml:trace contextRef="#ctx0" brushRef="#br0" timeOffset="1">439 241 14027,'0'0'51,"0"0"0,0 0 0,0 0 0,0 0 0,0 0 0,0 0 1,0 0-1,0 0 0,0 0 0,0 0 0,0 0 0,0 0 0,0 1 0,1-1 511,-1 0-511,0 0 0,0 0 0,0 0 0,0 0 0,0 0 0,0 0 0,0 0 0,0 0 1,0 1-1,0-1 0,0 0 0,1 0 0,-1 0 0,0 0 0,0 0 0,0 0 0,0 0 0,0 0 0,0 0 0,0 0 0,0 0 1,0-1-1,0 1 0,0 0 0,1 0 511,-1 0-511,0 0 0,0 0 0,0 0 0,0 0 0,0-1 0,-1 12 1490,-6 14-177,-6 8-376,-2 0 0,-24 40 0,20-43-1226,-2 0 0,-30 33 1,51-63 200,-12 12-771,12-12 790,-1 1 0,1-1 0,0 0 0,0 0 0,-1 1 0,1-1 0,0 0 0,0 0 0,-1 0 0,1 1 0,0-1 0,-1 0 0,1 0 0,0 0 0,-1 0 0,1 0 0,-1 0 0,1 0 0,0 0 0,-1 0 0,1 0 0,0 0 0,-1 0 0,1 0 0,0 0 0,-1 0 0,1 0 0,0 0 0,-1 0 0,1 0 0,0 0 0,-1-1 0,1 1 0,0 0 0,-1 0 0,1-1 0,-4-5-440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14483,'2'1'1913,"-2"8"-1113,1 5-256,5 2 1472,5 1-1168,5 3-111,6 0-193,2-3-80,3 1-488,2-4-368,0-3-497,-4-3 761,3-1-168,-3-2-120</inkml:trace>
  <inkml:trace contextRef="#ctx0" brushRef="#br0" timeOffset="1">283 0 15419,'-1'4'208,"0"0"0,1-1 0,0 1 0,0-1 0,0 1 0,0 0 0,0-1 0,1 1 0,-1 0 0,1-1 0,0 1 0,0-1 0,1 0 0,-1 1 0,4 5 0,3 5 472,2 0 1,13 16-1,5 8 201,-20-25-742,-1 0 1,0 0-1,-1 0 0,0 0 1,5 22-1,-10-29-135,0 0-1,0 1 0,0-1 0,-1 0 0,0 1 1,0-1-1,0 0 0,-1 0 0,0 1 1,0-1-1,-1 0 0,0 0 0,0 0 0,0 0 1,-4 6-1,-6 6-336,1-2 0,-2 0 0,-1 0-1,-29 26 1,31-30 269,0 0-271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17060,'14'0'2024,"1"4"-1304,6-1-288,8 0 1041,4 0-657,4 0-168,-1-2-512,0 2-328,-7 0-752,-4 0-209,-12-3 833,-11 0-248,-1 6-256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15451,'5'6'1769,"13"0"-833,6-3-328,9-3 872,1 0-295,8-2-217,-1-2-184,5-2-808,-1-1-536,-4 0 512,-2 0-152,-6 2-144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13283,'1'0'62,"-1"0"1,0 0-1,0 1 1,1-1-1,-1 0 1,0 0-1,1 0 0,-1 0 1,0 0-1,1 0 1,-1 0-1,0 0 1,1 0-1,-1 0 1,0 0-1,0 0 0,1 0 1,-1 0-1,0 0 1,1 0-1,-1 0 1,0 0-1,1 0 1,-1 0-1,0-1 1,0 1-1,1 0 0,-1 0 1,0 0-1,0 0 1,1-1-1,-1 1 1,1-1-1,12-9-77,-9 7 323,37-28 691,-2-1-1,54-58 1,2-21 32,-5-3-1,107-179 1,-154 226-182,-49 77-716,1 1 0,1 0 0,-4 13 0,-1 24-821,2 1 1,2 0 0,2 0 0,3 0-1,7 59 1,-2-73 119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14 522 13147,'-1'0'41,"1"0"0,-1 0 0,1 0 1,-1 0-1,0 0 0,1 0 0,-1 0 1,1-1-1,-1 1 0,1 0 0,-1-1 0,1 1 1,-1 0-1,1-1 0,-1 1 0,1 0 0,-1-1 1,1 1-1,0-1 0,-1 1 0,1-1 0,-1 1 1,1-1-1,0 1 0,0-1 0,-1 1 1,1-1-1,0 1 0,0-2 0,0 2-9,0-1 0,1 0-1,-1 0 1,1 0 0,0 1 0,-1-1-1,1 0 1,-1 1 0,1-1 0,0 0-1,0 1 1,-1-1 0,1 1 0,0-1-1,0 1 1,1-1 0,39-14 471,109-22-182,1 6-1,1 8 1,169-6 0,636 29 292,-687 6-587,805-4 31,-219-48 146,-5-33 75,-437 39-218,1873-146 691,-2212 181-628,99-8 544,199 10 0,-273 16-1397,-115-14 558,-3-1-76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14715,'-4'1'815,"2"-1"-573,1 0 0,0 0-1,0 0 1,0 1 0,-1-1 0,1 0 0,0 0 0,0 1 0,0-1 0,0 1 0,0-1 0,-1 1 0,1-1 0,0 1 0,0 0 0,1 0 0,-1-1-1,0 1 1,-1 1 0,5-1 101,0 0 1,0-1-1,0 1 0,1-1 0,-1 0 0,0 0 0,4-1 0,310-10 1325,-302 11-1657,-6 1-2,-1-1 0,0 1-1,1-2 1,-1 1 0,0-1 0,1-1-1,-1 1 1,12-5 0,-73 20 44,-128 57-47,-13 4 9,184-71-23,7-3 4,0 0 0,0 1 0,0-1 0,0 0 0,0-1 0,0 1 0,0-1 0,-1 1 0,1-1 0,-6 0 0,9 0 4,0 0 0,0-1 0,0 1 0,-1 0 0,1 0 1,0 0-1,0 0 0,0 0 0,0-1 0,0 1 0,0 0 0,-1 0 0,1 0 0,0-1 0,0 1 0,0 0 0,0 0 0,0 0 0,0 0 0,0-1 0,0 1 0,0 0 0,0 0 0,0-1 0,0 1 0,0 0 0,0 0 0,0 0 0,0 0 0,0-1 0,0 1 0,0 0 0,1 0 1,-1 0-1,0-1 0,0 1 0,0 0 0,0 0 0,0 0 0,0 0 0,1 0 0,-1-1 0,0 1 0,0 0 0,0 0 0,0 0 0,1 0 0,-1 0 0,0 0 0,0 0 0,0 0 0,0-1 0,1 1 0,-1 0 0,0 0 0,0 0 0,13-8 14,17-6 32,1 2 0,0 1-1,53-12 1,15-4 15,-93 25-63,21-7-40,1 0 1,-2-2 0,1-1-1,30-20 1,-55 32 35,-1-1 0,0 0 0,0 0 0,0 0 0,1 0 0,-1 0 0,0 0 0,0 0 0,0 0 0,0 0 0,-1 0 0,1 0 0,0-1 0,0 1 0,-1 0 0,1-1 0,0-2 0,-1 3 4,0 1 1,-1-1-1,1 0 1,-1 1-1,1-1 0,0 0 1,-1 1-1,1-1 1,-1 0-1,1 1 1,-1-1-1,0 1 0,1-1 1,-1 1-1,1-1 1,-1 1-1,0 0 1,0-1-1,1 1 0,-1 0 1,0-1-1,0 1 1,1 0-1,-1 0 1,0 0-1,0 0 0,1 0 1,-1 0-1,0 0 1,0 0-1,0 0 1,-1 0-1,-26 1 46,0 0 0,1 2 0,-1 2-1,1 0 1,-40 13 0,-49 9-315,115-26 260,-1-1 1,1 0 0,0 0-1,0 1 1,-1-1-1,1 0 1,0 0-1,0 0 1,-1-1-1,1 1 1,0 0-1,0 0 1,-3-1-1,5-2-77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54 13867,'4'-3'757,"23"-16"790,-27 19-1440,1-1-1,0 1 1,-1-1 0,1 1 0,0-1 0,-1 0 0,1 1-1,-1-1 1,1 1 0,-1-1 0,1 0 0,-1 0 0,0 1-1,1-1 1,-1 0 0,0 0 0,1 1 0,-1-1 0,0 0-1,0 0 1,0 0 0,0 1 0,0-1 0,0 0 0,0 0-1,0 0 1,0 1 0,0-1 0,0 0 0,0 0 0,-1-1 0,0 1 11,0 0 0,0 1 1,-1-1-1,1 0 0,0 1 1,0-1-1,-1 1 0,1-1 1,0 1-1,0-1 1,-1 1-1,1 0 0,-1 0 1,1 0-1,0 0 0,-1 0 1,1 0-1,0 0 1,-2 0-1,-29 6 637,30-6-691,-23 6 44,1 2 1,0 0 0,1 2 0,0 0 0,0 2 0,1 0 0,1 2 0,0 0-1,-19 18 1,18-13-102,1 1-1,1 1 1,1 1-1,0 0 0,2 2 1,1 0-1,-21 41 1,32-55-12,1 1 0,0-1 1,0 1-1,1-1 0,-3 22 1,5-29-1,1 0 1,0 1-1,-1-1 1,2 0-1,-1 0 1,0 0-1,1 1 1,-1-1-1,1 0 1,0 0-1,0 0 1,0 0 0,1 0-1,-1 0 1,0-1-1,1 1 1,0 0-1,0-1 1,0 1-1,0-1 1,0 0-1,0 1 1,1-1-1,4 3 1,2-1-60,-1 0 1,1-1 0,0 0-1,-1 0 1,1-1 0,1 0-1,-1 0 1,0-1 0,0-1-1,0 0 1,1 0 0,9-1-1,12-3-294,0-1-1,37-11 1,-40 8 89,46-20 0,-34 7-146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43 13643,'1'-1'262,"2"-1"-4,-1 1 0,1 0 0,-1-1 1,0 1-1,0-1 0,0 0 0,0 1 0,0-1 0,0 0 0,0 0 0,-1 0 0,1-1 0,0 1 0,-1 0 0,0-1 0,0 1 1,1-4-1,-2 6-190,0 0 1,0 0-1,-1-1 1,1 1-1,0 0 1,-1-1 0,1 1-1,0 0 1,-1 0-1,1 0 1,0-1-1,-1 1 1,1 0-1,0 0 1,-1 0 0,1 0-1,-1 0 1,1 0-1,0 0 1,-1 0-1,1 0 1,-1 0-1,1 0 1,0 0-1,-1 0 1,1 0 0,0 0-1,-1 0 1,1 0-1,-1 0 1,1 0-1,0 1 1,-1-1-1,1 0 1,0 0 0,-1 0-1,1 1 1,-21 7 794,-4 7-631,1 1-1,0 0 1,2 2-1,0 1 1,0 1-1,-23 29 1,41-44-231,0 0 1,0 0 0,1 1-1,0-1 1,-3 8-1,5-12-3,1 0-1,-1 0 0,1 0 0,0 0 0,-1 0 0,1 0 0,0 0 0,0 0 0,-1 0 0,1 0 0,0 0 0,0 0 0,0 0 1,0 0-1,0 0 0,1 1 0,-1-1 0,0 0 0,0 0 0,1 0 0,-1 0 0,1 0 0,-1 0 0,1 0 0,-1 0 0,1-1 1,-1 1-1,1 0 0,0 0 0,0 0 0,-1 0 0,1-1 0,0 1 0,0 0 0,0-1 0,0 1 0,2 0 0,2 1-38,1-1 0,-1 0 0,1 0 0,0 0 0,-1-1 0,1 0 0,0 0 0,-1 0 0,1-1 0,7-1 0,8-3 322,29-9 0,-4-4-285,0-2 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17612,'-13'4'1640,"2"-1"-1144,-1 0-216,8 2 560,0-1-431,4 0-810,-2-7 209,2-2-144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13491,'10'-9'539,"0"1"0,1-1 0,1 2 0,-1 0 0,1 0 0,21-8 0,-24 12-296,0 0 0,1 1-1,-1 0 1,1 1 0,0-1-1,-1 2 1,1 0 0,0 0-1,0 0 1,9 3 0,-15-3-205,-1 1 1,0-1-1,0 1 1,0 0-1,1 0 1,-1 0-1,0 0 1,0 1-1,0-1 1,-1 1-1,1 0 1,0 0-1,0 0 1,-1 0-1,0 0 1,1 1-1,-1-1 1,0 1-1,0-1 1,0 1-1,0 0 1,-1 0-1,1 0 1,1 5-1,-2-3-6,0 1-1,0-1 0,0 1 1,-1-1-1,0 1 1,0 0-1,-1-1 0,1 1 1,-1-1-1,-1 1 0,1-1 1,-1 1-1,-4 8 0,-9 18 162,-2-1 0,-1-1 0,-31 39 0,-22 37 297,69-103-478,0 0 0,0 0 0,1 0 0,-1 1 0,1-1 0,0 0-1,0 1 1,0-1 0,1 1 0,-1-1 0,1 5 0,0-6-15,0-1 0,1 1 0,-1 0 0,1-1-1,-1 1 1,1-1 0,0 1 0,-1-1 0,1 1-1,0-1 1,0 0 0,0 1 0,0-1 0,1 0 0,-1 0-1,0 0 1,0 0 0,1 0 0,-1 0 0,0 0 0,1 0-1,-1 0 1,1-1 0,1 2 0,14 4-343,-1 0-1,1-1 1,1-1 0,-1 0-1,20 1 1,-10-2-57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29 14803,'0'0'8,"3"-2"420,1-1 0,0 0 0,-1 0 0,1 0 0,-1 0 0,0-1 0,1-3 2846,-17 13-2482,-11 12-146,1 1 0,-39 42 0,-34 52-576,56-64 10,-142 189-848,174-229-562,6-12 816,6-14 224,6-15-187,2-15-157</inkml:trace>
  <inkml:trace contextRef="#ctx0" brushRef="#br0" timeOffset="1">108 18 12491,'-5'4'1920,"1"6"-1000,-3 7-224,1 5 1793,3 5-1257,3 2-112,6 2-207,4 1-153,9-1-224,4 0-80,5-4-248,4-1-144,-2-5-528,-3 1-368,-4-5 672,-6 3-112,-11 0-120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4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131 271 18628,'-7'18'949,"-1"-1"1,-1 0-1,-14 21 0,-7 13-149,20-33-626,-23 49 84,31-63-262,1 1 0,-1 0 0,1 0 0,-1 0 0,2 0 0,-1 0 0,0 0 0,1 0 0,0 0 0,0 0 0,1 7 0,0-10-4,0-1 1,0 1-1,0 0 1,0-1-1,0 1 0,0-1 1,0 0-1,0 1 0,1-1 1,-1 0-1,0 0 1,1 0-1,-1 0 0,1 0 1,-1 0-1,1 0 0,0 0 1,-1 0-1,1-1 0,0 1 1,0-1-1,0 1 1,-1-1-1,1 0 0,0 0 1,0 0-1,2 0 0,6 0-308,0 0-1,0 0 0,14-3 1,-18 2 194,1-1 0,0 1 0,-1-1 0,1-1 1,-1 1-1,1-1 0,-1 0 0,0 0 0,0-1 0,6-5 0,6-12-374</inkml:trace>
  <inkml:trace contextRef="#ctx0" brushRef="#br0" timeOffset="1">204 0 17076,'-7'0'1904,"0"6"-1328,1 1-256,2 2 889,3 1-841,1 0-440,-2-6 176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43 228 15339,'-41'43'2929,"41"-43"-2910,0 0 0,0 0-1,0 0 1,0 0 0,0 0 0,0 0 0,0 0 0,-1 1-1,1-1 1,0 0 0,0 0 0,0 0 0,0 0 0,0 0-1,0 0 1,0 0 0,0 1 0,0-1 0,0 0 0,0 0-1,0 0 1,0 0 0,0 0 0,0 1 0,0-1 0,0 0 0,0 0-1,0 0 1,0 0 0,0 0 0,0 0 0,0 1 0,0-1-1,0 0 1,0 0 0,0 0 0,0 0 0,0 0 0,1 0-1,-1 0 1,0 1 0,0-1 0,0 0 0,0 0 0,9 1 474,13-4 82,139-34 862,224-36-321,126 53-891,-302 18-206,-121-2-3,175-31 0,75-55 107,-299 80 9,-30 8 28,-24 7-47,-87 21-33,-2-3 0,-176 14 0,83-18-439,-385 92-1,221-14 256,361-97 105,0 0 1,0 0-1,0 0 0,0 0 0,0 0 0,1-1 0,-1 1 1,0 0-1,0 0 0,0 0 0,0 0 0,0-1 0,0 1 0,0 0 1,0 0-1,0 0 0,0 0 0,0-1 0,0 1 0,0 0 1,0 0-1,0 0 0,0 0 0,0-1 0,0 1 0,0 0 1,-1 0-1,1 0 0,0 0 0,0-1 0,0 1 0,0 0 0,0 0 1,0 0-1,0 0 0,0 0 0,-1 0 0,1-1 0,0 1 1,0 0-1,0 0 0,0 0 0,-1 0 0,1 0 0,0 0 1,0 0-1,0 0 0,0 0 0,-1 0 0,1 0 0,0 0 0,0 0 1,0 0-1,0 0 0,-1 0 0,1 0 0,0 0 0,0 0 1,0 0-1,-1 0 0,8-8 14,1 1 0,-1 0 0,1 0 0,1 1 0,15-10 0,-7 6-8,14-10-4,0 2-1,2 1 1,0 2-1,1 1 1,0 2 0,1 1-1,47-8 1,-38 12-2,-1 2 1,1 2 0,0 2 0,0 1-1,77 12 1,-43 1-4,155 18-19,-204-30 18,0-1-1,0-1 1,0-1 0,0-2-1,0-1 1,29-9-1,10-10-34,-62 22 33,1-1 0,-1 0 0,0-1 0,-1 1 0,1-1 0,0 0 0,8-9 0,-14 12 5,1 1 0,-1 0 1,0 0-1,0 0 1,0-1-1,1 1 1,-1 0-1,0 0 0,0-1 1,0 1-1,0 0 1,0 0-1,1-1 1,-1 1-1,0 0 1,0 0-1,0-1 0,0 1 1,0 0-1,0-1 1,0 1-1,0 0 1,0 0-1,0-1 0,0 1 1,0 0-1,0 0 1,0-1-1,0 1 1,-1 0-1,1-1 0,0 1 1,0 0-1,0 0 1,0-1-1,0 1 1,-1 0-1,1 0 0,0 0 1,0-1-1,0 1 1,-1 0-1,1 0 1,0 0-1,0 0 0,-1-1 1,1 1-1,0 0 1,0 0-1,-1 0 1,1 0-1,0 0 0,-1 0 1,1 0-1,0 0 1,0 0-1,-1 0 1,1 0-1,0 0 0,-1 0 1,1 0-1,0 0 1,0 0-1,-1 0 1,1 0-1,-1 0 1,-23 1 0,23 0 1,-695 112-850,638-102 434,-75 17-806,-63 11-425,146-35 832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95 6233,'6'-4'739,"2"0"561,0-1 1,-1 0 0,0 0 0,0 0 0,0-1 0,-1 0 0,0 0 0,0 0-1,7-11 1,-13 16-1177,1 1 1,-1-1-1,0 0 0,0 1 0,0-1 0,1 0 1,-1 1-1,0-1 0,0 0 0,0 1 0,0-1 0,0 0 1,0 1-1,0-1 0,0 0 0,-1 0 0,1 1 1,0-1-1,0 0 0,0 1 0,-1-1 0,1 1 0,0-1 1,-1 0-1,1 1 0,-1-1 0,1 1 0,-1-1 1,1 1-1,-1-1 0,1 1 0,-1-1 0,1 1 1,-1 0-1,1-1 0,-1 1 0,0 0 0,1-1 0,-1 1 1,0 0-1,1 0 0,-1 0 0,0 0 0,1-1 1,-1 1-1,0 0 0,0 0 0,0 0 0,-38-1 1160,8 3-1208,0 2 1,0 1-1,0 2 1,1 0-1,0 3 1,0 0-1,1 2 1,1 1-1,0 1 1,-46 32-1,67-41-76,1 0 0,0 1 0,0 0 1,1 0-1,0 0 0,0 1 0,0-1 0,1 1 0,0 0 0,-5 13 1,8-18-5,0 1 0,0 0 1,0 0-1,1 0 1,-1 0-1,1 0 1,0 0-1,-1 0 0,1 0 1,1 0-1,-1 0 1,0 0-1,1 0 1,0 0-1,0 0 1,-1 0-1,2-1 0,-1 1 1,0 0-1,1 0 1,-1-1-1,1 1 1,-1-1-1,1 0 0,0 1 1,0-1-1,1 0 1,-1 0-1,0 0 1,1 0-1,-1-1 1,4 3-1,5 1-74,0 1 0,1-2 1,0 1-1,0-2 0,0 0 0,0 0 0,0-1 0,1 0 1,-1-1-1,1-1 0,14 0 0,4-2 2,0-2 0,-1-1-1,43-11 1,-4-4-161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40 17900,'19'-32'3249,"-18"31"-3214,-1 1 0,0 0 1,0 0-1,0 0 0,0 0 0,0 0 0,0 0 0,1-1 1,-1 1-1,0 0 0,0 0 0,0 0 0,0 0 0,0 0 1,0-1-1,0 1 0,0 0 0,0 0 0,0 0 0,0 0 1,0-1-1,0 1 0,0 0 0,0 0 0,0 0 0,0-1 1,0 1-1,0 0 0,0 0 0,0 0 0,0 0 0,0 0 1,0-1-1,0 1 0,0 0 0,-1 0 0,1 0 0,0 0 1,0 0-1,0-1 0,0 1 0,0 0 0,0 0 0,-1 0 1,1 0-1,0 0 0,0 0 0,0 0 0,-18 12 1720,-9 14-1563,2 1 0,1 1 0,1 1 0,1 1 0,2 1 1,1 1-1,1 0 0,2 2 0,1 0 0,-20 70 0,33-93-232,0 0-1,0 1 0,1-1 1,1 0-1,0 1 0,0-1 0,1 0 1,1 0-1,4 20 0,-5-28 37,1 0 1,-1 1-1,0-1 0,1 0 0,0 0 1,-1 1-1,1-1 0,1-1 0,-1 1 1,0 0-1,1 0 0,-1-1 0,1 0 1,0 1-1,0-1 0,0 0 0,0 0 1,0-1-1,0 1 0,1-1 0,-1 1 1,0-1-1,1 0 0,-1 0 0,1 0 1,-1-1-1,1 0 0,0 1 0,-1-1 1,1 0-1,-1-1 0,1 1 0,6-2 1,-4 1-20,0-1 0,1 0 0,-1 0 0,8-4 0,28-15-142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 15811,'5'-7'4435,"-13"25"-1344,-107 125 258,-69 65-3319,181-205 14,-3 4-336,0-1-1,0 0 0,-1 0 1,-7 5-1,14-11 236,-1 1 0,0 0 0,0-1-1,0 1 1,0-1 0,0 1 0,0-1 0,0 1 0,1-1 0,-1 0-1,0 1 1,-1-1 0,1 0 0,0 0 0,0 0 0,0 0-1,0 0 1,0 0 0,0 0 0,0 0 0,0 0 0,0 0 0,0-1-1,0 1 1,0 0 0,0-1 0,0 1 0,0-1 0,0 1-1,1-1 1,-1 1 0,0-1 0,0 0 0,0 1 0,1-1 0,-1 0-1,0 1 1,1-1 0,-1 0 0,0 0 0,1 0 0,-1-1 0,-8-24-697,4-11-207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1:1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15179,'14'0'1897,"0"4"-889,2 3-344,3 8 1288,-1 3-455,7 7-553,2 0-336,4 1-584,1-1-384,-1-5 360,1-6-80,-5-8-184,0-6-104</inkml:trace>
  <inkml:trace contextRef="#ctx0" brushRef="#br0" timeOffset="1">581 0 18316,'6'9'1808,"-1"10"-968,1 2-271,4 6 999,2 5-304,1 1-376,-5 4-63,4 0-217,-5 1-128,-6 3-208,-4 2-64,-17 6-272,-5-2-160,-10-1-624,-4-2-313,-1-9 929,2-8-192,8-28-184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12163,'3'-6'1936,"0"4"-648,-1 1-456,-2 7 2057,0 7-1265,-2 10-399,-1 2-129,0 8-384,-1 6-144,1 4-376,-1 1-192,0-6-568,1-7-224,0-11-368,1-7-161,0-13 841,2-11-304,0-22-192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19708,'0'-1'1697,"-3"1"-1225,-1 0-256,3 1 536,1 1-424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63 14147,'8'-12'949,"-1"1"340,0-1-1,7-15 0,-35 55 2372,8-4-3172,0 1 1,2 0-1,-11 38 0,-16 83-134,14 25-229,10-53-2528,14-118 2376,0 0-1,0 1 0,0-1 1,0 0-1,0 1 0,0-1 1,0 0-1,0 0 0,0 1 1,0-1-1,0 0 0,0 1 1,0-1-1,0 0 0,0 0 1,0 1-1,0-1 0,0 0 1,0 1-1,-1-1 0,1 0 1,0 0-1,0 1 0,0-1 1,0 0-1,-1 0 0,1 0 1,0 1-1,0-1 0,0 0 1,-1 0-1,1 0 0,0 0 1,0 1-1,-1-1 0,1 0 1,-1 0-1,-3-14-621,-3-15-41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16556,'0'6'1448,"5"0"-944,10-2-176,9 2 592,6 1-160,9-1-256,1 0-127,0-2-377,-3-3-216,-5-1-497,-4-3-199,-13-2 664,-8-4-192,-10-5-200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13403,'0'-10'322,"2"-1"1,0 1-1,0 0 0,0 0 1,2 0-1,-1 0 0,1 1 1,0-1-1,1 1 0,0 0 1,1 0-1,0 1 0,0 0 1,9-10-1,1 1 29,1 1 0,0 0 0,1 1-1,1 1 1,26-15 0,-36 24-258,1 0 0,0 0 0,0 0 0,0 2-1,0-1 1,1 1 0,0 1 0,-1 0 0,1 0 0,0 1 0,15 0-1,-17 2-58,0 0 0,0 1 0,0 0 0,0 0 0,-1 1 0,1 0-1,0 1 1,-1 0 0,0 0 0,0 1 0,0-1 0,-1 2 0,13 10-1,-5-2-26,0 1 0,23 31-1,-33-38 58,1 0-1,-1 1 0,0-1 1,-1 1-1,0 0 1,0 0-1,-1 1 1,2 10-1,-5-18-20,0 0 0,0 0 0,0 0-1,0 0 1,0 0 0,-1 0 0,1 0 0,-1 0-1,0 0 1,1 0 0,-1 0 0,0-1 0,0 1-1,0 0 1,0 0 0,-1-1 0,1 1 0,0-1-1,-1 1 1,1-1 0,-1 1 0,1-1 0,-1 0-1,0 0 1,-1 1 0,-8 5 129,0-2-1,0 1 1,-13 3 0,9-3-34,-35 15-741,-59 15 0,123-40-1314,9 3 1280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16820,'-47'48'1801,"3"3"1,-72 107-1,89-115-1515,2 1-1,2 2 1,2 0-1,-22 72 1,35-91-233,2 0 1,0 1-1,2-1 1,-1 29 0,5-46-74,0-1 0,0 1 0,1-1 0,0 1 0,1-1 0,0 1 0,0-1 0,1 0 0,0 0 0,1 0 0,-1-1 0,2 1 0,0-1 0,0 0 0,8 11 0,-11-17-41,0 1 1,0-1 0,0 0 0,0 0-1,1-1 1,-1 1 0,0 0 0,1-1-1,-1 1 1,1-1 0,0 0 0,-1 0-1,1 0 1,0 0 0,0 0 0,0-1-1,0 1 1,0-1 0,-1 0 0,1 1-1,0-2 1,0 1 0,0 0 0,0 0-1,0-1 1,0 0 0,0 0 0,-1 1 0,1-1-1,0-1 1,-1 1 0,1 0 0,4-4-1,17-15-381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5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 16323,'12'-17'1698,"-7"12"-445,-10 12 80,-69 102 2285,-28 62-3034,67-110-1006,35-60 433,-20 27-2353,20-28 2238,-1 1 0,1-1-1,0 0 1,-1 1 0,1-1 0,-1 1 0,1-1 0,-1 0 0,1 1-1,-1-1 1,0 0 0,1 0 0,-1 1 0,1-1 0,-1 0 0,0 0-1,1 0 1,-2 0 0,2 0 56,-1 0 0,1 0 0,-1-1 0,1 1 0,-1-1 0,1 1 0,-1 0-1,1-1 1,0 1 0,-1-1 0,1 1 0,0-1 0,-1 1 0,1-1 0,0 1 0,0-1 0,-1 1-1,1-1 1,0 1 0,0-1 0,0 0 0,0 1 0,0-1 0,0 1 0,0-2 0,-1-19-1127</inkml:trace>
  <inkml:trace contextRef="#ctx0" brushRef="#br0" timeOffset="1">4 30 16964,'0'1'1896,"5"14"-1120,1-1-296,7 3 985,3 2-369,7-1-384,3-2-112,7-4-624,2-2-256,7-2-472,2-3-240,-5-3-1193,-2 0 1689,-11 2-336,-7 0-368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16900,'0'0'39,"0"0"0,0 0 0,0 0 0,0 0 0,0 0 0,1-1 0,-1 1 0,0 0 0,0 0 0,0 0 0,0 0 0,0 0 0,0-1 0,0 1 0,0 0 0,0 0 0,0 0 0,0 0 0,0-1 0,0 1 0,0 0-1,0 0 1,-1 0 0,1 0 0,0 0 0,0-1 0,0 1 0,0 0 0,0 0 0,0 0 0,0 0 0,0 0 0,0 0 0,-1-1 0,1 1 0,0 0 0,0 0 0,0 0 0,0 0 0,0 0 0,-1 0 0,1 0 0,0 0 0,0 0 0,0 0 0,0 0 0,0 0 0,-1 0 0,1 0 0,0 0 0,0 0 0,0 0 0,0 0 0,-1 0 0,1 0 0,0 0 0,0 0 0,0 0 0,0 0 0,0 0 0,-1 0 0,1 0 0,0 0 0,0 0 0,0 0 0,-12 14 965,-10 21-368,-75 152 660,73-134-894,-28 90 1,48-128-368,0 0-1,1 0 0,0 1 0,1-1 0,1 1 1,0-1-1,1 1 0,1-1 0,0 1 1,1-1-1,1 0 0,1 0 0,0 0 1,11 26-1,-13-37-113,0 0 1,1 1 0,-1-1-1,1-1 1,0 1-1,0 0 1,1-1 0,-1 1-1,7 3 1,-9-5 33,1-1 0,0 0 0,0 0 0,0 0-1,0 0 1,0-1 0,0 1 0,0-1 0,0 1 0,0-1 0,0 1 0,0-1 0,0 0 0,0 0 0,0 0-1,0 0 1,0-1 0,0 1 0,0 0 0,1-1 0,-1 1 0,0-1 0,-1 0 0,4-1 0,21-18-306,2-8-135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16259,'-26'28'4008,"-22"31"-1,-61 96-4595,84-118 919,24-35-322,0 0-1,-1 0 1,1 0 0,-1-1-1,1 1 1,-1 0-1,0-1 1,1 0-1,-4 2 1,5-2 5,0-1 0,0 0 0,-1 0 0,1 0 0,0 0 0,0 0 0,-1 0 0,1 0 0,0 0 0,0 0 0,-1 0 0,1 0 0,0 0 0,0 0 0,-1 0 0,1 0-1,0 0 1,0 0 0,0 0 0,-1 0 0,1 0 0,0-1 0,0 1 0,-1 0 0,1 0 0,0 0 0,0 0 0,0 0 0,0-1 0,-1 1 0,-2-14 13,2-7-25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15171,'9'-6'1649,"2"6"-913,2 2-264,-2 2 912,2 3-288,0 3-367,0 2-145,-1 2-264,-1 2-88,-1 0-104,-1 1-40,-1 0-160,-1 0-200,-1 0-592,0-2-1497,-2-7 2009,-1 1-288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14059,'0'0'119,"1"0"1,0 0-1,0 0 1,0 0-1,0 0 1,0 0-1,0 0 0,0 1 1,0-1-1,0 0 1,-1 0-1,1 1 1,0-1-1,0 1 0,0-1 1,-1 1-1,1-1 1,1 2-1,-2-2-47,0 1-1,1-1 0,-1 1 1,0-1-1,0 1 1,0-1-1,0 1 1,0-1-1,0 1 0,1-1 1,-1 1-1,0 0 1,-1-1-1,1 1 0,0-1 1,0 1-1,0-1 1,0 1-1,0-1 1,-1 1-1,1 0 0,0 0 1,-4 4 329,1 1 0,-1 0 1,0-1-1,-6 6 0,0 1 204,-13 19 706,-29 54 0,46-74-1236,1 1 1,0 0-1,1-1 1,0 2 0,0-1-1,1 0 1,1 1-1,-1 21 1,2-32-71,1 0 1,0 0-1,1-1 1,-1 1 0,0 0-1,0 0 1,1-1-1,-1 1 1,1 0-1,-1-1 1,1 1-1,0 0 1,0-1 0,0 1-1,0-1 1,0 0-1,0 1 1,0-1-1,0 0 1,0 1-1,1-1 1,-1 0 0,3 1-1,-2-1-25,0 0-1,1 0 0,-1 0 1,1-1-1,-1 1 0,0-1 1,1 0-1,-1 1 0,1-1 1,-1 0-1,1-1 1,-1 1-1,1 0 0,-1-1 1,1 1-1,3-2 0,-3 0 6,1 1 0,-1-1 0,0 1 0,0-1 0,0 0 0,0 0-1,0 0 1,-1-1 0,1 1 0,-1-1 0,1 1 0,-1-1 0,4-6 0,-3 3 24,1 0 1,-1-1-1,-1 1 1,1-1-1,-1 0 1,1-7-1,1-17-141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16660,'7'-13'2248,"-5"6"-1176,-2-3 3313,-3 13-3793,0 1-496,0 2-1160,0-2 288,-1-1 488,-3 1-240,-3-4-264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17964,'-1'3'317,"1"-1"0,-1 1 1,1 0-1,0 0 0,0 0 1,-1 0-1,2-1 0,-1 1 1,0 0-1,2 5 0,10 33 1183,-5-19-972,6 26-31,20 100 37,-31-131-530,0 0 1,-1 0-1,-1 0 1,-1 0-1,-1 0 0,0 0 1,-5 17-1,-36 102-622,4-17-858,35-103 1099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10690,'0'-2'259,"0"0"-1,0 0 1,0 0 0,1 0-1,-1 1 1,1-1-1,-1 0 1,1 0 0,0 0-1,-1 1 1,1-1-1,0 0 1,0 1 0,1-1-1,-1 1 1,0-1-1,0 1 1,1-1 0,-1 1-1,1 0 1,1-2-1,-1 3-94,-1 0-1,1 0 0,0-1 0,-1 1 0,1 0 0,0 0 0,0 0 0,-1 1 0,1-1 0,0 0 0,-1 1 0,1-1 0,0 1 1,-1-1-1,1 1 0,-1 0 0,1 0 0,-1-1 0,1 1 0,-1 0 0,1 1 0,-1-1 0,0 0 0,2 2 0,11 11 393,0 1 0,-1 0-1,-1 1 1,18 28-1,-10-8-117,20 48-1,-32-66-396,-1 1-1,0 0 1,-1 1 0,-1 0 0,-1 0-1,-1 0 1,-1 0 0,-1 0-1,0 0 1,-2 1 0,0-1-1,-1 0 1,-1 0 0,-1 0-1,-12 36 1,3-24-162,-2-1 0,-1-1 0,-27 40-1,-71 75-1280,79-106 1100,11-22-120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 15035,'41'-4'1400,"1"1"0,0 3 0,0 1 0,69 12 0,-102-11-1281,-1 0 0,1 1 0,11 5-1,-18-8-104,-1 1 1,0 0-1,1-1 0,-1 1 0,1 0 0,-1 0 0,0 0 0,0 0 0,1 0 0,-1 0 1,0 0-1,0 0 0,0 0 0,0 0 0,0 1 0,-1-1 0,1 0 0,0 1 0,-1-1 1,1 1-1,-1-1 0,1 1 0,-1-1 0,1 1 0,-1-1 0,0 1 0,0-1 0,0 3 1,-1-1-3,0 0 1,0 0 0,0 0-1,-1 0 1,1 0 0,-1 0-1,0-1 1,0 1 0,0 0 0,0-1-1,0 0 1,-1 1 0,1-1-1,-5 3 1,-43 27 68,38-25-58,-223 107 401,215-102-366,20-12-57,0 0 0,0 0 0,0 0 0,0 0 0,0 1 0,0-1 0,0 0 0,0 0 0,0 0 1,0 0-1,0 1 0,0-1 0,0 0 0,0 0 0,0 0 0,0 1 0,0-1 0,0 0 1,0 0-1,0 0 0,0 0 0,0 1 0,0-1 0,0 0 0,0 0 0,0 0 0,0 0 0,0 1 1,0-1-1,1 0 0,-1 0 0,0 0 0,0 0 0,0 0 0,0 0 0,0 1 0,1-1 1,-1 0-1,0 0 0,0 0 0,0 0 0,0 0 0,0 0 0,1 0 0,-1 0 0,0 0 0,0 0 1,0 0-1,1 0 0,39 5 59,-23-4-75,-3 0 17,-1 1 0,1 0-1,-1 1 1,0 0 0,19 8 0,-29-10-4,0 1 0,0-1 1,0 1-1,-1-1 0,1 1 0,-1 0 0,1 0 0,-1 0 1,0 0-1,0 1 0,0-1 0,0 1 0,0-1 1,0 1-1,-1 0 0,1-1 0,-1 1 0,0 0 0,0 0 1,0 0-1,0 0 0,0 0 0,-1 0 0,1 0 0,-1 0 1,0 1-1,0-1 0,0 0 0,0 0 0,-1 4 0,-1-1 7,0 0-1,0 0 0,0 0 0,0 0 1,-1 0-1,0-1 0,-1 0 0,1 1 0,-1-1 1,0 0-1,0-1 0,0 1 0,-1-1 0,1 0 1,-1 0-1,-9 6 0,-6 2 189,0 0 0,-1-2-1,-24 9 1,36-15-44,-1-1-1,1 0 1,-1 0 0,0-1-1,0 0 1,-15 0-1,25-2-154,-1 0 0,1 0 0,-1 0-1,1 1 1,-1-1 0,1 0-1,0 0 1,-1-1 0,1 1 0,-1 0-1,1 0 1,-1 0 0,1 0 0,-1 0-1,1 0 1,0-1 0,-1 1-1,1 0 1,-1 0 0,1-1 0,0 1-1,-1 0 1,1 0 0,0-1-1,-1 1 1,1 0 0,0-1 0,-1 1-1,1-1 1,0 1 0,-1-1-1,1 0-50,0 0-1,1 0 1,-1 0-1,0 0 0,0 0 1,1 0-1,-1 0 1,0 0-1,1 0 0,-1 0 1,1 0-1,-1 0 1,2-1-1,28-30-1382,-26 28 1462,11-11-522,1-3-139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18772,'-1'2'410,"0"-1"0,0 1 0,0 0 0,1 0 0,-1 0 0,0-1 0,1 1 0,0 0 0,-1 0 0,1 0 0,0 0 0,0 0 0,0 0 0,0 2 0,0-3-394,0 0 0,0 0 0,0 0 0,0 0 0,0 0 0,1 0-1,-1-1 1,0 1 0,0 0 0,1 0 0,-1 0 0,0 0 0,1 0 0,-1-1 0,1 1 0,-1 0 0,1 1 0,0-2 3,0 0 1,-1 0-1,1 0 0,0 0 0,0 0 0,-1 0 1,1 0-1,0 0 0,-1 0 0,1 0 1,0 0-1,-1 0 0,1 0 0,0-1 1,-1 1-1,1 0 0,0-1 0,-1 1 1,1 0-1,-1-1 0,1 1 0,0 0 0,-1-1 1,1 1-1,-1-1 0,1 1 0,-1-1 1,1-1-1,3-2 42,0-1-1,0 0 1,0 0 0,-1-1 0,1 1 0,-2-1-1,1 0 1,0 0 0,-1 0 0,0 0 0,1-8-1,-3 14-59,0 0 1,1-1-1,-1 1 0,0 0 0,0 0 0,0-1 0,0 1 1,0 0-1,0-1 0,1 1 0,-1 0 0,0-1 0,0 1 1,0 0-1,0 0 0,0-1 0,0 1 0,0 0 0,0-1 1,0 1-1,-1 0 0,1-1 0,0 1 0,0 0 0,0 0 1,0-1-1,0 1 0,0 0 0,-1 0 0,1-1 0,0 1 1,0 0-1,0 0 0,-1-1 0,1 1 0,0 0 0,0 0 1,-1 0-1,1-1 0,0 1 0,0 0 0,-1 0 0,1 0 1,0 0-1,0 0 0,-1 0 0,1 0 0,0 0 0,-1 0 1,1-1-1,0 1 0,-1 0 0,1 0 0,0 1 0,-1-1 1,1 0-1,0 0 0,0 0 0,-1 0 0,1 0 0,0 0 1,-1 0-1,1 0 0,0 1 0,0-1 0,-1 0 0,1 0 1,0 0-1,-1 1 0,-18 14 35,13-7-74,0-1 1,1 1 0,0 1 0,0-1 0,1 1-1,0-1 1,0 1 0,1 1 0,0-1-1,-3 18 1,6-26 8,0-1-1,0 0 0,0 1 1,0-1-1,0 0 0,0 1 1,0-1-1,0 0 0,0 1 1,0-1-1,0 0 0,0 1 1,0-1-1,0 0 0,0 0 1,0 1-1,0-1 1,1 0-1,-1 1 0,0-1 1,0 0-1,0 1 0,0-1 1,1 0-1,-1 0 0,0 1 1,0-1-1,1 0 0,-1 0 1,0 0-1,0 1 0,1-1 1,-1 0-1,0 0 0,1 0 1,12-5-1854,11-17-121,-6-3 1128,1-12-254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18484,'0'22'964,"0"0"0,-2 0 0,-7 40 0,-1 21 676,8-58-1403,1-1 0,2 1 0,1 0 1,0-1-1,2 1 0,10 33 0,48 94-191,-54-134-52,-5-13-78,-1 0 1,0-1-1,0 1 0,-1 0 0,1 0 0,-1 0 0,0 1 1,-1-1-1,1 0 0,-1 0 0,0 0 0,-1 8 1,1-12 36,0 0 1,-1-1 0,1 1 0,0 0 0,-1 0-1,1-1 1,-1 1 0,1 0 0,-1-1 0,1 1-1,-1 0 1,1-1 0,-1 1 0,0-1 0,1 1-1,-1-1 1,0 1 0,1-1 0,-1 0 0,0 1-1,0-1 1,1 0 0,-1 1 0,0-1 0,0 0-1,0 0 1,0 0 0,1 0 0,-3 0 0,-26-4-358,-1-8-104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18068,'4'0'1856,"7"-9"-1048,7-4-287,12-7 935,6-4-280,11-8-344,4-2-184,5-11-223,-1 0-97,-4-3-168,-5 2-64,-11 5-144,-7 5-128,-13 6-569,-7 8-479,-8 14 968,-4 5-200,-5 10-136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56 277 16628,'0'0'149,"1"0"1,0 0 0,0 0 0,-1 0 0,1 0 0,0 0-1,-1 0 1,1-1 0,0 1 0,-1 0 0,1-1 0,0 1-1,-1 0 1,1-1 0,0 1 0,-1-1 0,1 1 0,-1-1-1,1 1 1,-1-1 0,1 0 0,6-6 2177,-8 14 879,-8 28-2181,2-15-805,-12 31-12,-20 96 1,38-145-208,1 1 0,-1-1 0,1 1-1,0 0 1,0-1 0,0 1 0,0 0-1,1-1 1,-1 1 0,1-1 0,1 5 0,-2-6-1,1-1 0,-1 1-1,1 0 1,-1-1 0,1 1 0,0-1 0,-1 1 0,1-1 0,0 1 0,0-1 0,-1 1 0,1-1 0,0 0 0,0 0 0,0 1-1,-1-1 1,1 0 0,0 0 0,0 0 0,0 0 0,0 0 0,0 0 0,-1 0 0,1 0 0,0 0 0,0 0 0,0 0 0,0 0 0,-1-1-1,1 1 1,0 0 0,0-1 0,0 1 0,-1 0 0,1-1 0,0 1 0,0-2 0,10-4-133,0-2 1,-1 1-1,0-1 1,0-1 0,-1 0-1,0 0 1,0-1-1,-1 0 1,-1 0-1,0-1 1,0 0 0,6-15-1,2-13-210</inkml:trace>
  <inkml:trace contextRef="#ctx0" brushRef="#br0" timeOffset="1">129 1 19876,'-5'0'1905,"0"4"-1233,-1-2-296,2 3 824,2 1-504,2-5-648,0-3-72,0-8-120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263 148 13763,'6'-16'734,"-2"-1"1,4-20-1,-7 32-494,-1 0 0,1 0-1,-1 0 1,0 1 0,0-1 0,0 0-1,-1 0 1,0 0 0,0 0 0,0 1-1,-1-1 1,-2-7 0,4 12-196,-1-1 0,1 1 1,0-1-1,-1 1 0,1 0 0,0-1 1,-1 1-1,1-1 0,0 1 1,-1-1-1,1 1 0,-1 0 0,1-1 1,-1 1-1,1 0 0,-1 0 1,1-1-1,-1 1 0,1 0 0,-1 0 1,1 0-1,-1 0 0,1-1 1,-1 1-1,1 0 0,-1 0 1,0 0-1,1 0 0,-1 0 0,1 1 1,-1-1-1,1 0 0,-1 0 1,1 0-1,-1 0 0,1 0 0,-1 1 1,1-1-1,-1 0 0,1 1 1,-1-1-1,1 0 0,-1 1 0,0 0 1,-17 20 720,16-19-708,-12 21 149,0 0-1,1 2 1,2-1-1,0 2 1,2-1 0,0 1-1,-4 28 1,0 14-145,-7 110 0,18-105-49,2-1 0,3 1 0,4-1 0,17 75 0,-21-124-274,-5-18-488,-3-15-244,-13-36-2877,-21-93 0,26 84 2729,-1 4 501,-17-74 529,16 43 2845,15 81-2589,-1 0 0,1 0 0,0 0 0,0 0 0,-1 0 0,1 0 0,0 0 1,0 0-1,0 0 0,0 0 0,1 0 0,-1 0 0,0 0 0,0 0 0,0 0 0,1 0 0,-1 0 0,1 0 0,-1 0 0,1 1 0,-1-1 0,1 0 0,-1 0 0,2-1 0,0 2 104,0-1 1,-1 1-1,1-1 0,0 1 1,0 0-1,0 0 0,0 0 0,0 0 1,0 0-1,4 1 0,35 1 500,0-1 0,59-5 0,-79 1-989,1-1 0,-2-1 0,1 0 0,0-2 0,-1 0 1,28-15-1,-10 0-235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18460,'-25'61'1818,"-62"181"525,41-47-2099,40-162-277,2 1-1,1 1 1,3 61 0,1-85-103,0 0 0,1-1 0,6 21 0,-7-28-19,0 0-1,0 0 1,0 0 0,1-1 0,-1 1 0,1 0 0,-1-1 0,1 1 0,0-1 0,0 0 0,0 0 0,0 0 0,0 0 0,1 0 0,-1 0 0,1 0 0,-1-1 0,4 3-1,-4-4 99,0 0-1,-1 1 0,1-1 0,0 0 0,-1 0 0,1 0 0,0 0 0,0-1 1,-1 1-1,1 0 0,0-1 0,-1 1 0,1-1 0,-1 1 0,1-1 0,-1 0 1,1 0-1,-1 0 0,1 0 0,-1 0 0,1 0 0,-1 0 0,0 0 0,2-2 0,19-24-836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19132,'0'0'32,"0"0"1,0 0-1,0 0 0,0 0 1,0 0-1,0 0 0,0 0 1,0 0-1,0 0 0,0 0 1,0 0-1,0 0 0,0 0 0,0 0 1,0 0-1,0 0 0,0 1 1,0-1-1,0 0 0,0 0 1,0 0-1,0 0 0,0 0 1,0 0-1,0 0 0,0 0 1,0 0-1,0 0 0,0 0 0,0 0 1,0 0-1,0 0 0,0 0 1,0 0-1,0 0 0,0 0 1,1 0-1,-1 0 0,0 1 1,0-1-1,0 0 0,0 0 1,0 0-1,0 0 0,0 0 1,0 0-1,0 0 0,0 0 0,0 0 1,-5 12 923,-16 29-117,6-9-146,-41 90-335,-52 168 1,96-244-1722,12-46 1336,0 0 0,0 0-1,0 1 1,-1-1 0,1 0 0,0 0 0,0 0-1,0 0 1,0 0 0,-1 0 0,1 0-1,0 0 1,0-1 0,0 1 0,-1 0-1,1 0 1,0 0 0,0 0 0,0 0 0,0 0-1,-1 0 1,1 0 0,0 0 0,0-1-1,0 1 1,0 0 0,0 0 0,-1 0-1,1 0 1,0 0 0,0-1 0,0 1 0,0 0-1,0 0 1,0 0 0,0 0 0,0-1-1,0 1 1,0 0 0,0 0 0,-1 0-1,1-1 1,0 1 0,0 0 0,0 0 0,0 0-1,1-1 1,-1 1 0,0 0 0,-2-21-450,0-8-175</inkml:trace>
  <inkml:trace contextRef="#ctx0" brushRef="#br0" timeOffset="1">1 184 16027,'6'-6'1697,"2"6"-897,1 3-264,5 3 880,3 1-279,9 6-361,3 1-96,4 8-424,1 1-272,2 4-664,-2 2-288,-3-4-257,-3 0 633,-9-10 96,-3-6-344,-6-9 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54 171 18460,'-6'26'1880,"0"7"-1368,-2 7-239,0 6 799,1 0-496,0-1-168,1-7-512,4-5-264,-1-14-488,3-18-273,0-5 817,1-20-232,8-18-200</inkml:trace>
  <inkml:trace contextRef="#ctx0" brushRef="#br0" timeOffset="0.26">64 24 17124,'-5'-2'2088,"3"2"-1064,-3-2 1425,5 0-1201,0 1-648,0-4-512,2 1 1057,-4-3-1017,4 7-168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 13499,'2'-1'146,"-1"1"0,1-1 0,0 1-1,-1-1 1,1 1 0,0 0 0,-1-1 0,1 1 0,0 0 0,-1 0 0,1 0-1,0 0 1,-1 0 0,1 1 0,0-1 0,-1 0 0,1 1 0,-1-1 0,1 1-1,-1 0 1,1 0 0,-1-1 0,1 1 0,-1 0 0,1 0 0,-1 0 0,0 0 0,0 1-1,1-1 1,-1 0 0,0 0 0,0 1 0,0-1 0,-1 1 0,1-1 0,0 1-1,0-1 1,-1 1 0,1 1 0,4 9 378,-2 0 0,1 0 0,-2 0 0,3 15 0,-5-23-409,7 58 622,-3-1 0,-3 1 1,-3-1-1,-17 113 0,-73 237-281,88-393-506,-25 79-436,25-85 114,-1 0 0,-1 0-1,0-1 1,0 0-1,-11 15 1,15-24 291,1 0 0,-1 0 0,0-1-1,0 1 1,0 0 0,0-1 0,0 0 0,0 1 0,0-1 0,-1 0-1,1 0 1,-5 1 0,-2-1-684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19852,'-7'5'1913,"7"5"-1297,-2 0-272,4 0 1080,6 0-504,5-2-544,7-3-224,2-5-416,2 0-424,0-3-472,-2 1-192,-5-3 896,-5 4-321,-7 1-71</inkml:trace>
  <inkml:trace contextRef="#ctx0" brushRef="#br0" timeOffset="1">6 281 17508,'-5'16'1728,"10"-6"-968,8-8-272,12-5 833,3-6-249,8-7-416,3 1-376,-2-1-952,-4 0 776,-4 3-240,-6 3-152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17260,'0'7'1752,"1"-2"-1248,8-2-216,5-1 904,9 3-559,3-1-217,7 0-416,1 1-136,1-3-432,-1 3-297,-11-1 657,-6-4-168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263 181 17284,'8'-31'1748,"6"-33"-117,-13 57-1292,0 1 0,-1-1 0,0 1 0,0-1 0,-1 1 1,1 0-1,-4-11 0,4 16-275,0 0 1,0 0-1,0 0 1,0 0 0,-1 0-1,1 0 1,0 0 0,-1 0-1,1 0 1,-1 0-1,1 0 1,-1 0 0,1 0-1,-1 1 1,0-1-1,1 0 1,-1 0 0,0 1-1,0-1 1,0 0-1,1 1 1,-1-1 0,0 1-1,0-1 1,0 1 0,0-1-1,0 1 1,0 0-1,0-1 1,0 1 0,0 0-1,0 0 1,0 0-1,0 0 1,0 0 0,-2 0-1,1 1-15,0 0 0,0 0 0,0 0 0,-1 0 1,2 1-1,-1-1 0,0 1 0,0-1 0,0 1 0,1-1 0,-1 1 0,1 0 0,-1 0 0,1 0 0,0 0 0,-1 3 0,-10 19 15,2 1 0,0 0-1,-11 51 1,-6 84-104,22-112 15,1 0 1,3 0-1,2 0 1,1 0-1,3 0 0,2 0 1,2-1-1,20 61 1,-20-84-169,-5-13-169,0-1 0,-1 1 0,0 0 0,0 0 0,-1 0 0,0 13-1,-2-24 313,0 0 0,0 0 0,1 1-1,-1-1 1,0 0 0,0 1-1,0-1 1,0 0 0,0 1-1,0-1 1,0 0 0,0 1-1,0-1 1,0 0 0,-1 1 0,1-1-1,0 0 1,0 1 0,0-1-1,0 0 1,0 1 0,-1-1-1,1 0 1,0 0 0,0 1-1,0-1 1,-1 0 0,1 0 0,0 1-1,0-1 1,-1 0 0,1 0-1,0 0 1,-1 0 0,1 1-1,0-1 1,0 0 0,-1 0-1,1 0 1,0 0 0,-1 0 0,1 0-1,0 0 1,-1 0 0,1 0-1,0 0 1,-1 0 0,1 0-1,-1 0 1,-14-14-1993,-6-14 466,1-2-1,-26-54 1,-23-71 2163,63 139-342,3 10-129,-3-7 549,0-1 1,1-1-1,1 1 0,-3-19 1,7 32-596,-1 1 0,1-1 0,0 0 0,0 0 0,0 1 0,0-1 0,0 0 0,0 0 0,0 1 0,1-1 0,-1 0 0,0 1 0,0-1 0,0 0 0,1 0 0,-1 1 0,0-1 0,1 0 0,-1 1 0,1-1 0,-1 1 0,1-1 0,-1 1 0,1-1 0,-1 0 0,1 1 0,0 0 0,-1-1 0,1 1 0,-1-1 0,1 1 0,0 0 0,0-1 0,-1 1 0,1 0 0,0 0 0,-1 0 0,1 0 0,0 0 0,0-1 0,-1 1 0,1 0 0,0 1 0,1-1 0,4 0 143,1 1-1,-1 0 0,1 1 1,7 2-1,-4-1 32,9 0-181,0 0 1,0-1-1,1-1 1,-1-1-1,0 0 1,0-2-1,0 0 1,0-1 0,24-7-1,-8-1-90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20484,'-7'19'1929,"3"8"-1449,-5 10-280,2 6 1048,3 7-768,1 6-256,3 1-760,1 2-288,9-12 704,6-6-200,0-17-56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18452,'0'2'120,"0"-1"1,-1 0-1,1 0 1,0 1-1,-1-1 0,1 0 1,-1 0-1,1 0 1,-1 1-1,1-1 0,-3 2 1,-2 5-31,-14 34 184,2 2-1,2-1 1,1 2 0,-11 67 0,15-42-141,2 1-1,2 89 1,6-155-161,0 14 89,1 0-1,0-1 0,7 30 0,-7-44-82,1 1 0,-1-1 1,1 1-1,0-1 0,0 0 0,0 0 0,1 0 0,4 6 0,-5-8-34,0 0-1,-1-1 0,1 1 0,0-1 0,0 1 1,0-1-1,0 0 0,0 0 0,0 0 0,1 0 1,-1 0-1,0 0 0,0-1 0,1 1 0,-1-1 1,0 1-1,1-1 0,2 0 0,-2 0-13,-1-1 0,1 1-1,0-1 1,0 0 0,0 1 0,0-1 0,-1 0-1,1-1 1,0 1 0,-1 0 0,1-1 0,-1 0-1,1 1 1,-1-1 0,0 0 0,0 0-1,0-1 1,0 1 0,2-3 0,9-13-461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19332,'-5'25'1592,"-3"13"-1183,-4 4-177,-2 11 584,-2 3-336,-4 4-112,-1-3-88,-1-5-184,2-6-40,1-10-136,5-6-216,-2-9-552,3-6 1312,1-14-552,-1-2-88,0-12-40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17964,'20'12'1832,"-2"0"-1088,4 4-280,2 7 745,2 2-257,0 6-112,0 1-296,-2 3-584,-3-3-256,-5-2-536,-1-1-272,-5-8 824,-2 1-216,2-8-257</inkml:trace>
  <inkml:trace contextRef="#ctx0" brushRef="#br0" timeOffset="1">403 221 17476,'-2'26'1760,"-3"1"-1304,-2 2-200,1 2 1217,3 2-1361,1-1-264,2-2-553,0-3-223,0-6 680,0-3-200,0-11-224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20820,'4'-23'1969,"-1"2"-1329,-3 3-280,3 5 808,-2 3-448,-4 13-1880,-2 0 1000,-4-3-208,0-6-208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20068,'2'-2'195,"0"1"0,0 0 0,-1 0 0,1 0 1,0 0-1,0 0 0,0 0 0,0 1 0,0-1 0,0 1 0,0-1 0,0 1 0,1 0 0,-1 0 0,2 0 0,-2 0-84,-1 1 1,1 0-1,0 0 1,-1 0-1,0 0 0,1 0 1,-1 0-1,1 0 1,-1 0-1,0 0 0,0 1 1,0-1-1,0 0 0,0 1 1,0-1-1,0 1 1,0-1-1,-1 1 0,1-1 1,0 3-1,9 20 131,-2 1 0,-1 0 0,-1 1 0,-1-1 0,-1 1 0,0 28 0,-2 8-189,-10 88-1,0-75-47,-31 130-1,29-166-161,-3-1 0,-1 0 0,-1 0 0,-3-2 0,-21 36 0,33-62 123,-1-1 0,0 1 0,-1-1 1,0 0-1,0-1 0,-15 13 1,-8-6-199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65 16043,'1'-2'79,"-1"0"0,1 0 0,-1 1 0,1-1 0,-1 0 0,0 0 0,1 0 0,-1 0 0,0 1 0,-1-1 0,1 0 0,0 0-1,0 0 1,-1 0 0,1 1 0,-1-1 0,1 0 0,-1 0 0,0 1 0,0-1 0,0 0 0,0 1 0,0-1 0,0 1 0,0 0-1,0-1 1,-1 1 0,1 0 0,0-1 0,-1 1 0,1 0 0,-1 0 0,0 0 0,1 1 0,-1-1 0,-3-1 0,2 1 35,-2-1 1,1 1-1,0 0 1,0 0 0,0 1-1,0-1 1,-1 1 0,1 0-1,0 0 1,0 1 0,-1-1-1,1 1 1,0 0 0,0 0-1,-7 3 1,1 1-10,0 1 0,1 1 0,-1-1-1,2 2 1,-1-1 0,1 1 0,0 0 0,1 1 0,0 0 0,0 0 0,-9 17 0,2 2 210,0 0 1,-19 60 0,21-47 83,1 1 1,3 0-1,-5 78 1,10-39 73,10 87 0,-5-139-474,0-14-201,0 0 0,-2 1 0,0-1 0,0 0 0,-4 20 0,4-35 142,0 1-1,0-1 1,-1 1 0,1 0 0,0-1 0,0 1 0,0-1 0,0 1 0,-1-1 0,1 1 0,0 0 0,0-1 0,-1 1 0,1-1 0,0 0 0,-1 1 0,1-1 0,-1 1 0,1-1 0,-1 1 0,1-1 0,-1 0 0,1 1 0,-1-1 0,0 0 11,1 0-1,-1 0 1,1 0 0,-1-1 0,1 1-1,-1 0 1,1 0 0,-1 0 0,1-1-1,-1 1 1,1 0 0,-1-1 0,1 1 0,-1 0-1,1-1 1,0 1 0,-1-1 0,1 1-1,-1-2 1,-15-27-821,3-4 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15651,'2'-20'1593,"3"8"-817,4 5-240,5 2 864,4 0-167,6 1-369,3 0-168,3-2-200,0 2-224,3-5-760,-1-1-456,-2-7 776,0 1-160,-4-4-160</inkml:trace>
  <inkml:trace contextRef="#ctx0" brushRef="#br0" timeOffset="1">632 1 18892,'-21'29'903,"0"2"1,2 0-1,-15 35 1,-35 105-78,26-26-686,39-128-131,1 0-1,1 1 1,0-1-1,1 0 1,2 1-1,2 28 1,-2-41-59,0 0 0,1 0 0,-1 0 0,1 0 0,0 0-1,0 0 1,1-1 0,0 1 0,-1-1 0,1 1 0,1-1 0,-1 0 0,7 6 0,-7-8 62,-1 0 0,1 0 0,0-1-1,-1 1 1,1-1 0,0 1 0,0-1 0,0 0-1,0 0 1,0 0 0,0-1 0,0 1 0,1-1-1,-1 1 1,0-1 0,0 0 0,0 0 0,0-1-1,1 1 1,-1-1 0,0 1 0,0-1-1,4-2 1,26-14-98,1-7-41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17700,'-4'23'1912,"-3"5"-1328,-6 4-264,0 5 1161,0 5-793,-1 1-88,-1 2-200,2 1-88,-1-4-48,0-2-56,2-8 8,1-2-112,1-12-544,3-5-472,-2-13 800,0-11-160,4-14-136</inkml:trace>
  <inkml:trace contextRef="#ctx0" brushRef="#br0" timeOffset="1">1 226 13891,'10'0'1840,"7"5"-847,2 3-377,4 2 1384,5 0-720,4 1-319,2 1-345,2-5-968,0 0-384,-6-7 647,-7-2-167,-3-6-200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15411,'10'2'1705,"-3"6"-1105,-7 7-216,0 8 736,-7 13-328,-1 9-136,-4 3-296,1 5-151,-2-1-273,-2-5-129,5-8-319,3-6-120,1-22-376,2-11 688,-2-18-160,1-10-120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15339,'18'4'1281,"7"-4"-937,3 2-200,2-1-80,-1 2 56,-9 2 48,-4-1-104,-9 0-240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17124,'8'45'1800,"0"5"-1272,-1 3-200,3 4 800,4-1-399,3-1-169,-1-7-296,-3-6-88,-9-6-80,-4-3-24,-7-5-24,-9 0-40,-14-4-368,-6-1-176,-1-4-721,-4-5 1057,3-6-184,4-5-144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21157,'12'10'2096,"9"0"-1568,6-6-232,7-1 944,9-3-655,0-1-153,2-2-440,-1-1-224,-8-2-449,-7 2-287,-14 4-488,-8 4 1776,-18 4-752,-8 4-184,-16 7 24</inkml:trace>
  <inkml:trace contextRef="#ctx0" brushRef="#br0" timeOffset="1">1 173 16812,'1'1'2032,"9"4"-1008,3-1-360,9 0 1161,2 1-313,10-1-472,1 0-151,5 0-441,-1-1-280,-1-1-840,-3-1-513,-5 1 985,-6 0-216,-8-2-176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13427,'2'-13'2484,"-2"13"-2440,0 0 0,0 0 0,0 0 0,0 0 0,0-1-1,0 1 1,0 0 0,0 0 0,0 0 0,0 0 0,0 0 0,0 0 0,-1 0 0,1 0 0,0 0 0,0 0 0,0 0 0,0 0 0,0 0 0,0-1 0,0 1 0,0 0 0,0 0 0,0 0 0,0 0-1,0 0 1,0 0 0,0 0 0,0 0 0,-1 0 0,1 0 0,0 0 0,0 0 0,0 0 0,0 0 0,0 0 0,0 0 0,0 0 0,0 0 0,0 0 0,0 0 0,0 0 0,-1 0 0,1 0 0,0 0-1,0 0 1,0 0 0,0 0 0,0 0 0,0 0 0,0 0 0,0 0 0,0 1 0,0-1 0,0 0 0,0 0 0,0 0 0,0 0 0,-1 0 0,1 0 0,-1 2 241,0 0 1,-1 0-1,1 0 0,0 0 1,0 0-1,0 0 1,0 0-1,-1 4 1,-29 121 2541,28-107-2663,1-1 1,1 1-1,0 0 1,4 33 0,-3-51-159,1 0 0,-1-1 0,0 1 0,0 0 0,1 0 0,-1 0 0,1-1 0,0 1 0,-1 0 0,1-1 0,0 1 1,0 0-1,0-1 0,0 1 0,0-1 0,0 1 0,1-1 0,-1 0 0,0 0 0,1 0 0,-1 1 0,1-1 0,0 0 0,-1-1 1,4 2-1,-2-1 2,0-1 0,0 1 0,0-1 0,0 0 1,0-1-1,0 1 0,0 0 0,-1-1 1,1 0-1,0 1 0,0-1 0,0 0 0,0-1 1,-1 1-1,6-3 0,5-5 28,0 0 1,-1-1-1,0 0 1,0 0-1,18-24 0,43-67 246,-55 74-144,0-1 0,-2 0 0,-2-1 0,21-57 0,-33 73 4,-6 20-49,-9 26-7,-1 7-80,3 0 1,0 1-1,3 0 1,-6 82-1,14-117-35,0 1-1,0-1 1,1 1 0,-1-1 0,1 1-1,1-1 1,3 12 0,-4-16-26,0-1 1,0 1 0,0 0 0,0-1-1,0 0 1,0 1 0,0-1-1,0 1 1,0-1 0,1 0-1,-1 0 1,1 0 0,-1 0-1,1 0 1,-1 0 0,1 0-1,-1-1 1,1 1 0,0 0-1,-1-1 1,1 1 0,0-1-1,0 0 1,-1 0 0,1 1-1,0-1 1,0 0 0,-1-1-1,1 1 1,0 0 0,0 0-1,2-1 1,11-3-482,0-1 0,0 0 0,-1-1 0,0 0 0,18-12 1,1-4-390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4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 13723,'-1'0'48,"1"0"-1,0-1 1,0 1-1,0 0 1,0 0 0,0 0-1,0 0 1,0-1-1,0 1 1,-1 0 0,1 0-1,0 0 1,0 0 0,0 0-1,0 0 1,-1-1-1,1 1 1,0 0 0,0 0-1,0 0 1,0 0 0,-1 0-1,1 0 1,0 0-1,0 0 1,0 0 0,-1 0-1,1 0 1,0 0-1,0 0 1,0 0 0,-1 0-1,1 0 1,0 0 0,0 0-1,0 0 1,-1 0-1,1 0 1,0 0 0,0 1-1,0-1 1,0 0-1,-1 0 1,1 0 0,0 0-1,0 0 1,0 0 0,0 1-1,0-1 1,0 0-1,-1 0 1,1 0 0,0 0-1,0 1 1,0-1 0,0 0-1,0 0 1,0 1-1,-10 9 974,0 3-520,2 1 0,-1 0 1,2 1-1,0 0 0,1 0 0,-8 29 0,-13 99 320,25-133-705,-17 158 587,18-146-625,1 1 1,1-1-1,1 1 0,1-1 0,8 33 0,-10-51-152,0 0 1,1 0-1,-1 1 0,1-1 0,0 0 1,0 0-1,0-1 0,0 1 0,1 0 0,-1-1 1,1 1-1,0-1 0,0 0 0,0 0 0,1 0 1,-1 0-1,1-1 0,0 0 0,-1 1 0,1-1 1,0 0-1,0-1 0,0 1 0,1-1 0,-1 0 1,0 0-1,0 0 0,1 0 0,4-1 0,4-1-342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13923,'13'65'3157,"-8"-41"-2167,0 1 0,2-1 0,13 34 0,-10-37-726,0-2-1,1 1 0,1-1 0,1-1 0,22 26 1,-33-43-311,0 1 0,-1 0 0,1 0 1,0-1-1,0 1 0,0-1 1,1 1-1,-1-1 0,0 0 1,0 0-1,1 0 0,-1 0 1,5 0-1,-7-1 44,0 0 1,0 0-1,0 0 0,0 0 0,0 0 0,1 0 1,-1 0-1,0 0 0,0 0 0,0 0 1,0 0-1,0 0 0,0 0 0,0-1 1,0 1-1,1 0 0,-1 0 0,0 0 1,0 0-1,0 0 0,0 0 0,0 0 1,0-1-1,0 1 0,0 0 0,0 0 0,0 0 1,0 0-1,0 0 0,0 0 0,0-1 1,0 1-1,0 0 0,0 0 0,0 0 1,0 0-1,0 0 0,0-1 0,0 1 1,0 0-1,0 0 0,0 0 0,0 0 1,0 0-1,0 0 0,-1 0 0,1-1 0,0 1 1,0 0-1,0 0 0,0 0 0,0 0 1,0 0-1,0 0 0,0 0 0,-1 0 1,1 0-1,0 0 0,0 0 0,0 0 1,0 0-1,0 0 0,0 0 0,-1-1 1,1 1-1,0 0 0,-8-7 57,-9-1-224,-6 1-58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16179,'11'-7'1785,"9"-6"-921,2-5-280,8-6 960,1-2-239,5-2-401,-3-3-112,0 1-456,-4 2-352,-6 3-976,-8 2 936,-2-1-208,-3 1-128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17964,'0'1'112,"1"-1"1,0 0-1,0 1 1,0-1-1,0 0 1,0 1 0,0-1-1,-1 1 1,1 0-1,0-1 1,0 1-1,-1 0 1,1-1-1,0 1 1,-1 0-1,1 0 1,-1-1-1,1 1 1,-1 0-1,1 0 1,-1 0-1,0 0 1,1 0 0,-1 1-1,8 28 638,-7-24-300,7 37 349,-2 1 1,1 79-1,-19 88-655,12-207-129,-3 25-101,-2 1 0,-7 29 0,10-52-59,0 0 0,-1 0 1,0 0-1,0 0 0,0 0 1,-1-1-1,0 1 0,0-1 1,0 0-1,-1 0 0,0-1 0,0 0 1,-9 8-1,3-8-276</inkml:trace>
  <inkml:trace contextRef="#ctx0" brushRef="#br0" timeOffset="1">386 330 22341,'4'7'1760,"-5"-4"-1400,1 0-168,0 1 504,0 0-520,0-1-1096,1 0 1792,-4-7-1184,0-9 64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16331,'3'4'520,"0"-1"-1,-1 1 0,1 0 0,-1 0 0,0 0 0,0 1 0,0-1 0,-1 0 0,3 8 1,6 44 1054,-9-45-1345,10 168 955,-8-97-907,-3-78-234,0 1 1,1-1-1,-1 0 1,1 0-1,0 0 1,1 4-1,-1-7-34,-1-1-1,0 0 0,0 0 0,0 1 0,0-1 0,0 0 0,0 0 0,1 0 1,-1 1-1,0-1 0,0 0 0,0 0 0,1 0 0,-1 0 0,0 1 0,0-1 1,0 0-1,1 0 0,-1 0 0,0 0 0,0 0 0,1 0 0,-1 0 0,0 1 1,0-1-1,1 0 0,-1 0 0,0 0 0,1 0 0,-1 0 0,0 0 0,0 0 1,1 0-1,-1-1 0,13-12 276,89-171 1161,-39 65-900,-52 101-492,-7 13-80,-1-1 0,1 1 0,-1-1 0,0 0 1,0 0-1,-1 0 0,0 0 0,0-1 0,0 1 0,1-10 0,-3 15-7,-1 0 1,1 1-1,-1-1 0,1 0 1,-1 0-1,1 1 0,-1-1 0,1 0 1,-1 1-1,0-1 0,1 1 1,-1-1-1,0 1 0,0-1 0,1 1 1,-1 0-1,0-1 0,0 1 0,0 0 1,1-1-1,-1 1 0,0 0 1,0 0-1,0 0 0,0 0 0,1 0 1,-1 0-1,0 0 0,0 0 1,0 0-1,0 0 0,0 1 0,1-1 1,-2 1-1,-15 2-299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16940,'-21'40'5417,"-9"14"-4181,0 10-743,-39 114-1,63-156-495,0 0 0,1 0 0,1 0-1,1 0 1,2 1 0,0-1 0,1 1 0,1-1 0,6 34 0,-6-51-117,0 1 1,1-1 0,0 1-1,0-1 1,0 0 0,1 0-1,0 0 1,0 0 0,4 5-1,-5-8 75,0 0-1,0 0 0,0 0 0,0 0 0,0-1 0,0 1 0,1-1 0,-1 1 1,1-1-1,-1 0 0,1 0 0,-1 0 0,1 0 0,0-1 0,-1 1 0,1-1 1,0 1-1,0-1 0,0 0 0,3 0 0,26-7-403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17708,'11'7'1912,"-6"2"-1048,-5 4-304,-5 5 1001,-6 2-209,-6 9-408,-5 1-200,-6 8-319,-1 2-97,-3 4-200,2 1-144,6-5-392,2-5-289,7-10-679,2-8 664,4-20 336,5-13-264,4-15-160</inkml:trace>
  <inkml:trace contextRef="#ctx0" brushRef="#br0" timeOffset="1">4 89 15315,'0'9'1905,"4"8"-945,2 1-344,2 4 1472,5 2-751,3 1-489,4-1-144,7-4-312,3-1-176,5-8-392,1-2-208,-5-5-576,-2-2-40,-6-2 696,-9-5-225,-12-3-199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 8698,'-1'0'278,"-1"1"-1,1-1 1,0 0-1,0 1 1,-1-1 0,1 0-1,0 0 1,-1 0 0,1 0-1,-1 0 1,1 0 0,-3 0-1,4-1-109,-1 1 0,0 0-1,0 0 1,0 0 0,0 0-1,0 0 1,0 0 0,0 0-1,0 0 1,1 0 0,-1 0-1,0 1 1,0-1 0,0 0-1,0 1 1,0-1 0,1 0-1,-1 1 1,0-1 0,0 1 0,1-1-1,-1 1 1,0 0 0,1-1-1,-1 1 1,0 0 0,0 1-1,-1-1-20,1 1 0,-1 0-1,1 0 1,0 0 0,-1 0-1,1 0 1,0 0 0,0 0 0,1 0-1,-1 1 1,0-1 0,1 0-1,-1 1 1,1-1 0,0 0-1,-1 4 1,2-6-133,-1 1 1,0-1-1,1 0 0,-1 0 0,0 1 0,1-1 1,-1 0-1,0 0 0,1 1 0,-1-1 0,0 0 1,1 0-1,-1 0 0,1 0 0,-1 0 0,0 1 1,1-1-1,-1 0 0,1 0 0,-1 0 0,0 0 1,1 0-1,-1 0 0,1 0 0,-1-1 0,0 1 1,1 0-1,-1 0 0,1 0 0,0 0 0,18-6 152,-14 5-109,253-49 576,-123 28-570,-134 22-64,3-1 6,0 0 0,0 0 0,-1 1 0,1 0-1,0-1 1,0 1 0,7 1 0,-10 0 0,1 0-1,-1-1 0,0 1 1,1 0-1,-1 0 1,0 0-1,0 0 0,0 0 1,0 0-1,0 0 1,0 0-1,0 0 1,0 0-1,0 1 0,-1-1 1,1 0-1,0 1 1,-1-1-1,1 1 0,-1-1 1,1 0-1,-1 1 1,0 1-1,3 6-91,-2-9-708,-5-18-367,0 8 795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18556,'13'8'2128,"0"7"-1431,5 3-225,1 5 1064,2 5-624,2 2-72,-3 7-360,2 3-119,-9 7-169,-6 5-56,-7 8-104,-7 2-104,-10 5-320,-5 2-225,-10-6 1410,-2-6-849,-13-9-32,1-10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205 111 14267,'24'-51'2923,"-22"48"-2619,-1-1 0,0 1 0,0-1 1,0 1-1,0-1 0,-1 0 0,1 1 0,-1-1 0,0 0 0,0 1 0,0-1 0,-2-6 0,2 10-255,0 0 0,0-1-1,0 1 1,0 0 0,-1-1-1,1 1 1,0 0 0,0-1-1,-1 1 1,1 0 0,0-1-1,0 1 1,-1 0 0,1-1-1,0 1 1,-1 0 0,1 0-1,0 0 1,-1-1 0,1 1-1,0 0 1,-1 0 0,1 0-1,-1 0 1,1 0 0,0-1-1,-1 1 1,1 0 0,0 0 0,-1 0-1,1 0 1,-1 0 0,1 0-1,0 1 1,-1-1 0,1 0-1,-1 0 1,1 0 0,0 0-1,-1 0 1,1 0 0,0 1-1,-1-1 1,1 0 0,0 0-1,-1 1 1,1-1 0,-16 14 679,8-3-583,0 0 0,1 1 0,0 0 0,1 1 0,0-1 0,1 1 0,-4 15 0,-19 96-9,28-123-135,-8 46 36,2-1-1,-1 89 0,8-111-60,1-1 0,0 0 0,2-1 0,1 1 0,1 0 0,0-1 0,19 40-1,-17-40-1320,-10-18-639,-7-14 263,-8-15-50,2 0 0,0-1-1,-11-31 1,-28-87-605,52 138 2425,-1-3 430,-1 0-1,2 0 1,-1-1 0,1 1-1,1-1 1,-1-16 0,2 25-236,0 0 0,1-1 0,-1 1 0,0 0 0,1 0 0,0-1 0,-1 1 0,1 0 1,0 0-1,0 0 0,-1 0 0,1 0 0,0 0 0,0 0 0,0 0 0,0 0 0,0 0 0,1 0 0,-1 0 1,0 1-1,0-1 0,0 1 0,1-1 0,2 0 0,37-9 1757,-28 7-1445,6-1-18,4-1-740,27-10 0,-43 12 89,-1 1 1,1-2-1,-1 1 0,0 0 1,0-1-1,0 0 0,-1-1 1,9-7-1,3-9-299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18420,'-13'20'1800,"0"1"-1368,-2 2-192,2 6 1073,6 1-1113,-2 0-280,9-3-608,3-2-201,3-4-1783,-4-1 2184,6 2-448,-3-1-281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17956,'-1'0'66,"1"0"0,-1 0 0,1 1-1,-1-1 1,1 0 0,-1 0 0,1 0 0,-1 1 0,1-1 0,-1 0 0,1 0 0,-1 1 0,1-1 0,-1 0-1,1 1 1,0-1 0,-1 1 0,1-1 0,0 0 0,-1 1 0,1-1 0,0 1 0,-1-1 0,1 1-1,0-1 1,0 1 0,0-1 0,0 1 0,-1 0 0,1 0 0,-11 22 193,-53 129 1159,-50 180 0,105-301-1244,-5 46-1,12-66-189,1 0-1,1 0 0,-1-1 0,2 1 1,0 0-1,0 0 0,5 20 1,-5-28-81,0-1 0,0 0 1,0 1-1,0-1 1,0 0-1,0 0 0,1 0 1,-1 0-1,1 0 1,-1 0-1,1 0 1,0 0-1,0 0 0,0-1 1,0 1-1,0-1 1,0 0-1,0 1 0,0-1 1,0 0-1,1 0 1,-1-1-1,0 1 0,1 0 1,-1-1-1,1 1 1,-1-1-1,1 0 0,-1 0 1,1 0-1,-1 0 1,1 0-1,-1 0 0,1-1 1,-1 1-1,1-1 1,-1 0-1,3-1 0,3-1-216,0 0 0,0-1 0,-1 0-1,1 0 1,-1-1 0,0 1-1,0-2 1,0 1 0,-1-1-1,7-7 1,20-34-962</inkml:trace>
  <inkml:trace contextRef="#ctx0" brushRef="#br0" timeOffset="1">530 106 14875,'2'15'1577,"-2"5"-1089,-12 11-96,-2 8 1056,-6 11-672,0 5-64,-6 5-128,-3 0-71,1-1-57,2-6 0,3-9-408,3-9-320,4-24-1729,2-11 1841,5-21-320,2-14-200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12731,'8'2'1768,"4"9"-864,1 4-376,4 2 1769,3 1-1305,6 2-352,4 1-136,3-6-640,1-2-208,1-7 1352,-2-6-1008,1-12 16,-2-2 8</inkml:trace>
  <inkml:trace contextRef="#ctx0" brushRef="#br0" timeOffset="1">458 1 13819,'0'8'439,"-1"1"-1,2 0 1,-1-1 0,1 1 0,1 0-1,0-1 1,4 13 0,0 6 1041,9 41-227,-1-11-697,-2 2-1,-3 0 1,2 87 0,-11-111-453,-2 0 0,-12 62 0,12-86-205,-1 1 1,0-1-1,-1 0 1,0 0 0,-1-1-1,0 1 1,-1-1-1,0 0 1,0-1-1,-1 1 1,0-1 0,-11 10-1,1-6-233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18436,'15'0'1888,"6"3"-1135,-1-2-313,7-1 1264,4 2-720,7-1-512,-3 1-112,3-1-456,-4 0-288,-10 2-520,-3 3-312,-16 1 912,-3-1-240,-5 3-217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3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18940,'17'17'1872,"6"-7"-1087,-3-4-305,12-6 976,2-4-440,7-5-488,3-1-304,-7-3-976,-4 2-392,-10 1 896,-4-1-256,-9 9-160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12723,'0'-3'385,"0"-1"-102,0-1 0,0 1 0,0 0 0,-1 0 0,1 0 1,-1 0-1,0 0 0,0 0 0,0 0 0,-3-4 0,4 8-245,0-1-1,0 1 1,0 0-1,0 0 1,0 0 0,0 0-1,0 0 1,0-1-1,-1 1 1,1 0-1,0 0 1,0 0 0,0 0-1,0 0 1,0 0-1,-1 0 1,1 0-1,0-1 1,0 1-1,0 0 1,0 0 0,-1 0-1,1 0 1,0 0-1,0 0 1,0 0-1,0 0 1,-1 0 0,1 0-1,0 0 1,0 0-1,0 0 1,0 0-1,-1 0 1,1 0 0,0 1-1,0-1 1,0 0-1,0 0 1,0 0-1,-1 0 1,1 0 0,0 0-1,0 0 1,0 1-1,-7 9 698,-3 14-133,2 4-401,2 1 1,1 0-1,1 0 1,1 0-1,2 0 1,1 1-1,1-1 1,11 58 0,-11-80-183,1-1 1,0 1 0,1 0 0,-1-1 0,1 0 0,6 10 0,-8-14-18,0-1 1,-1 0-1,1 1 1,0-1-1,0 0 1,0 0-1,1 0 1,-1 0-1,0 0 1,0 0 0,0 0-1,1 0 1,-1 0-1,1 0 1,-1-1-1,0 1 1,1-1-1,-1 1 1,1-1-1,-1 1 1,1-1 0,0 0-1,-1 0 1,1 0-1,-1 0 1,1 0-1,-1 0 1,1 0-1,-1 0 1,1-1 0,0 1-1,-1-1 1,1 1-1,-1-1 1,2 0-1,3-3 10,-1 0 0,1-1-1,-1 0 1,0 1 0,0-2-1,0 1 1,-1 0 0,0-1-1,0 0 1,4-8 0,31-69 81,-37 79-87,14-36 100,-3 0 0,-1 0-1,-1-1 1,4-44-1,-14 69 134,-7 33 100,-5 33-139,3 1-1,2-1 1,0 77 0,10-90-524,-3-36 325,-1 0 1,0-1-1,0 1 1,0 0-1,1-1 1,-1 1 0,0 0-1,0-1 1,1 1-1,-1-1 1,1 1-1,-1-1 1,0 1-1,1-1 1,-1 1-1,1-1 1,-1 1-1,2 0 1,-2-1 16,1 0 0,0-1 0,-1 1 1,1 0-1,-1 0 0,1 0 1,-1 0-1,1-1 0,-1 1 0,1 0 1,0 0-1,-1-1 0,0 1 1,1-1-1,-1 1 0,1 0 0,-1-1 1,1 1-1,-1-1 0,0 1 1,1-1-1,-1 1 0,0-1 1,0 1-1,1-1 0,-1 0 0,10-19-20,1-5-5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17276,'-4'12'1800,"-8"8"-1256,-3 5-224,0 6 616,7 0-223,2 1-121,5 1-672,1 0-464,2-6 512,-2-9-128,0-12-112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18292,'-9'5'1800,"2"-3"-1144,4 4 1425,4-6-1369,7-4-320,-1-3-176,1-2-408,1 1-240,-3 2-608,-2 0 80,-1 9 640,-2 4-257,-1 6-151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269 107 11402,'1'-4'270,"0"1"-1,0-1 1,-1 0-1,1 0 1,-1 0-1,0 0 1,0 0-1,0 0 1,-1 0-1,1 0 0,-1 1 1,0-1-1,0 0 1,-1 0-1,1 0 1,-1 1-1,1-1 1,-1 1-1,0 0 0,-4-5 1,4 6-171,0 0 0,0 0-1,0 0 1,0 0 0,-1 0 0,1 1-1,-1-1 1,0 1 0,1 0 0,-1 0 0,0 0-1,0 0 1,1 0 0,-1 0 0,0 1-1,0-1 1,0 1 0,0 0 0,0 0 0,0 0-1,0 0 1,0 0 0,0 1 0,0 0 0,0-1-1,1 1 1,-5 2 0,-1 1-53,0 0-1,1 0 1,0 1 0,0 0 0,0 0 0,0 1-1,1 0 1,0 0 0,0 0 0,-6 11 0,-1 1 2,0 1 0,-16 36 0,20-35 10,-11 35 1,18-47-47,0 0 0,1 0-1,-1 0 1,1 1 0,1-1 0,0 0 0,1 12 0,-1-19-9,0 1 0,0-1 0,0 0 0,1 1 0,-1-1 0,0 1 0,1-1 0,-1 0 0,1 1-1,-1-1 1,1 0 0,0 0 0,0 1 0,-1-1 0,1 0 0,0 0 0,0 0 0,0 0 0,0 0 0,0 0 0,0 0 0,1 0 0,-1-1 0,0 1-1,0 0 1,1-1 0,-1 1 0,0-1 0,1 1 0,-1-1 0,0 1 0,1-1 0,-1 0 0,1 0 0,-1 0 0,0 0 0,1 0 0,-1 0 0,1 0 0,-1 0-1,0-1 1,3 0 0,3-1 8,1-1 0,-2 1 0,1-1 0,0-1 0,0 0 0,9-7 0,0-1 17,-2-1 0,0 0 0,0-1 1,-1-1-1,-1 0 0,12-19 0,-16 21 1,0-1 0,0 0 0,-1-1 0,-1 0-1,0 0 1,-1 0 0,5-28 0,-10 41-27,0 0 0,0 1 0,1-1 0,-1 0 0,0 0 0,0 1 0,-1-1 0,1 0 0,0 0 0,-1 1 0,1-1 0,-1-2 0,0 4 0,1-1-1,0 1 0,0 0 1,-1-1-1,1 1 1,0 0-1,-1-1 1,1 1-1,0 0 1,-1 0-1,1-1 0,-1 1 1,1 0-1,0 0 1,-1 0-1,1 0 1,-1-1-1,1 1 1,-1 0-1,1 0 0,-1 0 1,1 0-1,0 0 1,-1 0-1,1 0 1,-1 0-1,1 0 1,-1 1-1,-2 0-15,0 0 0,1 0 0,-1 0-1,1 1 1,0-1 0,-1 1 0,1 0 0,0-1 0,0 1-1,0 0 1,0 0 0,-2 4 0,-3 5-191,0-1 0,1 1 0,1 0 0,0 0 0,0 1 0,-3 17 0,5-14-78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15347,'14'41'2167,"8"43"-1,7 23-655,-21-83-1286,-3-8-54,0-1 0,1 1-1,1-1 1,14 23 0,-21-37-145,1 0 0,-1 0 0,1 0 0,0 0 0,0 0 0,-1 0 0,1-1 0,0 1 0,0 0 0,0 0 0,0-1 0,0 1 0,0 0 0,0-1 0,0 1 0,0-1 0,0 0 0,1 1 0,-1-1 0,0 0 0,0 1 0,0-1 0,0 0 0,1 0 0,-1 0 0,0 0 0,0 0 0,0 0 0,1-1 0,-1 1 0,0 0 0,0-1 0,0 1 0,0-1 0,0 1-1,0-1 1,0 1 0,0-1 0,0 0 0,0 1 0,0-1 0,0 0 0,1-1 0,4-4 105,-1 0 0,0 0 0,0-1 0,0 0 0,4-9-1,32-64 761,44-120 0,-82 197-1403,-4 10 90,-3 13-19,3-15 177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17044,'-4'8'311,"0"0"0,0 0 1,1 0-1,1 0 0,-1 1 1,1-1-1,0 1 1,1-1-1,0 1 0,1 0 1,-1-1-1,2 10 0,2 17 58,11 53-1,-13-86-345,2 19-1,1-1-56,0 1 0,0 0 0,2-1 0,1 0 0,15 33 0,-22-53 17,0 0 0,0-1 0,0 1 0,0 0 0,-1 0 0,1 0 0,0 0 0,0 0 0,0 0 0,0 0 0,-1 0 0,1 1 0,0-1 0,0 0 0,0 0 0,0 0 0,0 0 0,-1 0 0,1 0 0,0 0 0,0 0 0,0 0 0,0 0 0,0 0 0,0 0 0,0 1 0,-1-1 0,1 0 0,0 0 0,0 0 0,0 0 0,0 0 0,0 0 0,0 1 0,0-1 0,0 0 0,0 0 0,0 0 0,0 0 1,0 1-1,0-1 0,0 0 0,0 0 0,0 0 0,0 0 0,0 0 0,0 1 0,0-1 0,0 0 0,0 0 0,0 0 0,0 0 0,0 0 0,0 1 0,0-1 0,0 0 0,0 0 0,0 0 0,1 0 0,-1 0 0,0 0 0,0 1 0,0-1 0,0 0 0,-14-5-121,11 4 2,-15-5-207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15563,'6'0'1745,"0"3"-1161,5 0-272,6 1 968,5-4-584,4-1-144,4-3-304,3-3-151,0-5-410,-3 1-359,-6 5 576,-2-1-104,-2 5-120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15955,'-29'91'3384,"24"-69"-2973,2 0 1,0 0-1,1 0 0,1 36 1,2-47-348,0 0 0,0-1 0,1 1 1,1 0-1,0 0 0,0-1 0,1 0 0,0 0 0,1 0 1,0 0-1,9 12 0,-13-20-42,1 1 0,-1-1 0,1 0 0,0 0 0,0 0 0,0 0 0,0 0 0,0 0-1,1-1 1,-1 1 0,0-1 0,1 1 0,0-1 0,-1 0 0,1 0 0,-1 0 0,1 0 0,0-1 0,0 1 0,-1-1 0,1 1 0,0-1 0,0 0-1,0 0 1,0-1 0,-1 1 0,1 0 0,0-1 0,0 0 0,4-1 0,0-1 24,-1-1-1,-1 0 1,1 1-1,0-2 1,-1 1-1,0-1 1,0 1 0,0-2-1,0 1 1,-1 0-1,6-10 1,6-14 32,-2-1 0,-1-1 0,-1 0 0,-2 0 0,-1-1 1,-1 0-1,-2-1 0,3-40 0,-9 69-63,0 0 1,0 1 0,0-1-1,0 0 1,0 0 0,-1 0-1,0 1 1,-2-8 0,3 10-14,0 1 0,0 0 1,0 0-1,0-1 0,0 1 1,-1 0-1,1 0 0,0 0 0,0-1 1,0 1-1,0 0 0,0 0 1,-1 0-1,1 0 0,0-1 1,0 1-1,0 0 0,-1 0 0,1 0 1,0 0-1,0 0 0,0 0 1,-1 0-1,1 0 0,0 0 1,0 0-1,-1-1 0,1 1 0,0 0 1,0 0-1,0 0 0,-1 1 1,1-1-1,0 0 0,0 0 1,-1 0-1,1 0 0,0 0 0,0 0 1,0 0-1,-1 0 0,1 1 1,-2 0 4,1 0 0,0 1 0,0 0-1,-1-1 1,1 1 0,0 0 0,0-1 0,1 1 0,-2 3 0,-7 21 19,1 1-1,1-1 1,2 1-1,1 0 1,1 0-1,1 1 1,2 38-1,0-62-54,1 1 1,-1 0-1,1-1 0,0 1 0,0 0 0,0-1 0,1 1 0,0-1 1,0 0-1,4 7 0,-5-9-71,1 0 0,0 0 0,0 0 1,-1-1-1,1 1 0,1 0 0,-1-1 0,0 1 0,0-1 1,0 0-1,1 0 0,-1 0 0,1 0 0,-1 0 1,1 0-1,-1-1 0,1 1 0,0-1 0,4 1 0,8 0-277,1-1-120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17788,'0'19'1928,"0"-5"-1120,-5-8 1233,10-10-1017,3-8-672,2-1-432,0-1 256,-2 0-168,-8-5-168,0 3-56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16315,'0'0'92,"0"0"0,1 1-1,-1-1 1,1 0 0,-1 1-1,0-1 1,1 1-1,-1-1 1,0 1 0,0-1-1,1 1 1,-1-1-1,0 1 1,0-1 0,0 1-1,1-1 1,-1 1-1,0-1 1,0 1 0,0-1-1,0 1 1,0-1-1,0 1 1,0 0 0,0 15 359,1 68 833,3 0 0,17 96 0,-20-175-1261,0 2 63,0 0-1,0 0 1,1-1 0,0 1-1,0 0 1,5 11 0,-6-18-74,-1 1 0,0-1 1,0 0-1,1 0 0,-1 1 0,0-1 1,0 0-1,1 0 0,-1 0 0,0 0 1,1 1-1,-1-1 0,0 0 1,1 0-1,-1 0 0,0 0 0,1 0 1,-1 0-1,0 0 0,1 0 0,-1 0 1,0 0-1,1 0 0,-1 0 1,0 0-1,1 0 0,-1 0 0,0 0 1,1-1-1,-1 1 0,0 0 1,0 0-1,1 0 0,-1 0 0,0-1 1,1 1-1,-1 0 0,0 0 0,0-1 1,1 1-1,-1 0 0,0 0 1,0-1-1,0 1 0,0 0 0,1-1 1,-1 1-1,0 0 0,0-1 0,0 1 1,9-17 264,54-168 828,9-19-337,-70 197-724,-1 4-22,0 1-1,0-1 0,0 1 1,0-1-1,1 1 0,-1 0 1,1-1-1,-1 1 0,1 0 1,3-3-1,-3 5-231,-4 4-58,-7 9-275,4-6 290,5-5 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15 16772,'14'-11'1896,"-11"7"-1232,-6 14-176,-4 13 793,-6 13-281,-3 7-88,-2 6-256,-1 4-160,3 0-160,3-2-72,5-5-304,5-4-280,3-8-88,-4-5 344,1-9-152,-3-6-80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2310 10762,'-6'8'2001,"10"-12"217,11-8-881,13-8-712,0-2 0,37-39-1,22-18-493,-68 64 69,1 1 1,0 1 0,1 1 0,1 1 0,0 1-1,36-12 1,-45 17-82,-1 1-1,0-2 0,0 0 1,-1 0-1,0-1 0,0-1 1,-1 1-1,1-2 0,-2 0 1,11-11-1,8-13 207,41-64 0,2-2 160,-66 94-456,203-257 511,72-80-333,-260 317-122,-1 0 1,-1-2-1,27-54 1,28-91 70,-28 62-138,119-252 418,-48 86-132,-109 257-309,-10 30-515,-14 32-1230,15-40 1663,0 0 1,0 0-1,0-1 1,0 1-1,0 0 1,-1-1-1,1 1 1,-1-1-1,-3 3 0,-9 1-493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11 212 14875,'-1'0'180,"0"-1"-1,0 0 1,0 0 0,1 0-1,-1 0 1,0 0-1,0 0 1,1 0 0,-1 0-1,1 0 1,-1 0-1,1 0 1,-1 0-1,1 0 1,0 0 0,-1-1-1,1 1 1,0 0-1,0 0 1,0 0 0,0-1-1,0 1 1,0 0-1,1-2 1,1 1-4,-1 0-1,1 0 1,0 0 0,1 1 0,-1-1-1,0 0 1,0 1 0,1 0-1,-1-1 1,4 0 0,26-17 342,-1-2 0,44-39 0,-12 10-14,-61 48-469,0 1-1,1-1 1,-1 1 0,0-1 0,1 1 0,-1 0 0,0 0 0,1 0 0,-1 0 0,6-1-1,-8 2-21,1 0-1,-1 0 0,1 0 0,-1 0 0,0 0 1,1 1-1,-1-1 0,1 0 0,-1 0 0,1 0 0,-1 0 1,1 1-1,-1-1 0,0 0 0,1 0 0,-1 1 1,1-1-1,-1 0 0,0 1 0,1-1 0,-1 1 1,1 0-1,3 18 243,-12 124 499,3-96-1224,2 62 0,3-107 378,0 0 1,0 0-1,0-1 0,0 1 0,0 0 0,1-1 0,-1 1 1,1 0-1,-1-1 0,1 1 0,0-1 0,-1 1 1,1-1-1,0 1 0,0-1 0,2 3 0,-3-4 67,1 0 0,-1 0 0,0 0 0,0 1-1,1-1 1,-1 0 0,0 0 0,1 0 0,-1 0 0,1 0-1,-1 0 1,0 0 0,1 0 0,-1 0 0,0 0 0,1 0-1,-1 0 1,0 0 0,1 0 0,-1-1 0,0 1 0,1 0-1,-1 0 1,0 0 0,1 0 0,-1-1 0,0 1-1,12-15-554,-2-6-323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2330 12971,'94'-211'4261,"-72"169"-3732,2 2 1,31-41-1,67-70 265,236-308-397,-271 341-376,244-284 647,-319 389-630,130-140 618,-111 114-373,-1 0 0,30-54-1,-38 56-210,1 1 1,2 0-1,1 2 0,2 1 0,1 1 0,2 1 1,1 2-1,1 1 0,1 2 0,2 1 1,0 2-1,40-19 0,-40 25 39,61-39 1,-114 53-2726,10 3 2132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14387,'-5'18'1344,"-4"2"-896,-2 0-175,-1 2 487,2-1-88,-1 1-216,3-5-136,1-3-392,3-2-256,5-9 304,7-5-64,7-5-56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16075,'0'-1'71,"-1"1"0,1 0 0,0-1 0,0 1 0,0 0 0,-1 0 0,1-1 0,0 1 0,0 0 0,-1-1 0,1 1 0,0 0 0,0 0 0,-1 0 0,1-1 0,0 1 0,-1 0 0,1 0 0,0 0 0,-1 0-1,1 0 1,0-1 0,-1 1 0,1 0 0,0 0 0,-1 0 0,1 0 0,0 0 0,-1 0 0,1 0 0,-1 0 0,1 0 0,0 0 0,-1 1 0,1-1 0,0 0 0,-1 0 0,1 0 0,0 0 0,-1 0 0,1 1 0,0-1-1,0 0 1,-1 0 0,1 1 0,0-1 0,0 0 0,-1 0 0,1 1 0,0-1 0,0 0 0,-1 1 0,1-1 0,0 0 0,0 1 0,0-1 0,0 0 0,0 1 0,0 0 0,-1 0 24,1 0 0,-1 0 1,1 0-1,0 0 0,-1 1 1,1-1-1,0 0 0,0 0 0,0 1 1,0-1-1,0 0 0,0 0 1,0 0-1,0 1 0,1-1 1,-1 0-1,0 0 0,1 0 0,-1 1 1,2 0-1,-1-1-68,0 1 0,1-1-1,-1 1 1,1-1 0,-1 0 0,1 0-1,0 0 1,0 0 0,-1 0-1,1 0 1,0-1 0,0 1 0,0 0-1,0-1 1,0 0 0,0 1 0,0-1-1,0 0 1,0 0 0,0 0 0,0 0-1,0 0 1,0-1 0,0 1 0,0-1-1,0 1 1,0-1 0,-1 1-1,1-1 1,0 0 0,2-1 0,7-4 1,-1 0 1,0-1 0,17-12 0,-27 18-28,20-18 28,-16 14-25,0 1-1,0 0 1,1 0-1,0 0 1,-1 1 0,1-1-1,6-2 1,-10 6-5,-1 0 1,0 0 0,1 0-1,-1 0 1,1 0 0,-1 0-1,0 0 1,1 0 0,-1 0-1,0 0 1,1 1 0,-1-1-1,0 0 1,0 0 0,1 0-1,-1 0 1,0 1-1,1-1 1,-1 0 0,0 0-1,0 1 1,0-1 0,1 0-1,-1 1 1,0-1 0,0 0-1,0 0 1,0 1 0,1-1-1,-1 0 1,0 1 0,0-1-1,0 0 1,0 1 0,0-1-1,0 1 1,0-1 0,0 0-1,0 1 1,0-1 0,0 0-1,0 1 1,0-1 0,0 0-1,0 1 1,-1-1 0,1 0-1,0 1 1,-4 22-5,4-23 5,-30 102 30,19-67-949,1-1-1,-6 37 1,14-54 484,2-8-140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11707,'-1'0'189,"0"1"1,0-1-1,1 1 1,-1 0-1,0-1 1,0 1-1,0 0 1,0 0-1,1-1 1,-1 1-1,0 0 1,1 0-1,-1 0 1,1 0-1,-1 0 1,1 0-1,-1 0 1,1 0-1,0 0 1,-1 0-1,1 0 1,0 0 0,0 0-1,0 0 1,0 2-1,-1 0 133,1 0-1,-1-1 1,1 1 0,0 0-1,0 0 1,0 0 0,0 0 0,1 0-1,0 4 1,0-6-233,0 0 0,0-1-1,-1 1 1,1 0 0,0 0 0,0-1 0,0 1 0,0 0-1,0-1 1,0 1 0,0-1 0,0 0 0,0 1 0,0-1-1,0 0 1,0 1 0,0-1 0,1 0 0,-1 0 0,0 0-1,0 0 1,0 0 0,0 0 0,2 0 0,29-6 919,-29 5-899,37-12 592,0-1-1,68-36 1,5-2-457,-53 30-189,92-23 0,-116 37-54,-1 2 0,1 1 0,0 2 0,41 2-1,-67 2 6,-1 1 0,1 0-1,10 3 1,-12-2-1,0-1-1,0-1 1,0 1-1,10-1 1,-15-1 1,0 0-1,0-1 1,1 0 0,-1 0-1,0 0 1,-1 0 0,1 0-1,0-1 1,0 1 0,0-1 0,-1 0-1,4-3 1,-3 3-8,-1 0 1,1 0-1,0 0 0,0 1 0,-1-1 1,1 1-1,0 0 0,0 0 1,0 0-1,0 0 0,0 0 1,6 0-1,-9 0-46,1 1 0,0 0 0,0 0 0,-1 0 1,1 0-1,0 0 0,0 0 0,-1 0 0,1 0 0,0 0 0,0 0 1,-1 1-1,1-1 0,0 0 0,-1 0 0,1 1 0,0-1 1,-1 0-1,1 1 0,0-1 0,-1 1 0,1-1 0,0 2 0,-1-2-32,-1 1 1,0-1-1,1 1 0,-1-1 0,1 1 0,-1-1 0,0 0 0,0 1 0,1-1 0,-1 0 0,0 1 0,0-1 0,1 0 0,-1 0 0,0 0 0,0 0 0,0 0 0,1 0 0,-1 0 0,0 0 0,0 0 0,0 0 1,-10 0-460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67 12659,'0'-3'248,"2"-3"75,-1 0 1,-1 1-1,1-1 0,-1 0 1,-1-7-1,1 12-267,0 0 0,0 0 0,0 0 0,-1 0-1,1 0 1,0 0 0,-1 0 0,1 0 0,-1 0-1,1 1 1,-1-1 0,1 0 0,-1 0 0,1 0-1,-1 1 1,0-1 0,1 0 0,-1 1 0,0-1-1,0 0 1,0 1 0,0-1 0,1 1 0,-1 0-1,0-1 1,0 1 0,0 0 0,0-1 0,0 1-1,0 0 1,0 0 0,0 0 0,0 0 0,0 0-1,0 0 1,0 0 0,0 0 0,-1 1 0,-9 1 109,0 0 1,0 1-1,1 1 0,-1 0 1,1 0-1,0 1 1,0 0-1,-9 7 1,-71 56-61,89-67-102,-21 18 4,1 1-1,1 1 1,1 1-1,1 1 1,1 0-1,1 1 0,1 1 1,1 1-1,1 0 1,1 0-1,2 1 1,1 1-1,-7 30 1,8-19-5,2 0 1,1 0 0,2 1 0,2-1 0,1 1 0,2-1-1,2 1 1,2-1 0,11 41 0,-8-48-10,1-2 1,2 1-1,28 51 1,-29-62 2,2 0 0,0-1 0,1-1 0,1 0-1,0-1 1,20 17 0,-29-30 6,0 1-1,0-1 1,0 0-1,0 0 1,1 0-1,0-1 1,0 0-1,0 0 0,13 2 1,-16-4 9,0 0 0,0-1 1,1 0-1,-1 0 0,0 0 0,0-1 0,0 1 1,0-1-1,-1 0 0,1 0 0,0 0 0,0-1 1,0 1-1,-1-1 0,1 0 0,-1 0 0,1 0 1,-1-1-1,6-4 0,0-3 60,0 0-1,-1 0 1,0-1-1,-1 0 1,0 0 0,0-1-1,8-22 1,27-94 478,-39 118-509,99-382 1371,-15 56-702,-85 329-726,-1 0-1,1 0 1,-1 1 0,-1-1-1,1 0 1,-1 0 0,0 0-1,-2-8 1,2 13-94,0 0-1,-1 1 1,1-1 0,-1 0-1,0 0 1,1 1 0,-1-1-1,0 0 1,0 1 0,0-1-1,0 1 1,0-1 0,-1 1-1,1-1 1,0 1 0,-1 0-1,1 0 1,-1 0 0,1 0-1,-1 0 1,1 0 0,-1 0-1,0 0 1,1 0 0,-1 1-1,0-1 1,0 1 0,0-1-1,1 1 1,-1 0 0,0 0-1,0 0 1,0 0 0,-3 0-1,-9 4-541,-1 4-243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15051,'0'5'1168,"0"2"-911,0 0-97,1-1 128,2-2-184,3-4 48,-2-10 0,0-30-160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 13891,'0'-8'1520,"-1"-2"-1016,-6 4-128,0 0 641,1 2-305,2 0-128,4 2-248,-3-6-48,3 3-200,4 1-128,3-3-336,0 1-128,2 2-232,-5-2 560,-4-4-160,0 0-136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11506,'1'-1'1097,"2"1"-633,-1 1-72,-2 5 760,0 3-352,-3 2-224,0 2-63,2-1-145,-2-4-160,-4-8-8,1-11-88,0-15-96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831 168 10122,'3'-12'461,"-2"0"0,1 0 0,-2 0-1,0 0 1,-2-21 0,2 30-354,-1 0 1,0 0 0,1 0-1,-1 0 1,0 0-1,-1 0 1,1 0-1,0 0 1,-1 1-1,0-1 1,0 0-1,1 1 1,-1 0 0,-1-1-1,1 1 1,0 0-1,-1 0 1,1 0-1,-1 0 1,1 1-1,-1-1 1,0 1-1,0-1 1,1 1-1,-1 0 1,0 0 0,-6-1-1,-9 0 74,0 0-1,1 2 1,-1 0 0,0 0-1,1 2 1,-1 0 0,1 1-1,-31 10 1,17-3-135,1 1 1,1 2-1,0 1 0,-28 19 1,25-12-14,1 2 0,1 1 0,1 2 1,1 1-1,1 1 0,2 1 0,1 1 1,1 1-1,2 2 0,1 0 0,2 1 0,1 0 1,-14 41-1,19-41 2,2 1 0,0 0 0,3 1 1,1 0-1,1 1 0,2-1 0,2 1 0,2-1 0,0 1 1,3-1-1,1 1 0,2-2 0,21 67 0,-14-66-19,1 0-1,2 0 1,2-2-1,25 36 0,-27-46-12,1-1 0,2-1 0,0 0 0,1-2 0,1 0 0,28 18 0,-43-33-4,0-1 1,0 1 0,1-1 0,-1-1-1,1 1 1,0-1 0,0-1-1,0 1 1,1-1 0,-1-1-1,1 0 1,-1 0 0,1 0 0,-1-1-1,1-1 1,-1 1 0,1-1-1,-1-1 1,0 1 0,1-2 0,-1 1-1,10-5 1,-1-1 3,0-2 0,0 1 0,-1-2 1,-1 0-1,0-1 0,0 0 0,-1-2 0,-1 1 0,0-2 0,11-16 1,6-12 14,-3-1 0,33-69 0,-31 47 1,-2-2 0,-3 0 0,26-130 0,-31 87-77,8-193 0,-28 157-100,-1 125 85,-1 0 1,0 0-1,-2 0 1,-10-28-1,13 44 32,0 0 1,-1 0 0,1 0-1,-1 0 1,-1 1-1,1-1 1,-1 1-1,0 0 1,-5-5 0,6 7-4,0 1 0,0 0 0,-1 0 0,1 0 0,0 0 1,-1 0-1,1 1 0,-1 0 0,0 0 0,0 0 0,1 0 1,-1 0-1,0 1 0,0-1 0,0 1 0,-7 1 0,-7 1-70,0 1-1,0 0 0,-31 11 1,-5 4-150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87 13843,'1'-5'322,"-1"-1"0,0 1 0,0 0 0,0 0 0,0 0 0,-1 0 0,0 0 0,0 0 0,0 0 0,-4-7 0,5 10-244,-1 1 0,0-1 1,0 1-1,1 0 0,-1-1 0,0 1 1,0 0-1,0 0 0,-1 0 1,1-1-1,0 1 0,0 0 0,-1 1 1,1-1-1,0 0 0,-1 0 0,1 1 1,-1-1-1,1 0 0,-1 1 0,1 0 1,-1-1-1,1 1 0,-1 0 1,0 0-1,1 0 0,-1 0 0,1 0 1,-1 0-1,0 0 0,1 0 0,-1 1 1,1-1-1,-1 1 0,1-1 0,-1 1 1,-1 1-1,-2 0-37,1 0-1,0 1 0,0-1 1,0 1-1,1 0 1,-1 1-1,1-1 1,-1 0-1,1 1 1,-5 7-1,0 2-21,1-1-1,-8 19 0,0 7 5,2 0 0,2 1 0,1 0 0,-9 81 1,15-66 9,2 1 0,2-1 0,10 66 0,13 10-3,-18-112-20,0 0-1,1 0 1,1 0-1,18 31 1,-11-33 4,-14-16-18,1 0-1,-1 0 1,0 0 0,1 1-1,-1-1 1,1 0-1,-1 0 1,1 0 0,-1 0-1,1 0 1,-1 0-1,1 0 1,-1 0-1,0 0 1,1 0 0,-1 0-1,1 0 1,-1 0-1,1 0 1,-1 0-1,1 0 1,-1 0 0,1-1-1,0 0-21,0 0 0,0 0 0,0-1 1,0 1-1,0 0 0,-1 0 0,1-1 0,0 1 0,-1 0 0,1-1 0,-1 1 0,1-1 0,-1 1 1,0-1-1,0 1 0,0-1 0,0 1 0,0-1 0,0-2 0,-1-6-128,-1 0 1,0-1-1,0 1 1,-1 0-1,0 1 1,-1-1-1,0 1 0,-1-1 1,0 1-1,0 0 1,-1 1-1,-10-13 1,-18-16-326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2 233 15307,'-1'-4'1457,"5"-3"-817,6-2-232,16-5 744,5-1-168,11-3-288,1-2-167,7-2-169,-1 2-104,-2 3-592,-2 1-281,-7 5-375,-2-4 768,-6-6-168,0-2-160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14219,'-1'-26'1562,"1"26"-1504,0-1 1,0 0-1,0 0 0,0 0 1,-1 0-1,1 1 0,0-1 1,0 0-1,0 0 0,-1 1 1,1-1-1,0 0 0,-1 0 1,1 1-1,-1-1 0,1 0 1,-1 1-1,1-1 0,-1 0 1,1 1-1,-1-1 0,1 1 1,-1-1-1,0 1 0,1-1 1,-1 1-1,-1-1 0,1 1-6,0 1-1,1-1 0,-1 1 1,1 0-1,-1-1 0,1 1 1,-1-1-1,1 1 0,0 0 1,-1-1-1,1 1 0,0 0 0,-1 0 1,1-1-1,0 1 0,0 0 1,0 0-1,0-1 0,0 1 1,0 0-1,0 0 0,0 1 1,-1 2 118,-9 64 131,2 0 0,3 1 0,8 122-1,-1-167-347,2 0 0,0 0 0,1 0 0,17 44 0,-19-61-16,0 0 1,0-1-1,0 1 1,1-1-1,0 0 1,0 0-1,0 0 1,1 0-1,0-1 1,0 0-1,0 0 1,1 0-1,0-1 1,0 0-1,0 0 1,0 0-1,1-1 0,-1 0 1,1 0-1,12 3 1,14-1-234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16363,'-1'-1'217,"1"0"-1,0-1 1,0 1-1,0 0 1,0 0-1,0 0 1,0 0-1,0 0 0,0 0 1,0 0-1,1 0 1,-1 0-1,0 0 1,1 0-1,-1 0 1,1 0-1,-1 0 0,2-2 1,0 3-111,-1 0 0,1 0 1,-1 0-1,1 0 0,0 0 1,-1 1-1,1-1 0,0 0 1,-1 1-1,1-1 0,-1 1 1,3 0-1,0 1-143,175 48 501,-178-50-464,0 0 0,0 1 0,0-1 0,0 0 0,0 1 0,0-1 0,0 0 0,0 1 0,0-1 1,0 1-1,0-1 0,-1 1 0,1 0 0,0-1 0,0 1 0,-1 0 0,1 0 0,0 0 0,-1-1 0,1 1 0,-1 0 0,1 0 1,-1 0-1,1 0 0,-1 0 0,0 0 0,1 0 0,-1 0 0,0 0 0,0 0 0,0 0 0,0 0 0,0 0 0,0 0 0,0 0 1,0 0-1,0 2 0,-2 4-5,0 0 1,0 0-1,-1 0 1,-5 10-1,1-1 2,-55 119 12,35-81-253,-22 65 0,47-112-196,2-6 400,0-1 1,0 0 0,0 1 0,0-1-1,0 0 1,0 1 0,0-1 0,0 0 0,0 1-1,0-1 1,0 0 0,0 0 0,0 1-1,0-1 1,-1 0 0,1 1 0,0-1 0,0 0-1,0 0 1,0 1 0,-1-1 0,1 0-1,0 0 1,0 1 0,-1-1 0,1 0 0,0 0-1,0 0 1,-1 1 0,1-1 0,0 0-1,0 0 1,-1 0 0,1 0 0,0 0 0,-1 0-1,1 0 1,0 0 0,-1 0 0,1 0-1,0 0 1,-1 0 0,1 0 0,-1 0 0,-6-2-471</inkml:trace>
  <inkml:trace contextRef="#ctx0" brushRef="#br0" timeOffset="1">37 291 16299,'13'-1'1353,"3"-1"-993,3-1-160,4 3 552,2-1-296,10 0-688,-1 1-280,2-5 440,1-3-112,-2-7-112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12627,'-8'24'3223,"-11"26"-992,-15 58 1,20-53-1474,2 2-1,-5 77 1,16-124-712,1-6-58,-1-1 0,1 1-1,0 0 1,0-1 0,0 1 0,0-1 0,1 1-1,-1 0 1,2 3 0,0-8-943,-1-5 18,-2-9-433,-5-12-491,-2 2-1,-14-32 1,13 36 1945,1 0 0,1 0 0,-7-42 0,13 61 41,1-1 0,0 1 0,0 0 0,0 0 0,0 0-1,0 0 1,1-1 0,-1 1 0,1-3 0,0 4-19,-1 0 1,0 0 0,1 1-1,-1-1 1,1 0-1,-1 1 1,1-1-1,-1 1 1,1-1-1,-1 0 1,1 1-1,0-1 1,-1 1-1,1 0 1,0-1-1,-1 1 1,1-1-1,1 1 1,1-1 108,0 1 0,0 0 0,-1 0 0,1 0-1,0 0 1,0 1 0,-1-1 0,1 1 0,0 0 0,-1-1 0,1 1 0,-1 0 0,5 3 0,103 57 1662,44 46-4052,-146-101 1731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66 216 13643,'13'6'1520,"0"4"-752,-6 6-263,3 7 679,-1 3-144,-2 4-200,-3 1-152,-1-2-272,-2-2-152,-1-8-288,0-9-240,0-17-1192,-1-15 1240,1-11-136,4-8-176</inkml:trace>
  <inkml:trace contextRef="#ctx0" brushRef="#br0" timeOffset="1">46 0 13659,'-17'0'1824,"10"10"-903,-3-3-401,2 3 1656,4-1-1120,4-1-704,2 1-432,-1-5 176,5-1-112,-5-3-192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14923,'32'53'3077,"35"80"-1,-25-44-2001,-30-67-1005,-1 2-1,-2 0 1,0 0-1,-2 0 1,0 1-1,-2 0 1,-1 1-1,-1-1 1,0 32-1,-3-25-59,-1 1-1,-2-1 1,-1 0-1,-2 0 1,-1 0-1,-2-1 1,-21 54-1,19-67-30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14939,'-12'9'2105,"12"-8"-2026,0-1-1,0 0 1,0 0-1,0 1 0,0-1 1,0 0-1,0 1 1,0-1-1,0 0 0,0 1 1,0-1-1,0 0 0,0 1 1,0-1-1,1 0 1,-1 0-1,0 1 0,0-1 1,0 0-1,0 1 1,0-1-1,1 0 0,-1 0 1,0 0-1,0 1 0,1-1 1,-1 0-1,2 1 148,-1 1-1,1-2 1,0 1-1,0 0 1,-1 0 0,1 0-1,0-1 1,0 1-1,0-1 1,0 0-1,3 1 1,10-2 82,0 0-1,0-1 1,0-1-1,0-1 1,-1 0-1,1 0 1,24-13-1,-27 11-494,1 1-1,0 0 0,0 1 0,0 0 0,1 1 0,-1 0 0,1 1 0,0 1 0,14 0 0,-27 1 166,0 0-1,1 0 1,-1 0-1,0 0 1,0 0-1,0 1 1,0-1-1,1 1 0,-1-1 1,0 1-1,0-1 1,0 1-1,0-1 1,0 1-1,0 0 0,0-1 1,0 1-1,-1 0 1,2 2-1,-1-3 0,-1 1-1,0 0 1,1 0-1,-1 0 1,0 0-1,0 0 1,0 0-1,0 0 1,0 0-1,0 0 1,0 0-1,0 0 1,0-1-1,0 1 1,-1 0-1,1 0 1,0 0-1,-1 0 1,1 0 0,0 0-1,-1-1 1,1 1-1,-2 1 1,-12 17-502</inkml:trace>
  <inkml:trace contextRef="#ctx0" brushRef="#br0" timeOffset="1">63 263 16660,'-4'16'1712,"8"-10"-928,3-6-288,12-10 776,5-3-151,9-4-369,4-3-176,5-1-608,4 1-448,-2 0-1329,-4 3 1569,-2 3-288,0 1-224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16780,'-2'7'307,"0"0"0,0 0 0,0 0 0,1 0 0,1 1 0,-1-1 0,1 0 0,0 1 0,1-1 0,0 0 0,0 0 0,3 10 0,1 2 29,1 1 0,1-2-1,12 23 1,-11-26-245,1 0 1,0-1-1,1-1 1,0 0-1,14 13 1,63 53-207,-52-50-204,-32-27 167,-1 1 0,1-1 1,-1 1-1,1 0 0,-1 0 0,0-1 1,0 2-1,2 2 0,-3-5 110,-1-1 0,0 0 0,0 1 0,0-1 0,0 1 0,0-1 1,0 1-1,0-1 0,0 0 0,0 1 0,0-1 0,0 1 0,0-1 0,0 1 0,0-1 0,0 0 0,0 1 0,0-1 0,-1 1 0,1-1 0,0 0 0,0 1 0,0-1 0,-1 1 0,1-1 0,0 0 0,-1 1 0,0 0-11,-1 0 0,1-1 0,0 1 0,-1-1 0,1 1-1,-1-1 1,1 1 0,-1-1 0,1 0 0,-1 0 0,1 0 0,-3 0-1,-21 0-603</inkml:trace>
  <inkml:trace contextRef="#ctx0" brushRef="#br0" timeOffset="1">7 486 14843,'-3'0'1769,"2"0"-1049,1-8-200,7-2 864,6-9-368,5-4-135,8-11-249,4-5-128,8-7-160,0-1-88,4-5-312,-2-1-208,-8 6-472,-5 4-225,-13 14 737,-5 5-184,-12 12-160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42 443 15275,'-7'124'5986,"3"-77"-4652,3 66 0,1-112-1321,0-1-1,-1 1 1,1 0 0,0 0-1,0-1 1,0 1-1,1 0 1,-1-1 0,0 1-1,0 0 1,0-1-1,0 1 1,1 0 0,-1-1-1,0 1 1,1 0-1,-1-1 1,0 1 0,1-1-1,-1 1 1,1-1-1,-1 1 1,1-1 0,-1 1-1,1-1 1,-1 1-1,1-1 1,-1 0 0,2 1-1,-1-1-1,0 0 0,0 0 0,1-1 0,-1 1 0,0 0 0,0-1 0,0 1 0,0-1-1,0 1 1,0-1 0,0 1 0,0-1 0,0 0 0,0 0 0,1-1 0,7-7-19,0 0 0,9-14 0,-16 20-9,19-24-872,-1 0-1,-2-2 1,22-44-1,-28 46 219</inkml:trace>
  <inkml:trace contextRef="#ctx0" brushRef="#br0" timeOffset="1">82 0 18028,'-23'16'1720,"8"1"-1184,-4-1-216,6 0 873,3-2-953,9-10-40,1-7-128,3-14-192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216 100 13755,'1'-7'828,"-1"0"0,1 1 0,-1-1-1,-1 0 1,1 0 0,-1 1 0,-3-13 0,3 17-673,0 0-1,0 0 1,0 0 0,0 0 0,0 0-1,-1 0 1,1 1 0,0-1 0,-1 0-1,1 1 1,-1-1 0,0 1 0,0 0-1,1 0 1,-1-1 0,0 1 0,0 0-1,0 0 1,0 1 0,0-1-1,0 0 1,-1 1 0,1-1 0,0 1-1,0 0 1,0 0 0,-5 0 0,3 0-92,0 0 1,0 0 0,0 1 0,0-1 0,0 1 0,0 0 0,0 0 0,0 1 0,0-1-1,0 1 1,0 0 0,1 0 0,-1 0 0,-3 3 0,1 0-27,1 0 1,-1 1-1,1 0 1,0-1-1,0 2 1,1-1-1,-4 8 1,-1 3-31,1 0 0,1 1 0,1-1 0,1 1 0,-5 28 0,6-24-10,2 0 1,0 1 0,2-1-1,0 1 1,2-1-1,0 1 1,9 35 0,-7-42 3,1-1 1,1 1-1,0-1 1,1 0 0,0 0-1,2-1 1,-1 0-1,2-1 1,0 0 0,0 0-1,14 12 1,-7-11 0,-12-10-33,-1-1 0,1 1 1,-1 0-1,0 0 1,0 0-1,0 0 0,0 1 1,-1 0-1,0 0 1,0 0-1,0 0 0,3 8 1,-6-13-19,0 1 1,0-1-1,0 1 1,0 0-1,0-1 1,0 1-1,0-1 1,0 1 0,0 0-1,0-1 1,0 1-1,-1 0 1,1-1-1,0 1 1,0-1-1,0 1 1,-1-1-1,1 1 1,0 0-1,-1-1 1,1 1-1,-1-1 1,1 0-1,0 1 1,-1-1 0,1 1-1,-1-1 1,1 0-1,-1 1 1,1-1-1,-1 0 1,0 1-1,1-1 1,-1 0-1,1 0 1,-1 0-1,0 1 1,1-1-1,-1 0 1,1 0-1,-1 0 1,0 0 0,1 0-1,-2 0 1,-29-5-789,-6-7 293,-11-8-160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11819,'17'13'1936,"5"-2"-936,6-11-176,4-7 2041,9-8-1609,1-6-128,2-4-143,-1-4-177,-5-1-592,0 3-408,-9-3 952,-5 1-744,1-1-72,-4-2-24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19420,'-3'13'1649,"2"7"-1161,1 5-232,1 8 616,3 3-168,2 1-568,1 1-376,2-7-880,0-3 1000,-2-8-224,0-3-120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68 13243,'1'-3'356,"8"-31"1644,-8 33-1855,-1-1 0,0 1 0,1 0-1,-1 0 1,0-1 0,0 1 0,0 0 0,0-1-1,0 1 1,0 0 0,-1-1 0,1 1-1,0 0 1,-1-1 0,1 1 0,-1 0 0,1 0-1,-1 0 1,0-1 0,1 1 0,-1 0 0,-1-1-1,1 2-67,1 0 1,-1 0-1,0 0 0,1 0 0,-1 0 0,1 0 0,-1 0 0,1 0 0,-1 0 0,0 0 1,1 1-1,-1-1 0,1 0 0,-1 0 0,1 1 0,-1-1 0,1 0 0,0 1 0,-1-1 1,1 1-1,-1-1 0,1 1 0,0-1 0,-1 0 0,1 1 0,0-1 0,-1 1 0,1 0 1,0-1-1,0 1 0,-1-1 0,1 2 0,-9 18 664,3-2-409,1 1 0,0-1-1,2 1 1,-2 23 0,2 78 223,3-112-500,0 20 59,1-1 0,1 1 1,1-1-1,2 1 0,0-1 0,2 0 1,2-1-1,14 35 0,-21-57-144,0 0 1,0 0-1,1-1 0,-1 1 0,1 0 1,0-1-1,0 0 0,0 0 0,0 0 1,1 0-1,-1 0 0,1-1 0,0 1 1,-1-1-1,8 3 0,-7-4-95,0 0 0,-1 0 0,1-1 0,0 1-1,0-1 1,-1 0 0,1 0 0,0 0 0,0-1 0,0 1-1,-1-1 1,1 0 0,0 0 0,-1 0 0,1 0 0,-1-1-1,1 1 1,4-4 0,-1 0-32,0 0 0,0-1 0,-1 0-1,1 0 1,-2-1 0,10-11 0,12-19-605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15163,'-6'7'625,"0"0"-1,1 0 1,0 1 0,0 0-1,-6 12 1,4-5-548,2-1-1,0 1 1,0-1 0,-4 29 0,9-41-74,-1 1 0,1 0 0,0-1 0,0 1 1,0 0-1,0 0 0,0-1 0,1 1 0,-1 0 0,1-1 0,0 1 1,-1-1-1,1 1 0,0 0 0,1-1 0,-1 0 0,0 1 1,3 2-1,-2-3-13,1 0 1,-1 0-1,1 0 0,-1-1 1,1 1-1,0 0 1,0-1-1,0 0 0,0 0 1,0 0-1,0 0 1,0 0-1,0 0 1,0-1-1,4 1 0,33 1-149,-28-2 82,0 0-1,-1 1 1,1 1-1,0-1 1,-1 2-1,16 5 1,-26-8 71,0 0 0,0 1 0,0-1-1,0 1 1,0 0 0,0-1 0,0 1 0,0 0 0,0-1 0,-1 1 0,1 0-1,0 0 1,0 0 0,-1 0 0,1 0 0,-1 0 0,1 0 0,0 0 0,-1 0-1,0 0 1,1 0 0,-1 0 0,0 0 0,1 0 0,-1 2 0,0 0 13,-1-1 1,1 1-1,-1-1 0,1 1 1,-1-1-1,0 0 0,0 1 1,0-1-1,0 0 1,-1 0-1,-1 3 0,-5 4 115,1 0-1,-2 0 0,-15 14 1,-2-3 411,-39 24 0,52-36-332,-1-1 0,0 0 0,0-1-1,-1 0 1,-16 3 0,29-8-219,0-1 0,-1 1 0,1-1 0,0 0 0,-1 1 0,1-1 1,-1 0-1,1 0 0,0-1 0,-1 1 0,1 0 0,0-1 0,-1 0 0,1 1 0,0-1 1,-4-2-1,5 2 5,-1-1 1,1 1 0,0-1 0,-1 1 0,1-1 0,0 0-1,0 0 1,0 1 0,0-1 0,0 0 0,0 0-1,1 0 1,-1 0 0,1 0 0,-1 0 0,1 0-1,0 0 1,-1-1 0,1 1 0,1-2 0,1-40-186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15331,'8'-1'2033,"-3"8"-1217,-7 15-256,-3 5 1224,-3 13-679,0 4-153,1 11-272,-2 1-160,2 2-216,0-3-72,1-8-120,2-4-160,-1-14-488,1-10-432,-6-22 784,-1-12-112,-1-19-152</inkml:trace>
  <inkml:trace contextRef="#ctx0" brushRef="#br0" timeOffset="1">1 101 14163,'4'-1'1880,"7"11"-847,2 4-401,3 6 1552,1 2-887,6-1-377,3 1-128,3-2-560,2 0-344,4 0-856,-1-3 896,-8-1-224,0-2-96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16820,'8'19'2016,"-1"4"-1296,1 7-264,0 3 985,0 4-561,1-1-104,-2-2-400,-1-5-248,-3-15-560,-3-12-448,0-6 712,-6-16-152,1-15-136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15243,'0'-4'2265,"0"2"-1225,-8-4 4689,5 4-5649,3 3-888,0 5-1841,-4 5 2241,-2 2-312,-3 0-304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16964,'0'0'36,"0"0"1,0 0-1,0 0 0,0-1 1,0 1-1,0 0 1,0 0-1,0 0 1,0 0-1,0 0 1,0 0-1,0 0 0,0 0 1,0-1-1,0 1 1,1 0-1,-1 0 1,0 0-1,0 0 1,0 0-1,0 0 0,0 0 1,0 0-1,0 0 1,0 0-1,0 0 1,0 0-1,0-1 1,1 1-1,-1 0 0,0 0 1,0 0-1,0 0 1,0 0-1,0 0 1,0 0-1,0 0 1,0 0-1,0 0 0,1 0 1,-1 0-1,0 0 1,0 0-1,0 0 1,0 0-1,0 0 1,0 0-1,0 0 0,0 0 1,1 0-1,-1 1 1,0-1-1,0 0 1,0 0-1,0 0 1,0 0-1,0 0 1,0 0-1,0 0 0,0 0 1,0 0-1,10 8 853,7 11 286,16 28-671,-1 0 0,-3 2 0,-2 1-1,-2 2 1,-3 0 0,-1 1 0,16 70-1,-31-93-508,-2 0 0,-1 0 0,-1 0 0,-1 0 0,-2 0-1,-1 0 1,-8 41 0,1-33-338,-1-1-1,-1 0 1,-2-1-1,-2 0 1,-24 43 0,14-39-204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19356,'-11'2'1761,"11"3"-1065,1 1-232,9-3 920,7 0-416,8-3-368,6-2-47,6-6-201,5-1-96,4-7-296,1 1-184,-5-3-465,-4 4-231,-9 4-432,-7 1-1537,-21 9 2177,-1 5-424,-22 10-224</inkml:trace>
  <inkml:trace contextRef="#ctx0" brushRef="#br0" timeOffset="1">23 244 16620,'5'1'1912,"13"-1"-936,2-1-328,8-8 1377,3-1-801,8-1-400,1-2-48,0 3-784,0 0-664,-7 7 648,-10 5-184,-16 6-200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 14715,'0'-5'133,"1"9"-42,-1 23 6,2 44 44,0 690 2542,-7-507-2549,-18 367 236,-13-277-290,-2 26 87,32-255-120,9 143 0,32 386 110,-39 1 97,4-630-250,-49 747 112,17-340-80,9-111 5,-39 233-52,-2 25-96,60-525 91,-8 247-64,23-143-226,-13 110-154,0-241 394,1 1 0,-8 26 0,2-3 71,3-13-17,1-4-108,-1-1 0,-13 45 0,12-61-692,1-14 205,1-13-247,-2-22-59,0 20 366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351 194 12083,'6'-12'534,"-1"0"0,1 0 0,-2-1 0,0 1 1,0-1-1,-2 0 0,1 0 0,-2-1 1,1 1-1,-2 0 0,-1-15 0,2 27-493,-1 0-1,0 0 1,0 0-1,0 0 1,-1 0-1,1 0 1,0 0-1,0 0 1,0 0-1,-1 0 1,1 0-1,0 1 1,-1-1-1,1 0 1,-1 0-1,1 0 1,-1 0-1,0 1 1,1-1-1,-1 0 1,0 0-1,1 1 1,-1-1-1,0 0 1,0 1-1,0-1 1,1 1-1,-1 0 1,0-1-1,0 1 1,0-1-1,0 1 1,0 0 0,0 0-1,0 0 1,0-1-1,0 1 1,0 0-1,0 0 1,0 0-1,0 1 1,-1-1-1,-1 1-1,0 0-1,1 0 1,-1 1-1,0-1 1,0 1 0,1-1-1,-1 1 1,1 0-1,0 0 1,-1 0-1,1 0 1,0 1 0,-2 2-1,-7 11 36,1 2-1,0-1 1,2 1-1,-14 37 1,-15 82 177,25-82-93,3 1 0,-2 65 1,7 113 58,4-177-345,-4-36-445,4-21 539,0 0 0,0 0 0,0 0 0,0 1 0,0-1 0,-1 0 1,1 0-1,0 0 0,0 0 0,0 0 0,0 1 0,-1-1 0,1 0 1,0 0-1,0 0 0,0 0 0,-1 0 0,1 0 0,0 0 0,0 0 1,-1 0-1,1 0 0,0 0 0,0 0 0,0 0 0,-1 0 1,1 0-1,0 0 0,0 0 0,0 0 0,-1 0 0,1 0 0,0 0 1,0 0-1,0-1 0,-1 1 0,1 0 0,0 0 0,0 0 0,0 0 1,0 0-1,-1-1 0,-2-2-383,0-1 0,0 0 0,0 0 0,0 0-1,-4-9 1,-22-44-2443,-30-54 79,-4 4 3903,62 106-1062,1 1 1,0 0-1,0-1 1,-1 1-1,1 0 1,0-1 0,0 1-1,-1 0 1,1-1-1,0 1 1,0 0-1,0-1 1,0 1-1,0 0 1,0-1-1,0 1 1,0-1 0,0 1-1,0 0 1,0-1-1,0 1 1,0-1-1,0 1 1,0 0-1,0-1 1,0 1-1,0 0 1,0-1 0,0 1-1,1-1 1,-1 1-1,0 0 1,0-1-1,0 1 1,1 0-1,-1 0 1,0-1-1,1 1 1,-1 0 0,0 0-1,0-1 1,1 1-1,-1 0 1,0 0-1,1 0 1,-1-1-1,1 1 1,-1 0-1,0 0 1,1 0 0,-1 0-1,0 0 1,1 0-1,-1 0 1,1 0-1,-1 0 1,0 0-1,1 0 1,-1 0-1,1 0 1,-1 0-1,37 3 902,-24-1-517,24 0 371,44-3 1,-69 1-840,0-2 0,0 1 0,0-2 1,-1 1-1,1-2 0,-1 1 0,21-11 1,-27 10-73,1 0 1,0 0-1,-1 0 1,0-1 0,0 0-1,-1 0 1,1 0 0,-1-1-1,0 1 1,0-1 0,4-11-1,5-17-366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14331,'5'-11'1958,"-4"16"-346,-4 21-478,-18 66-815,5 1 0,4 0 0,-1 117 0,13-203-346,3 50-582,-3-52 559,1-1 0,0 0 0,0 0 0,0 0 0,0 0 0,1 0-1,0 0 1,0 0 0,0 0 0,4 5 0,4 0-190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15371,'0'29'1393,"-3"6"-1145,-9 8-80,-3 6 376,-3 7-192,-4 0-32,1-4-16,-4-2-40,4-9-48,1-5 24,4-13-56,2-6-152,5-14-520,3-3 152,2-11 256,1-4-96,3-10-136</inkml:trace>
  <inkml:trace contextRef="#ctx0" brushRef="#br0" timeOffset="1">45 167 15339,'4'25'1713,"0"0"-1161,8-2-232,2 2 736,12-5-376,1-3-160,7-3-520,-1-4-400,-1-4 368,-2-7-104,-4-9-96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14915,'3'16'619,"1"0"-1,1-1 1,0 1 0,12 24-1,5 13 202,-15-31-736,-1 1 1,-1-1-1,0 1 1,-2 0-1,-1 0 0,-1 0 1,0 0-1,-6 44 1,3-53 14,-1-1 0,0 0 0,-1 0 0,0 0 0,-1 0 0,-1-1 0,0 1 0,0-1 1,-1-1-1,-1 1 0,0-1 0,0-1 0,-1 1 0,-1-1 0,1-1 0,-15 11 1,16-15 160</inkml:trace>
  <inkml:trace contextRef="#ctx0" brushRef="#br0" timeOffset="1">337 239 17916,'5'23'1592,"7"-9"-1016,6-8-248,12-8 777,8-5-401,13-9-232,-1-2-120,1-2-392,-2-2-208,-10 5-480,-11 4-176,-13 12 1576,-15 3-904,-13 10-120,-9 2-49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1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15347,'7'4'1481,"8"-1"-881,2-3-256,9 0 768,1 0-352,6 0-528,1 0-296,-1-3 152,-8-1-56,-15-3-176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16371,'20'13'1657,"5"-7"-953,3-5-296,8-2 688,3-4-119,-2-5-545,-4 0-360,-4 0 56,-3 5-80,-8 6-168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14243,'33'-31'2431,"-28"30"-1615,-6 7 186,-9 23 5,-2-1 0,-14 28 0,0-3-502,22-44-430,-34 90 558,35-89-569,0 0 1,1 0-1,0 0 1,1 0-1,0 0 1,1 0-1,0 1 1,1 11-1,0-18-37,0-1-1,-1 1 0,1-1 1,0 1-1,1-1 0,-1 0 1,1 1-1,-1-1 0,1 0 0,0 0 1,0 0-1,1 0 0,-1-1 1,0 1-1,1 0 0,0-1 1,-1 0-1,7 4 0,-4-3 8,0-1-1,0 0 0,0 0 0,1-1 0,-1 1 0,1-1 1,-1 0-1,1 0 0,-1-1 0,1 0 0,7 0 0,-4-1-200,1 0-1,0 0 1,-1-1-1,1-1 0,-1 0 1,0 0-1,0 0 1,0-1-1,0-1 0,-1 1 1,1-1-1,-1-1 1,13-11-1,-15 11-58,-2 0-1,1-1 1,-1 1 0,0-1-1,0 0 1,-1 0 0,0 0-1,0 0 1,2-11 0,1-11-637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14923,'-8'19'1601,"-2"8"-825,1 5-248,3 8 720,2 0-120,3 3-255,4 0-169,4-1-328,0-5-232,4-7-888,-1-6-73,3-9 617,2-8-168,3-21-144</inkml:trace>
  <inkml:trace contextRef="#ctx0" brushRef="#br0" timeOffset="1">296 118 19332,'0'3'1536,"-1"-3"-1207,-1-5-129,2 1 296,2-2-424,-1-1-664,0 0 1992,-1-1-1440,-1-1-8,0 3-16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35 15035,'41'-33'3560,"-41"33"-3502,0 0 0,1 0 0,-1-1 0,0 1 0,0 0 0,0 0 1,0 0-1,0 0 0,0 0 0,0 0 0,1 0 0,-1 0 0,0 0 0,0 0 0,0 0 1,0 0-1,0 0 0,0 0 0,1 0 0,-1-1 0,0 1 0,0 0 0,0 1 1,0-1-1,0 0 0,1 0 0,-1 0 0,0 0 0,0 0 0,0 0 0,0 0 1,0 0-1,0 0 0,1 0 0,-1 0 0,0 0 0,0 0 0,0 0 0,0 0 1,0 1-1,0-1 0,0 0 0,0 0 0,1 0 0,-1 0 0,0 0 0,0 1 1,1 9 874,-4 13-250,-9 10-429,-2 1 1,-1-2-1,-21 33 0,21-37-199,-33 55-11,-31 61-425,78-141 337,-1 1-132,0 1 0,0-1 1,-1 0-1,0 1 0,1-1 0,-1 0 1,-4 3-1,7-7 168,0 0-1,0 0 1,-1 0-1,1 1 1,0-1 0,0 0-1,0 0 1,0 0-1,0 0 1,-1 0 0,1 0-1,0 0 1,0 0-1,0 0 1,0 0 0,-1 0-1,1 0 1,0 0-1,0 0 1,0 0-1,0 0 1,0 0 0,-1 0-1,1 0 1,0-1-1,0 1 1,0 0 0,0 0-1,0 0 1,-1 0-1,1 0 1,0 0 0,0 0-1,0 0 1,0-1-1,0 1 1,0 0 0,0 0-1,0 0 1,-1 0-1,1 0 1,0-1-1,0 1 1,0 0 0,0 0-1,0 0 1,0 0-1,0 0 1,0-1 0,0 1-1,0 0 1,0 0-1,0 0 1,0-1 0,-1-10-196,1 10 157,0-26-433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14619,'-7'14'1817,"-2"7"-1121,5 0-216,2 3 984,14 1-496,7-2-104,12-2-287,8-2-129,5-5-184,2-2-40,0-4-288,-2 1-136,-8-3-608,-4-1-217,-12 1 793,-3 1-184,-10 0-168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226 148 13595,'4'-43'1675,"-1"20"-513,-2-1 0,-1-24 0,-2 38 53,-3 13-217,-5 20-45,-6 41-505,2 0 0,-6 71-1,4 136-170,17-149-41,32 221-1,-27-317-208,-1 7-201,-23-60-1391,-56-168-3193,9 22 2458,57 155 2212,0-2 280,0 0 0,-6-25 0,14 45-135,0-1-1,0 1 1,0-1-1,0 1 1,0-1-1,0 1 1,0-1-1,0 1 1,1-1-1,-1 1 1,0-1-1,0 1 1,0 0-1,1-1 1,-1 1-1,0-1 1,0 1-1,1 0 1,-1-1-1,0 1 1,1 0-1,-1-1 1,0 1-1,1 0 0,-1-1 1,1 1-1,-1 0 1,0 0-1,1 0 1,-1-1-1,1 1 1,-1 0-1,1 0 1,-1 0-1,1 0 1,-1 0-1,1 0 1,-1 0-1,0 0 1,1 0-1,-1 0 1,1 0-1,-1 0 1,2 0-1,29 4 1160,-19-2-715,-4-2-311,1 0 1,-1 0 0,0-1-1,1 0 1,-1 0 0,0-1-1,0 0 1,9-4 0,-10 4-297,-1-2 1,1 1-1,-1-1 1,0 0-1,0 0 1,0-1 0,-1 1-1,0-1 1,0-1-1,0 1 1,0-1 0,-1 1-1,0-1 1,0-1-1,4-7 1,3-10-382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16388,'2'4'1640,"-2"10"-1016,-4 2-248,1 7 744,-2 0-312,4 3-263,-2 2-97,3 3-328,0-3-120,0-1-304,2 1-144,-1-5-409,0-3 2058,-1-7-1289,0-3-40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15187,'12'-7'2165,"-17"19"-541,-2 2-1220,-23 57 378,3 2 0,-32 140 0,39-115-731,18-82-31,0-1 0,1 1 0,1 0 1,2 19-1,-2-33-29,0 0 1,0 0-1,1 0 1,-1 0-1,1-1 1,-1 1-1,1 0 1,0 0-1,0 0 1,-1-1-1,1 1 1,1-1-1,-1 1 1,0 0-1,0-1 0,0 0 1,1 1-1,-1-1 1,1 0-1,-1 0 1,1 0-1,-1 0 1,1 0-1,2 1 1,-2-1 49,0-1 1,1 1-1,-1-1 1,1 0-1,-1 0 1,1 0-1,-1 0 1,1 0 0,-1-1-1,0 1 1,1-1-1,-1 1 1,1-1-1,-1 0 1,0 0-1,0 0 1,0 0-1,1 0 1,1-2-1,20-15 21,3-6 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16171,'0'9'1481,"-3"12"-1081,-2 6-160,-5 14 600,0 3-256,-6 9-200,2 3-112,-4 1-192,3-2-56,0-7 16,1-5-56,0-10-256,2-7-192,3-13-1736,1-7 1920,1-13-224,0-5-217</inkml:trace>
  <inkml:trace contextRef="#ctx0" brushRef="#br0" timeOffset="1">1 227 13635,'17'24'1560,"-1"-1"-1024,6 0-248,3 0 993,6-5-961,4-5-272,-4-8 40,-2-5-16,-5-13-144,-1-2-112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15163,'7'30'1769,"3"7"-1121,2 5-280,4 5 912,4 6-536,4 3-104,-2 3-224,-2-3-103,-6-5-201,-5-1-48,-9-4-48,-8-1-56,-7-9-256,-5-5-169,-5-8 1178,1-4-769,2-8 24,5-5-32</inkml:trace>
  <inkml:trace contextRef="#ctx0" brushRef="#br0" timeOffset="1">410 216 16043,'10'16'1529,"3"-9"-953,0-4-208,6-3 616,2-3-256,5-4-208,0-2-183,-3-1-386,0 0-231,-8 1-480,-2 5-120,-11 4 608,-4-1-184,-8 5-128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33 13843,'9'-26'2247,"-10"19"-1042,-11 18 147,0 6-1052,0 2 0,2-1 0,0 1 0,1 1 0,1 0 0,-10 37 0,9-27-173,-80 305 347,45-157-427,44-178-48,0 0 1,0 1-1,0-1 0,-1 1 0,1-1 0,0 1 0,0-1 0,0 1 1,0-1-1,0 1 0,0-1 0,0 1 0,0-1 0,0 1 0,0-1 1,0 1-1,0-1 0,0 1 0,0-1 0,0 1 0,1-1 1,-1 1-1,0-1 0,0 1 0,1-1 0,-1 0 0,0 1 0,1 0 1,0-1-5,-1 0 0,1 0 0,0 0 1,-1 0-1,1 0 0,0 0 1,0-1-1,-1 1 0,1 0 0,0 0 1,-1 0-1,1-1 0,0 1 1,-1 0-1,1-1 0,1 0 0,30-24-180,-27 21 161,10-9-38,71-55-199,-74 60 208,0 0 0,0 1 0,1 0 0,0 1 0,20-6 0,-32 12 51,0-1-1,0 0 0,1 1 1,-1 0-1,0-1 0,1 1 1,-1 0-1,0 0 0,1 0 1,-1 0-1,0 0 0,1 0 1,-1 0-1,0 0 0,1 0 1,-1 0-1,0 1 0,0-1 1,1 1-1,-1-1 1,0 1-1,0 0 0,1-1 1,-1 1-1,0 0 0,0 0 1,0-1-1,0 1 0,0 0 1,0 0-1,1 2 0,-1 0-3,0 0 0,0 0 0,-1 0-1,1 0 1,-1 0 0,0 0 0,1 0 0,-2 0-1,1 0 1,0 0 0,0 0 0,-1 0 0,-1 5-1,-3 6 36,0 0 0,0 0 0,-2-1 0,0 0 0,-9 14 0,-47 60 574,59-82-566,-8 11 89,-55 65 640,60-73-681,-1-1 0,0 0 0,0-1 0,0 1 0,-1-1 0,1-1 0,-18 8 0,25-12-104,-1 0-1,0-1 1,1 1-1,-1 0 0,1-1 1,-1 1-1,0-1 1,1 1-1,-1-1 1,0 0-1,0 0 1,1 0-1,-1 0 0,0 0 1,1 0-1,-1 0 1,0-1-1,0 1 1,1-1-1,-1 1 1,1-1-1,-1 1 0,0-1 1,1 0-1,-1 0 1,1 0-1,0 0 1,-1 0-1,1 0 1,0 0-1,-1-1 0,1 1 1,0 0-1,0-1 1,0 1-1,0-1 1,1 1-1,-1-1 1,0 1-1,0-1 0,1 1 1,-1-1-1,1 0 1,0 0-1,-1 1 1,1-4-1,-1-2-62,1 1-1,0 0 1,0-1-1,0 1 1,1-1-1,0 1 1,0 0 0,0-1-1,1 1 1,0 0-1,5-9 1,8-10-364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0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15867,'10'21'1641,"3"-9"-873,3-3-256,4-9 688,6-5-168,1-9-223,0-2-121,-1-5-696,-3 1-456,-6-2 448,-4 3-136,-7 8-96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12891,'-9'2'2339,"16"-8"-751,17-7 190,-14 9-1400,1 1 0,-1 1 1,1 0-1,0 0 0,0 1 0,12 0 0,70 7-30,-9 0-428,-22-8 110,0-2 0,0-3 0,98-24 0,-127 20 88,-55 9 60,-185 29 26,22-2 10,71-17-200,173-10-218,89-14 0,55-23 179,-154 29-62,-7 0-107,-75 10-205,-44 9 360,-55 9 100,110-13-45,0 0-1,0 1 0,-36 16 1,39-11-110,21-9-204,12-5-310,43-12-575,-32 9 800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67 11258,'-8'-6'644,"-1"-1"-1,-1 1 1,1 1-1,-1-1 1,-18-6-1,11 7-356,0 0 0,-1 0 0,1 2-1,-1 0 1,0 1 0,0 1 0,0 0 0,0 1-1,0 2 1,0-1 0,0 2 0,0 1 0,-20 6-1,18-4-70,-1 2-1,2 0 0,-1 1 0,1 1 1,1 1-1,0 0 0,0 2 0,1 0 0,1 1 1,-28 29-1,38-35-211,0 1 1,1-1-1,0 1 0,0 0 0,1 0 1,0 1-1,0-1 0,1 1 0,1 0 1,-1-1-1,1 2 0,0 18 1,1-14-21,2 0 0,-1-1 0,2 1 0,0 0 0,1-1 0,0 0 0,1 0 0,8 19 0,-10-28 11,1 0 0,-1 0-1,1 0 1,0-1 0,0 1 0,0-1 0,0 0 0,1 0 0,0 0-1,0-1 1,0 1 0,0-1 0,1 0 0,-1 0 0,1 0-1,7 3 1,-5-4 7,1 0 1,0 0-1,0 0 0,0-1 0,-1-1 0,1 1 0,0-1 0,0 0 1,0-1-1,16-3 0,11-4 142,0-1 1,63-27-1,67-43 425,-127 61-435,27-14 80,-16 10-3,-1-2 0,-1-3 0,44-33 0,-88 58-200,1-1 1,-1 1 0,0-1-1,0 0 1,0-1-1,-1 1 1,1 0 0,-1-1-1,0 1 1,0-1 0,0 0-1,2-5 1,-4 7-8,0 1 0,1-1 1,-1 0-1,0 0 0,0 1 1,-1-1-1,1 0 0,0 0 0,0 1 1,-1-1-1,1 0 0,-1 1 1,0-1-1,1 0 0,-1 1 0,0-1 1,0 1-1,0-1 0,0 1 1,0 0-1,0-1 0,-1 1 0,1 0 1,0 0-1,-1 0 0,1 0 1,-1 0-1,1 0 0,-1 0 0,-2-1 1,-7-3-63,-1 0 1,0 0 0,0 1-1,-1 1 1,1 0-1,-1 0 1,1 1 0,-20 0-1,0 2-564,0 1 1,-40 7-1,24 1 224,1 2-110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12235,'-17'6'754,"0"0"-1,1 1 1,-1 0 0,2 2 0,-20 12 0,-68 58 3607,98-77-3525,6-7-438,7-9 1,-4 8-319,0 1 0,1 0 0,0 0 0,0 1 0,0-1 0,0 1 0,1 0 0,0 1 0,0 0 0,0-1 0,0 2 0,0-1 0,1 1 0,9-3 0,10 0-56,0 1 0,38-1 0,-34 3 14,199-10-211,-49 4-498,-354 42 795,-41-16-83,-9 1-3,154-5-79,115-35-162,13 4 195,2 3 0,86-10 0,124 5-123,-252 18 31,-14 1 48,-12 1 30,-351 48 468,189-21-299,156-27-164,18-5-42,22-7-22,22-2-36,0 2 1,87-9-1,103 11-1339,-271 12 1610,1 2 1,0 0-1,-61 21 1,42-11-114,-11 3 17,-111 27 141,165-43-747,8-2 519,0 0 0,0 0 0,0 0 0,0 0 0,0 0 0,0 0 1,0 0-1,0 0 0,0 0 0,0 0 0,0 0 0,0 0 0,0 0 0,0-1 0,0 1 1,0 0-1,0 0 0,0 0 0,0 0 0,0 0 0,0 0 0,0 0 0,0 0 0,0 0 1,0 0-1,0 0 0,0 0 0,0 0 0,0 0 0,0 0 0,0 0 0,0 0 0,-1 0 1,1 0-1,0 0 0,0 0 0,0 0 0,0 0 0,0 0 0,0 0 0,0 0 0,0 0 1,0 0-1,0 0 0,0 0 0,0 0 0,0 0 0,0 0 0,0 0 0,0 0 0,0 0 1,-1 0-1,2-3-120,2-9-253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5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24 11594,'-90'-10'2273,"-69"-3"21,131 12-1967,1 2 1,1 1-1,-1 1 1,0 2 0,-35 9-1,54-11-307,0 0 0,0 0-1,0 0 1,1 1 0,-1 0 0,1 1 0,0 0-1,0 0 1,1 0 0,0 1 0,0 0-1,0 0 1,0 0 0,1 1 0,0 0 0,1 0-1,-1 0 1,2 1 0,-1-1 0,1 1 0,-4 11-1,4-6-36,0 0-1,1 1 0,0-1 1,1 1-1,1-1 1,0 1-1,1-1 0,0 1 1,7 25-1,-7-32 19,1 0 0,1 0 0,-1 0 0,1-1 0,0 1 1,1-1-1,-1 0 0,1 0 0,0 0 0,1-1 0,0 1 0,0-1 0,0 0 0,0-1 0,1 1 0,-1-1 1,1 0-1,0 0 0,1-1 0,9 5 0,4-2 73,1-1 0,-1-1 0,1 0 0,0-2 0,0 0 0,32-3 1,4-3 222,67-13 1,-77 8-40,70-22 0,-100 25-214,0 0 0,-1-1 0,0-1 0,0-1 0,-1 0 0,0-1 0,20-17 0,-31 23-47,0 1 0,0-1 1,-1 0-1,1-1 1,-1 1-1,0 0 0,0-1 1,-1 0-1,0 1 0,1-1 1,-2 0-1,1 0 1,0-1-1,-1 1 0,0 0 1,0 0-1,-1-1 0,1 1 1,-1 0-1,0-1 1,-1 1-1,1 0 0,-1-1 1,0 1-1,-1 0 0,1 0 1,-1 0-1,0 0 1,0 0-1,0 0 0,-4-4 1,-3-5-158,0 1 0,-1 1 0,-1 0 1,0 0-1,0 1 0,-25-17 0,27 21-2,0 1 0,0 0 0,-1 1 0,1 0 0,-1 1 0,-1 0 0,1 0 0,0 1 0,-1 1 0,-20-3 0,2 4-295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26 18764,'0'-1'89,"0"1"1,1-1-1,-1 0 0,0 0 0,0 1 1,0-1-1,0 0 0,0 1 0,0-1 1,0 0-1,0 0 0,0 1 0,0-1 1,0 0-1,0 1 0,0-1 1,-1 0-1,1 1 0,0-1 0,-1 0 1,1 1-1,0-1 0,-1 0 0,1 1 1,-1-1-1,1 1 0,-1-1 0,1 1 1,-1-1-1,1 1 0,-1-1 1,1 1-1,-1 0 0,0-1 0,1 1 1,-1 0-1,0 0 0,1-1 0,-1 1 1,0 0-1,1 0 0,-1 0 0,-1 0 1,-1-1 118,-1 1 0,1-1 0,0 1 0,-1 0 0,1 0 0,0 0 0,0 1 0,-1-1 0,-3 2 0,-1 1-71,1 1-1,-1-1 1,1 2 0,0-1-1,0 1 1,0 0 0,0 1-1,1 0 1,0 0 0,0 0-1,1 0 1,-6 10 0,-5 7-48,2 1 0,-17 36 0,21-37-65,0 1 0,-9 36 0,16-48-92,0 1 0,1 0 0,1 0-1,0 0 1,1 0 0,2 22 0,-2-32 13,0-1-1,0 0 1,0 0-1,1 0 1,-1 0 0,1 0-1,-1 0 1,1 0-1,0 0 1,0 0 0,0 0-1,0 0 1,0-1-1,0 1 1,0 0 0,1-1-1,-1 1 1,1-1-1,-1 1 1,1-1 0,0 0-1,-1 1 1,1-1-1,0 0 1,0 0 0,0 0-1,0-1 1,0 1-1,0 0 1,0-1-1,0 1 1,0-1 0,0 0-1,0 0 1,0 1-1,0-1 1,0-1 0,1 1-1,-1 0 1,0 0-1,0-1 1,0 1 0,0-1-1,0 0 1,3-1-1,7-3-185,-1 0 0,0-1 0,-1 0 0,1 0-1,-1-1 1,13-11 0,53-57-678,-15 6-20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 15947,'0'0'48,"0"-1"-1,0 1 1,0 0-1,0 0 0,0 0 1,0-1-1,0 1 1,0 0-1,0 0 1,0 0-1,0-1 0,0 1 1,0 0-1,0 0 1,0 0-1,0 0 0,0-1 1,0 1-1,0 0 1,0 0-1,0 0 0,0-1 1,0 1-1,0 0 1,0 0-1,0 0 1,0-1-1,0 1 0,-1 0 1,1 0-1,0 0 1,0 0-1,0 0 0,0-1 1,0 1-1,-1 0 1,1 0-1,0 0 0,0 0 1,0 0-1,0 0 1,-1 0-1,1 0 1,0 0-1,0 0 0,0-1 1,-1 1-1,1 0 1,0 0-1,0 0 0,0 0 1,-1 0-1,1 0 1,0 1-1,-12 11 821,-11 26 349,1 6 6,-30 86 0,42-98-1134,2-1 0,0 2-1,-4 57 1,12-86-87,-1 0-1,1 1 1,0-1 0,1 1-1,-1-1 1,1 0 0,0 1-1,0-1 1,0 0 0,1 0-1,-1 0 1,1 0 0,2 5-1,-3-8 2,0 0-1,0 0 0,0 0 1,0 0-1,0 0 0,1 0 1,-1 0-1,0-1 0,0 1 1,1 0-1,-1 0 0,0-1 1,1 1-1,-1-1 0,0 0 1,3 1-1,-1-1 6,-1 0-1,1 0 1,0 0 0,-1 0-1,1-1 1,0 1 0,-1-1-1,1 0 1,0 1-1,-1-1 1,4-2 0,11-7 85,-1-1 0,-1-1 0,0 0 1,0-1-1,-1 0 0,19-25 0,8-6 379,-39 42-423,0 0 0,1 0 0,-1 0 0,1 0 0,-1 0 0,6-2 0,-7 3-38,-1 1-1,1 0 0,-1 0 1,1 0-1,-1 0 1,1 0-1,0 0 1,-1 0-1,1 0 1,-1 0-1,1 0 1,-1 0-1,1 0 1,0 0-1,-1 1 1,1-1-1,-1 0 0,1 0 1,-1 1-1,1-1 1,-1 0-1,1 1 1,-1-1-1,0 0 1,1 1-1,-1-1 1,1 1-1,-1-1 1,0 0-1,1 1 1,-1-1-1,0 1 0,1-1 1,-1 1-1,0-1 1,0 1-1,0 0 1,0-1-1,1 1 1,-1-1-1,0 1 1,0-1-1,0 1 1,0 0-1,0-1 1,0 1-1,-1 0 0,3 22 104,-1 0 0,-2 0 0,0 0-1,-7 34 1,0 16-70,8-72-45,-1 0 0,1 0 0,0 0 0,0-1 0,0 1 0,0 0 0,0 0 0,0 0 0,0 0 0,0 0 0,0-1 1,0 1-1,1 0 0,-1 0 0,0 0 0,1-1 0,-1 1 0,0 0 0,1 0 0,-1 0 0,1-1 0,0 2 0,0-2-7,-1 0 1,1 0-1,0-1 0,0 1 0,-1 0 0,1 0 0,0-1 0,-1 1 0,1 0 0,-1-1 0,1 1 0,0 0 0,-1-1 0,1 1 0,-1-1 0,1 1 0,-1-1 0,1 1 0,-1-1 0,1 0 0,28-42-817,-26 37 545,49-84-1604,-40 68 1321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16235,'6'-11'2064,"-12"10"-787,-16 17 685,9-2-1719,1 1 0,1 0-1,0 0 1,1 2 0,1-1 0,1 1 0,0 0 0,1 1-1,1 0 1,0 0 0,-4 29 0,9-44-230,1 1 0,0-1 0,-1 0-1,1 0 1,1 0 0,-1 0 0,0 0 0,1 0 0,-1 0 0,1 0 0,0 0 0,0 0-1,0-1 1,2 5 0,-2-6-6,-1-1 0,1 1 0,0 0 0,-1-1-1,1 1 1,0-1 0,0 1 0,-1-1 0,1 1 0,0-1 0,0 1-1,0-1 1,-1 0 0,1 0 0,0 1 0,0-1 0,0 0 0,0 0-1,1 0 1,0 0 4,1 0 0,-1-1 0,0 1 1,0-1-1,1 1 0,-1-1 0,0 0 0,0 0 0,0 0 0,3-2 0,9-6 42,-1-1 0,0 0 0,-1-1 0,15-16 0,43-57 143,-50 58-132,-6 7-26,-11 14-31,0-1 0,1 1 0,0 0 0,0 0 0,1 1 0,-1-1 0,7-4 0,-10 10-5,-1 0 0,0 0 0,1 0 0,-1 0 0,0 0 0,0 0 0,0 0-1,0 0 1,0 0 0,0 0 0,0 0 0,0 0 0,0 1 0,0-1 0,0 0 0,-1 1 0,-11 40 10,8-33-1,1 0 1,1 1-1,-1 0 1,1-1 0,1 1-1,0 0 1,0 20-1,2-30-10,-1 1 0,0-1 0,0 1 1,0 0-1,0-1 0,1 1 0,-1-1 0,0 1 0,1-1 0,-1 1 0,0-1 0,1 1 1,-1-1-1,0 1 0,1-1 0,-1 1 0,1-1 0,-1 0 0,1 1 0,-1-1 0,1 0 1,-1 1-1,1-1 0,0 0 0,-1 0 0,1 1 0,-1-1 0,1 0 0,0 0 0,-1 0 0,1 0 1,-1 0-1,1 0 0,0 0 0,-1 0 0,1 0 0,0 0 0,-1 0 0,1-1 0,-1 1 1,1 0-1,0 0 0,-1-1 0,1 1 0,30-16-3,-30 15 3,69-46 50,-32 21-224,74-39-1,-106 62 121,0 0 0,0 1-1,1 0 1,-1 0-1,13-2 1,-18 4 40,0 0 0,1 0 1,-1 0-1,0 0 1,0 0-1,0 0 0,0 0 1,0 0-1,0 0 0,0 0 1,0 1-1,0-1 0,0 1 1,0-1-1,0 0 1,0 1-1,0 0 0,0-1 1,0 1-1,0-1 0,0 1 1,-1 0-1,1 0 0,0-1 1,0 1-1,-1 0 0,1 0 1,-1 0-1,1 0 1,-1 0-1,1 0 0,-1 0 1,1 0-1,-1 0 0,0 0 1,0 0-1,1 0 0,-1 0 1,0 0-1,0 1 1,0-1-1,-1 1 0,1 5-47,-1 0 0,0 0-1,-1 0 1,1 0-1,-1-1 1,-5 11 0,-5 19-401,12-36 443,0 1 0,0-1 0,0 0-1,0 1 1,0-1 0,-1 1-1,1-1 1,0 1 0,0-1-1,0 0 1,0 1 0,0-1 0,0 1-1,0-1 1,0 1 0,0-1-1,1 0 1,-1 1 0,0-1 0,0 1-1,0-1 1,0 0 0,1 1-1,-1-1 1,0 0 0,0 1 0,1-1-1,-1 0 1,0 1 0,1-1-1,12-2-443,17-18-171,-28 19 592,39-32-803,-16 13 192,1 0 0,34-19 0,-58 38 620,-1 0 0,0 1 0,0-1 0,0 1 0,1-1 0,-1 1 0,0-1 0,1 1 0,-1 0 0,0-1 0,1 1 0,-1 0 0,0 0 0,1 0 0,1 0 0,-3 1 23,1-1 1,-1 0-1,1 0 1,-1 1-1,1-1 1,-1 1-1,1-1 1,-1 0-1,1 1 1,-1-1-1,0 1 1,1-1-1,-1 1 1,0-1-1,0 1 1,1-1-1,-1 1 1,0-1-1,0 1 1,0-1-1,1 1 1,-1-1-1,0 1 1,0-1-1,0 2 1,0 4 33,-1 1-1,1-1 1,-1 0 0,-1 1 0,-1 6-1,0 1 141,0 2 100,2 0 1,-1-1-1,2 1 1,0 0-1,4 19 1,18 77 911,-14-77-1095,-5-18-14,0 0-1,-1 0 1,0 1 0,-2-1-1,-2 27 1,1-34 8,0 0 0,-2 0 0,1 0 0,-1 0 0,0 0 0,-1 0 0,0-1 0,-1 0 0,0 1 0,-9 11 0,12-18-26,-1 0 0,0 0-1,0-1 1,0 1 0,0 0 0,0-1 0,0 0 0,-1 0 0,1 0-1,-1 0 1,0 0 0,1-1 0,-1 0 0,0 0 0,-5 1 0,8-2-34,0 1 0,0-1 1,0 0-1,-1 0 1,1 0-1,0-1 1,0 1-1,0 0 0,-1 0 1,1-1-1,0 1 1,0-1-1,0 1 1,0-1-1,0 1 0,0-1 1,0 0-1,0 1 1,0-1-1,-1-1 1,0 0-7,1 0 0,0 0 0,0 0 0,1 0 0,-1 0 0,0 0 0,1 0 0,-1 0 0,1 0 0,-1 0 0,1 0 0,0-1 0,0 1 0,0 0 0,0 0 0,1-2 0,1-10 21,1 1-1,0 0 1,1 0-1,1 0 1,0 0-1,0 1 1,1 0-1,11-16 1,6-6 138,39-46 0,114-102 558,-56 60-211,-113 115-487,-4 4-8,1 0 1,-1 0-1,0-1 0,-1 1 0,1-1 0,-1 0 0,1 0 0,-1 1 0,0-1 0,1-5 0,-3 8-17,1 1 0,-1-1 0,0 1 0,0-1 0,0 1 0,0-1 0,0 1 0,0-1 0,0 1 0,0 0 0,0-1 0,0 1 1,0-1-1,0 1 0,0-1 0,0 1 0,0-1 0,0 1 0,0-1 0,-1 1 0,1 0 0,0-1 0,0 1 0,-1-1 0,1 1 0,0 0 0,0-1 0,-1 1 0,1 0 0,0-1 0,-1 1 0,1 0 0,-1-1 0,1 1 0,0 0 0,-1 0 1,1 0-1,-1-1 0,1 1 0,-1 0 0,1 0 0,-1 0 0,1 0 0,0 0 0,-1 0 0,1 0 0,-1 0 0,1 0 0,-1 0 0,1 0 0,-1 0 0,-3 1 14,1-1-1,-1 1 0,0 0 1,1 0-1,0 0 1,-5 3-1,-2 1 15,0 1 0,1 0 0,0 1 1,0 0-1,0 1 0,1 0 0,0 0 0,-10 15 0,14-19-50,0 2 0,1-1 0,-1 0 0,1 1 0,0 0 0,1-1-1,-1 1 1,1 0 0,0 0 0,1 1 0,0-1 0,0 0 0,0 1 0,0-1 0,1 0-1,1 12 1,-1-17-20,1 1-1,-1-1 1,0 1-1,1-1 1,0 1 0,-1-1-1,1 1 1,0-1-1,0 1 1,0-1-1,-1 0 1,2 1-1,-1-1 1,0 0-1,0 0 1,0 0-1,0 0 1,1 0-1,-1 0 1,0 0-1,1 0 1,-1-1-1,1 1 1,-1 0 0,1-1-1,0 0 1,-1 1-1,1-1 1,-1 0-1,1 1 1,0-1-1,-1 0 1,1 0-1,-1-1 1,1 1-1,0 0 1,2-1-1,6-1-79,0-1-1,0 0 1,0-1-1,15-7 0,27-16-329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17492,'-4'88'2964,"-18"109"0,4-63-2148,14-93-642,-6 38 152,3 132-1,8-194-540,0-16-64,0-4-55,-3-29-662,-8-6 87,-2 0 1,-2 0-1,-30-58 1,19 45 985,27 46 924,6 5-327,18 5 105,-13-2-383,21-1-515,1 0 0,0-3-1,0 0 1,57-12 0,-45 5-234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17172,'-13'6'395,"1"0"1,0 1 0,1 0-1,0 1 1,0 0 0,0 1 0,1 0-1,0 1 1,1 0 0,0 0-1,1 1 1,0 0 0,1 0-1,0 1 1,0 0 0,-8 23-1,15-33-377,-1 1 0,0-1-1,0 0 1,1 0-1,0 1 1,-1-1 0,1 1-1,0-1 1,0 0 0,0 1-1,0-1 1,1 1-1,-1-1 1,1 0 0,-1 1-1,1-1 1,0 0-1,0 0 1,0 1 0,0-1-1,0 0 1,1 0-1,-1 0 1,0 0 0,1-1-1,0 1 1,-1 0 0,1-1-1,0 1 1,0-1-1,0 1 1,0-1 0,0 0-1,0 0 1,0 0-1,0 0 1,1 0 0,2 1-1,4 0 35,0-1 1,1 0-1,-1 0 0,0 0 0,1-1 1,-1-1-1,0 0 0,1 0 0,-1 0 0,0-1 1,0-1-1,11-4 0,2-1 150,0-2-1,0-1 1,32-22 0,-42 25-58,0 0-1,-1-1 1,0-1 0,12-14 0,-19 20-81,0-1 1,0 1 0,-1-1-1,0 0 1,0-1 0,-1 1-1,1 0 1,-1-1-1,0 1 1,0-1 0,-1 0-1,0 0 1,1-6 0,-2 10-47,0 0 0,0 0 1,0 1-1,0-1 0,0 0 1,0 0-1,-1 0 1,1 0-1,0 0 0,-1 1 1,0-1-1,1 0 0,-1 0 1,0 1-1,0-1 1,0 0-1,0 1 0,0-1 1,-1 1-1,-2-3 0,2 3-12,0-1-1,0 1 1,-1 0-1,1 0 0,0 0 1,-1 0-1,1 1 0,-1-1 1,1 1-1,-1-1 0,0 1 1,1 0-1,-5 0 0,-2 1-160,1 0 1,-1 1-1,0 0 0,1 0 0,0 1 1,0 0-1,0 1 0,-10 5 0,-16 14-444,31-21 549,1 0 0,0 0 0,0 0 0,0 0 0,0 0 1,0 0-1,0 0 0,0 1 0,1-1 0,0 1 0,-2 2 0,3-5 36,0 0-1,0 1 0,0-1 0,0 0 1,0 0-1,0 1 0,0-1 0,0 0 1,0 0-1,0 1 0,0-1 0,0 0 0,1 0 1,-1 1-1,0-1 0,0 0 0,0 0 1,0 0-1,0 1 0,1-1 0,-1 0 1,0 0-1,0 0 0,0 0 0,1 1 0,-1-1 1,0 0-1,0 0 0,0 0 0,1 0 1,-1 0-1,0 0 0,1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8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15323,'0'0'60,"0"1"-1,1-1 0,-1 0 1,1 0-1,-1 0 0,1 0 1,-1 1-1,0-1 0,1 0 1,-1 0-1,0 1 0,1-1 1,-1 0-1,0 0 0,1 1 1,-1-1-1,0 0 0,1 1 1,-1-1-1,0 1 0,0-1 1,0 0-1,1 1 1,-1-1-1,0 1 0,0-1 1,0 1-1,0-1 0,7 18 189,-7-16-24,11 34-60,-2 0 1,-1 0-1,-3 1 0,0 0 1,-3 0-1,-1 0 1,-1 0-1,-2 0 0,-2 0 1,-14 58-1,7-52-324,-1-1 1,-3-1-1,-1 0 0,-3-1 0,-1-1 1,-1-1-1,-2-1 0,-46 56 0,24-46-56,1-13-74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17732,'5'-16'1771,"4"-7"681,-9 23-2415,-3 15 1537,-29 91 95,22-77-1669,1 1 0,1 1 0,-7 53 0,14-83-6,1 0 0,0 1 0,0-1 0,0 1 0,0-1 0,0 1 0,0-1 0,0 1 0,1-1 0,-1 0 0,1 1 0,-1-1 0,1 0 0,-1 1 0,1-1 0,1 2 0,-1-2 2,0-1-1,0 1 0,0-1 1,0 0-1,0 0 1,0 0-1,0 1 1,0-1-1,0 0 0,0 0 1,0 0-1,0-1 1,0 1-1,0 0 1,0 0-1,0 0 1,0-1-1,0 1 0,0-1 1,0 1-1,0 0 1,0-1-1,-1 0 1,1 1-1,0-1 0,0 1 1,1-2-1,18-15-39,-1 0 0,0 0-1,-1-2 1,27-37-1,-18 23 51,-2 3 21,-4 3 74,32-30 1,-51 56-89,-1-1-1,1 1 1,0 0 0,-1-1 0,1 1 0,0 0 0,0 0 0,-1 0-1,1 0 1,3 0 0,3 4 87,-4 12 0,-5 11 21,-1 0 0,-9 45 0,5-42-464,2 0 0,-1 34-1,7-2-1015,1-43 934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16924,'-11'12'1373,"-18"21"27,27-31-1216,0 1 1,0-1 0,1 1-1,-1 0 1,1 0 0,0-1-1,0 1 1,0 0 0,0 0-1,0 0 1,0 4 0,1-6-117,0 0 0,1 1 1,-1-1-1,0 0 0,1 0 1,-1 0-1,1 1 0,-1-1 0,1 0 1,0 0-1,-1 0 0,1 0 1,0 0-1,0 0 0,0 0 1,0-1-1,0 1 0,0 0 1,0 0-1,0-1 0,0 1 0,0 0 1,0-1-1,0 1 0,1-1 1,-1 0-1,0 1 0,0-1 1,1 0-1,-1 0 0,0 0 0,3 0 1,4 1 134,1 0 0,0-1 0,14-1 0,122-24 576,-1-1-657,-125 24-413,-1 1 1,1 1 0,0 0 0,-1 2 0,31 5-1,-45-6 93,0 0 0,-1 0 0,1 0-1,-1 0 1,1 1 0,-1 0-1,1-1 1,-1 1 0,0 1-1,4 2 1,-7-4 146,1-1 1,-1 0-1,1 1 1,-1-1-1,0 1 0,1 0 1,-1-1-1,0 1 1,1-1-1,-1 1 0,0-1 1,0 1-1,0 0 0,0-1 1,1 1-1,-1 0 1,0-1-1,0 1 0,0-1 1,0 1-1,-1 0 1,1-1-1,0 1 0,0 0 1,-1 1-17,0-1 0,0 0 0,0 1 1,0-1-1,0 0 0,0 0 0,0 0 0,0 1 1,0-1-1,-1 0 0,1-1 0,-1 1 0,-2 1 1,-26 12-999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 15211,'-16'19'1529,"14"-6"-705,2-3-264,15-10 976,8-1-400,15-11-263,9-1-65,10-3-208,3-2-200,3-1-704,2 3-232,-8 5-496,-5-1 832,-6 5-225,-10-1-191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46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17500,'0'1'61,"0"-1"0,0 1 0,0-1 0,0 0 1,0 1-1,0-1 0,-1 1 0,1-1 0,0 1 1,0-1-1,0 1 0,0-1 0,1 0 0,-1 1 0,0-1 1,0 1-1,0-1 0,0 1 0,0-1 0,1 0 1,-1 1-1,0-1 0,0 1 0,0-1 0,1 0 1,-1 1-1,0-1 0,1 0 0,-1 1 0,0-1 0,1 0 1,-1 0-1,1 1 0,-1-1 0,0 0 0,1 0 1,-1 0-1,1 1 0,-1-1 0,0 0 0,1 0 0,-1 0 1,1 0-1,-1 0 0,1 0 0,-1 0 0,1 0 1,-1 0-1,0 0 0,2 0 0,29-2 1133,-24 1-834,4-1-81,7 0-7,0 0 1,0 1-1,0 1 0,19 3 0,-33-3-254,0 1 0,0-1-1,0 1 1,0 0 0,0 1-1,0-1 1,0 1 0,0 0-1,-1 0 1,1 0 0,-1 0-1,1 0 1,-1 1 0,0 0-1,0-1 1,0 1 0,0 0-1,-1 1 1,1-1 0,-1 0-1,0 1 1,0-1 0,3 7 0,-2-1 16,-1 0 0,-1 1 0,1-1 0,-1 0 1,-1 0-1,0 1 0,0-1 0,-1 0 0,0 1 1,0-1-1,-1 0 0,-1 0 0,-6 17 1,-3 4 100,-1-1 0,-30 47 0,-43 49 892,82-120-883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42 14587,'1'-2'166,"-1"0"1,1 0-1,-1 0 0,0 0 0,1 0 0,-1 0 1,0 0-1,-1 0 0,1 0 0,0 0 1,-1 0-1,0-3 0,0 4-104,1 0 0,-1 0 0,0 0 0,1 1 0,-1-1 0,0 0-1,0 0 1,0 1 0,0-1 0,0 0 0,0 1 0,0-1 0,0 1 0,0 0 0,0-1 0,0 1 0,0 0 0,0-1 0,0 1-1,0 0 1,0 0 0,0 0 0,0 0 0,-1 0 0,1 0 0,-1 0 0,-5 2 78,0-1 0,0 0-1,0 1 1,0 1 0,1-1 0,-1 1 0,1 0-1,-1 0 1,1 1 0,0 0 0,-6 5 0,-8 8 190,-31 31 0,30-26-128,2 1 1,0 1 0,-21 35-1,32-45-143,1 0 0,0 0 0,1 1 0,0 0 0,1 0 0,1 0-1,1 0 1,-3 21 0,6-33-58,-1 1-1,1-1 1,0 1 0,0-1-1,1 0 1,-1 1-1,1-1 1,-1 0 0,1 1-1,0-1 1,0 0-1,1 0 1,-1 0 0,1 0-1,-1 0 1,1 0-1,0 0 1,0 0 0,1-1-1,-1 1 1,0-1 0,1 1-1,-1-1 1,1 0-1,0 0 1,0 0 0,0-1-1,0 1 1,0-1-1,0 1 1,0-1 0,0 0-1,1 0 1,-1 0 0,0-1-1,5 1 1,5 0 14,0-1 0,-1 0 0,1 0 1,0-2-1,-1 1 0,1-2 0,-1 0 1,0 0-1,0-1 0,0 0 0,0-1 1,-1-1-1,1 0 0,-1 0 0,-1-1 1,1 0-1,-1-1 0,-1 0 0,0-1 1,10-11-1,14-23 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15163,'6'-2'1753,"1"2"-1121,-6 7-168,1 7 744,-5 10-320,-3 5-112,-2 7-287,-1 6-113,-4 6-128,-1 2-184,0 3-288,1-2-264,3-6 504,1-10-96,6-16-88,3-11-49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11290,'4'-3'2251,"-3"6"-595,-8 11 314,-18 25-291,24-36-1444,-35 53 921,2 1 0,-33 79 0,56-110-1097,1 0 0,2 1-1,0 0 1,2 1-1,1-1 1,1 1 0,1 0-1,2 32 1,1-50-149,1 0 0,1 0 0,-1 0 1,2 0-1,-1 0 0,5 9 0,-5-14-2,1 0 0,-1 0 0,1 0 0,0 0 0,1-1 0,-1 0 0,1 0 0,-1 0 0,1 0 0,0 0 0,1-1 1,8 6-1,17 8-213,2-2-111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2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37 12371,'25'-20'1552,"-6"3"1509,-36 35-539,-27 24-1535,3 3 1,-41 57 0,-57 110-215,85-121-2186,50-104 107,4-12 841,0-11-173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13347,'0'-3'110,"-1"1"335,1 0-1,0-1 1,0 1-1,-1-1 1,2 1-1,-1-1 1,0 1-1,1-4 1,-1 5-375,0 1 0,1 0 0,-1 0-1,0 0 1,0-1 0,0 1 0,0 0 0,1 0 0,-1 0 0,0 0 0,0 0-1,0 0 1,1 0 0,-1-1 0,0 1 0,0 0 0,0 0 0,1 0-1,-1 0 1,0 0 0,0 0 0,1 0 0,-1 0 0,0 0 0,0 0 0,0 0-1,1 0 1,-1 0 0,0 0 0,0 0 0,1 0 0,-1 1 0,15 8 1175,21 24-604,47 54 0,-57-57-860,1-1 1,1-2-1,39 30 1,-62-54 202,-1 1 0,1-1 0,0-1 1,0 1-1,0 0 0,1-1 0,-1 0 1,0-1-1,9 3 0,12-3-239</inkml:trace>
  <inkml:trace contextRef="#ctx0" brushRef="#br0" timeOffset="1">575 199 16796,'-12'34'1776,"0"1"-1272,1-5-224,3 1 1080,3-3-879,2-3-161,3-9-464,0-1-281,3-5-375,1-6-128,0-8 624,1-6-208,-1-12-224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17996,'-4'-6'1728,"-1"2"-1168,1-1-264,4 2 673,0 2-281,0 0-584,4-1-328,1 2-720,0 0 2136,0-1-1336,5 1-48,0-2-24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3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14435,'4'2'205,"0"0"0,1-1 0,-1 1 1,1-1-1,-1-1 0,1 1 0,-1 0 0,1-1 0,0 0 0,-1 0 0,9-2 1,5-1 223,30-10 1,-16 4-67,20-5-78,1 2 0,1 3 0,104-5 0,-155 15-355,0-1 1,0 0-1,0 0 0,0-1 1,0 1-1,1-1 0,-1 1 1,0-1-1,0 0 1,0 0-1,0 0 0,-1-1 1,1 1-1,3-3 1,0-4-270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3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15779,'11'10'684,"0"2"1,-1-1-1,-1 1 0,0 0 0,8 16 0,2 2-32,-7-14-576,-1 1-1,-1 1 1,-1 0-1,0 0 0,-1 1 1,-2 0-1,1 0 0,-2 1 1,-1-1-1,0 1 1,-2 0-1,0 0 0,-1 1 1,-1-1-1,-1 0 1,-1 0-1,0 0 0,-7 24 1,1-18-234,0 0 1,-2 0 0,0-1-1,-2 0 1,-1-1-1,-1 0 1,-1-1 0,-1-1-1,-1 0 1,0-2 0,-38 34-1,32-36-198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16524,'-9'3'3546,"19"-9"-1926,21-6-669,160-34-101,20-6-2214,-169 40-528,-37 12 1321,-8 3-9,-6 3-140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8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14275,'-4'3'3240,"9"-4"-1669,13-2-626,106 15-365,-99-11-709,0-2 0,0-1 0,40-8 0,-55 7 17,0 1 0,1-1 0,-1-1 0,0 0 0,-1 0 0,1-1 0,-1 0 0,0-1 0,0 0 0,0 0 0,7-9 0,-1-6-172,-4-1-83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78 12179,'2'-2'234,"0"0"0,0 0 0,0 0 0,0-1 0,-1 1 0,1 0 0,-1-1 0,0 1 0,0-1 0,0 1 0,0-1 0,0 0-1,0 0 1,-1 1 0,1-6 0,-1 6-120,0 1 0,0 0-1,-1-1 1,1 1-1,-1-1 1,1 1-1,-1 0 1,1-1-1,-1 1 1,0 0-1,1 0 1,-1 0 0,0-1-1,0 1 1,0 0-1,0 0 1,0 0-1,0 0 1,-1 1-1,1-1 1,0 0 0,0 0-1,-1 1 1,1-1-1,0 0 1,-1 1-1,1 0 1,0-1-1,-1 1 1,1 0-1,-1 0 1,-2-1 0,-10 0 139,-1 0 0,1 1 0,-1 0 1,1 1-1,-1 1 0,1 0 0,-1 1 1,1 0-1,0 1 0,0 1 0,1 1 1,-1-1-1,-19 13 0,16-7-225,0 1 1,0 0-1,1 1 0,0 1 0,1 1 0,1 0 1,0 1-1,-22 34 0,13-12-2,-34 79 0,47-92-18,2 0 1,0 0 0,2 1-1,-6 41 1,12-63-11,0-1 1,-1 1 0,1-1-1,0 1 1,1-1 0,-1 1-1,1-1 1,-1 1-1,3 4 1,-3-8-2,1 1 0,-1 0 1,1 0-1,0 0 0,0 0 0,-1-1 0,1 1 1,0 0-1,0-1 0,0 1 0,0 0 0,0-1 0,-1 1 1,1-1-1,0 0 0,0 1 0,0-1 0,0 0 1,1 1-1,-1-1 0,0 0 0,0 0 0,0 0 0,0 0 1,0 0-1,0 0 0,0 0 0,0-1 0,0 1 1,0 0-1,0-1 0,0 1 0,2-1 0,26-9-844,52-25-1,2-2-367,-59 28 675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15907,'0'0'72,"-1"0"0,1 0 0,0 0-1,-1 0 1,1 0 0,0 0-1,-1 0 1,1 0 0,0 0-1,-1 0 1,1 0 0,0 0 0,-1 0-1,1 0 1,0 0 0,-1 0-1,1 1 1,0-1 0,0 0 0,-1 0-1,1 0 1,0 1 0,-1-1-1,1 0 1,0 0 0,0 1-1,0-1 1,-1 0 0,1 0 0,0 1-1,0-1 1,-9 12 319,-13 22 497,1 1 0,1 1-1,2 0 1,-21 64 0,38-97-885,0 0 1,1 0 0,-1 0-1,1 0 1,-1 0 0,1 0 0,0 1-1,0-1 1,0 0 0,1 0 0,-1 0-1,1 0 1,0 0 0,0 0-1,2 5 1,-2-6-52,0-1 1,0 0-1,1 1 1,-1-1-1,0 0 0,0 0 1,1 0-1,-1 0 0,1 0 1,-1 0-1,1 0 0,0-1 1,-1 1-1,1-1 1,-1 1-1,1-1 0,0 1 1,0-1-1,-1 0 0,1 0 1,0 0-1,0 0 0,-1 0 1,1 0-1,0 0 0,-1-1 1,1 1-1,0-1 1,2 0-1,0-1-14,0 0 0,0 0 0,0 0 0,0 0 0,-1 0 0,1-1 0,-1 0 0,1 0 0,4-6 0,16-15-344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0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17804,'-4'-3'1648,"0"0"-1160,1 2-216,1 1 520,2 4-455,0 3 1359,-1 0-1408,4-1-112,0-4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14323,'-1'0'181,"1"-1"1,-1 1-1,0 0 0,0-1 0,1 1 1,-1 0-1,0-1 0,0 1 1,0 0-1,0 0 0,1-1 0,-1 1 1,0 0-1,0 0 0,0 0 0,0 0 1,0 1-1,1-1 0,-1 0 1,0 0-1,0 0 0,0 1 0,-1 0 1,-1 5 2434,13 2-1209,11-1-1204,-1-1-1,1-1 1,0-1 0,0 0-1,0-2 1,23 0 0,122-7-191,-97 1-1565,-56 4 923,-9 1 210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15851,'-4'24'1545,"7"-7"-913,4-8-168,16-9 952,10-3-352,12-7-287,4-4-81,7-1-184,0 2-64,-3 0-152,-4 5-176,-9 6-352,-11 2-184,-12 9-352,-3 1-264,-10 0 728,-2-4-209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99 14747,'0'0'71,"0"0"1,-1-1-1,1 1 0,-1 0 0,1 0 1,-1 0-1,1-1 0,0 1 1,-1 0-1,1 0 0,0-1 0,-1 1 1,1 0-1,0-1 0,-1 1 0,1 0 1,0-1-1,-1 1 0,1 0 0,0-1 1,0 1-1,0-1 0,-1 1 0,1 0 1,0-1-1,0 1 0,0-1 1,0 1-1,0-1 0,0 1 0,0-1 1,0 1-1,0-1 0,0 1 0,0 0 1,0-1-1,0 1 0,0-1 0,1 0 1,5-19 1103,-4 15-1106,0 1 0,1 0-1,-1 0 1,1 0 0,0 0 0,1 1-1,-1-1 1,1 1 0,-1 0-1,1 0 1,0 0 0,0 0 0,0 1-1,0 0 1,1-1 0,-1 1-1,1 1 1,0-1 0,-1 1 0,1 0-1,0 0 1,-1 0 0,1 1-1,0-1 1,0 1 0,0 0 0,0 1-1,7 1 1,11 2-90,0 2 0,-1 0 1,0 2-1,34 15 0,-46-18 71,10 3-45,-1 1-1,-1 1 0,0 1 0,0 0 0,20 18 1,-33-24 0,0-1 1,0 1-1,0 0 1,-1 1 0,1-1-1,-1 1 1,-1 0 0,1 0-1,-1 0 1,0 1-1,0-1 1,-1 1 0,0-1-1,0 1 1,-1 0-1,1 0 1,-2 0 0,1-1-1,-1 13 1,-2-3 53,-1 0 1,-1-1-1,0 1 1,-1-1-1,-1 1 0,0-1 1,-1-1-1,-13 22 1,-11 11 394,-39 45 0,30-41 63,-2-2 0,-3-1-1,-1-3 1,-83 63 0,119-102 84,-5 5-2710,15-10 2024,0-1-1,-1 1 0,1 0 0,0-1 1,0 1-1,0-1 0,0 1 1,0 0-1,0-1 0,0 1 0,0-1 1,0 1-1,0 0 0,0-1 1,0 1-1,1-1 0,-1 1 0,0 0 1,0-1-1,1 1 0,-1-1 1,0 1-1,1-1 0,-1 1 0,0-1 1,1 1-1,-1-1 0,1 0 0,0 1 1,4 4-677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 16684,'0'-1'53,"1"1"1,-1 0-1,0 0 1,0 0-1,0 0 1,0 0-1,0 0 1,0-1-1,1 1 0,-1 0 1,0 0-1,0 0 1,0 0-1,0 0 1,0 0-1,1 0 1,-1 0-1,0 0 1,0 0-1,0 0 1,0 0-1,1 0 1,-1 0-1,0 0 1,0 0-1,0 0 1,0 0-1,1 0 1,-1 0-1,0 0 1,0 0-1,0 0 1,0 0-1,1 0 1,-1 1-1,0-1 1,0 0-1,0 0 1,0 0-1,0 0 1,1 0-1,-1 10 838,-7 20-232,6-23-84,-21 76 1157,-6 18-597,-19 151 0,46-236-1125,-1-9-1380,-5-22 507,-2-7 434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15363,'11'-9'418,"0"1"-1,0 0 1,1 0 0,0 1-1,0 1 1,1 0-1,21-6 1,95-20 1582,-116 29-1837,69-10 613,-75 13-682,1-1 0,0 1 0,0 0-1,0 1 1,0 0 0,-1 0 0,1 1 0,9 2-1,-16-3-74,0-1-1,0 0 0,0 1 0,0-1 0,0 1 0,0 0 0,0-1 0,0 1 0,-1 0 0,1-1 0,0 1 0,0 0 1,0 0-1,-1 0 0,1 0 0,0 0 0,-1 0 0,1 0 0,-1 0 0,1 0 0,-1 0 0,0 0 0,1 0 0,-1 0 0,0 0 1,0 0-1,0 0 0,1 0 0,-1 1 0,-1-1 0,1 0 0,0 0 0,0 0 0,0 0 0,0 0 0,-1 0 0,1 1 0,-1-1 1,1 0-1,-1 0 0,0 1 0,-3 5 84,0 0 0,-1 0-1,0 0 1,-8 9 0,12-15-85,-64 64 683,50-51-569,0 0 0,0 1 0,1 1 0,1 0 0,1 0 0,-11 20-1,22-34-114,0 1-1,-1-1 1,1 1-1,0-1 0,1 1 1,-1 0-1,0-1 1,1 1-1,-1 0 1,1 0-1,0-1 0,0 1 1,0 0-1,0 0 1,2 5-1,-1-6-12,0 0 0,0 0-1,0 1 1,1-1 0,-1 0 0,1 0 0,-1-1 0,1 1-1,0 0 1,0 0 0,0-1 0,0 1 0,0-1-1,0 0 1,0 0 0,0 1 0,0-1 0,4 0 0,54 20-498,-38-14-642,36 16 0,-48-19 870,-1 1-1,1-1 1,18 5-1,0-4-442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11987,'-21'16'1494,"0"1"0,0 1 1,-18 20-1,38-32-369,9-6-596,9-6 56,19-15 1697,-34 21-2245,1 0 0,-1 0 0,0 1 0,0-1 0,0 1 0,0-1 0,0 1 0,0 0 0,0 0 0,0 0 0,3 2 0,3 1-2,66 20-17,17 8-32,-79-26 13,1 0 1,-1 0-1,-1 1 0,22 16 1,-30-21 0,-1 0 0,1 1 0,0-1 0,-1 1 0,0 0 0,0 0 0,0-1 0,0 1 0,0 1 0,0-1 1,-1 0-1,1 0 0,-1 1 0,0-1 0,0 0 0,0 1 0,-1-1 0,1 1 0,-1 0 0,0-1 0,0 1 0,0 4 0,-2-2 1,1 0 0,-1 0 0,0 0 0,-1-1 0,1 1 0,-1-1 0,0 1 0,-1-1 0,1 0 1,-1 0-1,0-1 0,-6 7 0,-88 76 25,67-62-18,1 2-1,1 0 0,-34 44 1,62-70-10,0 0 1,0 1 0,0-1 0,0 0 0,0 1 0,0-1 0,1 0-1,-1 1 1,1-1 0,-1 1 0,1-1 0,-1 1 0,1-1 0,0 1-1,0-1 1,0 4 0,0-5 0,0 1-1,1 0 1,-1-1-1,0 1 1,1 0-1,-1-1 1,1 1-1,-1 0 0,1-1 1,-1 1-1,1-1 1,-1 1-1,1-1 1,0 1-1,-1-1 1,1 1-1,0-1 1,-1 0-1,1 1 1,0-1-1,-1 0 1,1 1-1,1-1 1,5 1-7,1 0-1,-1 0 1,1-1 0,-1 0 0,10-1 0,-12 1 10,48-5-386,0-2 0,0-2 0,96-31 0,-139 36 262,0 0 1,-1-1-1,0 0 1,10-8 0,4-3-281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4 190 16107,'-1'-6'249,"0"0"-1,0 1 0,1-1 0,-1 0 0,1 1 0,0-1 0,1 0 0,0 1 0,-1-1 0,2 1 1,-1-1-1,1 1 0,0-1 0,0 1 0,0 0 0,1 0 0,0 0 0,0 0 0,0 0 0,0 1 0,1 0 1,0-1-1,0 1 0,0 0 0,0 1 0,1-1 0,-1 1 0,1 0 0,9-5 0,1 1-104,0 1-1,1 0 1,0 1-1,0 1 1,1 1-1,-1 0 1,29-1-1,-31 3-130,0 1 0,0 1 0,0 0 0,0 1-1,0 1 1,0 0 0,-1 1 0,1 0 0,18 9 0,-28-11-9,0 0 0,-1 0 0,1 1 0,-1-1 0,0 1 0,1 0 0,-1 0 0,-1 0 1,1 0-1,0 0 0,-1 1 0,0-1 0,1 1 0,-1-1 0,-1 1 0,1 0 0,-1 0 0,1 0 0,-1 0 1,0 0-1,0 0 0,-1 0 0,1 0 0,-1 1 0,0-1 0,0 0 0,-1 0 0,1 0 0,-1 0 1,-2 8-1,0 0 0,-1 0 1,0-1 0,-1 1 0,-1-1-1,1 0 1,-2 0 0,1-1 0,-2 0 0,-10 12-1,6-8-51,-1-1 1,0 0-1,-1-1 0,-1-1 0,-26 17 0,40-28-44,0 1-1,1-1 1,-1 1 0,0-1-1,0 1 1,1-1 0,-1 0-1,0 1 1,0-1 0,0 0-1,1 0 1,-1 1 0,0-1-1,0 0 1,0 0 0,0 0-1,0 0 1,0 0 0,1 0-1,-1-1 1,0 1 0,0 0-1,0 0 1,0 0 0,1-1-1,-1 1 1,0-1 0,0 1-1,-1-1 1,2 0 16,-1-1-1,1 1 1,0 0 0,-1-1 0,1 1-1,0 0 1,0-1 0,0 1-1,0-1 1,0 1 0,0 0-1,0-1 1,0 1 0,0 0-1,1-1 1,-1 1 0,1 0-1,-1-1 1,2-1 0,13-28-747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14715,'-2'54'6659,"-3"8"-4699,-3 74-777,13-151-256,2-17-695,-5 23-150,9-119 1219,-10 128-1293,-1 0 0,0-1 1,0 1-1,1 0 0,-1 0 0,0 0 0,0-1 0,1 1 0,-1 0 1,0 0-1,1 0 0,-1 0 0,0-1 0,1 1 0,-1 0 0,0 0 1,0 0-1,1 0 0,-1 0 0,0 0 0,1 0 0,-1 0 0,0 0 1,1 0-1,-1 0 0,0 0 0,1 0 0,-1 0 0,0 0 0,1 1 1,20 2-395,-1 0-477,-15-3 658,-1-1-1,1 0 1,-1 1 0,1-2-1,7-2 1,2 0-134,1 0-140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12387,'2'0'351,"-1"0"1,1-1 0,0 1 0,-1-1 0,1 1 0,-1-1 0,1 1-1,-1-1 1,0 0 0,1 0 0,-1 1 0,1-1 0,-1 0-1,2-3 1,-2 4-193,-1-1-1,0 0 1,1 1-1,-1-1 1,0 0-1,0 0 1,1 1-1,-1-1 1,0 0 0,0 0-1,0 1 1,0-1-1,0 0 1,0 0-1,0 1 1,0-1-1,-1 0 1,1 0-1,0 1 1,0-1-1,0 0 1,-1 0-1,1 1 1,0-1 0,-1 0-1,1 1 1,-1-1-1,1 1 1,-1-1-1,1 1 1,-1-1-1,1 0 1,-2 0-1,1 0-76,0 0 0,0 0 0,-1 0 0,1 0 0,0 1-1,0-1 1,-1 0 0,1 0 0,0 1 0,-1-1 0,1 1 0,0-1-1,-1 1 1,1 0 0,-1 0 0,1-1 0,-1 1 0,1 0 0,-1 0 0,-1 1-1,0-1-17,0 1 0,0 0 0,0 0 0,0 0-1,1 1 1,-1-1 0,0 0 0,1 1 0,-4 3 0,-1 0-29,1 1 1,0 0 0,0 0 0,1 1 0,0-1 0,-6 11 0,4-4-30,1-1-1,-8 25 1,13-34-6,0 0 0,0 1 0,0-1 0,0 0 0,1 1 0,-1-1 0,1 1 0,0-1 0,0 0 0,0 1 0,1-1 0,-1 1 0,1-1 0,-1 0 0,1 1 0,1-1 0,1 4 0,-3-6 4,1 0 0,0 0 0,0 0-1,0 0 1,-1 0 0,1 0 0,0-1 0,0 1-1,0 0 1,0-1 0,0 1 0,1-1 0,-1 1 0,0-1-1,0 1 1,0-1 0,0 0 0,1 0 0,-1 1-1,0-1 1,1 0 0,1 0 14,1-1 0,-1 1 0,0-1 0,0 1 0,0-1-1,0 0 1,0 0 0,3-2 0,2-2 71,1 0-1,-1 0 1,0 0 0,11-11-1,-9 6 125,-1 0-1,16-20 1,-22 26-146,-1 0 0,0 1 0,1-1 0,-2 0 0,1 0 0,0 0 0,-1 0 0,1 0 0,-1 0 0,0-1-1,-1 1 1,1 0 0,-1-6 0,0 9-71,0 0 1,0 0-1,0-1 0,0 1 0,0 0 0,0 0 0,-1 0 0,1 0 0,0 0 1,-1 0-1,1 0 0,-1 0 0,1 0 0,-1 0 0,0 1 0,1-1 1,-1 0-1,0 0 0,0 0 0,1 1 0,-1-1 0,0 0 0,0 1 0,0-1 1,0 1-1,0-1 0,0 1 0,0-1 0,0 1 0,0 0 0,0-1 1,0 1-1,0 0 0,0 0 0,0 0 0,0 0 0,0 0 0,-2 0 0,-1 1-222,1-1 0,-1 1 0,1 0 0,-1 0-1,1 0 1,-1 1 0,1-1 0,0 1 0,0 0-1,-4 2 1,-2 2-393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85 14731,'4'-16'1033,"-2"5"-305,0 1 1,0 0-1,-1-1 0,-2-16 1702,-2 33-1646,-1 12-117,-49 314 1011,-6 36-1215,40-256-95,19-112-366,0 0 1,0 0 0,0 0-1,0 0 1,0 1 0,0-1-1,0 0 1,0 0 0,0 0-1,0 0 1,0 0-1,0 0 1,0 1 0,0-1-1,0 0 1,0 0 0,0 0-1,0 0 1,0 0 0,0 0-1,0 0 1,0 1 0,0-1-1,0 0 1,0 0 0,0 0-1,-1 0 1,1 0-1,0 0 1,0 0 0,0 0-1,0 1 1,0-1 0,0 0-1,0 0 1,0 0 0,0 0-1,-1 0 1,1 0 0,0 0-1,0 0 1,0 0 0,0 0-1,0 0 1,0 0 0,0 0-1,-1 0 1,1 0-1,0 0 1,0 0 0,0 0-1,0 0 1,0 0 0,0 0-1,-1 0 1,1 0 0,0 0-1,0 0 1,0 0 0,0 0-1,0 0 1,0 0 0,0 0-1,-1-1 1,1 1-1,-3-8 53,1-8-3,1-1 0,1 1 0,1-1 0,4-29 0,1-6 29,-5 30-44,3-38-8,-3 55-33,0 0 0,0 1 0,0-1 0,0 0 0,1 1 0,0-1 0,0 0 0,0 1 0,4-5 0,-6 9 2,1-1 1,-1 1 0,0 0-1,1 0 1,-1 0 0,0-1-1,1 1 1,-1 0 0,0 0-1,1 0 1,-1 0-1,1 0 1,-1 0 0,0 0-1,1 0 1,-1 0 0,0 0-1,1 0 1,-1 0 0,1 0-1,-1 0 1,0 0-1,1 0 1,-1 0 0,1 0-1,-1 0 1,0 1 0,1-1-1,-1 0 1,0 0 0,1 0-1,-1 1 1,0-1 0,0 0-1,1 1 1,-1-1-1,0 0 1,0 0 0,1 1-1,-1-1 1,0 0 0,0 1-1,1 0 1,13 20-102,-8-12 20,-5-7 66,0 0-1,1 0 1,-1 0-1,1 0 0,0 0 1,0-1-1,0 1 1,0-1-1,0 1 0,0-1 1,0 1-1,0-1 1,0 0-1,1 0 1,-1 0-1,0-1 0,1 1 1,-1 0-1,1-1 1,-1 1-1,1-1 0,-1 0 1,1 0-1,-1 0 1,1 0-1,-1-1 0,0 1 1,1 0-1,-1-1 1,1 0-1,-1 0 0,0 1 1,1-2-1,-1 1 1,0 0-1,0 0 0,0-1 1,0 1-1,0-1 1,2-1-1,7-7-14,0-1 0,-1 0 1,0 0-1,-1-1 0,9-16 0,41-71 340,-59 99-303,0 0 0,0 0 0,0 0 0,0 0 0,0 0 0,0 0 0,0 0 0,0 0 0,0 0 0,0 0 0,0 0 0,0 0 0,0 0 0,0 0 0,1 0 0,-1 0 0,0 0 0,0 0 0,0 0 0,0 0 0,0 0 0,0 0 0,0 0 0,0 0 0,0 0 0,0 0 0,0 0 0,0 0 0,0 0 0,0 0 0,0 0-1,0 0 1,0 0 0,1 0 0,-1 0 0,0 0 0,0 0 0,0 0 0,0 0 0,0 0 0,0 0 0,0 0 0,0 0 0,0-1 0,0 1 0,0 0 0,0 0 0,-1 10 85,-4 12-8,1-6-40,0-3-18,1 0 0,0 0 0,1 1-1,1-1 1,-1 21 0,2-33-23,0 0-1,0-1 0,0 1 1,1 0-1,-1 0 1,0-1-1,0 1 0,0 0 1,0-1-1,1 1 0,-1 0 1,0-1-1,1 1 0,-1 0 1,1-1-1,-1 1 0,1-1 1,-1 1-1,1-1 0,-1 1 1,1-1-1,-1 1 1,1-1-1,-1 0 0,1 1 1,0-1-1,-1 0 0,1 1 1,0-1-1,0 0 0,-1 0 1,2 1-1,25-5 21,-25 4-185,0-1 0,0 1 1,0-1-1,0 1 0,1 0 0,-1-1 1,0 1-1,0 0 0,0 0 0,0 1 0,0-1 1,4 1-1,-6-1 136,0 1-1,0-1 1,1 0-1,-1 0 1,0 0-1,0 1 1,0-1 0,0 0-1,1 0 1,-1 1-1,0-1 1,0 0 0,0 1-1,0-1 1,0 0-1,0 0 1,0 1-1,0-1 1,0 0 0,0 1-1,0-1 1,0 0-1,0 1 1,0-1-1,0 0 1,0 0 0,0 1-1,0-1 1,-3 5-520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14859,'-2'24'4643,"-6"24"-2338,-3 15-1424,-11 302-351,23-365-564,-1 1 0,0-1 0,0 0 0,0 0 0,0 0 0,0 0 0,0 0 0,0 1 0,0-1 0,0 0 0,0 0 0,0 0 0,0 0 0,0 1 0,0-1 0,0 0 0,0 0 0,-1 0 0,1 0 0,0 0 0,0 1 0,0-1 0,0 0 0,0 0 0,0 0 0,0 0 0,0 0 0,0 0 0,-1 0 0,1 1 0,0-1 0,0 0 0,0 0 0,0 0 0,0 0 0,-1 0 0,1 0 0,0 0 0,0 0 0,0 0 0,0 0 0,0 0 0,-1 0 0,1 0 0,0 0 0,-8-5-712,-7-12-164,-48-81-1178,31 45 2766,31 52-601,0 0-1,1 0 1,-1-1-1,0 1 1,0 0 0,0-1-1,1 1 1,-1-1-1,1 1 1,-1-1 0,1 1-1,0-1 1,0 1-1,-1-1 1,1 1 0,0-1-1,1-2 1,-1 3-4,1 1 0,0-1 0,0 0-1,-1 0 1,1 1 0,0-1 0,0 1 0,0-1 0,0 1 0,0-1-1,0 1 1,0-1 0,0 1 0,0 0 0,0-1 0,0 1 0,0 0 0,0 0-1,0 0 1,0 0 0,0 0 0,0 0 0,1 0 0,1 1 0,17 0 217,1-1 0,-1-1 1,1-1-1,-1-1 0,27-6 0,-34 3 18,-13 5-303,0 1 1,1-1-1,-1 1 1,0 0-1,0-1 1,0 1-1,0-1 1,1 1-1,-1-1 1,0 1-1,0-1 1,0 1-1,0-1 1,0 1-1,0-1 1,0 1-1,0-1 1,0 1-1,0-1 1,-1 1-1,1-1 1,0 1-1,0-1 1,0 1-1,-1-1 1,1 1-1,0-1 1,-13-17 199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17028,'7'5'848,"-5"-12"-848,-2-4-16,-3-4 368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17300,'0'0'45,"1"0"1,-1 0-1,0 0 1,1 0-1,-1-1 1,1 1-1,-1 0 1,1 0-1,-1 1 1,1-1-1,-1 0 1,1 0-1,-1 0 1,1 0 0,-1 0-1,1 0 1,-1 1-1,0-1 1,1 0-1,-1 0 1,1 1-1,-1-1 1,0 0-1,1 0 1,-1 1-1,0-1 1,1 1-1,-1-1 1,0 0-1,1 1 1,-1-1-1,0 1 1,0-1-1,0 0 1,1 1-1,-1-1 1,0 1 0,0-1-1,0 1 1,0-1-1,0 1 1,0-1-1,0 1 1,0-1-1,0 1 1,0-1-1,0 1 1,0 0-1,-8 28 474,6-23-122,-6 21 252,-2 5-174,-10 52 0,19-83-461,1 0 0,0 0 0,0 0 0,0 0 0,-1 0 0,1 0 0,0 0 0,0 0 0,0 0 1,1 0-1,-1 0 0,0 0 0,0 0 0,1 0 0,-1 0 0,0 0 0,1 0 0,-1 0 0,1 0 0,-1 0 0,2 1 1,-1-1-1,-1-1 1,1 0 0,0 0 0,0 1 0,-1-1-1,1 0 1,0 0 0,0 0 0,0 0-1,0 0 1,-1 0 0,1 0 0,0 0 0,0 0-1,0-1 1,-1 1 0,1 0 0,0 0 0,0-1-1,1 0 1,6-3 103,-1-1 0,1 0 0,11-9-1,-16 11-87,141-125 1504,-143 127-1513,0 0 1,1 0-1,-1 0 0,0 0 1,0 0-1,1 1 1,-1-1-1,0 0 0,1 1 1,-1-1-1,0 1 1,1-1-1,-1 1 0,1 0 1,2-1-1,-4 1-9,1 1 0,-1-1 1,1 0-1,0 0 0,-1 0 0,1 1 1,-1-1-1,0 0 0,1 1 0,-1-1 0,1 1 1,-1-1-1,1 0 0,-1 1 0,0-1 0,1 1 1,-1-1-1,0 1 0,0-1 0,1 1 0,-1-1 1,0 1-1,0 0 0,0-1 0,0 1 1,0 0-1,1 6 57,-1 0 0,0 1 0,0-1 0,-2 13 0,1-19-70,-1 12 38,1-10-29,0 0 0,1-1 0,-1 1 0,1 0 1,-1 0-1,1 0 0,0 0 0,1 0 0,-1 0 1,1 3-1,-1-6-7,0 0 0,0 0 0,0 0 0,0 0 0,0 0-1,0 1 1,0-1 0,0 0 0,0 0 0,0 0 0,1 0 0,-1 0 0,0 0 0,0 0 0,0 0 0,0 0 0,0 0 0,0 0 0,0 0-1,0 0 1,0 0 0,0 0 0,1 0 0,-1 0 0,0 0 0,0 0 0,0 0 0,0 0 0,0 0 0,0 0 0,0 0 0,0 0 0,1 0-1,-1 0 1,0 0 0,0 0 0,0 0 0,0 0 0,0 0 0,0 0 0,0 0 0,0 0 0,0 0 0,1 0 0,-1 0 0,0 0 0,0 0-1,0 0 1,0 0 0,0-1 0,0 1 0,0 0 0,7-8 21,3-10-12,2-5-12,-6 9 31,1 0-1,1 1 1,0 0-1,1 1 1,18-21 0,-27 32-27,0 1 1,1-1-1,-1 1 1,0-1-1,1 1 1,-1 0 0,0-1-1,1 1 1,-1-1-1,1 1 1,-1 0-1,0 0 1,1-1-1,-1 1 1,1 0 0,-1 0-1,1-1 1,-1 1-1,1 0 1,-1 0-1,1 0 1,0 0 0,-1 0-1,1 0 1,-1 0-1,1 0 1,-1 0-1,1 0 1,-1 0-1,1 0 1,-1 0 0,1 0-1,-1 1 1,1-1-1,-1 0 1,1 0-1,-1 1 1,1-1 0,-1 0-1,1 0 1,-1 1-1,0-1 1,1 1-1,-1-1 1,0 0-1,1 1 1,-1-1 0,0 1-1,1-1 1,-1 1-1,0-1 1,0 1-1,1-1 1,-1 1 0,0-1-1,0 1 1,0-1-1,0 1 1,0-1-1,0 2 1,3 36 106,-3-37-106,-2 26 90,-6 29 1,4-32-95,-2 40 0,8-63-529,1-6-27,2-7-272,9-27 32,-7 13 264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176 130 11875,'1'-1'238,"0"-1"0,-1 1 0,1 0 0,-1 0 0,0-1 0,1 1 0,-1 0 0,0-1 0,0 1 0,0 0 0,0 0 0,0-1 0,0 1 0,0 0 0,0-1 0,-1 1 0,1 0 0,0 0 0,-1-1 0,1 1 0,-1 0 0,0 0 0,1 0 0,-1-1 0,0 1 0,1 0 0,-1 0 0,0 0 0,0 0 0,0 1 0,0-1 0,0 0 0,0 0 0,0 0 0,0 1 0,-1-1 0,0 0 0,-1 0-72,1 1-1,-1-1 0,1 1 1,-1 0-1,0-1 1,1 1-1,-1 0 0,1 1 1,-1-1-1,0 0 0,1 1 1,-1 0-1,1-1 0,-1 1 1,1 0-1,0 0 0,-1 0 1,-2 3-1,-3 2-96,0 0 0,0 1 0,1 0 0,0 1 0,0-1 0,1 2 0,0-1 0,1 0 1,-7 14-1,6-10-62,0 0 1,2 0 0,-1 0-1,1 1 1,1 0 0,1-1 0,-2 14-1,4-24-7,-1-1 0,1 0-1,0 0 1,0 0-1,0 0 1,0 1 0,0-1-1,0 0 1,0 0-1,0 0 1,1 0 0,-1 1-1,0-1 1,1 0-1,-1 0 1,1 0 0,-1 0-1,1 0 1,-1 0-1,1 0 1,0 0 0,1 1-1,-1-2 0,0 1 0,0-1 1,0 0-1,0 0 0,0 0 0,0 0 0,-1 0 0,1 0 0,0 0 0,0 0 1,0-1-1,0 1 0,0 0 0,0 0 0,0-1 0,0 1 0,0-1 1,0 1-1,-1-1 0,2 0 0,6-5-2,0 0 0,-1 0-1,13-14 1,1-7 32,-1-2 0,31-55 0,-41 71-7,-10 13-21,1 0 0,-1 0-1,0 0 1,0 0-1,0 0 1,0 0 0,1 0-1,-1 0 1,0 0-1,0 0 1,0 0 0,0 1-1,1-1 1,-1 0 0,0 0-1,0 0 1,0 0-1,0 0 1,0 0 0,0 0-1,1 0 1,-1 1-1,0-1 1,0 0 0,0 0-1,0 0 1,0 0-1,0 0 1,0 1 0,0-1-1,0 0 1,0 0-1,0 0 1,1 0 0,-1 1-1,0-1 1,0 0 0,0 0-1,0 0 1,0 0-1,0 1 1,0-1 0,-1 0-1,0 34 40,0-21-40,1 5 6,-1-12-3,1-1 1,-1 0 0,1 0-1,0 1 1,1-1-1,-1 0 1,1 0-1,0 0 1,0 0 0,1 0-1,0 0 1,3 8-1,-4-13 0,0 1-1,0 0 1,0 0-1,0 0 1,0-1-1,1 1 1,-1-1-1,0 1 1,0-1-1,0 1 1,1-1-1,-1 0 1,0 1-1,1-1 0,-1 0 1,0 0-1,1 0 1,-1 0-1,0 0 1,1 0-1,-1-1 1,0 1-1,1 0 1,-1-1-1,0 1 1,0-1-1,0 1 1,1-1-1,0-1 1,37-22 61,-36 22-55,35-28 74,-25 19-44,0 0 1,1 1-1,29-16 0,-43 25-38,1 1-1,0 0 1,-1-1-1,1 1 1,0 0-1,-1 0 0,1-1 1,0 1-1,-1 0 1,1 0-1,0 0 0,0 0 1,-1 0-1,1 0 1,0 0-1,0 0 1,-1 0-1,1 1 0,0-1 1,-1 0-1,1 0 1,0 1-1,-1-1 0,1 0 1,0 1-1,-1-1 1,1 0-1,0 1 1,-1-1-1,1 1 0,-1-1 1,1 1-1,0 1 1,0 0 35,0 0 0,0 0 0,0 0 1,0 1-1,0-1 0,-1 1 0,1-1 0,0 5 1,-1 9 494,2-40 98,2-22 74,5-37 227,-9 83-937,0 0 0,0 0 0,0 0 0,0 1-1,0-1 1,0 0 0,0 0 0,0 0-1,0 0 1,0 0 0,1 1 0,-1-1 0,0 0-1,0 0 1,0 0 0,0 0 0,0 0-1,0 0 1,0 0 0,1 1 0,-1-1-1,0 0 1,0 0 0,0 0 0,0 0 0,0 0-1,1 0 1,-1 0 0,0 0 0,0 0-1,0 0 1,0 0 0,1 0 0,-1 0 0,0 0-1,0 0 1,0 0 0,0 0 0,1 0-1,-1 0 1,0 0 0,0 0 0,0 0 0,0 0-1,0 0 1,1 0 0,-1 0 0,0-1-1,0 1 1,0 0 0,0 0 0,0 0 0,0 0-1,1 0 1,-1 0 0,0-1 0,0 1-1,0 0 1,0 0 0,0 0 0,0 0 0,0 0-1,0-1 1,0 1 0,0 0 0,0 0-1,0 0 1,0 0 0,0-1 0,11 18-942,-5-8 56,-5-7 640,1 0 0,-1-1-1,1 1 1,0-1 0,0 1 0,-1-1-1,1 0 1,0 1 0,0-1 0,0 0-1,0 0 1,0-1 0,1 1 0,-1 0-1,0-1 1,0 1 0,1-1-1,1 0 1,1 0-178,-1 0 0,0-1 0,1 1 0,-1-1 0,1 0 0,-1 0 0,0-1 0,7-3 0,4-3-359,-1-1 0,0 0 0,24-21 1,-37 29 841,0-1 0,0 1 0,0 0 0,0-1 0,0 1-1,0 0 1,-1-1 0,1 1 0,0-1 0,-1 1 0,1-1 0,-1-2 0,2-3 1150,-2 7-1146,0 0 0,0-1 0,0 1 0,1 0 0,-1 0 0,0 0 0,0 0 0,0 0 0,0-1 0,0 1 0,0 0 0,0 0 0,0 0 0,1 0 0,-1 0-1,0 0 1,0 0 0,0 0 0,0 0 0,0-1 0,1 1 0,-1 0 0,0 0 0,0 0 0,0 0 0,0 0 0,0 0 0,1 0 0,-1 0 0,0 0 0,0 0-1,0 0 1,0 0 0,0 0 0,1 0 0,-1 0 0,0 0 0,0 0 0,0 1 0,0-1 0,1 0 0,-1 0 0,0 0 0,0 0 0,0 0 0,0 0 0,0 0-1,0 0 1,0 0 0,1 1 0,-1-1 0,0 0 0,0 0 0,0 0 0,0 0 0,0 0 0,0 1 0,0-1 0,0 0 0,0 0 0,0 0 0,0 0 0,0 0-1,0 1 1,0-1 0,0 0 0,5 10 1472,0 30-889,-1 1 1,-3 43-1,-1-30-470,2-2 190,-3 1-1,-3 0 1,-11 59-1,14-106-258,-1 1 0,1-1 0,-2 0 0,1 0 1,-1 0-1,1 0 0,-9 10 0,11-15-72,-1 0-1,0 0 1,0 0 0,0 0 0,0 0 0,-1 0 0,1 0-1,0 0 1,0-1 0,0 1 0,-1 0 0,1-1 0,0 1-1,-1-1 1,1 1 0,-1-1 0,-1 0 0,2 0-8,-1 0 1,0 0 0,0-1 0,0 1 0,0 0-1,1-1 1,-1 0 0,0 1 0,1-1 0,-1 0-1,0 0 1,1 0 0,-1 0 0,1 0-1,-1-1 1,-1-1 0,-3-4 5,0 1 1,1-1-1,-1-1 1,2 1-1,-1 0 0,1-1 1,0 0-1,1 0 1,0 0-1,0-1 0,0 1 1,1-1-1,1 1 1,-1-1-1,2 0 1,-1 0-1,1 1 0,0-1 1,3-16-1,-2 22-57,0-1 0,1 1 0,0-1-1,-1 1 1,1 0 0,0 0 0,0 0 0,1 0-1,-1 0 1,1 0 0,-1 0 0,5-2 0,41-26-2943,-5 3 587,-27 13 1334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18708,'0'-1'65,"0"1"0,0 0 0,1 0 1,-1 0-1,0 0 0,0-1 0,0 1 0,1 0 0,-1 0 1,0 0-1,0 0 0,1 0 0,-1-1 0,0 1 0,0 0 1,1 0-1,-1 0 0,0 0 0,0 0 0,1 0 0,-1 0 1,0 0-1,1 0 0,-1 0 0,0 0 0,0 0 0,1 0 1,-1 1-1,0-1 0,0 0 0,1 0 0,-1 0 0,0 0 1,4 11 1165,-3 20-34,-1-23-711,0-4-354,-1 11 98,2 1 0,-1-1-1,2 0 1,5 23 0,-7-37-227,0-1 0,0 1 0,0-1 1,0 1-1,0 0 0,1-1 1,-1 1-1,0 0 0,0-1 0,0 1 1,1-1-1,-1 1 0,0-1 0,1 1 1,-1-1-1,1 1 0,-1-1 0,1 1 1,-1-1-1,1 1 0,-1-1 0,1 0 1,-1 1-1,1-1 0,-1 0 0,1 1 1,-1-1-1,1 0 0,0 0 1,-1 0-1,1 1 0,0-1 0,-1 0 1,1 0-1,0 0 0,-1 0 0,1 0 1,-1 0-1,1 0 0,0-1 0,-1 1 1,1 0-1,0 0 0,-1 0 0,1-1 1,-1 1-1,1 0 0,-1 0 1,2-2-1,2-1 6,0 0-1,0-1 1,0 0 0,6-8 0,-7 9-3,25-36 71,7-10 9,-32 45-79,0 0 0,1 0-1,0 1 1,0-1-1,0 1 1,1 0 0,-1 0-1,7-3 1,-11 6-7,1 0 0,-1-1 0,1 1 1,-1 0-1,1 0 0,-1 0 0,1 0 1,0-1-1,-1 1 0,1 0 0,-1 0 0,1 0 1,-1 0-1,1 0 0,-1 1 0,1-1 0,0 0 1,-1 0-1,1 0 0,-1 0 0,1 1 1,-1-1-1,1 0 0,-1 0 0,1 1 0,-1-1 1,1 1-1,7 15 9,-5 29 4,-3-37-13,-2 35 19,1-27 8,1-1 0,1 17 0,-1-32-27,0 1 0,0-1-1,0 0 1,0 0 0,0 0 0,0 1 0,0-1 0,0 0 0,0 0-1,0 0 1,0 1 0,0-1 0,0 0 0,0 0 0,0 0 0,0 0 0,0 1-1,0-1 1,0 0 0,1 0 0,-1 0 0,0 1 0,0-1 0,0 0-1,0 0 1,0 0 0,1 0 0,-1 0 0,0 0 0,0 1 0,0-1 0,0 0-1,1 0 1,-1 0 0,0 0 0,0 0 0,0 0 0,1 0 0,-1 0 0,0 0-1,0 0 1,9-7-4,8-20 9,-14 23 0,1-4-38,-2 4-89,0 0 0,0 0 0,1 0-1,-1 1 1,1-1 0,0 1 0,0-1 0,0 1-1,0 0 1,1 0 0,6-4 0,-19 38 394,-1-15-523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17876,'0'-1'1688,"0"5"-1536,-6 1-280,2 2 1272,1 0-856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16908,'1'0'1408,"1"8"-1064,-2 5-144,-5 6 512,1 4-152,0 4-256,-2 2-88,2-2-168,-1 0-96,1-7-368,-2-1-240,1-16 552,2-6-128,0-13-40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14547,'0'23'7129,"-2"38"-5807,-35 238 412,2-10-1323,35-279-358,3-12 9,5-19 27,43-145 237,14-47-123,-47 167-165,1 0 0,35-61 0,-51 103-39,-1-1 1,1 1 0,0 0-1,0 0 1,1 0 0,-1 0-1,1 1 1,0 0 0,0 0-1,0 0 1,5-3 0,-7 5-2,0 0 0,0 1 0,0-1 0,0 1 1,0-1-1,0 1 0,0 0 0,0 0 0,0 0 1,0 0-1,0 0 0,0 0 0,0 0 0,0 1 0,0-1 1,0 1-1,0 0 0,0-1 0,0 1 0,0 0 1,-1 0-1,1 0 0,0 0 0,-1 0 0,1 1 1,-1-1-1,1 1 0,-1-1 0,1 1 0,0 1 1,4 4-8,-1 0 0,-1 0 1,1 1-1,-1 0 1,-1-1-1,1 1 1,-1 1-1,-1-1 1,3 15-1,-3-17 32,-1 1 0,0-1-1,-1 1 1,1 0 0,-1-1 0,-1 1-1,1-1 1,-1 1 0,-1 0 0,1-1 0,-1 0-1,0 1 1,-3 6 0,2-9 24,0 0 0,0 0 0,-1 0 0,0 0 0,1 0 0,-1-1 0,0 0 0,-1 0 0,1 0 0,0 0 0,-1-1 0,0 0 0,1 1 0,-1-2 0,0 1 0,0-1 0,0 1 0,0-1 0,-6 0 0,2 0-47,0 0 0,0-1 0,0 0 0,0 0 0,0-1 1,1 0-1,-1-1 0,0 0 0,1 0 0,-12-5 0,8-1-851,12 8 810,0 0-1,0-1 1,0 1 0,0 0-1,0 0 1,0 0 0,0 0-1,0 0 1,0-1 0,0 1-1,0 0 1,0 0 0,0 0-1,0 0 1,0-1-1,0 1 1,0 0 0,0 0-1,0 0 1,0 0 0,1 0-1,-1 0 1,0-1 0,0 1-1,0 0 1,0 0 0,0 0-1,0 0 1,0 0-1,1 0 1,-1 0 0,0 0-1,0 0 1,0-1 0,0 1-1,0 0 1,1 0 0,-1 0-1,0 0 1,0 0 0,26-3-1720,-7 2 921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14795,'1'0'122,"-1"0"1,0 0-1,0-1 0,0 1 0,0 0 0,1 0 1,-1 0-1,0 0 0,0 0 0,0 0 0,1-1 1,-1 1-1,0 0 0,0 0 0,0 0 1,1 0-1,-1 0 0,0 0 0,0 0 0,0 0 1,1 0-1,-1 0 0,0 0 0,0 0 0,1 0 1,-1 0-1,0 0 0,0 0 0,0 0 0,1 0 1,-1 0-1,0 1 0,0-1 0,0 0 0,1 0 1,-1 0-1,0 0 0,0 0 0,0 1 1,0-1-1,1 0 0,-1 0 0,0 0 0,0 0 1,0 1-1,0-1 0,0 16 2852,-13 30-1262,9-34-1215,-1 5-151,-2 3-165,2-1 0,0 1 0,1 0 1,-1 24-1,5-44-180,0 1 1,0-1-1,0 1 1,0-1-1,0 1 1,0-1-1,0 1 1,0-1-1,0 1 1,0-1-1,0 1 1,1-1-1,-1 1 1,0-1-1,0 1 1,0-1-1,1 1 1,-1-1-1,0 0 1,1 1-1,-1-1 1,0 1-1,1-1 1,0 1-1,9-5 31,11-18 7,-20 21-38,45-62 85,-31 40-61,1 1 0,30-32 0,-45 53-24,-1 0 0,1 1-1,0-1 1,-1 0-1,1 1 1,0-1 0,0 0-1,-1 1 1,1-1 0,0 1-1,0-1 1,0 1-1,0 0 1,0-1 0,0 1-1,-1 0 1,1-1-1,0 1 1,0 0 0,0 0-1,0 0 1,0 0-1,2 0 1,-2 1 0,-1-1 0,1 1 0,0 0 0,-1-1 0,1 1 0,-1 0 0,1-1 0,-1 1 0,1 0 0,-1 0 0,1 0 0,-1 0 0,0-1 0,0 1 0,1 0 0,-1 0 0,0 0 0,0 0 0,0 1 0,1 10 18,-1-1 0,-3 23 0,2-27-5,1-5-12,-1 27 33,1-28-35,0-1 0,0 0 1,1 0-1,-1 0 0,0 1 1,0-1-1,0 0 1,0 0-1,0 0 0,0 0 1,0 0-1,1 0 0,-1 1 1,0-1-1,0 0 1,0 0-1,0 0 0,0 0 1,1 0-1,-1 0 1,0 0-1,0 0 0,0 0 1,1 0-1,-1 1 0,0-1 1,0 0-1,0 0 1,0 0-1,1 0 0,-1 0 1,0 0-1,0-1 0,0 1 1,1 0-1,-1 0 1,0 0-1,0 0 0,0 0 1,1 0-1,13-12 7,8-14 8,-10 12 9,1-1-1,1 2 1,16-15 0,-29 28-21,0-1 1,-1 1-1,1-1 0,0 1 0,-1-1 1,1 1-1,0-1 0,0 1 0,-1-1 1,1 1-1,0 0 0,0 0 0,0-1 1,-1 1-1,1 0 0,0 0 0,0 0 1,0 0-1,0 0 0,0 0 0,-1 0 1,1 0-1,1 1 0,-1-1 1,-1 1 1,1-1-1,-1 1 0,1-1 0,-1 1 0,1 0 1,-1-1-1,0 1 0,1 0 0,-1-1 1,0 1-1,1 0 0,-1 0 0,0-1 0,0 1 1,0 0-1,0 0 0,0-1 0,0 3 1,0 4 14,0 1 0,-1-1 1,-3 14-1,-2 7-11,4-17-176,0 0-1,-1 1 0,0-1 0,0-1 0,-9 18 0,9-29-777,1-6 649,-1-10 18,2-4-204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38 16444,'1'-2'702,"8"-19"1353,-9 21-1970,1-1 0,-1 1 0,0 0 1,1-1-1,-1 1 0,0 0 0,0-1 0,0 1 1,0 0-1,1-1 0,-1 1 0,0 0 0,0-1 1,0 1-1,0-1 0,0 1 0,0 0 0,0-1 1,0 1-1,0-1 0,0 1 0,0 0 1,0-1-1,0 1 0,0-1 0,-1 1 0,1 0 1,0-1-1,0 1 0,0 0 0,0-1 0,-1 1 1,1 0-1,0-1 0,0 1 0,-1 0 0,1-1 1,0 1-1,-1 0 0,1 0 0,-1-1 1,-1 4 238,0-1 0,-1 1 1,1 0-1,0-1 0,1 1 0,-1 0 1,0 0-1,1 0 0,-2 5 1,0-2-32,-4 9-158,-1 1-1,2 0 0,0 1 0,1-1 1,1 1-1,0 0 0,1 1 1,1-1-1,0 20 0,2-36-129,0 1 0,0 0 0,0-1 0,1 1 1,-1 0-1,0-1 0,1 1 0,-1-1 0,0 1 0,1-1 0,0 1 0,-1-1 0,1 1 0,0-1 0,0 1 0,0-1 0,0 0 0,0 1 0,0-1 0,0 0 0,1 0 0,-1 0 0,0 0 1,1 0-1,-1 0 0,2 0 0,-1 0-13,0-1 0,1 1-1,-1-1 1,0 0 0,0 0 0,0 0 0,0 0 0,0 0 0,0 0 0,1-1 0,-1 1 0,0-1 0,0 0-1,0 1 1,0-1 0,0 0 0,-1 0 0,1 0 0,0 0 0,3-3 0,2-3-146,0 1 0,0-2 0,-1 1 0,0-1 0,0 0 0,-1 0 0,0-1 1,0 1-1,-1-1 0,0 0 0,4-19 0,5-18-228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19548,'-6'-4'4729,"6"5"-3689,2-1-1056,2 1-568,0-1 504,1 3-176,2 3-80</inkml:trace>
  <inkml:trace contextRef="#ctx0" brushRef="#br0" timeOffset="1">343 51 18020,'16'4'2160,"2"3"-1183,1-1-345,8-2 1320,2 1-528,4-5-511,1 0-225,-2-2-432,-2 1-248,-10-1-560,-4 2-393,-8 0 769,-5 0-152,1 5-152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18452,'32'5'2352,"4"-4"-1415,5-4-393,5-1 1200,0-5-536,-4 2-327,-5-4-1033,-7-1-393,-6 2 505,-2-1-208,-9 2-144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72 13963,'-1'-5'7595,"-2"29"-5513,-3 35-1856,3 151 698,4-127-602,-16 150 1,9-216-213,6-17-102,0 0-1,0 0 0,0 0 1,-1 0-1,1 0 1,0 0-1,0 0 0,0 0 1,-1 0-1,1 0 0,0 0 1,0 0-1,0 0 1,0 0-1,-1 0 0,1 0 1,0 0-1,0 0 1,0-1-1,0 1 0,-1 0 1,1 0-1,0 0 0,0 0 1,0 0-1,0-1 1,0 1-1,0 0 0,-1 0 1,1 0-1,0 0 1,0-1-1,0 1 0,0 0 1,0 0-1,0 0 0,0-1 1,0 1-1,0 0 1,0 0-1,0-1 0,-6-33 365,8-45-249,4 0 1,3 1-1,21-85 0,-25 142-121,21-88 23,-23 98-34,1 0 0,1 1 1,-1 0-1,2 0 1,-1 0-1,1 1 0,14-16 1,-18 22 3,0 1 1,1-1 0,-1 1-1,1 0 1,0 0 0,-1 0-1,1 0 1,0 0-1,0 1 1,0-1 0,1 1-1,-1 0 1,0 0 0,0 0-1,1 0 1,-1 1 0,1-1-1,6 1 1,-6 1-4,1-1 1,0 1-1,-1 1 1,0-1-1,1 1 1,-1-1-1,0 1 1,0 0 0,0 1-1,0-1 1,0 1-1,6 5 1,-4-2 9,1 0 0,-1 1 0,0 0 0,0 0 1,-1 1-1,0-1 0,0 1 0,-1 0 0,0 0 1,-1 1-1,1-1 0,-2 1 0,4 16 0,-6-17 58,0-1-1,0 1 0,-1-1 1,0 1-1,0-1 1,-1 0-1,0 1 0,0-1 1,-1 0-1,0 0 1,0 0-1,-1-1 0,0 1 1,0-1-1,0 0 0,-1 0 1,0 0-1,-9 8 1,9-10-17,1 0 0,-1 0 0,0 0 0,0-1 1,0 1-1,0-2 0,0 1 0,-1 0 0,0-1 1,1 0-1,-1 0 0,0-1 0,0 0 0,0 0 1,0 0-1,0 0 0,0-1 0,0 0 1,0-1-1,0 1 0,0-1 0,0 0 0,1-1 1,-7-1-1,10 3-112,1-1 0,0 1-1,-1-1 1,1 0 0,0 1 0,-1-1 0,1 0 0,0 0 0,0 0 0,-1 0 0,1 0 0,0 0-1,0 0 1,0 0 0,0 0 0,1-1 0,-2-1 0,1 2-30,1 0 0,0 0 0,0 0 0,0 0 0,0 0 0,1 0 0,-1 0 0,0 0 0,0 0 0,0 0 0,1 0 0,-1 0 0,1 0 0,-1 0 0,1 0 0,-1 0 0,1 0 0,-1 0 0,1 1 1,0-1-1,-1 0 0,1 0 0,0 1 0,1-2 0,11-10-603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19012,'-8'3'2823,"11"-6"-392,16-5-217,9 3-1647,1 1 0,0 2 1,-1 1-1,49 4 0,4 0-1836,-76-4 178,-6-2 726,-8-1 38,-6-1-260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15683,'19'-10'3950,"-17"4"-950,-13 2-990,3 5-1767,1-1 0,0 1 1,0 0-1,0 0 1,0 1-1,0 0 0,1 0 1,-1 1-1,0 0 1,-7 4-1,-11 8-66,-26 20 0,48-33-144,-10 8 0,0 0-1,1 1 0,1 0 1,-1 0-1,-9 15 0,18-22-24,0 0-1,0 0 0,0 1 1,1-1-1,-1 1 0,1-1 1,0 1-1,0 0 0,1 0 1,0 0-1,0 0 0,0 0 1,0 0-1,1 0 0,-1 0 1,1 0-1,1 0 0,-1 0 1,1 0-1,1 6 0,-1-9-6,-1 0-1,1 0 0,0 1 0,1-1 1,-1 0-1,0 0 0,0 0 1,1-1-1,-1 1 0,1 0 0,0-1 1,-1 1-1,1 0 0,0-1 1,0 0-1,0 1 0,0-1 0,4 1 1,-2 0-9,0-1 0,1 0 0,-1 0 0,1-1 0,-1 0 0,0 1 0,1-1 0,-1-1 0,7 0 1,4-2-245,1-1 1,-1 0 0,0-1 0,21-10 0,74-44-4431,-96 51 4419,11-6-834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1819 277 17956,'0'1'175,"0"0"-1,-1 1 1,1-1 0,0 0-1,-1 1 1,1-1 0,0 0-1,-1 0 1,0 1 0,1-1-1,-1 0 1,0 0 0,1 0-1,-1 0 1,0 0 0,0 0-1,0 0 1,-2 1 0,-3 6 640,0 1-226,-38 63 1165,41-66-1728,0 1-1,0-1 0,0 1 0,1 0 0,0 0 1,1 0-1,0 0 0,0 0 0,0 9 0,1-15-38,-1 0 0,1-1 0,0 1 0,0 0 0,0 0 0,0-1 0,0 1 0,0 0 0,1 0 0,-1 0 0,0-1 0,0 1 0,0 0 0,1 0 0,-1-1-1,0 1 1,1 0 0,-1-1 0,1 1 0,-1 0 0,1-1 0,-1 1 0,1-1 0,-1 1 0,1-1 0,0 1 0,-1-1 0,1 1 0,0-1 0,-1 1 0,1-1 0,0 0 0,0 0 0,-1 1 0,1-1-1,0 0 1,0 0 0,-1 0 0,1 0 0,0 0 0,0 0 0,0 0 0,-1 0 0,1 0 0,0 0 0,0 0 0,0 0 0,-1-1 0,1 1 0,0 0 0,1-1 0,3-2-224,1 1 1,-1-1-1,0 0 1,0-1-1,6-5 1,2-3-32,-1 0 0,12-16 1,2-5-273</inkml:trace>
  <inkml:trace contextRef="#ctx0" brushRef="#br0" timeOffset="1">1865 0 19412,'-13'13'2265,"1"0"-1537,4-3-368,2 1 1288,3-5-968,6 0-480,1-6-936,1-3-488,2-4 904,1-5-240,-2-3-200</inkml:trace>
  <inkml:trace contextRef="#ctx0" brushRef="#br0" timeOffset="2">1 902 14275,'0'1'3163,"9"1"-1085,15 2-89,426 13 2104,-350-18-4118,-1-6 1,151-28-1,-241 33 32,244-45 203,-199 41-111,-1 1 1,96 5 0,-104 3 70,-1-1 0,1-3 0,0-1-1,-1-3 1,52-11 0,-48 4 46,-17 3-48,1 2 1,51-5 0,-48 17-283,-36-8-1773,-8 3 1269,-10 3 177,-2 2-131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0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15555,'5'-24'3786,"-5"32"-288,-8 43 344,6-38-4141,-20 117 1238,-41 366-163,63-470-466,31-196-43,-9 34-208,-13 89-50,30-123 33,-32 148-41,0 1 0,2-1 0,0 2 0,1-1 0,20-28 0,-26 44-3,-1 0 0,1 1 0,0 0 0,0 0-1,1 0 1,-1 0 0,1 0 0,0 1 0,0 0 0,0 0 0,0 0 0,1 1-1,-1 0 1,1 0 0,5-1 0,-7 2 2,1 0 0,0 1-1,-1 0 1,1 0 0,-1 0 0,1 0-1,-1 1 1,1 0 0,-1 0 0,1 0 0,-1 0-1,1 1 1,-1-1 0,0 1 0,0 0-1,0 1 1,0-1 0,0 1 0,5 5-1,-4-4 22,-1 0-1,0 0 0,0 1 0,0 0 0,0 0 0,-1 0 0,0 0 0,0 0 0,0 1 0,-1-1 0,4 11 0,-6-13 14,1 0-1,-1 0 1,1 0 0,-1 1-1,0-1 1,0 0-1,0 0 1,-1 0-1,1 0 1,-1 0 0,0 0-1,0 0 1,0 0-1,0 0 1,0 0 0,-1 0-1,1 0 1,-1-1-1,0 1 1,0 0-1,0-1 1,0 0 0,0 1-1,-4 2 1,-5 2-8,0 0 0,0 0 0,-1-1 0,0-1 0,0 0 0,-1-1 0,0 0 1,1-1-1,-1 0 0,0-1 0,0 0 0,0-1 0,-17-1 0,29 0-55,-18-3-1273,18 3 1261,1 0 0,0 0-1,-1 0 1,1 0 0,0 0-1,-1 0 1,1 0 0,0 0-1,-1 0 1,1-1 0,0 1-1,-1 0 1,1 0 0,0 0-1,0-1 1,-1 1 0,1 0-1,0 0 1,0 0 0,-1-1 0,1 1-1,0 0 1,0-1 0,0 1-1,0 0 1,-1-1 0,1 1-1,0 0 1,0 0 0,0-1-1,0 1 1,0 0 0,0-1-1,0 1 1,0-1 0,0 1 0,0 0-1,0-1 1,0 1 0,0 0-1,0-1 1,0 1 0,0 0-1,0-1 1,1 1 0,-1 0-1,0 0 1,0-1 0,7-8-691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14907,'0'-3'1537,"3"2"-1009,0-4-232,3 0 840,-1-3-432,4 0-696,1 1-352,-3 2 272,0 4-120,1 5-80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15579,'6'-15'3726,"-1"12"173,-3 5-3627,0-1 0,-1 1 0,1 0 0,-1 0 0,1-1-1,-1 1 1,0 0 0,0 0 0,2 4 0,38 72 4,4-3 0,81 104 0,-120-173-766,-4-6-816,-10-11-1060,5 9 2177,0 0 0,0 0 0,0 1 0,0-1 0,0 1 1,0-1-1,-6 0 0,-16-2-669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16476,'0'-3'1952,"3"-3"-1072,5-2-320,14-9 1017,4-5-177,11-8-392,5-3-224,3-6-376,1-1-112,-1 3-104,-7 0-72,-7 7-232,-10 4-168,-9 6-544,-5 4-264,-6 3 864,-1 2-224,-1 1-168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19564,'-6'-2'5985,"9"1"-5296,0 1-641,1-4-400,-1 1-1361,0 1 1489,1 4-232,0 1-200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 14835,'20'-41'5013,"-28"59"-825,-3 20-2965,3-10-675,5-19-428,-26 94 677,25-87-722,1 1 0,1-1 0,0 1 0,1 22 0,1-37-66,0 0-1,0 0 1,0 0-1,1 0 1,-1 0-1,0 0 1,1 0-1,-1 0 1,1 0-1,0-1 1,0 1-1,0 0 1,0 0-1,0 0 1,0-1-1,0 1 1,0-1-1,1 1 1,-1-1-1,2 2 1,-1-2-24,-1-1 1,1 1 0,0-1 0,-1 0-1,1 0 1,-1 1 0,1-1 0,0 0-1,-1 0 1,1-1 0,0 1 0,-1 0-1,1-1 1,0 1 0,-1-1 0,1 1-1,-1-1 1,1 1 0,-1-1 0,1 0-1,-1 0 1,0 0 0,1 0 0,-1 0-1,2-2 1,3-3-169,1-1 0,-1 1 0,0-1 0,-1 0 1,1-1-1,-2 1 0,1-1 0,-1 0 0,0-1 0,-1 1 0,0 0 0,3-11 0,2-13-333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18588,'0'-2'1936,"0"-3"-1127,-1 1-289,1 0 912,0 1 464,-2 3-1440,-1 8-816,-2 4-568,-1-1 808,2-2-224,-2-3-88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 19116,'0'-1'96,"0"1"0,0 0 0,0-1-1,1 1 1,-1-1 0,0 1 0,0 0 0,0-1 0,1 1-1,-1 0 1,0-1 0,1 1 0,-1 0 0,0-1 0,1 1 0,-1 0-1,0 0 1,1-1 0,-1 1 0,0 0 0,1 0 0,-1 0-1,1 0 1,-1-1 0,0 1 0,1 0 0,-1 0 0,1 0-1,-1 0 1,1 0 0,0 0 0,1 15 1635,-11 38-439,6-38-942,-8 51 229,-27 216-158,39-252-1386,-1-30 942,0 0 0,0 0 0,0 0 1,0-1-1,1 1 0,-1 0 1,0 0-1,0 0 0,0 0 0,0 0 1,0 0-1,0 0 0,0 0 0,0 0 1,0 0-1,0 0 0,0 0 0,0 0 1,0 0-1,0 0 0,0 0 0,0 0 1,0 0-1,0 0 0,0 0 0,0 0 1,0 0-1,0 0 0,1 0 0,-1 0 1,0 0-1,0 0 0,0 0 0,0 0 1,0 0-1,0 0 0,0 0 0,0 0 1,0 0-1,0 0 0,0 0 0,0-15-331,-1 0-86,-3-5-52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2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17764,'0'3'2080,"7"1"-1328,8-1-287,6-3 1423,11-3-872,5-4-192,9-4-304,1-4-96,1 1-239,-1 0-185,-8 1-929,-5 3 881,-18 1-184,-13 3-128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14691,'11'-20'2152,"-5"15"-991,-6 14 1206,-9 32-1314,-24 114 60,-13 166 0,41-241-3050,0-102-1145,0-8 2111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4:5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16788,'5'-5'252,"0"1"1,0-1 0,0 1 0,1 0-1,0 0 1,0 1 0,0-1 0,0 1-1,0 1 1,12-4 0,5-1 443,41-5 0,-25 7-99,54-1 0,-76 5-497,-1 2 0,1 1 0,-1 0 0,1 0 0,-1 2 0,17 5 0,-29-7-70,0 0-1,1 0 1,-1 0 0,0 0-1,0 0 1,0 1-1,-1 0 1,1 0 0,0 0-1,-1 0 1,0 1 0,0-1-1,0 1 1,3 5-1,-4-6 1,-1 0-1,0 0 1,0 1-1,0-1 1,0 0-1,0 0 1,-1 1-1,1-1 1,-1 1-1,0-1 0,0 0 1,-1 1-1,1-1 1,-1 0-1,1 1 1,-1-1-1,0 0 1,0 0-1,0 1 1,-1-1-1,-1 3 0,-5 8 106,-1 0 0,0-1 0,-1 0 0,-1-1-1,1 0 1,-2-1 0,0 0 0,-14 10 0,3-4 30,-1-2 1,-1 0 0,-45 19 0,69-34-169,-30 11-831,17-12 225,14 0 595,0 1 0,0 0 0,-1-1 0,1 1 0,0 0 0,0-1 0,-1 1 0,1 0 0,0-1 0,0 1 1,0-1-1,0 1 0,0 0 0,-1-1 0,1 1 0,0-1 0,0 1 0,0 0 0,0-1 0,0 1 0,0-1 0,0 1 1,0 0-1,1-1 0,-1 1 0,0-1 0,0 1 0,0 0 0,0-1 0,1 0 0,6-12-430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42 14003,'2'-4'483,"12"-16"920,-13 20-1318,-1-1 1,1 0 0,-1 1-1,1-1 1,-1 0-1,1 0 1,-1 0-1,0 1 1,1-1-1,-1 0 1,0 0-1,0 0 1,0 0 0,1 1-1,-1-1 1,0 0-1,0 0 1,0 0-1,-1-1 1,0 2 48,0 0 0,0 0 1,0 0-1,0 1 0,0-1 1,0 1-1,0-1 1,0 0-1,1 1 0,-1 0 1,0-1-1,0 1 0,0 0 1,0-1-1,1 1 0,-1 0 1,0 0-1,1-1 0,-2 3 1,1-2-16,-33 41 1252,1 2 0,-38 67 0,52-79-1124,1 1 1,1 0 0,3 1 0,-17 53 0,28-74-242,0 1 0,1 0 0,1 0 0,0 0 0,0 0 0,3 20 0,-1-25-131,1 0 0,0 0-1,0 0 1,1 0 0,0 0 0,1-1 0,0 1-1,0-1 1,1 0 0,10 13 0,-14-19 57,0 0 1,0-1 0,0 1 0,1 0 0,-1-1 0,1 1 0,-1-1-1,1 1 1,0-1 0,0 0 0,-1 0 0,1 0 0,0 0 0,0 0-1,0 0 1,0 0 0,0-1 0,0 1 0,0-1 0,0 1 0,0-1-1,1 0 1,-1 0 0,0 0 0,0 0 0,0 0 0,0 0 0,3-2-1,17-11-554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17308,'4'0'1896,"0"-1"-1304,6-2-224,5 0 945,3-1-529,4-2-168,5 1-304,0 0-80,2 0-200,-3 0-104,-2 2-360,-4 0-200,-4 2-488,-4 0 1000,-5 1-185,-2 0-215,-3 1-40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 16612,'7'-7'1776,"-7"11"-1040,-3 5-296,-7 6 1313,-4 7-697,-2 9-392,-3 7-152,-2 9-232,-2 2-24,3-1-96,-2 1-8,4-6-128,-1-3-184,5-12-536,2-8-328,2-20 808,6-12-152,3-17-128</inkml:trace>
  <inkml:trace contextRef="#ctx0" brushRef="#br0" timeOffset="1">16 105 15531,'5'5'1833,"3"8"-889,5 2-352,3 5 1296,5 0-759,5 2-329,3-2-136,4-3-536,0-2-248,-2-5-688,-1-2-264,-8-6 808,-5-2-209,-10-10-223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5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16219,'19'26'2001,"-2"4"-1217,-3 5-248,1 2 1385,0 7-1041,-2 4-16,-4 6-208,-6 5-88,-6 12-224,-10 0-80,-8 10-64,-4 1-16,-9 3-408,-2-2-336,-4-10 488,3-9-80,2-21-40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21069,'1'2'1608,"1"-1"-1256,-1-1-144,-2-1 392,-1 1-80,2-2-392,0-2-1960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17972,'-1'8'600,"0"9"703,5-18-896,20-19 160,-2-1 0,0 0 0,21-29 0,53-79-9,96-157-201,-176 264-333,-12 21 13,-3 8-20,-2 10 9,-53 227 293,22-45-106,26-150-367,3 1 0,3 52 1,0-97 82,0-1-92,0 1 1,0 0-1,1 0 1,-1-1-1,1 1 0,0 0 1,0-1-1,1 1 1,0 0-1,-1-1 1,5 6-1,-6-10 156,0 0 0,0 0 0,0 1 0,0-1 0,0 0 0,0 0 0,0 0 0,0 0 1,0 0-1,0 0 0,0 0 0,0 0 0,0 0 0,0 0 0,0 0 0,1 0 0,-1 1 0,0-1 0,0 0 0,0 0 0,0 0 0,0 0 0,0 0 1,0 0-1,0 0 0,0 0 0,1 0 0,-1 0 0,0 0 0,0 0 0,0 0 0,0 0 0,0 0 0,0 0 0,0 0 0,0 0 0,0 0 0,1 0 0,-1 0 1,0 0-1,0-1 0,0 1 0,0 0 0,0 0 0,0 0 0,0 0 0,0 0 0,0 0 0,0 0 0,0 0 0,1 0 0,-1 0 0,0 0 0,0 0 1,0-1-1,0 1 0,0 0 0,0 0 0,0 0 0,3-14-551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76 17084,'5'-8'599,"-2"5"-441,-1 0 0,0 0 0,0 0 0,0 0 1,0 0-1,0 0 0,-1-1 0,0 1 0,1-1 0,-1 1 0,-1-1 1,1 1-1,0-1 0,-1-6 0,0 9-113,0 1 0,0-1 0,0 1 0,0-1 0,0 1 0,0-1 0,0 1 0,-1 0 0,1-1 0,0 1-1,0-1 1,0 1 0,-1-1 0,1 1 0,0 0 0,-1-1 0,1 1 0,0 0 0,-1-1 0,1 1 0,-1 0 0,1-1 0,-1 1 0,1 0 0,0 0 0,-1 0 0,1-1 0,-1 1 0,1 0 0,-1 0 0,1 0 0,-1 0 0,1 0 0,-1 0-1,1 0 1,-1 0 0,1 0 0,-1 0 0,1 0 0,-1 0 0,0 1 0,-20 8 726,19-9-735,-21 16 200,0 1-1,1 1 1,1 1-1,-30 35 1,38-40-200,-33 36 58,-47 67 0,69-82-65,2 1 0,1 0 0,-18 46 0,32-66-11,2-1 1,-7 30-1,11-41-15,0 0-1,0 1 0,1-1 1,0 0-1,0 1 0,0-1 1,0 1-1,1-1 1,-1 0-1,1 1 0,0-1 1,0 0-1,1 0 0,0 0 1,2 6-1,-2-8-9,0 0 0,0 0 0,0-1 0,0 1 0,0 0 0,0-1 0,1 0-1,-1 1 1,0-1 0,1 0 0,-1 0 0,1-1 0,-1 1 0,1 0 0,-1-1 0,1 0 0,-1 1 0,1-1-1,0 0 1,-1 0 0,1 0 0,3-2 0,6 1-216,0-1 1,-1-1-1,19-6 1,3-5-444,34-18 1,-30 13 375,10-4-216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18692,'-6'9'1784,"-7"5"-1095,-2 8-265,-4 11 840,-3 5-248,2 8-336,0 3-192,5 0-232,2-2-40,7-5-112,3-9-64,7-15-64,8-6-72,4-15-392,2-12-288,5-16 640,3-11-144,-3-8-88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19964,'-5'8'1873,"1"-4"-1265,0-3 1584,5-3-2248,2-1-608,-4-3 552,-2-3-160,-1 1-160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16788,'-14'4'1839,"12"1"87,3-4-1773,0-1-1,1 1 1,-1 0 0,0-1-1,1 1 1,-1 0 0,0-1 0,1 0-1,-1 1 1,0-1 0,1 0-1,-1 0 1,1 0 0,1 0 0,20 0 226,0-1 0,0-1 1,30-6-1,68-22-182,-71 16-75,-3 1-127,0 0-740,91-13 0,-105 27 160,-32-1 587,-1 0 1,1 0 0,0 0 0,-1 0 0,1 0-1,0 0 1,-1 1 0,1-1 0,0 0-1,-1 0 1,1 1 0,-1-1 0,1 0 0,0 1-1,-1-1 1,1 0 0,-1 1 0,1-1 0,-1 1-1,1-1 1,-1 1 0,0-1 0,1 1-1,-1 0 1,1-1 0,-1 1 0,0-1 0,0 1-1,1 0 1,-1-1 0,0 1 0,0 0-1,0-1 1,0 1 0,0 0 0,0-1 0,0 1-1,0 0 1,0 0 0,0-1 0,0 1 0,0 0-1,0-1 1,-1 2 0,-11 15-362,-7 2-50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16676,'0'5'1488,"4"-3"-872,8-1-216,9-4 680,8-2-159,11-5-209,5 1-112,6 2-208,2 0-56,0 5-552,-1 4-280,-6 3-376,-9 3 696,0 0-176,-2 1-105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59:1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 18244,'-5'-1'129,"1"-1"-1,0 1 1,-1 0 0,1 0 0,-1 0 0,1 1-1,-1-1 1,0 1 0,1 0 0,-1 0-1,1 1 1,-1-1 0,1 1 0,-1 0 0,1 1-1,-1-1 1,1 1 0,-7 3 0,-3 2 28,0 1 1,1 0 0,0 1 0,-15 13-1,1 2-38,2 2 0,0 0 0,1 1 0,-26 41-1,36-46-105,1 0-1,1 0 0,0 2 0,2-1 0,1 1 0,-12 48 0,20-65 0,-1 1-1,1 0 1,1 0-1,0 0 0,0 0 1,0 0-1,2 9 1,-1-14 3,0 0 0,0 0 0,0 0 0,0 0 0,0 0 0,1 0 0,-1 0-1,1-1 1,0 1 0,0-1 0,0 1 0,0-1 0,0 0 0,0 0 0,1 1 0,-1-2 0,1 1 0,-1 0 0,6 2 0,1 0 35,0-1 1,0-1-1,0 1 1,0-2-1,0 1 0,0-1 1,1 0-1,-1-1 1,0 0-1,1-1 0,-1 0 1,16-4-1,-1-1 90,0-1 0,0-1 0,34-17 0,-25 9-3,-2-1-1,0-1 1,-1-2 0,-1-1 0,31-28-1,-49 38-108,0 1-1,-1-2 1,-1 1 0,1-1-1,-2-1 1,0 1-1,0-1 1,-1-1-1,-1 0 1,0 0-1,-1 0 1,0 0-1,-1-1 1,3-27-1,-6 35-31,-1 0 1,0 0-1,0 0 0,-1 0 0,0 0 0,0 0 0,0 1 0,-4-10 0,4 12-20,-1 1 0,0-1 0,0 1 0,0 0 0,0-1 0,0 1 0,-1 0 0,1 0 0,-1 1 0,0-1 0,0 0 0,0 1 1,0 0-1,-1 0 0,1 0 0,-5-3 0,0 3-113,0-1 0,1 1 0,-1 0 0,0 0 0,0 1 0,0 0 0,0 1 0,-15 1 0,-6 1-303,-31 8 0,32-4 269,-19 1-351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15779,'11'6'1969,"2"-3"-1233,1-6-336,6-3 1344,5-1-1015,3-2-281,0 2-696,-1 1-433,-4-1 569,0 2-184,-3 2-120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1509 12835,'12'-6'7176,"15"-3"-5049,-19 8-1936,1 1 1,-1 0-1,0 1 0,1 0 0,-1 0 1,0 1-1,10 3 0,-7-2-124,1-1-1,22 3 1,16-6 38,59-7-1,-3-1-60,198 4 658,-295 5-686,36-2-2,65-11 1,26-3-70,-135 16 55,113-4 45,161-25 0,-139 10 37,140-2 0,-158 15 19,15-8-30,-73 6-94,79 0 0,8 16 10,-81-2 17,108-6 0,-173 0-4,198-12 57,-161 13-42,1 0 1,-1 3-1,44 9 1,-55-7-17,2 2 22,1-2 1,0-1-1,0-1 1,0-2-1,51-2 1,-64-1-4,9-3-1,1 2 0,-1 0 0,1 2 0,49 7-1,-67-6 25,0 0-1,0 0 0,0 0 0,0-1 0,0-1 0,1 0 0,-1 0 0,0 0 1,-1-1-1,1-1 0,17-6 0,-17 5 70,0 1 1,0-1-1,0 2 0,1 0 1,-1 0-1,1 0 0,10 1 1,74 2-267,-37 0 258,-44-5-91,-12 3-7,0 1 0,0-1-1,0 0 1,0 1 0,0-1-1,1 1 1,-1-1 0,0 1-1,0 0 1,1 0 0,-1 0-1,2-1 1,-3 1-20,0 0-32,13-15 47,-1 0 0,0-1 0,-1 0 0,11-25 0,-10 16-50,12-36 1,-15 38 48,-8 19-6,8-19-27,0 0-1,-2 0 1,-1-1-1,-1 1 0,4-38 1,-12 6-53,6 36 38,1 1 0,1 0 0,1 1 0,1-1 0,13-26 0,8-20-60,-15 29 92,-2 0 0,-2-2 0,-1 1 0,-2-1 0,-2 0 0,1-44 0,-15-141 8,10 220 10,0-1 1,0 1-1,-1-1 0,1 1 0,-1 0 1,1-1-1,-1 1 0,0 0 0,0-1 1,0 1-1,0 0 0,0 0 0,-1 0 1,1 0-1,-3-3 0,2 4-4,0-1 0,-1 1 1,1 0-1,0 0 0,-1 0 0,1 0 0,-1 1 1,1-1-1,-1 1 0,1-1 0,-1 1 0,1 0 0,-1 0 1,-3 0-1,-21-1-7,-27-5 1,-13-1-45,-2 4 56,-344-32-94,-340-48-22,563 75-235,-324 28 0,324 2 288,-343 32 44,-284-28-194,750-25 232,40-1-28,1 0 0,0-2 0,-1-1 1,1-1-1,0-1 0,-30-10 0,53 14 6,0 1 0,0-1 0,0 1-1,0 0 1,0 0 0,0 0 0,0 0-1,0 1 1,0-1 0,0 1 0,-4 1-1,-36 15-40,22-8 32,-23 7 11,0-2 1,-62 12-1,105-26-2,-1 1-1,1 0 1,-1 0-1,1 0 1,-1-1 0,1 1-1,0 1 1,-1-1-1,1 0 1,0 0-1,0 0 1,0 1-1,0-1 1,0 0 0,0 1-1,0-1 1,0 1-1,0-1 1,1 1-1,-1 0 1,0 2-1,-8 41-83,7-35 66,-13 92-38,-17 81 99,-16 30 93,38-157-109,-2 105 1,12-115-21,2-1-1,3 1 0,1-1 1,2 0-1,2-1 1,24 65-1,-26-90 3,12 41-40,-19-55 39,1 0-1,-2 0 1,1 0 0,0 0-1,-1 0 1,0 0 0,0 0-1,-1 0 1,-1 8 0,2-11 4,-1-1 0,0 1 0,-1-1 1,1 1-1,0-1 0,0 0 0,0 1 1,-1-1-1,1 0 0,-1 0 0,1 0 1,-1 0-1,1 0 0,-1-1 1,1 1-1,-1 0 0,0-1 0,0 1 1,1-1-1,-1 1 0,0-1 0,-2 0 1,3-1-50,1 0-1,-1 0 1,0 0 0,1-1 0,-1 1 0,1 0 0,-1 0 0,1 0 0,0-1 0,-1 1 0,1 0 0,0-1-1,0 1 1,0 0 0,0-2 0,0-12-113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17196,'-1'0'154,"0"1"1,0-1-1,0 1 1,0 0 0,0 0-1,1 0 1,-1-1-1,0 1 1,0 0-1,0 0 1,1 0 0,-1 0-1,1 0 1,-1 0-1,1 1 1,-1-1-1,1 0 1,-1 2 0,1-2-35,0 0 0,0-1 0,1 1 0,-1 0 0,0-1 0,1 1 0,-1 0 0,0-1 0,1 1 0,-1-1 0,1 1 0,-1-1 1,1 1-1,-1-1 0,1 1 0,-1-1 0,1 1 0,-1-1 0,1 1 0,0-1 0,-1 0 0,2 1 0,5 2 315,1-1-1,-1 0 0,1 0 0,10 1 0,107 9 795,-105-12-1557,0 0 1,0-1-1,0-1 0,25-6 1,-27 1-494,-17 6 810,-1 1 0,1 0 0,-1-1 0,0 1 0,1 0 0,-1-1 0,0 1 0,1-1-1,-1 1 1,0 0 0,1-1 0,-1 1 0,0-1 0,0 1 0,0-1 0,1 1 0,-1-1 0,0 1 0,0-1 0,0 1 0,0-1 0,0 1-1,0-1 1,0 1 0,0-1 0,0 1 0,0-1 0,0 1 0,-1-1 0,1 1 0,0-1 0,0 1 0,0-1 0,-1 0 0,-6-8-448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17732,'4'9'1848,"9"-9"-928,4-4-319,12-2 791,2 0-192,11 0-224,2 1-128,2 3-319,0-1-241,-5 5-456,-2 3-297,-6 1-567,-3 1-296,-7-1 984,-6-2-264,-9-4-240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16404,'9'-5'522,"1"1"1,0 1 0,1-1 0,-1 2 0,1-1 0,-1 1 0,1 1 0,0 0 0,-1 1 0,22 1 0,-20 1-351,0 0 1,0 0-1,0 1 0,0 1 1,0 0-1,-1 1 1,0 0-1,0 1 0,13 8 1,-20-11-161,0 0 1,0 0 0,0 0-1,-1 1 1,1-1-1,-1 1 1,0 0 0,0 0-1,0 0 1,-1 0-1,0 0 1,1 1 0,-1-1-1,2 10 1,-2-7 39,-1 0 1,0 1-1,-1-1 1,1 1-1,-2-1 0,1 1 1,-1-1-1,-3 14 1,-3 3 187,-1 0 0,-1-1-1,-1-1 1,-23 40 0,-6-3 114,-2-2-1,-51 53 0,44-53-1281,43-50 623,-1-1 0,0 1 0,0-1-1,-1 0 1,-7 5 0,4-6-291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11073 1 13627,'1'0'88,"1"0"-1,-1 0 1,1 0 0,-1 1-1,0-1 1,1 0 0,-1 1 0,0-1-1,1 1 1,-1-1 0,0 1-1,0-1 1,1 1 0,-1 0 0,0 0-1,0 0 1,0 0 0,0 0-1,0 0 1,0 0 0,1 2 0,0 0 9,0 1 0,-1-1 0,0 0 0,1 1 0,-1-1 0,0 1 0,-1 0 0,1 4 1,0 9 172,0-1 0,-5 32 0,4-46-218,-7 46 566,-1 0-1,-23 69 1,-43 88 855,43-122-1258,16-35-195,2 2 0,2 0-1,-5 61 1,10-59 19,-2-1-1,-3 0 1,-17 52-1,15-72 11,-1 0-1,-2-1 0,-1 0 1,-33 43-1,-96 101 24,81-101-100,12-15 59,-3-2 0,-2-2 1,-2-4-1,-3-2 1,-1-2-1,-129 67 1,-133 72-72,193-106 8,-211 102 46,-49-23 21,302-126-35,-226 98 29,-109 36-23,289-128 33,-183 27 1,-147-15-51,401-46-1,-392 24-21,-1-24 54,-1044 16-101,855 20 81,-367 12 6,15 5-37,726-42 6,-376-28-1,441 4 1,150 9 22,-98 14 1,126-9 4,1 2-1,0 0 1,0 3-1,-50 21 0,60-21 1,2 1-1,-1 0 1,1 1-1,1 1 1,0 1-1,1 0 1,-26 31-1,17-11-24,2 0 0,2 2 0,1 1 0,-25 65 0,43-99 20,-3 9 10,0 0 0,1 1 0,0-1 0,1 1 0,-2 15 0,5-26-3,0 1-1,-1 0 1,1-1-1,1 1 1,-1-1-1,0 1 1,1-1-1,-1 1 1,1-1-1,0 1 1,0-1-1,0 1 1,0-1-1,0 0 1,0 0-1,1 1 1,-1-1-1,1 0 1,0 0-1,-1 0 1,1-1-1,0 1 0,0 0 1,0-1-1,0 1 1,0-1-1,1 0 1,-1 1-1,0-1 1,1 0-1,-1-1 1,5 2-1,9 2-36,0-1-1,0-1 0,0 0 1,0-1-1,0-1 0,30-4 1,-6-2-1220,61-17 0,-81 18 733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 17508,'0'-2'1399,"-1"3"-752,8 8 6,11 1-383,1-1 0,1-1 0,20 6 0,-21-8-176,-1 1 0,0 0-1,31 19 1,-47-25-66,0 1 0,0 0 0,0-1 0,0 1 0,0 0 0,-1 0 0,1 0 0,0 0 0,-1 1 1,0-1-1,0 0 0,1 1 0,-1-1 0,-1 0 0,1 1 0,0-1 0,-1 1 0,1 0 0,-1-1 0,0 1 0,1-1 0,-1 1 0,-1 0 0,1-1 0,0 1 0,-1-1 0,1 1 1,-1-1-1,0 1 0,-1 3 0,-4 8 197,0 0 0,-1 0 1,-1-1-1,-10 14 0,8-11-31,-66 96 1119,-54 93-1506,117-173-291,12-31 153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16307,'4'-10'1556,"-1"1"-1,0-1 0,3-17 1,-16 66 3711,-6 18-4941,3 25-391,3 0-1,0 108 1,10-188-32,0 0 0,0 0-1,0 0 1,0 0 0,0 0 0,-1-1 0,1 1-1,-1 0 1,1 0 0,-1 0 0,0 0 0,0-1-1,-1 3 1,2-4 38,0 0 0,-1 1 0,1-1-1,0 0 1,0 0 0,-1 0 0,1 0 0,0 1-1,0-1 1,-1 0 0,1 0 0,0 0 0,-1 0-1,1 0 1,0 0 0,0 0 0,-1 0-1,1 0 1,0 0 0,-1 0 0,1 0 0,0 0-1,-1 0 1,1 0 0,0 0 0,-1 0 0,1 0-1,-1 0 1,-10-13-1503,-1-7 223,-11-29 0,13 29 787,-9-22-420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16548,'13'-12'880,"1"0"1,0 1 0,1 1-1,0 0 1,0 1 0,1 1-1,31-12 1,-34 15-742,1 2 0,-1 0 0,1 0 0,0 2 0,-1-1 0,1 2 0,0 0 0,0 0 0,0 2 0,-1-1-1,26 8 1,-32-7-127,0 0-1,0 1 0,-1 0 0,1 0 0,-1 1 0,0 0 1,0 0-1,0 0 0,0 1 0,-1 0 0,1 0 0,-1 0 0,-1 1 1,1 0-1,-1-1 0,0 2 0,0-1 0,-1 0 0,1 1 0,-2 0 1,1 0-1,-1-1 0,3 15 0,-4-17 46,-1 0-1,1 0 1,-1 0-1,0 0 1,0 1-1,0-1 1,-1 0 0,0 0-1,0 0 1,0 0-1,0 0 1,0-1-1,-1 1 1,1 0 0,-1-1-1,0 1 1,0-1-1,-1 1 1,1-1-1,-1 0 1,0 0-1,0 0 1,0 0 0,0 0-1,-5 3 1,-8 4 108,-1-1 0,1 0 0,-2-1 0,-23 8 0,4-2-1077,56-26-2859,1 3 2891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16315,'2'-3'411,"0"1"-1,0-1 0,0 0 1,0 0-1,0 0 0,-1-1 1,1 1-1,1-5 0,-4 8-189,0 0-1,0 0 1,0 1-1,0-1 1,0 0-1,0 0 1,0 1-1,0-1 1,1 0-1,-1 1 1,0-1-1,0 1 1,0-1 0,1 1-1,-1-1 1,-1 2-1,-14 15 79,1 2 0,1 0 1,0 0-1,2 1 0,-15 32 0,12-22-232,1 1 0,2 1 1,-8 34-1,16-54-58,2-1 1,0 1 0,0 0-1,1 0 1,0 0-1,1 0 1,1 0 0,0 0-1,0 0 1,1 0-1,1 0 1,3 11 0,-4-19-99,0 0 0,0 0 0,0-1 0,0 1 0,0-1 0,1 1 0,-1-1 0,1 0 0,0 0-1,0 0 1,0-1 0,1 1 0,-1-1 0,7 4 0,-7-4-29,-1-1-1,1-1 0,-1 1 1,1 0-1,0 0 0,-1-1 1,1 0-1,0 1 0,0-1 1,-1 0-1,1 0 0,0-1 1,0 1-1,-1-1 0,1 1 0,0-1 1,-1 0-1,1 0 0,-1 0 1,1 0-1,-1 0 0,1 0 1,2-3-1,16-14-603,-1-5-106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16612,'1'0'100,"-1"-1"0,0 1 0,1-1 0,-1 1 0,0-1 0,1 1 0,-1 0 0,1-1 0,-1 1 0,1-1 1,-1 1-1,1 0 0,-1-1 0,1 1 0,-1 0 0,1 0 0,0-1 0,-1 1 0,1 0 0,-1 0 0,1 0 1,0 0-1,3 9 2086,-7 21 148,-77 160-983,61-147-2462,7-23-605,12-20 1682,-1 0 1,1 1-1,0-1 1,0 0-1,0 1 1,0-1-1,-1 0 1,1 0-1,0 1 0,0-1 1,-1 0-1,1 0 1,0 0-1,0 1 1,-1-1-1,1 0 1,0 0-1,0 0 1,-1 0-1,1 0 0,0 0 1,-1 1-1,1-1 1,0 0-1,-1 0 1,1 0-1,0 0 1,-1 0-1,1 0 1,0 0-1,-1 0 0,1 0 1,0-1-1,0 1 1,-1 0-1,1 0 1,0 0-1,-1 0 1,1 0-1,0 0 1,0-1-1,-1 1 0,1 0 1,0 0-1,0 0 1,-1-1-1,1 1 1,0 0-1,0 0 1,0-1-1,-1 1 1,1 0-1,0-1 1,0 1-1,0 0 0,0 0 1,0-1-1,0 1 1,0 0-1,-1-1 1,1 1-1,0 0 1,0-1-1,0 0 1,-3-13-885</inkml:trace>
  <inkml:trace contextRef="#ctx0" brushRef="#br0" timeOffset="1">0 97 13787,'5'0'1560,"0"5"-760,3 2-247,2 1 927,1 2-336,5 0-376,0 2-112,-1-2-207,1 0-169,0 0-432,-2-1-225,-1-2 1762,-1 0-1377,-4-1 104,-1-2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16604,'3'-8'1117,"0"1"0,1 0 0,7-12 0,27-36 47,50-54-1119,-83 103-39,0 0-7,0 0-1,0 1 0,1-1 1,0 1-1,0 0 0,0 1 1,8-5-1,-14 8 0,1 1 1,-1 0-1,0 0 0,0 0 0,0 0 1,1 0-1,-1-1 0,0 1 0,0 0 1,0 0-1,1 0 0,-1 0 0,0 0 1,0 0-1,1 0 0,-1 0 0,0 0 1,0 0-1,1 0 0,-1 0 0,0 0 1,0 0-1,1 0 0,-1 0 0,0 0 0,0 0 1,1 0-1,-1 0 0,0 0 0,0 0 1,0 1-1,1-1 0,-1 0 0,0 0 1,0 0-1,0 0 0,1 1 0,-1-1 1,0 0-1,0 0 0,0 0 0,0 0 1,0 1-1,1-1 0,-1 0 0,0 0 1,0 1-1,-2 16-28,-12 26-71,12-39 61,0 2-38,-8 20-291,-1 0 0,-21 35 0,20-45 155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18892,'7'14'643,"1"0"1,0-1-1,1 0 0,1-1 1,15 17-1,-12-15-443,-1 1 1,20 30-1,-29-38-130,0 0 1,0 1-1,-1-1 1,0 1-1,0-1 0,-1 1 1,0 0-1,-1 0 1,1-1-1,-1 1 0,-1 0 1,1 0-1,-1 0 1,-1-1-1,0 1 1,0-1-1,-3 9 0,0-3-175,0-1-1,0 1 0,-2-1 1,0 0-1,0-1 0,-1 1 0,0-2 1,-18 19-1,1-11-113,-2-5-98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16588,'5'-5'7092,"-4"5"-6839,14-1 2271,15 4-1255,5 3-459,38 13 0,-49-11-956,1-2-1,0 0 1,0-2 0,32 2-1,-56-6 23,1 0-1,-1-1 0,0 1 1,0 0-1,0 0 1,0 0-1,0-1 0,0 1 1,0 0-1,0-1 1,0 1-1,0-1 0,0 1 1,0-1-1,-1 1 1,1-1-1,0 0 1,0 1-1,0-1 0,-1 0 1,1 0-1,0 0 1,-1 0-1,1 0 0,0-1 1,2-3-246,2 1-478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12595,'18'-13'2048,"-2"0"1,1-1 0,16-19 0,-63 58 4311,-34 31-5588,32-22-517,-44 60-1,66-80-243,1 1 0,0 0 0,2 0 0,-1 1 0,2-1-1,0 2 1,-6 29 0,11-43-13,1-1-1,-1 1 1,1 0-1,0 0 1,0 0-1,0 0 1,0 0-1,0 0 1,1 0-1,-1 0 1,1 0 0,0-1-1,0 1 1,2 5-1,-1-7-4,-1 1 0,0-1-1,1 1 1,-1-1 0,1 0 0,-1 0-1,1 1 1,-1-1 0,1 0 0,0-1-1,0 1 1,0 0 0,-1 0-1,1-1 1,0 1 0,0-1 0,0 1-1,0-1 1,0 0 0,0 0 0,0 0-1,4 0 1,12-2-549,1-1 1,-1-1-1,0-1 0,0 0 1,0-1-1,21-11 0,13-3-542,-18 8 241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59 323 14363,'2'-4'7342,"-11"13"-4436,2 4-2643,-1 1 0,2 0 1,0 0-1,1 0 0,0 1 1,1 0-1,1 0 0,0 0 1,1 0-1,0 24 0,6-19-415,-4-19 108,1-1-1,-1 1 1,0-1 0,1 0-1,-1 1 1,0-1-1,1 1 1,-1-1-1,0 0 1,1 0-1,-1 1 1,1-1 0,-1 0-1,0 0 1,1 1-1,-1-1 1,1 0-1,-1 0 1,1 0-1,-1 0 1,1 1 0,0-1-1,1-1-70,-1 1 0,1-1 0,-1 1 0,1-1 0,-1 0 0,0 1 0,1-1 0,-1 0 0,0 0 0,0 0 0,1 0 0,-1 0 0,0 0 0,0-1 0,0 1 0,0 0 0,0 0 0,-1-1 0,2-1 0,27-50-1182,-13 22 454</inkml:trace>
  <inkml:trace contextRef="#ctx0" brushRef="#br0" timeOffset="1">82 1 18844,'-5'7'2104,"4"0"-1223,-1-1-425,1-2 1304,1 0-424,0-2-791,0 2-417,4-5-1913,-2-5 1529,1-1-144,2-6-208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0 851 12523,'1'1'47,"-1"-1"1,0 0-1,1 1 1,-1-1 0,1 0-1,-1 0 1,1 0-1,-1 1 1,0-1-1,1 0 1,-1 0 0,1 0-1,-1 0 1,1 0-1,-1 0 1,1 0-1,-1 0 1,1 0 0,-1 0-1,1 0 1,-1 0-1,1 0 1,-1 0-1,0 0 1,1-1-1,-1 1 1,1 0 0,-1 0-1,1 0 1,-1-1-1,0 1 1,1 0-1,-1-1 1,0 1 0,1 0-1,-1-1 1,21-18 408,-13 11-156,14-11 141,155-130 1692,-137 120-1993,1 1-1,77-39 1,-13 18-5,3 5 1,1 4-1,2 6 1,181-33-1,-86 33-152,996-137 120,-1165 167-103,790-66 8,-105 64-23,-48 4 206,252-8 453,-879 13-631,690 55 430,-446-11-122,-221-31-271,-1 3 0,73 32 0,-98-29 44,0 1 1,41 30-1,-41-24 31,68 32-1,37 3 32,-145-62-121,0 1 1,-1-1-1,0 1 0,0 0 1,1 0-1,-2 0 1,1 0-1,0 1 0,-1-1 1,1 1-1,-1-1 1,0 1-1,0 0 0,-1 0 1,1 0-1,-1 0 1,1 0-1,-1 0 0,-1 0 1,1 0-1,-1 1 1,1-1-1,-1 5 0,-1 6 55,1-1 0,-2 1 0,0 0 0,0-1-1,-8 22 1,-12 33 578,27-47 83,-25 57-572,20-107-2157,19-58-1765,-14 67 2860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13251,'6'7'5805,"10"19"-4647,-16-24-953,23 36 281,1-1 0,1 0-1,2-2 1,2-1 0,1-1 0,39 33 0,-63-61-432,0-1 1,0 0-1,1 1 1,-1-2-1,1 1 1,0-1-1,0 0 1,12 3-1,-16-5-26,0-1 0,0 1 0,1-1 1,-1 0-1,0 0 0,0 0 0,0 0 0,0-1 0,0 1 0,0-1 1,0 0-1,0 0 0,0 0 0,0 0 0,0 0 0,0-1 0,-1 1 1,1-1-1,0 0 0,-1 0 0,0 0 0,1 0 0,1-2 0,5-8 42,-1 1-1,0-1 1,0 0-1,-2-1 1,1 0-1,-2 0 1,0 0-1,0-1 1,-1 1-1,-1-1 1,0 0 0,-1 0-1,1-25 1,-3-15 19,-1-1 0,-11-62 0,12 113-88,-19-106-1587,20 104 1324,3-4-88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 16660,'-13'3'1104,"-2"-3"-832,-1-8-80,4 4 376,2 3-184,9 1-152,-5 8-120,5 4-296,-2 1 320,2-3-128,-1-6-56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64 13523,'1'-1'134,"-1"1"1,0-1-1,0 1 0,0-1 1,0 0-1,0 1 1,0-1-1,0 1 0,-1-1 1,1 1-1,0-1 1,0 1-1,0-1 0,-1 1 1,1-1-1,0 1 1,0-1-1,-1 1 0,1-1 1,0 1-1,-1-1 1,1 1-1,-1 0 0,1-1 1,0 1-1,-1-1 0,0 1 1,-15-18 1564,12 15-1477,-1-1 0,1 1 0,-1 0 0,0 0 0,0 1 0,0-1-1,-1 1 1,1 0 0,-1 0 0,1 1 0,-1 0 0,1 0 0,-1 0-1,-9 0 1,7 2-77,0 0 0,0 0-1,0 1 1,0 0-1,0 0 1,0 1 0,1 0-1,-1 0 1,-8 6-1,-3 3-57,0 1-1,2 1 0,-1 0 0,2 2 0,0 0 0,-21 27 1,15-15-82,2 1 0,0 1 0,2 1 0,1 0 0,2 2 0,1 0 0,1 0 0,2 1 0,-7 37 0,17-56-3,0-1 0,0 1-1,1 0 1,1 0 0,0 0 0,1-1-1,1 1 1,1-1 0,-1 0-1,2 0 1,0 0 0,1 0 0,14 24-1,-12-25 1,0 0 0,2-1-1,-1 0 1,1 0 0,1-1 0,0 0-1,1-1 1,0 0 0,0-1-1,1 0 1,0-1 0,0-1 0,18 8-1,-22-12 1,0 0 0,0-1 0,0 0 0,0 0 0,1-1 0,-1 0 0,0-1-1,1 0 1,-1-1 0,16-2 0,-11 0 6,0-1-1,0 0 1,0-1-1,-1-1 1,1 0-1,14-9 1,2-6 19,0 0 1,-2-2-1,0-1 0,38-45 1,-26 23 176,-1-3 1,-3-1-1,31-58 0,-60 97-108,-1 0 0,-1-1-1,0 0 1,0 0-1,-1-1 1,-1 0-1,4-23 1,-7 31-63,1 0 1,-2-1-1,1 1 0,0-1 1,-1 1-1,0-1 1,0 1-1,-1 0 0,0 0 1,1 0-1,-2 0 1,1 0-1,-1 0 0,1 0 1,-1 1-1,0-1 1,-1 1-1,1 0 0,-1 0 1,-7-6-1,-11-7 22,0 0 0,-1 2 0,0 0 0,-50-21 0,59 30-208,0 1 1,0 0-1,0 1 1,0 0-1,-1 2 1,0-1-1,0 2 1,1 0-1,-1 1 1,-27 3-1,34-1-113,0 0-1,0 0 0,0 1 1,1 1-1,-1-1 1,-9 8-1,13-9 131,0-1-513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14171,'-43'9'1785,"23"-1"2355,68-1-3605,0-2 0,1-2 0,-1-2 0,82-10 1,40-14-10,2 7 0,174 6 1,6-2-231,-255 5-108,-45 2 104,60-13 0,-67 9-182,-21 5-89,0 2 0,0 0-1,38 3 1,70 14-5,-1 1-4,-97-16 12,64-7-1,-13 0 1,-70 5-25,0-1-1,-1 0 1,0 0 0,0-2 0,0 1-1,16-9 1,-11 5-9,0 1-1,24-6 1,-36 11 10,0 1 1,0 0 0,-1 1 0,1-1-1,0 2 1,0-1 0,0 1 0,0-1-1,0 2 1,10 2 0,-7-1 3,-1-1 0,1 0 0,1-1 0,-1 0 0,10-1 0,24 3-39,-36-1 20,0 0 0,0 1 0,0-1 1,0 2-1,0-1 0,-1 1 0,0 0 0,0 1 0,0-1 0,0 1 0,11 12 0,-17-16 6,0 0 0,1 0 0,-1 0-1,0-1 1,0 1 0,0 0-1,0-1 1,1 1 0,-1-1 0,0 1-1,0-1 1,1 0 0,-1 1 0,0-1-1,1 0 1,-1 0 0,0 0-1,1 0 1,-1 0 0,1 0 0,-1 0-1,0-1 1,1 1 0,-1 0-1,0-1 1,0 1 0,2-2 0,4-1-6,-1-1 1,0 0-1,0 0 1,6-8 0,20-10-13,-18 17 37,1 0 0,0 1 0,0 1 0,1 1 0,-1 0 0,25 0 0,5 5 68,-33-2-5,0 0 1,0-1 0,0 0 0,20-3 0,-38 4-341,1 0 0,0 0 0,-1 0 0,0-1 0,1 0 0,-1 0 0,1-1 0,-7-1 0,8 1 138,1 0 0,-1 0 0,1-1 0,0 0 0,-1 1 0,1-1 0,0 0 0,0-1 1,0 1-1,0 0 0,1-1 0,-1 0 0,1 0 0,-4-4 0,-17-29-762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17316,'8'-22'2264,"-4"16"-1357,-1 16 1320,-2 13-1497,-2 0-1,-7 45 0,1-12-364,6-51-343,-56 691 860,57-655-985,0-27-1244,-2-39 91,1-4 815,1-4-186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17340,'-1'6'2102,"-2"2"-1864,0 0 0,1 1 0,1-1 1,-1 1-1,1 15 0,1-23-226,0-1 0,0 0-1,1 1 1,-1-1 0,0 1-1,1-1 1,-1 0 0,0 1 0,1-1-1,-1 0 1,0 0 0,1 1 0,-1-1-1,1 0 1,-1 0 0,0 1-1,1-1 1,-1 0 0,1 0 0,-1 0-1,1 0 1,-1 0 0,1 0 0,-1 0-1,1 0 1,-1 0 0,1 0-1,-1 0 1,0 0 0,1 0 0,-1 0-1,1 0 1,-1 0 0,1-1-1,19-4 207,-18 4-183,14-6 113,1-1-1,-2 0 1,1-1 0,14-12 0,-16 11-58,1 1 0,0 0 0,0 0 0,23-8 1,-17 15-34,-20 2-52,-1 0 0,1 0 1,-1 0-1,1 0 0,-1 0 0,1 1 0,-1-1 1,1 0-1,-1 0 0,1 1 0,-1-1 0,1 0 1,-1 1-1,0-1 0,1 0 0,-1 1 0,0-1 1,1 1-1,-1-1 0,0 0 0,1 1 0,-1 0 1,0 1 9,1 1 0,-1-1 1,0 0-1,0 1 1,0-1-1,0 0 1,-1 1-1,1-1 1,0 0-1,-1 1 1,0-1-1,0 0 0,-1 3 1,-50 121 55,52-125-64,0-1 1,0 0-1,-1 0 0,1 0 1,0 1-1,0-1 1,0 0-1,0 0 1,0 0-1,0 1 1,0-1-1,0 0 0,0 0 1,0 0-1,0 1 1,0-1-1,0 0 1,0 0-1,0 1 1,0-1-1,0 0 1,0 0-1,0 0 0,0 1 1,0-1-1,1 0 1,-1 0-1,0 0 1,0 0-1,0 1 1,0-1-1,0 0 1,1 0-1,-1 0 0,0 0 1,0 1-1,0-1 1,10-1 114,11-7-137,-4-2-54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 19380,'12'-5'2161,"-8"5"-1201,-3 4-400,-1 3 1184,-1 2-383,-2 1-481,0 0-312,-1 1-688,0-1-400,-1 3 600,0-3-168,-3 4-120,1 1-72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24061,'4'4'2465,"4"12"-1753,0 14-4129,-7-30 4609,0-6-359,2-4-233,2-1-80,-4-1-248,3-1-552,-1 3-416,-3 6 912,-3 1-328,-5 2-120,-1 1-104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13827,'16'-62'5530,"-15"82"-1450,0 10-3449,-1 404 1091,2-185-1664,-2-236-65,1-9-1,-1 0 0,0 0 0,0 0 0,0 0 0,-1 0 0,1 0 0,-1 0 0,0 0 0,-2 4 0,3-7-12,0-1 0,0 0 0,0 0 0,0 0 0,0 1 0,0-1 0,0 0 0,-1 0 0,1 0 0,0 1 0,0-1 0,0 0 0,0 0 0,-1 0 0,1 0 0,0 1 0,0-1 0,0 0 0,-1 0 0,1 0 0,0 0 0,0 0 0,0 0 0,-1 0 0,1 0 0,0 0 0,0 0 0,-1 0 0,1 0 0,0 0 0,0 0 0,0 0 0,-1 0 0,1 0 0,-1 0 0,-7-7-673,-6-19-149,12 21 834,-11-24-364,2-6-141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18572,'2'-11'299,"1"0"1,1 1-1,0 0 1,0 0-1,1 0 1,0 0-1,0 1 1,1-1-1,1 1 1,-1 1-1,2-1 1,-1 1-1,1 1 1,0-1-1,1 1 1,-1 1-1,1 0 0,1 0 1,-1 0-1,1 1 1,0 1-1,0 0 1,1 0-1,-1 1 1,1 0-1,15-2 1,-9 4-241,-1 0 1,1 0-1,-1 2 1,1 0-1,-1 1 1,0 0 0,20 7-1,-27-7-49,-1 1 0,1 0 0,-1 0 0,0 1 0,0 0-1,0 1 1,-1-1 0,0 1 0,0 1 0,0-1 0,0 1 0,-1 1 0,0-1 0,0 1 0,5 8-1,-9-10 19,1-1-1,-1 1 0,0-1 0,0 1 0,-1 0 0,1 0 0,-1 0 0,0-1 1,-1 1-1,1 1 0,-1-1 0,0 0 0,0 0 0,-1 8 0,-1-6 18,0 1 0,0-1 0,-1 0-1,0 0 1,0-1 0,-1 1 0,1-1-1,-2 1 1,-4 5 0,-4 3 39,0-1-1,-1-1 1,-1 0 0,0 0-1,-1-2 1,-28 16 0,32-19-143,-2-1 0,1 0 0,-1-1 0,0-1 0,0 0 0,-1-1 0,-27 4 0,41-7-35,0-1 0,0 0 1,-1 0-1,1 0 0,0 0 1,0 0-1,0 0 0,0 0 1,-1-1-1,1 1 1,0 0-1,0-1 0,0 1 1,0-1-1,0 1 0,0-1 1,0 1-1,0-1 0,0 0 1,0 0-1,0 1 0,0-1 1,0 0-1,0-1 0,0 0-39,1 1 0,-1 0 0,1-1 0,0 1-1,0 0 1,0-1 0,0 1 0,0-1 0,0 1-1,0 0 1,0-1 0,0 1 0,0 0 0,1-1-1,-1 1 1,1 0 0,-1-1 0,1 1 0,-1 0-1,1 0 1,1-2 0,7-12-907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 15195,'-1'-2'259,"0"1"0,0-1 0,-1 0 1,1 1-1,0-1 0,-1 1 0,1-1 0,-1 1 0,1-1 0,-1 1 0,-2-1 0,3 2-185,0 0 0,1 0 0,-1 0 0,0 0 0,0 0 0,0 0 0,0 0 0,0 0 0,0 0 1,1 1-1,-1-1 0,0 0 0,0 1 0,0-1 0,1 1 0,-1-1 0,0 1 0,0-1 0,1 1 0,-1-1 0,1 1 0,-1 0 0,0-1 0,1 1 0,-1 0 0,1 0 0,-1-1 0,0 3 0,-7 11 297,0 1 1,1 1-1,0-1 0,2 1 1,-6 20-1,0 0 22,-36 134 827,41-140-1020,1 0 0,2 0 0,1 56 0,2-81-219,0 0-1,1 0 1,0 0-1,0 0 1,0 0-1,1 0 1,-1-1-1,1 1 1,1-1-1,-1 1 1,0-1-1,6 7 1,-6-9-81,0 0 0,0 1 0,1-1 0,-1 0 0,1 0 0,0 0 0,-1-1 0,1 1 0,0-1 0,0 1 0,0-1-1,0 0 1,0 0 0,0 0 0,1-1 0,-1 1 0,0-1 0,0 0 0,0 0 0,6 0 0,-2-1-33,-1 0-1,0-1 1,1 1-1,-1-1 0,0 0 1,10-6-1,10-8-504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155 233 15579,'-8'27'1913,"-7"9"-1089,-3 1-360,-4 5 2169,-1 2-1745,5 3-504,-1 1-24,8-7-360,-1-6-248,6-12-424,4-9-296,3-14 751,2-9-183,5-14-144</inkml:trace>
  <inkml:trace contextRef="#ctx0" brushRef="#br0" timeOffset="1">71 330 16588,'-3'18'1576,"-1"7"-976,1 0-192,3 0 712,3-2-247,8-3-233,5-4-160,8-6-528,6-5-192,6-7-600,1-5-313,2-10 865,-4-8-240,-4-10-248</inkml:trace>
  <inkml:trace contextRef="#ctx0" brushRef="#br0" timeOffset="2">345 1 16099,'-5'7'311,"1"1"0,0 1 0,0-1-1,1 0 1,0 1 0,0 0 0,1-1-1,1 1 1,-1 0 0,1 0-1,1 0 1,0 0 0,1 14 0,15 84 874,-10-76-979,-1 0 1,0 36-1,-5-56-183,0 0 1,-1 0-1,0 0 0,-1 0 1,-1 0-1,0 0 0,0-1 0,-1 1 1,0-1-1,-6 10 0,1-5-98,0 0 1,-1-1-1,-1 0 0,0-1 1,-1 0-1,0-1 0,-1 0 1,0-1-1,-1 0 0,0-1 1,-18 9-1,5-8-102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177 197 13611,'-1'-18'5196,"-1"36"-1361,1 1-3688,-6 48 811,-27 330-576,33-387-1099,-1-13 56,-3-18-158,4 16 786,-4-19-573</inkml:trace>
  <inkml:trace contextRef="#ctx0" brushRef="#br0" timeOffset="1">1 201 15955,'0'-7'389,"1"1"-1,0 0 0,1-1 1,-1 1-1,1 0 0,1 0 1,-1 0-1,1 0 0,0 0 1,0 0-1,1 1 1,-1 0-1,1 0 0,0 0 1,1 0-1,9-8 0,-1 2-121,0 0 0,1 1-1,1 1 1,0 0 0,19-8-1,-20 11-222,0 2-1,-1-1 1,1 1 0,1 1-1,-1 1 1,0 0 0,1 1-1,22 0 1,-32 2-36,1-1 0,0 1 0,0 0 0,-1 1 1,1-1-1,-1 1 0,1 0 0,-1 1 0,0-1 0,8 6 0,-10-5 6,0-1 0,0 1 0,0 0 0,0 0 0,-1 0 0,1 0 0,-1 0 0,0 1 0,0-1 0,0 1-1,0 0 1,-1-1 0,1 1 0,-1 0 0,0 0 0,1 7 0,-2-1 80,1 1 1,-1-1-1,-1 1 1,0-1-1,0 1 1,-1-1-1,0 0 1,-1 0-1,0 0 0,-8 16 1,0-3 146,-1-1 1,-1 0-1,-19 24 0,19-29-48,-1 0 0,-27 24 0,36-36-212,0 0 0,-1-1 0,1 0 0,-1 0 0,0-1 0,0 1 0,0-1 0,0-1 0,-1 1 0,1-1 0,-1 0 0,-11 1 0,17-2-31,-1-1 0,0 0-1,0 0 1,0-1 0,1 1-1,-1 0 1,0-1-1,0 1 1,1-1 0,-1 1-1,0-1 1,1 0-1,-1 1 1,0-1 0,1 0-1,0 0 1,-1 0-1,1-1 1,-1 1 0,1 0-1,0 0 1,-2-3-1,2 2 21,0 0 0,-1-1 0,1 1 0,0-1-1,0 1 1,1-1 0,-1 0 0,0 1-1,1-1 1,0 0 0,0 1 0,-1-1 0,2 0-1,-1-4 1,3-2-309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 15163,'5'-36'5664,"-5"36"-5613,-1 0-1,1-1 1,0 1 0,0 0-1,0 0 1,0 0 0,-1 0-1,1 0 1,0 0 0,0 0-1,0 0 1,-1 0 0,1 0-1,0 0 1,0 0-1,0 0 1,-1 0 0,1 0-1,0 0 1,0 0 0,0 0-1,-1 0 1,1 0 0,0 0-1,0 0 1,0 0 0,-1 0-1,1 0 1,0 0-1,0 0 1,0 0 0,-1 1-1,1-1 1,0 0 0,0 0-1,0 0 1,0 0 0,0 0-1,-1 1 1,1-1 0,-8 6 549,-1 6-218,1 0 0,0 0 0,1 0 0,-10 25 0,-15 56 100,-3 50-103,32-124-386,0 0 0,2 1 0,0-1 0,1 1 0,5 29 1,-5-46-64,1 1-1,-1-1 1,1 0 0,0 0 0,0 0 0,0 0 0,1-1 0,-1 1 0,1 0 0,-1 0 0,1-1 0,0 1 0,0-1 0,0 1-1,0-1 1,3 2 0,-3-3-12,0 0-1,0 0 0,0 0 0,0-1 1,0 1-1,0 0 0,0-1 1,0 0-1,0 1 0,0-1 0,0 0 1,0 0-1,0 0 0,0 0 0,0-1 1,0 1-1,0-1 0,0 1 1,0-1-1,0 1 0,0-1 0,0 0 1,0 0-1,-1 0 0,4-3 1,18-14-496,0-5-211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15219,'2'1'181,"-1"0"0,0 0 0,0 0 0,0 0-1,1 0 1,-1 0 0,0 1 0,-1-1 0,1 0-1,0 1 1,0-1 0,0 1 0,-1-1 0,1 1 0,-1-1-1,1 1 1,-1-1 0,0 1 0,1-1 0,-1 1-1,0 0 1,0-1 0,0 1 0,0 0 0,-1 2-1,-1 7 248,0-1-1,-5 19 0,4-20-31,-9 26-159,-1-1 0,-1-1 0,-2 0 1,-2-1-1,-21 30 0,18-37-1694,21-25 1424,-1 1 0,1-1 0,-1 1 0,1-1 0,-1 0 0,1 1 0,-1-1 0,1 1 0,-1-1 0,1 0 0,-1 1 0,0-1 0,1 0 0,-1 0 0,1 0 0,-1 1 0,0-1 0,1 0 0,-1 0 0,0 0 0,1 0 0,-1 0 0,0 0 0,1 0 0,-1 0 0,0 0 0,1-1 0,-1 1 0,1 0 0,-1 0 0,0-1 0,1 1 0,-1 0 0,1 0 0,-1-1 0,1 1 0,-1-1 0,1 1 0,-1-1 0,1 1 0,-1 0 0,1-1 0,0 0 0,-1 1 0,0-1 0,-5-20-641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1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18300,'5'8'1632,"3"1"-1088,-1 1-208,6 2 833,2-1-369,7 2-376,4 1-96,5 1-56,-1-3-80,5 0-176,-5-2-112,0 1-520,-4-1-384,-6-1 840,-3 0-160,-1-2-144</inkml:trace>
  <inkml:trace contextRef="#ctx0" brushRef="#br0" timeOffset="1">403 0 15011,'2'6'633,"-1"0"1,1-1-1,-1 1 0,1-1 0,1 1 1,-1-1-1,1 0 0,0 0 0,5 7 1,8 14 349,-5-1-673,0 0-1,-2 1 0,-1 0 1,-1 0-1,5 40 0,-10-45-317,-1 1 0,-1-1 0,-1 1 0,0-1 0,-2 0 0,0 0 0,-10 32-1,5-30-107,-1 0-1,0-1 0,-2 0 0,-22 35 0,6-25-28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36 13659,'2'-1'202,"0"0"0,0 0 1,-1 0-1,1 0 0,0-1 0,-1 1 0,1 0 0,-1-1 1,0 1-1,1-1 0,-1 0 0,0 1 0,1-3 1,-2 3-152,0 1 1,0 0-1,1-1 1,-1 1 0,0 0-1,0-1 1,0 1 0,0 0-1,0-1 1,0 1-1,0 0 1,0-1 0,-1 1-1,1 0 1,0-1-1,0 1 1,0 0 0,0-1-1,0 1 1,0 0-1,-1 0 1,1-1 0,0 1-1,0 0 1,-1-1 0,1 1-1,0 0 1,-1-1-1,-18-3 1298,8 4-1057,0 1 0,0 0 0,0 1 0,0 1 0,0-1 0,0 2 0,0-1 0,-10 6 1,0 1-139,0 2 1,-34 24-1,47-32-152,0 2 0,1-1 0,0 1 0,0 1 0,1-1 0,0 1 0,0 0 0,0 0 0,1 1 0,-8 13 0,13-20-14,0 0 1,0 0 0,-1-1-1,1 1 1,0 0 0,0 0-1,0 0 1,0 0 0,0-1-1,0 1 1,0 0 0,0 0-1,0 0 1,1-1 0,-1 1-1,0 0 1,0 0 0,1 0-1,-1-1 1,0 1-1,1 0 1,-1-1 0,1 1-1,-1 0 1,1-1 0,-1 1-1,1-1 1,0 1 0,-1 0-1,1-1 1,0 1 0,-1-1-1,1 0 1,0 1 0,0-1-1,-1 0 1,1 1 0,0-1-1,0 0 1,0 0-1,0 0 1,6 2-72,0-1 0,0 0 0,13 0 0,-12-1 6,30 1-203,34 2-87,-65-2 335,1 0 1,-1 0 0,0 1 0,0 0-1,0 1 1,0-1 0,8 6 0,-14-8 27,0 0 1,-1 0-1,1 1 1,0-1-1,-1 1 1,1-1 0,0 1-1,-1-1 1,1 1-1,-1-1 1,1 1-1,0 0 1,-1-1-1,0 1 1,1 0-1,-1-1 1,1 1 0,-1 0-1,0 0 1,1-1-1,-1 1 1,0 0-1,0 0 1,0-1-1,0 1 1,1 0-1,-1 0 1,0 0 0,0 0-1,-1 1 1,0 0 12,0 0 1,0 0 0,0-1-1,0 1 1,0 0 0,-1-1-1,1 1 1,0-1 0,-1 1-1,0-1 1,-3 3 0,-6 3 155,-1 0 0,-22 9 0,33-15-154,-28 12 451,-1-2 0,-1 0 1,-43 8-1,65-19-1231,11-4 417,12-5 56,0 2-72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17756,'2'0'286,"0"0"0,-1-1 0,1 1 0,-1 0 0,1 1 0,0-1 0,-1 0 0,1 0 0,-1 1 1,1-1-1,0 1 0,-1-1 0,3 2 0,10 3 408,18-1-10,1-1-1,-1-1 0,52-4 0,-11 0-647,-68 3-229,-1-1 0,1 0 0,-1 1 0,1 0 0,-1 0 0,5 3 1,-9-4 134,1 0 0,-1 0 0,1 0 0,-1 0 0,0 0 0,1 1 0,-1-1 0,0 0 0,1 0 0,-1 1 0,0-1 1,1 0-1,-1 0 0,0 1 0,1-1 0,-1 0 0,0 1 0,0-1 0,1 1 0,-1-1 0,0 0 0,0 1 0,0-1 1,0 1-1,0-1 0,1 1 0,-2 0 4,1 0-1,-1 0 1,1-1 0,-1 1 0,0 0-1,1 0 1,-1-1 0,0 1 0,0 0-1,1-1 1,-1 1 0,0-1 0,0 1-1,0-1 1,0 1 0,1-1 0,-1 0-1,-1 1 1,-16 6-669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13939,'-2'4'630,"-5"24"1433,7-27-1976,0 0 0,0 0 1,0 0-1,0-1 0,0 1 0,0 0 1,0 0-1,1-1 0,-1 1 0,0 0 1,1 0-1,-1-1 0,0 1 0,1 0 1,-1-1-1,1 1 0,-1 0 0,1-1 1,-1 1-1,1-1 0,0 1 0,-1-1 1,1 1-1,0-1 0,-1 1 0,1-1 1,0 0-1,0 1 0,-1-1 0,1 0 1,0 0-1,0 0 0,-1 1 0,2-1 1,6 1 380,0-1 1,1 1 0,-1-2 0,0 1-1,0-1 1,11-2 0,54-16 1174,-37 9-1028,28-8 179,-27 7-1132,59-10 1,-98 20-218,-8 0 155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16460,'-1'2'2983,"5"0"-1346,6 3 27,74 7 2323,43 7-3043,-126-18-953,46 4 146,-45-5-175,1 0 0,0 0-1,-1 0 1,1 0 0,0 0-1,-1-1 1,1 1 0,-1-1-1,1 0 1,0 1 0,-1-1-1,1 0 1,-1-1 0,4-1-1,-6 3 0,0 0-1,0 0 0,1-1 0,-1 1 0,0 0 0,0 0 0,0-1 0,1 1 0,-1 0 0,0-1 0,0 1 0,0 0 0,0 0 0,0-1 0,1 1 0,-1 0 0,0-1 0,0 1 0,0 0 0,0-1 0,0 1 0,0 0 0,0-1 0,0 1 0,0 0 0,0-1 0,0 1 0,-1 0 1,1-1-1,0 1 0,0 0 0,0-1 0,0 1 0,0 0 0,-1 0 0,1-1 0,0 1 0,0 0 0,0 0 0,-1-1 0,1 1 0,0 0 0,0 0 0,-1 0 0,1-1 0,0 1 0,-1 0 0,1 0 0,0 0 0,-1 0 0,1 0 0,-1-1 0,-17-3-521,0 2-63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184 261 14771,'6'-6'719,"-1"-1"0,-1 0-1,1 0 1,5-11 0,-10 17-541,1-1 1,0 1-1,0 0 0,0-1 1,-1 0-1,1 1 1,-1-1-1,0 1 1,1-1-1,-1 1 1,0-1-1,0 0 1,0 1-1,0-1 1,0 0-1,0 1 0,0-1 1,-1 0-1,1 1 1,0-1-1,-1 1 1,1-1-1,-1 1 1,0-1-1,0 1 1,0-1-1,1 1 0,-1 0 1,-2-3-1,1 4-111,1-1-1,0 0 1,-1 1-1,1 0 1,-1-1-1,1 1 1,-1 0-1,1 0 1,0-1-1,-1 1 0,1 0 1,-1 0-1,1 1 1,-1-1-1,1 0 1,-1 1-1,1-1 1,-1 0-1,1 1 1,-3 1-1,-29 16 178,27-15-170,-9 7-43,0 0 0,0 1-1,1 1 1,-22 22 0,32-29-27,0-1 1,0 1 0,0 0 0,1 0 0,-1 0 0,1 0 0,1 1 0,-1-1 0,1 1-1,0 0 1,0 0 0,0-1 0,1 1 0,0 0 0,0 0 0,0 1 0,1 10-1,0-16-4,0 1 0,1-1-1,-1 1 1,0-1 0,0 1-1,1-1 1,-1 1 0,1-1-1,-1 1 1,1-1-1,0 0 1,0 1 0,-1-1-1,1 0 1,0 1 0,0-1-1,0 0 1,0 0-1,1 0 1,-1 0 0,0 0-1,0 0 1,1 0 0,-1-1-1,0 1 1,1 0-1,-1-1 1,1 1 0,-1-1-1,0 1 1,1-1 0,0 0-1,-1 0 1,1 0-1,-1 1 1,1-1 0,-1-1-1,1 1 1,-1 0 0,1 0-1,-1-1 1,1 1-1,1-1 1,4-1 24,0-1-1,0 0 1,0 0-1,-1-1 1,1 1-1,-1-1 1,9-8 0,4-5 141,-2-2 0,0 0 0,-1 0 0,-1-2 0,0 0 0,-2-1 0,-1 0 0,0-1 0,-2 0 0,9-30 0,-16 46-108,-1 0 0,0 0 0,-1 0 1,1-1-1,-1 1 0,-1 0 0,0-1 1,0-10-1,-1 16-48,1 0 0,-1 0 1,1 0-1,-1 0 0,0 0 0,0 0 1,1 0-1,-1 0 0,-1 1 0,1-1 1,0 0-1,0 1 0,-1-1 0,1 1 1,-1-1-1,1 1 0,-1 0 0,0-1 0,1 1 1,-1 0-1,0 0 0,0 0 0,0 0 1,0 1-1,0-1 0,0 1 0,0-1 1,0 1-1,0-1 0,0 1 0,0 0 1,0 0-1,-3 0 0,-5 1 25,0 0 0,0 1-1,-1 0 1,1 0 0,0 1 0,1 0 0,-1 1-1,-14 8 1,14-7-411,1-1 0,-1 0-1,0 0 1,0-1 0,-1 0 0,1-1-1,-19 2 1,31-11-2443,3 2 1957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18956,'0'-1'68,"0"1"0,1 0 0,-1 0 0,0 0 0,0 0 0,0 0 0,0 0 0,0 0 0,0 0 0,0 0 0,0-1 0,1 1 0,-1 0 0,0 0 0,0 0 0,0 0 0,0 0 0,0 0 0,0 0 0,1 0-1,-1 0 1,0 0 0,0 0 0,0 0 0,0 0 0,0 0 0,1 0 0,-1 0 0,0 0 0,0 0 0,0 0 0,0 0 0,0 0 0,0 0 0,1 0 0,-1 1 0,0-1 0,0 0 0,0 0 0,0 0 0,0 0 0,0 0 0,0 0 0,0 0 0,1 0 0,-1 0 0,0 1 0,0-1 0,3 11 1509,0 18-744,-3-24-579,1 51-266,-2 0 1,-2 0 0,-16 80-1,18-130-165,1-3-32,-1 0-1,1 0 1,-1 0 0,0 1 0,0-1 0,0-1-1,-2 4 1,3-6 172,0 1-1,-1-1 0,1 0 1,0 0-1,0 0 0,0 0 1,0 1-1,-1-1 0,1 0 1,0 0-1,0 0 0,0 0 1,-1 0-1,1 0 0,0 0 1,0 1-1,-1-1 0,1 0 1,0 0-1,0 0 0,-1 0 1,1 0-1,0 0 0,0 0 1,-1 0-1,1 0 0,0 0 1,0-1-1,0 1 0,-1 0 1,1 0-1,0 0 0,0 0 1,-1 0-1,1 0 0,0 0 1,0-1-1,0 1 0,-1 0 1,1 0-1,0 0 0,0 0 1,0-1-1,0 1 0,0 0 1,-1 0-1,1 0 0,0-1 1,0 1-1,0 0 0,0-1 1,-7-11-532,0-8-290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13739,'-1'-7'516,"1"1"-1,0-1 1,0 0 0,1 0-1,0 0 1,0 0 0,0 1-1,1-1 1,3-8 0,-2 10-169,-1 1 0,1 0-1,0-1 1,0 1 0,0 1 0,1-1 0,0 0 0,-1 1 0,1 0 0,0 0 0,1 0 0,-1 0 0,9-3 0,2-1 12,1 1 1,0 1-1,0 0 1,1 1-1,-1 1 0,21-2 1,-10 3-204,1 1 1,0 2-1,29 3 1,-50-3-146,0 0 0,-1 1 0,1 0 0,0 0-1,-1 0 1,12 6 0,-17-7-3,0-1-1,0 1 0,0 0 1,0-1-1,0 1 0,0 0 1,0 0-1,0 0 0,0 0 1,0 0-1,0 0 0,0 0 1,0 0-1,-1 0 0,1 0 1,0 0-1,-1 1 0,1-1 1,-1 0-1,0 0 1,1 1-1,-1-1 0,0 0 1,0 1-1,0-1 0,1 0 1,-1 0-1,-1 1 0,1-1 1,0 0-1,0 1 0,0-1 1,-1 0-1,1 1 0,-1-1 1,1 0-1,-1 0 0,1 0 1,-1 0-1,0 1 1,0-1-1,-1 2 0,-6 5 91,1 1 0,-1-1 1,-1 0-1,0-1 0,0 0 0,0 0 0,-1-1 0,-14 7 1,5-4 42,0-1 1,-1 0 0,-34 8 0,51-16-263,0 1-1,0-1 1,0 1 0,0-1 0,0 0-1,0 0 1,0-1 0,-1 1-1,-2-1 1,6 1 73,-1 0 0,1 0 1,0 0-1,-1-1 0,1 1 1,0 0-1,0 0 0,0 0 1,-1 0-1,1 0 0,0 0 0,0-1 1,-1 1-1,1 0 0,0 0 1,0 0-1,0-1 0,0 1 0,-1 0 1,1 0-1,0-1 0,0 1 1,0 0-1,0 0 0,0-1 1,0 1-1,0 0 0,0 0 0,0-1 1,0 1-1,0 0 0,0 0 1,0-1-1,0 1 0,0 0 1,0-1-1,1 0-49,0-1 1,-1 1 0,1-1 0,0 1-1,0 0 1,1 0 0,-1 0-1,0 0 1,0 0 0,1 0-1,1-1 1,13-8-727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16860,'97'-4'5811,"0"1"-3277,49 5-1223,155-5-624,-254 0-735,0-3 0,0-1-1,-1-3 1,60-20 0,-106 30 13,0 0 1,1 0-1,-1 0 0,0 0 1,0 0-1,1 0 0,-1 0 1,0 0-1,0-1 1,0 1-1,1 0 0,-1 0 1,0 0-1,0 0 0,1 0 1,-1 0-1,0-1 1,0 1-1,0 0 0,1 0 1,-1 0-1,0 0 1,0-1-1,0 1 0,0 0 1,0 0-1,0 0 0,1-1 1,-1 1-1,0 0 1,0 0-1,0-1 0,0 1 1,0 0-1,0-1 0,-8-3-1127,-17 1 59,2 5 486,-9 1-123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312 405 16187,'0'0'112,"0"-1"-1,1 1 0,-1-1 0,0 1 0,0-1 0,0 1 0,0-1 0,1 1 0,-1-1 0,0 1 0,0-1 0,0 1 0,0-1 0,0 0 0,0 1 0,0-1 1,-1 1-1,1-1 0,0 1 0,0-1 0,0 1 0,-1-1 0,1 1 0,0-1 0,0 1 0,-1-1 0,1 1 0,0-1 0,-1 0 0,-19-8 1996,-22 3-51,29 7-1914,0 0 0,1 1 0,-1 0-1,0 1 1,0 1 0,1 0-1,0 0 1,0 1 0,-13 8 0,17-9-148,-1 1 0,1 0 0,0 1 0,0 0 0,1 0 0,0 1-1,0 0 1,0 0 0,1 1 0,0 0 0,1 0 0,-9 15 0,13-20 3,0-1-1,0 1 1,0-1-1,0 1 0,1-1 1,-1 1-1,1 0 1,0 0-1,-1-1 1,1 1-1,0 0 1,1-1-1,-1 1 0,0 0 1,1-1-1,0 1 1,-1 0-1,2 2 1,0-3 5,-1-1 0,0 1 0,0-1 0,0 1 0,1-1 0,-1 0 0,1 0 0,-1 0 0,1 0 0,0 0 0,-1 0 1,1 0-1,0 0 0,0 0 0,-1-1 0,1 1 0,0-1 0,0 0 0,0 1 0,0-1 0,0 0 0,0 0 1,-1 0-1,1 0 0,0 0 0,0-1 0,3 0 0,4-1 38,0-1 1,0 0-1,0-1 1,-1 1-1,1-1 0,-1-1 1,0 0-1,0 0 1,-1-1-1,0 0 0,12-12 1,-1-1 138,-1-1 1,-1 0-1,14-23 1,-19 26-49,-1 0 0,-1-1 0,-1 1 0,0-2 0,-1 1 0,-1-1 0,-1 0 1,-1 0-1,0-1 0,-2 1 0,0-1 0,-1 0 0,-3-36 0,1 50-110,0 0 1,0 0-1,-1 1 0,1-1 1,-1 1-1,-1-1 1,1 1-1,-1 0 0,0 0 1,0 0-1,0 0 0,-1 0 1,1 1-1,-1-1 0,0 1 1,-1 0-1,1 1 1,-1-1-1,1 1 0,-11-6 1,9 6-28,0 1 1,-1 0-1,1 0 1,0 1-1,-1 0 1,1 0 0,-1 0-1,1 1 1,-1 0-1,1 0 1,-1 0-1,1 1 1,-1 0 0,1 1-1,-1-1 1,1 1-1,0 0 1,-7 4-1,1 0-248,1 0 0,0 0-1,0 1 1,1 1 0,-1 0-1,2 0 1,-1 1 0,1 0 0,-12 18-1,20-26 57,0 0-1,0 0 1,1 1-1,-1-1 1,0 0-1,1 1 1,-1-1-1,1 0 1,0 1-1,-1-1 1,1 1-1,0 2 1,0-4 123,0 1-1,0-1 1,0 1 0,0-1 0,1 1 0,-1-1 0,0 1 0,0-1 0,0 1 0,1-1 0,-1 1 0,0-1 0,1 0-1,-1 1 1,0-1 0,1 1 0,-1-1 0,1 0 0,-1 1 0,1-1 0,-1 0 0,0 0 0,1 1 0,-1-1 0,1 0 0,-1 0-1,1 0 1,-1 0 0,1 0 0,0 1 0,-1-1 0,1 0 0,-1 0 0,1 0 0,-1 0 0,1-1 0,8 1-831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19060,'-1'8'3732,"3"26"-1437,1-5-1920,1-1 0,1 0 0,2 0 0,12 32 0,-13-45-377,0-1 0,1 1 0,1-1 0,0-1-1,1 1 1,0-1 0,1-1 0,0 0 0,14 12-1,4-6-933,-22-14-1914,-25-9 1074,-2-1 909,-4 2-144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17388,'3'-2'2032,"5"-1"-976,4-2-399,6-2 1295,4-3-352,8-4-568,7-5-151,0-2-297,1-4-136,-4 1-264,-2 0-88,-4 2-368,-2 4-200,-12 2-776,-4 6 1608,-5 4-584,-4 6-145,3-4-79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18060,'0'0'1584,"-6"9"-1152,-4 3-200,-3 10 697,-1 5-185,0 8-408,-4 0-184,7 1-112,-1-1 8,10-5-16,2-5 0,10-10 8,4-7-40,5-9-368,2-5-320,-1-11 592,3-7-96,-1-8-81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13091,'2'-2'4621,"-9"10"-1549,7-7-2902,-1 0 0,1 0 0,-1 0-1,1-1 1,0 1 0,-1 0-1,1 0 1,0 0 0,0 0 0,0 0-1,0 0 1,-1-1 0,1 1-1,0 0 1,1 0 0,-1 0 0,0 0-1,0 1 1,1-2-123,0-1 0,-1 1 0,1-1 0,-1 1 0,1-1 0,-1 1-1,1-1 1,-1 0 0,1 1 0,-1-1 0,1 0 0,-1 1 0,0-1 0,1 0 0,-1 1 0,0-1 0,0 0 0,0 0 0,1 1-1,-1-1 1,0-1 0,0 1-7,0 1 0,0-1 0,1 1 0,-1-1-1,0 1 1,0-1 0,0 1 0,0-1 0,0 1-1,0-1 1,0 1 0,0-1 0,0 1 0,0-1 0,0 0-1,0 1 1,0-1 0,0 1 0,0-1 0,-1 1-1,1-1 1,0 0 0,-9 3 398,7-1-415,0 1 1,0-1-1,0 1 0,0 0 1,1-1-1,-1 1 0,1 0 1,-1 0-1,-1 3 0,2-3-20,1-1-1,-1 1 1,1 0 0,-1-1-1,1 1 1,-1 0-1,1 0 1,0 0 0,0 0-1,0-1 1,0 1-1,0 0 1,1 0-1,-1 0 1,1-1 0,-1 1-1,1 0 1,-1 0-1,2 1 1,-2-3 0,1 1-1,-1-1 1,0 0 0,0 1 0,1-1 0,-1 0 0,0 1-1,1-1 1,-1 0 0,1 1 0,-1-1 0,0 0 0,1 0-1,-1 0 1,1 0 0,-1 1 0,1-1 0,-1 0 0,1 0-1,-1 0 1,1 0 0,-1 0 0,0 0 0,1 0 0,-1 0-1,2 0 1,-1-1 10,0 0 0,1 1-1,-1-1 1,0 0 0,0 1-1,0-1 1,1 0 0,-1 0-1,0 0 1,0 0 0,0 0-1,0 0 1,0-2 0,2-1 61,0 0 1,-1-1 0,0 1 0,0-1-1,0 0 1,0 1 0,1-8-1,-2 9-25,-1 0 0,1 1 0,-1-1 0,0 0 0,0 1-1,0-1 1,0 0 0,0 1 0,0-1 0,-1 1 0,1-1-1,-1 0 1,0 1 0,0-1 0,-2-3 0,3 5-37,0 0 0,-1 1-1,1-1 1,-1 1 0,1-1 0,-1 0 0,1 1 0,-1-1 0,0 1 0,1-1 0,-1 1 0,1 0 0,-1-1 0,0 1 0,1 0-1,-1-1 1,0 1 0,0 0 0,1 0 0,-1 0 0,0-1 0,0 1 0,1 0 0,-1 0 0,0 0 0,0 0 0,1 0 0,-2 1-1,0-1 3,0 1 0,0 0 0,1 0 0,-1 0 0,0 0-1,1 0 1,-1 1 0,1-1 0,-1 0 0,-2 3-1,-1 3-3,0-1 0,1 1-1,0 0 1,-5 10-1,8-15-32,0-1 1,1 1-1,-1 0 0,1 0 1,-1 0-1,1 0 0,0 0 0,-1 0 1,1 0-1,0 2 0,5 0-487,7-11-266,35-40-959,-27 25 1217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14011,'-2'-17'6109,"8"43"-2751,4 3-3046,1-1 0,2 0 0,0-1 0,2 0-1,1-2 1,1 1 0,1-2 0,1-1 0,37 36-1,-46-50-343,-6-6-116,0 0 0,0 1 1,0 0-1,0 0 0,5 7 0,-9-10 85,0-1 0,0 0 0,0 0 0,0 0-1,0 0 1,0 1 0,-1-1 0,1 0-1,0 0 1,0 0 0,0 0 0,0 1 0,0-1-1,0 0 1,0 0 0,0 0 0,0 0-1,-1 0 1,1 1 0,0-1 0,0 0-1,0 0 1,0 0 0,-1 0 0,1 0 0,0 0-1,0 0 1,0 0 0,0 0 0,-1 1-1,1-1 1,0 0 0,0 0 0,0 0-1,0 0 1,-1 0 0,1 0 0,0 0 0,0 0-1,0 0 1,-1-1 0,1 1 0,0 0-1,0 0 1,0 0 0,0 0 0,-1 0 0,1 0-1,0 0 1,0 0 0,0-1 0,-14-1-1342,13 2 1108,-70-14-4581,38 12 3551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13787,'-6'3'2655,"5"-7"-418,9-11 731,15-11-1108,1 1-1,44-34 1,62-36-914,-84 63-548,-26 16-453,-11 9-317,1-1 1,0 2-1,0-1 1,1 1-1,11-4 1,-19 9 429,-4 2-221,-4 6-236,-1 2-58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14491,'1'-2'573,"0"0"0,0 0 1,0 1-1,0-1 0,0 0 0,-1 0 0,1 0 0,-1 0 1,-2-3 3433,-6 19-2664,-3 11-1110,1 1 0,1 0 0,1 1 0,1 0 0,2 0 0,1 0 0,-2 30 0,6-55-229,0 1 0,0-1-1,1 0 1,-1 0 0,0 1 0,1-1-1,-1 0 1,1 0 0,0 1-1,0-1 1,2 3 0,-3-5-4,1 1 1,-1-1-1,1 1 1,-1-1-1,1 1 1,0-1 0,-1 1-1,1-1 1,0 1-1,-1-1 1,1 0-1,0 0 1,-1 1 0,1-1-1,0 0 1,0 0-1,-1 0 1,1 0-1,0 0 1,0 0 0,0 0-1,-1 0 1,1 0-1,0 0 1,0 0-1,-1 0 1,1-1 0,0 1-1,0 0 1,-1 0-1,1-1 1,0 1-1,-1-1 1,1 1 0,0-1-1,0 0 1,8-5-189,0-1-1,0 0 1,-1-1 0,0 1 0,0-2-1,-1 1 1,0-1 0,-1 0 0,6-11-1,-3 5-197,-2-1-1,1 0 0,-2 0 1,0 0-1,3-20 1,-2-7-377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1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21861,'0'-4'2416,"-2"2"-1648,-1-1-312,0 2 1305,-1 1-817,1 3-232,-2-2-456,0 4-232,-1-3-472,2 3-472,-1 0 736,4 4-136,1-2-104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13723,'0'1'289,"-1"0"-1,0-1 1,1 1-1,-1-1 1,0 1 0,0 0-1,1-1 1,-1 1 0,0-1-1,0 0 1,0 1 0,0-1-1,1 0 1,-1 0-1,0 1 1,0-1 0,0 0-1,0 0 1,0 0 0,0 0-1,0 0 1,0 0 0,0 0-1,0 0 1,1-1-1,-1 1 1,-3-1 907,13-5 1187,30 7-1113,-9-1-670,50-4 0,149-20-105,38-5-405,-243 25-72,0 2 0,31-1 0,-47 3-10,1 1 0,-1 0 1,1 0-1,-1 1 1,1 0-1,-1 1 0,0 0 1,0 0-1,14 9 0,-21-12-7,3 3 8,0-1 0,1 0 0,-1 1 0,1-2 0,6 3 0,-10-4-5,0 1 0,0-1 0,0 0-1,0 0 1,0 0 0,0 0 0,0 0 0,-1 0 0,1 0 0,0-1 0,0 1 0,0 0 0,0 0 0,0-1 0,0 1 0,0-1 0,0 1 0,-1 0 0,1-1 0,0 0 0,0 1 0,-1-1 0,1 0 0,0 1 0,-1-1 0,1 0 0,0 1 0,-1-1 0,1 0 0,-1 0 0,1 0 0,-1 0 0,1-1 0,1-5 125,-6 9-97,3-1-105,0 0 1,0 0-1,-1-1 0,1 1 0,-1 0 1,1-1-1,0 1 0,-1-1 0,1 1 0,-1-1 1,1 0-1,-1 0 0,-1 1 0,-3-2-293,1 0 0,0-1-1,-1 0 1,1 1 0,0-1-1,0-1 1,1 1-1,-1-1 1,-7-5 0,-5-3-449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17604,'-1'4'2688,"-21"129"1441,7 67-3325,-1 8-812,16-208 1,1 0-1,-1 1 0,0-1 0,0 1 0,0-1 1,0 1-1,0-1 0,0 1 0,0-1 0,-1 1 0,1-1 1,0 0-1,0 1 0,0-1 0,0 1 0,0-1 1,-1 1-1,1-1 0,0 0 0,0 1 0,-1-1 0,1 0 1,0 1-1,-1-1 0,1 0 0,-1 1 0,-4-12-480,-3-24-270,8 35 758,-22-123 356,14 79-571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16468,'3'-7'546,"0"1"1,0 0-1,1 0 1,0 0 0,0 0-1,0 1 1,1-1 0,-1 1-1,1 0 1,8-6 0,6-3 156,35-20-1,-41 26-629,1 2 0,-1-1-1,1 2 1,1 0-1,-1 1 1,0 0 0,1 1-1,0 1 1,24-1-1,-35 2-52,1 1-1,-1 0 0,1 1 1,-1-1-1,1 1 0,-1 0 1,1 0-1,-1 1 1,0-1-1,0 1 0,1 0 1,-1 0-1,0 0 0,-1 0 1,1 1-1,0 0 0,-1 0 1,1 0-1,-1 0 1,0 0-1,0 1 0,0-1 1,-1 1-1,1 0 0,-1 0 1,0 0-1,0 0 1,0 0-1,0 0 0,-1 0 1,0 1-1,0-1 0,0 1 1,0-1-1,-1 7 0,1-7 45,-1 0-1,0 1 1,0-1-1,0 0 0,0 0 1,-1 1-1,0-1 1,0 0-1,0 0 0,0 0 1,-1 0-1,1 0 1,-1 0-1,-3 4 0,1-2 38,-1 0 0,0 0 0,-1-1 0,0 1 0,1-1-1,-2 0 1,-6 4 0,-180 106-482,190-114 285,-7 3-747,10-4 830,0 0 0,0 0 0,0 0-1,1 0 1,-1 0 0,0 0 0,0 0 0,0 0 0,0 0 0,0-1-1,0 1 1,0 0 0,0 0 0,0 0 0,0 0 0,1 0-1,-1 0 1,0-1 0,0 1 0,0 0 0,0 0 0,0 0 0,0 0-1,0 0 1,0 0 0,0-1 0,0 1 0,0 0 0,0 0 0,0 0-1,0 0 1,0 0 0,0 0 0,-1-1 0,1 1 0,0 0-1,0 0 1,0 0 0,0 0 0,0 0 0,0 0 0,0-1 0,0 1-1,0 0 1,0 0 0,-1 0 0,1 0 0,0 0 0,0 0-1,0 0 1,0 0 0,0 0 0,0 0 0,-1 0 0,1 0 0,0 0-1,0 0 1,0 0 0,0 0 0,0 0 0,0 0 0,-1 0 0,1 0-1,8-10-542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14339,'2'-3'449,"-1"0"-1,0 0 1,0-1 0,0 1-1,-1 0 1,1-7-1,0 10-369,-1-1 0,0 1 0,0-1 0,0 1 0,0-1 0,0 1 0,0-1-1,0 1 1,0-1 0,-1 1 0,1-1 0,0 1 0,0-1 0,0 1 0,0-1 0,-1 1-1,1-1 1,0 1 0,0-1 0,-1 1 0,1 0 0,0-1 0,-1 1 0,1 0-1,-1-1 1,1 1 0,0 0 0,-1-1 0,1 1 0,-1 0 0,1 0 0,-1-1-1,1 1 1,-1 0 0,1 0 0,-1 0 0,1 0 0,-1 0 0,1 0 0,-1 0-1,1 0 1,-1 0 0,1 0 0,-1 0 0,1 0 0,-1 0 0,1 0 0,-1 0-1,1 0 1,-1 1 0,1-1 0,0 0 0,-1 0 0,1 1 0,-1-1 0,-6 4 187,2 1 0,-1-1 1,0 1-1,1 0 0,0 0 1,0 0-1,0 1 0,1-1 1,-7 13-1,0-3-55,-9 14-32,1 2 0,1 1 0,2 0 1,-20 54-1,28-61-151,0-1 0,2 1 1,1 0-1,1 1 0,1-1 1,2 1-1,1 33 1,1-48-14,0 0 1,1 0-1,1 0 1,0 0 0,0-1-1,1 1 1,6 12 0,-9-21-41,0 0 0,0 0 0,0 0 0,0-1 0,0 1 0,0 0 0,1 0 0,-1-1 0,1 1 0,-1-1 0,1 1 0,0-1 0,0 0 0,-1 0 0,1 1 0,0-1 0,0-1 0,0 1 0,0 0 0,0 0 1,0-1-1,1 1 0,-1-1 0,0 0 0,0 1 0,0-1 0,0 0 0,1 0 0,-1-1 0,0 1 0,0 0 0,0-1 0,0 1 0,0-1 0,0 0 0,0 1 0,0-1 0,0 0 0,0 0 0,0-1 0,0 1 0,3-3 0,4-3-85,-1-1-1,0 0 0,0-1 0,-1 0 0,0 0 0,0-1 0,5-10 1,8-10-240,4-4-90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15123,'11'-6'3192,"-12"13"-1101,-18 20-32,11-16-1463,-176 300 2209,165-279-2777,-3 2-859,22-34 787,0 0 1,0 1-1,-1-1 1,1 0-1,0 0 1,0 0 0,-1 0-1,1 0 1,0 0-1,0 0 1,-1 0-1,1 0 1,0 0 0,0 0-1,-1 0 1,1 0-1,0 0 1,0 0-1,-1 0 1,1 0-1,0 0 1,0 0 0,-1 0-1,1 0 1,0 0-1,0 0 1,0 0-1,-1 0 1,1-1-1,0 1 1,0 0 0,0 0-1,-1 0 1,1 0-1,0-1 1,0 1-1,0 0 1,0 0-1,-1 0 1,1-1 0,0 1-1,0 0 1,0 0-1,0-1 1,0 1-1,0 0 1,0 0-1,0-1 1,0 1 0,0 0-1,0 0 1,0-1-1,0 1 1,0-1-1,-4-12-304,1-8-283,2-4-139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17676,'-5'-1'2240,"4"1"-2416,1-2 536,0-1 240,6 3-720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2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18628,'3'6'824,"0"0"-1,1-1 1,-1 1-1,7 5 1,-5-6-557,0 0 1,0 0-1,1-1 0,-1 0 1,1 0-1,11 5 0,15 5 171,53 15-1,-60-22-423,0 2 0,-1 0 0,0 1 0,27 17-1,-48-25-132,-1 0-1,1 0 0,-1 0 0,0 0 0,1 1 0,-1-1 0,-1 1 1,1-1-1,0 1 0,0 0 0,1 4 0,-3-7 39,0 1 1,1 0-1,-1 0 0,0-1 1,0 1-1,0 0 0,0 0 1,0-1-1,0 1 0,0 0 1,0 0-1,0 0 0,0-1 1,0 1-1,0 0 0,0 0 1,-1 0-1,1-1 0,0 1 0,-1 0 1,1-1-1,-1 1 0,1 0 1,0-1-1,-1 1 0,0 0 1,1-1-1,-1 1 0,1-1 1,-1 1-1,0-1 0,1 1 1,-1-1-1,0 1 0,1-1 1,-1 0-1,0 0 0,0 1 1,1-1-1,-1 0 0,0 0 0,0 0 1,0 0-1,1 1 0,-1-1 1,0 0-1,0-1 0,-1 1 1,-14 1-822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13803,'-8'-44'4081,"7"36"-1138,4 29-1272,26 106-591,-17-86-935,10 81 0,-21-107-88,0-1 0,-1 0-1,-1 0 1,0 0 0,-1 1 0,0-1 0,-1-1 0,-1 1 0,-9 24 0,-29 40 197,31-59-338,0 0 0,1 1 0,1 0 1,-9 29-1,18-49 19,0 1 0,0-1 0,-1 1 0,1-1 0,0 1 0,0-1 0,0 1 0,0-1 1,-1 1-1,1 0 0,0-1 0,0 1 0,0-1 0,0 1 0,0 0 0,1-1 0,-1 1 0,0-1 0,0 1 0,0-1 0,0 1 0,1 0 1,-1-1-1,0 1 0,1-1 0,-1 1 0,0-1 0,1 0 0,-1 1 0,0-1 0,2 1 0,-2-1-26,1 0 0,-1 0 0,1-1 0,0 1 0,-1 0 0,1-1 0,-1 1 0,1 0 1,-1-1-1,1 1 0,-1-1 0,1 1 0,-1-1 0,1 1 0,-1-1 0,0 1 0,1-1 0,-1 1 0,0-1 0,1 0 0,-1 1 0,0-1 0,0 0 0,0 1 0,1-1 0,-1 0 0,0 1 0,0-2 0,3-11-597,4-6-104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16307,'4'-10'1556,"-1"1"-1,0-1 0,3-17 1,-16 66 3711,-6 18-4941,3 25-391,3 0-1,0 108 1,10-188-32,0 0 0,0 0-1,0 0 1,0 0 0,0 0 0,-1-1 0,1 1-1,-1 0 1,1 0 0,-1 0 0,0 0 0,0-1-1,-1 3 1,2-4 38,0 0 0,-1 1 0,1-1-1,0 0 1,0 0 0,-1 0 0,1 0 0,0 1-1,0-1 1,-1 0 0,1 0 0,0 0 0,-1 0-1,1 0 1,0 0 0,0 0 0,-1 0-1,1 0 1,0 0 0,-1 0 0,1 0 0,0 0-1,-1 0 1,1 0 0,0 0 0,-1 0 0,1 0-1,-1 0 1,-10-13-1503,-1-7 223,-11-29 0,13 29 787,-9-22-420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16548,'13'-12'880,"1"0"1,0 1 0,1 1-1,0 0 1,0 1 0,1 1-1,31-12 1,-34 15-742,1 2 0,-1 0 0,1 0 0,0 2 0,-1-1 0,1 2 0,0 0 0,0 0 0,0 2 0,-1-1-1,26 8 1,-32-7-127,0 0-1,0 1 0,-1 0 0,1 0 0,-1 1 0,0 0 1,0 0-1,0 0 0,0 1 0,-1 0 0,1 0 0,-1 0 0,-1 1 1,1 0-1,-1-1 0,0 2 0,0-1 0,-1 0 0,1 1 0,-2 0 1,1 0-1,-1-1 0,3 15 0,-4-17 46,-1 0-1,1 0 1,-1 0-1,0 0 1,0 1-1,0-1 1,-1 0 0,0 0-1,0 0 1,0 0-1,0 0 1,0-1-1,-1 1 1,1 0 0,-1-1-1,0 1 1,0-1-1,-1 1 1,1-1-1,-1 0 1,0 0-1,0 0 1,0 0 0,0 0-1,-5 3 1,-8 4 108,-1-1 0,1 0 0,-2-1 0,-23 8 0,4-2-1077,56-26-2859,1 3 2891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16315,'2'-3'411,"0"1"-1,0-1 0,0 0 1,0 0-1,0 0 0,-1-1 1,1 1-1,1-5 0,-4 8-189,0 0-1,0 0 1,0 1-1,0-1 1,0 0-1,0 0 1,0 1-1,0-1 1,1 0-1,-1 1 1,0-1-1,0 1 1,0-1 0,1 1-1,-1-1 1,-1 2-1,-14 15 79,1 2 0,1 0 1,0 0-1,2 1 0,-15 32 0,12-22-232,1 1 0,2 1 1,-8 34-1,16-54-58,2-1 1,0 1 0,0 0-1,1 0 1,0 0-1,1 0 1,1 0 0,0 0-1,0 0 1,1 0-1,1 0 1,3 11 0,-4-19-99,0 0 0,0 0 0,0-1 0,0 1 0,0-1 0,1 1 0,-1-1 0,1 0 0,0 0-1,0 0 1,0-1 0,1 1 0,-1-1 0,7 4 0,-7-4-29,-1-1-1,1-1 0,-1 1 1,1 0-1,0 0 0,-1-1 1,1 0-1,0 1 0,0-1 1,-1 0-1,1 0 0,0-1 1,0 1-1,-1-1 0,1 1 0,0-1 1,-1 0-1,1 0 0,-1 0 1,1 0-1,-1 0 0,1 0 1,2-3-1,16-14-603,-1-5-106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16612,'1'0'100,"-1"-1"0,0 1 0,1-1 0,-1 1 0,0-1 0,1 1 0,-1 0 0,1-1 0,-1 1 0,1-1 1,-1 1-1,1 0 0,-1-1 0,1 1 0,-1 0 0,1 0 0,0-1 0,-1 1 0,1 0 0,-1 0 0,1 0 1,0 0-1,3 9 2086,-7 21 148,-77 160-983,61-147-2462,7-23-605,12-20 1682,-1 0 1,1 1-1,0-1 1,0 0-1,0 1 1,0-1-1,-1 0 1,1 0-1,0 1 0,0-1 1,-1 0-1,1 0 1,0 0-1,0 1 1,-1-1-1,1 0 1,0 0-1,0 0 1,-1 0-1,1 0 0,0 0 1,-1 1-1,1-1 1,0 0-1,-1 0 1,1 0-1,0 0 1,-1 0-1,1 0 1,0 0-1,-1 0 0,1 0 1,0-1-1,0 1 1,-1 0-1,1 0 1,0 0-1,-1 0 1,1 0-1,0 0 1,0-1-1,-1 1 0,1 0 1,0 0-1,0 0 1,-1-1-1,1 1 1,0 0-1,0 0 1,0-1-1,-1 1 1,1 0-1,0-1 1,0 1-1,0 0 0,0 0 1,0-1-1,0 1 1,0 0-1,-1-1 1,1 1-1,0 0 1,0-1-1,0 0 1,-3-13-885</inkml:trace>
  <inkml:trace contextRef="#ctx0" brushRef="#br0" timeOffset="1">0 97 13787,'5'0'1560,"0"5"-760,3 2-247,2 1 927,1 2-336,5 0-376,0 2-112,-1-2-207,1 0-169,0 0-432,-2-1-225,-1-2 1762,-1 0-1377,-4-1 104,-1-2 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18892,'7'14'643,"1"0"1,0-1-1,1 0 0,1-1 1,15 17-1,-12-15-443,-1 1 1,20 30-1,-29-38-130,0 0 1,0 1-1,-1-1 1,0 1-1,0-1 0,-1 1 1,0 0-1,-1 0 1,1-1-1,-1 1 0,-1 0 1,1 0-1,-1 0 1,-1-1-1,0 1 1,0-1-1,-3 9 0,0-3-175,0-1-1,0 1 0,-2-1 1,0 0-1,0-1 0,-1 1 0,0-2 1,-18 19-1,1-11-113,-2-5-98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16588,'5'-5'7092,"-4"5"-6839,14-1 2271,15 4-1255,5 3-459,38 13 0,-49-11-956,1-2-1,0 0 1,0-2 0,32 2-1,-56-6 23,1 0-1,-1-1 0,0 1 1,0 0-1,0 0 1,0 0-1,0-1 0,0 1 1,0 0-1,0-1 1,0 1-1,0-1 0,0 1 1,0-1-1,-1 1 1,1-1-1,0 0 1,0 1-1,0-1 0,-1 0 1,1 0-1,0 0 1,-1 0-1,1 0 0,0-1 1,2-3-246,2 1-478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12595,'18'-13'2048,"-2"0"1,1-1 0,16-19 0,-63 58 4311,-34 31-5588,32-22-517,-44 60-1,66-80-243,1 1 0,0 0 0,2 0 0,-1 1 0,2-1-1,0 2 1,-6 29 0,11-43-13,1-1-1,-1 1 1,1 0-1,0 0 1,0 0-1,0 0 1,0 0-1,0 0 1,1 0-1,-1 0 1,1 0 0,0-1-1,0 1 1,2 5-1,-1-7-4,-1 1 0,0-1-1,1 1 1,-1-1 0,1 0 0,-1 0-1,1 1 1,-1-1 0,1 0 0,0-1-1,0 1 1,0 0 0,-1 0-1,1-1 1,0 1 0,0-1 0,0 1-1,0-1 1,0 0 0,0 0 0,0 0-1,4 0 1,12-2-549,1-1 1,-1-1-1,0-1 0,0 0 1,0-1-1,21-11 0,13-3-542,-18 8 241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59 323 14363,'2'-4'7342,"-11"13"-4436,2 4-2643,-1 1 0,2 0 1,0 0-1,1 0 0,0 1 1,1 0-1,1 0 0,0 0 1,1 0-1,0 24 0,6-19-415,-4-19 108,1-1-1,-1 1 1,0-1 0,1 0-1,-1 1 1,0-1-1,1 1 1,-1-1-1,0 0 1,1 0-1,-1 1 1,1-1 0,-1 0-1,0 0 1,1 1-1,-1-1 1,1 0-1,-1 0 1,1 0-1,-1 0 1,1 1 0,0-1-1,1-1-70,-1 1 0,1-1 0,-1 1 0,1-1 0,-1 0 0,0 1 0,1-1 0,-1 0 0,0 0 0,0 0 0,1 0 0,-1 0 0,0 0 0,0-1 0,0 1 0,0 0 0,0 0 0,-1-1 0,2-1 0,27-50-1182,-13 22 454</inkml:trace>
  <inkml:trace contextRef="#ctx0" brushRef="#br0" timeOffset="1">82 1 18844,'-5'7'2104,"4"0"-1223,-1-1-425,1-2 1304,1 0-424,0-2-791,0 2-417,4-5-1913,-2-5 1529,1-1-144,2-6-208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3:2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17964,'0'1'109,"1"-1"0,-1 1 0,0 0 0,1 0 0,-1 0 0,1-1 0,-1 1 0,1 0 0,-1 0 0,1-1 0,0 1 0,-1-1 0,1 1 1,0 0-1,-1-1 0,1 1 0,0-1 0,0 0 0,-1 1 0,1-1 0,0 0 0,0 1 0,0-1 0,0 0 0,0 0 0,0 0 0,-1 0 0,1 1 0,0-2 0,0 1 0,0 0 0,0 0 0,0 0 1,0 0-1,0 0 0,1-1 0,5-1 246,0-1 0,0 0 0,11-7 0,-7 4 62,50-29-77,-2-3-1,-1-2 1,86-79 0,-121 100-454,-15 15-48,-6 9 66,-7 14 23,5-17 66,-10 27 1,-26 91-323,31-99 136,0 1 1,2-1-1,-2 35 0,8-31 50,5-12-42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14427,'1'-6'292,"0"1"-1,1 0 1,0 0 0,-1 0-1,1 0 1,1 0 0,-1 0-1,1 0 1,0 1 0,0-1 0,0 1-1,1 0 1,-1 0 0,1 0-1,0 1 1,0-1 0,1 1-1,5-4 1,-1 1 11,0 1-1,0 1 1,0-1 0,0 2-1,1-1 1,-1 1 0,1 0-1,19-2 1,-28 5-290,1-1 0,-1 1 0,1 0 1,-1 0-1,1 0 0,-1 0 0,1 0 0,-1 0 1,1 0-1,-1 0 0,0 1 0,1-1 0,-1 0 1,1 1-1,-1-1 0,0 1 0,1 0 0,-1-1 0,0 1 1,1 0-1,-1 0 0,0 0 0,0 0 0,0 0 1,0 0-1,0 0 0,0 0 0,1 3 0,-1-2-8,-1 0 0,0 0 1,1 1-1,-1-1 0,0 0 0,0 1 0,0-1 0,-1 0 0,1 0 0,-1 1 0,1-1 0,-1 0 0,0 0 0,0 0 0,0 1 0,0-1 0,-2 3 0,-16 26 31,-28 35 1,-18 27 14,58-82-49,1 0 1,1 0 0,0 1-1,1 0 1,0 0-1,-4 23 1,8-32-27,-1-1 0,1 1 0,0 0 0,0-1 0,0 1 0,0-1 0,0 1 1,1-1-1,-1 1 0,1 0 0,0-1 0,-1 1 0,1-1 0,0 0 0,1 1 0,-1-1 1,0 0-1,1 0 0,-1 0 0,1 0 0,-1 0 0,1 0 0,0 0 0,0 0 0,0-1 0,0 1 1,0-1-1,1 1 0,-1-1 0,0 0 0,1 0 0,-1 0 0,0 0 0,5 1 0,66 16-1338,-55-13 969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63 193 14171,'-43'9'1785,"23"-1"2355,68-1-3605,0-2 0,1-2 0,-1-2 0,82-10 1,40-14-10,2 7 0,174 6 1,6-2-231,-255 5-108,-45 2 104,60-13 0,-67 9-182,-21 5-89,0 2 0,0 0-1,38 3 1,70 14-5,-1 1-4,-97-16 12,64-7-1,-13 0 1,-70 5-25,0-1-1,-1 0 1,0 0 0,0-2 0,0 1-1,16-9 1,-11 5-9,0 1-1,24-6 1,-36 11 10,0 1 1,0 0 0,-1 1 0,1-1-1,0 2 1,0-1 0,0 1 0,0-1-1,0 2 1,10 2 0,-7-1 3,-1-1 0,1 0 0,1-1 0,-1 0 0,10-1 0,24 3-39,-36-1 20,0 0 0,0 1 0,0-1 1,0 2-1,0-1 0,-1 1 0,0 0 0,0 1 0,0-1 0,0 1 0,11 12 0,-17-16 6,0 0 0,1 0 0,-1 0-1,0-1 1,0 1 0,0 0-1,0-1 1,1 1 0,-1-1 0,0 1-1,0-1 1,1 0 0,-1 1 0,0-1-1,1 0 1,-1 0 0,0 0-1,1 0 1,-1 0 0,1 0 0,-1 0-1,0-1 1,1 1 0,-1 0-1,0-1 1,0 1 0,2-2 0,4-1-6,-1-1 1,0 0-1,0 0 1,6-8 0,20-10-13,-18 17 37,1 0 0,0 1 0,0 1 0,1 1 0,-1 0 0,25 0 0,5 5 68,-33-2-5,0 0 1,0-1 0,0 0 0,20-3 0,-38 4-341,1 0 0,0 0 0,-1 0 0,0-1 0,1 0 0,-1 0 0,1-1 0,-7-1 0,8 1 138,1 0 0,-1 0 0,1-1 0,0 0 0,-1 1 0,1-1 0,0 0 0,0-1 1,0 1-1,0 0 0,1-1 0,-1 0 0,1 0 0,-4-4 0,-17-29-762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177 197 13611,'-1'-18'5196,"-1"36"-1361,1 1-3688,-6 48 811,-27 330-576,33-387-1099,-1-13 56,-3-18-158,4 16 786,-4-19-573</inkml:trace>
  <inkml:trace contextRef="#ctx0" brushRef="#br0" timeOffset="1">1 201 15955,'0'-7'389,"1"1"-1,0 0 0,1-1 1,-1 1-1,1 0 0,1 0 1,-1 0-1,1 0 0,0 0 1,0 0-1,1 1 1,-1 0-1,1 0 0,0 0 1,1 0-1,9-8 0,-1 2-121,0 0 0,1 1-1,1 1 1,0 0 0,19-8-1,-20 11-222,0 2-1,-1-1 1,1 1 0,1 1-1,-1 1 1,0 0 0,1 1-1,22 0 1,-32 2-36,1-1 0,0 1 0,0 0 0,-1 1 1,1-1-1,-1 1 0,1 0 0,-1 1 0,0-1 0,8 6 0,-10-5 6,0-1 0,0 1 0,0 0 0,0 0 0,-1 0 0,1 0 0,-1 0 0,0 1 0,0-1 0,0 1-1,0 0 1,-1-1 0,1 1 0,-1 0 0,0 0 0,1 7 0,-2-1 80,1 1 1,-1-1-1,-1 1 1,0-1-1,0 1 1,-1-1-1,0 0 1,-1 0-1,0 0 0,-8 16 1,0-3 146,-1-1 1,-1 0-1,-19 24 0,19-29-48,-1 0 0,-27 24 0,36-36-212,0 0 0,-1-1 0,1 0 0,-1 0 0,0-1 0,0 1 0,0-1 0,0-1 0,-1 1 0,1-1 0,-1 0 0,-11 1 0,17-2-31,-1-1 0,0 0-1,0 0 1,0-1 0,1 1-1,-1 0 1,0-1-1,0 1 1,1-1 0,-1 1-1,0-1 1,1 0-1,-1 1 1,0-1 0,1 0-1,0 0 1,-1 0-1,1-1 1,-1 1 0,1 0-1,0 0 1,-2-3-1,2 2 21,0 0 0,-1-1 0,1 1 0,0-1-1,0 1 1,1-1 0,-1 0 0,0 1-1,1-1 1,0 0 0,0 1 0,-1-1 0,2 0-1,-1-4 1,3-2-309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38 15163,'5'-36'5664,"-5"36"-5613,-1 0-1,1-1 1,0 1 0,0 0-1,0 0 1,0 0 0,-1 0-1,1 0 1,0 0 0,0 0-1,0 0 1,-1 0 0,1 0-1,0 0 1,0 0-1,0 0 1,-1 0 0,1 0-1,0 0 1,0 0 0,0 0-1,-1 0 1,1 0 0,0 0-1,0 0 1,0 0 0,-1 0-1,1 0 1,0 0-1,0 0 1,0 0 0,-1 1-1,1-1 1,0 0 0,0 0-1,0 0 1,0 0 0,0 0-1,-1 1 1,1-1 0,-8 6 549,-1 6-218,1 0 0,0 0 0,1 0 0,-10 25 0,-15 56 100,-3 50-103,32-124-386,0 0 0,2 1 0,0-1 0,1 1 0,5 29 1,-5-46-64,1 1-1,-1-1 1,1 0 0,0 0 0,0 0 0,0 0 0,1-1 0,-1 1 0,1 0 0,-1 0 0,1-1 0,0 1 0,0-1 0,0 1-1,0-1 1,3 2 0,-3-3-12,0 0-1,0 0 0,0 0 0,0-1 1,0 1-1,0 0 0,0-1 1,0 0-1,0 1 0,0-1 0,0 0 1,0 0-1,0 0 0,0 0 0,0-1 1,0 1-1,0-1 0,0 1 1,0-1-1,0 1 0,0-1 0,0 0 1,0 0-1,-1 0 0,4-3 1,18-14-496,0-5-211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15219,'2'1'181,"-1"0"0,0 0 0,0 0 0,0 0-1,1 0 1,-1 0 0,0 1 0,-1-1 0,1 0-1,0 1 1,0-1 0,0 1 0,-1-1 0,1 1 0,-1-1-1,1 1 1,-1-1 0,0 1 0,1-1 0,-1 1-1,0 0 1,0-1 0,0 1 0,0 0 0,-1 2-1,-1 7 248,0-1-1,-5 19 0,4-20-31,-9 26-159,-1-1 0,-1-1 0,-2 0 1,-2-1-1,-21 30 0,18-37-1694,21-25 1424,-1 1 0,1-1 0,-1 1 0,1-1 0,-1 0 0,1 1 0,-1-1 0,1 1 0,-1-1 0,1 0 0,-1 1 0,0-1 0,1 0 0,-1 0 0,1 0 0,-1 1 0,0-1 0,1 0 0,-1 0 0,0 0 0,1 0 0,-1 0 0,0 0 0,1 0 0,-1 0 0,0 0 0,1-1 0,-1 1 0,1 0 0,-1 0 0,0-1 0,1 1 0,-1 0 0,1 0 0,-1-1 0,1 1 0,-1-1 0,1 1 0,-1-1 0,1 1 0,-1 0 0,1-1 0,0 0 0,-1 1 0,0-1 0,-5-20-641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18300,'5'8'1632,"3"1"-1088,-1 1-208,6 2 833,2-1-369,7 2-376,4 1-96,5 1-56,-1-3-80,5 0-176,-5-2-112,0 1-520,-4-1-384,-6-1 840,-3 0-160,-1-2-144</inkml:trace>
  <inkml:trace contextRef="#ctx0" brushRef="#br0" timeOffset="1">403 0 15011,'2'6'633,"-1"0"1,1-1-1,-1 1 0,1-1 0,1 1 1,-1-1-1,1 0 0,0 0 0,5 7 1,8 14 349,-5-1-673,0 0-1,-2 1 0,-1 0 1,-1 0-1,5 40 0,-10-45-317,-1 1 0,-1-1 0,-1 1 0,0-1 0,-2 0 0,0 0 0,-10 32-1,5-30-107,-1 0-1,0-1 0,-2 0 0,-22 35 0,6-25-28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17756,'2'0'286,"0"0"0,-1-1 0,1 1 0,-1 0 0,1 1 0,0-1 0,-1 0 0,1 0 0,-1 1 1,1-1-1,0 1 0,-1-1 0,3 2 0,10 3 408,18-1-10,1-1-1,-1-1 0,52-4 0,-11 0-647,-68 3-229,-1-1 0,1 0 0,-1 1 0,1 0 0,-1 0 0,5 3 1,-9-4 134,1 0 0,-1 0 0,1 0 0,-1 0 0,0 0 0,1 1 0,-1-1 0,0 0 0,1 0 0,-1 1 0,0-1 1,1 0-1,-1 0 0,0 1 0,1-1 0,-1 0 0,0 1 0,0-1 0,1 1 0,-1-1 0,0 0 0,0 1 0,0-1 1,0 1-1,0-1 0,1 1 0,-2 0 4,1 0-1,-1 0 1,1-1 0,-1 1 0,0 0-1,1 0 1,-1-1 0,0 1 0,0 0-1,1-1 1,-1 1 0,0-1 0,0 1-1,0-1 1,0 1 0,1-1 0,-1 0-1,-1 1 1,-16 6-669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13939,'-2'4'630,"-5"24"1433,7-27-1976,0 0 0,0 0 1,0 0-1,0-1 0,0 1 0,0 0 1,0 0-1,1-1 0,-1 1 0,0 0 1,1 0-1,-1-1 0,0 1 0,1 0 1,-1-1-1,1 1 0,-1 0 0,1-1 1,-1 1-1,1-1 0,0 1 0,-1-1 1,1 1-1,0-1 0,-1 1 0,1-1 1,0 0-1,0 1 0,-1-1 0,1 0 1,0 0-1,0 0 0,-1 1 0,2-1 1,6 1 380,0-1 1,1 1 0,-1-2 0,0 1-1,0-1 1,11-2 0,54-16 1174,-37 9-1028,28-8 179,-27 7-1132,59-10 1,-98 20-218,-8 0 155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184 261 14771,'6'-6'719,"-1"-1"0,-1 0-1,1 0 1,5-11 0,-10 17-541,1-1 1,0 1-1,0 0 0,0-1 1,-1 0-1,1 1 1,-1-1-1,0 1 1,1-1-1,-1 1 1,0-1-1,0 0 1,0 1-1,0-1 1,0 0-1,0 1 0,0-1 1,-1 0-1,1 1 1,0-1-1,-1 1 1,1-1-1,-1 1 1,0-1-1,0 1 1,0-1-1,1 1 0,-1 0 1,-2-3-1,1 4-111,1-1-1,0 0 1,-1 1-1,1 0 1,-1-1-1,1 1 1,-1 0-1,1 0 1,0-1-1,-1 1 0,1 0 1,-1 0-1,1 1 1,-1-1-1,1 0 1,-1 1-1,1-1 1,-1 0-1,1 1 1,-3 1-1,-29 16 178,27-15-170,-9 7-43,0 0 0,0 1-1,1 1 1,-22 22 0,32-29-27,0-1 1,0 1 0,0 0 0,1 0 0,-1 0 0,1 0 0,1 1 0,-1-1 0,1 1-1,0 0 1,0 0 0,0-1 0,1 1 0,0 0 0,0 0 0,0 1 0,1 10-1,0-16-4,0 1 0,1-1-1,-1 1 1,0-1 0,0 1-1,1-1 1,-1 1 0,1-1-1,-1 1 1,1-1-1,0 0 1,0 1 0,-1-1-1,1 0 1,0 1 0,0-1-1,0 0 1,0 0-1,1 0 1,-1 0 0,0 0-1,0 0 1,1 0 0,-1-1-1,0 1 1,1 0-1,-1-1 1,1 1 0,-1-1-1,0 1 1,1-1 0,0 0-1,-1 0 1,1 0-1,-1 1 1,1-1 0,-1-1-1,1 1 1,-1 0 0,1 0-1,-1-1 1,1 1-1,1-1 1,4-1 24,0-1-1,0 0 1,0 0-1,-1-1 1,1 1-1,-1-1 1,9-8 0,4-5 141,-2-2 0,0 0 0,-1 0 0,-1-2 0,0 0 0,-2-1 0,-1 0 0,0-1 0,-2 0 0,9-30 0,-16 46-108,-1 0 0,0 0 0,-1 0 1,1-1-1,-1 1 0,-1 0 0,0-1 1,0-10-1,-1 16-48,1 0 0,-1 0 1,1 0-1,-1 0 0,0 0 0,0 0 1,1 0-1,-1 0 0,-1 1 0,1-1 1,0 0-1,0 1 0,-1-1 0,1 1 1,-1-1-1,1 1 0,-1 0 0,0-1 0,1 1 1,-1 0-1,0 0 0,0 0 0,0 0 1,0 1-1,0-1 0,0 1 0,0-1 1,0 1-1,0-1 0,0 1 0,0 0 1,0 0-1,-3 0 0,-5 1 25,0 0 0,0 1-1,-1 0 1,1 0 0,0 1 0,1 0 0,-1 1-1,-14 8 1,14-7-411,1-1 0,-1 0-1,0 0 1,0-1 0,-1 0 0,1-1-1,-19 2 1,31-11-2443,3 2 1957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18956,'0'-1'68,"0"1"0,1 0 0,-1 0 0,0 0 0,0 0 0,0 0 0,0 0 0,0 0 0,0 0 0,0 0 0,0-1 0,1 1 0,-1 0 0,0 0 0,0 0 0,0 0 0,0 0 0,0 0 0,0 0 0,1 0-1,-1 0 1,0 0 0,0 0 0,0 0 0,0 0 0,0 0 0,1 0 0,-1 0 0,0 0 0,0 0 0,0 0 0,0 0 0,0 0 0,0 0 0,1 0 0,-1 1 0,0-1 0,0 0 0,0 0 0,0 0 0,0 0 0,0 0 0,0 0 0,0 0 0,1 0 0,-1 0 0,0 1 0,0-1 0,3 11 1509,0 18-744,-3-24-579,1 51-266,-2 0 1,-2 0 0,-16 80-1,18-130-165,1-3-32,-1 0-1,1 0 1,-1 0 0,0 1 0,0-1 0,0-1-1,-2 4 1,3-6 172,0 1-1,-1-1 0,1 0 1,0 0-1,0 0 0,0 0 1,0 1-1,-1-1 0,1 0 1,0 0-1,0 0 0,0 0 1,-1 0-1,1 0 0,0 0 1,0 1-1,-1-1 0,1 0 1,0 0-1,0 0 0,-1 0 1,1 0-1,0 0 0,0 0 1,-1 0-1,1 0 0,0 0 1,0-1-1,0 1 0,-1 0 1,1 0-1,0 0 0,0 0 1,-1 0-1,1 0 0,0 0 1,0-1-1,0 1 0,-1 0 1,1 0-1,0 0 0,0 0 1,0-1-1,0 1 0,0 0 1,-1 0-1,1 0 0,0-1 1,0 1-1,0 0 0,0-1 1,-7-11-532,0-8-290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13739,'-1'-7'516,"1"1"-1,0-1 1,0 0 0,1 0-1,0 0 1,0 0 0,0 1-1,1-1 1,3-8 0,-2 10-169,-1 1 0,1 0-1,0-1 1,0 1 0,0 1 0,1-1 0,0 0 0,-1 1 0,1 0 0,0 0 0,1 0 0,-1 0 0,9-3 0,2-1 12,1 1 1,0 1-1,0 0 1,1 1-1,-1 1 0,21-2 1,-10 3-204,1 1 1,0 2-1,29 3 1,-50-3-146,0 0 0,-1 1 0,1 0 0,0 0-1,-1 0 1,12 6 0,-17-7-3,0-1-1,0 1 0,0 0 1,0-1-1,0 1 0,0 0 1,0 0-1,0 0 0,0 0 1,0 0-1,0 0 0,0 0 1,0 0-1,-1 0 0,1 0 1,0 0-1,-1 1 0,1-1 1,-1 0-1,0 0 1,1 1-1,-1-1 0,0 0 1,0 1-1,0-1 0,1 0 1,-1 0-1,-1 1 0,1-1 1,0 0-1,0 1 0,0-1 1,-1 0-1,1 1 0,-1-1 1,1 0-1,-1 0 0,1 0 1,-1 0-1,0 1 1,0-1-1,-1 2 0,-6 5 91,1 1 0,-1-1 1,-1 0-1,0-1 0,0 0 0,0 0 0,-1-1 0,-14 7 1,5-4 42,0-1 1,-1 0 0,-34 8 0,51-16-263,0 1-1,0-1 1,0 1 0,0-1 0,0 0-1,0 0 1,0-1 0,-1 1-1,-2-1 1,6 1 73,-1 0 0,1 0 1,0 0-1,-1-1 0,1 1 1,0 0-1,0 0 0,0 0 1,-1 0-1,1 0 0,0 0 0,0-1 1,-1 1-1,1 0 0,0 0 1,0 0-1,0-1 0,0 1 0,-1 0 1,1 0-1,0-1 0,0 1 1,0 0-1,0 0 0,0-1 1,0 1-1,0 0 0,0 0 0,0-1 1,0 1-1,0 0 0,0 0 1,0-1-1,0 1 0,0 0 1,0-1-1,1 0-49,0-1 1,-1 1 0,1-1 0,0 1-1,0 0 1,1 0 0,-1 0-1,0 0 1,0 0 0,1 0-1,1-1 1,13-8-727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16363,'0'-3'1521,"5"2"-1001,0-1-200,10 2 624,1 3-168,10 0-280,3-3-135,5 4-193,0 2-104,4 0-280,-2-2-153,-8 0-383,-2 1-256,-10-1 760,-5 0-208,-11-2-184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16860,'97'-4'5811,"0"1"-3277,49 5-1223,155-5-624,-254 0-735,0-3 0,0-1-1,-1-3 1,60-20 0,-106 30 13,0 0 1,1 0-1,-1 0 0,0 0 1,0 0-1,1 0 0,-1 0 1,0 0-1,0-1 1,0 1-1,1 0 0,-1 0 1,0 0-1,0 0 0,1 0 1,-1 0-1,0-1 1,0 1-1,0 0 0,1 0 1,-1 0-1,0 0 1,0-1-1,0 1 0,0 0 1,0 0-1,0 0 0,1-1 1,-1 1-1,0 0 1,0 0-1,0-1 0,0 1 1,0 0-1,0-1 0,-8-3-1127,-17 1 59,2 5 486,-9 1-123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312 405 16187,'0'0'112,"0"-1"-1,1 1 0,-1-1 0,0 1 0,0-1 0,0 1 0,0-1 0,1 1 0,-1-1 0,0 1 0,0-1 0,0 1 0,0-1 0,0 0 0,0 1 0,0-1 1,-1 1-1,1-1 0,0 1 0,0-1 0,0 1 0,-1-1 0,1 1 0,0-1 0,0 1 0,-1-1 0,1 1 0,0-1 0,-1 0 0,-19-8 1996,-22 3-51,29 7-1914,0 0 0,1 1 0,-1 0-1,0 1 1,0 1 0,1 0-1,0 0 1,0 1 0,-13 8 0,17-9-148,-1 1 0,1 0 0,0 1 0,0 0 0,1 0 0,0 1-1,0 0 1,0 0 0,1 1 0,0 0 0,1 0 0,-9 15 0,13-20 3,0-1-1,0 1 1,0-1-1,0 1 0,1-1 1,-1 1-1,1 0 1,0 0-1,-1-1 1,1 1-1,0 0 1,1-1-1,-1 1 0,0 0 1,1-1-1,0 1 1,-1 0-1,2 2 1,0-3 5,-1-1 0,0 1 0,0-1 0,0 1 0,1-1 0,-1 0 0,1 0 0,-1 0 0,1 0 0,0 0 0,-1 0 1,1 0-1,0 0 0,0 0 0,-1-1 0,1 1 0,0-1 0,0 0 0,0 1 0,0-1 0,0 0 0,0 0 1,-1 0-1,1 0 0,0 0 0,0-1 0,3 0 0,4-1 38,0-1 1,0 0-1,0-1 1,-1 1-1,1-1 0,-1-1 1,0 0-1,0 0 1,-1-1-1,0 0 0,12-12 1,-1-1 138,-1-1 1,-1 0-1,14-23 1,-19 26-49,-1 0 0,-1-1 0,-1 1 0,0-2 0,-1 1 0,-1-1 0,-1 0 1,-1 0-1,0-1 0,-2 1 0,0-1 0,-1 0 0,-3-36 0,1 50-110,0 0 1,0 0-1,-1 1 0,1-1 1,-1 1-1,-1-1 1,1 1-1,-1 0 0,0 0 1,0 0-1,0 0 0,-1 0 1,1 1-1,-1-1 0,0 1 1,-1 0-1,1 1 1,-1-1-1,1 1 0,-11-6 1,9 6-28,0 1 1,-1 0-1,1 0 1,0 1-1,-1 0 1,1 0 0,-1 0-1,1 1 1,-1 0-1,1 0 1,-1 0-1,1 1 1,-1 0 0,1 1-1,-1-1 1,1 1-1,0 0 1,-7 4-1,1 0-248,1 0 0,0 0-1,0 1 1,1 1 0,-1 0-1,2 0 1,-1 1 0,1 0 0,-12 18-1,20-26 57,0 0-1,0 0 1,1 1-1,-1-1 1,0 0-1,1 1 1,-1-1-1,1 0 1,0 1-1,-1-1 1,1 1-1,0 2 1,0-4 123,0 1-1,0-1 1,0 1 0,0-1 0,1 1 0,-1-1 0,0 1 0,0-1 0,0 1 0,1-1 0,-1 1 0,0-1 0,1 0-1,-1 1 1,0-1 0,1 1 0,-1-1 0,1 0 0,-1 1 0,1-1 0,-1 0 0,0 0 0,1 1 0,-1-1 0,1 0 0,-1 0-1,1 0 1,-1 0 0,1 0 0,0 1 0,-1-1 0,1 0 0,-1 0 0,1 0 0,-1 0 0,1-1 0,8 1-831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19060,'-1'8'3732,"3"26"-1437,1-5-1920,1-1 0,1 0 0,2 0 0,12 32 0,-13-45-377,0-1 0,1 1 0,1-1 0,0-1-1,1 1 1,0-1 0,1-1 0,0 0 0,14 12-1,4-6-933,-22-14-1914,-25-9 1074,-2-1 909,-4 2-144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17388,'3'-2'2032,"5"-1"-976,4-2-399,6-2 1295,4-3-352,8-4-568,7-5-151,0-2-297,1-4-136,-4 1-264,-2 0-88,-4 2-368,-2 4-200,-12 2-776,-4 6 1608,-5 4-584,-4 6-145,3-4-79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13091,'2'-2'4621,"-9"10"-1549,7-7-2902,-1 0 0,1 0 0,-1 0-1,1-1 1,0 1 0,-1 0-1,1 0 1,0 0 0,0 0 0,0 0-1,0 0 1,-1-1 0,1 1-1,0 0 1,1 0 0,-1 0 0,0 0-1,0 1 1,1-2-123,0-1 0,-1 1 0,1-1 0,-1 1 0,1-1 0,-1 1-1,1-1 1,-1 0 0,1 1 0,-1-1 0,1 0 0,-1 1 0,0-1 0,1 0 0,-1 1 0,0-1 0,0 0 0,0 0 0,1 1-1,-1-1 1,0-1 0,0 1-7,0 1 0,0-1 0,1 1 0,-1-1-1,0 1 1,0-1 0,0 1 0,0-1 0,0 1-1,0-1 1,0 1 0,0-1 0,0 1 0,0-1 0,0 0-1,0 1 1,0-1 0,0 1 0,0-1 0,-1 1-1,1-1 1,0 0 0,-9 3 398,7-1-415,0 1 1,0-1-1,0 1 0,0 0 1,1-1-1,-1 1 0,1 0 1,-1 0-1,-1 3 0,2-3-20,1-1-1,-1 1 1,1 0 0,-1-1-1,1 1 1,-1 0-1,1 0 1,0 0 0,0 0-1,0-1 1,0 1-1,0 0 1,1 0-1,-1 0 1,1-1 0,-1 1-1,1 0 1,-1 0-1,2 1 1,-2-3 0,1 1-1,-1-1 1,0 0 0,0 1 0,1-1 0,-1 0 0,0 1-1,1-1 1,-1 0 0,1 1 0,-1-1 0,0 0 0,1 0-1,-1 0 1,1 0 0,-1 1 0,1-1 0,-1 0 0,1 0-1,-1 0 1,1 0 0,-1 0 0,0 0 0,1 0 0,-1 0-1,2 0 1,-1-1 10,0 0 0,1 1-1,-1-1 1,0 0 0,0 1-1,0-1 1,1 0 0,-1 0-1,0 0 1,0 0 0,0 0-1,0 0 1,0-2 0,2-1 61,0 0 1,-1-1 0,0 1 0,0-1-1,0 0 1,0 1 0,1-8-1,-2 9-25,-1 0 0,1 1 0,-1-1 0,0 0 0,0 1-1,0-1 1,0 0 0,0 1 0,0-1 0,-1 1 0,1-1-1,-1 0 1,0 1 0,0-1 0,-2-3 0,3 5-37,0 0 0,-1 1-1,1-1 1,-1 1 0,1-1 0,-1 0 0,1 1 0,-1-1 0,0 1 0,1-1 0,-1 1 0,1 0 0,-1-1 0,0 1 0,1 0-1,-1-1 1,0 1 0,0 0 0,1 0 0,-1 0 0,0-1 0,0 1 0,1 0 0,-1 0 0,0 0 0,0 0 0,1 0 0,-2 1-1,0-1 3,0 1 0,0 0 0,1 0 0,-1 0 0,0 0-1,1 0 1,-1 1 0,1-1 0,-1 0 0,-2 3-1,-1 3-3,0-1 0,1 1-1,0 0 1,-5 10-1,8-15-32,0-1 1,1 1-1,-1 0 0,1 0 1,-1 0-1,1 0 0,0 0 0,-1 0 1,1 0-1,0 2 0,5 0-487,7-11-266,35-40-959,-27 25 1217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14011,'-2'-17'6109,"8"43"-2751,4 3-3046,1-1 0,2 0 0,0-1 0,2 0-1,1-2 1,1 1 0,1-2 0,1-1 0,37 36-1,-46-50-343,-6-6-116,0 0 0,0 1 1,0 0-1,0 0 0,5 7 0,-9-10 85,0-1 0,0 0 0,0 0 0,0 0-1,0 0 1,0 1 0,-1-1 0,1 0-1,0 0 1,0 0 0,0 0 0,0 1 0,0-1-1,0 0 1,0 0 0,0 0 0,0 0-1,-1 0 1,1 1 0,0-1 0,0 0-1,0 0 1,0 0 0,-1 0 0,1 0 0,0 0-1,0 0 1,0 0 0,0 0 0,-1 1-1,1-1 1,0 0 0,0 0 0,0 0-1,0 0 1,-1 0 0,1 0 0,0 0 0,0 0-1,0 0 1,-1-1 0,1 1 0,0 0-1,0 0 1,0 0 0,0 0 0,-1 0 0,1 0-1,0 0 1,0 0 0,0-1 0,-14-1-1342,13 2 1108,-70-14-4581,38 12 3551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7 315 13787,'-6'3'2655,"5"-7"-418,9-11 731,15-11-1108,1 1-1,44-34 1,62-36-914,-84 63-548,-26 16-453,-11 9-317,1-1 1,0 2-1,0-1 1,1 1-1,11-4 1,-19 9 429,-4 2-221,-4 6-236,-1 2-58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14491,'1'-2'573,"0"0"0,0 0 1,0 1-1,0-1 0,0 0 0,-1 0 0,1 0 0,-1 0 1,-2-3 3433,-6 19-2664,-3 11-1110,1 1 0,1 0 0,1 1 0,1 0 0,2 0 0,1 0 0,-2 30 0,6-55-229,0 1 0,0-1-1,1 0 1,-1 0 0,0 1 0,1-1-1,-1 0 1,1 0 0,0 1-1,0-1 1,2 3 0,-3-5-4,1 1 1,-1-1-1,1 1 1,-1-1-1,1 1 1,0-1 0,-1 1-1,1-1 1,0 1-1,-1-1 1,1 0-1,0 0 1,-1 1 0,1-1-1,0 0 1,0 0-1,-1 0 1,1 0-1,0 0 1,0 0 0,0 0-1,-1 0 1,1 0-1,0 0 1,0 0-1,-1 0 1,1-1 0,0 1-1,0 0 1,-1 0-1,1-1 1,0 1-1,-1-1 1,1 1 0,0-1-1,0 0 1,8-5-189,0-1-1,0 0 1,-1-1 0,0 1 0,0-2-1,-1 1 1,0-1 0,-1 0 0,6-11-1,-3 5-197,-2-1-1,1 0 0,-2 0 1,0 0-1,3-20 1,-2-7-377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 21861,'0'-4'2416,"-2"2"-1648,-1-1-312,0 2 1305,-1 1-817,1 3-232,-2-2-456,0 4-232,-1-3-472,2 3-472,-1 0 736,4 4-136,1-2-104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13723,'0'1'289,"-1"0"-1,0-1 1,1 1-1,-1-1 1,0 1 0,0 0-1,1-1 1,-1 1 0,0-1-1,0 0 1,0 1 0,0-1-1,1 0 1,-1 0-1,0 1 1,0-1 0,0 0-1,0 0 1,0 0 0,0 0-1,0 0 1,0 0 0,0 0-1,0 0 1,1-1-1,-1 1 1,-3-1 907,13-5 1187,30 7-1113,-9-1-670,50-4 0,149-20-105,38-5-405,-243 25-72,0 2 0,31-1 0,-47 3-10,1 1 0,-1 0 1,1 0-1,-1 1 1,1 0-1,-1 1 0,0 0 1,0 0-1,14 9 0,-21-12-7,3 3 8,0-1 0,1 0 0,-1 1 0,1-2 0,6 3 0,-10-4-5,0 1 0,0-1 0,0 0-1,0 0 1,0 0 0,0 0 0,0 0 0,-1 0 0,1 0 0,0-1 0,0 1 0,0 0 0,0 0 0,0-1 0,0 1 0,0-1 0,0 1 0,-1 0 0,1-1 0,0 0 0,0 1 0,-1-1 0,1 0 0,0 1 0,-1-1 0,1 0 0,0 1 0,-1-1 0,1 0 0,-1 0 0,1 0 0,-1 0 0,1-1 0,1-5 125,-6 9-97,3-1-105,0 0 1,0 0-1,-1-1 0,1 1 0,-1 0 1,1-1-1,0 1 0,-1-1 0,1 1 0,-1-1 1,1 0-1,-1 0 0,-1 1 0,-3-2-293,1 0 0,0-1-1,-1 0 1,1 1 0,0-1-1,0-1 1,1 1-1,-1-1 1,-7-5 0,-5-3-449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15859,'31'0'1345,"2"0"-1009,-3-3-144,6 1 432,0-1-248,-4 3-360,-5 0-288,-10 1 224,-4 3-96,-7 4-56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17604,'-1'4'2688,"-21"129"1441,7 67-3325,-1 8-812,16-208 1,1 0-1,-1 1 0,0-1 0,0 1 0,0-1 1,0 1-1,0-1 0,0 1 0,0-1 0,-1 1 0,1-1 1,0 0-1,0 1 0,0-1 0,0 1 0,0-1 1,-1 1-1,1-1 0,0 0 0,0 1 0,-1-1 0,1 0 1,0 1-1,-1-1 0,1 0 0,-1 1 0,-4-12-480,-3-24-270,8 35 758,-22-123 356,14 79-571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16468,'3'-7'546,"0"1"1,0 0-1,1 0 1,0 0 0,0 0-1,0 1 1,1-1 0,-1 1-1,1 0 1,8-6 0,6-3 156,35-20-1,-41 26-629,1 2 0,-1-1-1,1 2 1,1 0-1,-1 1 1,0 0 0,1 1-1,0 1 1,24-1-1,-35 2-52,1 1-1,-1 0 0,1 1 1,-1-1-1,1 1 0,-1 0 1,1 0-1,-1 1 1,0-1-1,0 1 0,1 0 1,-1 0-1,0 0 0,-1 0 1,1 1-1,0 0 0,-1 0 1,1 0-1,-1 0 1,0 0-1,0 1 0,0-1 1,-1 1-1,1 0 0,-1 0 1,0 0-1,0 0 1,0 0-1,0 0 0,-1 0 1,0 1-1,0-1 0,0 1 1,0-1-1,-1 7 0,1-7 45,-1 0-1,0 1 1,0-1-1,0 0 0,0 0 1,-1 1-1,0-1 1,0 0-1,0 0 0,0 0 1,-1 0-1,1 0 1,-1 0-1,-3 4 0,1-2 38,-1 0 0,0 0 0,-1-1 0,0 1 0,1-1-1,-2 0 1,-6 4 0,-180 106-482,190-114 285,-7 3-747,10-4 830,0 0 0,0 0 0,0 0-1,1 0 1,-1 0 0,0 0 0,0 0 0,0 0 0,0 0 0,0-1-1,0 1 1,0 0 0,0 0 0,0 0 0,0 0 0,1 0-1,-1 0 1,0-1 0,0 1 0,0 0 0,0 0 0,0 0 0,0 0-1,0 0 1,0 0 0,0-1 0,0 1 0,0 0 0,0 0 0,0 0-1,0 0 1,0 0 0,0 0 0,-1-1 0,1 1 0,0 0-1,0 0 1,0 0 0,0 0 0,0 0 0,0 0 0,0-1 0,0 1-1,0 0 1,0 0 0,-1 0 0,1 0 0,0 0 0,0 0-1,0 0 1,0 0 0,0 0 0,0 0 0,-1 0 0,1 0 0,0 0-1,0 0 1,0 0 0,0 0 0,0 0 0,0 0 0,-1 0 0,1 0-1,8-10-542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44 14339,'2'-3'449,"-1"0"-1,0 0 1,0-1 0,0 1-1,-1 0 1,1-7-1,0 10-369,-1-1 0,0 1 0,0-1 0,0 1 0,0-1 0,0 1 0,0-1-1,0 1 1,0-1 0,-1 1 0,1-1 0,0 1 0,0-1 0,0 1 0,0-1 0,-1 1-1,1-1 1,0 1 0,0-1 0,-1 1 0,1 0 0,0-1 0,-1 1 0,1 0-1,-1-1 1,1 1 0,0 0 0,-1-1 0,1 1 0,-1 0 0,1 0 0,-1-1-1,1 1 1,-1 0 0,1 0 0,-1 0 0,1 0 0,-1 0 0,1 0 0,-1 0-1,1 0 1,-1 0 0,1 0 0,-1 0 0,1 0 0,-1 0 0,1 0 0,-1 0-1,1 0 1,-1 1 0,1-1 0,0 0 0,-1 0 0,1 1 0,-1-1 0,-6 4 187,2 1 0,-1-1 1,0 1-1,1 0 0,0 0 1,0 0-1,0 1 0,1-1 1,-7 13-1,0-3-55,-9 14-32,1 2 0,1 1 0,2 0 1,-20 54-1,28-61-151,0-1 0,2 1 1,1 0-1,1 1 0,1-1 1,2 1-1,1 33 1,1-48-14,0 0 1,1 0-1,1 0 1,0 0 0,0-1-1,1 1 1,6 12 0,-9-21-41,0 0 0,0 0 0,0 0 0,0-1 0,0 1 0,0 0 0,1 0 0,-1-1 0,1 1 0,-1-1 0,1 1 0,0-1 0,0 0 0,-1 0 0,1 1 0,0-1 0,0-1 0,0 1 0,0 0 0,0 0 1,0-1-1,1 1 0,-1-1 0,0 0 0,0 1 0,0-1 0,0 0 0,1 0 0,-1-1 0,0 1 0,0 0 0,0-1 0,0 1 0,0-1 0,0 0 0,0 1 0,0-1 0,0 0 0,0 0 0,0-1 0,0 1 0,3-3 0,4-3-85,-1-1-1,0 0 0,0-1 0,-1 0 0,0 0 0,0-1 0,5-10 1,8-10-240,4-4-90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 15123,'11'-6'3192,"-12"13"-1101,-18 20-32,11-16-1463,-176 300 2209,165-279-2777,-3 2-859,22-34 787,0 0 1,0 1-1,-1-1 1,1 0-1,0 0 1,0 0 0,-1 0-1,1 0 1,0 0-1,0 0 1,-1 0-1,1 0 1,0 0 0,0 0-1,-1 0 1,1 0-1,0 0 1,0 0-1,-1 0 1,1 0-1,0 0 1,0 0 0,-1 0-1,1 0 1,0 0-1,0 0 1,0 0-1,-1 0 1,1-1-1,0 1 1,0 0 0,0 0-1,-1 0 1,1 0-1,0-1 1,0 1-1,0 0 1,0 0-1,-1 0 1,1-1 0,0 1-1,0 0 1,0 0-1,0-1 1,0 1-1,0 0 1,0 0-1,0-1 1,0 1 0,0 0-1,0 0 1,0-1-1,0 1 1,0-1-1,-4-12-304,1-8-283,2-4-139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18628,'3'6'824,"0"0"-1,1-1 1,-1 1-1,7 5 1,-5-6-557,0 0 1,0 0-1,1-1 0,-1 0 1,1 0-1,11 5 0,15 5 171,53 15-1,-60-22-423,0 2 0,-1 0 0,0 1 0,27 17-1,-48-25-132,-1 0-1,1 0 0,-1 0 0,0 0 0,1 1 0,-1-1 0,-1 1 1,1-1-1,0 1 0,0 0 0,1 4 0,-3-7 39,0 1 1,1 0-1,-1 0 0,0-1 1,0 1-1,0 0 0,0 0 1,0-1-1,0 1 0,0 0 1,0 0-1,0 0 0,0-1 1,0 1-1,0 0 0,0 0 1,-1 0-1,1-1 0,0 1 0,-1 0 1,1-1-1,-1 1 0,1 0 1,0-1-1,-1 1 0,0 0 1,1-1-1,-1 1 0,1-1 1,-1 1-1,0-1 0,1 1 1,-1-1-1,0 1 0,1-1 1,-1 0-1,0 0 0,0 1 1,1-1-1,-1 0 0,0 0 0,0 0 1,0 0-1,1 1 0,-1-1 1,0 0-1,0-1 0,-1 1 1,-14 1-822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3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13803,'-8'-44'4081,"7"36"-1138,4 29-1272,26 106-591,-17-86-935,10 81 0,-21-107-88,0-1 0,-1 0-1,-1 0 1,0 0 0,-1 1 0,0-1 0,-1-1 0,-1 1 0,-9 24 0,-29 40 197,31-59-338,0 0 0,1 1 0,1 0 1,-9 29-1,18-49 19,0 1 0,0-1 0,-1 1 0,1-1 0,0 1 0,0-1 0,0 1 0,0-1 1,-1 1-1,1 0 0,0-1 0,0 1 0,0-1 0,0 1 0,0 0 0,1-1 0,-1 1 0,0-1 0,0 1 0,0-1 0,0 1 0,1 0 1,-1-1-1,0 1 0,1-1 0,-1 1 0,0-1 0,1 0 0,-1 1 0,0-1 0,2 1 0,-2-1-26,1 0 0,-1 0 0,1-1 0,0 1 0,-1 0 0,1-1 0,-1 1 0,1 0 1,-1-1-1,1 1 0,-1-1 0,1 1 0,-1-1 0,1 1 0,-1-1 0,0 1 0,1-1 0,-1 1 0,0-1 0,1 0 0,-1 1 0,0-1 0,0 0 0,0 1 0,1-1 0,-1 0 0,0 1 0,0-2 0,3-11-597,4-6-104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2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25 131 11370,'-7'-2'188,"-11"-2"4741,34 3-868,85 5-2259,-64-1-1581,1-1-1,56-6 1,163-15 841,-87 5-773,32 0-35,-182 14-240,241-4 3,-26 4-17,31-2-11,292-26-10,-341 21-49,-118 6-81,155-21 1,-219 15 67,1 2 0,-1 2-1,1 1 1,0 1 0,0 3 0,43 6-1,-70-7 119,0 0 0,0-1 0,-1 0 0,12-1 0,5 0-136,-55 0-689,10 4 633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1285 77 11618,'0'-7'380,"0"0"-1,0 1 0,-1-1 0,0 0 1,-2-8-1,2 13-307,1 1 0,-1-1 0,0 1-1,1-1 1,-1 1 0,0 0 0,0-1 0,0 1 0,0 0 0,0-1-1,0 1 1,0 0 0,0 0 0,-1 0 0,1 0 0,0 0 0,-1 1-1,1-1 1,-1 0 0,1 1 0,-1-1 0,1 0 0,-1 1 0,1 0-1,-1-1 1,1 1 0,-4 0 0,-15 1 119,-1 1 1,1 0-1,-1 2 0,1 0 0,-27 11 1,5-3-105,5-2-52,-12 4 60,-1-2 0,0-2 0,-53 3 0,70-11 7,-1 1 0,1 2 1,0 2-1,0 1 0,1 1 0,-34 15 1,47-15-54,0 0-1,0 1 1,1 1 0,1 1 0,0 0 0,0 1 0,1 1 0,1 1 0,0 0-1,-22 30 1,6 5 26,3 1 0,2 2 0,-30 84 0,31-66-22,-25 125-1,4 79-30,34-197 7,4-20-13,3 0-1,2 0 1,3 0-1,8 70 0,-3-89-1,1-1-1,3 0 1,0-1 0,3 0-1,1-1 1,2 0-1,24 44 1,-26-59-11,1-1 1,1-1 0,1-1-1,0 0 1,30 25 0,102 67 32,-128-95-39,1-2 0,0-1 0,1 0 0,0-2-1,35 12 1,-45-19 2,0 0-1,0-1 1,0 0 0,1-1-1,-1 0 1,0-1-1,1 0 1,-1-1 0,0-1-1,0 0 1,0 0 0,22-8-1,2-5 17,-1-1 0,0-2 0,52-35-1,85-82 3,-146 109-8,0 0-1,-2-2 0,-2 0 1,0-2-1,-2-1 1,-1 0-1,-1-1 0,-2-1 1,20-60-1,-6-4 73,-4-2 0,16-125 0,-26 79-14,-2-179-1,-11 179 10,1 96-52,13-64 0,-1 7-401,-15 101 300,0 0 0,-1 0 1,0 0-1,0 0 0,0 0 0,-3-10 1,3 14 33,-1 0 0,1-1 0,-1 1 0,1 0 1,-1 0-1,0-1 0,0 1 0,0 0 0,0 0 0,0 0 1,0 0-1,0 0 0,0 0 0,0 0 0,0 0 0,0 1 1,-1-1-1,1 0 0,0 1 0,-1-1 0,1 1 0,0-1 1,-1 1-1,1 0 0,-1-1 0,1 1 0,-3 0 1,-32-2-862,26 2 750,0 0-1,1-1 1,-1 0 0,0-1 0,0 0 0,-16-6-1,0-5-229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1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473 105 11050,'-10'1'331,"0"0"0,0 0 0,0 1 0,0 0-1,0 1 1,1 0 0,-1 0 0,1 1 0,0 0 0,0 1-1,-13 8 1,-6 8 355,2 0 0,-26 27 0,31-29-479,-1 3-105,1 1-1,1 0 1,1 1-1,1 1 1,1 1-1,2 1 1,0 0-1,2 1 1,1 0-1,-13 49 1,19-56-81,1 0 1,1 1-1,2-1 0,0 1 1,1 0-1,0 0 1,2-1-1,1 1 1,1 0-1,1-1 1,0 0-1,2 0 1,0 0-1,2 0 1,17 34-1,-11-32 89,2 0 0,0-1-1,2-1 1,0 0 0,29 25-1,-9-14 108,1-2 0,48 28 0,-59-42-201,1-1 0,1-1 0,0-2 1,1-1-1,51 11 0,-39-13-12,1-3-1,-1-1 1,74-2 0,-91-4 9,0-2 0,-1 0 0,1-1 1,-1-2-1,0-1 0,0-1 0,-1-1 0,0-1 1,0-1-1,41-27 0,258-205 443,-273 202-397,-19 15 1,-1 0 0,-2-2-1,0-2 1,-2 0 0,-1-2 0,27-45 0,-41 57 42,0-1 1,-1-1 0,-1 1-1,-1-2 1,-1 1 0,-1-1-1,-1 0 1,-1 0 0,-1 0-1,-1-1 1,-1 0 0,-2-24-1,-1 30-73,-1 0-1,-1 1 1,-1-1-1,0 1 1,-1 0-1,-1 0 1,-1 1-1,0 0 1,-1 0-1,0 1 0,-2 0 1,0 1-1,0 0 1,-1 0-1,-1 1 1,-14-11-1,9 10-96,1 1 1,-2 0-1,0 2 0,0 0 0,-1 1 0,0 0 1,-1 2-1,0 1 0,0 0 0,0 2 1,-1 0-1,-37-2 0,18 7-241,0 1 0,1 3 1,-1 1-1,1 2 0,0 2 0,1 1 0,0 2 1,-44 21-1,23-7-50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51 11779,'0'-2'190,"-1"-1"0,1 1 0,-1 0 1,0 0-1,1 1 0,-1-1 0,0 0 1,0 0-1,0 0 0,0 0 1,0 1-1,-1-1 0,1 1 0,-1-1 1,1 1-1,-1-1 0,1 1 1,-1 0-1,0-1 0,1 1 0,-1 0 1,0 0-1,0 1 0,0-1 0,0 0 1,0 1-1,0-1 0,-4 0 1,-6-2 135,0 1 1,-1 0 0,-18 1 0,13 1-242,1 2-1,-1 0 1,1 1 0,0 0-1,0 2 1,0 0 0,0 1 0,1 0-1,0 1 1,0 1 0,1 1-1,0 0 1,-26 22 0,24-17-21,0 1 1,2 0-1,-1 1 0,2 1 1,0 1-1,2 0 0,-1 0 1,2 1-1,1 1 0,-14 34 1,21-44-41,0-1 1,0 1 0,1-1 0,1 1 0,-1 0-1,1 0 1,1 0 0,0 0 0,0 0 0,1-1-1,1 1 1,-1 0 0,2 0 0,-1-1-1,1 1 1,0-1 0,1 0 0,1 0 0,-1 0-1,1 0 1,0-1 0,1 0 0,9 10 0,11 11 35,2-1 1,0-2 0,2-1 0,1-1 0,62 36 0,-84-55-46,1 0-1,0 0 1,0-1 0,1 0-1,-1-1 1,1 0 0,0 0-1,0-1 1,11 0 0,-13-2 13,0 0 0,-1-1 0,1 0 0,0-1 0,-1 0 0,1 0 0,-1-1 0,0 0 0,0 0 0,0-1 0,0 0 0,8-5 0,32-25 136,-1-2 1,-2-2 0,-2-2 0,-1-1-1,-3-3 1,-1-1 0,50-78-1,-77 105-94,0-1-1,-1-1 0,0 0 0,-2 0 0,-1-1 1,8-31-1,-14 45-39,0-1 0,0 1 1,-1-1-1,0 0 0,0 1 1,0-1-1,-1 1 0,-1-1 0,-2-12 1,2 16-12,0-1 1,0 1-1,0 0 1,-1 0 0,1 0-1,-1 0 1,0 0-1,0 0 1,-1 1 0,1 0-1,-1-1 1,1 1-1,-1 1 1,0-1-1,0 0 1,-7-2 0,-1 0-23,0 0 0,0 1 0,-1 1 0,1 0 0,-1 1 0,0 0 0,1 1 0,-1 1 0,0 0 0,-22 3 0,-9 3-641,-73 22-1,94-22 426,-16 5-78,13-2-107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 14179,'0'-2'167,"0"-1"0,0 1 0,0-1 0,0 1 0,-1-1 0,1 1 0,-1-1 0,0 1 0,1-1 0,-1 1 0,0-1 0,0 1-1,-1 0 1,1 0 0,0 0 0,-1 0 0,0 0 0,1 0 0,-1 0 0,0 0 0,0 0 0,-2-1 0,2 2-83,0 1 0,0-1 0,0 0 0,0 1 0,0 0 0,0-1 0,-1 1 0,1 0 0,0 0 1,0 0-1,0 0 0,0 1 0,0-1 0,-1 0 0,1 1 0,0 0 0,0-1 0,0 1 0,0 0 0,0 0 0,0 0 0,1 0 0,-1 0 0,0 1 0,0-1 0,-2 4 0,-7 5-1,0 1-1,1 1 0,0 0 0,1 0 1,1 1-1,0 0 0,-8 18 1,5-8-67,2 0 0,0 1 0,-8 40 0,16-56-13,-1 0 0,1 0 0,1 0 0,0 0 0,0 0 0,0 0 0,3 14-1,-3-21 0,1 1-1,-1 0 0,1-1 0,0 1 0,-1 0 0,1-1 0,0 1 0,0-1 1,0 1-1,0-1 0,0 0 0,0 1 0,1-1 0,-1 0 0,0 0 1,3 2-1,-2-3 0,0 1 1,0 0-1,0-1 1,0 1-1,0-1 1,0 0-1,0 1 1,0-1-1,1 0 1,-1-1-1,0 1 1,0 0-1,0 0 1,0-1-1,0 1 1,0-1-1,3-1 1,4-2 9,0 0 1,0-1 0,0-1-1,-1 1 1,0-1 0,0-1 0,0 1-1,-1-1 1,0-1 0,0 1 0,0-1-1,-1 0 1,5-11 0,-3 6 7,0-1 0,-1 0 0,-1-1 0,0 0 0,-1 0 0,-1 0 0,4-28 0,-6 9-42,-2 33 4,0 0 1,0 0-1,0 0 0,0 0 1,0 0-1,0 0 1,0-1-1,-1 1 0,1 0 1,0 0-1,-1 0 0,1 0 1,-1 0-1,1 0 1,-1 0-1,1 0 0,-1 0 1,0 1-1,0-1 0,1 0 1,-1 0-1,0 0 1,0 1-1,0-1 0,-1-1 1,1 2-21,0 0 0,0 0 0,0 1 0,0-1 0,0 0 0,0 0 0,1 0 1,-1 0-1,0 1 0,0-1 0,0 1 0,1-1 0,-1 0 0,0 1 0,0-1 0,1 1 0,-1-1 0,0 1 1,1 0-1,-1-1 0,0 1 0,1 0 0,-1 0 0,1-1 0,-1 1 0,1 0 0,-1 1 0,-10 26-444,5 2 129,4-1-101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5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1476 114 13619,'-1'-3'174,"0"0"1,0 0-1,0 1 1,0-1-1,-1 1 1,1-1-1,-1 1 1,1-1-1,-1 1 1,0 0-1,0 0 1,0 0-1,0 0 1,0 0-1,-1 0 1,1 1-1,-1-1 1,1 1-1,-1 0 0,1-1 1,-1 1-1,-3 0 1,-7-4 449,-1 1 1,-27-5 0,-87-12 600,-1 7 0,-193 1 0,291 14-1203,0 1 0,1 2 0,-1 1 0,1 2 1,-56 19-1,67-18-14,0 0 0,1 1 1,0 2-1,0-1 0,1 2 1,0 0-1,2 2 0,-1-1 1,-23 29-1,18-15 6,1 2 1,2 0-1,1 1 1,1 1-1,1 0 0,-16 54 1,-40 208 34,49-182-38,-75 448 10,85-440-17,5 1 0,16 208-1,2-221 19,49 208-1,-46-265-18,2-1 0,2-1 1,3 0-1,1-2 0,3 0 0,38 54 1,-41-70-1,1-1-1,1-1 1,1-1 0,2-1 0,43 32 0,-57-49-7,0 0 0,1-1-1,0 0 1,0-1 0,1-1 0,-1 0 0,2-1 0,-1-1-1,0 0 1,1-1 0,0-1 0,0-1 0,0 0 0,0 0 0,20-4-1,-11-1 1,0-1 1,0-2-1,0 0 0,-1-2 0,0-1 0,25-13 0,1-6 63,77-56 0,-51 25 231,-2-4 1,-3-4-1,-3-2 0,-4-3 1,99-145-1,-61 55-31,156-342 1,-220 422-260,65-155 56,-82 183-64,-3 0 0,15-80 0,-29 114-9,-1-1 1,-2 0 0,0 1 0,-1-1 0,-1 0 0,-1 0-1,-1 1 1,-1-1 0,-1 1 0,0 0 0,-2 0 0,-1 1-1,0 0 1,-1 0 0,-2 1 0,-22-33 0,-13-11-214,-58-59 1,-64-51-1013,31 33-106,83 83 908,8 9-37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9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1293 18 9482,'-21'-5'470,"0"1"0,0 0 0,0 2 0,-1 0 0,1 2 0,0 0 0,-1 1 0,1 2 0,-35 7 0,-5 6-190,-116 45 0,100-29 65,1 3 1,2 3 0,2 4-1,1 2 1,-114 96 0,164-120-280,1 0 1,0 2 0,2 1-1,0 0 1,2 1 0,0 1-1,2 0 1,-16 39 0,14-21-14,2 1 0,1 0 1,3 1-1,-8 73 0,13-64-10,2 1-1,3 0 0,2 0 0,3-1 0,19 95 0,-13-106-8,2 0 1,1-1-1,3-1 0,1 0 0,2-1 1,2-1-1,39 54 0,-2-20 8,3-2 0,3-2-1,118 95 1,-147-136-31,1-1 1,2-1-1,79 38 0,-86-50-4,0-2 1,0-1-1,1-2 1,1-1-1,67 7 0,-19-11 0,0-4-1,0-3 0,133-23 1,-101 3-73,220-74 0,-223 54 474,-3-4 1,199-120-1,-273 143-374,-1 0 0,-2-3 0,0 0 0,-2-2 0,-1-1 0,-1-2 0,-2 0 0,-1-2 0,-1 0 0,24-54 0,-24 40-22,-3-1 0,-1-1 0,-3 0 0,-3-1 1,-1-1-1,-3 0 0,5-89 0,-13 113 14,-2 0 0,0 0 0,-2 1 1,-1-1-1,-1 1 0,-1 0 0,-2 0 0,0 1 0,-2 0 1,-1 0-1,-1 1 0,-27-40 0,8 22-9,-1 1-1,-3 2 1,-1 2-1,-1 1 1,-60-44 0,9 18-81,-151-83 1,186 117-186,-1 3 0,-1 3 1,-1 2-1,-1 2 0,0 3 0,-2 2 0,0 3 0,-80-5 0,66 12-139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15731,'-20'17'793,"1"-5"-1066,8-11-135,2 0-400,15-2 544,5-10-144,8-11-80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0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14435,'0'1'1459,"0"-1"-1355,0 0 0,-1 1 0,1-1 0,0 0 0,0 0 1,0 1-1,0-1 0,0 0 0,0 0 0,0 1 0,0-1 1,0 0-1,0 0 0,0 1 0,0-1 0,0 0 0,0 0 1,0 1-1,0-1 0,0 0 0,0 0 0,0 0 0,0 1 0,0-1 1,0 0-1,1 0 0,-1 1 0,0-1 0,0 0 0,0 0 1,0 0-1,0 1 0,1-1 0,-1 0 0,0 0 0,0 0 1,0 0-1,1 0 0,-1 1 0,0-1 0,0 0 0,1 0 1,-1 0-1,0 0 0,0 0 0,1 0 0,-1 0 0,0 0 1,0 0-1,1 0 0,10 5 78,0-1 0,0 0 0,1-1 0,-1 0 0,1-1 0,-1 0 0,1-1 0,0 0 0,22-2 0,4-4 23,50-14 0,-30 5-47,-57 14-152,0-1-1,0 1 0,0 0 0,0 0 0,0-1 0,0 1 0,0 0 1,0 0-1,0 0 0,1 0 0,-1 0 0,0 1 0,0-1 1,0 0-1,0 0 0,0 1 0,1-1 0,-2 1-2,0-1-1,1 1 0,-1-1 1,0 1-1,0-1 1,0 1-1,0-1 0,0 0 1,0 1-1,-1-1 1,1 1-1,0-1 0,0 1 1,0-1-1,0 0 1,0 1-1,-1-1 0,1 1 1,0-1-1,0 0 0,-1 1 1,1-1-1,0 0 1,0 1-1,-1-1 0,0 1 1,-29 24 99,20-19-43,-1 0 0,0-1 0,0-1 0,0 0-1,-1 0 1,1-1 0,-1 0 0,-17 1 0,12-3 44,0 0 1,0 0 0,-1-2 0,1 0 0,-22-5 0,22 4-100,21 5-80,28 6-3,-21-8 70,-1 0 1,0-1-1,1 0 0,-1-1 0,0 0 1,16-4-1,2-3-25,27-12 0,-185 35 66,111-13-127,0 0 0,-1-2 0,1 0 0,-22-4 0,36 6-3236,11-2 2424,2-6 25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45 15499,'3'-5'726,"9"-16"1373,-11 21-2026,-1-1 0,0 1 0,0-1 1,0 1-1,0-1 0,0 1 0,0-1 0,0 1 1,0-1-1,-1 0 0,1 1 0,0-1 0,0 1 0,0-1 1,0 1-1,-1-1 0,1 1 0,0-1 0,-1 1 1,1 0-1,0-1 0,-1 1 0,1-1 0,0 1 1,-1 0-1,1-1 0,-1 1 0,1 0 0,-1-1 0,1 1 1,-1 0-1,1 0 0,-1-1 0,1 1 0,-1 0 1,1 0-1,-1 0 0,1 0 0,-1 0 0,0 0 1,-7-1 258,1 0 0,-1 0 0,1 1 0,0 0 0,-1 0 0,1 1 0,-11 1 0,-51 17 208,51-14-345,-22 7 16,0 2 1,-46 24 0,70-30-191,-1 1 0,1 1 0,1 1 0,0 0 1,0 1-1,1 1 0,-17 19 0,27-26-22,0-1 1,0 1-1,0 0 0,1 1 0,-1-1 1,2 1-1,-1-1 0,-2 11 0,4-15-4,1 0 0,0-1 0,-1 1-1,1 0 1,0 0 0,0 0 0,0 0-1,0 0 1,0-1 0,0 1 0,1 0-1,-1 0 1,1 0 0,-1-1-1,1 1 1,0 0 0,0 0 0,-1-1-1,1 1 1,0-1 0,0 1 0,1-1-1,-1 1 1,0-1 0,0 0 0,1 1-1,-1-1 1,1 0 0,-1 0 0,1 0-1,0 0 1,-1 0 0,1 0 0,0-1-1,-1 1 1,3 0 0,9 1-10,0 0 1,-1-1 0,1-1-1,0 0 1,0 0-1,-1-1 1,1-1 0,0 0-1,14-5 1,27-3 219,-80 26 159,0-2-232,1 1 0,0 1 0,1 2 0,-26 23 0,36-28-99,1 1 0,0 1 0,0 0 0,2 0 0,0 1 0,0 1 0,-10 24 0,19-37-32,0 1 0,0 0-1,0 1 1,1-1-1,0 0 1,0 0 0,0 1-1,1-1 1,-1 0-1,1 1 1,0-1-1,1 1 1,0-1 0,2 10-1,-2-11-4,1 0-1,0 0 0,0-1 1,0 1-1,0-1 0,1 1 1,0-1-1,-1 0 0,1 0 1,0 0-1,0 0 1,1-1-1,-1 1 0,0-1 1,1 0-1,0 0 0,-1 0 1,1-1-1,6 3 0,5 0-112,-1 0 0,1-1 0,0 0 0,1-1 0,20 0-1,-26-2 15,0-1 1,0 1-1,0-2 0,0 1 0,0-1 0,0-1 0,-1 0 0,1 0 0,9-5 0,4-9-184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9 16884,'7'-8'4624,"-26"26"-2611,-258 354-679,260-351-2946,10-20-166,4-14-182,6-41-141,2 18 908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12931,'4'-10'1880,"-1"7"-824,0 3-375,1 3 1839,3 4-1064,4 3-423,0 1-185,3 3-328,2 0-80,4 2-208,2 0-176,1-2-576,1-1-296,2-4 1928,0-5-1184,-4-3-48,0 1-64</inkml:trace>
  <inkml:trace contextRef="#ctx0" brushRef="#br0" timeOffset="1">475 96 17428,'10'10'1440,"-5"6"-1088,-5 4-168,-5 8 616,1 3-272,-2 3-592,-1-1-328,-1-1-400,0-2 1672,1-11-976,0-9-56,3-12-112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16828,'0'1'152,"1"0"1,0 0 0,-1 0-1,0 0 1,1 1-1,-1-1 1,0 0 0,1 0-1,-1 0 1,0 1 0,0-1-1,0 0 1,0 1 0,0-1-1,0 0 1,-1 0-1,0 2 1,1-2-62,-33 212 2767,0 2-2553,26-115-86,-5 30 95,12-130-311,0 0 0,0 0 0,0 0 0,0 1 0,-1-1 0,1 0 0,0 0 0,0 0 0,0 0 0,0 0 0,0 0 0,-1 0 0,1 0 0,0 0 0,0 0 0,0 0 0,0 0 0,0 0 0,-1 0 0,1 0 0,0 0-1,0 0 1,0 0 0,0 0 0,-1 0 0,1 0 0,0 0 0,0 0 0,0 0 0,0-1 0,0 1 0,0 0 0,-1 0 0,1 0 0,0 0 0,0 0 0,0 0 0,0 0 0,0-1 0,0 1 0,0 0 0,0 0 0,0 0 0,0 0 0,-1 0 0,1 0-1,0-1 1,0 1 0,0 0 0,0 0 0,0 0 0,0 0 0,0-1 0,0 1 0,0 0 0,0 0 0,0 0 0,0-1 0,-3-14 72,1-1 1,0 0-1,1 0 0,0 0 1,3-26-1,0 10 4,0-18 79,13-79 1,-11 105-125,2 0 0,1 1 0,0-1 0,2 2 0,16-32 0,-20 46-31,0 1 0,0 0-1,1 0 1,0 0 0,1 1-1,-1-1 1,1 1 0,0 1-1,1 0 1,-1 0 0,1 0 0,0 1-1,1 0 1,-1 0 0,0 1-1,1 1 1,0-1 0,0 1-1,11-1 1,-10 2-2,0 0 0,0 0 1,0 1-1,0 1 0,0 0 0,0 0 0,0 1 0,0 0 1,-1 1-1,1 0 0,-1 0 0,0 1 0,0 0 0,0 1 0,0 0 1,-1 1-1,11 8 0,-17-13 17,-1 0 1,1 1-1,0-1 1,-1 1-1,1 0 1,-1-1-1,0 1 1,1 0-1,-1 0 1,0 0-1,0 0 0,0 0 1,0 0-1,-1 0 1,1 1-1,-1-1 1,1 0-1,-1 4 1,0-4 15,0 0 0,-1 0 0,1 0 1,-1 0-1,0 0 0,1 0 0,-1 0 0,0 0 1,0 0-1,-1 0 0,1 0 0,0 0 1,0-1-1,-1 1 0,-2 2 0,-4 3 101,-1-1 0,0-1 0,0 1-1,0-1 1,0 0 0,-16 4 0,7-2-249,0-1 1,-1-1 0,1 0-1,-1-2 1,0 0 0,-30 0-1,49-3 48,-1 0 0,0 1-1,0-1 1,0 0 0,0 0-1,1 0 1,-1 0 0,0 0 0,0-1-1,0 1 1,0 0 0,1 0 0,-1 0-1,0-1 1,0 1 0,1 0-1,-1-1 1,0 1 0,1-1 0,-1 1-1,0-1 1,1 1 0,-1-1 0,0 1-1,1-1 1,-1 0 0,1 1-1,-1-1 1,1 0 0,0 0 0,-1 1-1,0-2 1,3-3-670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17796,'0'0'40,"0"0"0,0 0 0,0 1 0,0-1 1,0 0-1,0 0 0,0 0 0,0 0 0,0 0 1,0 1-1,0-1 0,0 0 0,0 0 0,0 0 0,0 0 1,0 0-1,0 0 0,0 1 0,0-1 0,0 0 0,0 0 1,0 0-1,1 0 0,-1 0 0,0 0 0,0 0 0,0 0 1,0 0-1,0 1 0,0-1 0,0 0 0,0 0 0,1 0 1,-1 0-1,0 0 0,0 0 0,0 0 0,0 0 1,0 0-1,1 0 0,-1 0 0,0 0 0,0 0 0,0 0 1,0 0-1,0 0 0,0 0 0,1 0 0,-1 0 0,0 0 1,0 0-1,0 0 0,16-1 778,13-3 188,29-9 272,132-25 653,-152 32-2002,0 2 0,76 2 0,-108 2-186,-1 1 0,1-1 0,0 1-1,0 0 1,0 1 0,0-1 0,0 1-1,9 5 1,-15-7 262,0 0-1,0 0 0,0 0 1,0 0-1,0 0 1,-1 1-1,1-1 1,0 0-1,0 0 0,0 0 1,0 0-1,0 0 1,0 0-1,0 0 1,-1 0-1,1 1 0,0-1 1,0 0-1,0 0 1,0 0-1,0 0 1,0 0-1,0 0 1,0 1-1,0-1 0,0 0 1,0 0-1,0 0 1,0 0-1,0 0 1,0 1-1,0-1 0,0 0 1,0 0-1,0 0 1,0 0-1,0 1 1,0-1-1,0 0 0,0 0 1,0 0-1,0 0 1,0 0-1,0 0 1,1 1-1,-1-1 0,0 0 1,0 0-1,0 0 1,0 0-1,0 0 1,0 0-1,0 0 1,1 0-1,-1 0 0,0 0 1,0 1-1,0-1 1,0 0-1,0 0 1,1 0-1,-1 0 0,0 0 1,0 0-1,0 0 1,1 0-1,-16 2-379,12-2 333,-21 3-327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16756,'1'18'1648,"17"-11"-888,7-2-256,14-5 800,10-2-183,12-4-225,3-2-168,3 2-264,-4 2-240,-7 4-896,-10 0 1416,-19 6-768,-8-4-64,-22-4-80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11787,'-10'35'1224,"-2"0"-840,-6-3-344,5-8 1144,3-7-816,3-6-144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 18484,'7'-2'749,"6"-2"634,-12 6-478,-5 3 236,-16 13-971,-73 67 2361,-125 146 0,211-224-2682,5-5 3,0 0 0,0 0 0,0 1 0,0-1-1,1 0 1,-1 1 0,1-1 0,-1 1 0,1 0 0,-2 4 0,4-15-3009,7-16 2099,2 3 83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15875,'1'0'141,"0"0"0,1-1 0,-1 1-1,0 0 1,1 0 0,-1 0-1,0 1 1,0-1 0,1 0-1,-1 0 1,0 1 0,0-1 0,1 1-1,-1-1 1,0 1 0,0-1-1,0 1 1,0 0 0,0 0 0,0 0-1,0-1 1,0 1 0,0 0-1,0 0 1,0 0 0,0 0 0,-1 0-1,1 1 1,0-1 0,-1 0-1,1 0 1,-1 0 0,1 0 0,-1 1-1,0-1 1,0 0 0,1 2-1,1 7 451,-1 1 0,0-1-1,0 20 1,-1-13-380,1 36 369,-1-23-264,5 42 1,-4-64-420,0 0 0,1 0 0,0-1 1,0 1-1,1 0 0,0-1 0,0 0 1,1 0-1,0 0 0,5 7 0,-8-13 32,-1 0 0,0-1-1,0 0 1,1 1-1,-1-1 1,0 1-1,1-1 1,-1 1 0,1-1-1,-1 0 1,0 1-1,1-1 1,-1 0-1,1 1 1,-1-1 0,1 0-1,-1 1 1,1-1-1,-1 0 1,1 0-1,-1 0 1,1 0 0,-1 0-1,1 1 1,0-1-1,-1 0 1,1 0-1,-1 0 1,1 0-1,-1-1 1,1 1 0,0 0-1,-1-1 25,0 1-1,0-1 1,0 1 0,0-1-1,0 1 1,0-1 0,0 1-1,0-1 1,0 1 0,0-1-1,0 1 1,0-1 0,-1 1-1,1-1 1,0 1-1,0-1 1,-1 1 0,1-1-1,0 1 1,-1-1 0,1 1-1,0 0 1,-1-1 0,1 1-1,-1-1 1,1 1-1,-1 0 1,1 0 0,-1-1-1,1 1 1,-1 0 0,1 0-1,-2-1 1,-15-8-716</inkml:trace>
  <inkml:trace contextRef="#ctx0" brushRef="#br0" timeOffset="1">10 368 15027,'-10'14'1873,"10"-4"-809,0-3-304,13-1 1280,4-3-343,13-3-361,8 0-168,7-3-343,6-1-113,-3 0-304,1-1-296,-6 4-624,-4-1-417,-12 2 769,-8 0-176,-12 3-144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22 14467,'17'-21'7383,"-26"30"-5591,-118 170 1291,87-118-3096,37-56-179,0-1-1,0 1 0,0-1 0,-1 0 1,0 0-1,-6 4 0,9-7 96,1-1-1,-1 1 1,1-1-1,-1 0 1,0 1 0,1-1-1,-1 0 1,0 0-1,1 1 1,-1-1-1,0 0 1,1 0-1,-1 0 1,0 0-1,0 0 1,1 0 0,-1 0-1,0 0 1,1 0-1,-1-1 1,0 1-1,0 0 1,0-1-92,0 0 0,0 0 0,0 0 1,0 0-1,0 0 0,0 0 0,0 0 0,1 0 1,-1 0-1,0-1 0,1 1 0,-1 0 0,1 0 1,-1-1-1,1 1 0,-1-2 0,-5-25-1597,2 0 0,0 1 0,1-47 0,5 9 3524,2 57 283,1 12-974,6 14 493,-10-16-1155,10 18 874,0-1 0,2 0 0,0 0 0,29 31 0,-35-43-1443,-1-1 1,2 1-1,-1-1 1,1-1-1,0 1 1,0-2-1,0 1 1,1-1-1,-1 0 1,1 0-1,0-1 1,0-1-1,1 1 0,11 0 1,-20-3 4,0 1 114,0-1 0,0 0 0,-1 0 0,1 0-1,0 0 1,0 0 0,0 0 0,0 0 0,-1 0 0,1 0 0,0 0-1,0 0 1,0-1 0,-1 1 0,1 0 0,0 0 0,0-1 0,-1 1-1,2-1 1,-4-8-842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16363,'16'0'4492,"33"-7"-2298,-47 7-2022,416-59 4115,213-2-3624,-376 52-789,-253 10-1242,-10 3-398,-11 2-520,12-4 1322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17988,'-9'18'5484,"-27"38"-4192,1-7-1046,-2-1-1,-2-2 1,-56 51 0,94-95-365,0-1 1,-1 0-1,1 0 1,-1 0-1,1 0 1,-1 0-1,0 0 1,1 0-1,-1 0 1,0 0-1,-3 0 0,4-1 30,1 0 0,-1 0 0,0-1 0,1 1 0,-1 0-1,1 0 1,-1-1 0,1 1 0,-1-1 0,0 1-1,1 0 1,0-1 0,-1 1 0,1-1 0,-1 1-1,1-1 1,-1 1 0,1-1 0,0 1 0,0-1 0,-1 0-1,1 1 1,0-1 0,0 0 0,-1 1 0,1-1-1,0 1 1,0-1 0,0 0 0,0 1 0,0-1-1,0 0 1,0 1 0,0-1 0,0 0 0,1 0-1,-1-136-5413,2 55 8369,-3 82-2813,1-1 1,0 1 0,0 0 0,0 0 0,0 0 0,0-1-1,0 1 1,0 0 0,0 0 0,0-1 0,0 1-1,0 0 1,0 0 0,0-1 0,0 1 0,0 0 0,0 0-1,0-1 1,1 1 0,-1 0 0,0 0 0,0 0-1,0-1 1,0 1 0,0 0 0,1 0 0,-1 0 0,0-1-1,0 1 1,0 0 0,0 0 0,1 0 0,-1 0 0,0 0-1,0 0 1,1-1 0,-1 1 0,0 0 0,0 0-1,0 0 1,1 0 0,-1 0 0,0 0 0,0 0 0,1 0-1,-1 0 1,0 0 0,0 0 0,1 0 0,-1 0-1,0 0 1,0 0 0,1 0 0,-1 1 0,0-1 0,0 0-1,0 0 1,1 0 0,-1 0 0,0 0 0,0 0-1,0 1 1,1-1 0,-1 0 0,12 11 1179,-11-10-1165,9 9 348,0-1 1,1 0-1,1 0 0,-1-1 0,1-1 0,24 12 0,81 23-3874,-113-40 3115,39 15-1351,-28-8 614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12483,'0'0'50,"0"0"1,0 0-1,0 0 0,0 0 1,1 0-1,-1 0 1,0 0-1,0 0 0,0 0 1,0 0-1,0 0 1,0 0-1,0 1 1,0-1-1,0 0 0,0 0 1,0 0-1,0 0 1,0 0-1,0 0 0,0 0 1,0 0-1,0 0 1,0 1-1,0-1 1,0 0-1,0 0 0,0 0 1,0 0-1,0 0 1,0 0-1,0 0 1,0 0-1,0 0 0,0 1 1,0-1-1,0 0 1,0 0-1,0 0 0,0 0 1,0 0-1,0 0 1,-1 0-1,1 0 1,0 0-1,0 0 0,0 0 1,0 0-1,0 0 1,0 0-1,0 0 0,0 1 1,0-1-1,0 0 1,0 0-1,-1 0 1,10 4 1198,6-1-633,0-1-1,1-1 1,-1 0 0,1-1-1,-1-1 1,26-4 0,-17 2-162,47-4 543,696-54 3268,-149 14-4087,-469 27-198,370-33 113,-498 52-101,5-1-9,0 2-1,0 0 1,0 1 0,-1 2-1,32 7 1,-75-19-1916,-30-18 0,29 14 1313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20 20036,'19'-16'2083,"-17"13"-1004,-12 10-168,-18 19-372,1 2 1,2 1-1,-44 63 0,33-42-415,-1 0-915,-56 105 0,113-171-2955,38-52 2040,-18 22 698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 16355,'11'-6'2533,"-9"15"-829,-16 34 125,4-14-930,6-12-801,1 0 0,0 1 1,2-1-1,-1 0 0,2 1 1,1-1-1,0 1 0,1-1 1,1 0-1,0 0 0,1 0 1,1 0-1,1 0 0,9 18 1,-13-30-305,0 0 0,0 0 0,0 0 0,0 0 0,-1 0 0,1 9 1,-2-12 144,0-1 0,0 1 0,0 0 0,0 0 1,0-1-1,0 1 0,-1 0 0,1 0 1,-1-1-1,1 1 0,-1 0 0,0-1 0,1 1 1,-1-1-1,0 1 0,0-1 0,0 1 0,0-1 1,0 0-1,-1 1 0,1-1 0,0 0 1,0 0-1,-4 2 0,-18 6-552</inkml:trace>
  <inkml:trace contextRef="#ctx0" brushRef="#br0" timeOffset="1">2 434 13347,'-1'0'2056,"7"1"-807,7-1-449,11 0 2392,7-2-1575,8-4-441,4-1-176,6 0-304,-2 2-200,-1 0-512,-4 3-336,-9 1-768,-6 1-280,-6 0 984,-4 0-216,1-6-273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98 17740,'0'-1'180,"0"1"-1,0-1 1,1 1 0,-1-1 0,0 1-1,1-1 1,-1 1 0,0-1 0,1 1 0,-1-1-1,0 1 1,1-1 0,-1 1 0,1 0-1,-1-1 1,1 1 0,-1 0 0,1-1 0,-1 1-1,1 0 1,-1 0 0,2-1 0,2 11 1580,-5 31-1251,0-32-185,-5 59-34,-28 120-1,14-87-83,18-85-112,2-16-89,0 0-1,0 0 1,0 0-1,0 0 1,0 0 0,0 0-1,0 0 1,0 0 0,0 0-1,0 0 1,0 0 0,0 0-1,0 0 1,0 0-1,0 0 1,0 0 0,0 0-1,0 0 1,1 0 0,-1 0-1,0 0 1,0 0 0,0 0-1,0 0 1,0 0-1,0 0 1,0 0 0,0 0-1,0 0 1,0 0 0,0 0-1,0 0 1,0 0 0,0 0-1,0 0 1,0 0-1,0 0 1,0 0 0,0 0-1,1 0 1,-1 0 0,0 0-1,0 0 1,0 0 0,0 0-1,0 0 1,10-26 284,9-38 3,47-131 258,-54 164-511,2 1 0,1 1 0,1 0 0,23-30 0,-35 53-40,0 1 0,0 1 1,1-1-1,0 0 0,0 1 0,0 0 0,0 0 0,0 1 1,1-1-1,10-4 0,-12 7 1,0 0 0,0 0-1,0 0 1,0 1 0,0-1 0,-1 1 0,1 0 0,0 0 0,0 0-1,0 0 1,0 1 0,0 0 0,0 0 0,0 0 0,0 0 0,-1 0-1,1 1 1,6 3 0,-6-2 14,0-1-1,0 0 1,0 1 0,0 0-1,-1 0 1,1 0 0,-1 1-1,0-1 1,0 1 0,0-1-1,0 1 1,-1 0 0,1 0-1,-1 0 1,0 1 0,-1-1-1,1 0 1,-1 1 0,1-1-1,-2 1 1,1-1 0,0 1-1,-1 0 1,0-1 0,0 1-1,0 0 1,0-1-1,-1 1 1,0 0 0,0-1-1,-2 6 1,0-1 48,0-1 0,-1 1 0,0 0-1,-1-1 1,0 0 0,0 0 0,-1-1 0,0 1-1,0-1 1,-1 0 0,0-1 0,0 0 0,0 0 0,-13 8-1,9-8-4,0 0-1,-1-1 0,-22 7 0,29-10-196,0-1-1,1 0 0,-1 0 0,0-1 0,0 0 0,0 1 0,0-1 0,0-1 0,0 1 0,0-1 0,0 0 0,-7-2 0,10 2 49,0 0-1,1 0 1,-1 0-1,1-1 1,-1 1-1,1 0 0,0 0 1,-1-1-1,1 1 1,0-1-1,0 1 1,0-1-1,0 1 0,0-1 1,0 0-1,1 0 1,-1 1-1,1-1 1,-1 0-1,1 0 1,-1 0-1,1 0 0,0 1 1,0-1-1,0 0 1,0-3-1,1-18-775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9 166 13947,'-1'1'101,"1"-1"1,-1 1 0,1-1-1,-1 1 1,0 0-1,1-1 1,-1 1-1,1 0 1,-1-1-1,1 1 1,0 0-1,-1-1 1,1 1-1,0 0 1,-1 0-1,1 1 1,0-2-42,0 0 0,0 1 0,0-1 0,0 0 0,1 1 1,-1-1-1,0 0 0,0 1 0,0-1 0,1 0 0,-1 0 1,0 1-1,0-1 0,1 0 0,-1 0 0,0 0 0,0 1 1,1-1-1,-1 0 0,0 0 0,1 0 0,-1 0 0,0 0 1,0 0-1,1 1 0,-1-1 0,1 0 0,3 0 471,1 1 0,-1-1 0,0 0 0,1 0 0,6-1 0,343-56 4647,44-6-3793,179-2-2092,-573 65-292,-31 4-2403,13-1 2753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16099,'2'-3'272,"1"1"1,-1-1-1,1 1 0,0 0 0,0 0 0,4-2 0,-6 4-238,-1 0 0,1-1 0,-1 1 0,1 0 0,-1 0 0,1 0 0,-1 0 0,1 0 0,0 0 0,-1 0 0,1 0 0,-1 0 0,1 0 0,-1 0 0,1 0 0,-1 0 0,1 0 0,0 1 0,-1-1 0,1 0 0,-1 0 0,1 1 0,-1-1 0,1 0 0,-1 1 0,0-1 0,1 0 0,-1 1 0,1-1 0,-1 1 0,0-1 0,1 1 0,-1-1 0,0 1 0,1-1 0,-1 1 0,0-1 0,0 1 0,0-1 0,0 1 0,1-1 0,-1 1 0,0 0 0,0-1 0,0 1 0,0-1 0,0 1 0,0-1 0,0 1 0,-1 0 0,2 7 121,-1-1 1,0 0 0,-1 1-1,1-1 1,-1 1 0,-4 11 0,-17 47 218,8-27-155,12-35-205,1 1-1,-1 0 0,1 0 0,0-1 0,0 1 0,0 0 0,0 7 0,2-11-13,-1 1 0,0-1-1,0 0 1,1 1 0,-1-1 0,1 0-1,-1 1 1,1-1 0,0 0-1,-1 0 1,1 0 0,0 1-1,0-1 1,0 0 0,0 0 0,0 0-1,0 0 1,0-1 0,0 1-1,0 0 1,0 0 0,0-1-1,1 1 1,-1 0 0,0-1 0,1 1-1,0-1 1,27 9-33,-18-6 23,0 0 1,0 1-1,0 1 1,0-1-1,15 11 1,-24-13 3,1-1 1,-1 1-1,0 0 1,0 1-1,0-1 1,0 0-1,0 0 0,-1 1 1,1-1-1,-1 1 1,1 0-1,-1-1 1,0 1-1,0 0 1,0 0-1,0 0 1,-1 0-1,1 0 0,-1 0 1,0-1-1,1 1 1,-1 0-1,-1 0 1,1 0-1,0 0 1,-1 0-1,0 3 1,-2 1 50,1 0 0,-1-1 0,0 1 1,0-1-1,0 0 0,-1 0 0,0 0 0,0 0 1,-1-1-1,0 0 0,0 1 0,0-2 1,0 1-1,-1-1 0,0 0 0,0 0 1,0 0-1,0-1 0,-1 0 0,1 0 1,-1-1-1,0 1 0,1-2 0,-1 1 1,-12 1-1,19-3-62,-1 0 0,0 0 0,0 0 0,1-1 1,-1 1-1,0 0 0,0 0 0,1 0 0,-1-1 0,0 1 1,1 0-1,-1-1 0,0 1 0,1 0 0,-1-1 0,1 1 1,-1-1-1,0 1 0,1-1 0,-1 1 0,1-1 0,-1 0 1,1 1-1,0-1 0,-1 1 0,1-1 0,0 0 0,-1 1 1,1-1-1,0 0 0,0 0 0,-1 1 0,1-1 0,0 0 1,0 0-1,0 1 0,0-1 0,0 0 0,0-1 0,7-33-226,-7 33 225,11-34-251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4:5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18228,'0'0'79,"1"0"0,0 0 0,-1 0 0,1 0 0,0 0 0,0 0 0,-1 0 0,1 0 0,0 0 0,-1 0 0,1 1 0,0-1 0,-1 0 0,1 0 0,0 1 0,-1-1 0,1 0 0,-1 1-1,1-1 1,0 1 0,-1-1 0,1 1 0,-1-1 0,1 1 0,-1-1 0,0 1 0,1 0 0,-1-1 0,1 1 0,-1-1 0,0 1 0,0 0 0,1-1 0,-1 1 0,0 0 0,0-1 0,0 1 0,0 0 0,0 0 0,0 0 0,2 36 1275,-2-31-900,-4 70 1087,-23 122 0,-31 71-1614,47-223 208,-4 12-5,12-54 18,2-8-88,2-13 10,18-68 87,3 1 0,4 1 1,71-153-1,-84 210-157,0 1 1,2 1-1,20-28 0,-28 44-5,0 0 0,0 0 0,1 1 0,0 0 0,10-7 0,-13 11-1,-1 1 1,1-1 0,0 1 0,0 0 0,-1 0 0,1 0 0,1 1 0,-1 0 0,0 0 0,0 0 0,7 0 0,-9 1-1,0 0 1,-1 0 0,1 0-1,0 0 1,-1 1 0,1-1 0,0 1-1,-1-1 1,1 1 0,-1 0-1,1 0 1,-1 0 0,0 1-1,1-1 1,-1 0 0,0 1 0,0-1-1,0 1 1,0 0 0,0 0-1,0 0 1,0 0 0,-1 0 0,1 0-1,-1 1 1,1-1 0,-1 0-1,0 1 1,0-1 0,0 1 0,0-1-1,-1 1 1,2 5 0,-2-3 4,0 1 0,0 0 0,0 0 1,0-1-1,-1 1 0,0 0 0,0-1 1,-1 1-1,0-1 0,0 1 0,0-1 1,0 0-1,-1 1 0,0-1 0,-4 5 0,-4 4 50,0-1 0,-2 0 0,-23 20 0,30-28-178,0 0 0,0-1 0,-1 1 0,0-1 1,0-1-1,0 1 0,0-1 0,0-1 0,-1 1 0,1-1 0,-9 1 1,15-3 110,0 0 0,1 0 1,-1 1-1,0-1 1,1 0-1,-1 0 1,0 0-1,0 0 0,1 0 1,-1 0-1,0 0 1,0 0-1,1-1 1,-1 1-1,0 0 0,1 0 1,-1 0-1,0-1 1,1 1-1,-1-1 1,0 1-1,1 0 0,-1-1 1,1 1-1,-1-1 1,1 1-1,-1-1 1,1 1-1,-1-1 0,1 0 1,-1 1-1,1-1 1,-1-1-1,0-9-385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5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820 199 10962,'-2'-16'-21,"0"-1"1,1-30-1,1 33 326,0 0 1,-1 0 0,0 0-1,-5-18 1,5 30-157,1 0 0,-1 0 0,0 0 0,0 1 0,-1-1-1,1 0 1,0 1 0,-1-1 0,1 1 0,0-1 0,-1 1 0,0 0 0,1 0 0,-1-1 0,0 1 0,0 0-1,1 1 1,-1-1 0,0 0 0,0 0 0,0 1 0,0-1 0,0 1 0,0 0 0,0 0 0,0 0 0,0-1 0,0 2-1,-4-1 1,-9 1 278,0 1-1,0 1 0,-16 4 0,13-2-1,-36 7 354,-74 28 0,98-28-724,0 1 1,1 2-1,-50 34 0,46-25-38,2 1 0,1 2 0,-50 57 0,61-61 22,1 2 1,1-1-1,1 2 0,2 0 0,-22 55 0,32-70 2,0 1-1,1 0 0,1-1 1,0 1-1,1 0 1,0 0-1,1 0 0,0 1 1,1-1-1,4 18 1,-1-13-12,0-1 1,2 1-1,0-1 1,1-1 0,0 1-1,17 24 1,0-7-29,2-1-1,1-1 1,2-1 0,0-2 0,48 36-1,-47-41-7,2-1 1,0-2-1,1 0 0,67 27 0,-82-41 3,-1 0 0,1-1 0,0 0 0,1-2 0,-1 0 1,1-1-1,-1-1 0,1-1 0,-1-1 0,1 0 0,-1-1 0,22-6 0,-7-2 32,-1-1 0,-1-2 0,0-1 0,39-24 1,112-84 197,-143 94-178,67-44 104,75-56 195,-139 96-243,-2-2-1,42-47 0,-68 64-66,0 0 0,0-1 0,-2 0 0,0-1 0,-1-1 1,-2 0-1,1 0 0,-2-1 0,-1 0 0,8-39 0,-13 50-12,0-1 1,-1 0 0,-1 0-1,0 1 1,0-1 0,-1 0-1,0 0 1,-1 1 0,0-1-1,-1 0 1,0 1-1,-1 0 1,0 0 0,0 0-1,-1 0 1,0 1 0,-1 0-1,0 0 1,-1 0 0,1 1-1,-2 0 1,1 0-1,-18-13 1,14 13 15,-1 1-1,0 0 1,-1 0-1,0 1 1,0 1 0,0 0-1,-1 1 1,1 1-1,-1 0 1,0 0 0,-21 0-1,-15 2-441,-96 11 0,51-2-620,56-7 621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14003,'-1'1'267,"-1"0"0,0 0-1,1 0 1,-1 0 0,1 0 0,-1 0-1,1 1 1,-1-1 0,1 0 0,0 1-1,0-1 1,0 1 0,-1-1 0,2 1 0,-1 0-1,0-1 1,0 1 0,0 0 0,1 0-1,-1 0 1,1-1 0,0 1 0,-1 4-1,2-4-97,-1 0 0,1 0 0,-1-1-1,1 1 1,0 0 0,0 0 0,0-1 0,0 1-1,0 0 1,1-1 0,-1 1 0,0-1-1,1 0 1,-1 1 0,1-1 0,-1 0 0,1 0-1,0 0 1,-1 0 0,1 0 0,0 0-1,0-1 1,3 2 0,14 4 180,0 0 0,1-2 0,0 0 0,32 2 0,85-4-114,-87-3-149,-14 2-111,11-1-880,-1-1 0,78-12 0,-98 5 208,-16 2 298,-9 5 378,-1 1 0,0 0 0,0 0 0,0 0 0,0-1 0,0 1 0,0 0 0,1 0 0,-1 0 0,0-1 1,0 1-1,0 0 0,0 0 0,0-1 0,0 1 0,0 0 0,0 0 0,0-1 0,0 1 0,0 0 0,0 0 0,0 0 0,0-1 0,0 1 0,-1 0 1,1 0-1,0-1 0,0 1 0,0 0 0,0 0 0,0 0 0,0 0 0,0-1 0,-1 1 0,1 0 0,0 0 0,-10-8-781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15283,'-15'25'2057,"6"-5"-1209,8-5-288,2-2 1488,15-3-879,4 0-129,9-8-256,5-2-160,6-6-184,3-4-72,0-3-120,2 0-120,-10 0-400,-2 0-384,-7 9 1536,-9 4-912,-17 12-40,-4 3-32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14571,'-1'1'333,"0"1"-1,0 0 1,0 0-1,0 0 0,1 0 1,-1 0-1,0 0 1,1 0-1,0 0 1,-1 0-1,1 1 1,0-1-1,0 0 1,0 0-1,0 0 1,1 0-1,-1 0 1,1 0-1,-1 1 1,1-1-1,1 3 0,0-3-104,0 1-1,0-1 0,0 0 1,0 0-1,0 0 0,0 0 1,1-1-1,-1 1 0,1-1 1,-1 1-1,1-1 0,-1 0 1,6 2-1,8 1 63,0-1-1,0 0 1,1-1-1,21 0 1,-37-2-271,24 0-97,1-1 1,-1-1-1,0-1 1,0-1-1,0-2 1,41-13-1,-65 19 16,0-1 0,0 1 1,0 0-1,0 0 0,0-1 0,0 1 0,1-1 0,-1 1 0,0-1 0,0 0 1,-1 1-1,1-1 0,0 0 0,0 1 0,0-1 0,0 0 0,-1 0 0,1 0 1,0 0-1,-1 0 0,1 0 0,0 0 0,-1 0 0,1 0 0,-1 0 0,0 0 0,1 0 1,-1 0-1,0-3 0,-5-6-525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248 483 14539,'11'-14'998,"-1"-1"0,0 0 0,13-30 0,-20 38-709,0 1 0,-1-1 0,0 0 0,0 1 1,0-1-1,-1 0 0,0 0 0,-1 0 0,1 0 1,-1 0-1,-1 0 0,-1-12 0,2 17-254,0 1-1,-1 0 1,1 0 0,-1-1-1,1 1 1,-1 0-1,1 0 1,-1-1 0,0 1-1,1 0 1,-1 0-1,0 0 1,0 0 0,0 0-1,0 0 1,0 0 0,0 1-1,0-1 1,0 0-1,0 0 1,0 1 0,0-1-1,-1 1 1,1-1-1,0 1 1,-1-1 0,1 1-1,0 0 1,0 0-1,-1-1 1,1 1 0,0 0-1,-1 0 1,1 1 0,0-1-1,-1 0 1,1 0-1,0 0 1,-1 1 0,-1 0-1,-2 1 13,0 0 0,0 0-1,0 1 1,1-1 0,-1 1-1,1 0 1,0 1-1,-8 7 1,1 1-17,1 0-1,1 1 1,0 1 0,-10 19-1,15-25-29,0 0 0,1 0-1,0 0 1,0 0 0,1 0 0,0 0 0,1 1-1,0-1 1,0 1 0,0 8 0,1-15 0,0-1 1,1 1 0,-1-1-1,0 1 1,0-1 0,1 1-1,-1-1 1,1 1 0,-1-1 0,1 1-1,-1-1 1,1 0 0,0 1-1,0-1 1,0 0 0,0 0-1,0 1 1,0-1 0,0 0 0,2 1-1,-1-1 2,-1 0-1,1-1 0,-1 0 0,1 1 1,-1-1-1,1 0 0,-1 0 0,1 0 1,0 0-1,-1 0 0,1 0 0,-1 0 1,1 0-1,-1-1 0,1 1 0,2-2 1,3-1 11,0 0 1,0-1-1,0 0 1,0 0-1,-1-1 1,0 0-1,7-6 1,6-9 97,0-1 1,-1-1 0,-1-1 0,-2 0-1,20-36 1,-28 44-17,0-1 1,-1 1-1,0-1 1,-1 0-1,-1 0 1,0 0-1,-1-1 1,-1 1-1,-1-1 0,-1-26 1,0 39-71,-1-1 0,0 1-1,0-1 1,0 1 0,0-1 0,0 1 0,-1 0 0,0 0 0,0 0 0,0 0-1,-1 0 1,1 0 0,-1 0 0,0 1 0,0-1 0,0 1 0,-1 0-1,1 0 1,-7-4 0,5 4-11,-1 0-1,0 0 0,0 0 1,-1 1-1,1 0 1,0 1-1,-1-1 1,1 1-1,-1 1 1,1-1-1,-1 1 1,0 0-1,-7 1 0,-2 1-8,0 1-1,0 1 0,0 1 1,1 0-1,-1 1 0,-20 11 0,10-3-472,1 1-1,-40 32 0,47-30-809,15-11 302,11-7 147,14-8 85,12-5-153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19788,'0'-3'1681,"-4"12"-1249,-3 6-192,-5 15 688,2 8-272,-4 10-312,-2 6-176,-1 1-152,3 3-16,-1-8-32,4-4-72,2-10-296,1-8-240,1-15 1688,-1-6-1120,0-8 56,-4-6-32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15915,'22'-13'891,"2"0"-1,0 1 1,0 2-1,1 0 1,39-9-1,-49 16-676,1 0 1,-1 1-1,1 1 0,-1 0 0,1 1 0,0 1 1,-1 0-1,1 1 0,-1 1 0,25 7 0,-36-9-203,0 1-1,-1-1 1,1 1-1,-1-1 1,1 1 0,-1 0-1,0 0 1,0 1-1,0-1 1,0 1-1,0 0 1,0-1-1,-1 1 1,1 0-1,2 5 1,-4-6-2,0 1 1,0-1-1,-1 1 1,1 0-1,0-1 0,-1 1 1,0 0-1,1 0 1,-1-1-1,0 1 1,-1 0-1,1 0 0,0-1 1,-1 1-1,0 0 1,1 0-1,-1-1 1,0 1-1,0-1 0,-1 1 1,1-1-1,-3 4 1,-7 10 145,0 0 0,-2 0 1,-24 24-1,-52 38 427,59-52-373,20-17-154,7-6-79,0 0 0,-1 0 1,1 0-1,-1 0 1,1 0-1,-1-1 1,0 1-1,0-1 1,0 0-1,-1-1 1,-6 3-1,11-4-11,-1 0 0,1 0 0,0 0 0,-1 0 0,1 0 0,0 0 0,-1 0 0,1 0 0,0 0 0,-1 0 0,1-1 0,0 1 0,-1 0 0,1 0 0,0 0 0,-1-1 0,1 1 0,0 0-1,0 0 1,-1 0 0,1-1 0,0 1 0,0 0 0,0-1 0,-1 1 0,1 0 0,0 0 0,0-1 0,0 1 0,0 0 0,0-1 0,0 1 0,0 0 0,0-1 0,0 1 0,0 0 0,0-1 0,0 1 0,0-1 0,0 1 0,0 0 0,0-1 0,0 1 0,0 0 0,0-1 0,0 1 0,0 0 0,0 0 0,1-1 0,-1 1 0,0 0-1,1-1 1,8-19-498,8-3 61,1-1-173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16139,'-1'1'108,"0"1"0,0-1 0,1 0 0,-1 1 0,0-1 0,1 1 0,0-1 0,-1 1 0,1-1 0,0 1 0,-1-1 0,1 1 0,0 0 0,0-1 0,0 1 0,1-1 0,-1 1 0,0-1 0,1 1 0,-1-1 0,1 1 0,-1-1 0,1 1 0,-1-1 0,1 1 0,0-1 0,0 0-1,0 0 1,0 1 0,0-1 0,0 0 0,0 0 0,0 0 0,0 0 0,1 0 0,-1 0 0,2 1 0,4 0 159,0 1 0,-1-1 0,1 0 0,0 0 0,0-1 0,0 0 0,9 0 0,31 0 365,-1-2 1,84-11-1,92-31-54,-114 20-460,-27 5-106,-19 5-18,70-8 0,-123 20-6,-3 0-20,0 1-1,-1 0 0,1 0 1,10 1-1,-14 1-824,-9 0 213,-9 0 153,0-3 157,-2-2-115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294 432 14099,'2'-4'380,"-1"0"1,0 0-1,0 0 1,0 0-1,0-1 1,0 1-1,-1 0 1,0-1-1,0 1 0,0 0 1,-1-1-1,1 1 1,-1 0-1,0-1 1,-2-5-1,1 8-282,1 1 0,0-1-1,0 0 1,0 0 0,-1 0 0,1 1-1,-1-1 1,0 1 0,1-1 0,-1 1-1,0 0 1,0 0 0,0-1 0,0 1-1,0 1 1,0-1 0,0 0 0,0 0-1,0 1 1,0-1 0,0 1 0,0 0-1,-1-1 1,1 1 0,0 0 0,0 0 0,-1 1-1,1-1 1,0 0 0,0 1 0,-4 1-1,-2 0-25,-1 1 0,1 0 0,0 1 0,0 0-1,0 0 1,0 1 0,1 0 0,0 0 0,0 0-1,-7 8 1,-2 3-20,1 0 1,-24 36-1,27-34-23,0 1 0,-13 30-1,21-39-24,1 0 0,0-1 0,0 1-1,1 0 1,0 0 0,0 1-1,1 14 1,0-22 3,1-1 1,0 1-1,0-1 0,1 0 0,-1 1 0,1-1 1,-1 0-1,1 1 0,-1-1 0,1 0 1,0 1-1,0-1 0,0 0 0,1 0 0,-1 0 1,0 0-1,4 3 0,-3-4 5,-1 0 1,1 0-1,-1 0 1,1-1-1,0 1 0,-1 0 1,1-1-1,0 1 0,-1-1 1,1 0-1,0 0 1,0 1-1,0-1 0,-1 0 1,1-1-1,0 1 1,0 0-1,2-1 0,4-1 31,-1-1 0,1 0 0,-1 0 0,0-1 0,0 0 0,-1 0 0,1-1 0,-1 1 0,7-7 0,10-13 61,0-1 1,-2-1-1,-2-1 1,0 0-1,-1-2 0,-2 0 1,-1-1-1,-2 0 0,0-1 1,-2 0-1,-2-1 1,-1-1-1,-1 1 0,3-49 1,-9 69-85,0 0-1,-2 0 1,1 0 0,-1 0 0,-1 0 0,-1 1 0,-4-19 0,5 27-20,1 0 0,0-1 0,-1 1 0,0 0 1,0 0-1,0 0 0,0 0 0,0 0 1,0 0-1,-1 0 0,0 1 0,1-1 0,-1 1 1,0 0-1,0 0 0,0 0 0,0 0 1,-1 1-1,1-1 0,0 1 0,-1 0 0,1 0 1,-1 0-1,1 0 0,-1 0 0,0 1 1,1 0-1,-6 0 0,0 1-17,1 0 1,-1 0-1,1 1 1,-1 1-1,1-1 1,0 1-1,0 1 0,0-1 1,0 2-1,1-1 1,0 1-1,-10 7 1,5-2-187,1 0 1,0 1 0,0 0 0,1 0-1,1 1 1,-11 17 0,19-27 57,0 0 1,-1 1-1,1-1 0,0 1 1,0-1-1,0 1 1,1-1-1,-1 1 0,0-1 1,1 1-1,0 0 0,0 2 1,0-3 73,0-1 1,0 0 0,1 0 0,-1 0-1,0 0 1,1 0 0,-1 0 0,1 0-1,-1 0 1,1 0 0,0-1 0,-1 1-1,1 0 1,0 0 0,0 0 0,0-1-1,-1 1 1,1 0 0,0-1 0,0 1-1,0-1 1,0 1 0,0-1 0,0 1-1,0-1 1,0 0 0,0 1 0,1-1-1,-1 0 1,1 0 0,22 2-704,7 1-30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16748,'12'-11'510,"1"2"0,1-1 1,0 2-1,0 0 0,25-10 0,-31 14-380,1 1 0,0 1 0,-1-1-1,1 1 1,0 1 0,0 0-1,1 0 1,-1 0 0,0 2-1,0-1 1,13 3 0,-20-3-122,0 0 1,0 1-1,0-1 1,0 1-1,0-1 1,-1 1-1,1 0 1,0 0-1,0 0 1,0 0-1,-1 0 1,1 1-1,-1-1 1,1 0-1,-1 1 1,1-1-1,-1 1 1,0-1-1,0 1 1,2 3-1,-2-3-1,-1 0-1,1 1 0,-1-1 0,0 0 1,0 1-1,1-1 0,-2 1 0,1-1 0,0 0 1,0 1-1,-1-1 0,1 1 0,-1-1 1,-2 4-1,-3 8 17,-1-1 0,-1-1 1,0 0-1,-15 18 0,17-23 0,-18 23 38,5-8 12,1 1 0,-24 42 0,41-64-92,0 1-1,0 0 1,0 0 0,0 0 0,0 0 0,1 0 0,-1 0-1,1 0 1,-1 0 0,1 0 0,0 0 0,0 0-1,0 0 1,0 1 0,0-1 0,0 0 0,1 3 0,0-3-31,0-1 0,0 0 1,0 0-1,-1 1 1,1-1-1,0 0 0,1 0 1,-1 0-1,0 0 0,0 0 1,0 0-1,1 0 1,-1-1-1,0 1 0,1 0 1,-1-1-1,0 1 1,3 0-1,5 0-103,-1 1 0,0-1 0,1-1 0,-1 0 0,1 0 0,-1-1 0,10-1 1,23-5-358</inkml:trace>
  <inkml:trace contextRef="#ctx0" brushRef="#br0" timeOffset="1">657 403 17044,'-1'18'1632,"-9"8"-1064,-3 1-248,-2 9 856,1 2-407,0 3-449,2 2-232,7-4-392,0-6-265,5-7-343,0-5-136,3-7 640,0-4-240,-3-8-112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16636,'5'-11'1554,"-7"12"102,-12 20 467,5-3-1704,1 1 1,1-1-1,1 1 1,0 1-1,2-1 1,-4 36-1,5-20-367,2 1 0,5 68 0,-1-85-163,0 0 0,0-1-1,2 1 1,1-1 0,14 34-1,-19-51 22,0 0 0,-1 0 0,1 0 0,0 0 0,-1 0 0,1 0 0,0 0 0,0-1 0,0 1 0,0 0 0,0-1 0,0 1 0,2 1 0,-1-3-745,-7-7 279,-8-2-21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19268,'17'-2'1889,"10"-16"-1177,6 0-224,13-8 792,4-3-240,3-5-336,0 2-207,-2 1-313,-7-1-184,-8 5-561,-7 3-327,-14 5-2096,-3 5 2536,-5 7-393,0 2-351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19044,'1'6'2305,"1"0"-1281,-4 5 2224,-2-6-2055,1-4-465,1-1-64,1 0-496,-2 2-232,5-5-424,-1-3-448,-1-3 760,1-4-160,1-1-120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15091,'3'6'4456,"9"16"-2699,-1-3-1199,3 9-181,12 21-84,1-1 0,38 49 0,-61-93-294,-1-1-1,1 1 0,0 0 0,0-1 1,0 0-1,0 0 0,1 0 1,-1 0-1,1-1 0,0 0 0,0 0 1,0 0-1,0-1 0,0 1 1,5 0-1,-7-2-44,4 4-682,-9-1 38,-10 0 156,-2-3 101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17700,'1'-8'2000,"5"-8"-1328,5-10-232,5-2 1025,8-7-481,5-1-144,5-1-376,7 0-128,3 1-120,3 2-32,2 3-184,-2 6-192,-1 5-616,-4 0-432,-9 4 1016,0 3-208,-7 7-128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1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17244,'-2'0'155,"1"1"0,0-1 1,0 0-1,0 1 1,0-1-1,0 1 0,0-1 1,0 1-1,0 0 1,1-1-1,-1 1 0,0 0 1,0 0-1,0-1 0,1 1 1,-1 0-1,0 0 1,1 0-1,-1 0 0,1 0 1,-1 0-1,1 0 1,-1 0-1,1 0 0,0 0 1,0 0-1,-1 0 0,1 2 1,1-1-20,0-1 0,0 1 0,0-1-1,0 0 1,0 1 0,1-1 0,-1 0 0,0 0 0,1 0 0,-1 0 0,0 0 0,1 0 0,-1 0-1,1-1 1,0 1 0,-1 0 0,1-1 0,0 1 0,1-1 0,24 7 187,0-1-1,0-2 1,0 0-1,52-2 1,110-14-28,-10-11-1643,-170 21 347,-21-1 292,-10-1 100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47 13395,'8'-36'4089,"-6"26"-912,-5 26-878,-52 373-824,43-283-1331,12-88-115,0-14-9,0 0 0,0 0 0,0 0 1,-1 0-1,0 0 0,1 0 0,-4 8 0,4-15-43,-1 1 1,1 0-1,-1 0 0,0 0 0,0 0 0,0 0 1,0 0-1,0 0 0,0 0 0,0 0 0,-3-2 1,1 0-150,1 0 1,-1 0 0,1 0-1,0-1 1,-2-5 0,4 0-84,2-6-17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 15019,'-1'-8'639,"1"-1"1,0 1-1,0 0 0,1 0 0,0-1 0,0 1 0,1 0 0,3-9 1,-3 12-391,1 0 0,-1 0 1,1 0-1,0 1 1,0-1-1,1 1 1,0-1-1,-1 1 1,1 0-1,1 1 1,-1-1-1,0 1 0,7-4 1,5-1-182,-1 0-1,1 2 1,1-1 0,-1 2-1,1 0 1,0 2 0,0-1-1,0 2 1,1 0 0,-1 2 0,1-1-1,-1 2 1,0 0 0,1 2-1,-1 0 1,33 10 0,-49-13-60,0 0 1,1 0-1,-1 1 1,0-1-1,0 1 1,0-1-1,0 1 0,1 0 1,-1-1-1,0 1 1,0 0-1,0 0 1,-1 0-1,1 0 1,0-1-1,0 1 1,0 1-1,-1-1 0,1 0 1,0 0-1,-1 0 1,1 0-1,-1 0 1,1 0-1,-1 1 1,0-1-1,1 0 1,-1 0-1,0 1 0,0-1 1,0 0-1,0 0 1,0 1-1,0-1 1,0 0-1,-1 1 1,1-1-1,0 0 1,-1 0-1,1 0 0,-1 1 1,1-1-1,-1 0 1,1 0-1,-2 2 1,-4 5 102,0-1 1,0 1 0,0-1 0,-13 11-1,17-17-101,-29 28 235,-2-2 0,0-1-1,-40 23 1,72-49-241,-25 12-222,26-12 185,-1 0 1,1 1 0,-1-1 0,1 0-1,0 0 1,-1 0 0,1 0-1,-1 0 1,1 0 0,0 0 0,-1 0-1,1 0 1,-1 0 0,1 0 0,0 0-1,-1 0 1,1 0 0,-1 0-1,1 0 1,0-1 0,-1 1 0,1 0-1,0 0 1,-1 0 0,1-1-1,0 1 1,-1 0 0,1 0 0,0-1-1,-1 1 1,1 0 0,0-1 0,0 1-1,0 0 1,-1-1 0,1 1-1,0 0 1,0-1 0,0 1 0,0-1-1,-1 1 1,1 0 0,0-1-1,0 1 1,0-1 0,0 1 0,0 0-1,0-1 1,0 1 0,0-1 0,0 1-1,1 0 1,-1-1 0,0 1-1,0-1 1,0 1 0,0 0 0,0-1-1,1 0 1,1-5-229,0 1 0,1-1-1,-1 0 1,1 1 0,0 0 0,1-1-1,-1 1 1,6-5 0,8-8-575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59 16692,'1'4'511,"-1"-1"1,0 1 0,0 0-1,0-1 1,-1 1 0,1 0 0,-1-1-1,0 1 1,-2 4 0,-1 12 1404,6-18-1191,4-6-451,4-7-33,-6 5-110,-1 0 0,0-1-1,0 1 1,-1-1 0,3-9-1,-4 14-82,-1-1-1,1 1 1,-1-1-1,1 1 0,-1-1 1,0 1-1,0-1 1,0 0-1,0 1 1,-1-1-1,1 1 0,-1-1 1,1 1-1,-1-1 1,0 1-1,0-1 1,-2-3-1,2 5-35,1 1 0,-1-1-1,0 0 1,0 0 0,0 1 0,0-1 0,0 0 0,0 1-1,0-1 1,0 1 0,0-1 0,0 1 0,0 0 0,0-1-1,0 1 1,0 0 0,0 0 0,0 0 0,-1-1-1,1 1 1,0 0 0,0 1 0,0-1 0,0 0 0,0 0-1,0 0 1,-1 1 0,1-1 0,0 1 0,0-1-1,0 1 1,0-1 0,0 1 0,0-1 0,0 1 0,1 0-1,-1 0 1,-1 1 0,-3 1-1,1 1 0,0 0 0,1 0 0,-1 1 0,1-1 0,-4 7-1,5-8-12,0 1-1,1-1 0,-1 1 0,1-1 0,0 1 0,0-1 0,0 1 0,1 0 0,-1 0 0,1 3 0,0-6 3,-1-1-1,1 0 0,0 0 0,0 0 0,0 1 0,0-1 0,0 0 0,0 0 0,0 0 1,0 1-1,0-1 0,0 0 0,0 0 0,1 0 0,-1 0 0,0 1 0,0-1 1,0 0-1,0 0 0,0 0 0,0 0 0,0 1 0,0-1 0,0 0 0,1 0 0,-1 0 1,0 0-1,0 0 0,0 1 0,0-1 0,0 0 0,1 0 0,-1 0 0,0 0 0,0 0 1,0 0-1,0 0 0,1 0 0,-1 0 0,0 0 0,0 0 0,0 0 0,1 0 1,-1 0-1,0 0 0,0 0 0,0 0 0,1 0 0,11-7-120,7-14-608,-17 19 566,0 0 0,0-1 0,-1 1 0,1-1-1,-1 1 1,0-1 0,0 0 0,0 0 0,1-3 0,-2 1-264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12251,'-54'4'1185,"-92"19"0,122-18-960,1 2-1,0 0 0,0 2 1,1 0-1,0 2 0,-25 15 0,36-17-141,0-1 0,1 2 0,0-1 0,0 1 0,1 1 0,1-1 0,0 2 0,0-1 0,1 1 0,0 0-1,1 1 1,-6 19 0,0 4 22,3-1-1,1 1 0,-6 55 0,10-52-84,1 1 0,2-1 0,2 1 0,2 0-1,8 46 1,-7-69-17,0 0-1,2 0 0,0 0 1,1 0-1,17 29 0,-18-36 4,1 0 0,0 0 0,1-1 0,0 0 0,1-1 0,0 1 0,0-2 0,1 1 0,17 9-1,-11-9 55,1-1-1,-1 0 0,1-1 0,1-1 0,-1 0 1,1-2-1,0 0 0,0-1 0,0-1 0,0 0 1,0-1-1,0-1 0,0-1 0,19-5 0,4-2 190,0-2-1,-1-2 0,0-2 1,73-39-1,-71 32-4,-1-2 0,-1-3-1,-1-1 1,-1-1 0,-2-2-1,-1-2 1,-1-1-1,-2-2 1,36-53 0,-59 75-171,0 0 0,-1-1 0,-1 0 1,0 0-1,-1-1 0,-1 1 0,-1-1 1,0-1-1,2-18 0,-5 25-40,-1 0 0,0 0 0,0 0 0,-1 0 0,-1 0 0,0 0 0,0 1 0,0-1 0,-2 1 0,1-1 0,-1 1 0,0 0 0,-1 0 0,0 1 0,0 0 0,-12-14 0,7 12-3,0 0 0,-1 0-1,0 1 1,-1 0 0,1 1 0,-2 0-1,1 1 1,-1 0 0,0 1-1,-1 1 1,-25-7 0,23 8-39,-1 0 0,0 2 1,0 0-1,-1 1 0,1 0 1,0 2-1,0 0 0,0 1 0,-28 6 1,35-5-184,0 0 0,-1 1 0,2 1 0,-16 8-1,21-11 124,0 0-1,1 0 0,0 1 0,0 0 0,0-1 0,0 1 0,0 0 0,0 0 0,1 1 0,-1-1 0,1 0 0,0 1 0,0 0 0,-2 4 0,3 5-347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15907,'0'-8'1465,"5"6"-993,3-1-192,8 3 656,5 0-144,7 1-488,2-1-376,3-1-1368,-2-4 1336,-8-8-200,-4-1-160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8426,'24'4'1333,"-1"0"0,1 1 0,33 13 1,67 33 944,-82-33-1899,314 152 921,-215-100-1244,26 14-27,237 159 0,-336-192 53,-3 3 0,-2 3-1,-2 3 1,-3 2 0,-3 3-1,81 125 1,-48-43 740,-6 3 1,86 218 0,-121-249-239,33 128-1,-68-200-366,-1 1-1,-3 0 0,-2 0 1,-2 1-1,-5 93 1,-1-119-40,-2 1 0,0-1-1,-12 38 1,14-55-130,0 0-1,-1 0 0,1 0 1,-1-1-1,0 1 0,0-1 0,-1 0 1,1 1-1,-1-2 0,0 1 0,-1 0 1,1-1-1,-1 0 0,0 0 1,0 0-1,0 0 0,-1-1 0,-9 4 1,14-6-48,-1 0 1,1-1-1,-1 1 1,1-1-1,-1 0 1,0 0-1,1 1 1,-1-1-1,1 0 1,-1 0-1,0-1 1,1 1-1,-1 0 1,1 0-1,-1-1 1,0 1-1,1-1 1,-1 1-1,1-1 1,-1 0-1,1 0 1,0 0-1,-1 0 1,1 0-1,0 0 1,0 0-1,-1 0 0,1 0 1,-1-2-1,-2-3-185,1 1-1,0-1 0,0-1 1,1 1-1,-4-11 0,1 1 8,-2-3-104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49 13171,'26'-28'2509,"-8"8"2093,-60 67 1108,-8 8-5295,-18 15-183,3 2 0,3 4-1,3 1 1,-79 142 0,126-199-387,12-21 137,0 1 0,0 0 0,0 0 0,0-1-1,0 1 1,0 0 0,0 0 0,0-1 0,0 1 0,0 0-1,0 0 1,0-1 0,0 1 0,0 0 0,-1 0 0,1 0-1,0-1 1,0 1 0,0 0 0,0 0 0,0 0 0,-1-1 0,1 1-1,0 0 1,0 0 0,0 0 0,-1 0 0,1 0 0,0-1-1,0 1 1,0 0 0,-1 0 0,1 0 0,0 0 0,0 0-1,-1 0 1,1 0 0,0 0 0,0 0 0,-1 0 0,1 0-1,0 0 1,0 0 0,-1 0 0,1 0 0,0 0 0,0 0 0,-1 0-1,1 0 1,0 1 0,0-1 0,0 0 0,-1 0 0,1 0-1,0 0 1,0 0 0,0 1 0,-1-1 0,1 0 0,0 0-1,0 0 1,0 1 0,0-1 0,0 0 0,-1 0 0,1 0-1,0 1 1,0-1 0,-2-21-961,2 20 892,-1-135-2624,0 77 1759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15259,'1'-1'179,"0"0"-1,0 0 1,0 0-1,1 0 1,-1 1-1,0-1 1,1 0-1,-1 1 1,0-1-1,1 1 1,-1-1-1,1 1 1,-1-1-1,1 1 1,-1 0-1,0 0 1,1 0 0,-1 0-1,1 0 1,-1 0-1,1 0 1,-1 0-1,1 1 1,-1-1-1,1 1 1,-1-1-1,1 1 1,-1-1-1,0 1 1,2 1-1,7 3 479,-1 1 0,0-1 0,10 11 0,-9-8-300,121 100 1848,-86-68-2070,2-1 0,1-3 1,74 42-1,-114-74-233,-5-2-5,0 0 0,0 0-1,0-1 1,-1 1-1,1-1 1,0 0 0,1 0-1,-1 0 1,0 0-1,0-1 1,0 1-1,1-1 1,5 0 0,-9 0 13,0-1 0,1 1 0,-1-1 0,0 1 0,1-1 0,-1 1 1,0-1-1,1 1 0,-1-1 0,0 0 0,0 1 0,0-1 0,0 1 1,0-1-1,1 0 0,-1 1 0,0-1 0,0 1 0,0-1 0,-1 0 0,1 1 1,0-1-1,0 1 0,0-1 0,0 0 0,-1 1 0,1-1 0,0 1 1,0-1-1,-1 1 0,1-1 0,-1 0 0,-11-21-516,-7-2-373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18164,'0'1'131,"0"0"0,0 0 0,0 0 0,0 0 0,-1 0 0,1 0 0,0-1 0,0 1 0,0 0 0,-1 0 0,1 0 0,-1 0 0,1 0 1,-1 0-1,1-1 0,-1 1 0,1 0 0,-1 0 0,0-1 0,0 2 0,-3 4 234,-10 16 50,2 2 1,1 0-1,1 0 1,1 1-1,1 0 1,2 0-1,0 1 1,1 0 0,0 30-1,4-50-387,1 0-1,0 0 1,0 0-1,1 0 1,0 0-1,0 0 1,0 0 0,5 12-1,-6-17-21,1 0 0,0 0 1,-1 0-1,1 0 0,0 0 0,0 0 0,0 0 0,-1 0 1,1 0-1,0-1 0,0 1 0,0 0 0,0 0 0,0-1 1,1 1-1,-1-1 0,0 1 0,0-1 0,2 1 0,0-1-9,-1 0 0,0 0 0,1 0 0,-1 0 0,0-1 0,1 1 0,-1-1 0,0 1 0,0-1 0,0 0 0,1 0 0,-1 0 0,0 0 0,3-3-1,3-2-156,1 0-1,-1 0 0,0-1 0,-1-1 0,0 1 0,0-1 0,-1-1 0,9-12 0,-6 5 48,-1 0 0,0-1 0,-1 0 0,6-19 0,0-28-294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18804,'-5'10'2000,"2"3"-1439,3-3-193,7-3 1072,3-2-1608,-2-5-2241,1-2 2273,-3-5-352,-5-9-352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97 16876,'-37'24'3160,"39"-23"-2845,1 1 0,0-1 0,0 0 0,0-1 0,-1 1-1,1 0 1,0-1 0,0 0 0,5 1 0,58-2 1003,100-13 1,68-23-619,-99 13-444,247-22-104,-278 40-91,178 12-1,-276-5-53,1 0-1,-1 0 0,0 0 1,1 1-1,-1 0 1,8 3-1,-13-4 0,0-1 0,0 1 0,0-1 0,0 1-1,0 0 1,0-1 0,0 1 0,0 0 0,0 0 0,0-1 0,0 1-1,0 0 1,-1 0 0,1 0 0,0 0 0,-1 0 0,1 0 0,0 0 0,-1 1-1,0-1 1,1 0 0,-1 0 0,1 0 0,-1 1 0,0-1 0,0 0-1,0 0 1,0 0 0,0 1 0,0-1 0,0 0 0,0 0 0,-1 0-1,1 1 1,0-1 0,-1 0 0,1 0 0,-1 0 0,1 0 0,-2 2 0,2-2-10,-1 0 1,0 0 0,0 0 0,0 0 0,1 0-1,-1 0 1,0 0 0,-1 0 0,1-1 0,0 1-1,0 0 1,0-1 0,0 1 0,0 0 0,-1-1-1,1 0 1,0 1 0,-1-1 0,1 0 0,0 0-1,-1 1 1,1-1 0,0 0 0,-1 0 0,1 0-1,0-1 1,-1 1 0,1 0 0,0 0 0,0-1-1,-1 1 1,1-1 0,0 1 0,0-1 0,-2 0-1,-6-4 87,0 0 0,1 0 0,-14-10 0,15 9-182,-21-14 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14867,'0'0'131,"0"-1"0,0 1 0,0-1 0,0 1 0,0-1 0,0 1 0,1 0 0,-1-1 0,0 1 0,0-1 0,1 1 0,-1-1 0,0 1 0,0 0 0,1-1 0,-1 1 0,1 0 0,-1-1 0,0 1 0,1 0 0,-1 0 0,0-1 0,1 1 0,-1 0-1,1 0 1,-1 0 0,1-1 0,-1 1 0,1 0 0,15 6 2484,9 18-214,3 15-1715,-3 1 1,-1 2 0,22 52 0,2 3-496,59 88-157,-103-171-318,-8-8-997,-21-7 638,-25-6 113,19 4 105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16 723 14403,'-2'2'153,"-12"6"2892,19-13 431,10-11-2394,60-70 1366,127-132-699,216-125-2450,-408 336 558,-7 5 65,5-4-199,0 0 1,0-1 0,-1 0-1,11-13 1,-12 10-178,-12 11-155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3651 170 10754,'-238'-35'4162,"30"6"-2897,33-9-636,-37-7 97,151 35-512,-93-3 1,-2 17-177,-176 25 1,142-8-38,-68-5 0,-72 9 34,286-19-29,1 2 1,0 2 0,0 2-1,1 1 1,0 3 0,2 1-1,0 2 1,0 2 0,-56 40-1,-22 26-3,-80 54 4,172-124-4,-139 100-9,144-99 3,0 1-1,1 1 1,1 0 0,1 1-1,-19 30 1,5 1 8,3 1 1,2 1-1,2 2 1,3 0-1,2 2 0,-24 116 1,35-120 20,3 2 1,1-1-1,4 0 1,1 1-1,3-1 0,3 1 1,22 97-1,-10-91 11,3 0-1,2-1 1,4-1-1,1-1 1,3-2 0,3-1-1,2-1 1,3-2-1,51 55 1,39 27-33,250 202 1,-333-301-26,86 53 0,-107-76 28,0 0 0,1-2 0,0 0 0,1-2 0,48 10 0,-39-14 77,0-1 0,0-1-1,0-2 1,60-7 0,-44-1 89,0-3-1,78-25 1,3-14 296,178-94 0,-306 141-461,80-40 85,297-140 5,-372 178-100,350-165 364,-302 137-115,-1-2 1,-2-3-1,99-88 0,101-154 755,-243 264-977,22-25 2,-3-1 0,-1-1 1,-2-2-1,-2-1 0,-2-1 0,-2-1 0,-2-1 0,-2-1 0,20-89 0,-26 74-23,-3 0 0,-3 0 0,-3-88 0,-5 112-4,-1 1 0,-2-1 0,-2 1 0,-2 1 0,-1 0 0,-27-64 0,18 64-244,-1 2-1,-37-47 1,-8-15-863,32 42 816,-3-4-99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58 472 5065,'-10'9'1628,"1"0"-1,0 0 1,-10 14-1,9-10 2185,25-17 2526,15-9-5383,15-15-271,-1-1 0,-1-2 0,52-50 1,104-123-302,-179 183-355,-2-2-1,0 1 1,-2-2-1,15-27 1,-31 48 82,-7 11-75,-11 17-23,-10 25 11,-41 102-1,59-124-31,1 0-1,1 1 1,2 0-1,0 0 0,-1 46 1,6-70-48,1 0 0,0 0 0,1-1 0,-1 1 0,1 0 0,0 0 0,2 5 0,-2-8 53,-1-1 0,1 0 0,0 1 0,0-1 0,-1 0 0,1 0 1,0 0-1,0 0 0,0 0 0,0 0 0,1 0 0,-1 0 0,0 0 0,0 0 0,0 0 0,1-1 0,-1 1 1,0-1-1,1 1 0,-1-1 0,1 1 0,-1-1 0,1 0 0,-1 0 0,1 0 0,-1 0 0,3 0 0,7-1-140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92 13267,'3'-12'864,"-2"7"-539,1-1 0,-1 0 1,0 0-1,0 0 1,0 0-1,-1-6 0,0 11-239,0-1 0,-1 1 0,1 0 0,0-1 0,-1 1 0,1-1 0,-1 1 0,0 0-1,1-1 1,-1 1 0,0 0 0,0 0 0,0-1 0,0 1 0,0 0 0,0 0 0,0 0 0,0 0-1,0 0 1,0 1 0,-1-1 0,1 0 0,0 0 0,-1 1 0,1-1 0,0 1 0,-1-1 0,1 1 0,-3-1-1,1 1 19,-1-1-1,0 1 1,1-1 0,-1 1-1,0 0 1,0 0-1,1 1 1,-1-1-1,0 1 1,1 0-1,-1 0 1,1 0-1,-1 0 1,-5 3-1,2 0-12,1 1 0,-1-1 0,1 1 0,0 0 1,0 0-1,-7 10 0,-2 3 0,2 1 0,0 0 0,-17 36 1,19-30-21,0 0 0,-10 38 1,17-50-41,1 1 1,1 0 0,0 0 0,1 0-1,0 1 1,2 19 0,0-30-23,-1 0 0,1-1 0,0 1 1,0 0-1,0-1 0,0 1 0,1-1 0,-1 0 1,1 1-1,3 4 0,-4-7-6,0 0 1,0 0-1,1 0 0,-1 1 0,0-1 1,1 0-1,-1-1 0,0 1 1,1 0-1,-1 0 0,1-1 1,-1 1-1,1-1 0,0 1 1,-1-1-1,1 0 0,-1 1 1,1-1-1,0 0 0,-1 0 1,1 0-1,0 0 0,-1 0 0,1-1 1,-1 1-1,4-2 0,3-1 8,-1 0-1,0-1 0,1 1 0,-1-2 1,-1 1-1,1-1 0,-1 0 0,1-1 1,-2 1-1,10-11 0,-1-2 27,0-1-1,18-31 1,-18 25 24,15-39-1,-26 56-58,0 0 0,0-1 0,-1 1 0,0-1 0,-1 1 0,0-1 0,0 0 0,-1-16 0,0 24-26,0-1 0,-1 1 0,1-1 0,0 1 0,0 0 0,-1-1 0,1 1 0,-1-1 0,1 1 0,-1 0 0,0 0 0,1-1 0,-1 1 0,0 0 0,0 0 0,0 0 0,0 0 0,-1-2 0,1 3-10,0 0-1,0-1 0,0 1 0,0 0 0,0 0 0,0-1 0,0 1 0,1 0 0,-1 0 1,0 0-1,0 0 0,0 0 0,0 1 0,0-1 0,0 0 0,0 0 0,0 0 1,0 1-1,1-1 0,-3 1 0,-1 2-55,0-1 0,1 1 1,-1 0-1,1-1 0,-1 2 0,1-1 0,0 0 1,0 1-1,-3 4 0,-7 14-325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17348,'0'1'53,"0"-1"-1,0 0 1,0 0 0,1 1 0,-1-1 0,0 0 0,0 0 0,0 1 0,1-1-1,-1 0 1,0 0 0,0 0 0,1 1 0,-1-1 0,0 0 0,0 0 0,1 0-1,-1 0 1,0 0 0,0 0 0,1 0 0,-1 1 0,0-1 0,1 0 0,-1 0-1,0 0 1,1 0 0,-1 0 0,0 0 0,1 0 0,-1-1 0,0 1 0,0 0-1,1 0 1,-1 0 0,0 0 0,1 0 0,15-7 237,-8 4 2,150-53 2418,172-38 0,169-10-2003,-472 99-776,81-19-775,-96 19 145,-14 3-217,-20 0 136,-4 4 251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29 13563,'0'-1'88,"0"1"-1,1 0 1,-1-1-1,0 1 1,1-1 0,-1 1-1,0-1 1,0 1 0,0-1-1,1 1 1,-1-1 0,0 1-1,0-1 1,0 1-1,0-1 1,0 1 0,0-1-1,0 1 1,0-1 0,0 1-1,0-1 1,0 1 0,0-1-1,-1 1 1,1-1-1,0 1 1,0-1 0,0 1-1,-1-1 1,1 1 0,0-1-1,-1 1 1,0-1 0,0 0 90,-1 0-1,1 0 1,-1 0 0,0 0 0,1 0 0,-1 1 0,0-1 0,0 0 0,0 1 0,-1-1 0,-5 0 161,0 0 0,1 0 0,-1 1 0,-12 1 0,5 2-191,0 1 0,0 0 0,0 1 0,0 1 0,1 0 0,-20 11 0,6 1 229,-53 40 0,69-48-280,1 0 0,1 0 0,-1 1 0,-15 22 0,24-30-83,1 0 0,-1 0 1,0 0-1,1 1 0,-1-1 0,1 0 0,0 1 0,0-1 0,1 1 0,-1 0 1,0 4-1,1-6-11,1 0 0,-1 0 0,0 0 1,1 0-1,-1 0 0,1 0 0,0 0 0,0 0 1,0 0-1,0 0 0,0-1 0,0 1 0,0 0 1,1-1-1,-1 1 0,0-1 0,1 1 0,-1-1 1,1 1-1,0-1 0,2 1 0,1 1-7,2 0-1,-1 0 0,0-1 1,1 0-1,-1 0 1,1 0-1,-1-1 0,1 0 1,0 0-1,0-1 1,-1 0-1,1 0 0,0 0 1,0-1-1,11-3 1,2-1-12,-1 0 1,-1-1-1,1-1 1,20-11-1,0-5-3,-36 21 18,-1 0 0,1 0-1,0 0 1,-1-1 0,0 1-1,1 0 1,-1-1 0,0 0 0,-1 1-1,4-7 1,-5 9 1,0 0 0,1 0 0,-1-1 0,0 1 0,0 0 0,0 0 0,0-1 0,0 1 0,0 0 0,0 0 0,0-1 0,0 1 0,0 0 0,0-1 0,0 1 0,0 0 0,0 0 1,0-1-1,0 1 0,0 0 0,0 0 0,0-1 0,0 1 0,-1 0 0,1 0 0,0-1 0,0 1 0,0 0 0,0 0 0,0-1 0,-1 1 0,1 0 0,0 0 0,0 0 0,0 0 0,-1-1 0,1 1 0,0 0 0,0 0 0,-1 0 0,1 0 0,0 0 0,-1 0 0,-14 0 7,-12 9 11,-1 1 1,2 1-1,0 1 1,-45 28-1,60-33-6,-37 21 143,1 1 0,2 3 0,-75 68 0,115-95-123,0 0 0,0 1 0,1 0-1,0-1 1,-5 9 0,8-13-26,1 1-1,-1-1 1,0 0 0,1 1 0,-1-1-1,1 1 1,0-1 0,-1 1-1,1-1 1,0 1 0,0-1 0,0 1-1,0-1 1,0 1 0,0-1-1,0 1 1,1-1 0,-1 1 0,0-1-1,1 1 1,-1-1 0,1 0-1,0 1 1,-1-1 0,1 0-1,0 1 1,0-1 0,0 0 0,0 0-1,0 0 1,1 1 0,5 3-11,1 0 0,-1 0 0,1-1 0,0 0 0,0-1 0,0 0-1,0 0 1,15 3 0,2-1-582,44 3-1,-52-7 262,0-1 0,0 0 0,1-1 0,18-3-1,-2-6-201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39 15107,'73'-39'3537,"-69"40"-1454,-9 6-1163,-10 8-168,-203 217 1262,184-193-2130,31-35-43,0-1 1,0 0-1,0 0 0,-1 0 0,-6 4 1,10-6 126,-1-1 0,1 0 0,-1 0 0,1 1 0,-1-1 0,1 0 0,-1 0 0,0 0 0,1 0 0,-1 0 0,1 0 0,-1 0 0,0 0 0,1 0 0,-1 0 0,1 0 0,-1 0 1,1 0-1,-1 0 0,0 0 0,1-1 0,-1 1 0,1 0 0,-1 0 0,1-1 0,-1 1 0,1 0 0,-1-1 0,1 1 0,0 0 0,-1-1 0,1 1 0,-1-1 0,1 1 0,0-1 1,-1 1-1,1-1 0,0 1 0,0-1 0,-1 1 0,1-1 0,0 1 0,0-1 0,0 0 0,0 1 0,0-1 0,0 1 0,0-1 0,0 0 0,0 0 0,-4-25-418,4-5-115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14587,'5'3'1520,"-3"8"-743,3 5-217,3 1 840,1 0-232,8 1-272,2 0-95,7-1-249,2-2-256,4-2-776,2-3-288,-7-5 616,-4 0-161,-10-2-119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16219,'-9'19'264,"1"-1"0,1 1-1,0 1 1,2-1 0,0 1-1,1 0 1,1 0 0,1 0-1,1 1 1,1-1 0,0 0-1,5 28 1,-1-28-249,16 120 22,-18-116-71,-1-1 0,-1 1 0,-6 45 0,-3-36-73,9-33 104,0 1 0,-1-1 0,1 0 0,0 1 0,0-1-1,0 1 1,0-1 0,-1 1 0,1-1 0,0 1 0,-1-1 0,1 0 0,0 1 0,-1-1-1,1 0 1,0 1 0,-1-1 0,1 0 0,0 1 0,-1-1 0,1 0 0,-1 0-1,1 0 1,-1 1 0,1-1 0,-1 0 0,1 0 0,-1 0 0,1 0 0,-1 0-1,1 0 1,-1 0 0,1 0 0,-1 0 0,1 0 0,0 0 0,-1 0 0,1 0 0,-1 0-1,1-1 1,-1 1 0,1 0 0,-1 0 0,1 0 0,-1-1 0,1 1 0,0 0-1,-1-1 1,1 1 0,0 0 0,-1-1 0,1 1 0,0 0 0,-1-1 0,1 1 0,0-1-1,0 1 1,-1-1 0,-3-5 3,1 0-1,0 0 1,1 0 0,-1-1-1,1 1 1,0-1 0,1 1-1,-1-1 1,1 0-1,1 1 1,-1-12 0,1 0 100,1-1 0,1 0 0,3-19 0,1 19 83,0-1 0,1 1-1,0 0 1,2 1 0,12-22 0,-6 14 90,18-42 44,-20 38 7,1 1-1,24-35 1,-32 56-250,0 0 1,0 0-1,1 1 1,-1 0-1,2 0 0,-1 1 1,1 0-1,0 0 0,0 1 1,1 0-1,16-7 0,-24 11-72,0 1 1,0-1-1,0 1 0,0 0 0,0 0 0,0-1 0,0 1 0,0 0 1,0 0-1,0 0 0,0 0 0,0 0 0,0 0 0,0 0 0,0 0 1,-1 0-1,1 0 0,0 1 0,0-1 0,0 0 0,0 1 0,0-1 1,0 1-1,0-1 0,-1 1 0,1-1 0,0 1 0,1 1 0,-1 0 2,0 0 1,0 0-1,0 0 0,0 0 0,0 0 0,0 0 0,-1 1 0,1-1 0,-1 0 0,1 0 0,-1 5 0,0 5 24,-1 0-1,0 0 0,-5 21 0,3-20 15,-1-1-1,-1 1 0,0-1 1,0 0-1,-14 22 0,16-30-12,0 1 1,0-1-1,-1 0 0,1 0 0,-1 0 0,0 0 1,0-1-1,0 1 0,-1-1 0,1 0 0,-1 0 1,1-1-1,-1 0 0,0 1 0,0-2 0,0 1 1,-8 1-1,10-3-49,1 1 1,-1-2-1,1 1 1,0 0-1,-1 0 1,1-1-1,-1 1 1,1-1-1,0 0 1,-1 0-1,1 0 1,0 0-1,0 0 1,0 0-1,0 0 1,0-1-1,0 1 1,0-1-1,0 0 0,1 1 1,-1-1-1,0 0 1,1 0-1,0 0 1,-1 0-1,1 0 1,-2-4-1,2 2-90,-1 1-1,1-1 0,-1 0 1,1 1-1,0-1 1,1 0-1,-1 0 0,1 0 1,0 0-1,-1 0 0,2 0 1,-1 0-1,0 0 1,1 0-1,0 0 0,2-5 1,4-3-414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17116,'-1'0'1848,"-4"6"-1176,-2 5-296,1 8 1569,-1 1-1145,2 4-832,-1 2-416,6-6 408,3-5-136,7-10-80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13643,'-6'-3'657,"-5"-4"127,11 6-759,0 0 1,0 0-1,0 1 0,1-1 0,-1 0 0,0 1 0,0-1 0,1 1 0,-1-1 1,0 0-1,1 1 0,-1-1 0,1 1 0,-1-1 0,1 1 0,-1-1 0,1 1 0,-1-1 1,1 1-1,-1-1 0,1 1 0,1-1 0,15-10 245,0 0 0,1 1 1,1 1-1,-1 0 0,1 2 0,1 0 0,39-8 0,-17 8-29,1 1 1,76 0-1,-96 6-219,0 1 0,-1 2 0,1 0 1,0 1-1,41 14 0,-47-12-9,-1 1 1,1 1-1,-2 1 1,1 0-1,-1 1 1,-1 0-1,0 1 1,15 15-1,71 82 197,19 19 22,-62-73-184,-2 3 0,-3 2 0,-2 2 0,60 99 0,28 94-16,8 15 1,-34-77-56,91 215 0,-154-290 34,90 201 60,-100-239-61,97 143 0,116 84-29,23-20-41,-35-39 89,-113-110-26,577 598 23,-215-223 21,-449-466-39,300 330 121,-250-287-70,200 155 1,-95-109-8,121 91 56,-236-162-83,293 219 109,-276-216-71,209 105 1,389 104 43,-321-139-108,-26-9 5,10-29-2,-237-74 23,0 5 0,155 62 0,-176-50-10,121 46 1,-164-68-8,116 23 0,159-2-8,-76-11-10,97 23 14,263 36 2,-527-78 3,98 27 0,-148-27 33,0 1-1,-2 2 0,1 2 1,64 37-1,-101-53-9,-1 1-1,1-1 1,0 0-1,0 1 1,0-1-1,-1 1 1,1-1-1,0 1 1,-1-1-1,1 1 1,-1-1-1,1 1 1,0 0-1,-1-1 1,1 1 0,-1 0-1,1-1 1,-1 1-1,0 0 1,1 0-1,-1 0 1,0-1-1,0 1 1,1 0-1,-1 0 1,0 0-1,0 0 1,0 0-1,-1 0-49,1 0-1,-1 0 0,0 0 1,0 0-1,0 0 1,0 0-1,1 0 0,-1 0 1,0-1-1,0 1 0,0 0 1,-1-1-1,1 1 0,0-1 1,0 1-1,-2-1 1,-7 3-207,-1 0 1,1-1-1,-15 1 1,-10-2-87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6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4 15107,'-37'-3'5203,"54"6"-3015,11 1-2038,0 0-1,41-1 0,-19-2-123,-35 0-25,44 3 3,87 15 0,-142-19-4,0 1 0,-1 0 0,1 0-1,-1 1 1,1-1 0,-1 1 0,1 0 0,-1-1 0,4 4 0,-6-4 0,0 0 1,0 0 0,0 0 0,0 1 0,0-1 0,-1 0 0,1 1 0,0-1 0,0 0 0,-1 1 0,1-1-1,-1 1 1,0-1 0,1 1 0,-1-1 0,0 1 0,0 0 0,0-1 0,0 1 0,0-1 0,0 1 0,0-1-1,0 1 1,-1 2 0,-3 8 33,0 1 0,-1-1 0,0-1-1,-1 1 1,0-1 0,-16 21 0,-55 59 131,55-66-109,-19 19 27,-1-2 0,-2-2 1,-83 58-1,88-72-58,-2-2 0,-1-2 0,-1-2 1,0-1-1,-52 14 0,56-23 2,23-6-17,0 0 0,-1 1 0,2 1 1,-1 1-1,-22 12 0,36-18-27,0 0 1,1 0-1,-1 1 1,0-1 0,1 1-1,-1-1 1,1 1-1,-1-1 1,1 1-1,0 0 1,0 0-1,0 0 1,0-1 0,0 1-1,0 0 1,0 0-1,1 1 1,-1-1-1,1 0 1,-1 0-1,1 0 1,0 3 0,0-3 23,0-1 1,1 1 0,-1 0-1,1-1 1,-1 1 0,1 0-1,0-1 1,0 1 0,0-1 0,0 0-1,0 1 1,0-1 0,0 0-1,0 1 1,0-1 0,1 0-1,-1 0 1,1 0 0,-1 0 0,0 0-1,1 0 1,-1-1 0,1 1-1,0 0 1,-1-1 0,1 1-1,2-1 1,3 2 6,0-1 1,0-1-1,0 1 0,0-1 0,0 0 0,0-1 1,0 0-1,9-2 0,28-8-46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15387,'0'-5'176,"1"1"0,-1-1 0,1 1-1,0 0 1,0-1 0,1 1 0,-1 0 0,1 0-1,0 0 1,0 0 0,1 0 0,-1 1 0,1-1-1,-1 0 1,1 1 0,0 0 0,1 0 0,-1 0-1,0 0 1,1 0 0,7-3 0,-1-1-72,0 1 0,1 1 1,-1 0-1,1 1 0,0 0 1,1 0-1,-1 1 1,0 1-1,1 0 0,0 0 1,-1 1-1,1 1 0,0 0 1,-1 0-1,19 4 0,-19-2-90,-1 1 0,0 0-1,0 0 1,0 1-1,-1 1 1,1 0 0,-1 0-1,0 1 1,0 0 0,-1 0-1,0 1 1,0 0 0,0 0-1,-1 1 1,0 0 0,-1 0-1,9 15 1,-6-7 44,-2-1 0,0 1 0,0 1 0,-1-1 0,-2 1 0,1 0 0,-2 0 0,2 25 0,-2 10 516,-7 77-1,0-80 282,7 96 0,-2-136-790,1 0 0,0-1 0,0 1 0,0 0 0,1-1 0,1 0 0,-1 0 0,1 0 0,1 0 0,-1 0 0,2-1 0,-1 0 0,1 0 0,6 6 0,0-2-20,1 0 1,0-2-1,1 0 0,0 0 1,0-1-1,28 11 1,-16-8-191,2-2 1,-1 0 0,1-2 0,0-1-1,44 4 1,-56-9 51,0 0-1,1-2 0,-1 0 0,0-1 1,0 0-1,0-2 0,0 1 1,0-2-1,0 0 0,-1-1 0,17-10 1,7-9-218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19428,'7'7'1456,"3"5"-1047,-1 4-145,-2 12 432,1 8-160,-5 11-96,-3 4-16,-7 12-96,-6 5-64,-10 8-128,-4 2-8,-10-4-160,-2-1-168,2-7-568,-1-6 1784,5-9-1016,3-11-24,16-19 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7:29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15075,'-7'37'1144,"-8"-5"-975,2-4-298,5-2-1271,2-7 1560,6-6-384,4-6-232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78 9706,'2'-3'575,"0"1"0,-1-1 0,1 0 0,-1 1 0,0-1 0,0 0 0,0 0 0,0 0 0,0 0 0,-1 0 0,1 0 0,-1 0 0,0 0 0,0 0 0,0-4 0,-1 6-393,1-1 1,-1 1-1,1-1 1,-1 1-1,0-1 1,1 1 0,-1 0-1,0-1 1,0 1-1,0 0 1,0 0-1,0 0 1,0 0 0,-1 0-1,1 0 1,0 0-1,0 0 1,-1 0-1,1 0 1,-1 1 0,1-1-1,-1 1 1,1-1-1,-1 1 1,1-1-1,-1 1 1,1 0 0,-1 0-1,1 0 1,-3 0-1,-4-1-27,0 1-1,1 0 1,-1 1-1,0 0 1,1 0-1,-1 0 0,1 1 1,-1 0-1,1 1 1,-11 5-1,14-6-124,1 0 0,1 1 0,-1 0 0,0-1 0,1 1 0,-5 6 0,-5 5 48,5-6-75,0 0 1,1 1-1,0 0 0,0 0 0,0 1 0,1 0 0,-4 13 0,-23 79 3,21-61 35,3-13-35,1-1 0,1 1 0,1 1 0,-2 51 0,7-77-5,0-1 0,0 0 0,0 1 1,1-1-1,-1 0 0,1 0 1,-1 0-1,1 1 0,0-1 0,0 0 1,0 0-1,0 0 0,0 0 0,0 0 1,1 0-1,-1-1 0,1 1 0,2 3 1,-2-4 4,0 0 0,-1-1 0,1 1 0,0 0 0,0 0 1,0-1-1,0 1 0,0-1 0,0 0 0,0 0 0,0 1 0,0-1 1,0-1-1,0 1 0,0 0 0,0 0 0,0-1 0,0 1 0,-1-1 1,1 1-1,0-1 0,3-2 0,5-2 37,-1 0 0,0-1-1,0 0 1,-1-1 0,0 0 0,0 0 0,14-17 0,43-64 289,-58 76-293,15-18 110,-2-1 1,-2-1 0,-1 0 0,25-67 0,-40 95-133,-1 0-1,0 0 1,-1 0-1,1 0 1,0 0-1,-1 0 1,0 0-1,0 0 1,0 0-1,-1 0 1,1-1 0,-1 1-1,0 1 1,0-1-1,-2-5 1,1 7-27,0-1 0,1 1 0,-1 0 0,0 0 0,0-1 1,0 1-1,0 0 0,-1 1 0,1-1 0,0 0 0,-1 1 1,0-1-1,1 1 0,-1 0 0,0 0 0,1 0 0,-1 0 0,0 0 1,0 1-1,0-1 0,-3 1 0,1-1-287,-1 1 0,1 0-1,-1 0 1,0 0 0,-8 2 0,12-2 156,1 1 1,-1-1-1,0 1 1,0-1-1,0 1 1,1 0-1,-1 0 1,0 0 0,1 0-1,-1 0 1,1 0-1,-1 0 1,1 0-1,0 1 1,-1-1-1,1 0 1,0 1-1,0-1 1,0 1 0,-1 2-1,-3 8-707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14547,'-7'12'668,"1"1"0,-1-1 0,2 1 0,0 0 0,1 0 0,0 1 0,-2 15 0,2-4-115,1 1 0,2 48 0,1-65-459,0 0-1,1 1 1,1-1-1,2 12 1,-3-20-74,-1 1 0,1-1 0,-1 1 1,1 0-1,0-1 0,-1 1 0,1-1 1,0 0-1,0 1 0,0-1 0,0 0 0,0 1 1,0-1-1,0 0 0,1 0 0,-1 0 1,0 0-1,1 0 0,-1 0 0,1 0 0,-1-1 1,1 1-1,-1 0 0,1-1 0,-1 1 1,1-1-1,0 0 0,-1 0 0,1 1 0,0-1 1,2 0-1,1-1 28,1 0 0,-1-1 0,0 0 0,0 1 0,0-1 1,0-1-1,0 1 0,0-1 0,0 0 0,-1 0 0,8-7 0,6-6 197,21-27-1,-27 30-121,15-16 303,-2-1-1,-1-1 0,33-55 0,-56 82 39,-4 6-302,-5 8-31,1 4-90,0 0 0,1 0 0,1 0-1,0 1 1,1 0 0,0 0 0,1 0-1,0 18 1,2-32-40,1 0-1,0 0 1,0 1 0,0-1 0,1 0-1,-1 0 1,0 1 0,0-1 0,1 0-1,-1 0 1,1 1 0,-1-1-1,1 0 1,-1 0 0,1 0 0,0 0-1,-1 0 1,1 0 0,0 0 0,0 0-1,0 0 1,0 0 0,0 0-1,2 0 1,-2 0 1,1-1-1,0 1 0,0-1 1,0 0-1,0 0 0,-1 1 1,1-1-1,0-1 0,0 1 1,0 0-1,0 0 1,0-1-1,-1 1 0,4-2 1,5-3 2,0 1 0,0-1 1,-1-1-1,14-10 0,2-6 49,27-28 0,9-7 137,-61 56-185,0 1 0,0 0 0,0 0 0,1-1 0,-1 1-1,0 0 1,0 0 0,0 0 0,1-1 0,-1 1 0,0 0 0,0 0 0,1 0-1,-1 0 1,0 0 0,1-1 0,-1 1 0,0 0 0,0 0 0,1 0 0,-1 0-1,0 0 1,1 0 0,-1 0 0,0 0 0,1 0 0,-1 0 0,0 0 0,0 0-1,1 0 1,-1 1 0,0-1 0,1 0 0,-1 0 0,0 0 0,1 0 0,2 14 113,-8 28 2,3-29-87,2-13-32,-2 12 16,1 0 0,1-1 0,0 1-1,3 21 1,-2-31-16,-1-1-1,0 0 1,1 1-1,-1-1 1,0 0-1,1 1 1,0-1-1,-1 0 1,1 0-1,0 1 1,0-1-1,0 0 1,0 0-1,0 0 1,0 0 0,0 0-1,0 0 1,0 0-1,0-1 1,2 2-1,-1-2-1,-1 1 0,1-1 1,0 0-1,0 0 0,0 0 0,0 0 1,0-1-1,0 1 0,0 0 0,0-1 0,0 1 1,0-1-1,0 0 0,0 0 0,-1 0 0,1 0 1,0 0-1,-1 0 0,3-1 0,29-25 1,-27 22-6,0 0 0,0 0 0,0 0 0,0 1 0,1 0 0,-1 0 0,1 0 0,13-4 0,-19 8-3,0 0 0,0 0-1,-1 0 1,1 0 0,0 0 0,0 0 0,0 0 0,0 0 0,-1 1 0,1-1 0,0 0 0,0 0 0,-1 1 0,1-1 0,0 0 0,0 1 0,-1-1 0,1 1 0,-1-1 0,1 1 0,0-1 0,-1 1 0,1 0 0,-1-1 0,1 1 0,-1 0 0,1-1 0,-1 1 0,0 0 0,1-1 0,-1 1 0,0 0 0,1 0 0,-1 0 0,0 0 0,5 32-762,-5-29 586,5 61-2823,-3-58 2350,2-10-167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186 301 15403,'0'-1'100,"-1"0"0,0 0-1,1 1 1,-1-1 0,0 0-1,0 1 1,0-1 0,1 0-1,-1 1 1,0-1 0,0 1-1,0-1 1,0 1-1,0 0 1,0-1 0,0 1-1,0 0 1,0 0 0,0 0-1,0-1 1,0 1 0,0 0-1,0 1 1,0-1 0,0 0-1,0 0 1,0 0 0,0 0-1,0 1 1,0-1 0,0 0-1,0 1 1,0-1 0,0 1-1,-1 1 1,-34 21 1029,24-13-945,1 1 1,0 0-1,0 1 0,1 0 0,-10 15 0,14-18-28,1 1 0,0-1 0,0 1 0,1 0 0,0 0 0,1 1 0,0-1 0,-2 15 0,5-24-133,0 1-1,-1-1 1,1 0 0,0 0-1,0 1 1,0-1 0,0 0-1,1 0 1,-1 1 0,0-1 0,0 0-1,1 0 1,-1 0 0,1 0-1,-1 1 1,1-1 0,0 0-1,-1 0 1,1 0 0,0 0 0,0 0-1,-1 0 1,1-1 0,1 2-1,0-1 10,0 0 0,0 0 0,1 0 0,-1 0 0,0-1 0,0 1 0,0-1 0,0 1 0,1-1 0,-1 0 0,0 0 0,4 0 0,1-1 26,1 0 0,-1 0 0,1-1 0,-1 0 0,0 0 0,0-1 0,7-3 0,-8 3-33,-1 1 0,-1-2 1,1 1-1,0 0 0,-1-1 0,1 0 1,-1 0-1,0 0 0,-1 0 0,1-1 0,-1 0 1,0 1-1,5-11 0,-9 18-27,-1 4-9,0 1 0,0 0 0,0 0 0,1 0-1,0 0 1,1 14 0,0-22 10,0 1 0,0-1 1,0 0-1,0 1 0,0-1 0,0 1 0,0-1 0,0 0 0,0 1 1,0-1-1,0 0 0,0 1 0,0-1 0,1 0 0,-1 1 0,0-1 1,0 0-1,0 0 0,1 1 0,-1-1 0,0 0 0,0 0 0,1 1 1,-1-1-1,0 0 0,1 0 0,-1 0 0,0 1 0,1-1 0,-1 0 1,0 0-1,1 0 0,-1 0 0,0 0 0,1 0 0,-1 0 0,0 0 1,1 0-1,-1 0 0,0 0 0,1 0 0,-1 0 0,0 0 0,1 0 1,-1 0-1,0 0 0,1 0 0,-1 0 0,0-1 0,1 1 0,-1 0 1,0 0-1,1 0 0,-1-1 0,1 1 0,17-17-23,13-20 198,-2-2 1,-2-1-1,23-44 0,-14 13 240,29-81 0,-59 136-282,-1-1 1,6-28 0,-11 29-44,0 16-87,-1 0 0,1 0 0,0 0 0,0 0 1,0 0-1,0-1 0,-1 1 0,1 0 0,0 0 0,0 0 1,0 0-1,-1 0 0,1 0 0,0 0 0,0 0 0,0 0 0,-1 0 1,1 0-1,0 0 0,0 0 0,0 0 0,-1 0 0,1 0 0,0 0 1,0 0-1,0 0 0,-1 0 0,1 0 0,0 0 0,0 0 1,0 0-1,0 0 0,-1 0 0,1 1 0,0-1 0,-17 18 100,-1 13-51,1 1 0,2 1-1,-15 45 1,24-58-54,0 1 0,2 0 0,0 0 0,1 0 0,1 0 0,2 42 0,0-57 0,0-1 1,1 0-1,0 0 1,0 0-1,0 0 0,0 0 1,1 0-1,0 0 1,0-1-1,4 8 1,-4-18 37,-1 1 0,0-1 1,0 0-1,0-12 0,0 7 2,0-10-20,-1 14-17,1-1 0,-1 0-1,1 1 1,1-1 0,-1 1-1,1-1 1,4-9 0,-6 17-1,0 0-1,0 0 1,0 0 0,0 0 0,0 0-1,0 0 1,1 0 0,-1 0 0,0-1 0,0 1-1,0 0 1,0 0 0,0 0 0,0 0-1,0 0 1,0 0 0,0 0 0,0 0 0,0 0-1,1 0 1,-1 0 0,0 0 0,0 0-1,0-1 1,0 1 0,0 0 0,0 0 0,0 0-1,0 0 1,1 0 0,-1 0 0,0 0 0,0 0-1,0 0 1,0 0 0,0 0 0,0 0-1,0 1 1,1-1 0,-1 0 0,0 0 0,0 0-1,0 0 1,0 0 0,0 0 0,0 0-1,0 0 1,0 0 0,0 0 0,1 0 0,-1 0-1,4 9-45,3 14 8,-6-20 41,0 2-3,1 0 0,-1 0-1,1-1 1,0 1 0,0-1 0,0 1 0,1-1 0,0 0 0,0 0 0,0 0 0,0 0 0,0 0 0,5 3 0,-4-5-1,-1 0 1,0 0 0,1-1 0,-1 1-1,1-1 1,0 0 0,-1 0 0,1 0 0,0 0-1,0 0 1,0-1 0,-1 0 0,1 0-1,0 0 1,0 0 0,0-1 0,6-1-1,0 0-2,0-1-1,-1 0 1,1-1-1,-1 0 1,0 0-1,17-11 1,46-41-16,-46 34 14,-29 26 14,1 0 1,-1-1-1,1 1 0,0 0 0,0 0 1,0 1-1,0-1 0,0 5 0,-3 3 7,3-8-29,-3 7 25,1 0 0,-5 22 0,9-31-23,-1 0 1,1 0 0,0 0 0,0 1-1,0-1 1,0 0 0,0 0 0,1 1 0,0 2-1,-1-4-2,1 0 0,-1 0-1,0-1 1,1 1-1,-1 0 1,1-1 0,-1 1-1,1-1 1,-1 1-1,1 0 1,-1-1 0,1 1-1,0-1 1,-1 0-1,1 1 1,0-1 0,-1 1-1,1-1 1,0 0-1,-1 0 1,1 1 0,0-1-1,0 0 1,-1 0-1,1 0 1,2 0 0,-1 0-60,1 0 0,-1-1 1,1 1-1,-1-1 0,1 1 0,-1-1 1,1 0-1,-1 0 0,1 0 1,-1 0-1,0 0 0,1-1 1,2-2-1,26-25-1006,-26 24 858,16-18-753,-1-1 1,-2 0 0,29-50-1,33-88-5221,-73 146 5586,0-1 1,-1 0 0,6-27 0,-12 44 639,0 0 1,0 0-1,0 0 1,0 0-1,0 0 0,0 0 1,0 0-1,0 0 1,0 0-1,0 0 0,0 0 1,-1 0-1,1 0 0,0 0 1,0 0-1,0 0 1,0 0-1,0 0 0,0 0 1,0 0-1,0 0 1,0 0-1,0 0 0,0 0 1,0 0-1,0 0 0,0 0 1,0 0-1,0 0 1,0 0-1,-1 0 0,1 0 1,0 0-1,0 0 1,0 0-1,0 0 0,0 0 1,0 0-1,0 0 0,0 0 1,0 0-1,0 0 1,0 0-1,0 0 0,0 0 1,0-1-1,-7 11 765,-7 14 428,-2 11 1009,1 1 0,-11 43 0,21-60-2055,0 0 0,2 1 0,1-1 0,0 0 0,1 1 0,3 25 0,-2-43-183,0 0 1,0 0-1,1 1 0,-1-1 1,1 0-1,-1 0 0,1 1 0,0-1 1,0 0-1,0 0 0,0 0 0,0 0 1,0 0-1,3 2 0,-3-3 2,0-1-1,0 1 0,0-1 1,0 0-1,0 1 1,0-1-1,0 0 0,0 0 1,0 1-1,0-1 1,0 0-1,0 0 0,0 0 1,1-1-1,-1 1 1,0 0-1,0 0 0,0 0 1,0-1-1,0 1 1,0-1-1,0 1 0,0-1 1,0 1-1,0-1 0,0 1 1,-1-1-1,1 0 1,0 1-1,0-1 0,0-1 1,19-15-80,28-33 0,-32 33 78,-8 12 187,-5 11-8,-5 23 126,0-9-123,2-18-166,0 0 0,0-1 0,1 1-1,-1 0 1,0-1 0,1 1 0,-1-1 0,1 1 0,0-1 0,-1 1 0,1-1 0,0 1 0,0-1 0,0 0 0,0 1 0,0-1 0,0 0 0,1 0 0,1 2 0,0-2-8,-1 1 0,1-1-1,-1 0 1,1 0 0,0-1 0,-1 1 0,1 0 0,0-1-1,0 0 1,-1 0 0,4 0 0,5 0-37,0-2 1,1 1-1,-1-2 0,19-5 1,2-4-40,24-6-50,-56 17 123,1 1-1,0 0 1,-1 0-1,1-1 1,0 1 0,0 0-1,-1 0 1,1 0-1,0 0 1,0 0-1,-1 0 1,1 0-1,0 0 1,0 0 0,-1 0-1,1 0 1,0 1-1,0-1 1,-1 0-1,1 0 1,0 1-1,-1-1 1,1 1 0,0-1-1,-1 0 1,1 1-1,-1-1 1,1 1-1,-1-1 1,1 1 0,-1 0-1,1-1 1,-1 1-1,1 0 1,-1-1-1,0 1 1,1 0-1,-1-1 1,0 1 0,0 0-1,0-1 1,1 1-1,-1 0 1,0 1-1,0 3 9,-1 0 1,1 1-1,-1-1 0,0 0 0,-3 8 0,1-3 19,-11 45 125,-27 119 434,36-144-452,2 1 0,1-1-1,3 59 1,4-49-35,-3-26-60,0-1 0,-1 1 1,0-1-1,-1 1 0,-1-1 0,-4 27 1,5-38-5,-1 1 0,1-1-1,-1 0 1,0 0 0,0 0 0,0 0 0,0 0 0,0 0 0,0-1 0,0 1 0,-1 0 0,1 0 0,-1-1 0,1 1 0,-1-1 0,0 1 0,0-1 0,1 0 0,-1 0 0,0 0 0,0 0 0,0 0 0,0 0 0,0 0 0,0-1 0,-1 1 0,-3 0 0,3-1 12,0 0 1,0-1 0,1 1-1,-1-1 1,0 1 0,0-1 0,1 0-1,-1 0 1,0 0 0,1-1 0,-1 1-1,1-1 1,0 1 0,-1-1 0,1 0-1,0 1 1,0-1 0,0-1-1,0 1 1,0 0 0,-1-3 0,-2-4 17,0 0 1,0 0 0,1 0 0,0-1 0,1 0 0,0 0-1,1 0 1,0 0 0,1 0 0,-1 0 0,2-1-1,0 1 1,0 0 0,1 0 0,3-16 0,-3 19-127,0 0 1,0 1-1,1-1 1,0 1-1,1 0 0,-1-1 1,1 1-1,1 0 1,-1 1-1,1-1 1,0 0-1,0 1 1,0 0-1,1 0 1,0 0-1,0 1 1,0 0-1,1 0 0,-1 0 1,1 0-1,0 1 1,0 0-1,0 0 1,9-2-1,7 0-887,-16 4 810,-1 0 1,1 0 0,-1 0 0,0-1 0,0 1 0,0-2-1,8-3 1,7-12-526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18708,'13'-2'1456,"-7"-4"-1520,-14-11-128,-5 0 2681,-4 1-2537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252 510 18036,'-2'-3'151,"-1"1"-1,1-1 1,-1 1 0,1-1-1,-1 1 1,0 0 0,0 0-1,0 0 1,0 1 0,0-1 0,0 1-1,0-1 1,-1 1 0,1 0-1,-4 0 1,1 0-3,1 0 1,-1 1-1,0 0 0,1 0 0,-1 1 1,0-1-1,1 1 0,-10 3 0,5-1-80,1 1 0,-1 0-1,1 1 1,0 0 0,0 0-1,0 1 1,1 0 0,0 0-1,-13 13 1,15-12-79,0 1 1,1-1-1,-9 17 0,13-23 16,0 0-1,0 1 0,0-1 1,0 1-1,1-1 1,-1 1-1,1-1 0,-1 1 1,1-1-1,-1 1 0,1 0 1,0-1-1,0 1 0,0-1 1,0 1-1,0 0 0,0-1 1,0 1-1,1 0 1,-1-1-1,1 1 0,-1-1 1,1 1-1,-1-1 0,1 1 1,0-1-1,0 1 0,0-1 1,2 3-1,-2-3 20,1 0 0,0-1 0,0 1 0,0 0 0,0 0 0,0-1 0,0 1 0,0-1 0,0 0 0,0 0 0,0 1 0,0-1 0,0-1 0,0 1 0,0 0 1,0 0-1,0-1 0,0 1 0,3-2 0,37-17 458,-26 9-217,0-1-1,0 0 1,-1-1-1,14-15 1,49-58 1207,-65 71-1209,-10 9 147,-6 5-292,-6 8-77,4 0-37,0-1-1,1 1 0,0 0 1,0 0-1,1 0 0,0 0 1,1 0-1,0 1 0,-2 13 1,3-22-5,1 1 0,0 0 0,0 0 0,0-1 0,0 1 0,0 0 1,0-1-1,0 1 0,0 0 0,0 0 0,1-1 0,-1 1 0,0 0 0,0-1 0,1 1 1,-1 0-1,0-1 0,1 1 0,-1 0 0,0-1 0,1 1 0,-1-1 0,1 1 0,-1-1 0,1 1 1,-1-1-1,1 1 0,0-1 0,-1 0 0,2 1 0,-1 0 1,1-1 0,0 0 0,-1 0 0,1 0-1,0 0 1,-1 0 0,1 0 0,0-1 0,-1 1 0,1 0 0,-1-1-1,4 0 1,3-3 14,1 0 0,-1-1 0,0 1 0,7-7 0,7-7 64,-2-1 1,0-1-1,-2 0 0,0-2 1,17-26-1,65-124 381,-84 140-333,-1 0 0,-1 0-1,16-60 1,-26 63-54,-4 29-72,0 0 1,0-1-1,0 1 0,0 0 1,0 0-1,0 0 0,0-1 1,0 1-1,0 0 0,0 0 0,-1 0 1,1 0-1,0-1 0,0 1 1,0 0-1,0 0 0,0 0 0,0 0 1,0 0-1,-1-1 0,1 1 1,0 0-1,0 0 0,0 0 1,0 0-1,-1 0 0,1 0 0,0 0 1,0 0-1,0 0 0,-1 0 1,1 0-1,0 0 0,0 0 1,0 0-1,-1 0 0,1 0 0,0 0 1,0 0-1,0 0 0,0 0 1,-1 0-1,1 0 0,0 0 0,0 0 1,0 0-1,-1 0 0,1 0 1,0 0-1,0 1 0,0-1 1,0 0-1,0 0 0,-1 0 0,1 0 1,0 0-1,0 0 0,0 1 1,0-1-1,0 0 0,0 0 1,0 1-1,-5 3-1,1 1 1,0 1-1,0-1 1,0 0-1,1 1 1,-1 0-1,2 0 1,-4 9-1,-4 6-2,-27 57-22,3 2-1,-41 153 1,63-183-1,3 1 1,2 0-1,2 0 0,2 1 0,3-1 1,6 60-1,-2-80 0,0-2 18,-1 0 0,-1 33 0,-3-55 12,1 0 0,-1 0-1,0 0 1,0 0 0,-1 0 0,0 0-1,0-1 1,0 1 0,-1-1 0,0 1-1,0-1 1,-1 0 0,0-1 0,-6 9-1,8-12 1,0 0-1,0 0 0,0 0 1,0-1-1,-1 1 1,1 0-1,0-1 0,-1 0 1,1 1-1,-1-1 0,0 0 1,-4 1-1,5-2 1,0 0-1,1 0 1,-1 0 0,0 0-1,0 0 1,0 0 0,1 0-1,-1-1 1,0 1 0,0-1-1,1 1 1,-1-1 0,0 0-1,1 0 1,-4-1 0,2-1-1,0 0 0,0 0 1,0-1-1,0 1 0,0-1 0,1 0 1,-1 1-1,1-1 0,0 0 0,0 0 1,0 0-1,1-1 0,0 1 1,0 0-1,-1-6 0,-1-7-1,2-1 1,0 0-1,1-1 0,1 1 0,0 0 1,1 1-1,1-1 0,1 0 0,8-22 0,-7 26-25,0 0-1,1-1 0,1 2 0,0-1 0,1 1 0,0 0 0,1 1 1,1 0-1,0 1 0,0-1 0,18-13 0,-18 18-195,1 0-1,0 1 1,1 0-1,0 0 1,21-6-1,65-12-751,-83 21 960,41-8-435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16123,'0'6'444,"-1"-1"-1,0 1 0,0-1 0,0 1 1,-1-1-1,0 1 0,0-1 0,-4 6 0,-6 16 700,-170 610 3660,121-397-3973,52-209-678,3-14 173,2 1 0,-4 19 0,14-75-10,1 1-1,17-49 1,-9 32-146,2-13 1,36-113-16,-53 179-153,10-20-8,-4 16-23,0 14-25,-3 8 6,-2-11 38,0-1 0,0 0 1,1 0-1,-1 0 0,1 0 1,0 0-1,3 5 0,-4-9 11,0 0 0,0 0-1,0 0 1,1 1 0,-1-2-1,0 1 1,0 0 0,1 0-1,-1 0 1,1 0 0,-1-1 0,0 1-1,1-1 1,-1 1 0,1-1-1,-1 0 1,1 1 0,0-1-1,-1 0 1,1 0 0,-1 0-1,1 0 1,-1 0 0,1 0-1,-1-1 1,1 1 0,0-1 0,-1 1-1,2-1 1,12-5 6,0-1 0,0 0-1,-1-1 1,0 0 0,21-17 0,21-13-5,-55 37-1,1 0 0,-1 0 0,1 0 0,-1 1 0,1-1 0,-1 1 0,1-1 0,0 1 0,-1-1 0,1 1 0,1 0 0,-2 0 0,-1 0 0,1 0 0,-1 0 0,0 0 1,1 0-1,-1 0 0,0 1 0,1-1 0,-1 0 0,0 0 0,1 0 0,-1 1 0,0-1 0,1 0 1,-1 0-1,0 1 0,0-1 0,1 0 0,-1 1 0,0-1 0,0 0 0,0 1 0,1-1 0,-1 0 1,0 1-1,0-1 0,0 0 0,0 1 0,1 4 1,-1-1 0,0 0 0,-1 0-1,1 0 1,-1 0 0,-1 7 0,0-4-1,2-7 0,-2 10 3,0 0-1,0-1 0,2 1 0,-1 15 1,1-23-3,0 0 1,0 0-1,1 0 1,-1 0-1,0 0 1,1 0-1,-1 0 1,1-1-1,0 1 1,0 0-1,-1 0 1,1-1-1,0 1 1,1 0-1,-1-1 1,0 1-1,0-1 1,1 1-1,-1-1 1,1 0-1,-1 0 1,1 0-1,-1 1 0,1-1 1,0-1-1,-1 1 1,1 0-1,0 0 1,0-1-1,3 2 1,3-2 4,1 1 1,-1-1-1,0 0 1,1-1-1,-1 0 1,0 0-1,0-1 1,0 0-1,0 0 1,10-5-1,14-7 25,34-20 0,-26 13 7,-31 17-25,-5 1-8,0 1 1,0 0-1,0 0 0,0 0 0,0 1 0,1-1 0,-1 1 0,0 0 0,1 0 0,-1 1 1,8-1-1,-11 2-3,1 0 1,-1-1 0,0 1 0,0 0 0,0 0 0,1 0 0,-1 0-1,0 0 1,0 0 0,0 0 0,-1 1 0,1-1 0,0 0 0,0 0-1,-1 1 1,1-1 0,0 1 0,-1-1 0,1 0 0,-1 4 0,1-3-1,0 1 1,0-1-1,0 1 0,0-1 1,1 0-1,-1 1 1,3 2-1,-1-2 0,0-2-1,0 1 1,0 0 0,0 0-1,0-1 1,0 0-1,1 1 1,-1-1 0,0 0-1,1-1 1,-1 1-1,1-1 1,-1 1 0,6-1-1,51-6-7,-47 5 0,5-2-110,18-2-729,1 2 1,56 1-1,-92 2 782,-1 0 0,1 0 0,-1 1 0,0-1 0,1 0 0,-1 0 0,1 0-1,-1 0 1,1 0 0,-1 0 0,1 0 0,-1 0 0,1 0 0,-1 0 0,1 0 0,-1 0 0,1 0 0,-1 0 0,1-1 0,-1 1-1,1 0 1,-1 0 0,0 0 0,1-1 0,-1 1 0,1 0 0,-1-1 0,0 1 0,1 0 0,-1-1 0,0 1 0,1 0 0,-1-1-1,0 1 1,0-1 0,1 1 0,-1 0 0,0-1 0,0 1 0,0-1 0,1 0 0,-6-8-795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18572,'5'2'1864,"-2"3"-1175,-1 1-385,2 0 872,0 1-1064,5-6 72,2 1-160,5-1-296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86 388 22029,'9'-2'2040,"-14"12"-1328,-9 5-312,-3 6 1161,0 5-545,1 1-424,0-2-200,9-1-240,4-5-40,12-9-112,6-5-136,8-7-400,3-7-272,1-10-760,2-6 1263,1-20-255,-3-11-200</inkml:trace>
  <inkml:trace contextRef="#ctx0" brushRef="#br0" timeOffset="1">142 1 19196,'-19'3'2217,"6"2"-1585,8 1-392,0 0 1576,8-2-1256,0-2-184,4-2-288,-2 0-112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6 232 15259,'-1'0'60,"1"1"-1,0-1 0,-1 1 1,1-1-1,-1 1 1,1-1-1,0 1 0,-1 0 1,1-1-1,0 1 0,0 0 1,-1-1-1,1 1 1,0 0-1,0-1 0,0 1 1,0 0-1,0 0 0,0-1 1,0 1-1,0 0 1,0-1-1,0 1 0,0 0 1,1-1-1,-1 1 0,0 0 1,0-1-1,1 1 1,0 1-1,0-1 23,1 0 1,-1 1-1,1-1 0,-1 0 1,1 0-1,0 0 0,-1 0 1,1 0-1,0-1 0,0 1 1,2 0-1,9 2 335,0 0 1,21 0-1,-32-3-356,74 4 1216,132-12 0,80-27-731,-152 16-465,1080-105-633,6 89 309,-665 52 249,192 2 11,-1-37 323,-722 17-329,529-59 653,-517 49-833,-78 9-1289,24 2 1144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6T08:08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13763,'2'0'1936,"1"0"-831,-2 1-409,2 4 1640,1 0-791,2 5-345,1 3-128,2 3-392,1 1-128,-2 5-184,4-1-72,-2-4-288,0-1-144,1-6-512,1-4-488,-3-6 912,-1-9-176,-4-3-176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26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1" Type="http://schemas.openxmlformats.org/officeDocument/2006/relationships/customXml" Target="../ink/ink12.xml"/><Relationship Id="rId324" Type="http://schemas.openxmlformats.org/officeDocument/2006/relationships/image" Target="../media/image165.png"/><Relationship Id="rId531" Type="http://schemas.openxmlformats.org/officeDocument/2006/relationships/customXml" Target="../ink/ink268.xml"/><Relationship Id="rId170" Type="http://schemas.openxmlformats.org/officeDocument/2006/relationships/image" Target="../media/image88.png"/><Relationship Id="rId268" Type="http://schemas.openxmlformats.org/officeDocument/2006/relationships/image" Target="../media/image137.png"/><Relationship Id="rId475" Type="http://schemas.openxmlformats.org/officeDocument/2006/relationships/image" Target="../media/image240.png"/><Relationship Id="rId32" Type="http://schemas.openxmlformats.org/officeDocument/2006/relationships/image" Target="../media/image19.png"/><Relationship Id="rId128" Type="http://schemas.openxmlformats.org/officeDocument/2006/relationships/image" Target="../media/image67.png"/><Relationship Id="rId335" Type="http://schemas.openxmlformats.org/officeDocument/2006/relationships/customXml" Target="../ink/ink169.xml"/><Relationship Id="rId542" Type="http://schemas.openxmlformats.org/officeDocument/2006/relationships/image" Target="../media/image273.png"/><Relationship Id="rId181" Type="http://schemas.openxmlformats.org/officeDocument/2006/relationships/customXml" Target="../ink/ink92.xml"/><Relationship Id="rId402" Type="http://schemas.openxmlformats.org/officeDocument/2006/relationships/customXml" Target="../ink/ink203.xml"/><Relationship Id="rId279" Type="http://schemas.openxmlformats.org/officeDocument/2006/relationships/customXml" Target="../ink/ink141.xml"/><Relationship Id="rId486" Type="http://schemas.openxmlformats.org/officeDocument/2006/relationships/customXml" Target="../ink/ink245.xml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346" Type="http://schemas.openxmlformats.org/officeDocument/2006/relationships/image" Target="../media/image176.png"/><Relationship Id="rId85" Type="http://schemas.openxmlformats.org/officeDocument/2006/relationships/customXml" Target="../ink/ink44.xml"/><Relationship Id="rId150" Type="http://schemas.openxmlformats.org/officeDocument/2006/relationships/image" Target="../media/image78.png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image" Target="../media/image209.png"/><Relationship Id="rId248" Type="http://schemas.openxmlformats.org/officeDocument/2006/relationships/image" Target="../media/image127.png"/><Relationship Id="rId455" Type="http://schemas.openxmlformats.org/officeDocument/2006/relationships/image" Target="../media/image230.png"/><Relationship Id="rId497" Type="http://schemas.openxmlformats.org/officeDocument/2006/relationships/image" Target="../media/image251.png"/><Relationship Id="rId12" Type="http://schemas.openxmlformats.org/officeDocument/2006/relationships/image" Target="../media/image8.png"/><Relationship Id="rId108" Type="http://schemas.openxmlformats.org/officeDocument/2006/relationships/image" Target="../media/image57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3.png"/><Relationship Id="rId54" Type="http://schemas.openxmlformats.org/officeDocument/2006/relationships/image" Target="../media/image30.png"/><Relationship Id="rId96" Type="http://schemas.openxmlformats.org/officeDocument/2006/relationships/image" Target="../media/image51.png"/><Relationship Id="rId161" Type="http://schemas.openxmlformats.org/officeDocument/2006/relationships/customXml" Target="../ink/ink82.xml"/><Relationship Id="rId217" Type="http://schemas.openxmlformats.org/officeDocument/2006/relationships/customXml" Target="../ink/ink110.xml"/><Relationship Id="rId399" Type="http://schemas.openxmlformats.org/officeDocument/2006/relationships/image" Target="../media/image202.png"/><Relationship Id="rId259" Type="http://schemas.openxmlformats.org/officeDocument/2006/relationships/customXml" Target="../ink/ink131.xml"/><Relationship Id="rId424" Type="http://schemas.openxmlformats.org/officeDocument/2006/relationships/customXml" Target="../ink/ink214.xml"/><Relationship Id="rId466" Type="http://schemas.openxmlformats.org/officeDocument/2006/relationships/customXml" Target="../ink/ink235.xml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138.png"/><Relationship Id="rId326" Type="http://schemas.openxmlformats.org/officeDocument/2006/relationships/image" Target="../media/image166.png"/><Relationship Id="rId533" Type="http://schemas.openxmlformats.org/officeDocument/2006/relationships/customXml" Target="../ink/ink269.xml"/><Relationship Id="rId65" Type="http://schemas.openxmlformats.org/officeDocument/2006/relationships/customXml" Target="../ink/ink34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172" Type="http://schemas.openxmlformats.org/officeDocument/2006/relationships/image" Target="../media/image89.png"/><Relationship Id="rId228" Type="http://schemas.openxmlformats.org/officeDocument/2006/relationships/image" Target="../media/image117.png"/><Relationship Id="rId435" Type="http://schemas.openxmlformats.org/officeDocument/2006/relationships/image" Target="../media/image220.png"/><Relationship Id="rId477" Type="http://schemas.openxmlformats.org/officeDocument/2006/relationships/image" Target="../media/image241.png"/><Relationship Id="rId281" Type="http://schemas.openxmlformats.org/officeDocument/2006/relationships/customXml" Target="../ink/ink142.xml"/><Relationship Id="rId337" Type="http://schemas.openxmlformats.org/officeDocument/2006/relationships/customXml" Target="../ink/ink170.xml"/><Relationship Id="rId502" Type="http://schemas.openxmlformats.org/officeDocument/2006/relationships/customXml" Target="../ink/ink253.xml"/><Relationship Id="rId34" Type="http://schemas.openxmlformats.org/officeDocument/2006/relationships/image" Target="../media/image20.png"/><Relationship Id="rId76" Type="http://schemas.openxmlformats.org/officeDocument/2006/relationships/image" Target="../media/image41.png"/><Relationship Id="rId141" Type="http://schemas.openxmlformats.org/officeDocument/2006/relationships/customXml" Target="../ink/ink72.xml"/><Relationship Id="rId379" Type="http://schemas.openxmlformats.org/officeDocument/2006/relationships/image" Target="../media/image192.png"/><Relationship Id="rId544" Type="http://schemas.openxmlformats.org/officeDocument/2006/relationships/image" Target="../media/image274.png"/><Relationship Id="rId7" Type="http://schemas.openxmlformats.org/officeDocument/2006/relationships/customXml" Target="../ink/ink5.xml"/><Relationship Id="rId183" Type="http://schemas.openxmlformats.org/officeDocument/2006/relationships/customXml" Target="../ink/ink93.xml"/><Relationship Id="rId239" Type="http://schemas.openxmlformats.org/officeDocument/2006/relationships/customXml" Target="../ink/ink121.xml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446" Type="http://schemas.openxmlformats.org/officeDocument/2006/relationships/customXml" Target="../ink/ink225.xml"/><Relationship Id="rId250" Type="http://schemas.openxmlformats.org/officeDocument/2006/relationships/image" Target="../media/image128.png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488" Type="http://schemas.openxmlformats.org/officeDocument/2006/relationships/customXml" Target="../ink/ink246.xml"/><Relationship Id="rId45" Type="http://schemas.openxmlformats.org/officeDocument/2006/relationships/customXml" Target="../ink/ink24.xml"/><Relationship Id="rId87" Type="http://schemas.openxmlformats.org/officeDocument/2006/relationships/customXml" Target="../ink/ink45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13" Type="http://schemas.openxmlformats.org/officeDocument/2006/relationships/customXml" Target="../ink/ink259.xml"/><Relationship Id="rId152" Type="http://schemas.openxmlformats.org/officeDocument/2006/relationships/image" Target="../media/image79.png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image" Target="../media/image210.png"/><Relationship Id="rId457" Type="http://schemas.openxmlformats.org/officeDocument/2006/relationships/image" Target="../media/image231.png"/><Relationship Id="rId261" Type="http://schemas.openxmlformats.org/officeDocument/2006/relationships/customXml" Target="../ink/ink132.xml"/><Relationship Id="rId499" Type="http://schemas.openxmlformats.org/officeDocument/2006/relationships/image" Target="../media/image252.png"/><Relationship Id="rId14" Type="http://schemas.openxmlformats.org/officeDocument/2006/relationships/image" Target="../media/image9.png"/><Relationship Id="rId56" Type="http://schemas.openxmlformats.org/officeDocument/2006/relationships/image" Target="../media/image31.png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4.png"/><Relationship Id="rId98" Type="http://schemas.openxmlformats.org/officeDocument/2006/relationships/image" Target="../media/image52.png"/><Relationship Id="rId121" Type="http://schemas.openxmlformats.org/officeDocument/2006/relationships/customXml" Target="../ink/ink62.xml"/><Relationship Id="rId163" Type="http://schemas.openxmlformats.org/officeDocument/2006/relationships/customXml" Target="../ink/ink83.xml"/><Relationship Id="rId219" Type="http://schemas.openxmlformats.org/officeDocument/2006/relationships/customXml" Target="../ink/ink111.xml"/><Relationship Id="rId370" Type="http://schemas.openxmlformats.org/officeDocument/2006/relationships/image" Target="../media/image188.png"/><Relationship Id="rId426" Type="http://schemas.openxmlformats.org/officeDocument/2006/relationships/customXml" Target="../ink/ink215.xml"/><Relationship Id="rId230" Type="http://schemas.openxmlformats.org/officeDocument/2006/relationships/image" Target="../media/image118.png"/><Relationship Id="rId468" Type="http://schemas.openxmlformats.org/officeDocument/2006/relationships/customXml" Target="../ink/ink236.xml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image" Target="../media/image139.png"/><Relationship Id="rId328" Type="http://schemas.openxmlformats.org/officeDocument/2006/relationships/image" Target="../media/image167.png"/><Relationship Id="rId535" Type="http://schemas.openxmlformats.org/officeDocument/2006/relationships/customXml" Target="../ink/ink270.xml"/><Relationship Id="rId132" Type="http://schemas.openxmlformats.org/officeDocument/2006/relationships/image" Target="../media/image69.png"/><Relationship Id="rId174" Type="http://schemas.openxmlformats.org/officeDocument/2006/relationships/image" Target="../media/image90.png"/><Relationship Id="rId381" Type="http://schemas.openxmlformats.org/officeDocument/2006/relationships/image" Target="../media/image193.png"/><Relationship Id="rId241" Type="http://schemas.openxmlformats.org/officeDocument/2006/relationships/customXml" Target="../ink/ink122.xml"/><Relationship Id="rId437" Type="http://schemas.openxmlformats.org/officeDocument/2006/relationships/image" Target="../media/image221.png"/><Relationship Id="rId479" Type="http://schemas.openxmlformats.org/officeDocument/2006/relationships/image" Target="../media/image242.png"/><Relationship Id="rId36" Type="http://schemas.openxmlformats.org/officeDocument/2006/relationships/image" Target="../media/image21.png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customXml" Target="../ink/ink254.xml"/><Relationship Id="rId78" Type="http://schemas.openxmlformats.org/officeDocument/2006/relationships/image" Target="../media/image42.png"/><Relationship Id="rId101" Type="http://schemas.openxmlformats.org/officeDocument/2006/relationships/customXml" Target="../ink/ink52.xml"/><Relationship Id="rId143" Type="http://schemas.openxmlformats.org/officeDocument/2006/relationships/customXml" Target="../ink/ink73.xml"/><Relationship Id="rId185" Type="http://schemas.openxmlformats.org/officeDocument/2006/relationships/customXml" Target="../ink/ink94.xml"/><Relationship Id="rId350" Type="http://schemas.openxmlformats.org/officeDocument/2006/relationships/image" Target="../media/image178.png"/><Relationship Id="rId406" Type="http://schemas.openxmlformats.org/officeDocument/2006/relationships/customXml" Target="../ink/ink205.xml"/><Relationship Id="rId9" Type="http://schemas.openxmlformats.org/officeDocument/2006/relationships/customXml" Target="../ink/ink6.xml"/><Relationship Id="rId210" Type="http://schemas.openxmlformats.org/officeDocument/2006/relationships/image" Target="../media/image108.png"/><Relationship Id="rId392" Type="http://schemas.openxmlformats.org/officeDocument/2006/relationships/customXml" Target="../ink/ink198.xml"/><Relationship Id="rId448" Type="http://schemas.openxmlformats.org/officeDocument/2006/relationships/customXml" Target="../ink/ink226.xml"/><Relationship Id="rId252" Type="http://schemas.openxmlformats.org/officeDocument/2006/relationships/image" Target="../media/image129.png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515" Type="http://schemas.openxmlformats.org/officeDocument/2006/relationships/customXml" Target="../ink/ink260.xml"/><Relationship Id="rId47" Type="http://schemas.openxmlformats.org/officeDocument/2006/relationships/customXml" Target="../ink/ink25.xml"/><Relationship Id="rId89" Type="http://schemas.openxmlformats.org/officeDocument/2006/relationships/customXml" Target="../ink/ink46.xml"/><Relationship Id="rId112" Type="http://schemas.openxmlformats.org/officeDocument/2006/relationships/image" Target="../media/image59.png"/><Relationship Id="rId154" Type="http://schemas.openxmlformats.org/officeDocument/2006/relationships/image" Target="../media/image80.png"/><Relationship Id="rId361" Type="http://schemas.openxmlformats.org/officeDocument/2006/relationships/customXml" Target="../ink/ink182.xml"/><Relationship Id="rId196" Type="http://schemas.openxmlformats.org/officeDocument/2006/relationships/image" Target="../media/image101.png"/><Relationship Id="rId417" Type="http://schemas.openxmlformats.org/officeDocument/2006/relationships/image" Target="../media/image211.png"/><Relationship Id="rId459" Type="http://schemas.openxmlformats.org/officeDocument/2006/relationships/image" Target="../media/image232.png"/><Relationship Id="rId16" Type="http://schemas.openxmlformats.org/officeDocument/2006/relationships/image" Target="../media/image10.png"/><Relationship Id="rId221" Type="http://schemas.openxmlformats.org/officeDocument/2006/relationships/customXml" Target="../ink/ink112.xml"/><Relationship Id="rId263" Type="http://schemas.openxmlformats.org/officeDocument/2006/relationships/customXml" Target="../ink/ink133.xml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5.png"/><Relationship Id="rId58" Type="http://schemas.openxmlformats.org/officeDocument/2006/relationships/image" Target="../media/image32.png"/><Relationship Id="rId123" Type="http://schemas.openxmlformats.org/officeDocument/2006/relationships/customXml" Target="../ink/ink63.xml"/><Relationship Id="rId330" Type="http://schemas.openxmlformats.org/officeDocument/2006/relationships/image" Target="../media/image168.png"/><Relationship Id="rId165" Type="http://schemas.openxmlformats.org/officeDocument/2006/relationships/customXml" Target="../ink/ink84.xml"/><Relationship Id="rId372" Type="http://schemas.openxmlformats.org/officeDocument/2006/relationships/customXml" Target="../ink/ink188.xml"/><Relationship Id="rId428" Type="http://schemas.openxmlformats.org/officeDocument/2006/relationships/customXml" Target="../ink/ink216.xml"/><Relationship Id="rId232" Type="http://schemas.openxmlformats.org/officeDocument/2006/relationships/image" Target="../media/image119.png"/><Relationship Id="rId274" Type="http://schemas.openxmlformats.org/officeDocument/2006/relationships/image" Target="../media/image140.png"/><Relationship Id="rId481" Type="http://schemas.openxmlformats.org/officeDocument/2006/relationships/image" Target="../media/image243.png"/><Relationship Id="rId27" Type="http://schemas.openxmlformats.org/officeDocument/2006/relationships/customXml" Target="../ink/ink15.xml"/><Relationship Id="rId69" Type="http://schemas.openxmlformats.org/officeDocument/2006/relationships/customXml" Target="../ink/ink36.xml"/><Relationship Id="rId134" Type="http://schemas.openxmlformats.org/officeDocument/2006/relationships/image" Target="../media/image70.png"/><Relationship Id="rId537" Type="http://schemas.openxmlformats.org/officeDocument/2006/relationships/customXml" Target="../ink/ink271.xml"/><Relationship Id="rId80" Type="http://schemas.openxmlformats.org/officeDocument/2006/relationships/image" Target="../media/image43.png"/><Relationship Id="rId176" Type="http://schemas.openxmlformats.org/officeDocument/2006/relationships/image" Target="../media/image91.png"/><Relationship Id="rId341" Type="http://schemas.openxmlformats.org/officeDocument/2006/relationships/customXml" Target="../ink/ink172.xml"/><Relationship Id="rId383" Type="http://schemas.openxmlformats.org/officeDocument/2006/relationships/image" Target="../media/image194.png"/><Relationship Id="rId439" Type="http://schemas.openxmlformats.org/officeDocument/2006/relationships/image" Target="../media/image222.png"/><Relationship Id="rId201" Type="http://schemas.openxmlformats.org/officeDocument/2006/relationships/customXml" Target="../ink/ink102.xml"/><Relationship Id="rId243" Type="http://schemas.openxmlformats.org/officeDocument/2006/relationships/customXml" Target="../ink/ink123.xml"/><Relationship Id="rId285" Type="http://schemas.openxmlformats.org/officeDocument/2006/relationships/customXml" Target="../ink/ink144.xml"/><Relationship Id="rId450" Type="http://schemas.openxmlformats.org/officeDocument/2006/relationships/customXml" Target="../ink/ink227.xml"/><Relationship Id="rId506" Type="http://schemas.openxmlformats.org/officeDocument/2006/relationships/customXml" Target="../ink/ink255.xml"/><Relationship Id="rId38" Type="http://schemas.openxmlformats.org/officeDocument/2006/relationships/image" Target="../media/image22.png"/><Relationship Id="rId103" Type="http://schemas.openxmlformats.org/officeDocument/2006/relationships/customXml" Target="../ink/ink53.xml"/><Relationship Id="rId310" Type="http://schemas.openxmlformats.org/officeDocument/2006/relationships/image" Target="../media/image158.png"/><Relationship Id="rId492" Type="http://schemas.openxmlformats.org/officeDocument/2006/relationships/customXml" Target="../ink/ink248.xml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87" Type="http://schemas.openxmlformats.org/officeDocument/2006/relationships/customXml" Target="../ink/ink95.xml"/><Relationship Id="rId352" Type="http://schemas.openxmlformats.org/officeDocument/2006/relationships/image" Target="../media/image179.png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212" Type="http://schemas.openxmlformats.org/officeDocument/2006/relationships/image" Target="../media/image109.png"/><Relationship Id="rId254" Type="http://schemas.openxmlformats.org/officeDocument/2006/relationships/image" Target="../media/image130.png"/><Relationship Id="rId49" Type="http://schemas.openxmlformats.org/officeDocument/2006/relationships/customXml" Target="../ink/ink26.xml"/><Relationship Id="rId114" Type="http://schemas.openxmlformats.org/officeDocument/2006/relationships/image" Target="../media/image60.png"/><Relationship Id="rId296" Type="http://schemas.openxmlformats.org/officeDocument/2006/relationships/image" Target="../media/image151.png"/><Relationship Id="rId461" Type="http://schemas.openxmlformats.org/officeDocument/2006/relationships/image" Target="../media/image233.png"/><Relationship Id="rId517" Type="http://schemas.openxmlformats.org/officeDocument/2006/relationships/customXml" Target="../ink/ink261.xml"/><Relationship Id="rId60" Type="http://schemas.openxmlformats.org/officeDocument/2006/relationships/image" Target="../media/image33.png"/><Relationship Id="rId156" Type="http://schemas.openxmlformats.org/officeDocument/2006/relationships/image" Target="../media/image81.png"/><Relationship Id="rId198" Type="http://schemas.openxmlformats.org/officeDocument/2006/relationships/image" Target="../media/image102.png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image" Target="../media/image212.png"/><Relationship Id="rId223" Type="http://schemas.openxmlformats.org/officeDocument/2006/relationships/customXml" Target="../ink/ink113.xml"/><Relationship Id="rId430" Type="http://schemas.openxmlformats.org/officeDocument/2006/relationships/customXml" Target="../ink/ink217.xml"/><Relationship Id="rId18" Type="http://schemas.openxmlformats.org/officeDocument/2006/relationships/image" Target="../media/image12.png"/><Relationship Id="rId265" Type="http://schemas.openxmlformats.org/officeDocument/2006/relationships/customXml" Target="../ink/ink134.xml"/><Relationship Id="rId472" Type="http://schemas.openxmlformats.org/officeDocument/2006/relationships/customXml" Target="../ink/ink238.xml"/><Relationship Id="rId528" Type="http://schemas.openxmlformats.org/officeDocument/2006/relationships/image" Target="../media/image266.png"/><Relationship Id="rId125" Type="http://schemas.openxmlformats.org/officeDocument/2006/relationships/customXml" Target="../ink/ink64.xml"/><Relationship Id="rId167" Type="http://schemas.openxmlformats.org/officeDocument/2006/relationships/customXml" Target="../ink/ink85.xml"/><Relationship Id="rId332" Type="http://schemas.openxmlformats.org/officeDocument/2006/relationships/image" Target="../media/image169.png"/><Relationship Id="rId374" Type="http://schemas.openxmlformats.org/officeDocument/2006/relationships/customXml" Target="../ink/ink189.xml"/><Relationship Id="rId71" Type="http://schemas.openxmlformats.org/officeDocument/2006/relationships/customXml" Target="../ink/ink37.xml"/><Relationship Id="rId234" Type="http://schemas.openxmlformats.org/officeDocument/2006/relationships/image" Target="../media/image120.png"/><Relationship Id="rId2" Type="http://schemas.openxmlformats.org/officeDocument/2006/relationships/image" Target="../media/image2.emf"/><Relationship Id="rId29" Type="http://schemas.openxmlformats.org/officeDocument/2006/relationships/customXml" Target="../ink/ink16.xml"/><Relationship Id="rId276" Type="http://schemas.openxmlformats.org/officeDocument/2006/relationships/image" Target="../media/image141.png"/><Relationship Id="rId441" Type="http://schemas.openxmlformats.org/officeDocument/2006/relationships/image" Target="../media/image223.png"/><Relationship Id="rId483" Type="http://schemas.openxmlformats.org/officeDocument/2006/relationships/image" Target="../media/image244.png"/><Relationship Id="rId539" Type="http://schemas.openxmlformats.org/officeDocument/2006/relationships/customXml" Target="../ink/ink272.xml"/><Relationship Id="rId40" Type="http://schemas.openxmlformats.org/officeDocument/2006/relationships/image" Target="../media/image23.png"/><Relationship Id="rId136" Type="http://schemas.openxmlformats.org/officeDocument/2006/relationships/image" Target="../media/image71.png"/><Relationship Id="rId178" Type="http://schemas.openxmlformats.org/officeDocument/2006/relationships/image" Target="../media/image92.png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image" Target="../media/image44.png"/><Relationship Id="rId203" Type="http://schemas.openxmlformats.org/officeDocument/2006/relationships/customXml" Target="../ink/ink103.xml"/><Relationship Id="rId385" Type="http://schemas.openxmlformats.org/officeDocument/2006/relationships/image" Target="../media/image195.png"/><Relationship Id="rId245" Type="http://schemas.openxmlformats.org/officeDocument/2006/relationships/customXml" Target="../ink/ink124.xml"/><Relationship Id="rId287" Type="http://schemas.openxmlformats.org/officeDocument/2006/relationships/customXml" Target="../ink/ink145.xml"/><Relationship Id="rId410" Type="http://schemas.openxmlformats.org/officeDocument/2006/relationships/customXml" Target="../ink/ink207.xml"/><Relationship Id="rId452" Type="http://schemas.openxmlformats.org/officeDocument/2006/relationships/customXml" Target="../ink/ink228.xml"/><Relationship Id="rId494" Type="http://schemas.openxmlformats.org/officeDocument/2006/relationships/customXml" Target="../ink/ink249.xml"/><Relationship Id="rId508" Type="http://schemas.openxmlformats.org/officeDocument/2006/relationships/customXml" Target="../ink/ink256.xml"/><Relationship Id="rId105" Type="http://schemas.openxmlformats.org/officeDocument/2006/relationships/customXml" Target="../ink/ink54.xml"/><Relationship Id="rId147" Type="http://schemas.openxmlformats.org/officeDocument/2006/relationships/customXml" Target="../ink/ink75.xml"/><Relationship Id="rId312" Type="http://schemas.openxmlformats.org/officeDocument/2006/relationships/image" Target="../media/image159.png"/><Relationship Id="rId354" Type="http://schemas.openxmlformats.org/officeDocument/2006/relationships/image" Target="../media/image180.png"/><Relationship Id="rId51" Type="http://schemas.openxmlformats.org/officeDocument/2006/relationships/customXml" Target="../ink/ink27.xml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96" Type="http://schemas.openxmlformats.org/officeDocument/2006/relationships/customXml" Target="../ink/ink200.xml"/><Relationship Id="rId214" Type="http://schemas.openxmlformats.org/officeDocument/2006/relationships/image" Target="../media/image110.png"/><Relationship Id="rId256" Type="http://schemas.openxmlformats.org/officeDocument/2006/relationships/image" Target="../media/image131.png"/><Relationship Id="rId298" Type="http://schemas.openxmlformats.org/officeDocument/2006/relationships/image" Target="../media/image152.png"/><Relationship Id="rId421" Type="http://schemas.openxmlformats.org/officeDocument/2006/relationships/image" Target="../media/image213.png"/><Relationship Id="rId463" Type="http://schemas.openxmlformats.org/officeDocument/2006/relationships/image" Target="../media/image234.png"/><Relationship Id="rId519" Type="http://schemas.openxmlformats.org/officeDocument/2006/relationships/customXml" Target="../ink/ink262.xml"/><Relationship Id="rId116" Type="http://schemas.openxmlformats.org/officeDocument/2006/relationships/image" Target="../media/image61.png"/><Relationship Id="rId158" Type="http://schemas.openxmlformats.org/officeDocument/2006/relationships/image" Target="../media/image82.png"/><Relationship Id="rId323" Type="http://schemas.openxmlformats.org/officeDocument/2006/relationships/customXml" Target="../ink/ink163.xml"/><Relationship Id="rId530" Type="http://schemas.openxmlformats.org/officeDocument/2006/relationships/image" Target="../media/image267.png"/><Relationship Id="rId20" Type="http://schemas.openxmlformats.org/officeDocument/2006/relationships/image" Target="../media/image13.png"/><Relationship Id="rId62" Type="http://schemas.openxmlformats.org/officeDocument/2006/relationships/image" Target="../media/image34.png"/><Relationship Id="rId365" Type="http://schemas.openxmlformats.org/officeDocument/2006/relationships/customXml" Target="../ink/ink184.xml"/><Relationship Id="rId225" Type="http://schemas.openxmlformats.org/officeDocument/2006/relationships/customXml" Target="../ink/ink114.xml"/><Relationship Id="rId267" Type="http://schemas.openxmlformats.org/officeDocument/2006/relationships/customXml" Target="../ink/ink135.xml"/><Relationship Id="rId432" Type="http://schemas.openxmlformats.org/officeDocument/2006/relationships/customXml" Target="../ink/ink218.xml"/><Relationship Id="rId474" Type="http://schemas.openxmlformats.org/officeDocument/2006/relationships/customXml" Target="../ink/ink239.xml"/><Relationship Id="rId127" Type="http://schemas.openxmlformats.org/officeDocument/2006/relationships/customXml" Target="../ink/ink65.xml"/><Relationship Id="rId31" Type="http://schemas.openxmlformats.org/officeDocument/2006/relationships/customXml" Target="../ink/ink17.xml"/><Relationship Id="rId73" Type="http://schemas.openxmlformats.org/officeDocument/2006/relationships/customXml" Target="../ink/ink38.xml"/><Relationship Id="rId169" Type="http://schemas.openxmlformats.org/officeDocument/2006/relationships/customXml" Target="../ink/ink86.xml"/><Relationship Id="rId334" Type="http://schemas.openxmlformats.org/officeDocument/2006/relationships/image" Target="../media/image170.png"/><Relationship Id="rId376" Type="http://schemas.openxmlformats.org/officeDocument/2006/relationships/customXml" Target="../ink/ink190.xml"/><Relationship Id="rId541" Type="http://schemas.openxmlformats.org/officeDocument/2006/relationships/customXml" Target="../ink/ink273.xml"/><Relationship Id="rId4" Type="http://schemas.openxmlformats.org/officeDocument/2006/relationships/image" Target="../media/image3.png"/><Relationship Id="rId180" Type="http://schemas.openxmlformats.org/officeDocument/2006/relationships/image" Target="../media/image93.png"/><Relationship Id="rId236" Type="http://schemas.openxmlformats.org/officeDocument/2006/relationships/image" Target="../media/image121.png"/><Relationship Id="rId278" Type="http://schemas.openxmlformats.org/officeDocument/2006/relationships/image" Target="../media/image142.png"/><Relationship Id="rId401" Type="http://schemas.openxmlformats.org/officeDocument/2006/relationships/image" Target="../media/image203.png"/><Relationship Id="rId443" Type="http://schemas.openxmlformats.org/officeDocument/2006/relationships/image" Target="../media/image224.png"/><Relationship Id="rId303" Type="http://schemas.openxmlformats.org/officeDocument/2006/relationships/customXml" Target="../ink/ink153.xml"/><Relationship Id="rId485" Type="http://schemas.openxmlformats.org/officeDocument/2006/relationships/image" Target="../media/image245.png"/><Relationship Id="rId42" Type="http://schemas.openxmlformats.org/officeDocument/2006/relationships/image" Target="../media/image24.png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345" Type="http://schemas.openxmlformats.org/officeDocument/2006/relationships/customXml" Target="../ink/ink174.xml"/><Relationship Id="rId387" Type="http://schemas.openxmlformats.org/officeDocument/2006/relationships/image" Target="../media/image196.png"/><Relationship Id="rId510" Type="http://schemas.openxmlformats.org/officeDocument/2006/relationships/image" Target="../media/image257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412" Type="http://schemas.openxmlformats.org/officeDocument/2006/relationships/customXml" Target="../ink/ink208.xml"/><Relationship Id="rId107" Type="http://schemas.openxmlformats.org/officeDocument/2006/relationships/customXml" Target="../ink/ink55.xml"/><Relationship Id="rId289" Type="http://schemas.openxmlformats.org/officeDocument/2006/relationships/customXml" Target="../ink/ink146.xml"/><Relationship Id="rId454" Type="http://schemas.openxmlformats.org/officeDocument/2006/relationships/customXml" Target="../ink/ink229.xml"/><Relationship Id="rId496" Type="http://schemas.openxmlformats.org/officeDocument/2006/relationships/customXml" Target="../ink/ink250.xml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14" Type="http://schemas.openxmlformats.org/officeDocument/2006/relationships/image" Target="../media/image160.png"/><Relationship Id="rId356" Type="http://schemas.openxmlformats.org/officeDocument/2006/relationships/image" Target="../media/image181.png"/><Relationship Id="rId398" Type="http://schemas.openxmlformats.org/officeDocument/2006/relationships/customXml" Target="../ink/ink201.xml"/><Relationship Id="rId521" Type="http://schemas.openxmlformats.org/officeDocument/2006/relationships/customXml" Target="../ink/ink263.xml"/><Relationship Id="rId95" Type="http://schemas.openxmlformats.org/officeDocument/2006/relationships/customXml" Target="../ink/ink49.xml"/><Relationship Id="rId160" Type="http://schemas.openxmlformats.org/officeDocument/2006/relationships/image" Target="../media/image83.png"/><Relationship Id="rId216" Type="http://schemas.openxmlformats.org/officeDocument/2006/relationships/image" Target="../media/image111.png"/><Relationship Id="rId423" Type="http://schemas.openxmlformats.org/officeDocument/2006/relationships/image" Target="../media/image214.png"/><Relationship Id="rId258" Type="http://schemas.openxmlformats.org/officeDocument/2006/relationships/image" Target="../media/image132.png"/><Relationship Id="rId465" Type="http://schemas.openxmlformats.org/officeDocument/2006/relationships/image" Target="../media/image235.png"/><Relationship Id="rId22" Type="http://schemas.openxmlformats.org/officeDocument/2006/relationships/image" Target="../media/image14.png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532" Type="http://schemas.openxmlformats.org/officeDocument/2006/relationships/image" Target="../media/image268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434" Type="http://schemas.openxmlformats.org/officeDocument/2006/relationships/customXml" Target="../ink/ink219.xml"/><Relationship Id="rId476" Type="http://schemas.openxmlformats.org/officeDocument/2006/relationships/customXml" Target="../ink/ink240.xml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143.png"/><Relationship Id="rId336" Type="http://schemas.openxmlformats.org/officeDocument/2006/relationships/image" Target="../media/image171.png"/><Relationship Id="rId501" Type="http://schemas.openxmlformats.org/officeDocument/2006/relationships/image" Target="../media/image253.png"/><Relationship Id="rId543" Type="http://schemas.openxmlformats.org/officeDocument/2006/relationships/customXml" Target="../ink/ink274.xml"/><Relationship Id="rId75" Type="http://schemas.openxmlformats.org/officeDocument/2006/relationships/customXml" Target="../ink/ink39.xml"/><Relationship Id="rId140" Type="http://schemas.openxmlformats.org/officeDocument/2006/relationships/image" Target="../media/image73.png"/><Relationship Id="rId182" Type="http://schemas.openxmlformats.org/officeDocument/2006/relationships/image" Target="../media/image94.png"/><Relationship Id="rId378" Type="http://schemas.openxmlformats.org/officeDocument/2006/relationships/customXml" Target="../ink/ink191.xml"/><Relationship Id="rId403" Type="http://schemas.openxmlformats.org/officeDocument/2006/relationships/image" Target="../media/image204.png"/><Relationship Id="rId6" Type="http://schemas.openxmlformats.org/officeDocument/2006/relationships/image" Target="../media/image5.png"/><Relationship Id="rId238" Type="http://schemas.openxmlformats.org/officeDocument/2006/relationships/image" Target="../media/image122.png"/><Relationship Id="rId445" Type="http://schemas.openxmlformats.org/officeDocument/2006/relationships/image" Target="../media/image225.png"/><Relationship Id="rId487" Type="http://schemas.openxmlformats.org/officeDocument/2006/relationships/image" Target="../media/image246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58.png"/><Relationship Id="rId44" Type="http://schemas.openxmlformats.org/officeDocument/2006/relationships/image" Target="../media/image25.png"/><Relationship Id="rId86" Type="http://schemas.openxmlformats.org/officeDocument/2006/relationships/image" Target="../media/image46.png"/><Relationship Id="rId151" Type="http://schemas.openxmlformats.org/officeDocument/2006/relationships/customXml" Target="../ink/ink77.xml"/><Relationship Id="rId389" Type="http://schemas.openxmlformats.org/officeDocument/2006/relationships/image" Target="../media/image197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customXml" Target="../ink/ink126.xml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Relationship Id="rId498" Type="http://schemas.openxmlformats.org/officeDocument/2006/relationships/customXml" Target="../ink/ink251.xml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133.png"/><Relationship Id="rId316" Type="http://schemas.openxmlformats.org/officeDocument/2006/relationships/image" Target="../media/image161.png"/><Relationship Id="rId523" Type="http://schemas.openxmlformats.org/officeDocument/2006/relationships/customXml" Target="../ink/ink264.xml"/><Relationship Id="rId55" Type="http://schemas.openxmlformats.org/officeDocument/2006/relationships/customXml" Target="../ink/ink29.xml"/><Relationship Id="rId97" Type="http://schemas.openxmlformats.org/officeDocument/2006/relationships/customXml" Target="../ink/ink50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162" Type="http://schemas.openxmlformats.org/officeDocument/2006/relationships/image" Target="../media/image84.png"/><Relationship Id="rId218" Type="http://schemas.openxmlformats.org/officeDocument/2006/relationships/image" Target="../media/image112.png"/><Relationship Id="rId425" Type="http://schemas.openxmlformats.org/officeDocument/2006/relationships/image" Target="../media/image215.png"/><Relationship Id="rId467" Type="http://schemas.openxmlformats.org/officeDocument/2006/relationships/image" Target="../media/image236.png"/><Relationship Id="rId271" Type="http://schemas.openxmlformats.org/officeDocument/2006/relationships/customXml" Target="../ink/ink137.xml"/><Relationship Id="rId24" Type="http://schemas.openxmlformats.org/officeDocument/2006/relationships/image" Target="../media/image15.png"/><Relationship Id="rId66" Type="http://schemas.openxmlformats.org/officeDocument/2006/relationships/image" Target="../media/image36.png"/><Relationship Id="rId131" Type="http://schemas.openxmlformats.org/officeDocument/2006/relationships/customXml" Target="../ink/ink67.xml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534" Type="http://schemas.openxmlformats.org/officeDocument/2006/relationships/image" Target="../media/image269.png"/><Relationship Id="rId173" Type="http://schemas.openxmlformats.org/officeDocument/2006/relationships/customXml" Target="../ink/ink88.xml"/><Relationship Id="rId229" Type="http://schemas.openxmlformats.org/officeDocument/2006/relationships/customXml" Target="../ink/ink116.xml"/><Relationship Id="rId380" Type="http://schemas.openxmlformats.org/officeDocument/2006/relationships/customXml" Target="../ink/ink192.xml"/><Relationship Id="rId436" Type="http://schemas.openxmlformats.org/officeDocument/2006/relationships/customXml" Target="../ink/ink220.xml"/><Relationship Id="rId240" Type="http://schemas.openxmlformats.org/officeDocument/2006/relationships/image" Target="../media/image123.png"/><Relationship Id="rId478" Type="http://schemas.openxmlformats.org/officeDocument/2006/relationships/customXml" Target="../ink/ink241.xml"/><Relationship Id="rId35" Type="http://schemas.openxmlformats.org/officeDocument/2006/relationships/customXml" Target="../ink/ink19.xml"/><Relationship Id="rId77" Type="http://schemas.openxmlformats.org/officeDocument/2006/relationships/customXml" Target="../ink/ink40.xml"/><Relationship Id="rId100" Type="http://schemas.openxmlformats.org/officeDocument/2006/relationships/image" Target="../media/image53.png"/><Relationship Id="rId282" Type="http://schemas.openxmlformats.org/officeDocument/2006/relationships/image" Target="../media/image144.png"/><Relationship Id="rId338" Type="http://schemas.openxmlformats.org/officeDocument/2006/relationships/image" Target="../media/image172.png"/><Relationship Id="rId503" Type="http://schemas.openxmlformats.org/officeDocument/2006/relationships/image" Target="../media/image254.png"/><Relationship Id="rId8" Type="http://schemas.openxmlformats.org/officeDocument/2006/relationships/image" Target="../media/image6.png"/><Relationship Id="rId142" Type="http://schemas.openxmlformats.org/officeDocument/2006/relationships/image" Target="../media/image74.png"/><Relationship Id="rId184" Type="http://schemas.openxmlformats.org/officeDocument/2006/relationships/image" Target="../media/image95.png"/><Relationship Id="rId391" Type="http://schemas.openxmlformats.org/officeDocument/2006/relationships/image" Target="../media/image198.png"/><Relationship Id="rId405" Type="http://schemas.openxmlformats.org/officeDocument/2006/relationships/image" Target="../media/image205.png"/><Relationship Id="rId447" Type="http://schemas.openxmlformats.org/officeDocument/2006/relationships/image" Target="../media/image226.png"/><Relationship Id="rId251" Type="http://schemas.openxmlformats.org/officeDocument/2006/relationships/customXml" Target="../ink/ink127.xml"/><Relationship Id="rId489" Type="http://schemas.openxmlformats.org/officeDocument/2006/relationships/image" Target="../media/image247.png"/><Relationship Id="rId46" Type="http://schemas.openxmlformats.org/officeDocument/2006/relationships/image" Target="../media/image26.png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59.png"/><Relationship Id="rId88" Type="http://schemas.openxmlformats.org/officeDocument/2006/relationships/image" Target="../media/image47.png"/><Relationship Id="rId111" Type="http://schemas.openxmlformats.org/officeDocument/2006/relationships/customXml" Target="../ink/ink57.xml"/><Relationship Id="rId153" Type="http://schemas.openxmlformats.org/officeDocument/2006/relationships/customXml" Target="../ink/ink78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image" Target="../media/image183.png"/><Relationship Id="rId416" Type="http://schemas.openxmlformats.org/officeDocument/2006/relationships/customXml" Target="../ink/ink210.xml"/><Relationship Id="rId220" Type="http://schemas.openxmlformats.org/officeDocument/2006/relationships/image" Target="../media/image113.png"/><Relationship Id="rId458" Type="http://schemas.openxmlformats.org/officeDocument/2006/relationships/customXml" Target="../ink/ink231.xml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image" Target="../media/image134.png"/><Relationship Id="rId318" Type="http://schemas.openxmlformats.org/officeDocument/2006/relationships/image" Target="../media/image162.png"/><Relationship Id="rId525" Type="http://schemas.openxmlformats.org/officeDocument/2006/relationships/customXml" Target="../ink/ink265.xml"/><Relationship Id="rId99" Type="http://schemas.openxmlformats.org/officeDocument/2006/relationships/customXml" Target="../ink/ink51.xml"/><Relationship Id="rId122" Type="http://schemas.openxmlformats.org/officeDocument/2006/relationships/image" Target="../media/image64.png"/><Relationship Id="rId164" Type="http://schemas.openxmlformats.org/officeDocument/2006/relationships/image" Target="../media/image85.png"/><Relationship Id="rId371" Type="http://schemas.openxmlformats.org/officeDocument/2006/relationships/customXml" Target="../ink/ink187.xml"/><Relationship Id="rId427" Type="http://schemas.openxmlformats.org/officeDocument/2006/relationships/image" Target="../media/image216.png"/><Relationship Id="rId469" Type="http://schemas.openxmlformats.org/officeDocument/2006/relationships/image" Target="../media/image237.png"/><Relationship Id="rId26" Type="http://schemas.openxmlformats.org/officeDocument/2006/relationships/image" Target="../media/image16.png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536" Type="http://schemas.openxmlformats.org/officeDocument/2006/relationships/image" Target="../media/image270.png"/><Relationship Id="rId68" Type="http://schemas.openxmlformats.org/officeDocument/2006/relationships/image" Target="../media/image37.png"/><Relationship Id="rId133" Type="http://schemas.openxmlformats.org/officeDocument/2006/relationships/customXml" Target="../ink/ink68.xml"/><Relationship Id="rId175" Type="http://schemas.openxmlformats.org/officeDocument/2006/relationships/customXml" Target="../ink/ink89.xml"/><Relationship Id="rId340" Type="http://schemas.openxmlformats.org/officeDocument/2006/relationships/image" Target="../media/image173.png"/><Relationship Id="rId200" Type="http://schemas.openxmlformats.org/officeDocument/2006/relationships/image" Target="../media/image103.png"/><Relationship Id="rId382" Type="http://schemas.openxmlformats.org/officeDocument/2006/relationships/customXml" Target="../ink/ink193.xml"/><Relationship Id="rId438" Type="http://schemas.openxmlformats.org/officeDocument/2006/relationships/customXml" Target="../ink/ink221.xml"/><Relationship Id="rId242" Type="http://schemas.openxmlformats.org/officeDocument/2006/relationships/image" Target="../media/image124.png"/><Relationship Id="rId284" Type="http://schemas.openxmlformats.org/officeDocument/2006/relationships/image" Target="../media/image145.png"/><Relationship Id="rId491" Type="http://schemas.openxmlformats.org/officeDocument/2006/relationships/image" Target="../media/image248.png"/><Relationship Id="rId505" Type="http://schemas.openxmlformats.org/officeDocument/2006/relationships/image" Target="../media/image255.png"/><Relationship Id="rId37" Type="http://schemas.openxmlformats.org/officeDocument/2006/relationships/customXml" Target="../ink/ink20.xml"/><Relationship Id="rId79" Type="http://schemas.openxmlformats.org/officeDocument/2006/relationships/customXml" Target="../ink/ink41.xml"/><Relationship Id="rId102" Type="http://schemas.openxmlformats.org/officeDocument/2006/relationships/image" Target="../media/image54.png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86" Type="http://schemas.openxmlformats.org/officeDocument/2006/relationships/image" Target="../media/image96.png"/><Relationship Id="rId351" Type="http://schemas.openxmlformats.org/officeDocument/2006/relationships/customXml" Target="../ink/ink177.xml"/><Relationship Id="rId393" Type="http://schemas.openxmlformats.org/officeDocument/2006/relationships/image" Target="../media/image199.png"/><Relationship Id="rId407" Type="http://schemas.openxmlformats.org/officeDocument/2006/relationships/image" Target="../media/image206.png"/><Relationship Id="rId449" Type="http://schemas.openxmlformats.org/officeDocument/2006/relationships/image" Target="../media/image227.png"/><Relationship Id="rId211" Type="http://schemas.openxmlformats.org/officeDocument/2006/relationships/customXml" Target="../ink/ink107.xml"/><Relationship Id="rId253" Type="http://schemas.openxmlformats.org/officeDocument/2006/relationships/customXml" Target="../ink/ink128.xml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0.png"/><Relationship Id="rId48" Type="http://schemas.openxmlformats.org/officeDocument/2006/relationships/image" Target="../media/image27.png"/><Relationship Id="rId113" Type="http://schemas.openxmlformats.org/officeDocument/2006/relationships/customXml" Target="../ink/ink58.xml"/><Relationship Id="rId320" Type="http://schemas.openxmlformats.org/officeDocument/2006/relationships/image" Target="../media/image163.png"/><Relationship Id="rId155" Type="http://schemas.openxmlformats.org/officeDocument/2006/relationships/customXml" Target="../ink/ink79.xml"/><Relationship Id="rId197" Type="http://schemas.openxmlformats.org/officeDocument/2006/relationships/customXml" Target="../ink/ink100.xml"/><Relationship Id="rId362" Type="http://schemas.openxmlformats.org/officeDocument/2006/relationships/image" Target="../media/image184.png"/><Relationship Id="rId418" Type="http://schemas.openxmlformats.org/officeDocument/2006/relationships/customXml" Target="../ink/ink211.xml"/><Relationship Id="rId222" Type="http://schemas.openxmlformats.org/officeDocument/2006/relationships/image" Target="../media/image114.png"/><Relationship Id="rId264" Type="http://schemas.openxmlformats.org/officeDocument/2006/relationships/image" Target="../media/image135.png"/><Relationship Id="rId471" Type="http://schemas.openxmlformats.org/officeDocument/2006/relationships/image" Target="../media/image238.png"/><Relationship Id="rId17" Type="http://schemas.openxmlformats.org/officeDocument/2006/relationships/customXml" Target="../ink/ink10.xml"/><Relationship Id="rId59" Type="http://schemas.openxmlformats.org/officeDocument/2006/relationships/customXml" Target="../ink/ink31.xml"/><Relationship Id="rId124" Type="http://schemas.openxmlformats.org/officeDocument/2006/relationships/image" Target="../media/image65.png"/><Relationship Id="rId527" Type="http://schemas.openxmlformats.org/officeDocument/2006/relationships/customXml" Target="../ink/ink266.xml"/><Relationship Id="rId70" Type="http://schemas.openxmlformats.org/officeDocument/2006/relationships/image" Target="../media/image38.png"/><Relationship Id="rId166" Type="http://schemas.openxmlformats.org/officeDocument/2006/relationships/image" Target="../media/image86.png"/><Relationship Id="rId331" Type="http://schemas.openxmlformats.org/officeDocument/2006/relationships/customXml" Target="../ink/ink167.xml"/><Relationship Id="rId373" Type="http://schemas.openxmlformats.org/officeDocument/2006/relationships/image" Target="../media/image189.png"/><Relationship Id="rId429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18.xml"/><Relationship Id="rId440" Type="http://schemas.openxmlformats.org/officeDocument/2006/relationships/customXml" Target="../ink/ink222.xml"/><Relationship Id="rId28" Type="http://schemas.openxmlformats.org/officeDocument/2006/relationships/image" Target="../media/image17.png"/><Relationship Id="rId275" Type="http://schemas.openxmlformats.org/officeDocument/2006/relationships/customXml" Target="../ink/ink139.xml"/><Relationship Id="rId300" Type="http://schemas.openxmlformats.org/officeDocument/2006/relationships/image" Target="../media/image153.png"/><Relationship Id="rId482" Type="http://schemas.openxmlformats.org/officeDocument/2006/relationships/customXml" Target="../ink/ink243.xml"/><Relationship Id="rId538" Type="http://schemas.openxmlformats.org/officeDocument/2006/relationships/image" Target="../media/image271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77" Type="http://schemas.openxmlformats.org/officeDocument/2006/relationships/customXml" Target="../ink/ink90.xml"/><Relationship Id="rId342" Type="http://schemas.openxmlformats.org/officeDocument/2006/relationships/image" Target="../media/image174.png"/><Relationship Id="rId384" Type="http://schemas.openxmlformats.org/officeDocument/2006/relationships/customXml" Target="../ink/ink194.xml"/><Relationship Id="rId202" Type="http://schemas.openxmlformats.org/officeDocument/2006/relationships/image" Target="../media/image104.png"/><Relationship Id="rId244" Type="http://schemas.openxmlformats.org/officeDocument/2006/relationships/image" Target="../media/image125.png"/><Relationship Id="rId39" Type="http://schemas.openxmlformats.org/officeDocument/2006/relationships/customXml" Target="../ink/ink21.xml"/><Relationship Id="rId286" Type="http://schemas.openxmlformats.org/officeDocument/2006/relationships/image" Target="../media/image146.png"/><Relationship Id="rId451" Type="http://schemas.openxmlformats.org/officeDocument/2006/relationships/image" Target="../media/image228.png"/><Relationship Id="rId493" Type="http://schemas.openxmlformats.org/officeDocument/2006/relationships/image" Target="../media/image249.png"/><Relationship Id="rId507" Type="http://schemas.openxmlformats.org/officeDocument/2006/relationships/image" Target="../media/image256.png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46" Type="http://schemas.openxmlformats.org/officeDocument/2006/relationships/image" Target="../media/image76.png"/><Relationship Id="rId188" Type="http://schemas.openxmlformats.org/officeDocument/2006/relationships/image" Target="../media/image97.png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image" Target="../media/image200.png"/><Relationship Id="rId409" Type="http://schemas.openxmlformats.org/officeDocument/2006/relationships/image" Target="../media/image207.png"/><Relationship Id="rId92" Type="http://schemas.openxmlformats.org/officeDocument/2006/relationships/image" Target="../media/image49.png"/><Relationship Id="rId213" Type="http://schemas.openxmlformats.org/officeDocument/2006/relationships/customXml" Target="../ink/ink108.xml"/><Relationship Id="rId420" Type="http://schemas.openxmlformats.org/officeDocument/2006/relationships/customXml" Target="../ink/ink212.xml"/><Relationship Id="rId255" Type="http://schemas.openxmlformats.org/officeDocument/2006/relationships/customXml" Target="../ink/ink129.xml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1.png"/><Relationship Id="rId115" Type="http://schemas.openxmlformats.org/officeDocument/2006/relationships/customXml" Target="../ink/ink59.xml"/><Relationship Id="rId157" Type="http://schemas.openxmlformats.org/officeDocument/2006/relationships/customXml" Target="../ink/ink80.xml"/><Relationship Id="rId322" Type="http://schemas.openxmlformats.org/officeDocument/2006/relationships/image" Target="../media/image164.png"/><Relationship Id="rId364" Type="http://schemas.openxmlformats.org/officeDocument/2006/relationships/image" Target="../media/image185.png"/><Relationship Id="rId61" Type="http://schemas.openxmlformats.org/officeDocument/2006/relationships/customXml" Target="../ink/ink32.xml"/><Relationship Id="rId199" Type="http://schemas.openxmlformats.org/officeDocument/2006/relationships/customXml" Target="../ink/ink101.xml"/><Relationship Id="rId19" Type="http://schemas.openxmlformats.org/officeDocument/2006/relationships/customXml" Target="../ink/ink11.xml"/><Relationship Id="rId224" Type="http://schemas.openxmlformats.org/officeDocument/2006/relationships/image" Target="../media/image115.png"/><Relationship Id="rId266" Type="http://schemas.openxmlformats.org/officeDocument/2006/relationships/image" Target="../media/image136.png"/><Relationship Id="rId431" Type="http://schemas.openxmlformats.org/officeDocument/2006/relationships/image" Target="../media/image218.png"/><Relationship Id="rId473" Type="http://schemas.openxmlformats.org/officeDocument/2006/relationships/image" Target="../media/image239.png"/><Relationship Id="rId529" Type="http://schemas.openxmlformats.org/officeDocument/2006/relationships/customXml" Target="../ink/ink267.xml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168" Type="http://schemas.openxmlformats.org/officeDocument/2006/relationships/image" Target="../media/image87.png"/><Relationship Id="rId333" Type="http://schemas.openxmlformats.org/officeDocument/2006/relationships/customXml" Target="../ink/ink168.xml"/><Relationship Id="rId540" Type="http://schemas.openxmlformats.org/officeDocument/2006/relationships/image" Target="../media/image272.png"/><Relationship Id="rId72" Type="http://schemas.openxmlformats.org/officeDocument/2006/relationships/image" Target="../media/image39.png"/><Relationship Id="rId375" Type="http://schemas.openxmlformats.org/officeDocument/2006/relationships/image" Target="../media/image190.png"/><Relationship Id="rId3" Type="http://schemas.openxmlformats.org/officeDocument/2006/relationships/customXml" Target="../ink/ink3.xml"/><Relationship Id="rId235" Type="http://schemas.openxmlformats.org/officeDocument/2006/relationships/customXml" Target="../ink/ink119.xml"/><Relationship Id="rId277" Type="http://schemas.openxmlformats.org/officeDocument/2006/relationships/customXml" Target="../ink/ink140.xml"/><Relationship Id="rId400" Type="http://schemas.openxmlformats.org/officeDocument/2006/relationships/customXml" Target="../ink/ink202.xml"/><Relationship Id="rId442" Type="http://schemas.openxmlformats.org/officeDocument/2006/relationships/customXml" Target="../ink/ink223.xml"/><Relationship Id="rId484" Type="http://schemas.openxmlformats.org/officeDocument/2006/relationships/customXml" Target="../ink/ink244.xml"/><Relationship Id="rId137" Type="http://schemas.openxmlformats.org/officeDocument/2006/relationships/customXml" Target="../ink/ink70.xml"/><Relationship Id="rId302" Type="http://schemas.openxmlformats.org/officeDocument/2006/relationships/image" Target="../media/image154.png"/><Relationship Id="rId344" Type="http://schemas.openxmlformats.org/officeDocument/2006/relationships/image" Target="../media/image175.png"/><Relationship Id="rId41" Type="http://schemas.openxmlformats.org/officeDocument/2006/relationships/customXml" Target="../ink/ink22.xml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86" Type="http://schemas.openxmlformats.org/officeDocument/2006/relationships/customXml" Target="../ink/ink195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46" Type="http://schemas.openxmlformats.org/officeDocument/2006/relationships/image" Target="../media/image126.png"/><Relationship Id="rId288" Type="http://schemas.openxmlformats.org/officeDocument/2006/relationships/image" Target="../media/image147.png"/><Relationship Id="rId411" Type="http://schemas.openxmlformats.org/officeDocument/2006/relationships/image" Target="../media/image208.png"/><Relationship Id="rId453" Type="http://schemas.openxmlformats.org/officeDocument/2006/relationships/image" Target="../media/image229.png"/><Relationship Id="rId509" Type="http://schemas.openxmlformats.org/officeDocument/2006/relationships/customXml" Target="../ink/ink257.xml"/><Relationship Id="rId106" Type="http://schemas.openxmlformats.org/officeDocument/2006/relationships/image" Target="../media/image56.png"/><Relationship Id="rId313" Type="http://schemas.openxmlformats.org/officeDocument/2006/relationships/customXml" Target="../ink/ink158.xml"/><Relationship Id="rId495" Type="http://schemas.openxmlformats.org/officeDocument/2006/relationships/image" Target="../media/image250.png"/><Relationship Id="rId10" Type="http://schemas.openxmlformats.org/officeDocument/2006/relationships/image" Target="../media/image7.png"/><Relationship Id="rId52" Type="http://schemas.openxmlformats.org/officeDocument/2006/relationships/image" Target="../media/image29.png"/><Relationship Id="rId94" Type="http://schemas.openxmlformats.org/officeDocument/2006/relationships/image" Target="../media/image50.png"/><Relationship Id="rId148" Type="http://schemas.openxmlformats.org/officeDocument/2006/relationships/image" Target="../media/image77.png"/><Relationship Id="rId355" Type="http://schemas.openxmlformats.org/officeDocument/2006/relationships/customXml" Target="../ink/ink179.xml"/><Relationship Id="rId397" Type="http://schemas.openxmlformats.org/officeDocument/2006/relationships/image" Target="../media/image201.png"/><Relationship Id="rId520" Type="http://schemas.openxmlformats.org/officeDocument/2006/relationships/image" Target="../media/image262.png"/><Relationship Id="rId215" Type="http://schemas.openxmlformats.org/officeDocument/2006/relationships/customXml" Target="../ink/ink109.xml"/><Relationship Id="rId257" Type="http://schemas.openxmlformats.org/officeDocument/2006/relationships/customXml" Target="../ink/ink130.xml"/><Relationship Id="rId422" Type="http://schemas.openxmlformats.org/officeDocument/2006/relationships/customXml" Target="../ink/ink213.xml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66" Type="http://schemas.openxmlformats.org/officeDocument/2006/relationships/image" Target="../media/image186.png"/><Relationship Id="rId226" Type="http://schemas.openxmlformats.org/officeDocument/2006/relationships/image" Target="../media/image116.png"/><Relationship Id="rId433" Type="http://schemas.openxmlformats.org/officeDocument/2006/relationships/image" Target="../media/image219.png"/><Relationship Id="rId74" Type="http://schemas.openxmlformats.org/officeDocument/2006/relationships/image" Target="../media/image40.png"/><Relationship Id="rId377" Type="http://schemas.openxmlformats.org/officeDocument/2006/relationships/image" Target="../media/image191.png"/><Relationship Id="rId500" Type="http://schemas.openxmlformats.org/officeDocument/2006/relationships/customXml" Target="../ink/ink252.xml"/><Relationship Id="rId5" Type="http://schemas.openxmlformats.org/officeDocument/2006/relationships/customXml" Target="../ink/ink4.xml"/><Relationship Id="rId237" Type="http://schemas.openxmlformats.org/officeDocument/2006/relationships/customXml" Target="../ink/ink120.xml"/><Relationship Id="rId444" Type="http://schemas.openxmlformats.org/officeDocument/2006/relationships/customXml" Target="../ink/ink224.xml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88" Type="http://schemas.openxmlformats.org/officeDocument/2006/relationships/customXml" Target="../ink/ink196.xml"/><Relationship Id="rId511" Type="http://schemas.openxmlformats.org/officeDocument/2006/relationships/customXml" Target="../ink/ink258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84.xml"/><Relationship Id="rId170" Type="http://schemas.openxmlformats.org/officeDocument/2006/relationships/image" Target="../media/image356.png"/><Relationship Id="rId268" Type="http://schemas.openxmlformats.org/officeDocument/2006/relationships/image" Target="../media/image405.png"/><Relationship Id="rId475" Type="http://schemas.openxmlformats.org/officeDocument/2006/relationships/customXml" Target="../ink/ink512.xml"/><Relationship Id="rId682" Type="http://schemas.openxmlformats.org/officeDocument/2006/relationships/customXml" Target="../ink/ink617.xml"/><Relationship Id="rId128" Type="http://schemas.openxmlformats.org/officeDocument/2006/relationships/image" Target="../media/image336.png"/><Relationship Id="rId335" Type="http://schemas.openxmlformats.org/officeDocument/2006/relationships/customXml" Target="../ink/ink442.xml"/><Relationship Id="rId542" Type="http://schemas.openxmlformats.org/officeDocument/2006/relationships/image" Target="../media/image540.png"/><Relationship Id="rId987" Type="http://schemas.openxmlformats.org/officeDocument/2006/relationships/customXml" Target="../ink/ink770.xml"/><Relationship Id="rId1172" Type="http://schemas.openxmlformats.org/officeDocument/2006/relationships/image" Target="../media/image851.png"/><Relationship Id="rId402" Type="http://schemas.openxmlformats.org/officeDocument/2006/relationships/image" Target="../media/image470.png"/><Relationship Id="rId847" Type="http://schemas.openxmlformats.org/officeDocument/2006/relationships/customXml" Target="../ink/ink700.xml"/><Relationship Id="rId1032" Type="http://schemas.openxmlformats.org/officeDocument/2006/relationships/image" Target="../media/image783.png"/><Relationship Id="rId707" Type="http://schemas.openxmlformats.org/officeDocument/2006/relationships/image" Target="../media/image621.png"/><Relationship Id="rId914" Type="http://schemas.openxmlformats.org/officeDocument/2006/relationships/image" Target="../media/image724.png"/><Relationship Id="rId43" Type="http://schemas.openxmlformats.org/officeDocument/2006/relationships/customXml" Target="../ink/ink295.xml"/><Relationship Id="rId192" Type="http://schemas.openxmlformats.org/officeDocument/2006/relationships/image" Target="../media/image367.png"/><Relationship Id="rId497" Type="http://schemas.openxmlformats.org/officeDocument/2006/relationships/customXml" Target="../ink/ink523.xml"/><Relationship Id="rId357" Type="http://schemas.openxmlformats.org/officeDocument/2006/relationships/customXml" Target="../ink/ink453.xml"/><Relationship Id="rId1194" Type="http://schemas.openxmlformats.org/officeDocument/2006/relationships/image" Target="../media/image862.png"/><Relationship Id="rId217" Type="http://schemas.openxmlformats.org/officeDocument/2006/relationships/customXml" Target="../ink/ink383.xml"/><Relationship Id="rId564" Type="http://schemas.openxmlformats.org/officeDocument/2006/relationships/customXml" Target="../ink/ink557.xml"/><Relationship Id="rId771" Type="http://schemas.openxmlformats.org/officeDocument/2006/relationships/image" Target="../media/image653.png"/><Relationship Id="rId869" Type="http://schemas.openxmlformats.org/officeDocument/2006/relationships/customXml" Target="../ink/ink711.xml"/><Relationship Id="rId424" Type="http://schemas.openxmlformats.org/officeDocument/2006/relationships/image" Target="../media/image481.png"/><Relationship Id="rId631" Type="http://schemas.openxmlformats.org/officeDocument/2006/relationships/customXml" Target="../ink/ink591.xml"/><Relationship Id="rId729" Type="http://schemas.openxmlformats.org/officeDocument/2006/relationships/image" Target="../media/image632.png"/><Relationship Id="rId1054" Type="http://schemas.openxmlformats.org/officeDocument/2006/relationships/image" Target="../media/image794.png"/><Relationship Id="rId936" Type="http://schemas.openxmlformats.org/officeDocument/2006/relationships/image" Target="../media/image735.png"/><Relationship Id="rId1121" Type="http://schemas.openxmlformats.org/officeDocument/2006/relationships/customXml" Target="../ink/ink839.xml"/><Relationship Id="rId1219" Type="http://schemas.openxmlformats.org/officeDocument/2006/relationships/image" Target="../media/image874.png"/><Relationship Id="rId65" Type="http://schemas.openxmlformats.org/officeDocument/2006/relationships/customXml" Target="../ink/ink306.xml"/><Relationship Id="rId281" Type="http://schemas.openxmlformats.org/officeDocument/2006/relationships/customXml" Target="../ink/ink415.xml"/><Relationship Id="rId141" Type="http://schemas.openxmlformats.org/officeDocument/2006/relationships/customXml" Target="../ink/ink344.xml"/><Relationship Id="rId379" Type="http://schemas.openxmlformats.org/officeDocument/2006/relationships/customXml" Target="../ink/ink464.xml"/><Relationship Id="rId586" Type="http://schemas.openxmlformats.org/officeDocument/2006/relationships/customXml" Target="../ink/ink568.xml"/><Relationship Id="rId793" Type="http://schemas.openxmlformats.org/officeDocument/2006/relationships/customXml" Target="../ink/ink673.xml"/><Relationship Id="rId7" Type="http://schemas.openxmlformats.org/officeDocument/2006/relationships/customXml" Target="../ink/ink277.xml"/><Relationship Id="rId239" Type="http://schemas.openxmlformats.org/officeDocument/2006/relationships/customXml" Target="../ink/ink394.xml"/><Relationship Id="rId446" Type="http://schemas.openxmlformats.org/officeDocument/2006/relationships/image" Target="../media/image492.png"/><Relationship Id="rId653" Type="http://schemas.openxmlformats.org/officeDocument/2006/relationships/image" Target="../media/image594.png"/><Relationship Id="rId1076" Type="http://schemas.openxmlformats.org/officeDocument/2006/relationships/customXml" Target="../ink/ink815.xml"/><Relationship Id="rId306" Type="http://schemas.openxmlformats.org/officeDocument/2006/relationships/image" Target="../media/image423.png"/><Relationship Id="rId860" Type="http://schemas.openxmlformats.org/officeDocument/2006/relationships/image" Target="../media/image697.png"/><Relationship Id="rId958" Type="http://schemas.openxmlformats.org/officeDocument/2006/relationships/image" Target="../media/image746.png"/><Relationship Id="rId1143" Type="http://schemas.openxmlformats.org/officeDocument/2006/relationships/customXml" Target="../ink/ink850.xml"/><Relationship Id="rId87" Type="http://schemas.openxmlformats.org/officeDocument/2006/relationships/customXml" Target="../ink/ink317.xml"/><Relationship Id="rId513" Type="http://schemas.openxmlformats.org/officeDocument/2006/relationships/customXml" Target="../ink/ink531.xml"/><Relationship Id="rId720" Type="http://schemas.openxmlformats.org/officeDocument/2006/relationships/customXml" Target="../ink/ink636.xml"/><Relationship Id="rId818" Type="http://schemas.openxmlformats.org/officeDocument/2006/relationships/image" Target="../media/image676.png"/><Relationship Id="rId1003" Type="http://schemas.openxmlformats.org/officeDocument/2006/relationships/customXml" Target="../ink/ink778.xml"/><Relationship Id="rId1210" Type="http://schemas.openxmlformats.org/officeDocument/2006/relationships/image" Target="../media/image870.png"/><Relationship Id="rId14" Type="http://schemas.openxmlformats.org/officeDocument/2006/relationships/image" Target="../media/image281.png"/><Relationship Id="rId163" Type="http://schemas.openxmlformats.org/officeDocument/2006/relationships/customXml" Target="../ink/ink356.xml"/><Relationship Id="rId370" Type="http://schemas.openxmlformats.org/officeDocument/2006/relationships/image" Target="../media/image454.png"/><Relationship Id="rId230" Type="http://schemas.openxmlformats.org/officeDocument/2006/relationships/image" Target="../media/image386.png"/><Relationship Id="rId468" Type="http://schemas.openxmlformats.org/officeDocument/2006/relationships/image" Target="../media/image503.png"/><Relationship Id="rId675" Type="http://schemas.openxmlformats.org/officeDocument/2006/relationships/image" Target="../media/image605.png"/><Relationship Id="rId882" Type="http://schemas.openxmlformats.org/officeDocument/2006/relationships/image" Target="../media/image708.png"/><Relationship Id="rId1098" Type="http://schemas.openxmlformats.org/officeDocument/2006/relationships/image" Target="../media/image815.png"/><Relationship Id="rId328" Type="http://schemas.openxmlformats.org/officeDocument/2006/relationships/image" Target="../media/image434.png"/><Relationship Id="rId535" Type="http://schemas.openxmlformats.org/officeDocument/2006/relationships/customXml" Target="../ink/ink542.xml"/><Relationship Id="rId742" Type="http://schemas.openxmlformats.org/officeDocument/2006/relationships/customXml" Target="../ink/ink647.xml"/><Relationship Id="rId1165" Type="http://schemas.openxmlformats.org/officeDocument/2006/relationships/customXml" Target="../ink/ink861.xml"/><Relationship Id="rId602" Type="http://schemas.openxmlformats.org/officeDocument/2006/relationships/customXml" Target="../ink/ink576.xml"/><Relationship Id="rId1025" Type="http://schemas.openxmlformats.org/officeDocument/2006/relationships/customXml" Target="../ink/ink789.xml"/><Relationship Id="rId907" Type="http://schemas.openxmlformats.org/officeDocument/2006/relationships/customXml" Target="../ink/ink730.xml"/><Relationship Id="rId36" Type="http://schemas.openxmlformats.org/officeDocument/2006/relationships/image" Target="../media/image292.png"/><Relationship Id="rId185" Type="http://schemas.openxmlformats.org/officeDocument/2006/relationships/customXml" Target="../ink/ink367.xml"/><Relationship Id="rId392" Type="http://schemas.openxmlformats.org/officeDocument/2006/relationships/image" Target="../media/image465.png"/><Relationship Id="rId697" Type="http://schemas.openxmlformats.org/officeDocument/2006/relationships/image" Target="../media/image616.png"/><Relationship Id="rId252" Type="http://schemas.openxmlformats.org/officeDocument/2006/relationships/image" Target="../media/image397.png"/><Relationship Id="rId1187" Type="http://schemas.openxmlformats.org/officeDocument/2006/relationships/customXml" Target="../ink/ink872.xml"/><Relationship Id="rId112" Type="http://schemas.openxmlformats.org/officeDocument/2006/relationships/image" Target="../media/image328.png"/><Relationship Id="rId557" Type="http://schemas.openxmlformats.org/officeDocument/2006/relationships/image" Target="../media/image547.png"/><Relationship Id="rId764" Type="http://schemas.openxmlformats.org/officeDocument/2006/relationships/customXml" Target="../ink/ink658.xml"/><Relationship Id="rId971" Type="http://schemas.openxmlformats.org/officeDocument/2006/relationships/customXml" Target="../ink/ink762.xml"/><Relationship Id="rId417" Type="http://schemas.openxmlformats.org/officeDocument/2006/relationships/customXml" Target="../ink/ink483.xml"/><Relationship Id="rId624" Type="http://schemas.openxmlformats.org/officeDocument/2006/relationships/customXml" Target="../ink/ink587.xml"/><Relationship Id="rId831" Type="http://schemas.openxmlformats.org/officeDocument/2006/relationships/customXml" Target="../ink/ink692.xml"/><Relationship Id="rId1047" Type="http://schemas.openxmlformats.org/officeDocument/2006/relationships/customXml" Target="../ink/ink800.xml"/><Relationship Id="rId929" Type="http://schemas.openxmlformats.org/officeDocument/2006/relationships/customXml" Target="../ink/ink741.xml"/><Relationship Id="rId1114" Type="http://schemas.openxmlformats.org/officeDocument/2006/relationships/customXml" Target="../ink/ink835.xml"/><Relationship Id="rId58" Type="http://schemas.openxmlformats.org/officeDocument/2006/relationships/image" Target="../media/image302.png"/><Relationship Id="rId274" Type="http://schemas.openxmlformats.org/officeDocument/2006/relationships/image" Target="../media/image408.png"/><Relationship Id="rId481" Type="http://schemas.openxmlformats.org/officeDocument/2006/relationships/customXml" Target="../ink/ink515.xml"/><Relationship Id="rId134" Type="http://schemas.openxmlformats.org/officeDocument/2006/relationships/image" Target="../media/image339.png"/><Relationship Id="rId579" Type="http://schemas.openxmlformats.org/officeDocument/2006/relationships/image" Target="../media/image558.png"/><Relationship Id="rId786" Type="http://schemas.openxmlformats.org/officeDocument/2006/relationships/image" Target="../media/image660.png"/><Relationship Id="rId993" Type="http://schemas.openxmlformats.org/officeDocument/2006/relationships/customXml" Target="../ink/ink773.xml"/><Relationship Id="rId341" Type="http://schemas.openxmlformats.org/officeDocument/2006/relationships/customXml" Target="../ink/ink445.xml"/><Relationship Id="rId439" Type="http://schemas.openxmlformats.org/officeDocument/2006/relationships/customXml" Target="../ink/ink494.xml"/><Relationship Id="rId646" Type="http://schemas.openxmlformats.org/officeDocument/2006/relationships/customXml" Target="../ink/ink599.xml"/><Relationship Id="rId1069" Type="http://schemas.openxmlformats.org/officeDocument/2006/relationships/image" Target="../media/image801.png"/><Relationship Id="rId201" Type="http://schemas.openxmlformats.org/officeDocument/2006/relationships/customXml" Target="../ink/ink375.xml"/><Relationship Id="rId506" Type="http://schemas.openxmlformats.org/officeDocument/2006/relationships/image" Target="../media/image522.png"/><Relationship Id="rId853" Type="http://schemas.openxmlformats.org/officeDocument/2006/relationships/customXml" Target="../ink/ink703.xml"/><Relationship Id="rId1136" Type="http://schemas.openxmlformats.org/officeDocument/2006/relationships/image" Target="../media/image833.png"/><Relationship Id="rId713" Type="http://schemas.openxmlformats.org/officeDocument/2006/relationships/image" Target="../media/image624.png"/><Relationship Id="rId920" Type="http://schemas.openxmlformats.org/officeDocument/2006/relationships/image" Target="../media/image727.png"/><Relationship Id="rId1203" Type="http://schemas.openxmlformats.org/officeDocument/2006/relationships/customXml" Target="../ink/ink880.xml"/><Relationship Id="rId296" Type="http://schemas.openxmlformats.org/officeDocument/2006/relationships/image" Target="../media/image418.png"/><Relationship Id="rId156" Type="http://schemas.openxmlformats.org/officeDocument/2006/relationships/image" Target="../media/image349.png"/><Relationship Id="rId363" Type="http://schemas.openxmlformats.org/officeDocument/2006/relationships/customXml" Target="../ink/ink456.xml"/><Relationship Id="rId570" Type="http://schemas.openxmlformats.org/officeDocument/2006/relationships/customXml" Target="../ink/ink560.xml"/><Relationship Id="rId223" Type="http://schemas.openxmlformats.org/officeDocument/2006/relationships/customXml" Target="../ink/ink386.xml"/><Relationship Id="rId430" Type="http://schemas.openxmlformats.org/officeDocument/2006/relationships/image" Target="../media/image484.png"/><Relationship Id="rId668" Type="http://schemas.openxmlformats.org/officeDocument/2006/relationships/customXml" Target="../ink/ink610.xml"/><Relationship Id="rId875" Type="http://schemas.openxmlformats.org/officeDocument/2006/relationships/customXml" Target="../ink/ink714.xml"/><Relationship Id="rId1060" Type="http://schemas.openxmlformats.org/officeDocument/2006/relationships/customXml" Target="../ink/ink807.xml"/><Relationship Id="rId528" Type="http://schemas.openxmlformats.org/officeDocument/2006/relationships/image" Target="../media/image533.png"/><Relationship Id="rId735" Type="http://schemas.openxmlformats.org/officeDocument/2006/relationships/image" Target="../media/image635.png"/><Relationship Id="rId942" Type="http://schemas.openxmlformats.org/officeDocument/2006/relationships/image" Target="../media/image738.png"/><Relationship Id="rId1158" Type="http://schemas.openxmlformats.org/officeDocument/2006/relationships/image" Target="../media/image844.png"/><Relationship Id="rId1018" Type="http://schemas.openxmlformats.org/officeDocument/2006/relationships/image" Target="../media/image776.png"/><Relationship Id="rId1225" Type="http://schemas.openxmlformats.org/officeDocument/2006/relationships/image" Target="../media/image877.png"/><Relationship Id="rId71" Type="http://schemas.openxmlformats.org/officeDocument/2006/relationships/customXml" Target="../ink/ink309.xml"/><Relationship Id="rId802" Type="http://schemas.openxmlformats.org/officeDocument/2006/relationships/image" Target="../media/image668.png"/><Relationship Id="rId2" Type="http://schemas.openxmlformats.org/officeDocument/2006/relationships/image" Target="../media/image3.emf"/><Relationship Id="rId29" Type="http://schemas.openxmlformats.org/officeDocument/2006/relationships/customXml" Target="../ink/ink288.xml"/><Relationship Id="rId441" Type="http://schemas.openxmlformats.org/officeDocument/2006/relationships/customXml" Target="../ink/ink495.xml"/><Relationship Id="rId539" Type="http://schemas.openxmlformats.org/officeDocument/2006/relationships/customXml" Target="../ink/ink544.xml"/><Relationship Id="rId746" Type="http://schemas.openxmlformats.org/officeDocument/2006/relationships/customXml" Target="../ink/ink649.xml"/><Relationship Id="rId1071" Type="http://schemas.openxmlformats.org/officeDocument/2006/relationships/image" Target="../media/image802.png"/><Relationship Id="rId1169" Type="http://schemas.openxmlformats.org/officeDocument/2006/relationships/customXml" Target="../ink/ink863.xml"/><Relationship Id="rId178" Type="http://schemas.openxmlformats.org/officeDocument/2006/relationships/image" Target="../media/image360.png"/><Relationship Id="rId301" Type="http://schemas.openxmlformats.org/officeDocument/2006/relationships/customXml" Target="../ink/ink425.xml"/><Relationship Id="rId953" Type="http://schemas.openxmlformats.org/officeDocument/2006/relationships/customXml" Target="../ink/ink753.xml"/><Relationship Id="rId1029" Type="http://schemas.openxmlformats.org/officeDocument/2006/relationships/customXml" Target="../ink/ink791.xml"/><Relationship Id="rId82" Type="http://schemas.openxmlformats.org/officeDocument/2006/relationships/image" Target="../media/image314.png"/><Relationship Id="rId385" Type="http://schemas.openxmlformats.org/officeDocument/2006/relationships/customXml" Target="../ink/ink467.xml"/><Relationship Id="rId592" Type="http://schemas.openxmlformats.org/officeDocument/2006/relationships/customXml" Target="../ink/ink571.xml"/><Relationship Id="rId606" Type="http://schemas.openxmlformats.org/officeDocument/2006/relationships/customXml" Target="../ink/ink578.xml"/><Relationship Id="rId813" Type="http://schemas.openxmlformats.org/officeDocument/2006/relationships/customXml" Target="../ink/ink683.xml"/><Relationship Id="rId245" Type="http://schemas.openxmlformats.org/officeDocument/2006/relationships/customXml" Target="../ink/ink397.xml"/><Relationship Id="rId452" Type="http://schemas.openxmlformats.org/officeDocument/2006/relationships/image" Target="../media/image495.png"/><Relationship Id="rId897" Type="http://schemas.openxmlformats.org/officeDocument/2006/relationships/customXml" Target="../ink/ink725.xml"/><Relationship Id="rId1082" Type="http://schemas.openxmlformats.org/officeDocument/2006/relationships/customXml" Target="../ink/ink818.xml"/><Relationship Id="rId105" Type="http://schemas.openxmlformats.org/officeDocument/2006/relationships/customXml" Target="../ink/ink326.xml"/><Relationship Id="rId312" Type="http://schemas.openxmlformats.org/officeDocument/2006/relationships/image" Target="../media/image426.png"/><Relationship Id="rId757" Type="http://schemas.openxmlformats.org/officeDocument/2006/relationships/image" Target="../media/image646.png"/><Relationship Id="rId964" Type="http://schemas.openxmlformats.org/officeDocument/2006/relationships/image" Target="../media/image749.png"/><Relationship Id="rId93" Type="http://schemas.openxmlformats.org/officeDocument/2006/relationships/customXml" Target="../ink/ink320.xml"/><Relationship Id="rId189" Type="http://schemas.openxmlformats.org/officeDocument/2006/relationships/customXml" Target="../ink/ink369.xml"/><Relationship Id="rId396" Type="http://schemas.openxmlformats.org/officeDocument/2006/relationships/image" Target="../media/image467.png"/><Relationship Id="rId617" Type="http://schemas.openxmlformats.org/officeDocument/2006/relationships/image" Target="../media/image577.png"/><Relationship Id="rId824" Type="http://schemas.openxmlformats.org/officeDocument/2006/relationships/image" Target="../media/image679.png"/><Relationship Id="rId256" Type="http://schemas.openxmlformats.org/officeDocument/2006/relationships/image" Target="../media/image399.png"/><Relationship Id="rId463" Type="http://schemas.openxmlformats.org/officeDocument/2006/relationships/customXml" Target="../ink/ink506.xml"/><Relationship Id="rId670" Type="http://schemas.openxmlformats.org/officeDocument/2006/relationships/customXml" Target="../ink/ink611.xml"/><Relationship Id="rId1093" Type="http://schemas.openxmlformats.org/officeDocument/2006/relationships/customXml" Target="../ink/ink824.xml"/><Relationship Id="rId1107" Type="http://schemas.openxmlformats.org/officeDocument/2006/relationships/customXml" Target="../ink/ink831.xml"/><Relationship Id="rId116" Type="http://schemas.openxmlformats.org/officeDocument/2006/relationships/image" Target="../media/image330.png"/><Relationship Id="rId323" Type="http://schemas.openxmlformats.org/officeDocument/2006/relationships/customXml" Target="../ink/ink436.xml"/><Relationship Id="rId530" Type="http://schemas.openxmlformats.org/officeDocument/2006/relationships/image" Target="../media/image534.png"/><Relationship Id="rId768" Type="http://schemas.openxmlformats.org/officeDocument/2006/relationships/customXml" Target="../ink/ink660.xml"/><Relationship Id="rId975" Type="http://schemas.openxmlformats.org/officeDocument/2006/relationships/customXml" Target="../ink/ink764.xml"/><Relationship Id="rId1160" Type="http://schemas.openxmlformats.org/officeDocument/2006/relationships/image" Target="../media/image845.png"/><Relationship Id="rId20" Type="http://schemas.openxmlformats.org/officeDocument/2006/relationships/image" Target="../media/image284.png"/><Relationship Id="rId628" Type="http://schemas.openxmlformats.org/officeDocument/2006/relationships/image" Target="../media/image582.png"/><Relationship Id="rId835" Type="http://schemas.openxmlformats.org/officeDocument/2006/relationships/customXml" Target="../ink/ink694.xml"/><Relationship Id="rId267" Type="http://schemas.openxmlformats.org/officeDocument/2006/relationships/customXml" Target="../ink/ink408.xml"/><Relationship Id="rId474" Type="http://schemas.openxmlformats.org/officeDocument/2006/relationships/image" Target="../media/image506.png"/><Relationship Id="rId1020" Type="http://schemas.openxmlformats.org/officeDocument/2006/relationships/image" Target="../media/image777.png"/><Relationship Id="rId1118" Type="http://schemas.openxmlformats.org/officeDocument/2006/relationships/image" Target="../media/image824.png"/><Relationship Id="rId127" Type="http://schemas.openxmlformats.org/officeDocument/2006/relationships/customXml" Target="../ink/ink337.xml"/><Relationship Id="rId681" Type="http://schemas.openxmlformats.org/officeDocument/2006/relationships/image" Target="../media/image608.png"/><Relationship Id="rId779" Type="http://schemas.openxmlformats.org/officeDocument/2006/relationships/image" Target="../media/image657.png"/><Relationship Id="rId902" Type="http://schemas.openxmlformats.org/officeDocument/2006/relationships/image" Target="../media/image718.png"/><Relationship Id="rId986" Type="http://schemas.openxmlformats.org/officeDocument/2006/relationships/image" Target="../media/image760.png"/><Relationship Id="rId31" Type="http://schemas.openxmlformats.org/officeDocument/2006/relationships/customXml" Target="../ink/ink289.xml"/><Relationship Id="rId334" Type="http://schemas.openxmlformats.org/officeDocument/2006/relationships/image" Target="../media/image437.png"/><Relationship Id="rId541" Type="http://schemas.openxmlformats.org/officeDocument/2006/relationships/customXml" Target="../ink/ink545.xml"/><Relationship Id="rId639" Type="http://schemas.openxmlformats.org/officeDocument/2006/relationships/customXml" Target="../ink/ink595.xml"/><Relationship Id="rId1171" Type="http://schemas.openxmlformats.org/officeDocument/2006/relationships/customXml" Target="../ink/ink864.xml"/><Relationship Id="rId180" Type="http://schemas.openxmlformats.org/officeDocument/2006/relationships/image" Target="../media/image361.png"/><Relationship Id="rId278" Type="http://schemas.openxmlformats.org/officeDocument/2006/relationships/image" Target="../media/image410.png"/><Relationship Id="rId401" Type="http://schemas.openxmlformats.org/officeDocument/2006/relationships/customXml" Target="../ink/ink475.xml"/><Relationship Id="rId846" Type="http://schemas.openxmlformats.org/officeDocument/2006/relationships/image" Target="../media/image690.png"/><Relationship Id="rId1031" Type="http://schemas.openxmlformats.org/officeDocument/2006/relationships/customXml" Target="../ink/ink792.xml"/><Relationship Id="rId1129" Type="http://schemas.openxmlformats.org/officeDocument/2006/relationships/customXml" Target="../ink/ink843.xml"/><Relationship Id="rId485" Type="http://schemas.openxmlformats.org/officeDocument/2006/relationships/customXml" Target="../ink/ink517.xml"/><Relationship Id="rId692" Type="http://schemas.openxmlformats.org/officeDocument/2006/relationships/customXml" Target="../ink/ink622.xml"/><Relationship Id="rId706" Type="http://schemas.openxmlformats.org/officeDocument/2006/relationships/customXml" Target="../ink/ink629.xml"/><Relationship Id="rId913" Type="http://schemas.openxmlformats.org/officeDocument/2006/relationships/customXml" Target="../ink/ink733.xml"/><Relationship Id="rId42" Type="http://schemas.openxmlformats.org/officeDocument/2006/relationships/image" Target="../media/image295.png"/><Relationship Id="rId138" Type="http://schemas.openxmlformats.org/officeDocument/2006/relationships/image" Target="../media/image341.png"/><Relationship Id="rId345" Type="http://schemas.openxmlformats.org/officeDocument/2006/relationships/customXml" Target="../ink/ink447.xml"/><Relationship Id="rId552" Type="http://schemas.openxmlformats.org/officeDocument/2006/relationships/image" Target="../media/image545.png"/><Relationship Id="rId997" Type="http://schemas.openxmlformats.org/officeDocument/2006/relationships/customXml" Target="../ink/ink775.xml"/><Relationship Id="rId1182" Type="http://schemas.openxmlformats.org/officeDocument/2006/relationships/image" Target="../media/image856.png"/><Relationship Id="rId191" Type="http://schemas.openxmlformats.org/officeDocument/2006/relationships/customXml" Target="../ink/ink370.xml"/><Relationship Id="rId205" Type="http://schemas.openxmlformats.org/officeDocument/2006/relationships/customXml" Target="../ink/ink377.xml"/><Relationship Id="rId412" Type="http://schemas.openxmlformats.org/officeDocument/2006/relationships/image" Target="../media/image475.png"/><Relationship Id="rId857" Type="http://schemas.openxmlformats.org/officeDocument/2006/relationships/customXml" Target="../ink/ink705.xml"/><Relationship Id="rId1042" Type="http://schemas.openxmlformats.org/officeDocument/2006/relationships/image" Target="../media/image788.png"/><Relationship Id="rId289" Type="http://schemas.openxmlformats.org/officeDocument/2006/relationships/customXml" Target="../ink/ink419.xml"/><Relationship Id="rId496" Type="http://schemas.openxmlformats.org/officeDocument/2006/relationships/image" Target="../media/image517.png"/><Relationship Id="rId717" Type="http://schemas.openxmlformats.org/officeDocument/2006/relationships/image" Target="../media/image626.png"/><Relationship Id="rId924" Type="http://schemas.openxmlformats.org/officeDocument/2006/relationships/image" Target="../media/image729.png"/><Relationship Id="rId53" Type="http://schemas.openxmlformats.org/officeDocument/2006/relationships/customXml" Target="../ink/ink300.xml"/><Relationship Id="rId149" Type="http://schemas.openxmlformats.org/officeDocument/2006/relationships/customXml" Target="../ink/ink349.xml"/><Relationship Id="rId356" Type="http://schemas.openxmlformats.org/officeDocument/2006/relationships/image" Target="../media/image448.png"/><Relationship Id="rId563" Type="http://schemas.openxmlformats.org/officeDocument/2006/relationships/image" Target="../media/image550.png"/><Relationship Id="rId770" Type="http://schemas.openxmlformats.org/officeDocument/2006/relationships/customXml" Target="../ink/ink661.xml"/><Relationship Id="rId1193" Type="http://schemas.openxmlformats.org/officeDocument/2006/relationships/customXml" Target="../ink/ink875.xml"/><Relationship Id="rId1207" Type="http://schemas.openxmlformats.org/officeDocument/2006/relationships/customXml" Target="../ink/ink882.xml"/><Relationship Id="rId216" Type="http://schemas.openxmlformats.org/officeDocument/2006/relationships/image" Target="../media/image379.png"/><Relationship Id="rId423" Type="http://schemas.openxmlformats.org/officeDocument/2006/relationships/customXml" Target="../ink/ink486.xml"/><Relationship Id="rId868" Type="http://schemas.openxmlformats.org/officeDocument/2006/relationships/image" Target="../media/image701.png"/><Relationship Id="rId1053" Type="http://schemas.openxmlformats.org/officeDocument/2006/relationships/customXml" Target="../ink/ink803.xml"/><Relationship Id="rId630" Type="http://schemas.openxmlformats.org/officeDocument/2006/relationships/image" Target="../media/image583.png"/><Relationship Id="rId728" Type="http://schemas.openxmlformats.org/officeDocument/2006/relationships/customXml" Target="../ink/ink640.xml"/><Relationship Id="rId935" Type="http://schemas.openxmlformats.org/officeDocument/2006/relationships/customXml" Target="../ink/ink744.xml"/><Relationship Id="rId64" Type="http://schemas.openxmlformats.org/officeDocument/2006/relationships/image" Target="../media/image305.png"/><Relationship Id="rId367" Type="http://schemas.openxmlformats.org/officeDocument/2006/relationships/customXml" Target="../ink/ink458.xml"/><Relationship Id="rId574" Type="http://schemas.openxmlformats.org/officeDocument/2006/relationships/customXml" Target="../ink/ink562.xml"/><Relationship Id="rId1120" Type="http://schemas.openxmlformats.org/officeDocument/2006/relationships/image" Target="../media/image825.png"/><Relationship Id="rId1218" Type="http://schemas.openxmlformats.org/officeDocument/2006/relationships/customXml" Target="../ink/ink888.xml"/><Relationship Id="rId227" Type="http://schemas.openxmlformats.org/officeDocument/2006/relationships/customXml" Target="../ink/ink388.xml"/><Relationship Id="rId781" Type="http://schemas.openxmlformats.org/officeDocument/2006/relationships/image" Target="../media/image658.png"/><Relationship Id="rId879" Type="http://schemas.openxmlformats.org/officeDocument/2006/relationships/customXml" Target="../ink/ink716.xml"/><Relationship Id="rId434" Type="http://schemas.openxmlformats.org/officeDocument/2006/relationships/image" Target="../media/image486.png"/><Relationship Id="rId641" Type="http://schemas.openxmlformats.org/officeDocument/2006/relationships/customXml" Target="../ink/ink596.xml"/><Relationship Id="rId739" Type="http://schemas.openxmlformats.org/officeDocument/2006/relationships/image" Target="../media/image637.png"/><Relationship Id="rId1064" Type="http://schemas.openxmlformats.org/officeDocument/2006/relationships/customXml" Target="../ink/ink809.xml"/><Relationship Id="rId280" Type="http://schemas.openxmlformats.org/officeDocument/2006/relationships/image" Target="../media/image411.png"/><Relationship Id="rId501" Type="http://schemas.openxmlformats.org/officeDocument/2006/relationships/customXml" Target="../ink/ink525.xml"/><Relationship Id="rId946" Type="http://schemas.openxmlformats.org/officeDocument/2006/relationships/image" Target="../media/image740.png"/><Relationship Id="rId1131" Type="http://schemas.openxmlformats.org/officeDocument/2006/relationships/customXml" Target="../ink/ink844.xml"/><Relationship Id="rId75" Type="http://schemas.openxmlformats.org/officeDocument/2006/relationships/customXml" Target="../ink/ink311.xml"/><Relationship Id="rId140" Type="http://schemas.openxmlformats.org/officeDocument/2006/relationships/image" Target="../media/image342.png"/><Relationship Id="rId378" Type="http://schemas.openxmlformats.org/officeDocument/2006/relationships/image" Target="../media/image458.png"/><Relationship Id="rId585" Type="http://schemas.openxmlformats.org/officeDocument/2006/relationships/image" Target="../media/image561.png"/><Relationship Id="rId792" Type="http://schemas.openxmlformats.org/officeDocument/2006/relationships/image" Target="../media/image663.png"/><Relationship Id="rId806" Type="http://schemas.openxmlformats.org/officeDocument/2006/relationships/image" Target="../media/image670.png"/><Relationship Id="rId6" Type="http://schemas.openxmlformats.org/officeDocument/2006/relationships/image" Target="../media/image277.png"/><Relationship Id="rId238" Type="http://schemas.openxmlformats.org/officeDocument/2006/relationships/image" Target="../media/image390.png"/><Relationship Id="rId445" Type="http://schemas.openxmlformats.org/officeDocument/2006/relationships/customXml" Target="../ink/ink497.xml"/><Relationship Id="rId652" Type="http://schemas.openxmlformats.org/officeDocument/2006/relationships/customXml" Target="../ink/ink602.xml"/><Relationship Id="rId1075" Type="http://schemas.openxmlformats.org/officeDocument/2006/relationships/image" Target="../media/image804.png"/><Relationship Id="rId291" Type="http://schemas.openxmlformats.org/officeDocument/2006/relationships/customXml" Target="../ink/ink420.xml"/><Relationship Id="rId305" Type="http://schemas.openxmlformats.org/officeDocument/2006/relationships/customXml" Target="../ink/ink427.xml"/><Relationship Id="rId512" Type="http://schemas.openxmlformats.org/officeDocument/2006/relationships/image" Target="../media/image525.png"/><Relationship Id="rId957" Type="http://schemas.openxmlformats.org/officeDocument/2006/relationships/customXml" Target="../ink/ink755.xml"/><Relationship Id="rId1142" Type="http://schemas.openxmlformats.org/officeDocument/2006/relationships/image" Target="../media/image836.png"/><Relationship Id="rId86" Type="http://schemas.openxmlformats.org/officeDocument/2006/relationships/image" Target="../media/image316.png"/><Relationship Id="rId151" Type="http://schemas.openxmlformats.org/officeDocument/2006/relationships/customXml" Target="../ink/ink350.xml"/><Relationship Id="rId389" Type="http://schemas.openxmlformats.org/officeDocument/2006/relationships/customXml" Target="../ink/ink469.xml"/><Relationship Id="rId596" Type="http://schemas.openxmlformats.org/officeDocument/2006/relationships/customXml" Target="../ink/ink573.xml"/><Relationship Id="rId817" Type="http://schemas.openxmlformats.org/officeDocument/2006/relationships/customXml" Target="../ink/ink685.xml"/><Relationship Id="rId1002" Type="http://schemas.openxmlformats.org/officeDocument/2006/relationships/image" Target="../media/image768.png"/><Relationship Id="rId249" Type="http://schemas.openxmlformats.org/officeDocument/2006/relationships/customXml" Target="../ink/ink399.xml"/><Relationship Id="rId456" Type="http://schemas.openxmlformats.org/officeDocument/2006/relationships/image" Target="../media/image497.png"/><Relationship Id="rId663" Type="http://schemas.openxmlformats.org/officeDocument/2006/relationships/image" Target="../media/image599.png"/><Relationship Id="rId870" Type="http://schemas.openxmlformats.org/officeDocument/2006/relationships/image" Target="../media/image702.png"/><Relationship Id="rId1086" Type="http://schemas.openxmlformats.org/officeDocument/2006/relationships/customXml" Target="../ink/ink820.xml"/><Relationship Id="rId13" Type="http://schemas.openxmlformats.org/officeDocument/2006/relationships/customXml" Target="../ink/ink280.xml"/><Relationship Id="rId109" Type="http://schemas.openxmlformats.org/officeDocument/2006/relationships/customXml" Target="../ink/ink328.xml"/><Relationship Id="rId316" Type="http://schemas.openxmlformats.org/officeDocument/2006/relationships/image" Target="../media/image428.png"/><Relationship Id="rId523" Type="http://schemas.openxmlformats.org/officeDocument/2006/relationships/customXml" Target="../ink/ink536.xml"/><Relationship Id="rId968" Type="http://schemas.openxmlformats.org/officeDocument/2006/relationships/image" Target="../media/image751.png"/><Relationship Id="rId1153" Type="http://schemas.openxmlformats.org/officeDocument/2006/relationships/customXml" Target="../ink/ink855.xml"/><Relationship Id="rId97" Type="http://schemas.openxmlformats.org/officeDocument/2006/relationships/customXml" Target="../ink/ink322.xml"/><Relationship Id="rId730" Type="http://schemas.openxmlformats.org/officeDocument/2006/relationships/customXml" Target="../ink/ink641.xml"/><Relationship Id="rId828" Type="http://schemas.openxmlformats.org/officeDocument/2006/relationships/image" Target="../media/image681.png"/><Relationship Id="rId1013" Type="http://schemas.openxmlformats.org/officeDocument/2006/relationships/customXml" Target="../ink/ink783.xml"/><Relationship Id="rId162" Type="http://schemas.openxmlformats.org/officeDocument/2006/relationships/image" Target="../media/image352.png"/><Relationship Id="rId467" Type="http://schemas.openxmlformats.org/officeDocument/2006/relationships/customXml" Target="../ink/ink508.xml"/><Relationship Id="rId1097" Type="http://schemas.openxmlformats.org/officeDocument/2006/relationships/customXml" Target="../ink/ink826.xml"/><Relationship Id="rId1220" Type="http://schemas.openxmlformats.org/officeDocument/2006/relationships/customXml" Target="../ink/ink889.xml"/><Relationship Id="rId674" Type="http://schemas.openxmlformats.org/officeDocument/2006/relationships/customXml" Target="../ink/ink613.xml"/><Relationship Id="rId881" Type="http://schemas.openxmlformats.org/officeDocument/2006/relationships/customXml" Target="../ink/ink717.xml"/><Relationship Id="rId979" Type="http://schemas.openxmlformats.org/officeDocument/2006/relationships/customXml" Target="../ink/ink766.xml"/><Relationship Id="rId24" Type="http://schemas.openxmlformats.org/officeDocument/2006/relationships/image" Target="../media/image286.png"/><Relationship Id="rId327" Type="http://schemas.openxmlformats.org/officeDocument/2006/relationships/customXml" Target="../ink/ink438.xml"/><Relationship Id="rId534" Type="http://schemas.openxmlformats.org/officeDocument/2006/relationships/image" Target="../media/image536.png"/><Relationship Id="rId741" Type="http://schemas.openxmlformats.org/officeDocument/2006/relationships/image" Target="../media/image638.png"/><Relationship Id="rId839" Type="http://schemas.openxmlformats.org/officeDocument/2006/relationships/customXml" Target="../ink/ink696.xml"/><Relationship Id="rId1164" Type="http://schemas.openxmlformats.org/officeDocument/2006/relationships/image" Target="../media/image847.png"/><Relationship Id="rId173" Type="http://schemas.openxmlformats.org/officeDocument/2006/relationships/customXml" Target="../ink/ink361.xml"/><Relationship Id="rId380" Type="http://schemas.openxmlformats.org/officeDocument/2006/relationships/image" Target="../media/image459.png"/><Relationship Id="rId601" Type="http://schemas.openxmlformats.org/officeDocument/2006/relationships/image" Target="../media/image569.png"/><Relationship Id="rId1024" Type="http://schemas.openxmlformats.org/officeDocument/2006/relationships/image" Target="../media/image779.png"/><Relationship Id="rId240" Type="http://schemas.openxmlformats.org/officeDocument/2006/relationships/image" Target="../media/image391.png"/><Relationship Id="rId478" Type="http://schemas.openxmlformats.org/officeDocument/2006/relationships/image" Target="../media/image508.png"/><Relationship Id="rId685" Type="http://schemas.openxmlformats.org/officeDocument/2006/relationships/image" Target="../media/image610.png"/><Relationship Id="rId892" Type="http://schemas.openxmlformats.org/officeDocument/2006/relationships/image" Target="../media/image713.png"/><Relationship Id="rId906" Type="http://schemas.openxmlformats.org/officeDocument/2006/relationships/image" Target="../media/image720.png"/><Relationship Id="rId35" Type="http://schemas.openxmlformats.org/officeDocument/2006/relationships/customXml" Target="../ink/ink291.xml"/><Relationship Id="rId100" Type="http://schemas.openxmlformats.org/officeDocument/2006/relationships/image" Target="../media/image323.png"/><Relationship Id="rId338" Type="http://schemas.openxmlformats.org/officeDocument/2006/relationships/image" Target="../media/image439.png"/><Relationship Id="rId545" Type="http://schemas.openxmlformats.org/officeDocument/2006/relationships/customXml" Target="../ink/ink547.xml"/><Relationship Id="rId752" Type="http://schemas.openxmlformats.org/officeDocument/2006/relationships/customXml" Target="../ink/ink652.xml"/><Relationship Id="rId1175" Type="http://schemas.openxmlformats.org/officeDocument/2006/relationships/customXml" Target="../ink/ink866.xml"/><Relationship Id="rId184" Type="http://schemas.openxmlformats.org/officeDocument/2006/relationships/image" Target="../media/image363.png"/><Relationship Id="rId391" Type="http://schemas.openxmlformats.org/officeDocument/2006/relationships/customXml" Target="../ink/ink470.xml"/><Relationship Id="rId405" Type="http://schemas.openxmlformats.org/officeDocument/2006/relationships/customXml" Target="../ink/ink477.xml"/><Relationship Id="rId612" Type="http://schemas.openxmlformats.org/officeDocument/2006/relationships/customXml" Target="../ink/ink581.xml"/><Relationship Id="rId1035" Type="http://schemas.openxmlformats.org/officeDocument/2006/relationships/customXml" Target="../ink/ink794.xml"/><Relationship Id="rId251" Type="http://schemas.openxmlformats.org/officeDocument/2006/relationships/customXml" Target="../ink/ink400.xml"/><Relationship Id="rId489" Type="http://schemas.openxmlformats.org/officeDocument/2006/relationships/customXml" Target="../ink/ink519.xml"/><Relationship Id="rId696" Type="http://schemas.openxmlformats.org/officeDocument/2006/relationships/customXml" Target="../ink/ink624.xml"/><Relationship Id="rId917" Type="http://schemas.openxmlformats.org/officeDocument/2006/relationships/customXml" Target="../ink/ink735.xml"/><Relationship Id="rId1102" Type="http://schemas.openxmlformats.org/officeDocument/2006/relationships/image" Target="../media/image817.png"/><Relationship Id="rId46" Type="http://schemas.openxmlformats.org/officeDocument/2006/relationships/image" Target="../media/image91.png"/><Relationship Id="rId349" Type="http://schemas.openxmlformats.org/officeDocument/2006/relationships/customXml" Target="../ink/ink449.xml"/><Relationship Id="rId556" Type="http://schemas.openxmlformats.org/officeDocument/2006/relationships/customXml" Target="../ink/ink553.xml"/><Relationship Id="rId763" Type="http://schemas.openxmlformats.org/officeDocument/2006/relationships/image" Target="../media/image649.png"/><Relationship Id="rId1186" Type="http://schemas.openxmlformats.org/officeDocument/2006/relationships/image" Target="../media/image858.png"/><Relationship Id="rId111" Type="http://schemas.openxmlformats.org/officeDocument/2006/relationships/customXml" Target="../ink/ink329.xml"/><Relationship Id="rId195" Type="http://schemas.openxmlformats.org/officeDocument/2006/relationships/customXml" Target="../ink/ink372.xml"/><Relationship Id="rId209" Type="http://schemas.openxmlformats.org/officeDocument/2006/relationships/customXml" Target="../ink/ink379.xml"/><Relationship Id="rId416" Type="http://schemas.openxmlformats.org/officeDocument/2006/relationships/image" Target="../media/image477.png"/><Relationship Id="rId970" Type="http://schemas.openxmlformats.org/officeDocument/2006/relationships/image" Target="../media/image752.png"/><Relationship Id="rId1046" Type="http://schemas.openxmlformats.org/officeDocument/2006/relationships/image" Target="../media/image790.png"/><Relationship Id="rId623" Type="http://schemas.openxmlformats.org/officeDocument/2006/relationships/image" Target="../media/image580.png"/><Relationship Id="rId830" Type="http://schemas.openxmlformats.org/officeDocument/2006/relationships/image" Target="../media/image682.png"/><Relationship Id="rId928" Type="http://schemas.openxmlformats.org/officeDocument/2006/relationships/image" Target="../media/image731.png"/><Relationship Id="rId57" Type="http://schemas.openxmlformats.org/officeDocument/2006/relationships/customXml" Target="../ink/ink302.xml"/><Relationship Id="rId262" Type="http://schemas.openxmlformats.org/officeDocument/2006/relationships/image" Target="../media/image402.png"/><Relationship Id="rId567" Type="http://schemas.openxmlformats.org/officeDocument/2006/relationships/image" Target="../media/image552.png"/><Relationship Id="rId1113" Type="http://schemas.openxmlformats.org/officeDocument/2006/relationships/image" Target="../media/image822.png"/><Relationship Id="rId1197" Type="http://schemas.openxmlformats.org/officeDocument/2006/relationships/customXml" Target="../ink/ink877.xml"/><Relationship Id="rId122" Type="http://schemas.openxmlformats.org/officeDocument/2006/relationships/image" Target="../media/image333.png"/><Relationship Id="rId774" Type="http://schemas.openxmlformats.org/officeDocument/2006/relationships/customXml" Target="../ink/ink663.xml"/><Relationship Id="rId981" Type="http://schemas.openxmlformats.org/officeDocument/2006/relationships/customXml" Target="../ink/ink767.xml"/><Relationship Id="rId1057" Type="http://schemas.openxmlformats.org/officeDocument/2006/relationships/customXml" Target="../ink/ink805.xml"/><Relationship Id="rId427" Type="http://schemas.openxmlformats.org/officeDocument/2006/relationships/customXml" Target="../ink/ink488.xml"/><Relationship Id="rId634" Type="http://schemas.openxmlformats.org/officeDocument/2006/relationships/image" Target="../media/image585.png"/><Relationship Id="rId841" Type="http://schemas.openxmlformats.org/officeDocument/2006/relationships/customXml" Target="../ink/ink697.xml"/><Relationship Id="rId273" Type="http://schemas.openxmlformats.org/officeDocument/2006/relationships/customXml" Target="../ink/ink411.xml"/><Relationship Id="rId480" Type="http://schemas.openxmlformats.org/officeDocument/2006/relationships/image" Target="../media/image509.png"/><Relationship Id="rId701" Type="http://schemas.openxmlformats.org/officeDocument/2006/relationships/image" Target="../media/image618.png"/><Relationship Id="rId939" Type="http://schemas.openxmlformats.org/officeDocument/2006/relationships/customXml" Target="../ink/ink746.xml"/><Relationship Id="rId1124" Type="http://schemas.openxmlformats.org/officeDocument/2006/relationships/image" Target="../media/image827.png"/><Relationship Id="rId68" Type="http://schemas.openxmlformats.org/officeDocument/2006/relationships/image" Target="../media/image307.png"/><Relationship Id="rId133" Type="http://schemas.openxmlformats.org/officeDocument/2006/relationships/customXml" Target="../ink/ink340.xml"/><Relationship Id="rId340" Type="http://schemas.openxmlformats.org/officeDocument/2006/relationships/image" Target="../media/image440.png"/><Relationship Id="rId578" Type="http://schemas.openxmlformats.org/officeDocument/2006/relationships/customXml" Target="../ink/ink564.xml"/><Relationship Id="rId785" Type="http://schemas.openxmlformats.org/officeDocument/2006/relationships/customXml" Target="../ink/ink669.xml"/><Relationship Id="rId992" Type="http://schemas.openxmlformats.org/officeDocument/2006/relationships/image" Target="../media/image763.png"/><Relationship Id="rId200" Type="http://schemas.openxmlformats.org/officeDocument/2006/relationships/image" Target="../media/image371.png"/><Relationship Id="rId438" Type="http://schemas.openxmlformats.org/officeDocument/2006/relationships/image" Target="../media/image488.png"/><Relationship Id="rId645" Type="http://schemas.openxmlformats.org/officeDocument/2006/relationships/image" Target="../media/image590.png"/><Relationship Id="rId852" Type="http://schemas.openxmlformats.org/officeDocument/2006/relationships/image" Target="../media/image693.png"/><Relationship Id="rId1068" Type="http://schemas.openxmlformats.org/officeDocument/2006/relationships/customXml" Target="../ink/ink811.xml"/><Relationship Id="rId284" Type="http://schemas.openxmlformats.org/officeDocument/2006/relationships/image" Target="../media/image413.png"/><Relationship Id="rId491" Type="http://schemas.openxmlformats.org/officeDocument/2006/relationships/customXml" Target="../ink/ink520.xml"/><Relationship Id="rId505" Type="http://schemas.openxmlformats.org/officeDocument/2006/relationships/customXml" Target="../ink/ink527.xml"/><Relationship Id="rId712" Type="http://schemas.openxmlformats.org/officeDocument/2006/relationships/customXml" Target="../ink/ink632.xml"/><Relationship Id="rId1135" Type="http://schemas.openxmlformats.org/officeDocument/2006/relationships/customXml" Target="../ink/ink846.xml"/><Relationship Id="rId79" Type="http://schemas.openxmlformats.org/officeDocument/2006/relationships/customXml" Target="../ink/ink313.xml"/><Relationship Id="rId144" Type="http://schemas.openxmlformats.org/officeDocument/2006/relationships/customXml" Target="../ink/ink346.xml"/><Relationship Id="rId589" Type="http://schemas.openxmlformats.org/officeDocument/2006/relationships/image" Target="../media/image563.png"/><Relationship Id="rId796" Type="http://schemas.openxmlformats.org/officeDocument/2006/relationships/image" Target="../media/image665.png"/><Relationship Id="rId1202" Type="http://schemas.openxmlformats.org/officeDocument/2006/relationships/image" Target="../media/image866.png"/><Relationship Id="rId351" Type="http://schemas.openxmlformats.org/officeDocument/2006/relationships/customXml" Target="../ink/ink450.xml"/><Relationship Id="rId449" Type="http://schemas.openxmlformats.org/officeDocument/2006/relationships/customXml" Target="../ink/ink499.xml"/><Relationship Id="rId656" Type="http://schemas.openxmlformats.org/officeDocument/2006/relationships/customXml" Target="../ink/ink604.xml"/><Relationship Id="rId863" Type="http://schemas.openxmlformats.org/officeDocument/2006/relationships/customXml" Target="../ink/ink708.xml"/><Relationship Id="rId1079" Type="http://schemas.openxmlformats.org/officeDocument/2006/relationships/image" Target="../media/image806.png"/><Relationship Id="rId211" Type="http://schemas.openxmlformats.org/officeDocument/2006/relationships/customXml" Target="../ink/ink380.xml"/><Relationship Id="rId295" Type="http://schemas.openxmlformats.org/officeDocument/2006/relationships/customXml" Target="../ink/ink422.xml"/><Relationship Id="rId309" Type="http://schemas.openxmlformats.org/officeDocument/2006/relationships/customXml" Target="../ink/ink429.xml"/><Relationship Id="rId516" Type="http://schemas.openxmlformats.org/officeDocument/2006/relationships/image" Target="../media/image527.png"/><Relationship Id="rId1146" Type="http://schemas.openxmlformats.org/officeDocument/2006/relationships/image" Target="../media/image838.png"/><Relationship Id="rId723" Type="http://schemas.openxmlformats.org/officeDocument/2006/relationships/image" Target="../media/image629.png"/><Relationship Id="rId930" Type="http://schemas.openxmlformats.org/officeDocument/2006/relationships/image" Target="../media/image732.png"/><Relationship Id="rId1006" Type="http://schemas.openxmlformats.org/officeDocument/2006/relationships/image" Target="../media/image770.png"/><Relationship Id="rId155" Type="http://schemas.openxmlformats.org/officeDocument/2006/relationships/customXml" Target="../ink/ink352.xml"/><Relationship Id="rId362" Type="http://schemas.openxmlformats.org/officeDocument/2006/relationships/image" Target="../media/image450.png"/><Relationship Id="rId1213" Type="http://schemas.openxmlformats.org/officeDocument/2006/relationships/image" Target="../media/image871.png"/><Relationship Id="rId222" Type="http://schemas.openxmlformats.org/officeDocument/2006/relationships/image" Target="../media/image382.png"/><Relationship Id="rId667" Type="http://schemas.openxmlformats.org/officeDocument/2006/relationships/image" Target="../media/image601.png"/><Relationship Id="rId874" Type="http://schemas.openxmlformats.org/officeDocument/2006/relationships/image" Target="../media/image704.png"/><Relationship Id="rId17" Type="http://schemas.openxmlformats.org/officeDocument/2006/relationships/customXml" Target="../ink/ink282.xml"/><Relationship Id="rId527" Type="http://schemas.openxmlformats.org/officeDocument/2006/relationships/customXml" Target="../ink/ink538.xml"/><Relationship Id="rId734" Type="http://schemas.openxmlformats.org/officeDocument/2006/relationships/customXml" Target="../ink/ink643.xml"/><Relationship Id="rId941" Type="http://schemas.openxmlformats.org/officeDocument/2006/relationships/customXml" Target="../ink/ink747.xml"/><Relationship Id="rId1157" Type="http://schemas.openxmlformats.org/officeDocument/2006/relationships/customXml" Target="../ink/ink857.xml"/><Relationship Id="rId70" Type="http://schemas.openxmlformats.org/officeDocument/2006/relationships/image" Target="../media/image308.png"/><Relationship Id="rId166" Type="http://schemas.openxmlformats.org/officeDocument/2006/relationships/image" Target="../media/image354.png"/><Relationship Id="rId373" Type="http://schemas.openxmlformats.org/officeDocument/2006/relationships/customXml" Target="../ink/ink461.xml"/><Relationship Id="rId580" Type="http://schemas.openxmlformats.org/officeDocument/2006/relationships/customXml" Target="../ink/ink565.xml"/><Relationship Id="rId801" Type="http://schemas.openxmlformats.org/officeDocument/2006/relationships/customXml" Target="../ink/ink677.xml"/><Relationship Id="rId1017" Type="http://schemas.openxmlformats.org/officeDocument/2006/relationships/customXml" Target="../ink/ink785.xml"/><Relationship Id="rId1224" Type="http://schemas.openxmlformats.org/officeDocument/2006/relationships/customXml" Target="../ink/ink89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1.xml"/><Relationship Id="rId440" Type="http://schemas.openxmlformats.org/officeDocument/2006/relationships/image" Target="../media/image489.png"/><Relationship Id="rId678" Type="http://schemas.openxmlformats.org/officeDocument/2006/relationships/customXml" Target="../ink/ink615.xml"/><Relationship Id="rId885" Type="http://schemas.openxmlformats.org/officeDocument/2006/relationships/customXml" Target="../ink/ink719.xml"/><Relationship Id="rId1070" Type="http://schemas.openxmlformats.org/officeDocument/2006/relationships/customXml" Target="../ink/ink812.xml"/><Relationship Id="rId28" Type="http://schemas.openxmlformats.org/officeDocument/2006/relationships/image" Target="../media/image288.png"/><Relationship Id="rId300" Type="http://schemas.openxmlformats.org/officeDocument/2006/relationships/image" Target="../media/image420.png"/><Relationship Id="rId538" Type="http://schemas.openxmlformats.org/officeDocument/2006/relationships/image" Target="../media/image538.png"/><Relationship Id="rId745" Type="http://schemas.openxmlformats.org/officeDocument/2006/relationships/image" Target="../media/image640.png"/><Relationship Id="rId952" Type="http://schemas.openxmlformats.org/officeDocument/2006/relationships/image" Target="../media/image743.png"/><Relationship Id="rId1168" Type="http://schemas.openxmlformats.org/officeDocument/2006/relationships/image" Target="../media/image849.png"/><Relationship Id="rId81" Type="http://schemas.openxmlformats.org/officeDocument/2006/relationships/customXml" Target="../ink/ink314.xml"/><Relationship Id="rId177" Type="http://schemas.openxmlformats.org/officeDocument/2006/relationships/customXml" Target="../ink/ink363.xml"/><Relationship Id="rId384" Type="http://schemas.openxmlformats.org/officeDocument/2006/relationships/image" Target="../media/image461.png"/><Relationship Id="rId591" Type="http://schemas.openxmlformats.org/officeDocument/2006/relationships/image" Target="../media/image564.png"/><Relationship Id="rId605" Type="http://schemas.openxmlformats.org/officeDocument/2006/relationships/image" Target="../media/image571.png"/><Relationship Id="rId812" Type="http://schemas.openxmlformats.org/officeDocument/2006/relationships/image" Target="../media/image673.png"/><Relationship Id="rId1028" Type="http://schemas.openxmlformats.org/officeDocument/2006/relationships/image" Target="../media/image781.png"/><Relationship Id="rId244" Type="http://schemas.openxmlformats.org/officeDocument/2006/relationships/image" Target="../media/image393.png"/><Relationship Id="rId689" Type="http://schemas.openxmlformats.org/officeDocument/2006/relationships/image" Target="../media/image612.png"/><Relationship Id="rId896" Type="http://schemas.openxmlformats.org/officeDocument/2006/relationships/image" Target="../media/image715.png"/><Relationship Id="rId1081" Type="http://schemas.openxmlformats.org/officeDocument/2006/relationships/image" Target="../media/image807.png"/><Relationship Id="rId39" Type="http://schemas.openxmlformats.org/officeDocument/2006/relationships/customXml" Target="../ink/ink293.xml"/><Relationship Id="rId451" Type="http://schemas.openxmlformats.org/officeDocument/2006/relationships/customXml" Target="../ink/ink500.xml"/><Relationship Id="rId549" Type="http://schemas.openxmlformats.org/officeDocument/2006/relationships/customXml" Target="../ink/ink549.xml"/><Relationship Id="rId756" Type="http://schemas.openxmlformats.org/officeDocument/2006/relationships/customXml" Target="../ink/ink654.xml"/><Relationship Id="rId1179" Type="http://schemas.openxmlformats.org/officeDocument/2006/relationships/customXml" Target="../ink/ink868.xml"/><Relationship Id="rId104" Type="http://schemas.openxmlformats.org/officeDocument/2006/relationships/image" Target="../media/image325.png"/><Relationship Id="rId188" Type="http://schemas.openxmlformats.org/officeDocument/2006/relationships/image" Target="../media/image365.png"/><Relationship Id="rId311" Type="http://schemas.openxmlformats.org/officeDocument/2006/relationships/customXml" Target="../ink/ink430.xml"/><Relationship Id="rId395" Type="http://schemas.openxmlformats.org/officeDocument/2006/relationships/customXml" Target="../ink/ink472.xml"/><Relationship Id="rId409" Type="http://schemas.openxmlformats.org/officeDocument/2006/relationships/customXml" Target="../ink/ink479.xml"/><Relationship Id="rId963" Type="http://schemas.openxmlformats.org/officeDocument/2006/relationships/customXml" Target="../ink/ink758.xml"/><Relationship Id="rId1039" Type="http://schemas.openxmlformats.org/officeDocument/2006/relationships/customXml" Target="../ink/ink796.xml"/><Relationship Id="rId92" Type="http://schemas.openxmlformats.org/officeDocument/2006/relationships/image" Target="../media/image319.png"/><Relationship Id="rId616" Type="http://schemas.openxmlformats.org/officeDocument/2006/relationships/customXml" Target="../ink/ink583.xml"/><Relationship Id="rId823" Type="http://schemas.openxmlformats.org/officeDocument/2006/relationships/customXml" Target="../ink/ink688.xml"/><Relationship Id="rId255" Type="http://schemas.openxmlformats.org/officeDocument/2006/relationships/customXml" Target="../ink/ink402.xml"/><Relationship Id="rId462" Type="http://schemas.openxmlformats.org/officeDocument/2006/relationships/image" Target="../media/image500.png"/><Relationship Id="rId1092" Type="http://schemas.openxmlformats.org/officeDocument/2006/relationships/image" Target="../media/image812.png"/><Relationship Id="rId1106" Type="http://schemas.openxmlformats.org/officeDocument/2006/relationships/image" Target="../media/image819.png"/><Relationship Id="rId115" Type="http://schemas.openxmlformats.org/officeDocument/2006/relationships/customXml" Target="../ink/ink331.xml"/><Relationship Id="rId322" Type="http://schemas.openxmlformats.org/officeDocument/2006/relationships/image" Target="../media/image431.png"/><Relationship Id="rId767" Type="http://schemas.openxmlformats.org/officeDocument/2006/relationships/image" Target="../media/image651.png"/><Relationship Id="rId974" Type="http://schemas.openxmlformats.org/officeDocument/2006/relationships/image" Target="../media/image754.png"/><Relationship Id="rId199" Type="http://schemas.openxmlformats.org/officeDocument/2006/relationships/customXml" Target="../ink/ink374.xml"/><Relationship Id="rId627" Type="http://schemas.openxmlformats.org/officeDocument/2006/relationships/customXml" Target="../ink/ink589.xml"/><Relationship Id="rId834" Type="http://schemas.openxmlformats.org/officeDocument/2006/relationships/image" Target="../media/image684.png"/><Relationship Id="rId266" Type="http://schemas.openxmlformats.org/officeDocument/2006/relationships/image" Target="../media/image404.png"/><Relationship Id="rId473" Type="http://schemas.openxmlformats.org/officeDocument/2006/relationships/customXml" Target="../ink/ink511.xml"/><Relationship Id="rId680" Type="http://schemas.openxmlformats.org/officeDocument/2006/relationships/customXml" Target="../ink/ink616.xml"/><Relationship Id="rId901" Type="http://schemas.openxmlformats.org/officeDocument/2006/relationships/customXml" Target="../ink/ink727.xml"/><Relationship Id="rId1117" Type="http://schemas.openxmlformats.org/officeDocument/2006/relationships/customXml" Target="../ink/ink837.xml"/><Relationship Id="rId30" Type="http://schemas.openxmlformats.org/officeDocument/2006/relationships/image" Target="../media/image289.png"/><Relationship Id="rId126" Type="http://schemas.openxmlformats.org/officeDocument/2006/relationships/image" Target="../media/image335.png"/><Relationship Id="rId333" Type="http://schemas.openxmlformats.org/officeDocument/2006/relationships/customXml" Target="../ink/ink441.xml"/><Relationship Id="rId540" Type="http://schemas.openxmlformats.org/officeDocument/2006/relationships/image" Target="../media/image539.png"/><Relationship Id="rId778" Type="http://schemas.openxmlformats.org/officeDocument/2006/relationships/customXml" Target="../ink/ink665.xml"/><Relationship Id="rId985" Type="http://schemas.openxmlformats.org/officeDocument/2006/relationships/customXml" Target="../ink/ink769.xml"/><Relationship Id="rId1170" Type="http://schemas.openxmlformats.org/officeDocument/2006/relationships/image" Target="../media/image850.png"/><Relationship Id="rId638" Type="http://schemas.openxmlformats.org/officeDocument/2006/relationships/image" Target="../media/image587.png"/><Relationship Id="rId845" Type="http://schemas.openxmlformats.org/officeDocument/2006/relationships/customXml" Target="../ink/ink699.xml"/><Relationship Id="rId1030" Type="http://schemas.openxmlformats.org/officeDocument/2006/relationships/image" Target="../media/image782.png"/><Relationship Id="rId277" Type="http://schemas.openxmlformats.org/officeDocument/2006/relationships/customXml" Target="../ink/ink413.xml"/><Relationship Id="rId400" Type="http://schemas.openxmlformats.org/officeDocument/2006/relationships/image" Target="../media/image469.png"/><Relationship Id="rId484" Type="http://schemas.openxmlformats.org/officeDocument/2006/relationships/image" Target="../media/image511.png"/><Relationship Id="rId705" Type="http://schemas.openxmlformats.org/officeDocument/2006/relationships/image" Target="../media/image620.png"/><Relationship Id="rId1128" Type="http://schemas.openxmlformats.org/officeDocument/2006/relationships/image" Target="../media/image829.png"/><Relationship Id="rId137" Type="http://schemas.openxmlformats.org/officeDocument/2006/relationships/customXml" Target="../ink/ink342.xml"/><Relationship Id="rId344" Type="http://schemas.openxmlformats.org/officeDocument/2006/relationships/image" Target="../media/image442.png"/><Relationship Id="rId691" Type="http://schemas.openxmlformats.org/officeDocument/2006/relationships/image" Target="../media/image613.png"/><Relationship Id="rId789" Type="http://schemas.openxmlformats.org/officeDocument/2006/relationships/customXml" Target="../ink/ink671.xml"/><Relationship Id="rId912" Type="http://schemas.openxmlformats.org/officeDocument/2006/relationships/image" Target="../media/image723.png"/><Relationship Id="rId996" Type="http://schemas.openxmlformats.org/officeDocument/2006/relationships/image" Target="../media/image765.png"/><Relationship Id="rId41" Type="http://schemas.openxmlformats.org/officeDocument/2006/relationships/customXml" Target="../ink/ink294.xml"/><Relationship Id="rId551" Type="http://schemas.openxmlformats.org/officeDocument/2006/relationships/customXml" Target="../ink/ink550.xml"/><Relationship Id="rId649" Type="http://schemas.openxmlformats.org/officeDocument/2006/relationships/image" Target="../media/image592.png"/><Relationship Id="rId856" Type="http://schemas.openxmlformats.org/officeDocument/2006/relationships/image" Target="../media/image695.png"/><Relationship Id="rId1181" Type="http://schemas.openxmlformats.org/officeDocument/2006/relationships/customXml" Target="../ink/ink869.xml"/><Relationship Id="rId190" Type="http://schemas.openxmlformats.org/officeDocument/2006/relationships/image" Target="../media/image366.png"/><Relationship Id="rId204" Type="http://schemas.openxmlformats.org/officeDocument/2006/relationships/image" Target="../media/image373.png"/><Relationship Id="rId288" Type="http://schemas.openxmlformats.org/officeDocument/2006/relationships/image" Target="../media/image47.png"/><Relationship Id="rId411" Type="http://schemas.openxmlformats.org/officeDocument/2006/relationships/customXml" Target="../ink/ink480.xml"/><Relationship Id="rId509" Type="http://schemas.openxmlformats.org/officeDocument/2006/relationships/customXml" Target="../ink/ink529.xml"/><Relationship Id="rId1041" Type="http://schemas.openxmlformats.org/officeDocument/2006/relationships/customXml" Target="../ink/ink797.xml"/><Relationship Id="rId1139" Type="http://schemas.openxmlformats.org/officeDocument/2006/relationships/customXml" Target="../ink/ink848.xml"/><Relationship Id="rId495" Type="http://schemas.openxmlformats.org/officeDocument/2006/relationships/customXml" Target="../ink/ink522.xml"/><Relationship Id="rId716" Type="http://schemas.openxmlformats.org/officeDocument/2006/relationships/customXml" Target="../ink/ink634.xml"/><Relationship Id="rId923" Type="http://schemas.openxmlformats.org/officeDocument/2006/relationships/customXml" Target="../ink/ink738.xml"/><Relationship Id="rId52" Type="http://schemas.openxmlformats.org/officeDocument/2006/relationships/image" Target="../media/image299.png"/><Relationship Id="rId148" Type="http://schemas.openxmlformats.org/officeDocument/2006/relationships/image" Target="../media/image345.png"/><Relationship Id="rId355" Type="http://schemas.openxmlformats.org/officeDocument/2006/relationships/customXml" Target="../ink/ink452.xml"/><Relationship Id="rId562" Type="http://schemas.openxmlformats.org/officeDocument/2006/relationships/customXml" Target="../ink/ink556.xml"/><Relationship Id="rId1192" Type="http://schemas.openxmlformats.org/officeDocument/2006/relationships/image" Target="../media/image861.png"/><Relationship Id="rId1206" Type="http://schemas.openxmlformats.org/officeDocument/2006/relationships/image" Target="../media/image868.png"/><Relationship Id="rId215" Type="http://schemas.openxmlformats.org/officeDocument/2006/relationships/customXml" Target="../ink/ink382.xml"/><Relationship Id="rId422" Type="http://schemas.openxmlformats.org/officeDocument/2006/relationships/image" Target="../media/image480.png"/><Relationship Id="rId867" Type="http://schemas.openxmlformats.org/officeDocument/2006/relationships/customXml" Target="../ink/ink710.xml"/><Relationship Id="rId1052" Type="http://schemas.openxmlformats.org/officeDocument/2006/relationships/image" Target="../media/image793.png"/><Relationship Id="rId299" Type="http://schemas.openxmlformats.org/officeDocument/2006/relationships/customXml" Target="../ink/ink424.xml"/><Relationship Id="rId727" Type="http://schemas.openxmlformats.org/officeDocument/2006/relationships/image" Target="../media/image631.png"/><Relationship Id="rId934" Type="http://schemas.openxmlformats.org/officeDocument/2006/relationships/image" Target="../media/image734.png"/><Relationship Id="rId63" Type="http://schemas.openxmlformats.org/officeDocument/2006/relationships/customXml" Target="../ink/ink305.xml"/><Relationship Id="rId159" Type="http://schemas.openxmlformats.org/officeDocument/2006/relationships/customXml" Target="../ink/ink354.xml"/><Relationship Id="rId366" Type="http://schemas.openxmlformats.org/officeDocument/2006/relationships/image" Target="../media/image452.png"/><Relationship Id="rId573" Type="http://schemas.openxmlformats.org/officeDocument/2006/relationships/image" Target="../media/image555.png"/><Relationship Id="rId780" Type="http://schemas.openxmlformats.org/officeDocument/2006/relationships/customXml" Target="../ink/ink666.xml"/><Relationship Id="rId1217" Type="http://schemas.openxmlformats.org/officeDocument/2006/relationships/image" Target="../media/image873.png"/><Relationship Id="rId226" Type="http://schemas.openxmlformats.org/officeDocument/2006/relationships/image" Target="../media/image384.png"/><Relationship Id="rId433" Type="http://schemas.openxmlformats.org/officeDocument/2006/relationships/customXml" Target="../ink/ink491.xml"/><Relationship Id="rId878" Type="http://schemas.openxmlformats.org/officeDocument/2006/relationships/image" Target="../media/image706.png"/><Relationship Id="rId1063" Type="http://schemas.openxmlformats.org/officeDocument/2006/relationships/image" Target="../media/image798.png"/><Relationship Id="rId640" Type="http://schemas.openxmlformats.org/officeDocument/2006/relationships/image" Target="../media/image588.png"/><Relationship Id="rId738" Type="http://schemas.openxmlformats.org/officeDocument/2006/relationships/customXml" Target="../ink/ink645.xml"/><Relationship Id="rId945" Type="http://schemas.openxmlformats.org/officeDocument/2006/relationships/customXml" Target="../ink/ink749.xml"/><Relationship Id="rId74" Type="http://schemas.openxmlformats.org/officeDocument/2006/relationships/image" Target="../media/image310.png"/><Relationship Id="rId377" Type="http://schemas.openxmlformats.org/officeDocument/2006/relationships/customXml" Target="../ink/ink463.xml"/><Relationship Id="rId500" Type="http://schemas.openxmlformats.org/officeDocument/2006/relationships/image" Target="../media/image519.png"/><Relationship Id="rId584" Type="http://schemas.openxmlformats.org/officeDocument/2006/relationships/customXml" Target="../ink/ink567.xml"/><Relationship Id="rId805" Type="http://schemas.openxmlformats.org/officeDocument/2006/relationships/customXml" Target="../ink/ink679.xml"/><Relationship Id="rId1130" Type="http://schemas.openxmlformats.org/officeDocument/2006/relationships/image" Target="../media/image830.png"/><Relationship Id="rId5" Type="http://schemas.openxmlformats.org/officeDocument/2006/relationships/customXml" Target="../ink/ink276.xml"/><Relationship Id="rId237" Type="http://schemas.openxmlformats.org/officeDocument/2006/relationships/customXml" Target="../ink/ink393.xml"/><Relationship Id="rId791" Type="http://schemas.openxmlformats.org/officeDocument/2006/relationships/customXml" Target="../ink/ink672.xml"/><Relationship Id="rId889" Type="http://schemas.openxmlformats.org/officeDocument/2006/relationships/customXml" Target="../ink/ink721.xml"/><Relationship Id="rId1074" Type="http://schemas.openxmlformats.org/officeDocument/2006/relationships/customXml" Target="../ink/ink814.xml"/><Relationship Id="rId444" Type="http://schemas.openxmlformats.org/officeDocument/2006/relationships/image" Target="../media/image491.png"/><Relationship Id="rId651" Type="http://schemas.openxmlformats.org/officeDocument/2006/relationships/image" Target="../media/image593.png"/><Relationship Id="rId749" Type="http://schemas.openxmlformats.org/officeDocument/2006/relationships/image" Target="../media/image642.png"/><Relationship Id="rId290" Type="http://schemas.openxmlformats.org/officeDocument/2006/relationships/image" Target="../media/image415.png"/><Relationship Id="rId304" Type="http://schemas.openxmlformats.org/officeDocument/2006/relationships/image" Target="../media/image422.png"/><Relationship Id="rId388" Type="http://schemas.openxmlformats.org/officeDocument/2006/relationships/image" Target="../media/image463.png"/><Relationship Id="rId511" Type="http://schemas.openxmlformats.org/officeDocument/2006/relationships/customXml" Target="../ink/ink530.xml"/><Relationship Id="rId609" Type="http://schemas.openxmlformats.org/officeDocument/2006/relationships/image" Target="../media/image573.png"/><Relationship Id="rId956" Type="http://schemas.openxmlformats.org/officeDocument/2006/relationships/image" Target="../media/image745.png"/><Relationship Id="rId1141" Type="http://schemas.openxmlformats.org/officeDocument/2006/relationships/customXml" Target="../ink/ink849.xml"/><Relationship Id="rId85" Type="http://schemas.openxmlformats.org/officeDocument/2006/relationships/customXml" Target="../ink/ink316.xml"/><Relationship Id="rId150" Type="http://schemas.openxmlformats.org/officeDocument/2006/relationships/image" Target="../media/image346.png"/><Relationship Id="rId595" Type="http://schemas.openxmlformats.org/officeDocument/2006/relationships/image" Target="../media/image566.png"/><Relationship Id="rId816" Type="http://schemas.openxmlformats.org/officeDocument/2006/relationships/image" Target="../media/image675.png"/><Relationship Id="rId1001" Type="http://schemas.openxmlformats.org/officeDocument/2006/relationships/customXml" Target="../ink/ink777.xml"/><Relationship Id="rId248" Type="http://schemas.openxmlformats.org/officeDocument/2006/relationships/image" Target="../media/image395.png"/><Relationship Id="rId455" Type="http://schemas.openxmlformats.org/officeDocument/2006/relationships/customXml" Target="../ink/ink502.xml"/><Relationship Id="rId662" Type="http://schemas.openxmlformats.org/officeDocument/2006/relationships/customXml" Target="../ink/ink607.xml"/><Relationship Id="rId1085" Type="http://schemas.openxmlformats.org/officeDocument/2006/relationships/image" Target="../media/image809.png"/><Relationship Id="rId12" Type="http://schemas.openxmlformats.org/officeDocument/2006/relationships/image" Target="../media/image280.png"/><Relationship Id="rId108" Type="http://schemas.openxmlformats.org/officeDocument/2006/relationships/image" Target="../media/image165.png"/><Relationship Id="rId315" Type="http://schemas.openxmlformats.org/officeDocument/2006/relationships/customXml" Target="../ink/ink432.xml"/><Relationship Id="rId522" Type="http://schemas.openxmlformats.org/officeDocument/2006/relationships/image" Target="../media/image530.png"/><Relationship Id="rId967" Type="http://schemas.openxmlformats.org/officeDocument/2006/relationships/customXml" Target="../ink/ink760.xml"/><Relationship Id="rId1152" Type="http://schemas.openxmlformats.org/officeDocument/2006/relationships/image" Target="../media/image841.png"/><Relationship Id="rId96" Type="http://schemas.openxmlformats.org/officeDocument/2006/relationships/image" Target="../media/image321.png"/><Relationship Id="rId161" Type="http://schemas.openxmlformats.org/officeDocument/2006/relationships/customXml" Target="../ink/ink355.xml"/><Relationship Id="rId399" Type="http://schemas.openxmlformats.org/officeDocument/2006/relationships/customXml" Target="../ink/ink474.xml"/><Relationship Id="rId827" Type="http://schemas.openxmlformats.org/officeDocument/2006/relationships/customXml" Target="../ink/ink690.xml"/><Relationship Id="rId1012" Type="http://schemas.openxmlformats.org/officeDocument/2006/relationships/image" Target="../media/image773.png"/><Relationship Id="rId259" Type="http://schemas.openxmlformats.org/officeDocument/2006/relationships/customXml" Target="../ink/ink404.xml"/><Relationship Id="rId466" Type="http://schemas.openxmlformats.org/officeDocument/2006/relationships/image" Target="../media/image502.png"/><Relationship Id="rId673" Type="http://schemas.openxmlformats.org/officeDocument/2006/relationships/image" Target="../media/image604.png"/><Relationship Id="rId880" Type="http://schemas.openxmlformats.org/officeDocument/2006/relationships/image" Target="../media/image707.png"/><Relationship Id="rId1096" Type="http://schemas.openxmlformats.org/officeDocument/2006/relationships/image" Target="../media/image814.png"/><Relationship Id="rId23" Type="http://schemas.openxmlformats.org/officeDocument/2006/relationships/customXml" Target="../ink/ink285.xml"/><Relationship Id="rId119" Type="http://schemas.openxmlformats.org/officeDocument/2006/relationships/customXml" Target="../ink/ink333.xml"/><Relationship Id="rId326" Type="http://schemas.openxmlformats.org/officeDocument/2006/relationships/image" Target="../media/image433.png"/><Relationship Id="rId533" Type="http://schemas.openxmlformats.org/officeDocument/2006/relationships/customXml" Target="../ink/ink541.xml"/><Relationship Id="rId978" Type="http://schemas.openxmlformats.org/officeDocument/2006/relationships/image" Target="../media/image756.png"/><Relationship Id="rId1163" Type="http://schemas.openxmlformats.org/officeDocument/2006/relationships/customXml" Target="../ink/ink860.xml"/><Relationship Id="rId740" Type="http://schemas.openxmlformats.org/officeDocument/2006/relationships/customXml" Target="../ink/ink646.xml"/><Relationship Id="rId838" Type="http://schemas.openxmlformats.org/officeDocument/2006/relationships/image" Target="../media/image686.png"/><Relationship Id="rId1023" Type="http://schemas.openxmlformats.org/officeDocument/2006/relationships/customXml" Target="../ink/ink788.xml"/><Relationship Id="rId172" Type="http://schemas.openxmlformats.org/officeDocument/2006/relationships/image" Target="../media/image357.png"/><Relationship Id="rId477" Type="http://schemas.openxmlformats.org/officeDocument/2006/relationships/customXml" Target="../ink/ink513.xml"/><Relationship Id="rId600" Type="http://schemas.openxmlformats.org/officeDocument/2006/relationships/customXml" Target="../ink/ink575.xml"/><Relationship Id="rId684" Type="http://schemas.openxmlformats.org/officeDocument/2006/relationships/customXml" Target="../ink/ink618.xml"/><Relationship Id="rId337" Type="http://schemas.openxmlformats.org/officeDocument/2006/relationships/customXml" Target="../ink/ink443.xml"/><Relationship Id="rId891" Type="http://schemas.openxmlformats.org/officeDocument/2006/relationships/customXml" Target="../ink/ink722.xml"/><Relationship Id="rId905" Type="http://schemas.openxmlformats.org/officeDocument/2006/relationships/customXml" Target="../ink/ink729.xml"/><Relationship Id="rId989" Type="http://schemas.openxmlformats.org/officeDocument/2006/relationships/customXml" Target="../ink/ink771.xml"/><Relationship Id="rId34" Type="http://schemas.openxmlformats.org/officeDocument/2006/relationships/image" Target="../media/image291.png"/><Relationship Id="rId544" Type="http://schemas.openxmlformats.org/officeDocument/2006/relationships/image" Target="../media/image541.png"/><Relationship Id="rId751" Type="http://schemas.openxmlformats.org/officeDocument/2006/relationships/image" Target="../media/image643.png"/><Relationship Id="rId849" Type="http://schemas.openxmlformats.org/officeDocument/2006/relationships/customXml" Target="../ink/ink701.xml"/><Relationship Id="rId1174" Type="http://schemas.openxmlformats.org/officeDocument/2006/relationships/image" Target="../media/image852.png"/><Relationship Id="rId183" Type="http://schemas.openxmlformats.org/officeDocument/2006/relationships/customXml" Target="../ink/ink366.xml"/><Relationship Id="rId390" Type="http://schemas.openxmlformats.org/officeDocument/2006/relationships/image" Target="../media/image464.png"/><Relationship Id="rId404" Type="http://schemas.openxmlformats.org/officeDocument/2006/relationships/image" Target="../media/image471.png"/><Relationship Id="rId611" Type="http://schemas.openxmlformats.org/officeDocument/2006/relationships/image" Target="../media/image574.png"/><Relationship Id="rId1034" Type="http://schemas.openxmlformats.org/officeDocument/2006/relationships/image" Target="../media/image784.png"/><Relationship Id="rId250" Type="http://schemas.openxmlformats.org/officeDocument/2006/relationships/image" Target="../media/image396.png"/><Relationship Id="rId488" Type="http://schemas.openxmlformats.org/officeDocument/2006/relationships/image" Target="../media/image513.png"/><Relationship Id="rId695" Type="http://schemas.openxmlformats.org/officeDocument/2006/relationships/image" Target="../media/image615.png"/><Relationship Id="rId709" Type="http://schemas.openxmlformats.org/officeDocument/2006/relationships/image" Target="../media/image622.png"/><Relationship Id="rId916" Type="http://schemas.openxmlformats.org/officeDocument/2006/relationships/image" Target="../media/image725.png"/><Relationship Id="rId1101" Type="http://schemas.openxmlformats.org/officeDocument/2006/relationships/customXml" Target="../ink/ink828.xml"/><Relationship Id="rId45" Type="http://schemas.openxmlformats.org/officeDocument/2006/relationships/customXml" Target="../ink/ink296.xml"/><Relationship Id="rId110" Type="http://schemas.openxmlformats.org/officeDocument/2006/relationships/image" Target="../media/image327.png"/><Relationship Id="rId348" Type="http://schemas.openxmlformats.org/officeDocument/2006/relationships/image" Target="../media/image444.png"/><Relationship Id="rId555" Type="http://schemas.openxmlformats.org/officeDocument/2006/relationships/customXml" Target="../ink/ink552.xml"/><Relationship Id="rId762" Type="http://schemas.openxmlformats.org/officeDocument/2006/relationships/customXml" Target="../ink/ink657.xml"/><Relationship Id="rId1185" Type="http://schemas.openxmlformats.org/officeDocument/2006/relationships/customXml" Target="../ink/ink871.xml"/><Relationship Id="rId194" Type="http://schemas.openxmlformats.org/officeDocument/2006/relationships/image" Target="../media/image368.png"/><Relationship Id="rId208" Type="http://schemas.openxmlformats.org/officeDocument/2006/relationships/image" Target="../media/image375.png"/><Relationship Id="rId415" Type="http://schemas.openxmlformats.org/officeDocument/2006/relationships/customXml" Target="../ink/ink482.xml"/><Relationship Id="rId622" Type="http://schemas.openxmlformats.org/officeDocument/2006/relationships/customXml" Target="../ink/ink586.xml"/><Relationship Id="rId1045" Type="http://schemas.openxmlformats.org/officeDocument/2006/relationships/customXml" Target="../ink/ink799.xml"/><Relationship Id="rId261" Type="http://schemas.openxmlformats.org/officeDocument/2006/relationships/customXml" Target="../ink/ink405.xml"/><Relationship Id="rId499" Type="http://schemas.openxmlformats.org/officeDocument/2006/relationships/customXml" Target="../ink/ink524.xml"/><Relationship Id="rId927" Type="http://schemas.openxmlformats.org/officeDocument/2006/relationships/customXml" Target="../ink/ink740.xml"/><Relationship Id="rId1112" Type="http://schemas.openxmlformats.org/officeDocument/2006/relationships/customXml" Target="../ink/ink834.xml"/><Relationship Id="rId56" Type="http://schemas.openxmlformats.org/officeDocument/2006/relationships/image" Target="../media/image301.png"/><Relationship Id="rId359" Type="http://schemas.openxmlformats.org/officeDocument/2006/relationships/customXml" Target="../ink/ink454.xml"/><Relationship Id="rId566" Type="http://schemas.openxmlformats.org/officeDocument/2006/relationships/customXml" Target="../ink/ink558.xml"/><Relationship Id="rId773" Type="http://schemas.openxmlformats.org/officeDocument/2006/relationships/image" Target="../media/image654.png"/><Relationship Id="rId1196" Type="http://schemas.openxmlformats.org/officeDocument/2006/relationships/image" Target="../media/image863.png"/><Relationship Id="rId121" Type="http://schemas.openxmlformats.org/officeDocument/2006/relationships/customXml" Target="../ink/ink334.xml"/><Relationship Id="rId219" Type="http://schemas.openxmlformats.org/officeDocument/2006/relationships/customXml" Target="../ink/ink384.xml"/><Relationship Id="rId426" Type="http://schemas.openxmlformats.org/officeDocument/2006/relationships/image" Target="../media/image482.png"/><Relationship Id="rId633" Type="http://schemas.openxmlformats.org/officeDocument/2006/relationships/customXml" Target="../ink/ink592.xml"/><Relationship Id="rId980" Type="http://schemas.openxmlformats.org/officeDocument/2006/relationships/image" Target="../media/image757.png"/><Relationship Id="rId1056" Type="http://schemas.openxmlformats.org/officeDocument/2006/relationships/image" Target="../media/image795.png"/><Relationship Id="rId840" Type="http://schemas.openxmlformats.org/officeDocument/2006/relationships/image" Target="../media/image687.png"/><Relationship Id="rId938" Type="http://schemas.openxmlformats.org/officeDocument/2006/relationships/image" Target="../media/image736.png"/><Relationship Id="rId67" Type="http://schemas.openxmlformats.org/officeDocument/2006/relationships/customXml" Target="../ink/ink307.xml"/><Relationship Id="rId272" Type="http://schemas.openxmlformats.org/officeDocument/2006/relationships/image" Target="../media/image407.png"/><Relationship Id="rId577" Type="http://schemas.openxmlformats.org/officeDocument/2006/relationships/image" Target="../media/image557.png"/><Relationship Id="rId700" Type="http://schemas.openxmlformats.org/officeDocument/2006/relationships/customXml" Target="../ink/ink626.xml"/><Relationship Id="rId1123" Type="http://schemas.openxmlformats.org/officeDocument/2006/relationships/customXml" Target="../ink/ink840.xml"/><Relationship Id="rId132" Type="http://schemas.openxmlformats.org/officeDocument/2006/relationships/image" Target="../media/image338.png"/><Relationship Id="rId784" Type="http://schemas.openxmlformats.org/officeDocument/2006/relationships/customXml" Target="../ink/ink668.xml"/><Relationship Id="rId991" Type="http://schemas.openxmlformats.org/officeDocument/2006/relationships/customXml" Target="../ink/ink772.xml"/><Relationship Id="rId1067" Type="http://schemas.openxmlformats.org/officeDocument/2006/relationships/image" Target="../media/image800.png"/><Relationship Id="rId437" Type="http://schemas.openxmlformats.org/officeDocument/2006/relationships/customXml" Target="../ink/ink493.xml"/><Relationship Id="rId644" Type="http://schemas.openxmlformats.org/officeDocument/2006/relationships/customXml" Target="../ink/ink598.xml"/><Relationship Id="rId851" Type="http://schemas.openxmlformats.org/officeDocument/2006/relationships/customXml" Target="../ink/ink702.xml"/><Relationship Id="rId283" Type="http://schemas.openxmlformats.org/officeDocument/2006/relationships/customXml" Target="../ink/ink416.xml"/><Relationship Id="rId490" Type="http://schemas.openxmlformats.org/officeDocument/2006/relationships/image" Target="../media/image514.png"/><Relationship Id="rId504" Type="http://schemas.openxmlformats.org/officeDocument/2006/relationships/image" Target="../media/image521.png"/><Relationship Id="rId711" Type="http://schemas.openxmlformats.org/officeDocument/2006/relationships/image" Target="../media/image623.png"/><Relationship Id="rId949" Type="http://schemas.openxmlformats.org/officeDocument/2006/relationships/customXml" Target="../ink/ink751.xml"/><Relationship Id="rId1134" Type="http://schemas.openxmlformats.org/officeDocument/2006/relationships/image" Target="../media/image832.png"/><Relationship Id="rId78" Type="http://schemas.openxmlformats.org/officeDocument/2006/relationships/image" Target="../media/image312.png"/><Relationship Id="rId143" Type="http://schemas.openxmlformats.org/officeDocument/2006/relationships/customXml" Target="../ink/ink345.xml"/><Relationship Id="rId350" Type="http://schemas.openxmlformats.org/officeDocument/2006/relationships/image" Target="../media/image445.png"/><Relationship Id="rId588" Type="http://schemas.openxmlformats.org/officeDocument/2006/relationships/customXml" Target="../ink/ink569.xml"/><Relationship Id="rId795" Type="http://schemas.openxmlformats.org/officeDocument/2006/relationships/customXml" Target="../ink/ink674.xml"/><Relationship Id="rId809" Type="http://schemas.openxmlformats.org/officeDocument/2006/relationships/customXml" Target="../ink/ink681.xml"/><Relationship Id="rId1201" Type="http://schemas.openxmlformats.org/officeDocument/2006/relationships/customXml" Target="../ink/ink879.xml"/><Relationship Id="rId9" Type="http://schemas.openxmlformats.org/officeDocument/2006/relationships/customXml" Target="../ink/ink278.xml"/><Relationship Id="rId210" Type="http://schemas.openxmlformats.org/officeDocument/2006/relationships/image" Target="../media/image376.png"/><Relationship Id="rId448" Type="http://schemas.openxmlformats.org/officeDocument/2006/relationships/image" Target="../media/image493.png"/><Relationship Id="rId655" Type="http://schemas.openxmlformats.org/officeDocument/2006/relationships/image" Target="../media/image595.png"/><Relationship Id="rId862" Type="http://schemas.openxmlformats.org/officeDocument/2006/relationships/image" Target="../media/image698.png"/><Relationship Id="rId1078" Type="http://schemas.openxmlformats.org/officeDocument/2006/relationships/customXml" Target="../ink/ink816.xml"/><Relationship Id="rId294" Type="http://schemas.openxmlformats.org/officeDocument/2006/relationships/image" Target="../media/image417.png"/><Relationship Id="rId308" Type="http://schemas.openxmlformats.org/officeDocument/2006/relationships/image" Target="../media/image424.png"/><Relationship Id="rId515" Type="http://schemas.openxmlformats.org/officeDocument/2006/relationships/customXml" Target="../ink/ink532.xml"/><Relationship Id="rId722" Type="http://schemas.openxmlformats.org/officeDocument/2006/relationships/customXml" Target="../ink/ink637.xml"/><Relationship Id="rId1145" Type="http://schemas.openxmlformats.org/officeDocument/2006/relationships/customXml" Target="../ink/ink851.xml"/><Relationship Id="rId89" Type="http://schemas.openxmlformats.org/officeDocument/2006/relationships/customXml" Target="../ink/ink318.xml"/><Relationship Id="rId154" Type="http://schemas.openxmlformats.org/officeDocument/2006/relationships/image" Target="../media/image348.png"/><Relationship Id="rId361" Type="http://schemas.openxmlformats.org/officeDocument/2006/relationships/customXml" Target="../ink/ink455.xml"/><Relationship Id="rId599" Type="http://schemas.openxmlformats.org/officeDocument/2006/relationships/image" Target="../media/image568.png"/><Relationship Id="rId1005" Type="http://schemas.openxmlformats.org/officeDocument/2006/relationships/customXml" Target="../ink/ink779.xml"/><Relationship Id="rId1212" Type="http://schemas.openxmlformats.org/officeDocument/2006/relationships/customXml" Target="../ink/ink885.xml"/><Relationship Id="rId459" Type="http://schemas.openxmlformats.org/officeDocument/2006/relationships/customXml" Target="../ink/ink504.xml"/><Relationship Id="rId666" Type="http://schemas.openxmlformats.org/officeDocument/2006/relationships/customXml" Target="../ink/ink609.xml"/><Relationship Id="rId873" Type="http://schemas.openxmlformats.org/officeDocument/2006/relationships/customXml" Target="../ink/ink713.xml"/><Relationship Id="rId1089" Type="http://schemas.openxmlformats.org/officeDocument/2006/relationships/image" Target="../media/image811.png"/><Relationship Id="rId16" Type="http://schemas.openxmlformats.org/officeDocument/2006/relationships/image" Target="../media/image282.png"/><Relationship Id="rId221" Type="http://schemas.openxmlformats.org/officeDocument/2006/relationships/customXml" Target="../ink/ink385.xml"/><Relationship Id="rId319" Type="http://schemas.openxmlformats.org/officeDocument/2006/relationships/customXml" Target="../ink/ink434.xml"/><Relationship Id="rId526" Type="http://schemas.openxmlformats.org/officeDocument/2006/relationships/image" Target="../media/image532.png"/><Relationship Id="rId1156" Type="http://schemas.openxmlformats.org/officeDocument/2006/relationships/image" Target="../media/image843.png"/><Relationship Id="rId733" Type="http://schemas.openxmlformats.org/officeDocument/2006/relationships/image" Target="../media/image634.png"/><Relationship Id="rId940" Type="http://schemas.openxmlformats.org/officeDocument/2006/relationships/image" Target="../media/image737.png"/><Relationship Id="rId1016" Type="http://schemas.openxmlformats.org/officeDocument/2006/relationships/image" Target="../media/image775.png"/><Relationship Id="rId165" Type="http://schemas.openxmlformats.org/officeDocument/2006/relationships/customXml" Target="../ink/ink357.xml"/><Relationship Id="rId372" Type="http://schemas.openxmlformats.org/officeDocument/2006/relationships/image" Target="../media/image455.png"/><Relationship Id="rId677" Type="http://schemas.openxmlformats.org/officeDocument/2006/relationships/image" Target="../media/image606.png"/><Relationship Id="rId800" Type="http://schemas.openxmlformats.org/officeDocument/2006/relationships/image" Target="../media/image667.png"/><Relationship Id="rId1223" Type="http://schemas.openxmlformats.org/officeDocument/2006/relationships/image" Target="../media/image876.png"/><Relationship Id="rId232" Type="http://schemas.openxmlformats.org/officeDocument/2006/relationships/image" Target="../media/image387.png"/><Relationship Id="rId884" Type="http://schemas.openxmlformats.org/officeDocument/2006/relationships/image" Target="../media/image709.png"/><Relationship Id="rId27" Type="http://schemas.openxmlformats.org/officeDocument/2006/relationships/customXml" Target="../ink/ink287.xml"/><Relationship Id="rId537" Type="http://schemas.openxmlformats.org/officeDocument/2006/relationships/customXml" Target="../ink/ink543.xml"/><Relationship Id="rId744" Type="http://schemas.openxmlformats.org/officeDocument/2006/relationships/customXml" Target="../ink/ink648.xml"/><Relationship Id="rId951" Type="http://schemas.openxmlformats.org/officeDocument/2006/relationships/customXml" Target="../ink/ink752.xml"/><Relationship Id="rId1167" Type="http://schemas.openxmlformats.org/officeDocument/2006/relationships/customXml" Target="../ink/ink862.xml"/><Relationship Id="rId80" Type="http://schemas.openxmlformats.org/officeDocument/2006/relationships/image" Target="../media/image313.png"/><Relationship Id="rId176" Type="http://schemas.openxmlformats.org/officeDocument/2006/relationships/image" Target="../media/image359.png"/><Relationship Id="rId383" Type="http://schemas.openxmlformats.org/officeDocument/2006/relationships/customXml" Target="../ink/ink466.xml"/><Relationship Id="rId590" Type="http://schemas.openxmlformats.org/officeDocument/2006/relationships/customXml" Target="../ink/ink570.xml"/><Relationship Id="rId604" Type="http://schemas.openxmlformats.org/officeDocument/2006/relationships/customXml" Target="../ink/ink577.xml"/><Relationship Id="rId811" Type="http://schemas.openxmlformats.org/officeDocument/2006/relationships/customXml" Target="../ink/ink682.xml"/><Relationship Id="rId1027" Type="http://schemas.openxmlformats.org/officeDocument/2006/relationships/customXml" Target="../ink/ink790.xml"/><Relationship Id="rId243" Type="http://schemas.openxmlformats.org/officeDocument/2006/relationships/customXml" Target="../ink/ink396.xml"/><Relationship Id="rId450" Type="http://schemas.openxmlformats.org/officeDocument/2006/relationships/image" Target="../media/image494.png"/><Relationship Id="rId688" Type="http://schemas.openxmlformats.org/officeDocument/2006/relationships/customXml" Target="../ink/ink620.xml"/><Relationship Id="rId895" Type="http://schemas.openxmlformats.org/officeDocument/2006/relationships/customXml" Target="../ink/ink724.xml"/><Relationship Id="rId909" Type="http://schemas.openxmlformats.org/officeDocument/2006/relationships/customXml" Target="../ink/ink731.xml"/><Relationship Id="rId1080" Type="http://schemas.openxmlformats.org/officeDocument/2006/relationships/customXml" Target="../ink/ink817.xml"/><Relationship Id="rId38" Type="http://schemas.openxmlformats.org/officeDocument/2006/relationships/image" Target="../media/image293.png"/><Relationship Id="rId103" Type="http://schemas.openxmlformats.org/officeDocument/2006/relationships/customXml" Target="../ink/ink325.xml"/><Relationship Id="rId310" Type="http://schemas.openxmlformats.org/officeDocument/2006/relationships/image" Target="../media/image425.png"/><Relationship Id="rId548" Type="http://schemas.openxmlformats.org/officeDocument/2006/relationships/image" Target="../media/image543.png"/><Relationship Id="rId755" Type="http://schemas.openxmlformats.org/officeDocument/2006/relationships/image" Target="../media/image645.png"/><Relationship Id="rId962" Type="http://schemas.openxmlformats.org/officeDocument/2006/relationships/image" Target="../media/image748.png"/><Relationship Id="rId1178" Type="http://schemas.openxmlformats.org/officeDocument/2006/relationships/image" Target="../media/image854.png"/><Relationship Id="rId91" Type="http://schemas.openxmlformats.org/officeDocument/2006/relationships/customXml" Target="../ink/ink319.xml"/><Relationship Id="rId187" Type="http://schemas.openxmlformats.org/officeDocument/2006/relationships/customXml" Target="../ink/ink368.xml"/><Relationship Id="rId394" Type="http://schemas.openxmlformats.org/officeDocument/2006/relationships/image" Target="../media/image466.png"/><Relationship Id="rId408" Type="http://schemas.openxmlformats.org/officeDocument/2006/relationships/image" Target="../media/image473.png"/><Relationship Id="rId615" Type="http://schemas.openxmlformats.org/officeDocument/2006/relationships/image" Target="../media/image576.png"/><Relationship Id="rId822" Type="http://schemas.openxmlformats.org/officeDocument/2006/relationships/image" Target="../media/image678.png"/><Relationship Id="rId1038" Type="http://schemas.openxmlformats.org/officeDocument/2006/relationships/image" Target="../media/image786.png"/><Relationship Id="rId254" Type="http://schemas.openxmlformats.org/officeDocument/2006/relationships/image" Target="../media/image398.png"/><Relationship Id="rId699" Type="http://schemas.openxmlformats.org/officeDocument/2006/relationships/image" Target="../media/image617.png"/><Relationship Id="rId1091" Type="http://schemas.openxmlformats.org/officeDocument/2006/relationships/customXml" Target="../ink/ink823.xml"/><Relationship Id="rId1105" Type="http://schemas.openxmlformats.org/officeDocument/2006/relationships/customXml" Target="../ink/ink830.xml"/><Relationship Id="rId49" Type="http://schemas.openxmlformats.org/officeDocument/2006/relationships/customXml" Target="../ink/ink298.xml"/><Relationship Id="rId114" Type="http://schemas.openxmlformats.org/officeDocument/2006/relationships/image" Target="../media/image329.png"/><Relationship Id="rId461" Type="http://schemas.openxmlformats.org/officeDocument/2006/relationships/customXml" Target="../ink/ink505.xml"/><Relationship Id="rId559" Type="http://schemas.openxmlformats.org/officeDocument/2006/relationships/image" Target="../media/image548.png"/><Relationship Id="rId766" Type="http://schemas.openxmlformats.org/officeDocument/2006/relationships/customXml" Target="../ink/ink659.xml"/><Relationship Id="rId1189" Type="http://schemas.openxmlformats.org/officeDocument/2006/relationships/customXml" Target="../ink/ink873.xml"/><Relationship Id="rId198" Type="http://schemas.openxmlformats.org/officeDocument/2006/relationships/image" Target="../media/image370.png"/><Relationship Id="rId321" Type="http://schemas.openxmlformats.org/officeDocument/2006/relationships/customXml" Target="../ink/ink435.xml"/><Relationship Id="rId419" Type="http://schemas.openxmlformats.org/officeDocument/2006/relationships/customXml" Target="../ink/ink484.xml"/><Relationship Id="rId626" Type="http://schemas.openxmlformats.org/officeDocument/2006/relationships/customXml" Target="../ink/ink588.xml"/><Relationship Id="rId973" Type="http://schemas.openxmlformats.org/officeDocument/2006/relationships/customXml" Target="../ink/ink763.xml"/><Relationship Id="rId1049" Type="http://schemas.openxmlformats.org/officeDocument/2006/relationships/customXml" Target="../ink/ink801.xml"/><Relationship Id="rId833" Type="http://schemas.openxmlformats.org/officeDocument/2006/relationships/customXml" Target="../ink/ink693.xml"/><Relationship Id="rId1116" Type="http://schemas.openxmlformats.org/officeDocument/2006/relationships/customXml" Target="../ink/ink836.xml"/><Relationship Id="rId265" Type="http://schemas.openxmlformats.org/officeDocument/2006/relationships/customXml" Target="../ink/ink407.xml"/><Relationship Id="rId472" Type="http://schemas.openxmlformats.org/officeDocument/2006/relationships/image" Target="../media/image505.png"/><Relationship Id="rId900" Type="http://schemas.openxmlformats.org/officeDocument/2006/relationships/image" Target="../media/image717.png"/><Relationship Id="rId125" Type="http://schemas.openxmlformats.org/officeDocument/2006/relationships/customXml" Target="../ink/ink336.xml"/><Relationship Id="rId332" Type="http://schemas.openxmlformats.org/officeDocument/2006/relationships/image" Target="../media/image436.png"/><Relationship Id="rId777" Type="http://schemas.openxmlformats.org/officeDocument/2006/relationships/image" Target="../media/image656.png"/><Relationship Id="rId984" Type="http://schemas.openxmlformats.org/officeDocument/2006/relationships/image" Target="../media/image759.png"/><Relationship Id="rId637" Type="http://schemas.openxmlformats.org/officeDocument/2006/relationships/customXml" Target="../ink/ink594.xml"/><Relationship Id="rId844" Type="http://schemas.openxmlformats.org/officeDocument/2006/relationships/image" Target="../media/image689.png"/><Relationship Id="rId276" Type="http://schemas.openxmlformats.org/officeDocument/2006/relationships/image" Target="../media/image409.png"/><Relationship Id="rId483" Type="http://schemas.openxmlformats.org/officeDocument/2006/relationships/customXml" Target="../ink/ink516.xml"/><Relationship Id="rId690" Type="http://schemas.openxmlformats.org/officeDocument/2006/relationships/customXml" Target="../ink/ink621.xml"/><Relationship Id="rId704" Type="http://schemas.openxmlformats.org/officeDocument/2006/relationships/customXml" Target="../ink/ink628.xml"/><Relationship Id="rId911" Type="http://schemas.openxmlformats.org/officeDocument/2006/relationships/customXml" Target="../ink/ink732.xml"/><Relationship Id="rId1127" Type="http://schemas.openxmlformats.org/officeDocument/2006/relationships/customXml" Target="../ink/ink842.xml"/><Relationship Id="rId40" Type="http://schemas.openxmlformats.org/officeDocument/2006/relationships/image" Target="../media/image294.png"/><Relationship Id="rId136" Type="http://schemas.openxmlformats.org/officeDocument/2006/relationships/image" Target="../media/image340.png"/><Relationship Id="rId343" Type="http://schemas.openxmlformats.org/officeDocument/2006/relationships/customXml" Target="../ink/ink446.xml"/><Relationship Id="rId550" Type="http://schemas.openxmlformats.org/officeDocument/2006/relationships/image" Target="../media/image544.png"/><Relationship Id="rId788" Type="http://schemas.openxmlformats.org/officeDocument/2006/relationships/image" Target="../media/image661.png"/><Relationship Id="rId995" Type="http://schemas.openxmlformats.org/officeDocument/2006/relationships/customXml" Target="../ink/ink774.xml"/><Relationship Id="rId1180" Type="http://schemas.openxmlformats.org/officeDocument/2006/relationships/image" Target="../media/image855.png"/><Relationship Id="rId203" Type="http://schemas.openxmlformats.org/officeDocument/2006/relationships/customXml" Target="../ink/ink376.xml"/><Relationship Id="rId648" Type="http://schemas.openxmlformats.org/officeDocument/2006/relationships/customXml" Target="../ink/ink600.xml"/><Relationship Id="rId855" Type="http://schemas.openxmlformats.org/officeDocument/2006/relationships/customXml" Target="../ink/ink704.xml"/><Relationship Id="rId1040" Type="http://schemas.openxmlformats.org/officeDocument/2006/relationships/image" Target="../media/image787.png"/><Relationship Id="rId287" Type="http://schemas.openxmlformats.org/officeDocument/2006/relationships/customXml" Target="../ink/ink418.xml"/><Relationship Id="rId410" Type="http://schemas.openxmlformats.org/officeDocument/2006/relationships/image" Target="../media/image474.png"/><Relationship Id="rId494" Type="http://schemas.openxmlformats.org/officeDocument/2006/relationships/image" Target="../media/image516.png"/><Relationship Id="rId508" Type="http://schemas.openxmlformats.org/officeDocument/2006/relationships/image" Target="../media/image523.png"/><Relationship Id="rId715" Type="http://schemas.openxmlformats.org/officeDocument/2006/relationships/image" Target="../media/image625.png"/><Relationship Id="rId922" Type="http://schemas.openxmlformats.org/officeDocument/2006/relationships/image" Target="../media/image728.png"/><Relationship Id="rId1138" Type="http://schemas.openxmlformats.org/officeDocument/2006/relationships/image" Target="../media/image834.png"/><Relationship Id="rId147" Type="http://schemas.openxmlformats.org/officeDocument/2006/relationships/customXml" Target="../ink/ink348.xml"/><Relationship Id="rId354" Type="http://schemas.openxmlformats.org/officeDocument/2006/relationships/image" Target="../media/image447.png"/><Relationship Id="rId799" Type="http://schemas.openxmlformats.org/officeDocument/2006/relationships/customXml" Target="../ink/ink676.xml"/><Relationship Id="rId1191" Type="http://schemas.openxmlformats.org/officeDocument/2006/relationships/customXml" Target="../ink/ink874.xml"/><Relationship Id="rId1205" Type="http://schemas.openxmlformats.org/officeDocument/2006/relationships/customXml" Target="../ink/ink881.xml"/><Relationship Id="rId51" Type="http://schemas.openxmlformats.org/officeDocument/2006/relationships/customXml" Target="../ink/ink299.xml"/><Relationship Id="rId561" Type="http://schemas.openxmlformats.org/officeDocument/2006/relationships/image" Target="../media/image549.png"/><Relationship Id="rId659" Type="http://schemas.openxmlformats.org/officeDocument/2006/relationships/image" Target="../media/image597.png"/><Relationship Id="rId866" Type="http://schemas.openxmlformats.org/officeDocument/2006/relationships/image" Target="../media/image700.png"/><Relationship Id="rId214" Type="http://schemas.openxmlformats.org/officeDocument/2006/relationships/image" Target="../media/image378.png"/><Relationship Id="rId298" Type="http://schemas.openxmlformats.org/officeDocument/2006/relationships/image" Target="../media/image419.png"/><Relationship Id="rId421" Type="http://schemas.openxmlformats.org/officeDocument/2006/relationships/customXml" Target="../ink/ink485.xml"/><Relationship Id="rId519" Type="http://schemas.openxmlformats.org/officeDocument/2006/relationships/customXml" Target="../ink/ink534.xml"/><Relationship Id="rId1051" Type="http://schemas.openxmlformats.org/officeDocument/2006/relationships/customXml" Target="../ink/ink802.xml"/><Relationship Id="rId1149" Type="http://schemas.openxmlformats.org/officeDocument/2006/relationships/customXml" Target="../ink/ink853.xml"/><Relationship Id="rId158" Type="http://schemas.openxmlformats.org/officeDocument/2006/relationships/image" Target="../media/image350.png"/><Relationship Id="rId726" Type="http://schemas.openxmlformats.org/officeDocument/2006/relationships/customXml" Target="../ink/ink639.xml"/><Relationship Id="rId933" Type="http://schemas.openxmlformats.org/officeDocument/2006/relationships/customXml" Target="../ink/ink743.xml"/><Relationship Id="rId1009" Type="http://schemas.openxmlformats.org/officeDocument/2006/relationships/customXml" Target="../ink/ink781.xml"/><Relationship Id="rId62" Type="http://schemas.openxmlformats.org/officeDocument/2006/relationships/image" Target="../media/image304.png"/><Relationship Id="rId365" Type="http://schemas.openxmlformats.org/officeDocument/2006/relationships/customXml" Target="../ink/ink457.xml"/><Relationship Id="rId572" Type="http://schemas.openxmlformats.org/officeDocument/2006/relationships/customXml" Target="../ink/ink561.xml"/><Relationship Id="rId1216" Type="http://schemas.openxmlformats.org/officeDocument/2006/relationships/customXml" Target="../ink/ink887.xml"/><Relationship Id="rId225" Type="http://schemas.openxmlformats.org/officeDocument/2006/relationships/customXml" Target="../ink/ink387.xml"/><Relationship Id="rId432" Type="http://schemas.openxmlformats.org/officeDocument/2006/relationships/image" Target="../media/image485.png"/><Relationship Id="rId877" Type="http://schemas.openxmlformats.org/officeDocument/2006/relationships/customXml" Target="../ink/ink715.xml"/><Relationship Id="rId1062" Type="http://schemas.openxmlformats.org/officeDocument/2006/relationships/customXml" Target="../ink/ink808.xml"/><Relationship Id="rId737" Type="http://schemas.openxmlformats.org/officeDocument/2006/relationships/image" Target="../media/image636.png"/><Relationship Id="rId944" Type="http://schemas.openxmlformats.org/officeDocument/2006/relationships/image" Target="../media/image739.png"/><Relationship Id="rId73" Type="http://schemas.openxmlformats.org/officeDocument/2006/relationships/customXml" Target="../ink/ink310.xml"/><Relationship Id="rId169" Type="http://schemas.openxmlformats.org/officeDocument/2006/relationships/customXml" Target="../ink/ink359.xml"/><Relationship Id="rId376" Type="http://schemas.openxmlformats.org/officeDocument/2006/relationships/image" Target="../media/image457.png"/><Relationship Id="rId583" Type="http://schemas.openxmlformats.org/officeDocument/2006/relationships/image" Target="../media/image560.png"/><Relationship Id="rId790" Type="http://schemas.openxmlformats.org/officeDocument/2006/relationships/image" Target="../media/image662.png"/><Relationship Id="rId804" Type="http://schemas.openxmlformats.org/officeDocument/2006/relationships/image" Target="../media/image669.png"/><Relationship Id="rId4" Type="http://schemas.openxmlformats.org/officeDocument/2006/relationships/image" Target="../media/image276.png"/><Relationship Id="rId236" Type="http://schemas.openxmlformats.org/officeDocument/2006/relationships/image" Target="../media/image389.png"/><Relationship Id="rId443" Type="http://schemas.openxmlformats.org/officeDocument/2006/relationships/customXml" Target="../ink/ink496.xml"/><Relationship Id="rId650" Type="http://schemas.openxmlformats.org/officeDocument/2006/relationships/customXml" Target="../ink/ink601.xml"/><Relationship Id="rId888" Type="http://schemas.openxmlformats.org/officeDocument/2006/relationships/image" Target="../media/image711.png"/><Relationship Id="rId1073" Type="http://schemas.openxmlformats.org/officeDocument/2006/relationships/image" Target="../media/image803.png"/><Relationship Id="rId303" Type="http://schemas.openxmlformats.org/officeDocument/2006/relationships/customXml" Target="../ink/ink426.xml"/><Relationship Id="rId748" Type="http://schemas.openxmlformats.org/officeDocument/2006/relationships/customXml" Target="../ink/ink650.xml"/><Relationship Id="rId955" Type="http://schemas.openxmlformats.org/officeDocument/2006/relationships/customXml" Target="../ink/ink754.xml"/><Relationship Id="rId1140" Type="http://schemas.openxmlformats.org/officeDocument/2006/relationships/image" Target="../media/image835.png"/><Relationship Id="rId84" Type="http://schemas.openxmlformats.org/officeDocument/2006/relationships/image" Target="../media/image315.png"/><Relationship Id="rId387" Type="http://schemas.openxmlformats.org/officeDocument/2006/relationships/customXml" Target="../ink/ink468.xml"/><Relationship Id="rId510" Type="http://schemas.openxmlformats.org/officeDocument/2006/relationships/image" Target="../media/image524.png"/><Relationship Id="rId594" Type="http://schemas.openxmlformats.org/officeDocument/2006/relationships/customXml" Target="../ink/ink572.xml"/><Relationship Id="rId608" Type="http://schemas.openxmlformats.org/officeDocument/2006/relationships/customXml" Target="../ink/ink579.xml"/><Relationship Id="rId815" Type="http://schemas.openxmlformats.org/officeDocument/2006/relationships/customXml" Target="../ink/ink684.xml"/><Relationship Id="rId247" Type="http://schemas.openxmlformats.org/officeDocument/2006/relationships/customXml" Target="../ink/ink398.xml"/><Relationship Id="rId899" Type="http://schemas.openxmlformats.org/officeDocument/2006/relationships/customXml" Target="../ink/ink726.xml"/><Relationship Id="rId1000" Type="http://schemas.openxmlformats.org/officeDocument/2006/relationships/image" Target="../media/image767.png"/><Relationship Id="rId1084" Type="http://schemas.openxmlformats.org/officeDocument/2006/relationships/customXml" Target="../ink/ink819.xml"/><Relationship Id="rId107" Type="http://schemas.openxmlformats.org/officeDocument/2006/relationships/customXml" Target="../ink/ink327.xml"/><Relationship Id="rId454" Type="http://schemas.openxmlformats.org/officeDocument/2006/relationships/image" Target="../media/image496.png"/><Relationship Id="rId661" Type="http://schemas.openxmlformats.org/officeDocument/2006/relationships/image" Target="../media/image598.png"/><Relationship Id="rId759" Type="http://schemas.openxmlformats.org/officeDocument/2006/relationships/image" Target="../media/image647.png"/><Relationship Id="rId966" Type="http://schemas.openxmlformats.org/officeDocument/2006/relationships/image" Target="../media/image750.png"/><Relationship Id="rId11" Type="http://schemas.openxmlformats.org/officeDocument/2006/relationships/customXml" Target="../ink/ink279.xml"/><Relationship Id="rId314" Type="http://schemas.openxmlformats.org/officeDocument/2006/relationships/image" Target="../media/image427.png"/><Relationship Id="rId398" Type="http://schemas.openxmlformats.org/officeDocument/2006/relationships/image" Target="../media/image468.png"/><Relationship Id="rId521" Type="http://schemas.openxmlformats.org/officeDocument/2006/relationships/customXml" Target="../ink/ink535.xml"/><Relationship Id="rId619" Type="http://schemas.openxmlformats.org/officeDocument/2006/relationships/image" Target="../media/image578.png"/><Relationship Id="rId1151" Type="http://schemas.openxmlformats.org/officeDocument/2006/relationships/customXml" Target="../ink/ink854.xml"/><Relationship Id="rId95" Type="http://schemas.openxmlformats.org/officeDocument/2006/relationships/customXml" Target="../ink/ink321.xml"/><Relationship Id="rId160" Type="http://schemas.openxmlformats.org/officeDocument/2006/relationships/image" Target="../media/image351.png"/><Relationship Id="rId826" Type="http://schemas.openxmlformats.org/officeDocument/2006/relationships/image" Target="../media/image680.png"/><Relationship Id="rId1011" Type="http://schemas.openxmlformats.org/officeDocument/2006/relationships/customXml" Target="../ink/ink782.xml"/><Relationship Id="rId1109" Type="http://schemas.openxmlformats.org/officeDocument/2006/relationships/customXml" Target="../ink/ink832.xml"/><Relationship Id="rId258" Type="http://schemas.openxmlformats.org/officeDocument/2006/relationships/image" Target="../media/image400.png"/><Relationship Id="rId465" Type="http://schemas.openxmlformats.org/officeDocument/2006/relationships/customXml" Target="../ink/ink507.xml"/><Relationship Id="rId672" Type="http://schemas.openxmlformats.org/officeDocument/2006/relationships/customXml" Target="../ink/ink612.xml"/><Relationship Id="rId1095" Type="http://schemas.openxmlformats.org/officeDocument/2006/relationships/customXml" Target="../ink/ink825.xml"/><Relationship Id="rId22" Type="http://schemas.openxmlformats.org/officeDocument/2006/relationships/image" Target="../media/image285.png"/><Relationship Id="rId118" Type="http://schemas.openxmlformats.org/officeDocument/2006/relationships/image" Target="../media/image331.png"/><Relationship Id="rId325" Type="http://schemas.openxmlformats.org/officeDocument/2006/relationships/customXml" Target="../ink/ink437.xml"/><Relationship Id="rId532" Type="http://schemas.openxmlformats.org/officeDocument/2006/relationships/image" Target="../media/image535.png"/><Relationship Id="rId977" Type="http://schemas.openxmlformats.org/officeDocument/2006/relationships/customXml" Target="../ink/ink765.xml"/><Relationship Id="rId1162" Type="http://schemas.openxmlformats.org/officeDocument/2006/relationships/image" Target="../media/image846.png"/><Relationship Id="rId171" Type="http://schemas.openxmlformats.org/officeDocument/2006/relationships/customXml" Target="../ink/ink360.xml"/><Relationship Id="rId837" Type="http://schemas.openxmlformats.org/officeDocument/2006/relationships/customXml" Target="../ink/ink695.xml"/><Relationship Id="rId1022" Type="http://schemas.openxmlformats.org/officeDocument/2006/relationships/image" Target="../media/image778.png"/><Relationship Id="rId269" Type="http://schemas.openxmlformats.org/officeDocument/2006/relationships/customXml" Target="../ink/ink409.xml"/><Relationship Id="rId476" Type="http://schemas.openxmlformats.org/officeDocument/2006/relationships/image" Target="../media/image507.png"/><Relationship Id="rId683" Type="http://schemas.openxmlformats.org/officeDocument/2006/relationships/image" Target="../media/image609.png"/><Relationship Id="rId890" Type="http://schemas.openxmlformats.org/officeDocument/2006/relationships/image" Target="../media/image712.png"/><Relationship Id="rId904" Type="http://schemas.openxmlformats.org/officeDocument/2006/relationships/image" Target="../media/image719.png"/><Relationship Id="rId33" Type="http://schemas.openxmlformats.org/officeDocument/2006/relationships/customXml" Target="../ink/ink290.xml"/><Relationship Id="rId129" Type="http://schemas.openxmlformats.org/officeDocument/2006/relationships/customXml" Target="../ink/ink338.xml"/><Relationship Id="rId336" Type="http://schemas.openxmlformats.org/officeDocument/2006/relationships/image" Target="../media/image438.png"/><Relationship Id="rId543" Type="http://schemas.openxmlformats.org/officeDocument/2006/relationships/customXml" Target="../ink/ink546.xml"/><Relationship Id="rId988" Type="http://schemas.openxmlformats.org/officeDocument/2006/relationships/image" Target="../media/image761.png"/><Relationship Id="rId1173" Type="http://schemas.openxmlformats.org/officeDocument/2006/relationships/customXml" Target="../ink/ink865.xml"/><Relationship Id="rId182" Type="http://schemas.openxmlformats.org/officeDocument/2006/relationships/image" Target="../media/image362.png"/><Relationship Id="rId403" Type="http://schemas.openxmlformats.org/officeDocument/2006/relationships/customXml" Target="../ink/ink476.xml"/><Relationship Id="rId750" Type="http://schemas.openxmlformats.org/officeDocument/2006/relationships/customXml" Target="../ink/ink651.xml"/><Relationship Id="rId848" Type="http://schemas.openxmlformats.org/officeDocument/2006/relationships/image" Target="../media/image691.png"/><Relationship Id="rId1033" Type="http://schemas.openxmlformats.org/officeDocument/2006/relationships/customXml" Target="../ink/ink793.xml"/><Relationship Id="rId487" Type="http://schemas.openxmlformats.org/officeDocument/2006/relationships/customXml" Target="../ink/ink518.xml"/><Relationship Id="rId610" Type="http://schemas.openxmlformats.org/officeDocument/2006/relationships/customXml" Target="../ink/ink580.xml"/><Relationship Id="rId694" Type="http://schemas.openxmlformats.org/officeDocument/2006/relationships/customXml" Target="../ink/ink623.xml"/><Relationship Id="rId708" Type="http://schemas.openxmlformats.org/officeDocument/2006/relationships/customXml" Target="../ink/ink630.xml"/><Relationship Id="rId915" Type="http://schemas.openxmlformats.org/officeDocument/2006/relationships/customXml" Target="../ink/ink734.xml"/><Relationship Id="rId347" Type="http://schemas.openxmlformats.org/officeDocument/2006/relationships/customXml" Target="../ink/ink448.xml"/><Relationship Id="rId999" Type="http://schemas.openxmlformats.org/officeDocument/2006/relationships/customXml" Target="../ink/ink776.xml"/><Relationship Id="rId1100" Type="http://schemas.openxmlformats.org/officeDocument/2006/relationships/image" Target="../media/image816.png"/><Relationship Id="rId1184" Type="http://schemas.openxmlformats.org/officeDocument/2006/relationships/image" Target="../media/image857.png"/><Relationship Id="rId44" Type="http://schemas.openxmlformats.org/officeDocument/2006/relationships/image" Target="../media/image296.png"/><Relationship Id="rId554" Type="http://schemas.openxmlformats.org/officeDocument/2006/relationships/image" Target="../media/image546.png"/><Relationship Id="rId761" Type="http://schemas.openxmlformats.org/officeDocument/2006/relationships/image" Target="../media/image648.png"/><Relationship Id="rId859" Type="http://schemas.openxmlformats.org/officeDocument/2006/relationships/customXml" Target="../ink/ink706.xml"/><Relationship Id="rId193" Type="http://schemas.openxmlformats.org/officeDocument/2006/relationships/customXml" Target="../ink/ink371.xml"/><Relationship Id="rId207" Type="http://schemas.openxmlformats.org/officeDocument/2006/relationships/customXml" Target="../ink/ink378.xml"/><Relationship Id="rId414" Type="http://schemas.openxmlformats.org/officeDocument/2006/relationships/image" Target="../media/image476.png"/><Relationship Id="rId498" Type="http://schemas.openxmlformats.org/officeDocument/2006/relationships/image" Target="../media/image518.png"/><Relationship Id="rId621" Type="http://schemas.openxmlformats.org/officeDocument/2006/relationships/image" Target="../media/image579.png"/><Relationship Id="rId1044" Type="http://schemas.openxmlformats.org/officeDocument/2006/relationships/image" Target="../media/image789.png"/><Relationship Id="rId260" Type="http://schemas.openxmlformats.org/officeDocument/2006/relationships/image" Target="../media/image401.png"/><Relationship Id="rId719" Type="http://schemas.openxmlformats.org/officeDocument/2006/relationships/image" Target="../media/image627.png"/><Relationship Id="rId926" Type="http://schemas.openxmlformats.org/officeDocument/2006/relationships/image" Target="../media/image730.png"/><Relationship Id="rId1111" Type="http://schemas.openxmlformats.org/officeDocument/2006/relationships/image" Target="../media/image821.png"/><Relationship Id="rId55" Type="http://schemas.openxmlformats.org/officeDocument/2006/relationships/customXml" Target="../ink/ink301.xml"/><Relationship Id="rId120" Type="http://schemas.openxmlformats.org/officeDocument/2006/relationships/image" Target="../media/image332.png"/><Relationship Id="rId358" Type="http://schemas.openxmlformats.org/officeDocument/2006/relationships/image" Target="../media/image3.png"/><Relationship Id="rId565" Type="http://schemas.openxmlformats.org/officeDocument/2006/relationships/image" Target="../media/image551.png"/><Relationship Id="rId772" Type="http://schemas.openxmlformats.org/officeDocument/2006/relationships/customXml" Target="../ink/ink662.xml"/><Relationship Id="rId1195" Type="http://schemas.openxmlformats.org/officeDocument/2006/relationships/customXml" Target="../ink/ink876.xml"/><Relationship Id="rId1209" Type="http://schemas.openxmlformats.org/officeDocument/2006/relationships/customXml" Target="../ink/ink883.xml"/><Relationship Id="rId218" Type="http://schemas.openxmlformats.org/officeDocument/2006/relationships/image" Target="../media/image380.png"/><Relationship Id="rId425" Type="http://schemas.openxmlformats.org/officeDocument/2006/relationships/customXml" Target="../ink/ink487.xml"/><Relationship Id="rId632" Type="http://schemas.openxmlformats.org/officeDocument/2006/relationships/image" Target="../media/image584.png"/><Relationship Id="rId1055" Type="http://schemas.openxmlformats.org/officeDocument/2006/relationships/customXml" Target="../ink/ink804.xml"/><Relationship Id="rId271" Type="http://schemas.openxmlformats.org/officeDocument/2006/relationships/customXml" Target="../ink/ink410.xml"/><Relationship Id="rId937" Type="http://schemas.openxmlformats.org/officeDocument/2006/relationships/customXml" Target="../ink/ink745.xml"/><Relationship Id="rId1122" Type="http://schemas.openxmlformats.org/officeDocument/2006/relationships/image" Target="../media/image826.png"/><Relationship Id="rId66" Type="http://schemas.openxmlformats.org/officeDocument/2006/relationships/image" Target="../media/image306.png"/><Relationship Id="rId131" Type="http://schemas.openxmlformats.org/officeDocument/2006/relationships/customXml" Target="../ink/ink339.xml"/><Relationship Id="rId369" Type="http://schemas.openxmlformats.org/officeDocument/2006/relationships/customXml" Target="../ink/ink459.xml"/><Relationship Id="rId576" Type="http://schemas.openxmlformats.org/officeDocument/2006/relationships/customXml" Target="../ink/ink563.xml"/><Relationship Id="rId783" Type="http://schemas.openxmlformats.org/officeDocument/2006/relationships/image" Target="../media/image659.png"/><Relationship Id="rId990" Type="http://schemas.openxmlformats.org/officeDocument/2006/relationships/image" Target="../media/image762.png"/><Relationship Id="rId229" Type="http://schemas.openxmlformats.org/officeDocument/2006/relationships/customXml" Target="../ink/ink389.xml"/><Relationship Id="rId436" Type="http://schemas.openxmlformats.org/officeDocument/2006/relationships/image" Target="../media/image487.png"/><Relationship Id="rId643" Type="http://schemas.openxmlformats.org/officeDocument/2006/relationships/image" Target="../media/image589.png"/><Relationship Id="rId1066" Type="http://schemas.openxmlformats.org/officeDocument/2006/relationships/customXml" Target="../ink/ink810.xml"/><Relationship Id="rId850" Type="http://schemas.openxmlformats.org/officeDocument/2006/relationships/image" Target="../media/image692.png"/><Relationship Id="rId948" Type="http://schemas.openxmlformats.org/officeDocument/2006/relationships/image" Target="../media/image741.png"/><Relationship Id="rId1133" Type="http://schemas.openxmlformats.org/officeDocument/2006/relationships/customXml" Target="../ink/ink845.xml"/><Relationship Id="rId77" Type="http://schemas.openxmlformats.org/officeDocument/2006/relationships/customXml" Target="../ink/ink312.xml"/><Relationship Id="rId282" Type="http://schemas.openxmlformats.org/officeDocument/2006/relationships/image" Target="../media/image412.png"/><Relationship Id="rId503" Type="http://schemas.openxmlformats.org/officeDocument/2006/relationships/customXml" Target="../ink/ink526.xml"/><Relationship Id="rId587" Type="http://schemas.openxmlformats.org/officeDocument/2006/relationships/image" Target="../media/image562.png"/><Relationship Id="rId710" Type="http://schemas.openxmlformats.org/officeDocument/2006/relationships/customXml" Target="../ink/ink631.xml"/><Relationship Id="rId808" Type="http://schemas.openxmlformats.org/officeDocument/2006/relationships/image" Target="../media/image671.png"/><Relationship Id="rId8" Type="http://schemas.openxmlformats.org/officeDocument/2006/relationships/image" Target="../media/image278.png"/><Relationship Id="rId142" Type="http://schemas.openxmlformats.org/officeDocument/2006/relationships/image" Target="../media/image343.png"/><Relationship Id="rId447" Type="http://schemas.openxmlformats.org/officeDocument/2006/relationships/customXml" Target="../ink/ink498.xml"/><Relationship Id="rId794" Type="http://schemas.openxmlformats.org/officeDocument/2006/relationships/image" Target="../media/image664.png"/><Relationship Id="rId1077" Type="http://schemas.openxmlformats.org/officeDocument/2006/relationships/image" Target="../media/image805.png"/><Relationship Id="rId1200" Type="http://schemas.openxmlformats.org/officeDocument/2006/relationships/image" Target="../media/image865.png"/><Relationship Id="rId654" Type="http://schemas.openxmlformats.org/officeDocument/2006/relationships/customXml" Target="../ink/ink603.xml"/><Relationship Id="rId861" Type="http://schemas.openxmlformats.org/officeDocument/2006/relationships/customXml" Target="../ink/ink707.xml"/><Relationship Id="rId959" Type="http://schemas.openxmlformats.org/officeDocument/2006/relationships/customXml" Target="../ink/ink756.xml"/><Relationship Id="rId293" Type="http://schemas.openxmlformats.org/officeDocument/2006/relationships/customXml" Target="../ink/ink421.xml"/><Relationship Id="rId307" Type="http://schemas.openxmlformats.org/officeDocument/2006/relationships/customXml" Target="../ink/ink428.xml"/><Relationship Id="rId514" Type="http://schemas.openxmlformats.org/officeDocument/2006/relationships/image" Target="../media/image526.png"/><Relationship Id="rId721" Type="http://schemas.openxmlformats.org/officeDocument/2006/relationships/image" Target="../media/image628.png"/><Relationship Id="rId1144" Type="http://schemas.openxmlformats.org/officeDocument/2006/relationships/image" Target="../media/image837.png"/><Relationship Id="rId88" Type="http://schemas.openxmlformats.org/officeDocument/2006/relationships/image" Target="../media/image317.png"/><Relationship Id="rId153" Type="http://schemas.openxmlformats.org/officeDocument/2006/relationships/customXml" Target="../ink/ink351.xml"/><Relationship Id="rId360" Type="http://schemas.openxmlformats.org/officeDocument/2006/relationships/image" Target="../media/image449.png"/><Relationship Id="rId598" Type="http://schemas.openxmlformats.org/officeDocument/2006/relationships/customXml" Target="../ink/ink574.xml"/><Relationship Id="rId819" Type="http://schemas.openxmlformats.org/officeDocument/2006/relationships/customXml" Target="../ink/ink686.xml"/><Relationship Id="rId1004" Type="http://schemas.openxmlformats.org/officeDocument/2006/relationships/image" Target="../media/image769.png"/><Relationship Id="rId1211" Type="http://schemas.openxmlformats.org/officeDocument/2006/relationships/customXml" Target="../ink/ink884.xml"/><Relationship Id="rId220" Type="http://schemas.openxmlformats.org/officeDocument/2006/relationships/image" Target="../media/image381.png"/><Relationship Id="rId458" Type="http://schemas.openxmlformats.org/officeDocument/2006/relationships/image" Target="../media/image498.png"/><Relationship Id="rId665" Type="http://schemas.openxmlformats.org/officeDocument/2006/relationships/image" Target="../media/image600.png"/><Relationship Id="rId872" Type="http://schemas.openxmlformats.org/officeDocument/2006/relationships/image" Target="../media/image703.png"/><Relationship Id="rId1088" Type="http://schemas.openxmlformats.org/officeDocument/2006/relationships/customXml" Target="../ink/ink821.xml"/><Relationship Id="rId15" Type="http://schemas.openxmlformats.org/officeDocument/2006/relationships/customXml" Target="../ink/ink281.xml"/><Relationship Id="rId318" Type="http://schemas.openxmlformats.org/officeDocument/2006/relationships/image" Target="../media/image429.png"/><Relationship Id="rId525" Type="http://schemas.openxmlformats.org/officeDocument/2006/relationships/customXml" Target="../ink/ink537.xml"/><Relationship Id="rId732" Type="http://schemas.openxmlformats.org/officeDocument/2006/relationships/customXml" Target="../ink/ink642.xml"/><Relationship Id="rId1155" Type="http://schemas.openxmlformats.org/officeDocument/2006/relationships/customXml" Target="../ink/ink856.xml"/><Relationship Id="rId99" Type="http://schemas.openxmlformats.org/officeDocument/2006/relationships/customXml" Target="../ink/ink323.xml"/><Relationship Id="rId164" Type="http://schemas.openxmlformats.org/officeDocument/2006/relationships/image" Target="../media/image353.png"/><Relationship Id="rId371" Type="http://schemas.openxmlformats.org/officeDocument/2006/relationships/customXml" Target="../ink/ink460.xml"/><Relationship Id="rId1015" Type="http://schemas.openxmlformats.org/officeDocument/2006/relationships/customXml" Target="../ink/ink784.xml"/><Relationship Id="rId1222" Type="http://schemas.openxmlformats.org/officeDocument/2006/relationships/customXml" Target="../ink/ink890.xml"/><Relationship Id="rId469" Type="http://schemas.openxmlformats.org/officeDocument/2006/relationships/customXml" Target="../ink/ink509.xml"/><Relationship Id="rId676" Type="http://schemas.openxmlformats.org/officeDocument/2006/relationships/customXml" Target="../ink/ink614.xml"/><Relationship Id="rId883" Type="http://schemas.openxmlformats.org/officeDocument/2006/relationships/customXml" Target="../ink/ink718.xml"/><Relationship Id="rId1099" Type="http://schemas.openxmlformats.org/officeDocument/2006/relationships/customXml" Target="../ink/ink827.xml"/><Relationship Id="rId26" Type="http://schemas.openxmlformats.org/officeDocument/2006/relationships/image" Target="../media/image287.png"/><Relationship Id="rId231" Type="http://schemas.openxmlformats.org/officeDocument/2006/relationships/customXml" Target="../ink/ink390.xml"/><Relationship Id="rId329" Type="http://schemas.openxmlformats.org/officeDocument/2006/relationships/customXml" Target="../ink/ink439.xml"/><Relationship Id="rId536" Type="http://schemas.openxmlformats.org/officeDocument/2006/relationships/image" Target="../media/image537.png"/><Relationship Id="rId1166" Type="http://schemas.openxmlformats.org/officeDocument/2006/relationships/image" Target="../media/image848.png"/><Relationship Id="rId175" Type="http://schemas.openxmlformats.org/officeDocument/2006/relationships/customXml" Target="../ink/ink362.xml"/><Relationship Id="rId743" Type="http://schemas.openxmlformats.org/officeDocument/2006/relationships/image" Target="../media/image639.png"/><Relationship Id="rId950" Type="http://schemas.openxmlformats.org/officeDocument/2006/relationships/image" Target="../media/image742.png"/><Relationship Id="rId1026" Type="http://schemas.openxmlformats.org/officeDocument/2006/relationships/image" Target="../media/image780.png"/><Relationship Id="rId382" Type="http://schemas.openxmlformats.org/officeDocument/2006/relationships/image" Target="../media/image460.png"/><Relationship Id="rId603" Type="http://schemas.openxmlformats.org/officeDocument/2006/relationships/image" Target="../media/image570.png"/><Relationship Id="rId687" Type="http://schemas.openxmlformats.org/officeDocument/2006/relationships/image" Target="../media/image611.png"/><Relationship Id="rId810" Type="http://schemas.openxmlformats.org/officeDocument/2006/relationships/image" Target="../media/image672.png"/><Relationship Id="rId908" Type="http://schemas.openxmlformats.org/officeDocument/2006/relationships/image" Target="../media/image721.png"/><Relationship Id="rId242" Type="http://schemas.openxmlformats.org/officeDocument/2006/relationships/image" Target="../media/image392.png"/><Relationship Id="rId894" Type="http://schemas.openxmlformats.org/officeDocument/2006/relationships/image" Target="../media/image714.png"/><Relationship Id="rId1177" Type="http://schemas.openxmlformats.org/officeDocument/2006/relationships/customXml" Target="../ink/ink867.xml"/><Relationship Id="rId37" Type="http://schemas.openxmlformats.org/officeDocument/2006/relationships/customXml" Target="../ink/ink292.xml"/><Relationship Id="rId102" Type="http://schemas.openxmlformats.org/officeDocument/2006/relationships/image" Target="../media/image324.png"/><Relationship Id="rId547" Type="http://schemas.openxmlformats.org/officeDocument/2006/relationships/customXml" Target="../ink/ink548.xml"/><Relationship Id="rId754" Type="http://schemas.openxmlformats.org/officeDocument/2006/relationships/customXml" Target="../ink/ink653.xml"/><Relationship Id="rId961" Type="http://schemas.openxmlformats.org/officeDocument/2006/relationships/customXml" Target="../ink/ink757.xml"/><Relationship Id="rId90" Type="http://schemas.openxmlformats.org/officeDocument/2006/relationships/image" Target="../media/image318.png"/><Relationship Id="rId186" Type="http://schemas.openxmlformats.org/officeDocument/2006/relationships/image" Target="../media/image364.png"/><Relationship Id="rId393" Type="http://schemas.openxmlformats.org/officeDocument/2006/relationships/customXml" Target="../ink/ink471.xml"/><Relationship Id="rId407" Type="http://schemas.openxmlformats.org/officeDocument/2006/relationships/customXml" Target="../ink/ink478.xml"/><Relationship Id="rId614" Type="http://schemas.openxmlformats.org/officeDocument/2006/relationships/customXml" Target="../ink/ink582.xml"/><Relationship Id="rId821" Type="http://schemas.openxmlformats.org/officeDocument/2006/relationships/customXml" Target="../ink/ink687.xml"/><Relationship Id="rId1037" Type="http://schemas.openxmlformats.org/officeDocument/2006/relationships/customXml" Target="../ink/ink795.xml"/><Relationship Id="rId253" Type="http://schemas.openxmlformats.org/officeDocument/2006/relationships/customXml" Target="../ink/ink401.xml"/><Relationship Id="rId460" Type="http://schemas.openxmlformats.org/officeDocument/2006/relationships/image" Target="../media/image499.png"/><Relationship Id="rId698" Type="http://schemas.openxmlformats.org/officeDocument/2006/relationships/customXml" Target="../ink/ink625.xml"/><Relationship Id="rId919" Type="http://schemas.openxmlformats.org/officeDocument/2006/relationships/customXml" Target="../ink/ink736.xml"/><Relationship Id="rId1090" Type="http://schemas.openxmlformats.org/officeDocument/2006/relationships/customXml" Target="../ink/ink822.xml"/><Relationship Id="rId1104" Type="http://schemas.openxmlformats.org/officeDocument/2006/relationships/image" Target="../media/image818.png"/><Relationship Id="rId48" Type="http://schemas.openxmlformats.org/officeDocument/2006/relationships/image" Target="../media/image297.png"/><Relationship Id="rId113" Type="http://schemas.openxmlformats.org/officeDocument/2006/relationships/customXml" Target="../ink/ink330.xml"/><Relationship Id="rId320" Type="http://schemas.openxmlformats.org/officeDocument/2006/relationships/image" Target="../media/image430.png"/><Relationship Id="rId558" Type="http://schemas.openxmlformats.org/officeDocument/2006/relationships/customXml" Target="../ink/ink554.xml"/><Relationship Id="rId765" Type="http://schemas.openxmlformats.org/officeDocument/2006/relationships/image" Target="../media/image650.png"/><Relationship Id="rId972" Type="http://schemas.openxmlformats.org/officeDocument/2006/relationships/image" Target="../media/image753.png"/><Relationship Id="rId1188" Type="http://schemas.openxmlformats.org/officeDocument/2006/relationships/image" Target="../media/image859.png"/><Relationship Id="rId197" Type="http://schemas.openxmlformats.org/officeDocument/2006/relationships/customXml" Target="../ink/ink373.xml"/><Relationship Id="rId418" Type="http://schemas.openxmlformats.org/officeDocument/2006/relationships/image" Target="../media/image478.png"/><Relationship Id="rId625" Type="http://schemas.openxmlformats.org/officeDocument/2006/relationships/image" Target="../media/image581.png"/><Relationship Id="rId832" Type="http://schemas.openxmlformats.org/officeDocument/2006/relationships/image" Target="../media/image683.png"/><Relationship Id="rId1048" Type="http://schemas.openxmlformats.org/officeDocument/2006/relationships/image" Target="../media/image791.png"/><Relationship Id="rId264" Type="http://schemas.openxmlformats.org/officeDocument/2006/relationships/image" Target="../media/image403.png"/><Relationship Id="rId471" Type="http://schemas.openxmlformats.org/officeDocument/2006/relationships/customXml" Target="../ink/ink510.xml"/><Relationship Id="rId1115" Type="http://schemas.openxmlformats.org/officeDocument/2006/relationships/image" Target="../media/image823.png"/><Relationship Id="rId59" Type="http://schemas.openxmlformats.org/officeDocument/2006/relationships/customXml" Target="../ink/ink303.xml"/><Relationship Id="rId124" Type="http://schemas.openxmlformats.org/officeDocument/2006/relationships/image" Target="../media/image334.png"/><Relationship Id="rId569" Type="http://schemas.openxmlformats.org/officeDocument/2006/relationships/image" Target="../media/image553.png"/><Relationship Id="rId776" Type="http://schemas.openxmlformats.org/officeDocument/2006/relationships/customXml" Target="../ink/ink664.xml"/><Relationship Id="rId983" Type="http://schemas.openxmlformats.org/officeDocument/2006/relationships/customXml" Target="../ink/ink768.xml"/><Relationship Id="rId1199" Type="http://schemas.openxmlformats.org/officeDocument/2006/relationships/customXml" Target="../ink/ink878.xml"/><Relationship Id="rId331" Type="http://schemas.openxmlformats.org/officeDocument/2006/relationships/customXml" Target="../ink/ink440.xml"/><Relationship Id="rId429" Type="http://schemas.openxmlformats.org/officeDocument/2006/relationships/customXml" Target="../ink/ink489.xml"/><Relationship Id="rId636" Type="http://schemas.openxmlformats.org/officeDocument/2006/relationships/image" Target="../media/image586.png"/><Relationship Id="rId1059" Type="http://schemas.openxmlformats.org/officeDocument/2006/relationships/image" Target="../media/image796.png"/><Relationship Id="rId843" Type="http://schemas.openxmlformats.org/officeDocument/2006/relationships/customXml" Target="../ink/ink698.xml"/><Relationship Id="rId1126" Type="http://schemas.openxmlformats.org/officeDocument/2006/relationships/image" Target="../media/image828.png"/><Relationship Id="rId275" Type="http://schemas.openxmlformats.org/officeDocument/2006/relationships/customXml" Target="../ink/ink412.xml"/><Relationship Id="rId482" Type="http://schemas.openxmlformats.org/officeDocument/2006/relationships/image" Target="../media/image510.png"/><Relationship Id="rId703" Type="http://schemas.openxmlformats.org/officeDocument/2006/relationships/image" Target="../media/image619.png"/><Relationship Id="rId910" Type="http://schemas.openxmlformats.org/officeDocument/2006/relationships/image" Target="../media/image722.png"/><Relationship Id="rId135" Type="http://schemas.openxmlformats.org/officeDocument/2006/relationships/customXml" Target="../ink/ink341.xml"/><Relationship Id="rId342" Type="http://schemas.openxmlformats.org/officeDocument/2006/relationships/image" Target="../media/image441.png"/><Relationship Id="rId787" Type="http://schemas.openxmlformats.org/officeDocument/2006/relationships/customXml" Target="../ink/ink670.xml"/><Relationship Id="rId994" Type="http://schemas.openxmlformats.org/officeDocument/2006/relationships/image" Target="../media/image764.png"/><Relationship Id="rId202" Type="http://schemas.openxmlformats.org/officeDocument/2006/relationships/image" Target="../media/image372.png"/><Relationship Id="rId647" Type="http://schemas.openxmlformats.org/officeDocument/2006/relationships/image" Target="../media/image591.png"/><Relationship Id="rId854" Type="http://schemas.openxmlformats.org/officeDocument/2006/relationships/image" Target="../media/image694.png"/><Relationship Id="rId286" Type="http://schemas.openxmlformats.org/officeDocument/2006/relationships/image" Target="../media/image414.png"/><Relationship Id="rId493" Type="http://schemas.openxmlformats.org/officeDocument/2006/relationships/customXml" Target="../ink/ink521.xml"/><Relationship Id="rId507" Type="http://schemas.openxmlformats.org/officeDocument/2006/relationships/customXml" Target="../ink/ink528.xml"/><Relationship Id="rId714" Type="http://schemas.openxmlformats.org/officeDocument/2006/relationships/customXml" Target="../ink/ink633.xml"/><Relationship Id="rId921" Type="http://schemas.openxmlformats.org/officeDocument/2006/relationships/customXml" Target="../ink/ink737.xml"/><Relationship Id="rId1137" Type="http://schemas.openxmlformats.org/officeDocument/2006/relationships/customXml" Target="../ink/ink847.xml"/><Relationship Id="rId50" Type="http://schemas.openxmlformats.org/officeDocument/2006/relationships/image" Target="../media/image298.png"/><Relationship Id="rId146" Type="http://schemas.openxmlformats.org/officeDocument/2006/relationships/image" Target="../media/image344.png"/><Relationship Id="rId353" Type="http://schemas.openxmlformats.org/officeDocument/2006/relationships/customXml" Target="../ink/ink451.xml"/><Relationship Id="rId560" Type="http://schemas.openxmlformats.org/officeDocument/2006/relationships/customXml" Target="../ink/ink555.xml"/><Relationship Id="rId798" Type="http://schemas.openxmlformats.org/officeDocument/2006/relationships/image" Target="../media/image666.png"/><Relationship Id="rId1190" Type="http://schemas.openxmlformats.org/officeDocument/2006/relationships/image" Target="../media/image860.png"/><Relationship Id="rId1204" Type="http://schemas.openxmlformats.org/officeDocument/2006/relationships/image" Target="../media/image867.png"/><Relationship Id="rId213" Type="http://schemas.openxmlformats.org/officeDocument/2006/relationships/customXml" Target="../ink/ink381.xml"/><Relationship Id="rId420" Type="http://schemas.openxmlformats.org/officeDocument/2006/relationships/image" Target="../media/image479.png"/><Relationship Id="rId658" Type="http://schemas.openxmlformats.org/officeDocument/2006/relationships/customXml" Target="../ink/ink605.xml"/><Relationship Id="rId865" Type="http://schemas.openxmlformats.org/officeDocument/2006/relationships/customXml" Target="../ink/ink709.xml"/><Relationship Id="rId1050" Type="http://schemas.openxmlformats.org/officeDocument/2006/relationships/image" Target="../media/image792.png"/><Relationship Id="rId297" Type="http://schemas.openxmlformats.org/officeDocument/2006/relationships/customXml" Target="../ink/ink423.xml"/><Relationship Id="rId518" Type="http://schemas.openxmlformats.org/officeDocument/2006/relationships/image" Target="../media/image528.png"/><Relationship Id="rId725" Type="http://schemas.openxmlformats.org/officeDocument/2006/relationships/image" Target="../media/image630.png"/><Relationship Id="rId932" Type="http://schemas.openxmlformats.org/officeDocument/2006/relationships/image" Target="../media/image733.png"/><Relationship Id="rId1148" Type="http://schemas.openxmlformats.org/officeDocument/2006/relationships/image" Target="../media/image839.png"/><Relationship Id="rId157" Type="http://schemas.openxmlformats.org/officeDocument/2006/relationships/customXml" Target="../ink/ink353.xml"/><Relationship Id="rId364" Type="http://schemas.openxmlformats.org/officeDocument/2006/relationships/image" Target="../media/image451.png"/><Relationship Id="rId1008" Type="http://schemas.openxmlformats.org/officeDocument/2006/relationships/image" Target="../media/image771.png"/><Relationship Id="rId1215" Type="http://schemas.openxmlformats.org/officeDocument/2006/relationships/image" Target="../media/image872.png"/><Relationship Id="rId61" Type="http://schemas.openxmlformats.org/officeDocument/2006/relationships/customXml" Target="../ink/ink304.xml"/><Relationship Id="rId571" Type="http://schemas.openxmlformats.org/officeDocument/2006/relationships/image" Target="../media/image554.png"/><Relationship Id="rId669" Type="http://schemas.openxmlformats.org/officeDocument/2006/relationships/image" Target="../media/image602.png"/><Relationship Id="rId876" Type="http://schemas.openxmlformats.org/officeDocument/2006/relationships/image" Target="../media/image705.png"/><Relationship Id="rId19" Type="http://schemas.openxmlformats.org/officeDocument/2006/relationships/customXml" Target="../ink/ink283.xml"/><Relationship Id="rId224" Type="http://schemas.openxmlformats.org/officeDocument/2006/relationships/image" Target="../media/image383.png"/><Relationship Id="rId431" Type="http://schemas.openxmlformats.org/officeDocument/2006/relationships/customXml" Target="../ink/ink490.xml"/><Relationship Id="rId529" Type="http://schemas.openxmlformats.org/officeDocument/2006/relationships/customXml" Target="../ink/ink539.xml"/><Relationship Id="rId736" Type="http://schemas.openxmlformats.org/officeDocument/2006/relationships/customXml" Target="../ink/ink644.xml"/><Relationship Id="rId1061" Type="http://schemas.openxmlformats.org/officeDocument/2006/relationships/image" Target="../media/image797.png"/><Relationship Id="rId1159" Type="http://schemas.openxmlformats.org/officeDocument/2006/relationships/customXml" Target="../ink/ink858.xml"/><Relationship Id="rId168" Type="http://schemas.openxmlformats.org/officeDocument/2006/relationships/image" Target="../media/image355.png"/><Relationship Id="rId943" Type="http://schemas.openxmlformats.org/officeDocument/2006/relationships/customXml" Target="../ink/ink748.xml"/><Relationship Id="rId1019" Type="http://schemas.openxmlformats.org/officeDocument/2006/relationships/customXml" Target="../ink/ink786.xml"/><Relationship Id="rId72" Type="http://schemas.openxmlformats.org/officeDocument/2006/relationships/image" Target="../media/image309.png"/><Relationship Id="rId375" Type="http://schemas.openxmlformats.org/officeDocument/2006/relationships/customXml" Target="../ink/ink462.xml"/><Relationship Id="rId582" Type="http://schemas.openxmlformats.org/officeDocument/2006/relationships/customXml" Target="../ink/ink566.xml"/><Relationship Id="rId803" Type="http://schemas.openxmlformats.org/officeDocument/2006/relationships/customXml" Target="../ink/ink678.xml"/><Relationship Id="rId3" Type="http://schemas.openxmlformats.org/officeDocument/2006/relationships/customXml" Target="../ink/ink275.xml"/><Relationship Id="rId235" Type="http://schemas.openxmlformats.org/officeDocument/2006/relationships/customXml" Target="../ink/ink392.xml"/><Relationship Id="rId442" Type="http://schemas.openxmlformats.org/officeDocument/2006/relationships/image" Target="../media/image490.png"/><Relationship Id="rId887" Type="http://schemas.openxmlformats.org/officeDocument/2006/relationships/customXml" Target="../ink/ink720.xml"/><Relationship Id="rId1072" Type="http://schemas.openxmlformats.org/officeDocument/2006/relationships/customXml" Target="../ink/ink813.xml"/><Relationship Id="rId302" Type="http://schemas.openxmlformats.org/officeDocument/2006/relationships/image" Target="../media/image421.png"/><Relationship Id="rId747" Type="http://schemas.openxmlformats.org/officeDocument/2006/relationships/image" Target="../media/image641.png"/><Relationship Id="rId954" Type="http://schemas.openxmlformats.org/officeDocument/2006/relationships/image" Target="../media/image744.png"/><Relationship Id="rId83" Type="http://schemas.openxmlformats.org/officeDocument/2006/relationships/customXml" Target="../ink/ink315.xml"/><Relationship Id="rId179" Type="http://schemas.openxmlformats.org/officeDocument/2006/relationships/customXml" Target="../ink/ink364.xml"/><Relationship Id="rId386" Type="http://schemas.openxmlformats.org/officeDocument/2006/relationships/image" Target="../media/image462.png"/><Relationship Id="rId593" Type="http://schemas.openxmlformats.org/officeDocument/2006/relationships/image" Target="../media/image565.png"/><Relationship Id="rId607" Type="http://schemas.openxmlformats.org/officeDocument/2006/relationships/image" Target="../media/image572.png"/><Relationship Id="rId814" Type="http://schemas.openxmlformats.org/officeDocument/2006/relationships/image" Target="../media/image674.png"/><Relationship Id="rId246" Type="http://schemas.openxmlformats.org/officeDocument/2006/relationships/image" Target="../media/image394.png"/><Relationship Id="rId453" Type="http://schemas.openxmlformats.org/officeDocument/2006/relationships/customXml" Target="../ink/ink501.xml"/><Relationship Id="rId660" Type="http://schemas.openxmlformats.org/officeDocument/2006/relationships/customXml" Target="../ink/ink606.xml"/><Relationship Id="rId898" Type="http://schemas.openxmlformats.org/officeDocument/2006/relationships/image" Target="../media/image716.png"/><Relationship Id="rId1083" Type="http://schemas.openxmlformats.org/officeDocument/2006/relationships/image" Target="../media/image808.png"/><Relationship Id="rId106" Type="http://schemas.openxmlformats.org/officeDocument/2006/relationships/image" Target="../media/image326.png"/><Relationship Id="rId313" Type="http://schemas.openxmlformats.org/officeDocument/2006/relationships/customXml" Target="../ink/ink431.xml"/><Relationship Id="rId758" Type="http://schemas.openxmlformats.org/officeDocument/2006/relationships/customXml" Target="../ink/ink655.xml"/><Relationship Id="rId965" Type="http://schemas.openxmlformats.org/officeDocument/2006/relationships/customXml" Target="../ink/ink759.xml"/><Relationship Id="rId1150" Type="http://schemas.openxmlformats.org/officeDocument/2006/relationships/image" Target="../media/image840.png"/><Relationship Id="rId10" Type="http://schemas.openxmlformats.org/officeDocument/2006/relationships/image" Target="../media/image279.png"/><Relationship Id="rId94" Type="http://schemas.openxmlformats.org/officeDocument/2006/relationships/image" Target="../media/image320.png"/><Relationship Id="rId397" Type="http://schemas.openxmlformats.org/officeDocument/2006/relationships/customXml" Target="../ink/ink473.xml"/><Relationship Id="rId520" Type="http://schemas.openxmlformats.org/officeDocument/2006/relationships/image" Target="../media/image529.png"/><Relationship Id="rId618" Type="http://schemas.openxmlformats.org/officeDocument/2006/relationships/customXml" Target="../ink/ink584.xml"/><Relationship Id="rId825" Type="http://schemas.openxmlformats.org/officeDocument/2006/relationships/customXml" Target="../ink/ink689.xml"/><Relationship Id="rId257" Type="http://schemas.openxmlformats.org/officeDocument/2006/relationships/customXml" Target="../ink/ink403.xml"/><Relationship Id="rId464" Type="http://schemas.openxmlformats.org/officeDocument/2006/relationships/image" Target="../media/image501.png"/><Relationship Id="rId1010" Type="http://schemas.openxmlformats.org/officeDocument/2006/relationships/image" Target="../media/image772.png"/><Relationship Id="rId1094" Type="http://schemas.openxmlformats.org/officeDocument/2006/relationships/image" Target="../media/image813.png"/><Relationship Id="rId1108" Type="http://schemas.openxmlformats.org/officeDocument/2006/relationships/image" Target="../media/image820.png"/><Relationship Id="rId117" Type="http://schemas.openxmlformats.org/officeDocument/2006/relationships/customXml" Target="../ink/ink332.xml"/><Relationship Id="rId671" Type="http://schemas.openxmlformats.org/officeDocument/2006/relationships/image" Target="../media/image603.png"/><Relationship Id="rId769" Type="http://schemas.openxmlformats.org/officeDocument/2006/relationships/image" Target="../media/image652.png"/><Relationship Id="rId976" Type="http://schemas.openxmlformats.org/officeDocument/2006/relationships/image" Target="../media/image755.png"/><Relationship Id="rId324" Type="http://schemas.openxmlformats.org/officeDocument/2006/relationships/image" Target="../media/image432.png"/><Relationship Id="rId531" Type="http://schemas.openxmlformats.org/officeDocument/2006/relationships/customXml" Target="../ink/ink540.xml"/><Relationship Id="rId629" Type="http://schemas.openxmlformats.org/officeDocument/2006/relationships/customXml" Target="../ink/ink590.xml"/><Relationship Id="rId1161" Type="http://schemas.openxmlformats.org/officeDocument/2006/relationships/customXml" Target="../ink/ink859.xml"/><Relationship Id="rId836" Type="http://schemas.openxmlformats.org/officeDocument/2006/relationships/image" Target="../media/image685.png"/><Relationship Id="rId1021" Type="http://schemas.openxmlformats.org/officeDocument/2006/relationships/customXml" Target="../ink/ink787.xml"/><Relationship Id="rId1119" Type="http://schemas.openxmlformats.org/officeDocument/2006/relationships/customXml" Target="../ink/ink838.xml"/><Relationship Id="rId903" Type="http://schemas.openxmlformats.org/officeDocument/2006/relationships/customXml" Target="../ink/ink728.xml"/><Relationship Id="rId32" Type="http://schemas.openxmlformats.org/officeDocument/2006/relationships/image" Target="../media/image290.png"/><Relationship Id="rId181" Type="http://schemas.openxmlformats.org/officeDocument/2006/relationships/customXml" Target="../ink/ink365.xml"/><Relationship Id="rId279" Type="http://schemas.openxmlformats.org/officeDocument/2006/relationships/customXml" Target="../ink/ink414.xml"/><Relationship Id="rId486" Type="http://schemas.openxmlformats.org/officeDocument/2006/relationships/image" Target="../media/image512.png"/><Relationship Id="rId693" Type="http://schemas.openxmlformats.org/officeDocument/2006/relationships/image" Target="../media/image614.png"/><Relationship Id="rId139" Type="http://schemas.openxmlformats.org/officeDocument/2006/relationships/customXml" Target="../ink/ink343.xml"/><Relationship Id="rId346" Type="http://schemas.openxmlformats.org/officeDocument/2006/relationships/image" Target="../media/image443.png"/><Relationship Id="rId553" Type="http://schemas.openxmlformats.org/officeDocument/2006/relationships/customXml" Target="../ink/ink551.xml"/><Relationship Id="rId760" Type="http://schemas.openxmlformats.org/officeDocument/2006/relationships/customXml" Target="../ink/ink656.xml"/><Relationship Id="rId998" Type="http://schemas.openxmlformats.org/officeDocument/2006/relationships/image" Target="../media/image766.png"/><Relationship Id="rId1183" Type="http://schemas.openxmlformats.org/officeDocument/2006/relationships/customXml" Target="../ink/ink870.xml"/><Relationship Id="rId206" Type="http://schemas.openxmlformats.org/officeDocument/2006/relationships/image" Target="../media/image374.png"/><Relationship Id="rId413" Type="http://schemas.openxmlformats.org/officeDocument/2006/relationships/customXml" Target="../ink/ink481.xml"/><Relationship Id="rId858" Type="http://schemas.openxmlformats.org/officeDocument/2006/relationships/image" Target="../media/image696.png"/><Relationship Id="rId1043" Type="http://schemas.openxmlformats.org/officeDocument/2006/relationships/customXml" Target="../ink/ink798.xml"/><Relationship Id="rId620" Type="http://schemas.openxmlformats.org/officeDocument/2006/relationships/customXml" Target="../ink/ink585.xml"/><Relationship Id="rId718" Type="http://schemas.openxmlformats.org/officeDocument/2006/relationships/customXml" Target="../ink/ink635.xml"/><Relationship Id="rId925" Type="http://schemas.openxmlformats.org/officeDocument/2006/relationships/customXml" Target="../ink/ink739.xml"/><Relationship Id="rId1110" Type="http://schemas.openxmlformats.org/officeDocument/2006/relationships/customXml" Target="../ink/ink833.xml"/><Relationship Id="rId1208" Type="http://schemas.openxmlformats.org/officeDocument/2006/relationships/image" Target="../media/image869.png"/><Relationship Id="rId54" Type="http://schemas.openxmlformats.org/officeDocument/2006/relationships/image" Target="../media/image300.png"/><Relationship Id="rId270" Type="http://schemas.openxmlformats.org/officeDocument/2006/relationships/image" Target="../media/image406.png"/><Relationship Id="rId130" Type="http://schemas.openxmlformats.org/officeDocument/2006/relationships/image" Target="../media/image337.png"/><Relationship Id="rId368" Type="http://schemas.openxmlformats.org/officeDocument/2006/relationships/image" Target="../media/image453.png"/><Relationship Id="rId575" Type="http://schemas.openxmlformats.org/officeDocument/2006/relationships/image" Target="../media/image556.png"/><Relationship Id="rId782" Type="http://schemas.openxmlformats.org/officeDocument/2006/relationships/customXml" Target="../ink/ink667.xml"/><Relationship Id="rId228" Type="http://schemas.openxmlformats.org/officeDocument/2006/relationships/image" Target="../media/image385.png"/><Relationship Id="rId435" Type="http://schemas.openxmlformats.org/officeDocument/2006/relationships/customXml" Target="../ink/ink492.xml"/><Relationship Id="rId642" Type="http://schemas.openxmlformats.org/officeDocument/2006/relationships/customXml" Target="../ink/ink597.xml"/><Relationship Id="rId1065" Type="http://schemas.openxmlformats.org/officeDocument/2006/relationships/image" Target="../media/image799.png"/><Relationship Id="rId502" Type="http://schemas.openxmlformats.org/officeDocument/2006/relationships/image" Target="../media/image520.png"/><Relationship Id="rId947" Type="http://schemas.openxmlformats.org/officeDocument/2006/relationships/customXml" Target="../ink/ink750.xml"/><Relationship Id="rId1132" Type="http://schemas.openxmlformats.org/officeDocument/2006/relationships/image" Target="../media/image831.png"/><Relationship Id="rId76" Type="http://schemas.openxmlformats.org/officeDocument/2006/relationships/image" Target="../media/image311.png"/><Relationship Id="rId807" Type="http://schemas.openxmlformats.org/officeDocument/2006/relationships/customXml" Target="../ink/ink680.xml"/><Relationship Id="rId292" Type="http://schemas.openxmlformats.org/officeDocument/2006/relationships/image" Target="../media/image416.png"/><Relationship Id="rId597" Type="http://schemas.openxmlformats.org/officeDocument/2006/relationships/image" Target="../media/image567.png"/><Relationship Id="rId152" Type="http://schemas.openxmlformats.org/officeDocument/2006/relationships/image" Target="../media/image347.png"/><Relationship Id="rId457" Type="http://schemas.openxmlformats.org/officeDocument/2006/relationships/customXml" Target="../ink/ink503.xml"/><Relationship Id="rId1087" Type="http://schemas.openxmlformats.org/officeDocument/2006/relationships/image" Target="../media/image810.png"/><Relationship Id="rId664" Type="http://schemas.openxmlformats.org/officeDocument/2006/relationships/customXml" Target="../ink/ink608.xml"/><Relationship Id="rId871" Type="http://schemas.openxmlformats.org/officeDocument/2006/relationships/customXml" Target="../ink/ink712.xml"/><Relationship Id="rId969" Type="http://schemas.openxmlformats.org/officeDocument/2006/relationships/customXml" Target="../ink/ink761.xml"/><Relationship Id="rId317" Type="http://schemas.openxmlformats.org/officeDocument/2006/relationships/customXml" Target="../ink/ink433.xml"/><Relationship Id="rId524" Type="http://schemas.openxmlformats.org/officeDocument/2006/relationships/image" Target="../media/image531.png"/><Relationship Id="rId731" Type="http://schemas.openxmlformats.org/officeDocument/2006/relationships/image" Target="../media/image633.png"/><Relationship Id="rId1154" Type="http://schemas.openxmlformats.org/officeDocument/2006/relationships/image" Target="../media/image842.png"/><Relationship Id="rId98" Type="http://schemas.openxmlformats.org/officeDocument/2006/relationships/image" Target="../media/image322.png"/><Relationship Id="rId829" Type="http://schemas.openxmlformats.org/officeDocument/2006/relationships/customXml" Target="../ink/ink691.xml"/><Relationship Id="rId1014" Type="http://schemas.openxmlformats.org/officeDocument/2006/relationships/image" Target="../media/image774.png"/><Relationship Id="rId1221" Type="http://schemas.openxmlformats.org/officeDocument/2006/relationships/image" Target="../media/image875.png"/><Relationship Id="rId25" Type="http://schemas.openxmlformats.org/officeDocument/2006/relationships/customXml" Target="../ink/ink286.xml"/><Relationship Id="rId174" Type="http://schemas.openxmlformats.org/officeDocument/2006/relationships/image" Target="../media/image358.png"/><Relationship Id="rId381" Type="http://schemas.openxmlformats.org/officeDocument/2006/relationships/customXml" Target="../ink/ink465.xml"/><Relationship Id="rId241" Type="http://schemas.openxmlformats.org/officeDocument/2006/relationships/customXml" Target="../ink/ink395.xml"/><Relationship Id="rId479" Type="http://schemas.openxmlformats.org/officeDocument/2006/relationships/customXml" Target="../ink/ink514.xml"/><Relationship Id="rId686" Type="http://schemas.openxmlformats.org/officeDocument/2006/relationships/customXml" Target="../ink/ink619.xml"/><Relationship Id="rId893" Type="http://schemas.openxmlformats.org/officeDocument/2006/relationships/customXml" Target="../ink/ink723.xml"/><Relationship Id="rId339" Type="http://schemas.openxmlformats.org/officeDocument/2006/relationships/customXml" Target="../ink/ink444.xml"/><Relationship Id="rId546" Type="http://schemas.openxmlformats.org/officeDocument/2006/relationships/image" Target="../media/image542.png"/><Relationship Id="rId753" Type="http://schemas.openxmlformats.org/officeDocument/2006/relationships/image" Target="../media/image644.png"/><Relationship Id="rId1176" Type="http://schemas.openxmlformats.org/officeDocument/2006/relationships/image" Target="../media/image853.png"/><Relationship Id="rId101" Type="http://schemas.openxmlformats.org/officeDocument/2006/relationships/customXml" Target="../ink/ink324.xml"/><Relationship Id="rId406" Type="http://schemas.openxmlformats.org/officeDocument/2006/relationships/image" Target="../media/image472.png"/><Relationship Id="rId960" Type="http://schemas.openxmlformats.org/officeDocument/2006/relationships/image" Target="../media/image747.png"/><Relationship Id="rId1036" Type="http://schemas.openxmlformats.org/officeDocument/2006/relationships/image" Target="../media/image785.png"/><Relationship Id="rId613" Type="http://schemas.openxmlformats.org/officeDocument/2006/relationships/image" Target="../media/image575.png"/><Relationship Id="rId820" Type="http://schemas.openxmlformats.org/officeDocument/2006/relationships/image" Target="../media/image677.png"/><Relationship Id="rId918" Type="http://schemas.openxmlformats.org/officeDocument/2006/relationships/image" Target="../media/image726.png"/><Relationship Id="rId1103" Type="http://schemas.openxmlformats.org/officeDocument/2006/relationships/customXml" Target="../ink/ink829.xml"/><Relationship Id="rId47" Type="http://schemas.openxmlformats.org/officeDocument/2006/relationships/customXml" Target="../ink/ink297.xml"/><Relationship Id="rId196" Type="http://schemas.openxmlformats.org/officeDocument/2006/relationships/image" Target="../media/image369.png"/><Relationship Id="rId263" Type="http://schemas.openxmlformats.org/officeDocument/2006/relationships/customXml" Target="../ink/ink406.xml"/><Relationship Id="rId470" Type="http://schemas.openxmlformats.org/officeDocument/2006/relationships/image" Target="../media/image504.png"/><Relationship Id="rId123" Type="http://schemas.openxmlformats.org/officeDocument/2006/relationships/customXml" Target="../ink/ink335.xml"/><Relationship Id="rId330" Type="http://schemas.openxmlformats.org/officeDocument/2006/relationships/image" Target="../media/image435.png"/><Relationship Id="rId568" Type="http://schemas.openxmlformats.org/officeDocument/2006/relationships/customXml" Target="../ink/ink559.xml"/><Relationship Id="rId775" Type="http://schemas.openxmlformats.org/officeDocument/2006/relationships/image" Target="../media/image655.png"/><Relationship Id="rId982" Type="http://schemas.openxmlformats.org/officeDocument/2006/relationships/image" Target="../media/image758.png"/><Relationship Id="rId1198" Type="http://schemas.openxmlformats.org/officeDocument/2006/relationships/image" Target="../media/image864.png"/><Relationship Id="rId428" Type="http://schemas.openxmlformats.org/officeDocument/2006/relationships/image" Target="../media/image483.png"/><Relationship Id="rId635" Type="http://schemas.openxmlformats.org/officeDocument/2006/relationships/customXml" Target="../ink/ink593.xml"/><Relationship Id="rId842" Type="http://schemas.openxmlformats.org/officeDocument/2006/relationships/image" Target="../media/image688.png"/><Relationship Id="rId1058" Type="http://schemas.openxmlformats.org/officeDocument/2006/relationships/customXml" Target="../ink/ink806.xml"/><Relationship Id="rId702" Type="http://schemas.openxmlformats.org/officeDocument/2006/relationships/customXml" Target="../ink/ink627.xml"/><Relationship Id="rId1125" Type="http://schemas.openxmlformats.org/officeDocument/2006/relationships/customXml" Target="../ink/ink841.xml"/><Relationship Id="rId69" Type="http://schemas.openxmlformats.org/officeDocument/2006/relationships/customXml" Target="../ink/ink308.xml"/><Relationship Id="rId285" Type="http://schemas.openxmlformats.org/officeDocument/2006/relationships/customXml" Target="../ink/ink417.xml"/><Relationship Id="rId492" Type="http://schemas.openxmlformats.org/officeDocument/2006/relationships/image" Target="../media/image515.png"/><Relationship Id="rId797" Type="http://schemas.openxmlformats.org/officeDocument/2006/relationships/customXml" Target="../ink/ink675.xml"/><Relationship Id="rId145" Type="http://schemas.openxmlformats.org/officeDocument/2006/relationships/customXml" Target="../ink/ink347.xml"/><Relationship Id="rId352" Type="http://schemas.openxmlformats.org/officeDocument/2006/relationships/image" Target="../media/image446.png"/><Relationship Id="rId212" Type="http://schemas.openxmlformats.org/officeDocument/2006/relationships/image" Target="../media/image377.png"/><Relationship Id="rId657" Type="http://schemas.openxmlformats.org/officeDocument/2006/relationships/image" Target="../media/image596.png"/><Relationship Id="rId864" Type="http://schemas.openxmlformats.org/officeDocument/2006/relationships/image" Target="../media/image699.png"/><Relationship Id="rId517" Type="http://schemas.openxmlformats.org/officeDocument/2006/relationships/customXml" Target="../ink/ink533.xml"/><Relationship Id="rId724" Type="http://schemas.openxmlformats.org/officeDocument/2006/relationships/customXml" Target="../ink/ink638.xml"/><Relationship Id="rId931" Type="http://schemas.openxmlformats.org/officeDocument/2006/relationships/customXml" Target="../ink/ink742.xml"/><Relationship Id="rId1147" Type="http://schemas.openxmlformats.org/officeDocument/2006/relationships/customXml" Target="../ink/ink852.xml"/><Relationship Id="rId60" Type="http://schemas.openxmlformats.org/officeDocument/2006/relationships/image" Target="../media/image303.png"/><Relationship Id="rId1007" Type="http://schemas.openxmlformats.org/officeDocument/2006/relationships/customXml" Target="../ink/ink780.xml"/><Relationship Id="rId1214" Type="http://schemas.openxmlformats.org/officeDocument/2006/relationships/customXml" Target="../ink/ink886.xml"/><Relationship Id="rId18" Type="http://schemas.openxmlformats.org/officeDocument/2006/relationships/image" Target="../media/image283.png"/><Relationship Id="rId167" Type="http://schemas.openxmlformats.org/officeDocument/2006/relationships/customXml" Target="../ink/ink358.xml"/><Relationship Id="rId374" Type="http://schemas.openxmlformats.org/officeDocument/2006/relationships/image" Target="../media/image456.png"/><Relationship Id="rId581" Type="http://schemas.openxmlformats.org/officeDocument/2006/relationships/image" Target="../media/image559.png"/><Relationship Id="rId234" Type="http://schemas.openxmlformats.org/officeDocument/2006/relationships/image" Target="../media/image388.png"/><Relationship Id="rId679" Type="http://schemas.openxmlformats.org/officeDocument/2006/relationships/image" Target="../media/image607.png"/><Relationship Id="rId886" Type="http://schemas.openxmlformats.org/officeDocument/2006/relationships/image" Target="../media/image71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9.xml"/><Relationship Id="rId671" Type="http://schemas.openxmlformats.org/officeDocument/2006/relationships/customXml" Target="../ink/ink1227.xml"/><Relationship Id="rId21" Type="http://schemas.openxmlformats.org/officeDocument/2006/relationships/image" Target="../media/image853.png"/><Relationship Id="rId324" Type="http://schemas.openxmlformats.org/officeDocument/2006/relationships/image" Target="../media/image1000.png"/><Relationship Id="rId531" Type="http://schemas.openxmlformats.org/officeDocument/2006/relationships/image" Target="../media/image1101.png"/><Relationship Id="rId629" Type="http://schemas.openxmlformats.org/officeDocument/2006/relationships/customXml" Target="../ink/ink1206.xml"/><Relationship Id="rId170" Type="http://schemas.openxmlformats.org/officeDocument/2006/relationships/image" Target="../media/image925.png"/><Relationship Id="rId268" Type="http://schemas.openxmlformats.org/officeDocument/2006/relationships/image" Target="../media/image974.png"/><Relationship Id="rId475" Type="http://schemas.openxmlformats.org/officeDocument/2006/relationships/customXml" Target="../ink/ink1128.xml"/><Relationship Id="rId682" Type="http://schemas.openxmlformats.org/officeDocument/2006/relationships/image" Target="../media/image1174.png"/><Relationship Id="rId32" Type="http://schemas.openxmlformats.org/officeDocument/2006/relationships/customXml" Target="../ink/ink907.xml"/><Relationship Id="rId128" Type="http://schemas.openxmlformats.org/officeDocument/2006/relationships/image" Target="../media/image906.png"/><Relationship Id="rId335" Type="http://schemas.openxmlformats.org/officeDocument/2006/relationships/customXml" Target="../ink/ink1058.xml"/><Relationship Id="rId542" Type="http://schemas.openxmlformats.org/officeDocument/2006/relationships/customXml" Target="../ink/ink1162.xml"/><Relationship Id="rId181" Type="http://schemas.openxmlformats.org/officeDocument/2006/relationships/customXml" Target="../ink/ink981.xml"/><Relationship Id="rId402" Type="http://schemas.openxmlformats.org/officeDocument/2006/relationships/image" Target="../media/image1039.png"/><Relationship Id="rId279" Type="http://schemas.openxmlformats.org/officeDocument/2006/relationships/customXml" Target="../ink/ink1030.xml"/><Relationship Id="rId486" Type="http://schemas.openxmlformats.org/officeDocument/2006/relationships/image" Target="../media/image1080.png"/><Relationship Id="rId43" Type="http://schemas.openxmlformats.org/officeDocument/2006/relationships/image" Target="../media/image865.png"/><Relationship Id="rId139" Type="http://schemas.openxmlformats.org/officeDocument/2006/relationships/customXml" Target="../ink/ink960.xml"/><Relationship Id="rId346" Type="http://schemas.openxmlformats.org/officeDocument/2006/relationships/image" Target="../media/image1011.png"/><Relationship Id="rId553" Type="http://schemas.openxmlformats.org/officeDocument/2006/relationships/image" Target="../media/image1111.png"/><Relationship Id="rId192" Type="http://schemas.openxmlformats.org/officeDocument/2006/relationships/image" Target="../media/image936.png"/><Relationship Id="rId206" Type="http://schemas.openxmlformats.org/officeDocument/2006/relationships/image" Target="../media/image943.png"/><Relationship Id="rId413" Type="http://schemas.openxmlformats.org/officeDocument/2006/relationships/customXml" Target="../ink/ink1097.xml"/><Relationship Id="rId497" Type="http://schemas.openxmlformats.org/officeDocument/2006/relationships/image" Target="../media/image1085.png"/><Relationship Id="rId620" Type="http://schemas.openxmlformats.org/officeDocument/2006/relationships/customXml" Target="../ink/ink1201.xml"/><Relationship Id="rId357" Type="http://schemas.openxmlformats.org/officeDocument/2006/relationships/customXml" Target="../ink/ink1069.xml"/><Relationship Id="rId54" Type="http://schemas.openxmlformats.org/officeDocument/2006/relationships/customXml" Target="../ink/ink918.xml"/><Relationship Id="rId217" Type="http://schemas.openxmlformats.org/officeDocument/2006/relationships/customXml" Target="../ink/ink999.xml"/><Relationship Id="rId564" Type="http://schemas.openxmlformats.org/officeDocument/2006/relationships/customXml" Target="../ink/ink1173.xml"/><Relationship Id="rId424" Type="http://schemas.openxmlformats.org/officeDocument/2006/relationships/image" Target="../media/image1050.png"/><Relationship Id="rId631" Type="http://schemas.openxmlformats.org/officeDocument/2006/relationships/customXml" Target="../ink/ink1207.xml"/><Relationship Id="rId270" Type="http://schemas.openxmlformats.org/officeDocument/2006/relationships/image" Target="../media/image975.png"/><Relationship Id="rId65" Type="http://schemas.openxmlformats.org/officeDocument/2006/relationships/image" Target="../media/image875.png"/><Relationship Id="rId130" Type="http://schemas.openxmlformats.org/officeDocument/2006/relationships/image" Target="../media/image907.png"/><Relationship Id="rId368" Type="http://schemas.openxmlformats.org/officeDocument/2006/relationships/image" Target="../media/image1022.png"/><Relationship Id="rId575" Type="http://schemas.openxmlformats.org/officeDocument/2006/relationships/image" Target="../media/image1122.png"/><Relationship Id="rId228" Type="http://schemas.openxmlformats.org/officeDocument/2006/relationships/image" Target="../media/image954.png"/><Relationship Id="rId435" Type="http://schemas.openxmlformats.org/officeDocument/2006/relationships/customXml" Target="../ink/ink1108.xml"/><Relationship Id="rId642" Type="http://schemas.openxmlformats.org/officeDocument/2006/relationships/image" Target="../media/image1155.png"/><Relationship Id="rId281" Type="http://schemas.openxmlformats.org/officeDocument/2006/relationships/customXml" Target="../ink/ink1031.xml"/><Relationship Id="rId502" Type="http://schemas.openxmlformats.org/officeDocument/2006/relationships/customXml" Target="../ink/ink1142.xml"/><Relationship Id="rId76" Type="http://schemas.openxmlformats.org/officeDocument/2006/relationships/image" Target="../media/image880.png"/><Relationship Id="rId141" Type="http://schemas.openxmlformats.org/officeDocument/2006/relationships/customXml" Target="../ink/ink961.xml"/><Relationship Id="rId379" Type="http://schemas.openxmlformats.org/officeDocument/2006/relationships/customXml" Target="../ink/ink1080.xml"/><Relationship Id="rId586" Type="http://schemas.openxmlformats.org/officeDocument/2006/relationships/customXml" Target="../ink/ink1184.xml"/><Relationship Id="rId7" Type="http://schemas.openxmlformats.org/officeDocument/2006/relationships/image" Target="../media/image835.png"/><Relationship Id="rId239" Type="http://schemas.openxmlformats.org/officeDocument/2006/relationships/customXml" Target="../ink/ink1010.xml"/><Relationship Id="rId446" Type="http://schemas.openxmlformats.org/officeDocument/2006/relationships/image" Target="../media/image1061.png"/><Relationship Id="rId653" Type="http://schemas.openxmlformats.org/officeDocument/2006/relationships/customXml" Target="../ink/ink1218.xml"/><Relationship Id="rId292" Type="http://schemas.openxmlformats.org/officeDocument/2006/relationships/image" Target="../media/image984.png"/><Relationship Id="rId306" Type="http://schemas.openxmlformats.org/officeDocument/2006/relationships/image" Target="../media/image991.png"/><Relationship Id="rId87" Type="http://schemas.openxmlformats.org/officeDocument/2006/relationships/customXml" Target="../ink/ink934.xml"/><Relationship Id="rId513" Type="http://schemas.openxmlformats.org/officeDocument/2006/relationships/image" Target="../media/image1093.png"/><Relationship Id="rId597" Type="http://schemas.openxmlformats.org/officeDocument/2006/relationships/image" Target="../media/image1133.png"/><Relationship Id="rId152" Type="http://schemas.openxmlformats.org/officeDocument/2006/relationships/image" Target="../media/image917.png"/><Relationship Id="rId457" Type="http://schemas.openxmlformats.org/officeDocument/2006/relationships/customXml" Target="../ink/ink1119.xml"/><Relationship Id="rId664" Type="http://schemas.openxmlformats.org/officeDocument/2006/relationships/image" Target="../media/image1166.png"/><Relationship Id="rId14" Type="http://schemas.openxmlformats.org/officeDocument/2006/relationships/customXml" Target="../ink/ink898.xml"/><Relationship Id="rId317" Type="http://schemas.openxmlformats.org/officeDocument/2006/relationships/customXml" Target="../ink/ink1049.xml"/><Relationship Id="rId524" Type="http://schemas.openxmlformats.org/officeDocument/2006/relationships/customXml" Target="../ink/ink1153.xml"/><Relationship Id="rId98" Type="http://schemas.openxmlformats.org/officeDocument/2006/relationships/image" Target="../media/image891.png"/><Relationship Id="rId163" Type="http://schemas.openxmlformats.org/officeDocument/2006/relationships/customXml" Target="../ink/ink972.xml"/><Relationship Id="rId370" Type="http://schemas.openxmlformats.org/officeDocument/2006/relationships/image" Target="../media/image1023.png"/><Relationship Id="rId230" Type="http://schemas.openxmlformats.org/officeDocument/2006/relationships/image" Target="../media/image955.png"/><Relationship Id="rId468" Type="http://schemas.openxmlformats.org/officeDocument/2006/relationships/image" Target="../media/image1071.png"/><Relationship Id="rId675" Type="http://schemas.openxmlformats.org/officeDocument/2006/relationships/customXml" Target="../ink/ink1229.xml"/><Relationship Id="rId25" Type="http://schemas.openxmlformats.org/officeDocument/2006/relationships/image" Target="../media/image855.png"/><Relationship Id="rId328" Type="http://schemas.openxmlformats.org/officeDocument/2006/relationships/image" Target="../media/image1002.png"/><Relationship Id="rId535" Type="http://schemas.openxmlformats.org/officeDocument/2006/relationships/image" Target="../media/image1103.png"/><Relationship Id="rId174" Type="http://schemas.openxmlformats.org/officeDocument/2006/relationships/image" Target="../media/image927.png"/><Relationship Id="rId381" Type="http://schemas.openxmlformats.org/officeDocument/2006/relationships/customXml" Target="../ink/ink1081.xml"/><Relationship Id="rId602" Type="http://schemas.openxmlformats.org/officeDocument/2006/relationships/customXml" Target="../ink/ink1192.xml"/><Relationship Id="rId241" Type="http://schemas.openxmlformats.org/officeDocument/2006/relationships/customXml" Target="../ink/ink1011.xml"/><Relationship Id="rId479" Type="http://schemas.openxmlformats.org/officeDocument/2006/relationships/customXml" Target="../ink/ink1130.xml"/><Relationship Id="rId686" Type="http://schemas.openxmlformats.org/officeDocument/2006/relationships/image" Target="../media/image1176.png"/><Relationship Id="rId36" Type="http://schemas.openxmlformats.org/officeDocument/2006/relationships/customXml" Target="../ink/ink909.xml"/><Relationship Id="rId339" Type="http://schemas.openxmlformats.org/officeDocument/2006/relationships/customXml" Target="../ink/ink1060.xml"/><Relationship Id="rId546" Type="http://schemas.openxmlformats.org/officeDocument/2006/relationships/customXml" Target="../ink/ink1164.xml"/><Relationship Id="rId101" Type="http://schemas.openxmlformats.org/officeDocument/2006/relationships/customXml" Target="../ink/ink941.xml"/><Relationship Id="rId185" Type="http://schemas.openxmlformats.org/officeDocument/2006/relationships/customXml" Target="../ink/ink983.xml"/><Relationship Id="rId406" Type="http://schemas.openxmlformats.org/officeDocument/2006/relationships/image" Target="../media/image1041.png"/><Relationship Id="rId392" Type="http://schemas.openxmlformats.org/officeDocument/2006/relationships/image" Target="../media/image1034.png"/><Relationship Id="rId613" Type="http://schemas.openxmlformats.org/officeDocument/2006/relationships/image" Target="../media/image1141.png"/><Relationship Id="rId252" Type="http://schemas.openxmlformats.org/officeDocument/2006/relationships/image" Target="../media/image966.png"/><Relationship Id="rId47" Type="http://schemas.openxmlformats.org/officeDocument/2006/relationships/image" Target="../media/image867.png"/><Relationship Id="rId112" Type="http://schemas.openxmlformats.org/officeDocument/2006/relationships/image" Target="../media/image898.png"/><Relationship Id="rId557" Type="http://schemas.openxmlformats.org/officeDocument/2006/relationships/image" Target="../media/image1113.png"/><Relationship Id="rId196" Type="http://schemas.openxmlformats.org/officeDocument/2006/relationships/image" Target="../media/image938.png"/><Relationship Id="rId417" Type="http://schemas.openxmlformats.org/officeDocument/2006/relationships/customXml" Target="../ink/ink1099.xml"/><Relationship Id="rId624" Type="http://schemas.openxmlformats.org/officeDocument/2006/relationships/image" Target="../media/image1146.png"/><Relationship Id="rId263" Type="http://schemas.openxmlformats.org/officeDocument/2006/relationships/customXml" Target="../ink/ink1022.xml"/><Relationship Id="rId470" Type="http://schemas.openxmlformats.org/officeDocument/2006/relationships/image" Target="../media/image1072.png"/><Relationship Id="rId58" Type="http://schemas.openxmlformats.org/officeDocument/2006/relationships/customXml" Target="../ink/ink920.xml"/><Relationship Id="rId123" Type="http://schemas.openxmlformats.org/officeDocument/2006/relationships/customXml" Target="../ink/ink952.xml"/><Relationship Id="rId330" Type="http://schemas.openxmlformats.org/officeDocument/2006/relationships/image" Target="../media/image1003.png"/><Relationship Id="rId568" Type="http://schemas.openxmlformats.org/officeDocument/2006/relationships/customXml" Target="../ink/ink1175.xml"/><Relationship Id="rId428" Type="http://schemas.openxmlformats.org/officeDocument/2006/relationships/image" Target="../media/image1052.png"/><Relationship Id="rId635" Type="http://schemas.openxmlformats.org/officeDocument/2006/relationships/customXml" Target="../ink/ink1209.xml"/><Relationship Id="rId274" Type="http://schemas.openxmlformats.org/officeDocument/2006/relationships/image" Target="../media/image91.png"/><Relationship Id="rId481" Type="http://schemas.openxmlformats.org/officeDocument/2006/relationships/customXml" Target="../ink/ink1131.xml"/><Relationship Id="rId69" Type="http://schemas.openxmlformats.org/officeDocument/2006/relationships/image" Target="../media/image877.png"/><Relationship Id="rId134" Type="http://schemas.openxmlformats.org/officeDocument/2006/relationships/image" Target="../media/image909.png"/><Relationship Id="rId579" Type="http://schemas.openxmlformats.org/officeDocument/2006/relationships/image" Target="../media/image1124.png"/><Relationship Id="rId341" Type="http://schemas.openxmlformats.org/officeDocument/2006/relationships/customXml" Target="../ink/ink1061.xml"/><Relationship Id="rId439" Type="http://schemas.openxmlformats.org/officeDocument/2006/relationships/customXml" Target="../ink/ink1110.xml"/><Relationship Id="rId646" Type="http://schemas.openxmlformats.org/officeDocument/2006/relationships/image" Target="../media/image1157.png"/><Relationship Id="rId201" Type="http://schemas.openxmlformats.org/officeDocument/2006/relationships/customXml" Target="../ink/ink991.xml"/><Relationship Id="rId285" Type="http://schemas.openxmlformats.org/officeDocument/2006/relationships/customXml" Target="../ink/ink1033.xml"/><Relationship Id="rId506" Type="http://schemas.openxmlformats.org/officeDocument/2006/relationships/customXml" Target="../ink/ink1144.xml"/><Relationship Id="rId492" Type="http://schemas.openxmlformats.org/officeDocument/2006/relationships/customXml" Target="../ink/ink1137.xml"/><Relationship Id="rId145" Type="http://schemas.openxmlformats.org/officeDocument/2006/relationships/customXml" Target="../ink/ink963.xml"/><Relationship Id="rId352" Type="http://schemas.openxmlformats.org/officeDocument/2006/relationships/image" Target="../media/image1014.png"/><Relationship Id="rId212" Type="http://schemas.openxmlformats.org/officeDocument/2006/relationships/image" Target="../media/image946.png"/><Relationship Id="rId254" Type="http://schemas.openxmlformats.org/officeDocument/2006/relationships/image" Target="../media/image967.png"/><Relationship Id="rId657" Type="http://schemas.openxmlformats.org/officeDocument/2006/relationships/customXml" Target="../ink/ink1220.xml"/><Relationship Id="rId49" Type="http://schemas.openxmlformats.org/officeDocument/2006/relationships/image" Target="../media/image868.png"/><Relationship Id="rId114" Type="http://schemas.openxmlformats.org/officeDocument/2006/relationships/image" Target="../media/image899.png"/><Relationship Id="rId296" Type="http://schemas.openxmlformats.org/officeDocument/2006/relationships/image" Target="../media/image986.png"/><Relationship Id="rId461" Type="http://schemas.openxmlformats.org/officeDocument/2006/relationships/customXml" Target="../ink/ink1121.xml"/><Relationship Id="rId517" Type="http://schemas.openxmlformats.org/officeDocument/2006/relationships/image" Target="../media/image1095.png"/><Relationship Id="rId559" Type="http://schemas.openxmlformats.org/officeDocument/2006/relationships/image" Target="../media/image1114.png"/><Relationship Id="rId60" Type="http://schemas.openxmlformats.org/officeDocument/2006/relationships/customXml" Target="../ink/ink921.xml"/><Relationship Id="rId156" Type="http://schemas.openxmlformats.org/officeDocument/2006/relationships/image" Target="../media/image919.png"/><Relationship Id="rId198" Type="http://schemas.openxmlformats.org/officeDocument/2006/relationships/image" Target="../media/image939.png"/><Relationship Id="rId321" Type="http://schemas.openxmlformats.org/officeDocument/2006/relationships/customXml" Target="../ink/ink1051.xml"/><Relationship Id="rId363" Type="http://schemas.openxmlformats.org/officeDocument/2006/relationships/customXml" Target="../ink/ink1072.xml"/><Relationship Id="rId419" Type="http://schemas.openxmlformats.org/officeDocument/2006/relationships/customXml" Target="../ink/ink1100.xml"/><Relationship Id="rId570" Type="http://schemas.openxmlformats.org/officeDocument/2006/relationships/customXml" Target="../ink/ink1176.xml"/><Relationship Id="rId626" Type="http://schemas.openxmlformats.org/officeDocument/2006/relationships/image" Target="../media/image1147.png"/><Relationship Id="rId223" Type="http://schemas.openxmlformats.org/officeDocument/2006/relationships/customXml" Target="../ink/ink1002.xml"/><Relationship Id="rId430" Type="http://schemas.openxmlformats.org/officeDocument/2006/relationships/image" Target="../media/image1053.png"/><Relationship Id="rId668" Type="http://schemas.openxmlformats.org/officeDocument/2006/relationships/image" Target="../media/image757.png"/><Relationship Id="rId18" Type="http://schemas.openxmlformats.org/officeDocument/2006/relationships/customXml" Target="../ink/ink900.xml"/><Relationship Id="rId265" Type="http://schemas.openxmlformats.org/officeDocument/2006/relationships/customXml" Target="../ink/ink1023.xml"/><Relationship Id="rId472" Type="http://schemas.openxmlformats.org/officeDocument/2006/relationships/image" Target="../media/image1073.png"/><Relationship Id="rId528" Type="http://schemas.openxmlformats.org/officeDocument/2006/relationships/customXml" Target="../ink/ink1155.xml"/><Relationship Id="rId125" Type="http://schemas.openxmlformats.org/officeDocument/2006/relationships/customXml" Target="../ink/ink953.xml"/><Relationship Id="rId167" Type="http://schemas.openxmlformats.org/officeDocument/2006/relationships/customXml" Target="../ink/ink974.xml"/><Relationship Id="rId332" Type="http://schemas.openxmlformats.org/officeDocument/2006/relationships/image" Target="../media/image1004.png"/><Relationship Id="rId374" Type="http://schemas.openxmlformats.org/officeDocument/2006/relationships/image" Target="../media/image1025.png"/><Relationship Id="rId581" Type="http://schemas.openxmlformats.org/officeDocument/2006/relationships/image" Target="../media/image1125.png"/><Relationship Id="rId71" Type="http://schemas.openxmlformats.org/officeDocument/2006/relationships/customXml" Target="../ink/ink926.xml"/><Relationship Id="rId234" Type="http://schemas.openxmlformats.org/officeDocument/2006/relationships/image" Target="../media/image957.png"/><Relationship Id="rId637" Type="http://schemas.openxmlformats.org/officeDocument/2006/relationships/customXml" Target="../ink/ink1210.xml"/><Relationship Id="rId679" Type="http://schemas.openxmlformats.org/officeDocument/2006/relationships/customXml" Target="../ink/ink1231.xml"/><Relationship Id="rId2" Type="http://schemas.openxmlformats.org/officeDocument/2006/relationships/customXml" Target="../ink/ink892.xml"/><Relationship Id="rId29" Type="http://schemas.openxmlformats.org/officeDocument/2006/relationships/image" Target="../media/image857.png"/><Relationship Id="rId276" Type="http://schemas.openxmlformats.org/officeDocument/2006/relationships/image" Target="../media/image977.png"/><Relationship Id="rId441" Type="http://schemas.openxmlformats.org/officeDocument/2006/relationships/customXml" Target="../ink/ink1111.xml"/><Relationship Id="rId483" Type="http://schemas.openxmlformats.org/officeDocument/2006/relationships/customXml" Target="../ink/ink1132.xml"/><Relationship Id="rId539" Type="http://schemas.openxmlformats.org/officeDocument/2006/relationships/image" Target="../media/image668.png"/><Relationship Id="rId40" Type="http://schemas.openxmlformats.org/officeDocument/2006/relationships/customXml" Target="../ink/ink911.xml"/><Relationship Id="rId136" Type="http://schemas.openxmlformats.org/officeDocument/2006/relationships/image" Target="../media/image910.png"/><Relationship Id="rId178" Type="http://schemas.openxmlformats.org/officeDocument/2006/relationships/image" Target="../media/image929.png"/><Relationship Id="rId301" Type="http://schemas.openxmlformats.org/officeDocument/2006/relationships/customXml" Target="../ink/ink1041.xml"/><Relationship Id="rId343" Type="http://schemas.openxmlformats.org/officeDocument/2006/relationships/customXml" Target="../ink/ink1062.xml"/><Relationship Id="rId550" Type="http://schemas.openxmlformats.org/officeDocument/2006/relationships/customXml" Target="../ink/ink1166.xml"/><Relationship Id="rId82" Type="http://schemas.openxmlformats.org/officeDocument/2006/relationships/image" Target="../media/image883.png"/><Relationship Id="rId203" Type="http://schemas.openxmlformats.org/officeDocument/2006/relationships/customXml" Target="../ink/ink992.xml"/><Relationship Id="rId385" Type="http://schemas.openxmlformats.org/officeDocument/2006/relationships/customXml" Target="../ink/ink1083.xml"/><Relationship Id="rId592" Type="http://schemas.openxmlformats.org/officeDocument/2006/relationships/customXml" Target="../ink/ink1187.xml"/><Relationship Id="rId606" Type="http://schemas.openxmlformats.org/officeDocument/2006/relationships/customXml" Target="../ink/ink1194.xml"/><Relationship Id="rId648" Type="http://schemas.openxmlformats.org/officeDocument/2006/relationships/image" Target="../media/image1158.png"/><Relationship Id="rId245" Type="http://schemas.openxmlformats.org/officeDocument/2006/relationships/customXml" Target="../ink/ink1013.xml"/><Relationship Id="rId287" Type="http://schemas.openxmlformats.org/officeDocument/2006/relationships/customXml" Target="../ink/ink1034.xml"/><Relationship Id="rId410" Type="http://schemas.openxmlformats.org/officeDocument/2006/relationships/image" Target="../media/image1043.png"/><Relationship Id="rId452" Type="http://schemas.openxmlformats.org/officeDocument/2006/relationships/image" Target="../media/image1064.png"/><Relationship Id="rId494" Type="http://schemas.openxmlformats.org/officeDocument/2006/relationships/customXml" Target="../ink/ink1138.xml"/><Relationship Id="rId508" Type="http://schemas.openxmlformats.org/officeDocument/2006/relationships/customXml" Target="../ink/ink1145.xml"/><Relationship Id="rId105" Type="http://schemas.openxmlformats.org/officeDocument/2006/relationships/customXml" Target="../ink/ink943.xml"/><Relationship Id="rId147" Type="http://schemas.openxmlformats.org/officeDocument/2006/relationships/customXml" Target="../ink/ink964.xml"/><Relationship Id="rId312" Type="http://schemas.openxmlformats.org/officeDocument/2006/relationships/image" Target="../media/image994.png"/><Relationship Id="rId354" Type="http://schemas.openxmlformats.org/officeDocument/2006/relationships/image" Target="../media/image1015.png"/><Relationship Id="rId51" Type="http://schemas.openxmlformats.org/officeDocument/2006/relationships/image" Target="../media/image869.png"/><Relationship Id="rId93" Type="http://schemas.openxmlformats.org/officeDocument/2006/relationships/customXml" Target="../ink/ink937.xml"/><Relationship Id="rId189" Type="http://schemas.openxmlformats.org/officeDocument/2006/relationships/customXml" Target="../ink/ink985.xml"/><Relationship Id="rId396" Type="http://schemas.openxmlformats.org/officeDocument/2006/relationships/image" Target="../media/image1036.png"/><Relationship Id="rId561" Type="http://schemas.openxmlformats.org/officeDocument/2006/relationships/image" Target="../media/image1115.png"/><Relationship Id="rId617" Type="http://schemas.openxmlformats.org/officeDocument/2006/relationships/image" Target="../media/image1143.png"/><Relationship Id="rId659" Type="http://schemas.openxmlformats.org/officeDocument/2006/relationships/customXml" Target="../ink/ink1221.xml"/><Relationship Id="rId214" Type="http://schemas.openxmlformats.org/officeDocument/2006/relationships/image" Target="../media/image947.png"/><Relationship Id="rId256" Type="http://schemas.openxmlformats.org/officeDocument/2006/relationships/image" Target="../media/image968.png"/><Relationship Id="rId298" Type="http://schemas.openxmlformats.org/officeDocument/2006/relationships/image" Target="../media/image987.png"/><Relationship Id="rId421" Type="http://schemas.openxmlformats.org/officeDocument/2006/relationships/customXml" Target="../ink/ink1101.xml"/><Relationship Id="rId463" Type="http://schemas.openxmlformats.org/officeDocument/2006/relationships/customXml" Target="../ink/ink1122.xml"/><Relationship Id="rId519" Type="http://schemas.openxmlformats.org/officeDocument/2006/relationships/image" Target="../media/image624.png"/><Relationship Id="rId670" Type="http://schemas.openxmlformats.org/officeDocument/2006/relationships/image" Target="../media/image1168.png"/><Relationship Id="rId116" Type="http://schemas.openxmlformats.org/officeDocument/2006/relationships/image" Target="../media/image900.png"/><Relationship Id="rId158" Type="http://schemas.openxmlformats.org/officeDocument/2006/relationships/image" Target="../media/image920.png"/><Relationship Id="rId323" Type="http://schemas.openxmlformats.org/officeDocument/2006/relationships/customXml" Target="../ink/ink1052.xml"/><Relationship Id="rId530" Type="http://schemas.openxmlformats.org/officeDocument/2006/relationships/customXml" Target="../ink/ink1156.xml"/><Relationship Id="rId20" Type="http://schemas.openxmlformats.org/officeDocument/2006/relationships/customXml" Target="../ink/ink901.xml"/><Relationship Id="rId62" Type="http://schemas.openxmlformats.org/officeDocument/2006/relationships/customXml" Target="../ink/ink922.xml"/><Relationship Id="rId365" Type="http://schemas.openxmlformats.org/officeDocument/2006/relationships/customXml" Target="../ink/ink1073.xml"/><Relationship Id="rId572" Type="http://schemas.openxmlformats.org/officeDocument/2006/relationships/customXml" Target="../ink/ink1177.xml"/><Relationship Id="rId628" Type="http://schemas.openxmlformats.org/officeDocument/2006/relationships/image" Target="../media/image1148.png"/><Relationship Id="rId225" Type="http://schemas.openxmlformats.org/officeDocument/2006/relationships/customXml" Target="../ink/ink1003.xml"/><Relationship Id="rId267" Type="http://schemas.openxmlformats.org/officeDocument/2006/relationships/customXml" Target="../ink/ink1024.xml"/><Relationship Id="rId432" Type="http://schemas.openxmlformats.org/officeDocument/2006/relationships/image" Target="../media/image1054.png"/><Relationship Id="rId474" Type="http://schemas.openxmlformats.org/officeDocument/2006/relationships/image" Target="../media/image1074.png"/><Relationship Id="rId127" Type="http://schemas.openxmlformats.org/officeDocument/2006/relationships/customXml" Target="../ink/ink954.xml"/><Relationship Id="rId681" Type="http://schemas.openxmlformats.org/officeDocument/2006/relationships/customXml" Target="../ink/ink1232.xml"/><Relationship Id="rId31" Type="http://schemas.openxmlformats.org/officeDocument/2006/relationships/image" Target="../media/image858.png"/><Relationship Id="rId73" Type="http://schemas.openxmlformats.org/officeDocument/2006/relationships/customXml" Target="../ink/ink927.xml"/><Relationship Id="rId169" Type="http://schemas.openxmlformats.org/officeDocument/2006/relationships/customXml" Target="../ink/ink975.xml"/><Relationship Id="rId334" Type="http://schemas.openxmlformats.org/officeDocument/2006/relationships/image" Target="../media/image1005.png"/><Relationship Id="rId376" Type="http://schemas.openxmlformats.org/officeDocument/2006/relationships/image" Target="../media/image1026.png"/><Relationship Id="rId541" Type="http://schemas.openxmlformats.org/officeDocument/2006/relationships/image" Target="../media/image1105.png"/><Relationship Id="rId583" Type="http://schemas.openxmlformats.org/officeDocument/2006/relationships/image" Target="../media/image1126.png"/><Relationship Id="rId639" Type="http://schemas.openxmlformats.org/officeDocument/2006/relationships/customXml" Target="../ink/ink1211.xml"/><Relationship Id="rId4" Type="http://schemas.openxmlformats.org/officeDocument/2006/relationships/customXml" Target="../ink/ink893.xml"/><Relationship Id="rId180" Type="http://schemas.openxmlformats.org/officeDocument/2006/relationships/image" Target="../media/image930.png"/><Relationship Id="rId236" Type="http://schemas.openxmlformats.org/officeDocument/2006/relationships/image" Target="../media/image958.png"/><Relationship Id="rId278" Type="http://schemas.openxmlformats.org/officeDocument/2006/relationships/image" Target="../media/image978.png"/><Relationship Id="rId401" Type="http://schemas.openxmlformats.org/officeDocument/2006/relationships/customXml" Target="../ink/ink1091.xml"/><Relationship Id="rId443" Type="http://schemas.openxmlformats.org/officeDocument/2006/relationships/customXml" Target="../ink/ink1112.xml"/><Relationship Id="rId650" Type="http://schemas.openxmlformats.org/officeDocument/2006/relationships/image" Target="../media/image1159.png"/><Relationship Id="rId303" Type="http://schemas.openxmlformats.org/officeDocument/2006/relationships/customXml" Target="../ink/ink1042.xml"/><Relationship Id="rId485" Type="http://schemas.openxmlformats.org/officeDocument/2006/relationships/customXml" Target="../ink/ink1133.xml"/><Relationship Id="rId42" Type="http://schemas.openxmlformats.org/officeDocument/2006/relationships/customXml" Target="../ink/ink912.xml"/><Relationship Id="rId84" Type="http://schemas.openxmlformats.org/officeDocument/2006/relationships/image" Target="../media/image884.png"/><Relationship Id="rId138" Type="http://schemas.openxmlformats.org/officeDocument/2006/relationships/image" Target="../media/image911.png"/><Relationship Id="rId345" Type="http://schemas.openxmlformats.org/officeDocument/2006/relationships/customXml" Target="../ink/ink1063.xml"/><Relationship Id="rId387" Type="http://schemas.openxmlformats.org/officeDocument/2006/relationships/customXml" Target="../ink/ink1084.xml"/><Relationship Id="rId510" Type="http://schemas.openxmlformats.org/officeDocument/2006/relationships/customXml" Target="../ink/ink1146.xml"/><Relationship Id="rId552" Type="http://schemas.openxmlformats.org/officeDocument/2006/relationships/customXml" Target="../ink/ink1167.xml"/><Relationship Id="rId594" Type="http://schemas.openxmlformats.org/officeDocument/2006/relationships/customXml" Target="../ink/ink1188.xml"/><Relationship Id="rId608" Type="http://schemas.openxmlformats.org/officeDocument/2006/relationships/customXml" Target="../ink/ink1195.xml"/><Relationship Id="rId191" Type="http://schemas.openxmlformats.org/officeDocument/2006/relationships/customXml" Target="../ink/ink986.xml"/><Relationship Id="rId205" Type="http://schemas.openxmlformats.org/officeDocument/2006/relationships/customXml" Target="../ink/ink993.xml"/><Relationship Id="rId247" Type="http://schemas.openxmlformats.org/officeDocument/2006/relationships/customXml" Target="../ink/ink1014.xml"/><Relationship Id="rId412" Type="http://schemas.openxmlformats.org/officeDocument/2006/relationships/image" Target="../media/image1044.png"/><Relationship Id="rId107" Type="http://schemas.openxmlformats.org/officeDocument/2006/relationships/customXml" Target="../ink/ink944.xml"/><Relationship Id="rId289" Type="http://schemas.openxmlformats.org/officeDocument/2006/relationships/customXml" Target="../ink/ink1035.xml"/><Relationship Id="rId454" Type="http://schemas.openxmlformats.org/officeDocument/2006/relationships/image" Target="../media/image1065.png"/><Relationship Id="rId496" Type="http://schemas.openxmlformats.org/officeDocument/2006/relationships/customXml" Target="../ink/ink1139.xml"/><Relationship Id="rId661" Type="http://schemas.openxmlformats.org/officeDocument/2006/relationships/customXml" Target="../ink/ink1222.xml"/><Relationship Id="rId11" Type="http://schemas.openxmlformats.org/officeDocument/2006/relationships/image" Target="../media/image837.png"/><Relationship Id="rId53" Type="http://schemas.openxmlformats.org/officeDocument/2006/relationships/image" Target="../media/image870.png"/><Relationship Id="rId149" Type="http://schemas.openxmlformats.org/officeDocument/2006/relationships/customXml" Target="../ink/ink965.xml"/><Relationship Id="rId314" Type="http://schemas.openxmlformats.org/officeDocument/2006/relationships/image" Target="../media/image995.png"/><Relationship Id="rId356" Type="http://schemas.openxmlformats.org/officeDocument/2006/relationships/image" Target="../media/image1016.png"/><Relationship Id="rId398" Type="http://schemas.openxmlformats.org/officeDocument/2006/relationships/image" Target="../media/image1037.png"/><Relationship Id="rId521" Type="http://schemas.openxmlformats.org/officeDocument/2006/relationships/image" Target="../media/image1096.png"/><Relationship Id="rId563" Type="http://schemas.openxmlformats.org/officeDocument/2006/relationships/image" Target="../media/image1116.png"/><Relationship Id="rId619" Type="http://schemas.openxmlformats.org/officeDocument/2006/relationships/image" Target="../media/image1144.png"/><Relationship Id="rId95" Type="http://schemas.openxmlformats.org/officeDocument/2006/relationships/customXml" Target="../ink/ink938.xml"/><Relationship Id="rId160" Type="http://schemas.openxmlformats.org/officeDocument/2006/relationships/image" Target="../media/image921.png"/><Relationship Id="rId216" Type="http://schemas.openxmlformats.org/officeDocument/2006/relationships/image" Target="../media/image948.png"/><Relationship Id="rId423" Type="http://schemas.openxmlformats.org/officeDocument/2006/relationships/customXml" Target="../ink/ink1102.xml"/><Relationship Id="rId258" Type="http://schemas.openxmlformats.org/officeDocument/2006/relationships/image" Target="../media/image969.png"/><Relationship Id="rId465" Type="http://schemas.openxmlformats.org/officeDocument/2006/relationships/customXml" Target="../ink/ink1123.xml"/><Relationship Id="rId630" Type="http://schemas.openxmlformats.org/officeDocument/2006/relationships/image" Target="../media/image1149.png"/><Relationship Id="rId672" Type="http://schemas.openxmlformats.org/officeDocument/2006/relationships/image" Target="../media/image1169.png"/><Relationship Id="rId22" Type="http://schemas.openxmlformats.org/officeDocument/2006/relationships/customXml" Target="../ink/ink902.xml"/><Relationship Id="rId64" Type="http://schemas.openxmlformats.org/officeDocument/2006/relationships/customXml" Target="../ink/ink923.xml"/><Relationship Id="rId118" Type="http://schemas.openxmlformats.org/officeDocument/2006/relationships/image" Target="../media/image901.png"/><Relationship Id="rId325" Type="http://schemas.openxmlformats.org/officeDocument/2006/relationships/customXml" Target="../ink/ink1053.xml"/><Relationship Id="rId367" Type="http://schemas.openxmlformats.org/officeDocument/2006/relationships/customXml" Target="../ink/ink1074.xml"/><Relationship Id="rId532" Type="http://schemas.openxmlformats.org/officeDocument/2006/relationships/customXml" Target="../ink/ink1157.xml"/><Relationship Id="rId574" Type="http://schemas.openxmlformats.org/officeDocument/2006/relationships/customXml" Target="../ink/ink1178.xml"/><Relationship Id="rId171" Type="http://schemas.openxmlformats.org/officeDocument/2006/relationships/customXml" Target="../ink/ink976.xml"/><Relationship Id="rId227" Type="http://schemas.openxmlformats.org/officeDocument/2006/relationships/customXml" Target="../ink/ink1004.xml"/><Relationship Id="rId269" Type="http://schemas.openxmlformats.org/officeDocument/2006/relationships/customXml" Target="../ink/ink1025.xml"/><Relationship Id="rId434" Type="http://schemas.openxmlformats.org/officeDocument/2006/relationships/image" Target="../media/image1055.png"/><Relationship Id="rId476" Type="http://schemas.openxmlformats.org/officeDocument/2006/relationships/image" Target="../media/image1075.png"/><Relationship Id="rId641" Type="http://schemas.openxmlformats.org/officeDocument/2006/relationships/customXml" Target="../ink/ink1212.xml"/><Relationship Id="rId683" Type="http://schemas.openxmlformats.org/officeDocument/2006/relationships/customXml" Target="../ink/ink1233.xml"/><Relationship Id="rId33" Type="http://schemas.openxmlformats.org/officeDocument/2006/relationships/image" Target="../media/image860.png"/><Relationship Id="rId129" Type="http://schemas.openxmlformats.org/officeDocument/2006/relationships/customXml" Target="../ink/ink955.xml"/><Relationship Id="rId280" Type="http://schemas.openxmlformats.org/officeDocument/2006/relationships/image" Target="../media/image979.png"/><Relationship Id="rId336" Type="http://schemas.openxmlformats.org/officeDocument/2006/relationships/image" Target="../media/image1006.png"/><Relationship Id="rId501" Type="http://schemas.openxmlformats.org/officeDocument/2006/relationships/image" Target="../media/image1087.png"/><Relationship Id="rId543" Type="http://schemas.openxmlformats.org/officeDocument/2006/relationships/image" Target="../media/image1106.png"/><Relationship Id="rId75" Type="http://schemas.openxmlformats.org/officeDocument/2006/relationships/customXml" Target="../ink/ink928.xml"/><Relationship Id="rId140" Type="http://schemas.openxmlformats.org/officeDocument/2006/relationships/image" Target="../media/image912.png"/><Relationship Id="rId182" Type="http://schemas.openxmlformats.org/officeDocument/2006/relationships/image" Target="../media/image931.png"/><Relationship Id="rId378" Type="http://schemas.openxmlformats.org/officeDocument/2006/relationships/image" Target="../media/image1027.png"/><Relationship Id="rId403" Type="http://schemas.openxmlformats.org/officeDocument/2006/relationships/customXml" Target="../ink/ink1092.xml"/><Relationship Id="rId585" Type="http://schemas.openxmlformats.org/officeDocument/2006/relationships/image" Target="../media/image1127.png"/><Relationship Id="rId6" Type="http://schemas.openxmlformats.org/officeDocument/2006/relationships/customXml" Target="../ink/ink894.xml"/><Relationship Id="rId238" Type="http://schemas.openxmlformats.org/officeDocument/2006/relationships/image" Target="../media/image959.png"/><Relationship Id="rId445" Type="http://schemas.openxmlformats.org/officeDocument/2006/relationships/customXml" Target="../ink/ink1113.xml"/><Relationship Id="rId487" Type="http://schemas.openxmlformats.org/officeDocument/2006/relationships/customXml" Target="../ink/ink1134.xml"/><Relationship Id="rId610" Type="http://schemas.openxmlformats.org/officeDocument/2006/relationships/customXml" Target="../ink/ink1196.xml"/><Relationship Id="rId652" Type="http://schemas.openxmlformats.org/officeDocument/2006/relationships/image" Target="../media/image1160.png"/><Relationship Id="rId291" Type="http://schemas.openxmlformats.org/officeDocument/2006/relationships/customXml" Target="../ink/ink1036.xml"/><Relationship Id="rId305" Type="http://schemas.openxmlformats.org/officeDocument/2006/relationships/customXml" Target="../ink/ink1043.xml"/><Relationship Id="rId347" Type="http://schemas.openxmlformats.org/officeDocument/2006/relationships/customXml" Target="../ink/ink1064.xml"/><Relationship Id="rId512" Type="http://schemas.openxmlformats.org/officeDocument/2006/relationships/customXml" Target="../ink/ink1147.xml"/><Relationship Id="rId44" Type="http://schemas.openxmlformats.org/officeDocument/2006/relationships/customXml" Target="../ink/ink913.xml"/><Relationship Id="rId86" Type="http://schemas.openxmlformats.org/officeDocument/2006/relationships/image" Target="../media/image885.png"/><Relationship Id="rId151" Type="http://schemas.openxmlformats.org/officeDocument/2006/relationships/customXml" Target="../ink/ink966.xml"/><Relationship Id="rId389" Type="http://schemas.openxmlformats.org/officeDocument/2006/relationships/customXml" Target="../ink/ink1085.xml"/><Relationship Id="rId554" Type="http://schemas.openxmlformats.org/officeDocument/2006/relationships/customXml" Target="../ink/ink1168.xml"/><Relationship Id="rId596" Type="http://schemas.openxmlformats.org/officeDocument/2006/relationships/customXml" Target="../ink/ink1189.xml"/><Relationship Id="rId193" Type="http://schemas.openxmlformats.org/officeDocument/2006/relationships/customXml" Target="../ink/ink987.xml"/><Relationship Id="rId207" Type="http://schemas.openxmlformats.org/officeDocument/2006/relationships/customXml" Target="../ink/ink994.xml"/><Relationship Id="rId249" Type="http://schemas.openxmlformats.org/officeDocument/2006/relationships/customXml" Target="../ink/ink1015.xml"/><Relationship Id="rId414" Type="http://schemas.openxmlformats.org/officeDocument/2006/relationships/image" Target="../media/image1045.png"/><Relationship Id="rId456" Type="http://schemas.openxmlformats.org/officeDocument/2006/relationships/image" Target="../media/image1066.png"/><Relationship Id="rId498" Type="http://schemas.openxmlformats.org/officeDocument/2006/relationships/customXml" Target="../ink/ink1140.xml"/><Relationship Id="rId621" Type="http://schemas.openxmlformats.org/officeDocument/2006/relationships/image" Target="../media/image1145.png"/><Relationship Id="rId663" Type="http://schemas.openxmlformats.org/officeDocument/2006/relationships/customXml" Target="../ink/ink1223.xml"/><Relationship Id="rId13" Type="http://schemas.openxmlformats.org/officeDocument/2006/relationships/image" Target="../media/image838.png"/><Relationship Id="rId109" Type="http://schemas.openxmlformats.org/officeDocument/2006/relationships/customXml" Target="../ink/ink945.xml"/><Relationship Id="rId260" Type="http://schemas.openxmlformats.org/officeDocument/2006/relationships/image" Target="../media/image970.png"/><Relationship Id="rId316" Type="http://schemas.openxmlformats.org/officeDocument/2006/relationships/image" Target="../media/image996.png"/><Relationship Id="rId523" Type="http://schemas.openxmlformats.org/officeDocument/2006/relationships/image" Target="../media/image1097.png"/><Relationship Id="rId55" Type="http://schemas.openxmlformats.org/officeDocument/2006/relationships/image" Target="../media/image525.png"/><Relationship Id="rId97" Type="http://schemas.openxmlformats.org/officeDocument/2006/relationships/customXml" Target="../ink/ink939.xml"/><Relationship Id="rId120" Type="http://schemas.openxmlformats.org/officeDocument/2006/relationships/image" Target="../media/image902.png"/><Relationship Id="rId358" Type="http://schemas.openxmlformats.org/officeDocument/2006/relationships/image" Target="../media/image1017.png"/><Relationship Id="rId565" Type="http://schemas.openxmlformats.org/officeDocument/2006/relationships/image" Target="../media/image1117.png"/><Relationship Id="rId162" Type="http://schemas.openxmlformats.org/officeDocument/2006/relationships/image" Target="../media/image922.png"/><Relationship Id="rId218" Type="http://schemas.openxmlformats.org/officeDocument/2006/relationships/image" Target="../media/image949.png"/><Relationship Id="rId425" Type="http://schemas.openxmlformats.org/officeDocument/2006/relationships/customXml" Target="../ink/ink1103.xml"/><Relationship Id="rId467" Type="http://schemas.openxmlformats.org/officeDocument/2006/relationships/customXml" Target="../ink/ink1124.xml"/><Relationship Id="rId632" Type="http://schemas.openxmlformats.org/officeDocument/2006/relationships/image" Target="../media/image1150.png"/><Relationship Id="rId271" Type="http://schemas.openxmlformats.org/officeDocument/2006/relationships/customXml" Target="../ink/ink1026.xml"/><Relationship Id="rId674" Type="http://schemas.openxmlformats.org/officeDocument/2006/relationships/image" Target="../media/image1170.png"/><Relationship Id="rId24" Type="http://schemas.openxmlformats.org/officeDocument/2006/relationships/customXml" Target="../ink/ink903.xml"/><Relationship Id="rId66" Type="http://schemas.openxmlformats.org/officeDocument/2006/relationships/customXml" Target="../ink/ink924.xml"/><Relationship Id="rId131" Type="http://schemas.openxmlformats.org/officeDocument/2006/relationships/customXml" Target="../ink/ink956.xml"/><Relationship Id="rId327" Type="http://schemas.openxmlformats.org/officeDocument/2006/relationships/customXml" Target="../ink/ink1054.xml"/><Relationship Id="rId369" Type="http://schemas.openxmlformats.org/officeDocument/2006/relationships/customXml" Target="../ink/ink1075.xml"/><Relationship Id="rId534" Type="http://schemas.openxmlformats.org/officeDocument/2006/relationships/customXml" Target="../ink/ink1158.xml"/><Relationship Id="rId576" Type="http://schemas.openxmlformats.org/officeDocument/2006/relationships/customXml" Target="../ink/ink1179.xml"/><Relationship Id="rId173" Type="http://schemas.openxmlformats.org/officeDocument/2006/relationships/customXml" Target="../ink/ink977.xml"/><Relationship Id="rId229" Type="http://schemas.openxmlformats.org/officeDocument/2006/relationships/customXml" Target="../ink/ink1005.xml"/><Relationship Id="rId380" Type="http://schemas.openxmlformats.org/officeDocument/2006/relationships/image" Target="../media/image1028.png"/><Relationship Id="rId436" Type="http://schemas.openxmlformats.org/officeDocument/2006/relationships/image" Target="../media/image1056.png"/><Relationship Id="rId601" Type="http://schemas.openxmlformats.org/officeDocument/2006/relationships/image" Target="../media/image1135.png"/><Relationship Id="rId643" Type="http://schemas.openxmlformats.org/officeDocument/2006/relationships/customXml" Target="../ink/ink1213.xml"/><Relationship Id="rId240" Type="http://schemas.openxmlformats.org/officeDocument/2006/relationships/image" Target="../media/image960.png"/><Relationship Id="rId478" Type="http://schemas.openxmlformats.org/officeDocument/2006/relationships/image" Target="../media/image1076.png"/><Relationship Id="rId685" Type="http://schemas.openxmlformats.org/officeDocument/2006/relationships/customXml" Target="../ink/ink1234.xml"/><Relationship Id="rId35" Type="http://schemas.openxmlformats.org/officeDocument/2006/relationships/image" Target="../media/image861.png"/><Relationship Id="rId77" Type="http://schemas.openxmlformats.org/officeDocument/2006/relationships/customXml" Target="../ink/ink929.xml"/><Relationship Id="rId100" Type="http://schemas.openxmlformats.org/officeDocument/2006/relationships/image" Target="../media/image892.png"/><Relationship Id="rId282" Type="http://schemas.openxmlformats.org/officeDocument/2006/relationships/image" Target="../media/image980.png"/><Relationship Id="rId338" Type="http://schemas.openxmlformats.org/officeDocument/2006/relationships/image" Target="../media/image1007.png"/><Relationship Id="rId503" Type="http://schemas.openxmlformats.org/officeDocument/2006/relationships/image" Target="../media/image1088.png"/><Relationship Id="rId545" Type="http://schemas.openxmlformats.org/officeDocument/2006/relationships/image" Target="../media/image1107.png"/><Relationship Id="rId587" Type="http://schemas.openxmlformats.org/officeDocument/2006/relationships/image" Target="../media/image1128.png"/><Relationship Id="rId8" Type="http://schemas.openxmlformats.org/officeDocument/2006/relationships/customXml" Target="../ink/ink895.xml"/><Relationship Id="rId142" Type="http://schemas.openxmlformats.org/officeDocument/2006/relationships/image" Target="../media/image913.png"/><Relationship Id="rId184" Type="http://schemas.openxmlformats.org/officeDocument/2006/relationships/image" Target="../media/image932.png"/><Relationship Id="rId391" Type="http://schemas.openxmlformats.org/officeDocument/2006/relationships/customXml" Target="../ink/ink1086.xml"/><Relationship Id="rId405" Type="http://schemas.openxmlformats.org/officeDocument/2006/relationships/customXml" Target="../ink/ink1093.xml"/><Relationship Id="rId447" Type="http://schemas.openxmlformats.org/officeDocument/2006/relationships/customXml" Target="../ink/ink1114.xml"/><Relationship Id="rId612" Type="http://schemas.openxmlformats.org/officeDocument/2006/relationships/customXml" Target="../ink/ink1197.xml"/><Relationship Id="rId251" Type="http://schemas.openxmlformats.org/officeDocument/2006/relationships/customXml" Target="../ink/ink1016.xml"/><Relationship Id="rId489" Type="http://schemas.openxmlformats.org/officeDocument/2006/relationships/customXml" Target="../ink/ink1135.xml"/><Relationship Id="rId654" Type="http://schemas.openxmlformats.org/officeDocument/2006/relationships/image" Target="../media/image1161.png"/><Relationship Id="rId46" Type="http://schemas.openxmlformats.org/officeDocument/2006/relationships/customXml" Target="../ink/ink914.xml"/><Relationship Id="rId293" Type="http://schemas.openxmlformats.org/officeDocument/2006/relationships/customXml" Target="../ink/ink1037.xml"/><Relationship Id="rId307" Type="http://schemas.openxmlformats.org/officeDocument/2006/relationships/customXml" Target="../ink/ink1044.xml"/><Relationship Id="rId349" Type="http://schemas.openxmlformats.org/officeDocument/2006/relationships/customXml" Target="../ink/ink1065.xml"/><Relationship Id="rId514" Type="http://schemas.openxmlformats.org/officeDocument/2006/relationships/customXml" Target="../ink/ink1148.xml"/><Relationship Id="rId556" Type="http://schemas.openxmlformats.org/officeDocument/2006/relationships/customXml" Target="../ink/ink1169.xml"/><Relationship Id="rId88" Type="http://schemas.openxmlformats.org/officeDocument/2006/relationships/image" Target="../media/image886.png"/><Relationship Id="rId111" Type="http://schemas.openxmlformats.org/officeDocument/2006/relationships/customXml" Target="../ink/ink946.xml"/><Relationship Id="rId153" Type="http://schemas.openxmlformats.org/officeDocument/2006/relationships/customXml" Target="../ink/ink967.xml"/><Relationship Id="rId195" Type="http://schemas.openxmlformats.org/officeDocument/2006/relationships/customXml" Target="../ink/ink988.xml"/><Relationship Id="rId209" Type="http://schemas.openxmlformats.org/officeDocument/2006/relationships/customXml" Target="../ink/ink995.xml"/><Relationship Id="rId360" Type="http://schemas.openxmlformats.org/officeDocument/2006/relationships/image" Target="../media/image1018.png"/><Relationship Id="rId416" Type="http://schemas.openxmlformats.org/officeDocument/2006/relationships/image" Target="../media/image1046.png"/><Relationship Id="rId598" Type="http://schemas.openxmlformats.org/officeDocument/2006/relationships/customXml" Target="../ink/ink1190.xml"/><Relationship Id="rId220" Type="http://schemas.openxmlformats.org/officeDocument/2006/relationships/image" Target="../media/image950.png"/><Relationship Id="rId458" Type="http://schemas.openxmlformats.org/officeDocument/2006/relationships/image" Target="../media/image1067.png"/><Relationship Id="rId623" Type="http://schemas.openxmlformats.org/officeDocument/2006/relationships/customXml" Target="../ink/ink1203.xml"/><Relationship Id="rId665" Type="http://schemas.openxmlformats.org/officeDocument/2006/relationships/customXml" Target="../ink/ink1224.xml"/><Relationship Id="rId15" Type="http://schemas.openxmlformats.org/officeDocument/2006/relationships/image" Target="../media/image839.png"/><Relationship Id="rId57" Type="http://schemas.openxmlformats.org/officeDocument/2006/relationships/image" Target="../media/image871.png"/><Relationship Id="rId262" Type="http://schemas.openxmlformats.org/officeDocument/2006/relationships/image" Target="../media/image971.png"/><Relationship Id="rId318" Type="http://schemas.openxmlformats.org/officeDocument/2006/relationships/image" Target="../media/image997.png"/><Relationship Id="rId525" Type="http://schemas.openxmlformats.org/officeDocument/2006/relationships/image" Target="../media/image1098.png"/><Relationship Id="rId567" Type="http://schemas.openxmlformats.org/officeDocument/2006/relationships/image" Target="../media/image1118.png"/><Relationship Id="rId99" Type="http://schemas.openxmlformats.org/officeDocument/2006/relationships/customXml" Target="../ink/ink940.xml"/><Relationship Id="rId122" Type="http://schemas.openxmlformats.org/officeDocument/2006/relationships/image" Target="../media/image903.png"/><Relationship Id="rId164" Type="http://schemas.openxmlformats.org/officeDocument/2006/relationships/image" Target="../media/image923.png"/><Relationship Id="rId371" Type="http://schemas.openxmlformats.org/officeDocument/2006/relationships/customXml" Target="../ink/ink1076.xml"/><Relationship Id="rId427" Type="http://schemas.openxmlformats.org/officeDocument/2006/relationships/customXml" Target="../ink/ink1104.xml"/><Relationship Id="rId469" Type="http://schemas.openxmlformats.org/officeDocument/2006/relationships/customXml" Target="../ink/ink1125.xml"/><Relationship Id="rId634" Type="http://schemas.openxmlformats.org/officeDocument/2006/relationships/image" Target="../media/image1151.png"/><Relationship Id="rId676" Type="http://schemas.openxmlformats.org/officeDocument/2006/relationships/image" Target="../media/image1171.png"/><Relationship Id="rId26" Type="http://schemas.openxmlformats.org/officeDocument/2006/relationships/customXml" Target="../ink/ink904.xml"/><Relationship Id="rId231" Type="http://schemas.openxmlformats.org/officeDocument/2006/relationships/customXml" Target="../ink/ink1006.xml"/><Relationship Id="rId273" Type="http://schemas.openxmlformats.org/officeDocument/2006/relationships/customXml" Target="../ink/ink1027.xml"/><Relationship Id="rId329" Type="http://schemas.openxmlformats.org/officeDocument/2006/relationships/customXml" Target="../ink/ink1055.xml"/><Relationship Id="rId480" Type="http://schemas.openxmlformats.org/officeDocument/2006/relationships/image" Target="../media/image1077.png"/><Relationship Id="rId536" Type="http://schemas.openxmlformats.org/officeDocument/2006/relationships/customXml" Target="../ink/ink1159.xml"/><Relationship Id="rId68" Type="http://schemas.openxmlformats.org/officeDocument/2006/relationships/customXml" Target="../ink/ink925.xml"/><Relationship Id="rId133" Type="http://schemas.openxmlformats.org/officeDocument/2006/relationships/customXml" Target="../ink/ink957.xml"/><Relationship Id="rId175" Type="http://schemas.openxmlformats.org/officeDocument/2006/relationships/customXml" Target="../ink/ink978.xml"/><Relationship Id="rId340" Type="http://schemas.openxmlformats.org/officeDocument/2006/relationships/image" Target="../media/image1008.png"/><Relationship Id="rId578" Type="http://schemas.openxmlformats.org/officeDocument/2006/relationships/customXml" Target="../ink/ink1180.xml"/><Relationship Id="rId200" Type="http://schemas.openxmlformats.org/officeDocument/2006/relationships/image" Target="../media/image940.png"/><Relationship Id="rId382" Type="http://schemas.openxmlformats.org/officeDocument/2006/relationships/image" Target="../media/image1029.png"/><Relationship Id="rId438" Type="http://schemas.openxmlformats.org/officeDocument/2006/relationships/image" Target="../media/image1057.png"/><Relationship Id="rId603" Type="http://schemas.openxmlformats.org/officeDocument/2006/relationships/image" Target="../media/image1136.png"/><Relationship Id="rId645" Type="http://schemas.openxmlformats.org/officeDocument/2006/relationships/customXml" Target="../ink/ink1214.xml"/><Relationship Id="rId687" Type="http://schemas.openxmlformats.org/officeDocument/2006/relationships/customXml" Target="../ink/ink1235.xml"/><Relationship Id="rId242" Type="http://schemas.openxmlformats.org/officeDocument/2006/relationships/image" Target="../media/image961.png"/><Relationship Id="rId284" Type="http://schemas.openxmlformats.org/officeDocument/2006/relationships/image" Target="../media/image981.png"/><Relationship Id="rId491" Type="http://schemas.openxmlformats.org/officeDocument/2006/relationships/customXml" Target="../ink/ink1136.xml"/><Relationship Id="rId505" Type="http://schemas.openxmlformats.org/officeDocument/2006/relationships/image" Target="../media/image1089.png"/><Relationship Id="rId37" Type="http://schemas.openxmlformats.org/officeDocument/2006/relationships/image" Target="../media/image862.png"/><Relationship Id="rId79" Type="http://schemas.openxmlformats.org/officeDocument/2006/relationships/customXml" Target="../ink/ink930.xml"/><Relationship Id="rId102" Type="http://schemas.openxmlformats.org/officeDocument/2006/relationships/image" Target="../media/image893.png"/><Relationship Id="rId144" Type="http://schemas.openxmlformats.org/officeDocument/2006/relationships/image" Target="../media/image165.png"/><Relationship Id="rId547" Type="http://schemas.openxmlformats.org/officeDocument/2006/relationships/image" Target="../media/image1108.png"/><Relationship Id="rId589" Type="http://schemas.openxmlformats.org/officeDocument/2006/relationships/image" Target="../media/image1129.png"/><Relationship Id="rId90" Type="http://schemas.openxmlformats.org/officeDocument/2006/relationships/image" Target="../media/image887.png"/><Relationship Id="rId186" Type="http://schemas.openxmlformats.org/officeDocument/2006/relationships/image" Target="../media/image933.png"/><Relationship Id="rId351" Type="http://schemas.openxmlformats.org/officeDocument/2006/relationships/customXml" Target="../ink/ink1066.xml"/><Relationship Id="rId393" Type="http://schemas.openxmlformats.org/officeDocument/2006/relationships/customXml" Target="../ink/ink1087.xml"/><Relationship Id="rId407" Type="http://schemas.openxmlformats.org/officeDocument/2006/relationships/customXml" Target="../ink/ink1094.xml"/><Relationship Id="rId449" Type="http://schemas.openxmlformats.org/officeDocument/2006/relationships/customXml" Target="../ink/ink1115.xml"/><Relationship Id="rId614" Type="http://schemas.openxmlformats.org/officeDocument/2006/relationships/customXml" Target="../ink/ink1198.xml"/><Relationship Id="rId656" Type="http://schemas.openxmlformats.org/officeDocument/2006/relationships/image" Target="../media/image1162.png"/><Relationship Id="rId211" Type="http://schemas.openxmlformats.org/officeDocument/2006/relationships/customXml" Target="../ink/ink996.xml"/><Relationship Id="rId253" Type="http://schemas.openxmlformats.org/officeDocument/2006/relationships/customXml" Target="../ink/ink1017.xml"/><Relationship Id="rId295" Type="http://schemas.openxmlformats.org/officeDocument/2006/relationships/customXml" Target="../ink/ink1038.xml"/><Relationship Id="rId309" Type="http://schemas.openxmlformats.org/officeDocument/2006/relationships/customXml" Target="../ink/ink1045.xml"/><Relationship Id="rId460" Type="http://schemas.openxmlformats.org/officeDocument/2006/relationships/image" Target="../media/image786.png"/><Relationship Id="rId516" Type="http://schemas.openxmlformats.org/officeDocument/2006/relationships/customXml" Target="../ink/ink1149.xml"/><Relationship Id="rId48" Type="http://schemas.openxmlformats.org/officeDocument/2006/relationships/customXml" Target="../ink/ink915.xml"/><Relationship Id="rId113" Type="http://schemas.openxmlformats.org/officeDocument/2006/relationships/customXml" Target="../ink/ink947.xml"/><Relationship Id="rId320" Type="http://schemas.openxmlformats.org/officeDocument/2006/relationships/image" Target="../media/image998.png"/><Relationship Id="rId558" Type="http://schemas.openxmlformats.org/officeDocument/2006/relationships/customXml" Target="../ink/ink1170.xml"/><Relationship Id="rId155" Type="http://schemas.openxmlformats.org/officeDocument/2006/relationships/customXml" Target="../ink/ink968.xml"/><Relationship Id="rId197" Type="http://schemas.openxmlformats.org/officeDocument/2006/relationships/customXml" Target="../ink/ink989.xml"/><Relationship Id="rId362" Type="http://schemas.openxmlformats.org/officeDocument/2006/relationships/image" Target="../media/image1019.png"/><Relationship Id="rId418" Type="http://schemas.openxmlformats.org/officeDocument/2006/relationships/image" Target="../media/image1047.png"/><Relationship Id="rId625" Type="http://schemas.openxmlformats.org/officeDocument/2006/relationships/customXml" Target="../ink/ink1204.xml"/><Relationship Id="rId222" Type="http://schemas.openxmlformats.org/officeDocument/2006/relationships/image" Target="../media/image951.png"/><Relationship Id="rId264" Type="http://schemas.openxmlformats.org/officeDocument/2006/relationships/image" Target="../media/image972.png"/><Relationship Id="rId471" Type="http://schemas.openxmlformats.org/officeDocument/2006/relationships/customXml" Target="../ink/ink1126.xml"/><Relationship Id="rId667" Type="http://schemas.openxmlformats.org/officeDocument/2006/relationships/customXml" Target="../ink/ink1225.xml"/><Relationship Id="rId17" Type="http://schemas.openxmlformats.org/officeDocument/2006/relationships/image" Target="../media/image840.png"/><Relationship Id="rId59" Type="http://schemas.openxmlformats.org/officeDocument/2006/relationships/image" Target="../media/image872.png"/><Relationship Id="rId124" Type="http://schemas.openxmlformats.org/officeDocument/2006/relationships/image" Target="../media/image904.png"/><Relationship Id="rId527" Type="http://schemas.openxmlformats.org/officeDocument/2006/relationships/image" Target="../media/image1099.png"/><Relationship Id="rId569" Type="http://schemas.openxmlformats.org/officeDocument/2006/relationships/image" Target="../media/image1119.png"/><Relationship Id="rId70" Type="http://schemas.openxmlformats.org/officeDocument/2006/relationships/image" Target="../media/image3.emf"/><Relationship Id="rId166" Type="http://schemas.openxmlformats.org/officeDocument/2006/relationships/image" Target="../media/image924.png"/><Relationship Id="rId331" Type="http://schemas.openxmlformats.org/officeDocument/2006/relationships/customXml" Target="../ink/ink1056.xml"/><Relationship Id="rId373" Type="http://schemas.openxmlformats.org/officeDocument/2006/relationships/customXml" Target="../ink/ink1077.xml"/><Relationship Id="rId429" Type="http://schemas.openxmlformats.org/officeDocument/2006/relationships/customXml" Target="../ink/ink1105.xml"/><Relationship Id="rId580" Type="http://schemas.openxmlformats.org/officeDocument/2006/relationships/customXml" Target="../ink/ink1181.xml"/><Relationship Id="rId636" Type="http://schemas.openxmlformats.org/officeDocument/2006/relationships/image" Target="../media/image115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07.xml"/><Relationship Id="rId440" Type="http://schemas.openxmlformats.org/officeDocument/2006/relationships/image" Target="../media/image1058.png"/><Relationship Id="rId678" Type="http://schemas.openxmlformats.org/officeDocument/2006/relationships/image" Target="../media/image1172.png"/><Relationship Id="rId28" Type="http://schemas.openxmlformats.org/officeDocument/2006/relationships/customXml" Target="../ink/ink905.xml"/><Relationship Id="rId275" Type="http://schemas.openxmlformats.org/officeDocument/2006/relationships/customXml" Target="../ink/ink1028.xml"/><Relationship Id="rId300" Type="http://schemas.openxmlformats.org/officeDocument/2006/relationships/image" Target="../media/image988.png"/><Relationship Id="rId482" Type="http://schemas.openxmlformats.org/officeDocument/2006/relationships/image" Target="../media/image1078.png"/><Relationship Id="rId538" Type="http://schemas.openxmlformats.org/officeDocument/2006/relationships/customXml" Target="../ink/ink1160.xml"/><Relationship Id="rId81" Type="http://schemas.openxmlformats.org/officeDocument/2006/relationships/customXml" Target="../ink/ink931.xml"/><Relationship Id="rId135" Type="http://schemas.openxmlformats.org/officeDocument/2006/relationships/customXml" Target="../ink/ink958.xml"/><Relationship Id="rId177" Type="http://schemas.openxmlformats.org/officeDocument/2006/relationships/customXml" Target="../ink/ink979.xml"/><Relationship Id="rId342" Type="http://schemas.openxmlformats.org/officeDocument/2006/relationships/image" Target="../media/image1009.png"/><Relationship Id="rId384" Type="http://schemas.openxmlformats.org/officeDocument/2006/relationships/image" Target="../media/image1030.png"/><Relationship Id="rId591" Type="http://schemas.openxmlformats.org/officeDocument/2006/relationships/image" Target="../media/image1130.png"/><Relationship Id="rId605" Type="http://schemas.openxmlformats.org/officeDocument/2006/relationships/image" Target="../media/image1137.png"/><Relationship Id="rId202" Type="http://schemas.openxmlformats.org/officeDocument/2006/relationships/image" Target="../media/image941.png"/><Relationship Id="rId244" Type="http://schemas.openxmlformats.org/officeDocument/2006/relationships/image" Target="../media/image962.png"/><Relationship Id="rId647" Type="http://schemas.openxmlformats.org/officeDocument/2006/relationships/customXml" Target="../ink/ink1215.xml"/><Relationship Id="rId39" Type="http://schemas.openxmlformats.org/officeDocument/2006/relationships/image" Target="../media/image863.png"/><Relationship Id="rId286" Type="http://schemas.openxmlformats.org/officeDocument/2006/relationships/image" Target="../media/image982.png"/><Relationship Id="rId451" Type="http://schemas.openxmlformats.org/officeDocument/2006/relationships/customXml" Target="../ink/ink1116.xml"/><Relationship Id="rId493" Type="http://schemas.openxmlformats.org/officeDocument/2006/relationships/image" Target="../media/image1083.png"/><Relationship Id="rId507" Type="http://schemas.openxmlformats.org/officeDocument/2006/relationships/image" Target="../media/image1090.png"/><Relationship Id="rId549" Type="http://schemas.openxmlformats.org/officeDocument/2006/relationships/image" Target="../media/image1109.png"/><Relationship Id="rId50" Type="http://schemas.openxmlformats.org/officeDocument/2006/relationships/customXml" Target="../ink/ink916.xml"/><Relationship Id="rId104" Type="http://schemas.openxmlformats.org/officeDocument/2006/relationships/image" Target="../media/image894.png"/><Relationship Id="rId146" Type="http://schemas.openxmlformats.org/officeDocument/2006/relationships/image" Target="../media/image914.png"/><Relationship Id="rId188" Type="http://schemas.openxmlformats.org/officeDocument/2006/relationships/image" Target="../media/image934.png"/><Relationship Id="rId311" Type="http://schemas.openxmlformats.org/officeDocument/2006/relationships/customXml" Target="../ink/ink1046.xml"/><Relationship Id="rId353" Type="http://schemas.openxmlformats.org/officeDocument/2006/relationships/customXml" Target="../ink/ink1067.xml"/><Relationship Id="rId395" Type="http://schemas.openxmlformats.org/officeDocument/2006/relationships/customXml" Target="../ink/ink1088.xml"/><Relationship Id="rId409" Type="http://schemas.openxmlformats.org/officeDocument/2006/relationships/customXml" Target="../ink/ink1095.xml"/><Relationship Id="rId560" Type="http://schemas.openxmlformats.org/officeDocument/2006/relationships/customXml" Target="../ink/ink1171.xml"/><Relationship Id="rId92" Type="http://schemas.openxmlformats.org/officeDocument/2006/relationships/image" Target="../media/image888.png"/><Relationship Id="rId213" Type="http://schemas.openxmlformats.org/officeDocument/2006/relationships/customXml" Target="../ink/ink997.xml"/><Relationship Id="rId420" Type="http://schemas.openxmlformats.org/officeDocument/2006/relationships/image" Target="../media/image1048.png"/><Relationship Id="rId616" Type="http://schemas.openxmlformats.org/officeDocument/2006/relationships/customXml" Target="../ink/ink1199.xml"/><Relationship Id="rId658" Type="http://schemas.openxmlformats.org/officeDocument/2006/relationships/image" Target="../media/image1163.png"/><Relationship Id="rId255" Type="http://schemas.openxmlformats.org/officeDocument/2006/relationships/customXml" Target="../ink/ink1018.xml"/><Relationship Id="rId297" Type="http://schemas.openxmlformats.org/officeDocument/2006/relationships/customXml" Target="../ink/ink1039.xml"/><Relationship Id="rId462" Type="http://schemas.openxmlformats.org/officeDocument/2006/relationships/image" Target="../media/image1068.png"/><Relationship Id="rId518" Type="http://schemas.openxmlformats.org/officeDocument/2006/relationships/customXml" Target="../ink/ink1150.xml"/><Relationship Id="rId115" Type="http://schemas.openxmlformats.org/officeDocument/2006/relationships/customXml" Target="../ink/ink948.xml"/><Relationship Id="rId157" Type="http://schemas.openxmlformats.org/officeDocument/2006/relationships/customXml" Target="../ink/ink969.xml"/><Relationship Id="rId322" Type="http://schemas.openxmlformats.org/officeDocument/2006/relationships/image" Target="../media/image999.png"/><Relationship Id="rId364" Type="http://schemas.openxmlformats.org/officeDocument/2006/relationships/image" Target="../media/image1020.png"/><Relationship Id="rId61" Type="http://schemas.openxmlformats.org/officeDocument/2006/relationships/image" Target="../media/image873.png"/><Relationship Id="rId199" Type="http://schemas.openxmlformats.org/officeDocument/2006/relationships/customXml" Target="../ink/ink990.xml"/><Relationship Id="rId571" Type="http://schemas.openxmlformats.org/officeDocument/2006/relationships/image" Target="../media/image1120.png"/><Relationship Id="rId627" Type="http://schemas.openxmlformats.org/officeDocument/2006/relationships/customXml" Target="../ink/ink1205.xml"/><Relationship Id="rId669" Type="http://schemas.openxmlformats.org/officeDocument/2006/relationships/customXml" Target="../ink/ink1226.xml"/><Relationship Id="rId19" Type="http://schemas.openxmlformats.org/officeDocument/2006/relationships/image" Target="../media/image845.png"/><Relationship Id="rId224" Type="http://schemas.openxmlformats.org/officeDocument/2006/relationships/image" Target="../media/image952.png"/><Relationship Id="rId266" Type="http://schemas.openxmlformats.org/officeDocument/2006/relationships/image" Target="../media/image973.png"/><Relationship Id="rId431" Type="http://schemas.openxmlformats.org/officeDocument/2006/relationships/customXml" Target="../ink/ink1106.xml"/><Relationship Id="rId473" Type="http://schemas.openxmlformats.org/officeDocument/2006/relationships/customXml" Target="../ink/ink1127.xml"/><Relationship Id="rId529" Type="http://schemas.openxmlformats.org/officeDocument/2006/relationships/image" Target="../media/image1100.png"/><Relationship Id="rId680" Type="http://schemas.openxmlformats.org/officeDocument/2006/relationships/image" Target="../media/image1173.png"/><Relationship Id="rId30" Type="http://schemas.openxmlformats.org/officeDocument/2006/relationships/customXml" Target="../ink/ink906.xml"/><Relationship Id="rId126" Type="http://schemas.openxmlformats.org/officeDocument/2006/relationships/image" Target="../media/image905.png"/><Relationship Id="rId168" Type="http://schemas.openxmlformats.org/officeDocument/2006/relationships/image" Target="../media/image34.png"/><Relationship Id="rId333" Type="http://schemas.openxmlformats.org/officeDocument/2006/relationships/customXml" Target="../ink/ink1057.xml"/><Relationship Id="rId540" Type="http://schemas.openxmlformats.org/officeDocument/2006/relationships/customXml" Target="../ink/ink1161.xml"/><Relationship Id="rId72" Type="http://schemas.openxmlformats.org/officeDocument/2006/relationships/image" Target="../media/image878.png"/><Relationship Id="rId375" Type="http://schemas.openxmlformats.org/officeDocument/2006/relationships/customXml" Target="../ink/ink1078.xml"/><Relationship Id="rId582" Type="http://schemas.openxmlformats.org/officeDocument/2006/relationships/customXml" Target="../ink/ink1182.xml"/><Relationship Id="rId638" Type="http://schemas.openxmlformats.org/officeDocument/2006/relationships/image" Target="../media/image1153.png"/><Relationship Id="rId3" Type="http://schemas.openxmlformats.org/officeDocument/2006/relationships/image" Target="../media/image833.png"/><Relationship Id="rId235" Type="http://schemas.openxmlformats.org/officeDocument/2006/relationships/customXml" Target="../ink/ink1008.xml"/><Relationship Id="rId277" Type="http://schemas.openxmlformats.org/officeDocument/2006/relationships/customXml" Target="../ink/ink1029.xml"/><Relationship Id="rId400" Type="http://schemas.openxmlformats.org/officeDocument/2006/relationships/image" Target="../media/image1038.png"/><Relationship Id="rId442" Type="http://schemas.openxmlformats.org/officeDocument/2006/relationships/image" Target="../media/image1059.png"/><Relationship Id="rId484" Type="http://schemas.openxmlformats.org/officeDocument/2006/relationships/image" Target="../media/image1079.png"/><Relationship Id="rId137" Type="http://schemas.openxmlformats.org/officeDocument/2006/relationships/customXml" Target="../ink/ink959.xml"/><Relationship Id="rId302" Type="http://schemas.openxmlformats.org/officeDocument/2006/relationships/image" Target="../media/image989.png"/><Relationship Id="rId344" Type="http://schemas.openxmlformats.org/officeDocument/2006/relationships/image" Target="../media/image1010.png"/><Relationship Id="rId41" Type="http://schemas.openxmlformats.org/officeDocument/2006/relationships/image" Target="../media/image864.png"/><Relationship Id="rId83" Type="http://schemas.openxmlformats.org/officeDocument/2006/relationships/customXml" Target="../ink/ink932.xml"/><Relationship Id="rId179" Type="http://schemas.openxmlformats.org/officeDocument/2006/relationships/customXml" Target="../ink/ink980.xml"/><Relationship Id="rId386" Type="http://schemas.openxmlformats.org/officeDocument/2006/relationships/image" Target="../media/image1031.png"/><Relationship Id="rId551" Type="http://schemas.openxmlformats.org/officeDocument/2006/relationships/image" Target="../media/image1110.png"/><Relationship Id="rId593" Type="http://schemas.openxmlformats.org/officeDocument/2006/relationships/image" Target="../media/image1131.png"/><Relationship Id="rId607" Type="http://schemas.openxmlformats.org/officeDocument/2006/relationships/image" Target="../media/image1138.png"/><Relationship Id="rId649" Type="http://schemas.openxmlformats.org/officeDocument/2006/relationships/customXml" Target="../ink/ink1216.xml"/><Relationship Id="rId190" Type="http://schemas.openxmlformats.org/officeDocument/2006/relationships/image" Target="../media/image935.png"/><Relationship Id="rId204" Type="http://schemas.openxmlformats.org/officeDocument/2006/relationships/image" Target="../media/image942.png"/><Relationship Id="rId246" Type="http://schemas.openxmlformats.org/officeDocument/2006/relationships/image" Target="../media/image963.png"/><Relationship Id="rId288" Type="http://schemas.openxmlformats.org/officeDocument/2006/relationships/image" Target="../media/image461.png"/><Relationship Id="rId411" Type="http://schemas.openxmlformats.org/officeDocument/2006/relationships/customXml" Target="../ink/ink1096.xml"/><Relationship Id="rId453" Type="http://schemas.openxmlformats.org/officeDocument/2006/relationships/customXml" Target="../ink/ink1117.xml"/><Relationship Id="rId509" Type="http://schemas.openxmlformats.org/officeDocument/2006/relationships/image" Target="../media/image1091.png"/><Relationship Id="rId660" Type="http://schemas.openxmlformats.org/officeDocument/2006/relationships/image" Target="../media/image1164.png"/><Relationship Id="rId106" Type="http://schemas.openxmlformats.org/officeDocument/2006/relationships/image" Target="../media/image895.png"/><Relationship Id="rId313" Type="http://schemas.openxmlformats.org/officeDocument/2006/relationships/customXml" Target="../ink/ink1047.xml"/><Relationship Id="rId495" Type="http://schemas.openxmlformats.org/officeDocument/2006/relationships/image" Target="../media/image1084.png"/><Relationship Id="rId10" Type="http://schemas.openxmlformats.org/officeDocument/2006/relationships/customXml" Target="../ink/ink896.xml"/><Relationship Id="rId52" Type="http://schemas.openxmlformats.org/officeDocument/2006/relationships/customXml" Target="../ink/ink917.xml"/><Relationship Id="rId94" Type="http://schemas.openxmlformats.org/officeDocument/2006/relationships/image" Target="../media/image889.png"/><Relationship Id="rId148" Type="http://schemas.openxmlformats.org/officeDocument/2006/relationships/image" Target="../media/image915.png"/><Relationship Id="rId355" Type="http://schemas.openxmlformats.org/officeDocument/2006/relationships/customXml" Target="../ink/ink1068.xml"/><Relationship Id="rId397" Type="http://schemas.openxmlformats.org/officeDocument/2006/relationships/customXml" Target="../ink/ink1089.xml"/><Relationship Id="rId520" Type="http://schemas.openxmlformats.org/officeDocument/2006/relationships/customXml" Target="../ink/ink1151.xml"/><Relationship Id="rId562" Type="http://schemas.openxmlformats.org/officeDocument/2006/relationships/customXml" Target="../ink/ink1172.xml"/><Relationship Id="rId618" Type="http://schemas.openxmlformats.org/officeDocument/2006/relationships/customXml" Target="../ink/ink1200.xml"/><Relationship Id="rId215" Type="http://schemas.openxmlformats.org/officeDocument/2006/relationships/customXml" Target="../ink/ink998.xml"/><Relationship Id="rId257" Type="http://schemas.openxmlformats.org/officeDocument/2006/relationships/customXml" Target="../ink/ink1019.xml"/><Relationship Id="rId422" Type="http://schemas.openxmlformats.org/officeDocument/2006/relationships/image" Target="../media/image1049.png"/><Relationship Id="rId464" Type="http://schemas.openxmlformats.org/officeDocument/2006/relationships/image" Target="../media/image1069.png"/><Relationship Id="rId299" Type="http://schemas.openxmlformats.org/officeDocument/2006/relationships/customXml" Target="../ink/ink1040.xml"/><Relationship Id="rId63" Type="http://schemas.openxmlformats.org/officeDocument/2006/relationships/image" Target="../media/image874.png"/><Relationship Id="rId159" Type="http://schemas.openxmlformats.org/officeDocument/2006/relationships/customXml" Target="../ink/ink970.xml"/><Relationship Id="rId366" Type="http://schemas.openxmlformats.org/officeDocument/2006/relationships/image" Target="../media/image1021.png"/><Relationship Id="rId573" Type="http://schemas.openxmlformats.org/officeDocument/2006/relationships/image" Target="../media/image1121.png"/><Relationship Id="rId226" Type="http://schemas.openxmlformats.org/officeDocument/2006/relationships/image" Target="../media/image953.png"/><Relationship Id="rId433" Type="http://schemas.openxmlformats.org/officeDocument/2006/relationships/customXml" Target="../ink/ink1107.xml"/><Relationship Id="rId640" Type="http://schemas.openxmlformats.org/officeDocument/2006/relationships/image" Target="../media/image1154.png"/><Relationship Id="rId74" Type="http://schemas.openxmlformats.org/officeDocument/2006/relationships/image" Target="../media/image879.png"/><Relationship Id="rId377" Type="http://schemas.openxmlformats.org/officeDocument/2006/relationships/customXml" Target="../ink/ink1079.xml"/><Relationship Id="rId500" Type="http://schemas.openxmlformats.org/officeDocument/2006/relationships/customXml" Target="../ink/ink1141.xml"/><Relationship Id="rId584" Type="http://schemas.openxmlformats.org/officeDocument/2006/relationships/customXml" Target="../ink/ink1183.xml"/><Relationship Id="rId5" Type="http://schemas.openxmlformats.org/officeDocument/2006/relationships/image" Target="../media/image834.png"/><Relationship Id="rId237" Type="http://schemas.openxmlformats.org/officeDocument/2006/relationships/customXml" Target="../ink/ink1009.xml"/><Relationship Id="rId444" Type="http://schemas.openxmlformats.org/officeDocument/2006/relationships/image" Target="../media/image1060.png"/><Relationship Id="rId651" Type="http://schemas.openxmlformats.org/officeDocument/2006/relationships/customXml" Target="../ink/ink1217.xml"/><Relationship Id="rId290" Type="http://schemas.openxmlformats.org/officeDocument/2006/relationships/image" Target="../media/image983.png"/><Relationship Id="rId304" Type="http://schemas.openxmlformats.org/officeDocument/2006/relationships/image" Target="../media/image990.png"/><Relationship Id="rId388" Type="http://schemas.openxmlformats.org/officeDocument/2006/relationships/image" Target="../media/image1032.png"/><Relationship Id="rId511" Type="http://schemas.openxmlformats.org/officeDocument/2006/relationships/image" Target="../media/image1092.png"/><Relationship Id="rId609" Type="http://schemas.openxmlformats.org/officeDocument/2006/relationships/image" Target="../media/image1139.png"/><Relationship Id="rId85" Type="http://schemas.openxmlformats.org/officeDocument/2006/relationships/customXml" Target="../ink/ink933.xml"/><Relationship Id="rId150" Type="http://schemas.openxmlformats.org/officeDocument/2006/relationships/image" Target="../media/image916.png"/><Relationship Id="rId595" Type="http://schemas.openxmlformats.org/officeDocument/2006/relationships/image" Target="../media/image1132.png"/><Relationship Id="rId248" Type="http://schemas.openxmlformats.org/officeDocument/2006/relationships/image" Target="../media/image964.png"/><Relationship Id="rId455" Type="http://schemas.openxmlformats.org/officeDocument/2006/relationships/customXml" Target="../ink/ink1118.xml"/><Relationship Id="rId662" Type="http://schemas.openxmlformats.org/officeDocument/2006/relationships/image" Target="../media/image1165.png"/><Relationship Id="rId12" Type="http://schemas.openxmlformats.org/officeDocument/2006/relationships/customXml" Target="../ink/ink897.xml"/><Relationship Id="rId108" Type="http://schemas.openxmlformats.org/officeDocument/2006/relationships/image" Target="../media/image896.png"/><Relationship Id="rId315" Type="http://schemas.openxmlformats.org/officeDocument/2006/relationships/customXml" Target="../ink/ink1048.xml"/><Relationship Id="rId522" Type="http://schemas.openxmlformats.org/officeDocument/2006/relationships/customXml" Target="../ink/ink1152.xml"/><Relationship Id="rId96" Type="http://schemas.openxmlformats.org/officeDocument/2006/relationships/image" Target="../media/image890.png"/><Relationship Id="rId161" Type="http://schemas.openxmlformats.org/officeDocument/2006/relationships/customXml" Target="../ink/ink971.xml"/><Relationship Id="rId399" Type="http://schemas.openxmlformats.org/officeDocument/2006/relationships/customXml" Target="../ink/ink1090.xml"/><Relationship Id="rId259" Type="http://schemas.openxmlformats.org/officeDocument/2006/relationships/customXml" Target="../ink/ink1020.xml"/><Relationship Id="rId466" Type="http://schemas.openxmlformats.org/officeDocument/2006/relationships/image" Target="../media/image1070.png"/><Relationship Id="rId673" Type="http://schemas.openxmlformats.org/officeDocument/2006/relationships/customXml" Target="../ink/ink1228.xml"/><Relationship Id="rId23" Type="http://schemas.openxmlformats.org/officeDocument/2006/relationships/image" Target="../media/image854.png"/><Relationship Id="rId119" Type="http://schemas.openxmlformats.org/officeDocument/2006/relationships/customXml" Target="../ink/ink950.xml"/><Relationship Id="rId326" Type="http://schemas.openxmlformats.org/officeDocument/2006/relationships/image" Target="../media/image1001.png"/><Relationship Id="rId533" Type="http://schemas.openxmlformats.org/officeDocument/2006/relationships/image" Target="../media/image1102.png"/><Relationship Id="rId172" Type="http://schemas.openxmlformats.org/officeDocument/2006/relationships/image" Target="../media/image926.png"/><Relationship Id="rId477" Type="http://schemas.openxmlformats.org/officeDocument/2006/relationships/customXml" Target="../ink/ink1129.xml"/><Relationship Id="rId600" Type="http://schemas.openxmlformats.org/officeDocument/2006/relationships/customXml" Target="../ink/ink1191.xml"/><Relationship Id="rId684" Type="http://schemas.openxmlformats.org/officeDocument/2006/relationships/image" Target="../media/image1175.png"/><Relationship Id="rId337" Type="http://schemas.openxmlformats.org/officeDocument/2006/relationships/customXml" Target="../ink/ink1059.xml"/><Relationship Id="rId34" Type="http://schemas.openxmlformats.org/officeDocument/2006/relationships/customXml" Target="../ink/ink908.xml"/><Relationship Id="rId544" Type="http://schemas.openxmlformats.org/officeDocument/2006/relationships/customXml" Target="../ink/ink1163.xml"/><Relationship Id="rId183" Type="http://schemas.openxmlformats.org/officeDocument/2006/relationships/customXml" Target="../ink/ink982.xml"/><Relationship Id="rId390" Type="http://schemas.openxmlformats.org/officeDocument/2006/relationships/image" Target="../media/image1033.png"/><Relationship Id="rId404" Type="http://schemas.openxmlformats.org/officeDocument/2006/relationships/image" Target="../media/image1040.png"/><Relationship Id="rId611" Type="http://schemas.openxmlformats.org/officeDocument/2006/relationships/image" Target="../media/image1140.png"/><Relationship Id="rId250" Type="http://schemas.openxmlformats.org/officeDocument/2006/relationships/image" Target="../media/image965.png"/><Relationship Id="rId488" Type="http://schemas.openxmlformats.org/officeDocument/2006/relationships/image" Target="../media/image1081.png"/><Relationship Id="rId45" Type="http://schemas.openxmlformats.org/officeDocument/2006/relationships/image" Target="../media/image866.png"/><Relationship Id="rId110" Type="http://schemas.openxmlformats.org/officeDocument/2006/relationships/image" Target="../media/image897.png"/><Relationship Id="rId348" Type="http://schemas.openxmlformats.org/officeDocument/2006/relationships/image" Target="../media/image1012.png"/><Relationship Id="rId555" Type="http://schemas.openxmlformats.org/officeDocument/2006/relationships/image" Target="../media/image1112.png"/><Relationship Id="rId194" Type="http://schemas.openxmlformats.org/officeDocument/2006/relationships/image" Target="../media/image937.png"/><Relationship Id="rId208" Type="http://schemas.openxmlformats.org/officeDocument/2006/relationships/image" Target="../media/image944.png"/><Relationship Id="rId415" Type="http://schemas.openxmlformats.org/officeDocument/2006/relationships/customXml" Target="../ink/ink1098.xml"/><Relationship Id="rId622" Type="http://schemas.openxmlformats.org/officeDocument/2006/relationships/customXml" Target="../ink/ink1202.xml"/><Relationship Id="rId261" Type="http://schemas.openxmlformats.org/officeDocument/2006/relationships/customXml" Target="../ink/ink1021.xml"/><Relationship Id="rId499" Type="http://schemas.openxmlformats.org/officeDocument/2006/relationships/image" Target="../media/image1086.png"/><Relationship Id="rId56" Type="http://schemas.openxmlformats.org/officeDocument/2006/relationships/customXml" Target="../ink/ink919.xml"/><Relationship Id="rId359" Type="http://schemas.openxmlformats.org/officeDocument/2006/relationships/customXml" Target="../ink/ink1070.xml"/><Relationship Id="rId566" Type="http://schemas.openxmlformats.org/officeDocument/2006/relationships/customXml" Target="../ink/ink1174.xml"/><Relationship Id="rId121" Type="http://schemas.openxmlformats.org/officeDocument/2006/relationships/customXml" Target="../ink/ink951.xml"/><Relationship Id="rId219" Type="http://schemas.openxmlformats.org/officeDocument/2006/relationships/customXml" Target="../ink/ink1000.xml"/><Relationship Id="rId426" Type="http://schemas.openxmlformats.org/officeDocument/2006/relationships/image" Target="../media/image1051.png"/><Relationship Id="rId633" Type="http://schemas.openxmlformats.org/officeDocument/2006/relationships/customXml" Target="../ink/ink1208.xml"/><Relationship Id="rId67" Type="http://schemas.openxmlformats.org/officeDocument/2006/relationships/image" Target="../media/image876.png"/><Relationship Id="rId272" Type="http://schemas.openxmlformats.org/officeDocument/2006/relationships/image" Target="../media/image976.png"/><Relationship Id="rId577" Type="http://schemas.openxmlformats.org/officeDocument/2006/relationships/image" Target="../media/image1123.png"/><Relationship Id="rId132" Type="http://schemas.openxmlformats.org/officeDocument/2006/relationships/image" Target="../media/image908.png"/><Relationship Id="rId437" Type="http://schemas.openxmlformats.org/officeDocument/2006/relationships/customXml" Target="../ink/ink1109.xml"/><Relationship Id="rId644" Type="http://schemas.openxmlformats.org/officeDocument/2006/relationships/image" Target="../media/image1156.png"/><Relationship Id="rId283" Type="http://schemas.openxmlformats.org/officeDocument/2006/relationships/customXml" Target="../ink/ink1032.xml"/><Relationship Id="rId490" Type="http://schemas.openxmlformats.org/officeDocument/2006/relationships/image" Target="../media/image1082.png"/><Relationship Id="rId504" Type="http://schemas.openxmlformats.org/officeDocument/2006/relationships/customXml" Target="../ink/ink1143.xml"/><Relationship Id="rId78" Type="http://schemas.openxmlformats.org/officeDocument/2006/relationships/image" Target="../media/image881.png"/><Relationship Id="rId143" Type="http://schemas.openxmlformats.org/officeDocument/2006/relationships/customXml" Target="../ink/ink962.xml"/><Relationship Id="rId350" Type="http://schemas.openxmlformats.org/officeDocument/2006/relationships/image" Target="../media/image1013.png"/><Relationship Id="rId588" Type="http://schemas.openxmlformats.org/officeDocument/2006/relationships/customXml" Target="../ink/ink1185.xml"/><Relationship Id="rId9" Type="http://schemas.openxmlformats.org/officeDocument/2006/relationships/image" Target="../media/image836.png"/><Relationship Id="rId210" Type="http://schemas.openxmlformats.org/officeDocument/2006/relationships/image" Target="../media/image945.png"/><Relationship Id="rId448" Type="http://schemas.openxmlformats.org/officeDocument/2006/relationships/image" Target="../media/image1062.png"/><Relationship Id="rId655" Type="http://schemas.openxmlformats.org/officeDocument/2006/relationships/customXml" Target="../ink/ink1219.xml"/><Relationship Id="rId294" Type="http://schemas.openxmlformats.org/officeDocument/2006/relationships/image" Target="../media/image985.png"/><Relationship Id="rId308" Type="http://schemas.openxmlformats.org/officeDocument/2006/relationships/image" Target="../media/image992.png"/><Relationship Id="rId515" Type="http://schemas.openxmlformats.org/officeDocument/2006/relationships/image" Target="../media/image1094.png"/><Relationship Id="rId89" Type="http://schemas.openxmlformats.org/officeDocument/2006/relationships/customXml" Target="../ink/ink935.xml"/><Relationship Id="rId154" Type="http://schemas.openxmlformats.org/officeDocument/2006/relationships/image" Target="../media/image918.png"/><Relationship Id="rId361" Type="http://schemas.openxmlformats.org/officeDocument/2006/relationships/customXml" Target="../ink/ink1071.xml"/><Relationship Id="rId599" Type="http://schemas.openxmlformats.org/officeDocument/2006/relationships/image" Target="../media/image1134.png"/><Relationship Id="rId459" Type="http://schemas.openxmlformats.org/officeDocument/2006/relationships/customXml" Target="../ink/ink1120.xml"/><Relationship Id="rId666" Type="http://schemas.openxmlformats.org/officeDocument/2006/relationships/image" Target="../media/image1167.png"/><Relationship Id="rId16" Type="http://schemas.openxmlformats.org/officeDocument/2006/relationships/customXml" Target="../ink/ink899.xml"/><Relationship Id="rId221" Type="http://schemas.openxmlformats.org/officeDocument/2006/relationships/customXml" Target="../ink/ink1001.xml"/><Relationship Id="rId319" Type="http://schemas.openxmlformats.org/officeDocument/2006/relationships/customXml" Target="../ink/ink1050.xml"/><Relationship Id="rId526" Type="http://schemas.openxmlformats.org/officeDocument/2006/relationships/customXml" Target="../ink/ink1154.xml"/><Relationship Id="rId165" Type="http://schemas.openxmlformats.org/officeDocument/2006/relationships/customXml" Target="../ink/ink973.xml"/><Relationship Id="rId372" Type="http://schemas.openxmlformats.org/officeDocument/2006/relationships/image" Target="../media/image1024.png"/><Relationship Id="rId677" Type="http://schemas.openxmlformats.org/officeDocument/2006/relationships/customXml" Target="../ink/ink1230.xml"/><Relationship Id="rId232" Type="http://schemas.openxmlformats.org/officeDocument/2006/relationships/image" Target="../media/image956.png"/><Relationship Id="rId27" Type="http://schemas.openxmlformats.org/officeDocument/2006/relationships/image" Target="../media/image856.png"/><Relationship Id="rId537" Type="http://schemas.openxmlformats.org/officeDocument/2006/relationships/image" Target="../media/image1104.png"/><Relationship Id="rId80" Type="http://schemas.openxmlformats.org/officeDocument/2006/relationships/image" Target="../media/image882.png"/><Relationship Id="rId176" Type="http://schemas.openxmlformats.org/officeDocument/2006/relationships/image" Target="../media/image928.png"/><Relationship Id="rId383" Type="http://schemas.openxmlformats.org/officeDocument/2006/relationships/customXml" Target="../ink/ink1082.xml"/><Relationship Id="rId590" Type="http://schemas.openxmlformats.org/officeDocument/2006/relationships/customXml" Target="../ink/ink1186.xml"/><Relationship Id="rId604" Type="http://schemas.openxmlformats.org/officeDocument/2006/relationships/customXml" Target="../ink/ink1193.xml"/><Relationship Id="rId243" Type="http://schemas.openxmlformats.org/officeDocument/2006/relationships/customXml" Target="../ink/ink1012.xml"/><Relationship Id="rId450" Type="http://schemas.openxmlformats.org/officeDocument/2006/relationships/image" Target="../media/image1063.png"/><Relationship Id="rId688" Type="http://schemas.openxmlformats.org/officeDocument/2006/relationships/image" Target="../media/image1177.png"/><Relationship Id="rId38" Type="http://schemas.openxmlformats.org/officeDocument/2006/relationships/customXml" Target="../ink/ink910.xml"/><Relationship Id="rId103" Type="http://schemas.openxmlformats.org/officeDocument/2006/relationships/customXml" Target="../ink/ink942.xml"/><Relationship Id="rId310" Type="http://schemas.openxmlformats.org/officeDocument/2006/relationships/image" Target="../media/image993.png"/><Relationship Id="rId548" Type="http://schemas.openxmlformats.org/officeDocument/2006/relationships/customXml" Target="../ink/ink1165.xml"/><Relationship Id="rId91" Type="http://schemas.openxmlformats.org/officeDocument/2006/relationships/customXml" Target="../ink/ink936.xml"/><Relationship Id="rId187" Type="http://schemas.openxmlformats.org/officeDocument/2006/relationships/customXml" Target="../ink/ink984.xml"/><Relationship Id="rId394" Type="http://schemas.openxmlformats.org/officeDocument/2006/relationships/image" Target="../media/image1035.png"/><Relationship Id="rId408" Type="http://schemas.openxmlformats.org/officeDocument/2006/relationships/image" Target="../media/image1042.png"/><Relationship Id="rId615" Type="http://schemas.openxmlformats.org/officeDocument/2006/relationships/image" Target="../media/image1142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245.xml"/><Relationship Id="rId170" Type="http://schemas.openxmlformats.org/officeDocument/2006/relationships/image" Target="../media/image1259.png"/><Relationship Id="rId836" Type="http://schemas.openxmlformats.org/officeDocument/2006/relationships/image" Target="../media/image1590.png"/><Relationship Id="rId1021" Type="http://schemas.openxmlformats.org/officeDocument/2006/relationships/customXml" Target="../ink/ink1746.xml"/><Relationship Id="rId268" Type="http://schemas.openxmlformats.org/officeDocument/2006/relationships/image" Target="../media/image1307.png"/><Relationship Id="rId475" Type="http://schemas.openxmlformats.org/officeDocument/2006/relationships/image" Target="../media/image1410.png"/><Relationship Id="rId682" Type="http://schemas.openxmlformats.org/officeDocument/2006/relationships/customXml" Target="../ink/ink1576.xml"/><Relationship Id="rId903" Type="http://schemas.openxmlformats.org/officeDocument/2006/relationships/customXml" Target="../ink/ink1687.xml"/><Relationship Id="rId32" Type="http://schemas.openxmlformats.org/officeDocument/2006/relationships/image" Target="../media/image1193.png"/><Relationship Id="rId128" Type="http://schemas.openxmlformats.org/officeDocument/2006/relationships/image" Target="../media/image1238.png"/><Relationship Id="rId335" Type="http://schemas.openxmlformats.org/officeDocument/2006/relationships/customXml" Target="../ink/ink1402.xml"/><Relationship Id="rId542" Type="http://schemas.openxmlformats.org/officeDocument/2006/relationships/customXml" Target="../ink/ink1506.xml"/><Relationship Id="rId987" Type="http://schemas.openxmlformats.org/officeDocument/2006/relationships/customXml" Target="../ink/ink1729.xml"/><Relationship Id="rId181" Type="http://schemas.openxmlformats.org/officeDocument/2006/relationships/customXml" Target="../ink/ink1325.xml"/><Relationship Id="rId402" Type="http://schemas.openxmlformats.org/officeDocument/2006/relationships/image" Target="../media/image1374.png"/><Relationship Id="rId847" Type="http://schemas.openxmlformats.org/officeDocument/2006/relationships/customXml" Target="../ink/ink1659.xml"/><Relationship Id="rId1032" Type="http://schemas.openxmlformats.org/officeDocument/2006/relationships/image" Target="../media/image1688.png"/><Relationship Id="rId279" Type="http://schemas.openxmlformats.org/officeDocument/2006/relationships/customXml" Target="../ink/ink1374.xml"/><Relationship Id="rId486" Type="http://schemas.openxmlformats.org/officeDocument/2006/relationships/customXml" Target="../ink/ink1478.xml"/><Relationship Id="rId693" Type="http://schemas.openxmlformats.org/officeDocument/2006/relationships/image" Target="../media/image1519.png"/><Relationship Id="rId707" Type="http://schemas.openxmlformats.org/officeDocument/2006/relationships/image" Target="../media/image1526.png"/><Relationship Id="rId914" Type="http://schemas.openxmlformats.org/officeDocument/2006/relationships/image" Target="../media/image1629.png"/><Relationship Id="rId43" Type="http://schemas.openxmlformats.org/officeDocument/2006/relationships/customXml" Target="../ink/ink1256.xml"/><Relationship Id="rId139" Type="http://schemas.openxmlformats.org/officeDocument/2006/relationships/customXml" Target="../ink/ink1304.xml"/><Relationship Id="rId346" Type="http://schemas.openxmlformats.org/officeDocument/2006/relationships/image" Target="../media/image1346.png"/><Relationship Id="rId553" Type="http://schemas.openxmlformats.org/officeDocument/2006/relationships/image" Target="../media/image1449.png"/><Relationship Id="rId760" Type="http://schemas.openxmlformats.org/officeDocument/2006/relationships/customXml" Target="../ink/ink1615.xml"/><Relationship Id="rId998" Type="http://schemas.openxmlformats.org/officeDocument/2006/relationships/image" Target="../media/image1671.png"/><Relationship Id="rId192" Type="http://schemas.openxmlformats.org/officeDocument/2006/relationships/image" Target="../media/image1270.png"/><Relationship Id="rId206" Type="http://schemas.openxmlformats.org/officeDocument/2006/relationships/image" Target="../media/image1277.png"/><Relationship Id="rId413" Type="http://schemas.openxmlformats.org/officeDocument/2006/relationships/customXml" Target="../ink/ink1441.xml"/><Relationship Id="rId858" Type="http://schemas.openxmlformats.org/officeDocument/2006/relationships/image" Target="../media/image1601.png"/><Relationship Id="rId497" Type="http://schemas.openxmlformats.org/officeDocument/2006/relationships/image" Target="../media/image1421.png"/><Relationship Id="rId620" Type="http://schemas.openxmlformats.org/officeDocument/2006/relationships/customXml" Target="../ink/ink1545.xml"/><Relationship Id="rId718" Type="http://schemas.openxmlformats.org/officeDocument/2006/relationships/customXml" Target="../ink/ink1594.xml"/><Relationship Id="rId925" Type="http://schemas.openxmlformats.org/officeDocument/2006/relationships/customXml" Target="../ink/ink1698.xml"/><Relationship Id="rId357" Type="http://schemas.openxmlformats.org/officeDocument/2006/relationships/customXml" Target="../ink/ink1413.xml"/><Relationship Id="rId54" Type="http://schemas.openxmlformats.org/officeDocument/2006/relationships/image" Target="../media/image1203.png"/><Relationship Id="rId217" Type="http://schemas.openxmlformats.org/officeDocument/2006/relationships/customXml" Target="../ink/ink1343.xml"/><Relationship Id="rId564" Type="http://schemas.openxmlformats.org/officeDocument/2006/relationships/customXml" Target="../ink/ink1517.xml"/><Relationship Id="rId771" Type="http://schemas.openxmlformats.org/officeDocument/2006/relationships/image" Target="../media/image1558.png"/><Relationship Id="rId869" Type="http://schemas.openxmlformats.org/officeDocument/2006/relationships/customXml" Target="../ink/ink1670.xml"/><Relationship Id="rId424" Type="http://schemas.openxmlformats.org/officeDocument/2006/relationships/image" Target="../media/image1385.png"/><Relationship Id="rId631" Type="http://schemas.openxmlformats.org/officeDocument/2006/relationships/image" Target="../media/image1488.png"/><Relationship Id="rId729" Type="http://schemas.openxmlformats.org/officeDocument/2006/relationships/image" Target="../media/image1537.png"/><Relationship Id="rId270" Type="http://schemas.openxmlformats.org/officeDocument/2006/relationships/image" Target="../media/image1308.png"/><Relationship Id="rId936" Type="http://schemas.openxmlformats.org/officeDocument/2006/relationships/image" Target="../media/image1640.png"/><Relationship Id="rId65" Type="http://schemas.openxmlformats.org/officeDocument/2006/relationships/customXml" Target="../ink/ink1267.xml"/><Relationship Id="rId130" Type="http://schemas.openxmlformats.org/officeDocument/2006/relationships/image" Target="../media/image1239.png"/><Relationship Id="rId368" Type="http://schemas.openxmlformats.org/officeDocument/2006/relationships/image" Target="../media/image1357.png"/><Relationship Id="rId575" Type="http://schemas.openxmlformats.org/officeDocument/2006/relationships/image" Target="../media/image1460.png"/><Relationship Id="rId782" Type="http://schemas.openxmlformats.org/officeDocument/2006/relationships/customXml" Target="../ink/ink1626.xml"/><Relationship Id="rId228" Type="http://schemas.openxmlformats.org/officeDocument/2006/relationships/image" Target="../media/image1288.png"/><Relationship Id="rId435" Type="http://schemas.openxmlformats.org/officeDocument/2006/relationships/image" Target="../media/image1390.png"/><Relationship Id="rId642" Type="http://schemas.openxmlformats.org/officeDocument/2006/relationships/customXml" Target="../ink/ink1556.xml"/><Relationship Id="rId281" Type="http://schemas.openxmlformats.org/officeDocument/2006/relationships/customXml" Target="../ink/ink1375.xml"/><Relationship Id="rId502" Type="http://schemas.openxmlformats.org/officeDocument/2006/relationships/customXml" Target="../ink/ink1486.xml"/><Relationship Id="rId947" Type="http://schemas.openxmlformats.org/officeDocument/2006/relationships/customXml" Target="../ink/ink1709.xml"/><Relationship Id="rId76" Type="http://schemas.openxmlformats.org/officeDocument/2006/relationships/image" Target="../media/image1213.png"/><Relationship Id="rId141" Type="http://schemas.openxmlformats.org/officeDocument/2006/relationships/customXml" Target="../ink/ink1305.xml"/><Relationship Id="rId379" Type="http://schemas.openxmlformats.org/officeDocument/2006/relationships/customXml" Target="../ink/ink1424.xml"/><Relationship Id="rId586" Type="http://schemas.openxmlformats.org/officeDocument/2006/relationships/customXml" Target="../ink/ink1528.xml"/><Relationship Id="rId793" Type="http://schemas.openxmlformats.org/officeDocument/2006/relationships/image" Target="../media/image1569.png"/><Relationship Id="rId807" Type="http://schemas.openxmlformats.org/officeDocument/2006/relationships/image" Target="../media/image1576.png"/><Relationship Id="rId7" Type="http://schemas.openxmlformats.org/officeDocument/2006/relationships/customXml" Target="../ink/ink1238.xml"/><Relationship Id="rId239" Type="http://schemas.openxmlformats.org/officeDocument/2006/relationships/customXml" Target="../ink/ink1354.xml"/><Relationship Id="rId446" Type="http://schemas.openxmlformats.org/officeDocument/2006/relationships/customXml" Target="../ink/ink1458.xml"/><Relationship Id="rId653" Type="http://schemas.openxmlformats.org/officeDocument/2006/relationships/image" Target="../media/image1499.png"/><Relationship Id="rId292" Type="http://schemas.openxmlformats.org/officeDocument/2006/relationships/image" Target="../media/image1319.png"/><Relationship Id="rId306" Type="http://schemas.openxmlformats.org/officeDocument/2006/relationships/image" Target="../media/image1326.png"/><Relationship Id="rId860" Type="http://schemas.openxmlformats.org/officeDocument/2006/relationships/image" Target="../media/image1602.png"/><Relationship Id="rId958" Type="http://schemas.openxmlformats.org/officeDocument/2006/relationships/image" Target="../media/image1651.png"/><Relationship Id="rId87" Type="http://schemas.openxmlformats.org/officeDocument/2006/relationships/customXml" Target="../ink/ink1278.xml"/><Relationship Id="rId513" Type="http://schemas.openxmlformats.org/officeDocument/2006/relationships/image" Target="../media/image1429.png"/><Relationship Id="rId597" Type="http://schemas.openxmlformats.org/officeDocument/2006/relationships/image" Target="../media/image1471.png"/><Relationship Id="rId720" Type="http://schemas.openxmlformats.org/officeDocument/2006/relationships/customXml" Target="../ink/ink1595.xml"/><Relationship Id="rId818" Type="http://schemas.openxmlformats.org/officeDocument/2006/relationships/customXml" Target="../ink/ink1644.xml"/><Relationship Id="rId152" Type="http://schemas.openxmlformats.org/officeDocument/2006/relationships/image" Target="../media/image1250.png"/><Relationship Id="rId457" Type="http://schemas.openxmlformats.org/officeDocument/2006/relationships/image" Target="../media/image1401.png"/><Relationship Id="rId1003" Type="http://schemas.openxmlformats.org/officeDocument/2006/relationships/customXml" Target="../ink/ink1737.xml"/><Relationship Id="rId664" Type="http://schemas.openxmlformats.org/officeDocument/2006/relationships/customXml" Target="../ink/ink1567.xml"/><Relationship Id="rId871" Type="http://schemas.openxmlformats.org/officeDocument/2006/relationships/customXml" Target="../ink/ink1671.xml"/><Relationship Id="rId969" Type="http://schemas.openxmlformats.org/officeDocument/2006/relationships/customXml" Target="../ink/ink1720.xml"/><Relationship Id="rId14" Type="http://schemas.openxmlformats.org/officeDocument/2006/relationships/image" Target="../media/image1184.png"/><Relationship Id="rId317" Type="http://schemas.openxmlformats.org/officeDocument/2006/relationships/customXml" Target="../ink/ink1393.xml"/><Relationship Id="rId524" Type="http://schemas.openxmlformats.org/officeDocument/2006/relationships/customXml" Target="../ink/ink1497.xml"/><Relationship Id="rId731" Type="http://schemas.openxmlformats.org/officeDocument/2006/relationships/image" Target="../media/image1538.png"/><Relationship Id="rId98" Type="http://schemas.openxmlformats.org/officeDocument/2006/relationships/image" Target="../media/image1223.png"/><Relationship Id="rId163" Type="http://schemas.openxmlformats.org/officeDocument/2006/relationships/customXml" Target="../ink/ink1316.xml"/><Relationship Id="rId370" Type="http://schemas.openxmlformats.org/officeDocument/2006/relationships/image" Target="../media/image1358.png"/><Relationship Id="rId829" Type="http://schemas.openxmlformats.org/officeDocument/2006/relationships/customXml" Target="../ink/ink1650.xml"/><Relationship Id="rId1014" Type="http://schemas.openxmlformats.org/officeDocument/2006/relationships/image" Target="../media/image1679.png"/><Relationship Id="rId230" Type="http://schemas.openxmlformats.org/officeDocument/2006/relationships/image" Target="../media/image1289.png"/><Relationship Id="rId468" Type="http://schemas.openxmlformats.org/officeDocument/2006/relationships/customXml" Target="../ink/ink1469.xml"/><Relationship Id="rId675" Type="http://schemas.openxmlformats.org/officeDocument/2006/relationships/image" Target="../media/image1510.png"/><Relationship Id="rId882" Type="http://schemas.openxmlformats.org/officeDocument/2006/relationships/image" Target="../media/image1613.png"/><Relationship Id="rId25" Type="http://schemas.openxmlformats.org/officeDocument/2006/relationships/customXml" Target="../ink/ink1247.xml"/><Relationship Id="rId328" Type="http://schemas.openxmlformats.org/officeDocument/2006/relationships/image" Target="../media/image1337.png"/><Relationship Id="rId535" Type="http://schemas.openxmlformats.org/officeDocument/2006/relationships/image" Target="../media/image1440.png"/><Relationship Id="rId742" Type="http://schemas.openxmlformats.org/officeDocument/2006/relationships/customXml" Target="../ink/ink1606.xml"/><Relationship Id="rId174" Type="http://schemas.openxmlformats.org/officeDocument/2006/relationships/image" Target="../media/image1261.png"/><Relationship Id="rId381" Type="http://schemas.openxmlformats.org/officeDocument/2006/relationships/customXml" Target="../ink/ink1425.xml"/><Relationship Id="rId602" Type="http://schemas.openxmlformats.org/officeDocument/2006/relationships/customXml" Target="../ink/ink1536.xml"/><Relationship Id="rId1025" Type="http://schemas.openxmlformats.org/officeDocument/2006/relationships/customXml" Target="../ink/ink1748.xml"/><Relationship Id="rId241" Type="http://schemas.openxmlformats.org/officeDocument/2006/relationships/customXml" Target="../ink/ink1355.xml"/><Relationship Id="rId479" Type="http://schemas.openxmlformats.org/officeDocument/2006/relationships/image" Target="../media/image1412.png"/><Relationship Id="rId686" Type="http://schemas.openxmlformats.org/officeDocument/2006/relationships/customXml" Target="../ink/ink1578.xml"/><Relationship Id="rId893" Type="http://schemas.openxmlformats.org/officeDocument/2006/relationships/customXml" Target="../ink/ink1682.xml"/><Relationship Id="rId907" Type="http://schemas.openxmlformats.org/officeDocument/2006/relationships/customXml" Target="../ink/ink1689.xml"/><Relationship Id="rId36" Type="http://schemas.openxmlformats.org/officeDocument/2006/relationships/image" Target="../media/image1195.png"/><Relationship Id="rId339" Type="http://schemas.openxmlformats.org/officeDocument/2006/relationships/customXml" Target="../ink/ink1404.xml"/><Relationship Id="rId546" Type="http://schemas.openxmlformats.org/officeDocument/2006/relationships/customXml" Target="../ink/ink1508.xml"/><Relationship Id="rId753" Type="http://schemas.openxmlformats.org/officeDocument/2006/relationships/image" Target="../media/image1549.png"/><Relationship Id="rId101" Type="http://schemas.openxmlformats.org/officeDocument/2006/relationships/customXml" Target="../ink/ink1285.xml"/><Relationship Id="rId185" Type="http://schemas.openxmlformats.org/officeDocument/2006/relationships/customXml" Target="../ink/ink1327.xml"/><Relationship Id="rId406" Type="http://schemas.openxmlformats.org/officeDocument/2006/relationships/image" Target="../media/image1376.png"/><Relationship Id="rId960" Type="http://schemas.openxmlformats.org/officeDocument/2006/relationships/image" Target="../media/image1652.png"/><Relationship Id="rId392" Type="http://schemas.openxmlformats.org/officeDocument/2006/relationships/image" Target="../media/image1369.png"/><Relationship Id="rId613" Type="http://schemas.openxmlformats.org/officeDocument/2006/relationships/image" Target="../media/image1479.png"/><Relationship Id="rId697" Type="http://schemas.openxmlformats.org/officeDocument/2006/relationships/image" Target="../media/image1521.png"/><Relationship Id="rId820" Type="http://schemas.openxmlformats.org/officeDocument/2006/relationships/image" Target="../media/image1582.png"/><Relationship Id="rId918" Type="http://schemas.openxmlformats.org/officeDocument/2006/relationships/image" Target="../media/image1631.png"/><Relationship Id="rId252" Type="http://schemas.openxmlformats.org/officeDocument/2006/relationships/image" Target="../media/image1300.png"/><Relationship Id="rId47" Type="http://schemas.openxmlformats.org/officeDocument/2006/relationships/customXml" Target="../ink/ink1258.xml"/><Relationship Id="rId112" Type="http://schemas.openxmlformats.org/officeDocument/2006/relationships/image" Target="../media/image1230.png"/><Relationship Id="rId557" Type="http://schemas.openxmlformats.org/officeDocument/2006/relationships/image" Target="../media/image1451.png"/><Relationship Id="rId764" Type="http://schemas.openxmlformats.org/officeDocument/2006/relationships/customXml" Target="../ink/ink1617.xml"/><Relationship Id="rId971" Type="http://schemas.openxmlformats.org/officeDocument/2006/relationships/customXml" Target="../ink/ink1721.xml"/><Relationship Id="rId196" Type="http://schemas.openxmlformats.org/officeDocument/2006/relationships/image" Target="../media/image1272.png"/><Relationship Id="rId417" Type="http://schemas.openxmlformats.org/officeDocument/2006/relationships/customXml" Target="../ink/ink1443.xml"/><Relationship Id="rId624" Type="http://schemas.openxmlformats.org/officeDocument/2006/relationships/customXml" Target="../ink/ink1547.xml"/><Relationship Id="rId831" Type="http://schemas.openxmlformats.org/officeDocument/2006/relationships/customXml" Target="../ink/ink1651.xml"/><Relationship Id="rId263" Type="http://schemas.openxmlformats.org/officeDocument/2006/relationships/customXml" Target="../ink/ink1366.xml"/><Relationship Id="rId470" Type="http://schemas.openxmlformats.org/officeDocument/2006/relationships/customXml" Target="../ink/ink1470.xml"/><Relationship Id="rId929" Type="http://schemas.openxmlformats.org/officeDocument/2006/relationships/customXml" Target="../ink/ink1700.xml"/><Relationship Id="rId58" Type="http://schemas.openxmlformats.org/officeDocument/2006/relationships/image" Target="../media/image1205.png"/><Relationship Id="rId123" Type="http://schemas.openxmlformats.org/officeDocument/2006/relationships/customXml" Target="../ink/ink1296.xml"/><Relationship Id="rId330" Type="http://schemas.openxmlformats.org/officeDocument/2006/relationships/image" Target="../media/image1338.png"/><Relationship Id="rId568" Type="http://schemas.openxmlformats.org/officeDocument/2006/relationships/customXml" Target="../ink/ink1519.xml"/><Relationship Id="rId775" Type="http://schemas.openxmlformats.org/officeDocument/2006/relationships/image" Target="../media/image1560.png"/><Relationship Id="rId982" Type="http://schemas.openxmlformats.org/officeDocument/2006/relationships/image" Target="../media/image1663.png"/><Relationship Id="rId428" Type="http://schemas.openxmlformats.org/officeDocument/2006/relationships/customXml" Target="../ink/ink1449.xml"/><Relationship Id="rId635" Type="http://schemas.openxmlformats.org/officeDocument/2006/relationships/image" Target="../media/image1490.png"/><Relationship Id="rId842" Type="http://schemas.openxmlformats.org/officeDocument/2006/relationships/image" Target="../media/image1593.png"/><Relationship Id="rId274" Type="http://schemas.openxmlformats.org/officeDocument/2006/relationships/image" Target="../media/image1310.png"/><Relationship Id="rId481" Type="http://schemas.openxmlformats.org/officeDocument/2006/relationships/image" Target="../media/image1413.png"/><Relationship Id="rId702" Type="http://schemas.openxmlformats.org/officeDocument/2006/relationships/customXml" Target="../ink/ink1586.xml"/><Relationship Id="rId69" Type="http://schemas.openxmlformats.org/officeDocument/2006/relationships/customXml" Target="../ink/ink1269.xml"/><Relationship Id="rId134" Type="http://schemas.openxmlformats.org/officeDocument/2006/relationships/image" Target="../media/image1241.png"/><Relationship Id="rId579" Type="http://schemas.openxmlformats.org/officeDocument/2006/relationships/image" Target="../media/image1462.png"/><Relationship Id="rId786" Type="http://schemas.openxmlformats.org/officeDocument/2006/relationships/customXml" Target="../ink/ink1628.xml"/><Relationship Id="rId993" Type="http://schemas.openxmlformats.org/officeDocument/2006/relationships/customXml" Target="../ink/ink1732.xml"/><Relationship Id="rId341" Type="http://schemas.openxmlformats.org/officeDocument/2006/relationships/customXml" Target="../ink/ink1405.xml"/><Relationship Id="rId439" Type="http://schemas.openxmlformats.org/officeDocument/2006/relationships/image" Target="../media/image1392.png"/><Relationship Id="rId646" Type="http://schemas.openxmlformats.org/officeDocument/2006/relationships/customXml" Target="../ink/ink1558.xml"/><Relationship Id="rId201" Type="http://schemas.openxmlformats.org/officeDocument/2006/relationships/customXml" Target="../ink/ink1335.xml"/><Relationship Id="rId285" Type="http://schemas.openxmlformats.org/officeDocument/2006/relationships/customXml" Target="../ink/ink1377.xml"/><Relationship Id="rId506" Type="http://schemas.openxmlformats.org/officeDocument/2006/relationships/customXml" Target="../ink/ink1488.xml"/><Relationship Id="rId853" Type="http://schemas.openxmlformats.org/officeDocument/2006/relationships/customXml" Target="../ink/ink1662.xml"/><Relationship Id="rId492" Type="http://schemas.openxmlformats.org/officeDocument/2006/relationships/customXml" Target="../ink/ink1481.xml"/><Relationship Id="rId713" Type="http://schemas.openxmlformats.org/officeDocument/2006/relationships/image" Target="../media/image1529.png"/><Relationship Id="rId797" Type="http://schemas.openxmlformats.org/officeDocument/2006/relationships/image" Target="../media/image1571.png"/><Relationship Id="rId920" Type="http://schemas.openxmlformats.org/officeDocument/2006/relationships/image" Target="../media/image1632.png"/><Relationship Id="rId145" Type="http://schemas.openxmlformats.org/officeDocument/2006/relationships/customXml" Target="../ink/ink1307.xml"/><Relationship Id="rId352" Type="http://schemas.openxmlformats.org/officeDocument/2006/relationships/image" Target="../media/image1349.png"/><Relationship Id="rId212" Type="http://schemas.openxmlformats.org/officeDocument/2006/relationships/image" Target="../media/image1280.png"/><Relationship Id="rId657" Type="http://schemas.openxmlformats.org/officeDocument/2006/relationships/image" Target="../media/image1501.png"/><Relationship Id="rId864" Type="http://schemas.openxmlformats.org/officeDocument/2006/relationships/image" Target="../media/image1604.png"/><Relationship Id="rId296" Type="http://schemas.openxmlformats.org/officeDocument/2006/relationships/image" Target="../media/image1321.png"/><Relationship Id="rId517" Type="http://schemas.openxmlformats.org/officeDocument/2006/relationships/image" Target="../media/image1431.png"/><Relationship Id="rId724" Type="http://schemas.openxmlformats.org/officeDocument/2006/relationships/customXml" Target="../ink/ink1597.xml"/><Relationship Id="rId931" Type="http://schemas.openxmlformats.org/officeDocument/2006/relationships/customXml" Target="../ink/ink1701.xml"/><Relationship Id="rId60" Type="http://schemas.openxmlformats.org/officeDocument/2006/relationships/image" Target="../media/image1206.png"/><Relationship Id="rId156" Type="http://schemas.openxmlformats.org/officeDocument/2006/relationships/image" Target="../media/image1252.png"/><Relationship Id="rId363" Type="http://schemas.openxmlformats.org/officeDocument/2006/relationships/customXml" Target="../ink/ink1416.xml"/><Relationship Id="rId570" Type="http://schemas.openxmlformats.org/officeDocument/2006/relationships/customXml" Target="../ink/ink1520.xml"/><Relationship Id="rId1007" Type="http://schemas.openxmlformats.org/officeDocument/2006/relationships/customXml" Target="../ink/ink1739.xml"/><Relationship Id="rId223" Type="http://schemas.openxmlformats.org/officeDocument/2006/relationships/customXml" Target="../ink/ink1346.xml"/><Relationship Id="rId430" Type="http://schemas.openxmlformats.org/officeDocument/2006/relationships/customXml" Target="../ink/ink1450.xml"/><Relationship Id="rId668" Type="http://schemas.openxmlformats.org/officeDocument/2006/relationships/customXml" Target="../ink/ink1569.xml"/><Relationship Id="rId875" Type="http://schemas.openxmlformats.org/officeDocument/2006/relationships/customXml" Target="../ink/ink1673.xml"/><Relationship Id="rId18" Type="http://schemas.openxmlformats.org/officeDocument/2006/relationships/image" Target="../media/image1186.png"/><Relationship Id="rId528" Type="http://schemas.openxmlformats.org/officeDocument/2006/relationships/customXml" Target="../ink/ink1499.xml"/><Relationship Id="rId735" Type="http://schemas.openxmlformats.org/officeDocument/2006/relationships/image" Target="../media/image1540.png"/><Relationship Id="rId942" Type="http://schemas.openxmlformats.org/officeDocument/2006/relationships/image" Target="../media/image1643.png"/><Relationship Id="rId167" Type="http://schemas.openxmlformats.org/officeDocument/2006/relationships/customXml" Target="../ink/ink1318.xml"/><Relationship Id="rId374" Type="http://schemas.openxmlformats.org/officeDocument/2006/relationships/image" Target="../media/image1360.png"/><Relationship Id="rId581" Type="http://schemas.openxmlformats.org/officeDocument/2006/relationships/image" Target="../media/image1463.png"/><Relationship Id="rId1018" Type="http://schemas.openxmlformats.org/officeDocument/2006/relationships/image" Target="../media/image1681.png"/><Relationship Id="rId71" Type="http://schemas.openxmlformats.org/officeDocument/2006/relationships/customXml" Target="../ink/ink1270.xml"/><Relationship Id="rId234" Type="http://schemas.openxmlformats.org/officeDocument/2006/relationships/image" Target="../media/image1291.png"/><Relationship Id="rId679" Type="http://schemas.openxmlformats.org/officeDocument/2006/relationships/image" Target="../media/image1512.png"/><Relationship Id="rId802" Type="http://schemas.openxmlformats.org/officeDocument/2006/relationships/customXml" Target="../ink/ink1636.xml"/><Relationship Id="rId886" Type="http://schemas.openxmlformats.org/officeDocument/2006/relationships/image" Target="../media/image1615.png"/><Relationship Id="rId2" Type="http://schemas.openxmlformats.org/officeDocument/2006/relationships/image" Target="../media/image4.emf"/><Relationship Id="rId29" Type="http://schemas.openxmlformats.org/officeDocument/2006/relationships/customXml" Target="../ink/ink1249.xml"/><Relationship Id="rId441" Type="http://schemas.openxmlformats.org/officeDocument/2006/relationships/image" Target="../media/image1393.png"/><Relationship Id="rId539" Type="http://schemas.openxmlformats.org/officeDocument/2006/relationships/image" Target="../media/image1442.png"/><Relationship Id="rId746" Type="http://schemas.openxmlformats.org/officeDocument/2006/relationships/customXml" Target="../ink/ink1608.xml"/><Relationship Id="rId178" Type="http://schemas.openxmlformats.org/officeDocument/2006/relationships/image" Target="../media/image1263.png"/><Relationship Id="rId301" Type="http://schemas.openxmlformats.org/officeDocument/2006/relationships/customXml" Target="../ink/ink1385.xml"/><Relationship Id="rId953" Type="http://schemas.openxmlformats.org/officeDocument/2006/relationships/customXml" Target="../ink/ink1712.xml"/><Relationship Id="rId1029" Type="http://schemas.openxmlformats.org/officeDocument/2006/relationships/customXml" Target="../ink/ink1750.xml"/><Relationship Id="rId82" Type="http://schemas.openxmlformats.org/officeDocument/2006/relationships/image" Target="../media/image91.png"/><Relationship Id="rId385" Type="http://schemas.openxmlformats.org/officeDocument/2006/relationships/customXml" Target="../ink/ink1427.xml"/><Relationship Id="rId592" Type="http://schemas.openxmlformats.org/officeDocument/2006/relationships/customXml" Target="../ink/ink1531.xml"/><Relationship Id="rId606" Type="http://schemas.openxmlformats.org/officeDocument/2006/relationships/customXml" Target="../ink/ink1538.xml"/><Relationship Id="rId813" Type="http://schemas.openxmlformats.org/officeDocument/2006/relationships/image" Target="../media/image1579.png"/><Relationship Id="rId245" Type="http://schemas.openxmlformats.org/officeDocument/2006/relationships/customXml" Target="../ink/ink1357.xml"/><Relationship Id="rId452" Type="http://schemas.openxmlformats.org/officeDocument/2006/relationships/customXml" Target="../ink/ink1461.xml"/><Relationship Id="rId897" Type="http://schemas.openxmlformats.org/officeDocument/2006/relationships/customXml" Target="../ink/ink1684.xml"/><Relationship Id="rId105" Type="http://schemas.openxmlformats.org/officeDocument/2006/relationships/customXml" Target="../ink/ink1287.xml"/><Relationship Id="rId312" Type="http://schemas.openxmlformats.org/officeDocument/2006/relationships/image" Target="../media/image1329.png"/><Relationship Id="rId757" Type="http://schemas.openxmlformats.org/officeDocument/2006/relationships/image" Target="../media/image1551.png"/><Relationship Id="rId964" Type="http://schemas.openxmlformats.org/officeDocument/2006/relationships/image" Target="../media/image1654.png"/><Relationship Id="rId93" Type="http://schemas.openxmlformats.org/officeDocument/2006/relationships/customXml" Target="../ink/ink1281.xml"/><Relationship Id="rId189" Type="http://schemas.openxmlformats.org/officeDocument/2006/relationships/customXml" Target="../ink/ink1329.xml"/><Relationship Id="rId396" Type="http://schemas.openxmlformats.org/officeDocument/2006/relationships/image" Target="../media/image1371.png"/><Relationship Id="rId617" Type="http://schemas.openxmlformats.org/officeDocument/2006/relationships/image" Target="../media/image1481.png"/><Relationship Id="rId824" Type="http://schemas.openxmlformats.org/officeDocument/2006/relationships/image" Target="../media/image1584.png"/><Relationship Id="rId256" Type="http://schemas.openxmlformats.org/officeDocument/2006/relationships/image" Target="../media/image1301.png"/><Relationship Id="rId463" Type="http://schemas.openxmlformats.org/officeDocument/2006/relationships/image" Target="../media/image1404.png"/><Relationship Id="rId670" Type="http://schemas.openxmlformats.org/officeDocument/2006/relationships/customXml" Target="../ink/ink1570.xml"/><Relationship Id="rId116" Type="http://schemas.openxmlformats.org/officeDocument/2006/relationships/image" Target="../media/image1232.png"/><Relationship Id="rId323" Type="http://schemas.openxmlformats.org/officeDocument/2006/relationships/customXml" Target="../ink/ink1396.xml"/><Relationship Id="rId530" Type="http://schemas.openxmlformats.org/officeDocument/2006/relationships/customXml" Target="../ink/ink1500.xml"/><Relationship Id="rId768" Type="http://schemas.openxmlformats.org/officeDocument/2006/relationships/customXml" Target="../ink/ink1619.xml"/><Relationship Id="rId975" Type="http://schemas.openxmlformats.org/officeDocument/2006/relationships/customXml" Target="../ink/ink1723.xml"/><Relationship Id="rId20" Type="http://schemas.openxmlformats.org/officeDocument/2006/relationships/image" Target="../media/image1187.png"/><Relationship Id="rId628" Type="http://schemas.openxmlformats.org/officeDocument/2006/relationships/customXml" Target="../ink/ink1549.xml"/><Relationship Id="rId835" Type="http://schemas.openxmlformats.org/officeDocument/2006/relationships/customXml" Target="../ink/ink1653.xml"/><Relationship Id="rId267" Type="http://schemas.openxmlformats.org/officeDocument/2006/relationships/customXml" Target="../ink/ink1368.xml"/><Relationship Id="rId474" Type="http://schemas.openxmlformats.org/officeDocument/2006/relationships/customXml" Target="../ink/ink1472.xml"/><Relationship Id="rId1020" Type="http://schemas.openxmlformats.org/officeDocument/2006/relationships/image" Target="../media/image1682.png"/><Relationship Id="rId127" Type="http://schemas.openxmlformats.org/officeDocument/2006/relationships/customXml" Target="../ink/ink1298.xml"/><Relationship Id="rId681" Type="http://schemas.openxmlformats.org/officeDocument/2006/relationships/image" Target="../media/image1513.png"/><Relationship Id="rId779" Type="http://schemas.openxmlformats.org/officeDocument/2006/relationships/image" Target="../media/image1562.png"/><Relationship Id="rId902" Type="http://schemas.openxmlformats.org/officeDocument/2006/relationships/image" Target="../media/image1623.png"/><Relationship Id="rId986" Type="http://schemas.openxmlformats.org/officeDocument/2006/relationships/image" Target="../media/image1665.png"/><Relationship Id="rId31" Type="http://schemas.openxmlformats.org/officeDocument/2006/relationships/customXml" Target="../ink/ink1250.xml"/><Relationship Id="rId334" Type="http://schemas.openxmlformats.org/officeDocument/2006/relationships/image" Target="../media/image1340.png"/><Relationship Id="rId541" Type="http://schemas.openxmlformats.org/officeDocument/2006/relationships/image" Target="../media/image1443.png"/><Relationship Id="rId639" Type="http://schemas.openxmlformats.org/officeDocument/2006/relationships/image" Target="../media/image1492.png"/><Relationship Id="rId180" Type="http://schemas.openxmlformats.org/officeDocument/2006/relationships/image" Target="../media/image1264.png"/><Relationship Id="rId278" Type="http://schemas.openxmlformats.org/officeDocument/2006/relationships/image" Target="../media/image1312.png"/><Relationship Id="rId401" Type="http://schemas.openxmlformats.org/officeDocument/2006/relationships/customXml" Target="../ink/ink1435.xml"/><Relationship Id="rId846" Type="http://schemas.openxmlformats.org/officeDocument/2006/relationships/image" Target="../media/image1595.png"/><Relationship Id="rId1031" Type="http://schemas.openxmlformats.org/officeDocument/2006/relationships/customXml" Target="../ink/ink1751.xml"/><Relationship Id="rId485" Type="http://schemas.openxmlformats.org/officeDocument/2006/relationships/image" Target="../media/image1415.png"/><Relationship Id="rId692" Type="http://schemas.openxmlformats.org/officeDocument/2006/relationships/customXml" Target="../ink/ink1581.xml"/><Relationship Id="rId706" Type="http://schemas.openxmlformats.org/officeDocument/2006/relationships/customXml" Target="../ink/ink1588.xml"/><Relationship Id="rId913" Type="http://schemas.openxmlformats.org/officeDocument/2006/relationships/customXml" Target="../ink/ink1692.xml"/><Relationship Id="rId42" Type="http://schemas.openxmlformats.org/officeDocument/2006/relationships/image" Target="../media/image1198.png"/><Relationship Id="rId138" Type="http://schemas.openxmlformats.org/officeDocument/2006/relationships/image" Target="../media/image1243.png"/><Relationship Id="rId345" Type="http://schemas.openxmlformats.org/officeDocument/2006/relationships/customXml" Target="../ink/ink1407.xml"/><Relationship Id="rId552" Type="http://schemas.openxmlformats.org/officeDocument/2006/relationships/customXml" Target="../ink/ink1511.xml"/><Relationship Id="rId997" Type="http://schemas.openxmlformats.org/officeDocument/2006/relationships/customXml" Target="../ink/ink1734.xml"/><Relationship Id="rId191" Type="http://schemas.openxmlformats.org/officeDocument/2006/relationships/customXml" Target="../ink/ink1330.xml"/><Relationship Id="rId205" Type="http://schemas.openxmlformats.org/officeDocument/2006/relationships/customXml" Target="../ink/ink1337.xml"/><Relationship Id="rId412" Type="http://schemas.openxmlformats.org/officeDocument/2006/relationships/image" Target="../media/image1379.png"/><Relationship Id="rId857" Type="http://schemas.openxmlformats.org/officeDocument/2006/relationships/customXml" Target="../ink/ink1664.xml"/><Relationship Id="rId289" Type="http://schemas.openxmlformats.org/officeDocument/2006/relationships/customXml" Target="../ink/ink1379.xml"/><Relationship Id="rId496" Type="http://schemas.openxmlformats.org/officeDocument/2006/relationships/customXml" Target="../ink/ink1483.xml"/><Relationship Id="rId717" Type="http://schemas.openxmlformats.org/officeDocument/2006/relationships/image" Target="../media/image1531.png"/><Relationship Id="rId924" Type="http://schemas.openxmlformats.org/officeDocument/2006/relationships/image" Target="../media/image1634.png"/><Relationship Id="rId53" Type="http://schemas.openxmlformats.org/officeDocument/2006/relationships/customXml" Target="../ink/ink1261.xml"/><Relationship Id="rId149" Type="http://schemas.openxmlformats.org/officeDocument/2006/relationships/customXml" Target="../ink/ink1309.xml"/><Relationship Id="rId356" Type="http://schemas.openxmlformats.org/officeDocument/2006/relationships/image" Target="../media/image1351.png"/><Relationship Id="rId563" Type="http://schemas.openxmlformats.org/officeDocument/2006/relationships/image" Target="../media/image1454.png"/><Relationship Id="rId770" Type="http://schemas.openxmlformats.org/officeDocument/2006/relationships/customXml" Target="../ink/ink1620.xml"/><Relationship Id="rId216" Type="http://schemas.openxmlformats.org/officeDocument/2006/relationships/image" Target="../media/image1282.png"/><Relationship Id="rId423" Type="http://schemas.openxmlformats.org/officeDocument/2006/relationships/customXml" Target="../ink/ink1446.xml"/><Relationship Id="rId868" Type="http://schemas.openxmlformats.org/officeDocument/2006/relationships/image" Target="../media/image1606.png"/><Relationship Id="rId630" Type="http://schemas.openxmlformats.org/officeDocument/2006/relationships/customXml" Target="../ink/ink1550.xml"/><Relationship Id="rId728" Type="http://schemas.openxmlformats.org/officeDocument/2006/relationships/customXml" Target="../ink/ink1599.xml"/><Relationship Id="rId935" Type="http://schemas.openxmlformats.org/officeDocument/2006/relationships/customXml" Target="../ink/ink1703.xml"/><Relationship Id="rId64" Type="http://schemas.openxmlformats.org/officeDocument/2006/relationships/image" Target="../media/image1208.png"/><Relationship Id="rId367" Type="http://schemas.openxmlformats.org/officeDocument/2006/relationships/customXml" Target="../ink/ink1418.xml"/><Relationship Id="rId574" Type="http://schemas.openxmlformats.org/officeDocument/2006/relationships/customXml" Target="../ink/ink1522.xml"/><Relationship Id="rId227" Type="http://schemas.openxmlformats.org/officeDocument/2006/relationships/customXml" Target="../ink/ink1348.xml"/><Relationship Id="rId781" Type="http://schemas.openxmlformats.org/officeDocument/2006/relationships/image" Target="../media/image1563.png"/><Relationship Id="rId879" Type="http://schemas.openxmlformats.org/officeDocument/2006/relationships/customXml" Target="../ink/ink1675.xml"/><Relationship Id="rId434" Type="http://schemas.openxmlformats.org/officeDocument/2006/relationships/customXml" Target="../ink/ink1452.xml"/><Relationship Id="rId641" Type="http://schemas.openxmlformats.org/officeDocument/2006/relationships/image" Target="../media/image1493.png"/><Relationship Id="rId739" Type="http://schemas.openxmlformats.org/officeDocument/2006/relationships/image" Target="../media/image1542.png"/><Relationship Id="rId280" Type="http://schemas.openxmlformats.org/officeDocument/2006/relationships/image" Target="../media/image1313.png"/><Relationship Id="rId501" Type="http://schemas.openxmlformats.org/officeDocument/2006/relationships/image" Target="../media/image1423.png"/><Relationship Id="rId946" Type="http://schemas.openxmlformats.org/officeDocument/2006/relationships/image" Target="../media/image1645.png"/><Relationship Id="rId75" Type="http://schemas.openxmlformats.org/officeDocument/2006/relationships/customXml" Target="../ink/ink1272.xml"/><Relationship Id="rId140" Type="http://schemas.openxmlformats.org/officeDocument/2006/relationships/image" Target="../media/image1244.png"/><Relationship Id="rId378" Type="http://schemas.openxmlformats.org/officeDocument/2006/relationships/image" Target="../media/image1362.png"/><Relationship Id="rId585" Type="http://schemas.openxmlformats.org/officeDocument/2006/relationships/image" Target="../media/image1465.png"/><Relationship Id="rId792" Type="http://schemas.openxmlformats.org/officeDocument/2006/relationships/customXml" Target="../ink/ink1631.xml"/><Relationship Id="rId806" Type="http://schemas.openxmlformats.org/officeDocument/2006/relationships/customXml" Target="../ink/ink1638.xml"/><Relationship Id="rId6" Type="http://schemas.openxmlformats.org/officeDocument/2006/relationships/image" Target="../media/image1180.png"/><Relationship Id="rId238" Type="http://schemas.openxmlformats.org/officeDocument/2006/relationships/image" Target="../media/image1293.png"/><Relationship Id="rId445" Type="http://schemas.openxmlformats.org/officeDocument/2006/relationships/image" Target="../media/image1395.png"/><Relationship Id="rId652" Type="http://schemas.openxmlformats.org/officeDocument/2006/relationships/customXml" Target="../ink/ink1561.xml"/><Relationship Id="rId291" Type="http://schemas.openxmlformats.org/officeDocument/2006/relationships/customXml" Target="../ink/ink1380.xml"/><Relationship Id="rId305" Type="http://schemas.openxmlformats.org/officeDocument/2006/relationships/customXml" Target="../ink/ink1387.xml"/><Relationship Id="rId512" Type="http://schemas.openxmlformats.org/officeDocument/2006/relationships/customXml" Target="../ink/ink1491.xml"/><Relationship Id="rId957" Type="http://schemas.openxmlformats.org/officeDocument/2006/relationships/customXml" Target="../ink/ink1714.xml"/><Relationship Id="rId86" Type="http://schemas.openxmlformats.org/officeDocument/2006/relationships/image" Target="../media/image1217.png"/><Relationship Id="rId151" Type="http://schemas.openxmlformats.org/officeDocument/2006/relationships/customXml" Target="../ink/ink1310.xml"/><Relationship Id="rId389" Type="http://schemas.openxmlformats.org/officeDocument/2006/relationships/customXml" Target="../ink/ink1429.xml"/><Relationship Id="rId596" Type="http://schemas.openxmlformats.org/officeDocument/2006/relationships/customXml" Target="../ink/ink1533.xml"/><Relationship Id="rId817" Type="http://schemas.openxmlformats.org/officeDocument/2006/relationships/image" Target="../media/image1581.png"/><Relationship Id="rId1002" Type="http://schemas.openxmlformats.org/officeDocument/2006/relationships/image" Target="../media/image1673.png"/><Relationship Id="rId249" Type="http://schemas.openxmlformats.org/officeDocument/2006/relationships/customXml" Target="../ink/ink1359.xml"/><Relationship Id="rId456" Type="http://schemas.openxmlformats.org/officeDocument/2006/relationships/customXml" Target="../ink/ink1463.xml"/><Relationship Id="rId663" Type="http://schemas.openxmlformats.org/officeDocument/2006/relationships/image" Target="../media/image1504.png"/><Relationship Id="rId870" Type="http://schemas.openxmlformats.org/officeDocument/2006/relationships/image" Target="../media/image1607.png"/><Relationship Id="rId13" Type="http://schemas.openxmlformats.org/officeDocument/2006/relationships/customXml" Target="../ink/ink1241.xml"/><Relationship Id="rId109" Type="http://schemas.openxmlformats.org/officeDocument/2006/relationships/customXml" Target="../ink/ink1289.xml"/><Relationship Id="rId316" Type="http://schemas.openxmlformats.org/officeDocument/2006/relationships/image" Target="../media/image1331.png"/><Relationship Id="rId523" Type="http://schemas.openxmlformats.org/officeDocument/2006/relationships/image" Target="../media/image1434.png"/><Relationship Id="rId968" Type="http://schemas.openxmlformats.org/officeDocument/2006/relationships/image" Target="../media/image1656.png"/><Relationship Id="rId97" Type="http://schemas.openxmlformats.org/officeDocument/2006/relationships/customXml" Target="../ink/ink1283.xml"/><Relationship Id="rId730" Type="http://schemas.openxmlformats.org/officeDocument/2006/relationships/customXml" Target="../ink/ink1600.xml"/><Relationship Id="rId828" Type="http://schemas.openxmlformats.org/officeDocument/2006/relationships/image" Target="../media/image1586.png"/><Relationship Id="rId1013" Type="http://schemas.openxmlformats.org/officeDocument/2006/relationships/customXml" Target="../ink/ink1742.xml"/><Relationship Id="rId162" Type="http://schemas.openxmlformats.org/officeDocument/2006/relationships/image" Target="../media/image1255.png"/><Relationship Id="rId467" Type="http://schemas.openxmlformats.org/officeDocument/2006/relationships/image" Target="../media/image1406.png"/><Relationship Id="rId674" Type="http://schemas.openxmlformats.org/officeDocument/2006/relationships/customXml" Target="../ink/ink1572.xml"/><Relationship Id="rId881" Type="http://schemas.openxmlformats.org/officeDocument/2006/relationships/customXml" Target="../ink/ink1676.xml"/><Relationship Id="rId979" Type="http://schemas.openxmlformats.org/officeDocument/2006/relationships/customXml" Target="../ink/ink1725.xml"/><Relationship Id="rId24" Type="http://schemas.openxmlformats.org/officeDocument/2006/relationships/image" Target="../media/image1189.png"/><Relationship Id="rId327" Type="http://schemas.openxmlformats.org/officeDocument/2006/relationships/customXml" Target="../ink/ink1398.xml"/><Relationship Id="rId534" Type="http://schemas.openxmlformats.org/officeDocument/2006/relationships/customXml" Target="../ink/ink1502.xml"/><Relationship Id="rId741" Type="http://schemas.openxmlformats.org/officeDocument/2006/relationships/image" Target="../media/image1543.png"/><Relationship Id="rId839" Type="http://schemas.openxmlformats.org/officeDocument/2006/relationships/customXml" Target="../ink/ink1655.xml"/><Relationship Id="rId173" Type="http://schemas.openxmlformats.org/officeDocument/2006/relationships/customXml" Target="../ink/ink1321.xml"/><Relationship Id="rId380" Type="http://schemas.openxmlformats.org/officeDocument/2006/relationships/image" Target="../media/image1363.png"/><Relationship Id="rId601" Type="http://schemas.openxmlformats.org/officeDocument/2006/relationships/image" Target="../media/image1473.png"/><Relationship Id="rId1024" Type="http://schemas.openxmlformats.org/officeDocument/2006/relationships/image" Target="../media/image1684.png"/><Relationship Id="rId240" Type="http://schemas.openxmlformats.org/officeDocument/2006/relationships/image" Target="../media/image1294.png"/><Relationship Id="rId478" Type="http://schemas.openxmlformats.org/officeDocument/2006/relationships/customXml" Target="../ink/ink1474.xml"/><Relationship Id="rId685" Type="http://schemas.openxmlformats.org/officeDocument/2006/relationships/image" Target="../media/image1515.png"/><Relationship Id="rId892" Type="http://schemas.openxmlformats.org/officeDocument/2006/relationships/image" Target="../media/image1618.png"/><Relationship Id="rId906" Type="http://schemas.openxmlformats.org/officeDocument/2006/relationships/image" Target="../media/image1625.png"/><Relationship Id="rId35" Type="http://schemas.openxmlformats.org/officeDocument/2006/relationships/customXml" Target="../ink/ink1252.xml"/><Relationship Id="rId100" Type="http://schemas.openxmlformats.org/officeDocument/2006/relationships/image" Target="../media/image1224.png"/><Relationship Id="rId338" Type="http://schemas.openxmlformats.org/officeDocument/2006/relationships/image" Target="../media/image1342.png"/><Relationship Id="rId545" Type="http://schemas.openxmlformats.org/officeDocument/2006/relationships/image" Target="../media/image1445.png"/><Relationship Id="rId752" Type="http://schemas.openxmlformats.org/officeDocument/2006/relationships/customXml" Target="../ink/ink1611.xml"/><Relationship Id="rId184" Type="http://schemas.openxmlformats.org/officeDocument/2006/relationships/image" Target="../media/image1266.png"/><Relationship Id="rId391" Type="http://schemas.openxmlformats.org/officeDocument/2006/relationships/customXml" Target="../ink/ink1430.xml"/><Relationship Id="rId405" Type="http://schemas.openxmlformats.org/officeDocument/2006/relationships/customXml" Target="../ink/ink1437.xml"/><Relationship Id="rId612" Type="http://schemas.openxmlformats.org/officeDocument/2006/relationships/customXml" Target="../ink/ink1541.xml"/><Relationship Id="rId251" Type="http://schemas.openxmlformats.org/officeDocument/2006/relationships/customXml" Target="../ink/ink1360.xml"/><Relationship Id="rId489" Type="http://schemas.openxmlformats.org/officeDocument/2006/relationships/image" Target="../media/image1417.png"/><Relationship Id="rId696" Type="http://schemas.openxmlformats.org/officeDocument/2006/relationships/customXml" Target="../ink/ink1583.xml"/><Relationship Id="rId917" Type="http://schemas.openxmlformats.org/officeDocument/2006/relationships/customXml" Target="../ink/ink1694.xml"/><Relationship Id="rId46" Type="http://schemas.openxmlformats.org/officeDocument/2006/relationships/image" Target="../media/image165.png"/><Relationship Id="rId349" Type="http://schemas.openxmlformats.org/officeDocument/2006/relationships/customXml" Target="../ink/ink1409.xml"/><Relationship Id="rId556" Type="http://schemas.openxmlformats.org/officeDocument/2006/relationships/customXml" Target="../ink/ink1513.xml"/><Relationship Id="rId763" Type="http://schemas.openxmlformats.org/officeDocument/2006/relationships/image" Target="../media/image1554.png"/><Relationship Id="rId111" Type="http://schemas.openxmlformats.org/officeDocument/2006/relationships/customXml" Target="../ink/ink1290.xml"/><Relationship Id="rId195" Type="http://schemas.openxmlformats.org/officeDocument/2006/relationships/customXml" Target="../ink/ink1332.xml"/><Relationship Id="rId209" Type="http://schemas.openxmlformats.org/officeDocument/2006/relationships/customXml" Target="../ink/ink1339.xml"/><Relationship Id="rId416" Type="http://schemas.openxmlformats.org/officeDocument/2006/relationships/image" Target="../media/image1381.png"/><Relationship Id="rId970" Type="http://schemas.openxmlformats.org/officeDocument/2006/relationships/image" Target="../media/image1657.png"/><Relationship Id="rId623" Type="http://schemas.openxmlformats.org/officeDocument/2006/relationships/image" Target="../media/image1484.png"/><Relationship Id="rId830" Type="http://schemas.openxmlformats.org/officeDocument/2006/relationships/image" Target="../media/image1587.png"/><Relationship Id="rId928" Type="http://schemas.openxmlformats.org/officeDocument/2006/relationships/image" Target="../media/image1636.png"/><Relationship Id="rId57" Type="http://schemas.openxmlformats.org/officeDocument/2006/relationships/customXml" Target="../ink/ink1263.xml"/><Relationship Id="rId262" Type="http://schemas.openxmlformats.org/officeDocument/2006/relationships/image" Target="../media/image1304.png"/><Relationship Id="rId567" Type="http://schemas.openxmlformats.org/officeDocument/2006/relationships/image" Target="../media/image1456.png"/><Relationship Id="rId122" Type="http://schemas.openxmlformats.org/officeDocument/2006/relationships/image" Target="../media/image1235.png"/><Relationship Id="rId774" Type="http://schemas.openxmlformats.org/officeDocument/2006/relationships/customXml" Target="../ink/ink1622.xml"/><Relationship Id="rId981" Type="http://schemas.openxmlformats.org/officeDocument/2006/relationships/customXml" Target="../ink/ink1726.xml"/><Relationship Id="rId427" Type="http://schemas.openxmlformats.org/officeDocument/2006/relationships/customXml" Target="../ink/ink1448.xml"/><Relationship Id="rId634" Type="http://schemas.openxmlformats.org/officeDocument/2006/relationships/customXml" Target="../ink/ink1552.xml"/><Relationship Id="rId841" Type="http://schemas.openxmlformats.org/officeDocument/2006/relationships/customXml" Target="../ink/ink1656.xml"/><Relationship Id="rId273" Type="http://schemas.openxmlformats.org/officeDocument/2006/relationships/customXml" Target="../ink/ink1371.xml"/><Relationship Id="rId480" Type="http://schemas.openxmlformats.org/officeDocument/2006/relationships/customXml" Target="../ink/ink1475.xml"/><Relationship Id="rId701" Type="http://schemas.openxmlformats.org/officeDocument/2006/relationships/image" Target="../media/image1523.png"/><Relationship Id="rId939" Type="http://schemas.openxmlformats.org/officeDocument/2006/relationships/customXml" Target="../ink/ink1705.xml"/><Relationship Id="rId68" Type="http://schemas.openxmlformats.org/officeDocument/2006/relationships/image" Target="../media/image1210.png"/><Relationship Id="rId133" Type="http://schemas.openxmlformats.org/officeDocument/2006/relationships/customXml" Target="../ink/ink1301.xml"/><Relationship Id="rId340" Type="http://schemas.openxmlformats.org/officeDocument/2006/relationships/image" Target="../media/image1343.png"/><Relationship Id="rId578" Type="http://schemas.openxmlformats.org/officeDocument/2006/relationships/customXml" Target="../ink/ink1524.xml"/><Relationship Id="rId785" Type="http://schemas.openxmlformats.org/officeDocument/2006/relationships/image" Target="../media/image1565.png"/><Relationship Id="rId992" Type="http://schemas.openxmlformats.org/officeDocument/2006/relationships/image" Target="../media/image1668.png"/><Relationship Id="rId200" Type="http://schemas.openxmlformats.org/officeDocument/2006/relationships/image" Target="../media/image1274.png"/><Relationship Id="rId438" Type="http://schemas.openxmlformats.org/officeDocument/2006/relationships/customXml" Target="../ink/ink1454.xml"/><Relationship Id="rId645" Type="http://schemas.openxmlformats.org/officeDocument/2006/relationships/image" Target="../media/image1495.png"/><Relationship Id="rId852" Type="http://schemas.openxmlformats.org/officeDocument/2006/relationships/image" Target="../media/image1598.png"/><Relationship Id="rId284" Type="http://schemas.openxmlformats.org/officeDocument/2006/relationships/image" Target="../media/image1315.png"/><Relationship Id="rId491" Type="http://schemas.openxmlformats.org/officeDocument/2006/relationships/image" Target="../media/image1418.png"/><Relationship Id="rId505" Type="http://schemas.openxmlformats.org/officeDocument/2006/relationships/image" Target="../media/image1425.png"/><Relationship Id="rId712" Type="http://schemas.openxmlformats.org/officeDocument/2006/relationships/customXml" Target="../ink/ink1591.xml"/><Relationship Id="rId79" Type="http://schemas.openxmlformats.org/officeDocument/2006/relationships/customXml" Target="../ink/ink1274.xml"/><Relationship Id="rId144" Type="http://schemas.openxmlformats.org/officeDocument/2006/relationships/image" Target="../media/image1246.png"/><Relationship Id="rId589" Type="http://schemas.openxmlformats.org/officeDocument/2006/relationships/image" Target="../media/image1467.png"/><Relationship Id="rId796" Type="http://schemas.openxmlformats.org/officeDocument/2006/relationships/customXml" Target="../ink/ink1633.xml"/><Relationship Id="rId351" Type="http://schemas.openxmlformats.org/officeDocument/2006/relationships/customXml" Target="../ink/ink1410.xml"/><Relationship Id="rId449" Type="http://schemas.openxmlformats.org/officeDocument/2006/relationships/image" Target="../media/image1397.png"/><Relationship Id="rId656" Type="http://schemas.openxmlformats.org/officeDocument/2006/relationships/customXml" Target="../ink/ink1563.xml"/><Relationship Id="rId863" Type="http://schemas.openxmlformats.org/officeDocument/2006/relationships/customXml" Target="../ink/ink1667.xml"/><Relationship Id="rId211" Type="http://schemas.openxmlformats.org/officeDocument/2006/relationships/customXml" Target="../ink/ink1340.xml"/><Relationship Id="rId295" Type="http://schemas.openxmlformats.org/officeDocument/2006/relationships/customXml" Target="../ink/ink1382.xml"/><Relationship Id="rId309" Type="http://schemas.openxmlformats.org/officeDocument/2006/relationships/customXml" Target="../ink/ink1389.xml"/><Relationship Id="rId516" Type="http://schemas.openxmlformats.org/officeDocument/2006/relationships/customXml" Target="../ink/ink1493.xml"/><Relationship Id="rId723" Type="http://schemas.openxmlformats.org/officeDocument/2006/relationships/image" Target="../media/image1534.png"/><Relationship Id="rId930" Type="http://schemas.openxmlformats.org/officeDocument/2006/relationships/image" Target="../media/image1637.png"/><Relationship Id="rId1006" Type="http://schemas.openxmlformats.org/officeDocument/2006/relationships/image" Target="../media/image1675.png"/><Relationship Id="rId155" Type="http://schemas.openxmlformats.org/officeDocument/2006/relationships/customXml" Target="../ink/ink1312.xml"/><Relationship Id="rId362" Type="http://schemas.openxmlformats.org/officeDocument/2006/relationships/image" Target="../media/image1354.png"/><Relationship Id="rId222" Type="http://schemas.openxmlformats.org/officeDocument/2006/relationships/image" Target="../media/image1285.png"/><Relationship Id="rId667" Type="http://schemas.openxmlformats.org/officeDocument/2006/relationships/image" Target="../media/image1506.png"/><Relationship Id="rId874" Type="http://schemas.openxmlformats.org/officeDocument/2006/relationships/image" Target="../media/image1609.png"/><Relationship Id="rId17" Type="http://schemas.openxmlformats.org/officeDocument/2006/relationships/customXml" Target="../ink/ink1243.xml"/><Relationship Id="rId527" Type="http://schemas.openxmlformats.org/officeDocument/2006/relationships/image" Target="../media/image1436.png"/><Relationship Id="rId734" Type="http://schemas.openxmlformats.org/officeDocument/2006/relationships/customXml" Target="../ink/ink1602.xml"/><Relationship Id="rId941" Type="http://schemas.openxmlformats.org/officeDocument/2006/relationships/customXml" Target="../ink/ink1706.xml"/><Relationship Id="rId70" Type="http://schemas.openxmlformats.org/officeDocument/2006/relationships/image" Target="../media/image786.png"/><Relationship Id="rId166" Type="http://schemas.openxmlformats.org/officeDocument/2006/relationships/image" Target="../media/image1257.png"/><Relationship Id="rId373" Type="http://schemas.openxmlformats.org/officeDocument/2006/relationships/customXml" Target="../ink/ink1421.xml"/><Relationship Id="rId580" Type="http://schemas.openxmlformats.org/officeDocument/2006/relationships/customXml" Target="../ink/ink1525.xml"/><Relationship Id="rId801" Type="http://schemas.openxmlformats.org/officeDocument/2006/relationships/image" Target="../media/image1573.png"/><Relationship Id="rId1017" Type="http://schemas.openxmlformats.org/officeDocument/2006/relationships/customXml" Target="../ink/ink174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351.xml"/><Relationship Id="rId440" Type="http://schemas.openxmlformats.org/officeDocument/2006/relationships/customXml" Target="../ink/ink1455.xml"/><Relationship Id="rId678" Type="http://schemas.openxmlformats.org/officeDocument/2006/relationships/customXml" Target="../ink/ink1574.xml"/><Relationship Id="rId885" Type="http://schemas.openxmlformats.org/officeDocument/2006/relationships/customXml" Target="../ink/ink1678.xml"/><Relationship Id="rId28" Type="http://schemas.openxmlformats.org/officeDocument/2006/relationships/image" Target="../media/image1191.png"/><Relationship Id="rId300" Type="http://schemas.openxmlformats.org/officeDocument/2006/relationships/image" Target="../media/image1323.png"/><Relationship Id="rId538" Type="http://schemas.openxmlformats.org/officeDocument/2006/relationships/customXml" Target="../ink/ink1504.xml"/><Relationship Id="rId745" Type="http://schemas.openxmlformats.org/officeDocument/2006/relationships/image" Target="../media/image1545.png"/><Relationship Id="rId952" Type="http://schemas.openxmlformats.org/officeDocument/2006/relationships/image" Target="../media/image1648.png"/><Relationship Id="rId81" Type="http://schemas.openxmlformats.org/officeDocument/2006/relationships/customXml" Target="../ink/ink1275.xml"/><Relationship Id="rId177" Type="http://schemas.openxmlformats.org/officeDocument/2006/relationships/customXml" Target="../ink/ink1323.xml"/><Relationship Id="rId384" Type="http://schemas.openxmlformats.org/officeDocument/2006/relationships/image" Target="../media/image1365.png"/><Relationship Id="rId591" Type="http://schemas.openxmlformats.org/officeDocument/2006/relationships/image" Target="../media/image1468.png"/><Relationship Id="rId605" Type="http://schemas.openxmlformats.org/officeDocument/2006/relationships/image" Target="../media/image1475.png"/><Relationship Id="rId812" Type="http://schemas.openxmlformats.org/officeDocument/2006/relationships/customXml" Target="../ink/ink1641.xml"/><Relationship Id="rId1028" Type="http://schemas.openxmlformats.org/officeDocument/2006/relationships/image" Target="../media/image1686.png"/><Relationship Id="rId244" Type="http://schemas.openxmlformats.org/officeDocument/2006/relationships/image" Target="../media/image1296.png"/><Relationship Id="rId689" Type="http://schemas.openxmlformats.org/officeDocument/2006/relationships/image" Target="../media/image1517.png"/><Relationship Id="rId896" Type="http://schemas.openxmlformats.org/officeDocument/2006/relationships/image" Target="../media/image1620.png"/><Relationship Id="rId39" Type="http://schemas.openxmlformats.org/officeDocument/2006/relationships/customXml" Target="../ink/ink1254.xml"/><Relationship Id="rId451" Type="http://schemas.openxmlformats.org/officeDocument/2006/relationships/image" Target="../media/image1398.png"/><Relationship Id="rId549" Type="http://schemas.openxmlformats.org/officeDocument/2006/relationships/image" Target="../media/image1447.png"/><Relationship Id="rId756" Type="http://schemas.openxmlformats.org/officeDocument/2006/relationships/customXml" Target="../ink/ink1613.xml"/><Relationship Id="rId104" Type="http://schemas.openxmlformats.org/officeDocument/2006/relationships/image" Target="../media/image1226.png"/><Relationship Id="rId188" Type="http://schemas.openxmlformats.org/officeDocument/2006/relationships/image" Target="../media/image1268.png"/><Relationship Id="rId311" Type="http://schemas.openxmlformats.org/officeDocument/2006/relationships/customXml" Target="../ink/ink1390.xml"/><Relationship Id="rId395" Type="http://schemas.openxmlformats.org/officeDocument/2006/relationships/customXml" Target="../ink/ink1432.xml"/><Relationship Id="rId409" Type="http://schemas.openxmlformats.org/officeDocument/2006/relationships/customXml" Target="../ink/ink1439.xml"/><Relationship Id="rId963" Type="http://schemas.openxmlformats.org/officeDocument/2006/relationships/customXml" Target="../ink/ink1717.xml"/><Relationship Id="rId92" Type="http://schemas.openxmlformats.org/officeDocument/2006/relationships/image" Target="../media/image1220.png"/><Relationship Id="rId616" Type="http://schemas.openxmlformats.org/officeDocument/2006/relationships/customXml" Target="../ink/ink1543.xml"/><Relationship Id="rId823" Type="http://schemas.openxmlformats.org/officeDocument/2006/relationships/customXml" Target="../ink/ink1647.xml"/><Relationship Id="rId255" Type="http://schemas.openxmlformats.org/officeDocument/2006/relationships/customXml" Target="../ink/ink1362.xml"/><Relationship Id="rId462" Type="http://schemas.openxmlformats.org/officeDocument/2006/relationships/customXml" Target="../ink/ink1466.xml"/><Relationship Id="rId115" Type="http://schemas.openxmlformats.org/officeDocument/2006/relationships/customXml" Target="../ink/ink1292.xml"/><Relationship Id="rId322" Type="http://schemas.openxmlformats.org/officeDocument/2006/relationships/image" Target="../media/image1334.png"/><Relationship Id="rId767" Type="http://schemas.openxmlformats.org/officeDocument/2006/relationships/image" Target="../media/image1556.png"/><Relationship Id="rId974" Type="http://schemas.openxmlformats.org/officeDocument/2006/relationships/image" Target="../media/image1659.png"/><Relationship Id="rId199" Type="http://schemas.openxmlformats.org/officeDocument/2006/relationships/customXml" Target="../ink/ink1334.xml"/><Relationship Id="rId627" Type="http://schemas.openxmlformats.org/officeDocument/2006/relationships/image" Target="../media/image1486.png"/><Relationship Id="rId834" Type="http://schemas.openxmlformats.org/officeDocument/2006/relationships/image" Target="../media/image1589.png"/><Relationship Id="rId266" Type="http://schemas.openxmlformats.org/officeDocument/2006/relationships/image" Target="../media/image1306.png"/><Relationship Id="rId473" Type="http://schemas.openxmlformats.org/officeDocument/2006/relationships/image" Target="../media/image1409.png"/><Relationship Id="rId680" Type="http://schemas.openxmlformats.org/officeDocument/2006/relationships/customXml" Target="../ink/ink1575.xml"/><Relationship Id="rId901" Type="http://schemas.openxmlformats.org/officeDocument/2006/relationships/customXml" Target="../ink/ink1686.xml"/><Relationship Id="rId30" Type="http://schemas.openxmlformats.org/officeDocument/2006/relationships/image" Target="../media/image1192.png"/><Relationship Id="rId126" Type="http://schemas.openxmlformats.org/officeDocument/2006/relationships/image" Target="../media/image1237.png"/><Relationship Id="rId333" Type="http://schemas.openxmlformats.org/officeDocument/2006/relationships/customXml" Target="../ink/ink1401.xml"/><Relationship Id="rId540" Type="http://schemas.openxmlformats.org/officeDocument/2006/relationships/customXml" Target="../ink/ink1505.xml"/><Relationship Id="rId778" Type="http://schemas.openxmlformats.org/officeDocument/2006/relationships/customXml" Target="../ink/ink1624.xml"/><Relationship Id="rId985" Type="http://schemas.openxmlformats.org/officeDocument/2006/relationships/customXml" Target="../ink/ink1728.xml"/><Relationship Id="rId638" Type="http://schemas.openxmlformats.org/officeDocument/2006/relationships/customXml" Target="../ink/ink1554.xml"/><Relationship Id="rId845" Type="http://schemas.openxmlformats.org/officeDocument/2006/relationships/customXml" Target="../ink/ink1658.xml"/><Relationship Id="rId1030" Type="http://schemas.openxmlformats.org/officeDocument/2006/relationships/image" Target="../media/image1687.png"/><Relationship Id="rId277" Type="http://schemas.openxmlformats.org/officeDocument/2006/relationships/customXml" Target="../ink/ink1373.xml"/><Relationship Id="rId400" Type="http://schemas.openxmlformats.org/officeDocument/2006/relationships/image" Target="../media/image1373.png"/><Relationship Id="rId484" Type="http://schemas.openxmlformats.org/officeDocument/2006/relationships/customXml" Target="../ink/ink1477.xml"/><Relationship Id="rId705" Type="http://schemas.openxmlformats.org/officeDocument/2006/relationships/image" Target="../media/image1525.png"/><Relationship Id="rId137" Type="http://schemas.openxmlformats.org/officeDocument/2006/relationships/customXml" Target="../ink/ink1303.xml"/><Relationship Id="rId344" Type="http://schemas.openxmlformats.org/officeDocument/2006/relationships/image" Target="../media/image1345.png"/><Relationship Id="rId691" Type="http://schemas.openxmlformats.org/officeDocument/2006/relationships/image" Target="../media/image1518.png"/><Relationship Id="rId789" Type="http://schemas.openxmlformats.org/officeDocument/2006/relationships/image" Target="../media/image1567.png"/><Relationship Id="rId912" Type="http://schemas.openxmlformats.org/officeDocument/2006/relationships/image" Target="../media/image1628.png"/><Relationship Id="rId996" Type="http://schemas.openxmlformats.org/officeDocument/2006/relationships/image" Target="../media/image1670.png"/><Relationship Id="rId41" Type="http://schemas.openxmlformats.org/officeDocument/2006/relationships/customXml" Target="../ink/ink1255.xml"/><Relationship Id="rId551" Type="http://schemas.openxmlformats.org/officeDocument/2006/relationships/image" Target="../media/image1448.png"/><Relationship Id="rId649" Type="http://schemas.openxmlformats.org/officeDocument/2006/relationships/image" Target="../media/image1497.png"/><Relationship Id="rId856" Type="http://schemas.openxmlformats.org/officeDocument/2006/relationships/image" Target="../media/image1600.png"/><Relationship Id="rId190" Type="http://schemas.openxmlformats.org/officeDocument/2006/relationships/image" Target="../media/image1269.png"/><Relationship Id="rId204" Type="http://schemas.openxmlformats.org/officeDocument/2006/relationships/image" Target="../media/image1276.png"/><Relationship Id="rId288" Type="http://schemas.openxmlformats.org/officeDocument/2006/relationships/image" Target="../media/image1317.png"/><Relationship Id="rId411" Type="http://schemas.openxmlformats.org/officeDocument/2006/relationships/customXml" Target="../ink/ink1440.xml"/><Relationship Id="rId509" Type="http://schemas.openxmlformats.org/officeDocument/2006/relationships/image" Target="../media/image1427.png"/><Relationship Id="rId495" Type="http://schemas.openxmlformats.org/officeDocument/2006/relationships/image" Target="../media/image1420.png"/><Relationship Id="rId716" Type="http://schemas.openxmlformats.org/officeDocument/2006/relationships/customXml" Target="../ink/ink1593.xml"/><Relationship Id="rId923" Type="http://schemas.openxmlformats.org/officeDocument/2006/relationships/customXml" Target="../ink/ink1697.xml"/><Relationship Id="rId52" Type="http://schemas.openxmlformats.org/officeDocument/2006/relationships/image" Target="../media/image1202.png"/><Relationship Id="rId148" Type="http://schemas.openxmlformats.org/officeDocument/2006/relationships/image" Target="../media/image1248.png"/><Relationship Id="rId355" Type="http://schemas.openxmlformats.org/officeDocument/2006/relationships/customXml" Target="../ink/ink1412.xml"/><Relationship Id="rId562" Type="http://schemas.openxmlformats.org/officeDocument/2006/relationships/customXml" Target="../ink/ink1516.xml"/><Relationship Id="rId215" Type="http://schemas.openxmlformats.org/officeDocument/2006/relationships/customXml" Target="../ink/ink1342.xml"/><Relationship Id="rId422" Type="http://schemas.openxmlformats.org/officeDocument/2006/relationships/image" Target="../media/image1384.png"/><Relationship Id="rId867" Type="http://schemas.openxmlformats.org/officeDocument/2006/relationships/customXml" Target="../ink/ink1669.xml"/><Relationship Id="rId299" Type="http://schemas.openxmlformats.org/officeDocument/2006/relationships/customXml" Target="../ink/ink1384.xml"/><Relationship Id="rId727" Type="http://schemas.openxmlformats.org/officeDocument/2006/relationships/image" Target="../media/image1536.png"/><Relationship Id="rId934" Type="http://schemas.openxmlformats.org/officeDocument/2006/relationships/image" Target="../media/image1639.png"/><Relationship Id="rId63" Type="http://schemas.openxmlformats.org/officeDocument/2006/relationships/customXml" Target="../ink/ink1266.xml"/><Relationship Id="rId159" Type="http://schemas.openxmlformats.org/officeDocument/2006/relationships/customXml" Target="../ink/ink1314.xml"/><Relationship Id="rId366" Type="http://schemas.openxmlformats.org/officeDocument/2006/relationships/image" Target="../media/image1356.png"/><Relationship Id="rId573" Type="http://schemas.openxmlformats.org/officeDocument/2006/relationships/image" Target="../media/image1459.png"/><Relationship Id="rId780" Type="http://schemas.openxmlformats.org/officeDocument/2006/relationships/customXml" Target="../ink/ink1625.xml"/><Relationship Id="rId226" Type="http://schemas.openxmlformats.org/officeDocument/2006/relationships/image" Target="../media/image1287.png"/><Relationship Id="rId433" Type="http://schemas.openxmlformats.org/officeDocument/2006/relationships/image" Target="../media/image1389.png"/><Relationship Id="rId878" Type="http://schemas.openxmlformats.org/officeDocument/2006/relationships/image" Target="../media/image1611.png"/><Relationship Id="rId640" Type="http://schemas.openxmlformats.org/officeDocument/2006/relationships/customXml" Target="../ink/ink1555.xml"/><Relationship Id="rId738" Type="http://schemas.openxmlformats.org/officeDocument/2006/relationships/customXml" Target="../ink/ink1604.xml"/><Relationship Id="rId945" Type="http://schemas.openxmlformats.org/officeDocument/2006/relationships/customXml" Target="../ink/ink1708.xml"/><Relationship Id="rId74" Type="http://schemas.openxmlformats.org/officeDocument/2006/relationships/image" Target="../media/image1212.png"/><Relationship Id="rId377" Type="http://schemas.openxmlformats.org/officeDocument/2006/relationships/customXml" Target="../ink/ink1423.xml"/><Relationship Id="rId500" Type="http://schemas.openxmlformats.org/officeDocument/2006/relationships/customXml" Target="../ink/ink1485.xml"/><Relationship Id="rId584" Type="http://schemas.openxmlformats.org/officeDocument/2006/relationships/customXml" Target="../ink/ink1527.xml"/><Relationship Id="rId805" Type="http://schemas.openxmlformats.org/officeDocument/2006/relationships/image" Target="../media/image1575.png"/><Relationship Id="rId5" Type="http://schemas.openxmlformats.org/officeDocument/2006/relationships/customXml" Target="../ink/ink1237.xml"/><Relationship Id="rId237" Type="http://schemas.openxmlformats.org/officeDocument/2006/relationships/customXml" Target="../ink/ink1353.xml"/><Relationship Id="rId791" Type="http://schemas.openxmlformats.org/officeDocument/2006/relationships/image" Target="../media/image1568.png"/><Relationship Id="rId889" Type="http://schemas.openxmlformats.org/officeDocument/2006/relationships/customXml" Target="../ink/ink1680.xml"/><Relationship Id="rId444" Type="http://schemas.openxmlformats.org/officeDocument/2006/relationships/customXml" Target="../ink/ink1457.xml"/><Relationship Id="rId651" Type="http://schemas.openxmlformats.org/officeDocument/2006/relationships/image" Target="../media/image1498.png"/><Relationship Id="rId749" Type="http://schemas.openxmlformats.org/officeDocument/2006/relationships/image" Target="../media/image1547.png"/><Relationship Id="rId290" Type="http://schemas.openxmlformats.org/officeDocument/2006/relationships/image" Target="../media/image1318.png"/><Relationship Id="rId304" Type="http://schemas.openxmlformats.org/officeDocument/2006/relationships/image" Target="../media/image1325.png"/><Relationship Id="rId388" Type="http://schemas.openxmlformats.org/officeDocument/2006/relationships/image" Target="../media/image1367.png"/><Relationship Id="rId511" Type="http://schemas.openxmlformats.org/officeDocument/2006/relationships/image" Target="../media/image1428.png"/><Relationship Id="rId609" Type="http://schemas.openxmlformats.org/officeDocument/2006/relationships/image" Target="../media/image1477.png"/><Relationship Id="rId956" Type="http://schemas.openxmlformats.org/officeDocument/2006/relationships/image" Target="../media/image1650.png"/><Relationship Id="rId85" Type="http://schemas.openxmlformats.org/officeDocument/2006/relationships/customXml" Target="../ink/ink1277.xml"/><Relationship Id="rId150" Type="http://schemas.openxmlformats.org/officeDocument/2006/relationships/image" Target="../media/image1249.png"/><Relationship Id="rId595" Type="http://schemas.openxmlformats.org/officeDocument/2006/relationships/image" Target="../media/image1470.png"/><Relationship Id="rId816" Type="http://schemas.openxmlformats.org/officeDocument/2006/relationships/customXml" Target="../ink/ink1643.xml"/><Relationship Id="rId1001" Type="http://schemas.openxmlformats.org/officeDocument/2006/relationships/customXml" Target="../ink/ink1736.xml"/><Relationship Id="rId248" Type="http://schemas.openxmlformats.org/officeDocument/2006/relationships/image" Target="../media/image1298.png"/><Relationship Id="rId455" Type="http://schemas.openxmlformats.org/officeDocument/2006/relationships/image" Target="../media/image1400.png"/><Relationship Id="rId662" Type="http://schemas.openxmlformats.org/officeDocument/2006/relationships/customXml" Target="../ink/ink1566.xml"/><Relationship Id="rId12" Type="http://schemas.openxmlformats.org/officeDocument/2006/relationships/image" Target="../media/image1183.png"/><Relationship Id="rId108" Type="http://schemas.openxmlformats.org/officeDocument/2006/relationships/image" Target="../media/image1228.png"/><Relationship Id="rId315" Type="http://schemas.openxmlformats.org/officeDocument/2006/relationships/customXml" Target="../ink/ink1392.xml"/><Relationship Id="rId522" Type="http://schemas.openxmlformats.org/officeDocument/2006/relationships/customXml" Target="../ink/ink1496.xml"/><Relationship Id="rId967" Type="http://schemas.openxmlformats.org/officeDocument/2006/relationships/customXml" Target="../ink/ink1719.xml"/><Relationship Id="rId96" Type="http://schemas.openxmlformats.org/officeDocument/2006/relationships/image" Target="../media/image1222.png"/><Relationship Id="rId161" Type="http://schemas.openxmlformats.org/officeDocument/2006/relationships/customXml" Target="../ink/ink1315.xml"/><Relationship Id="rId399" Type="http://schemas.openxmlformats.org/officeDocument/2006/relationships/customXml" Target="../ink/ink1434.xml"/><Relationship Id="rId827" Type="http://schemas.openxmlformats.org/officeDocument/2006/relationships/customXml" Target="../ink/ink1649.xml"/><Relationship Id="rId1012" Type="http://schemas.openxmlformats.org/officeDocument/2006/relationships/image" Target="../media/image1678.png"/><Relationship Id="rId259" Type="http://schemas.openxmlformats.org/officeDocument/2006/relationships/customXml" Target="../ink/ink1364.xml"/><Relationship Id="rId466" Type="http://schemas.openxmlformats.org/officeDocument/2006/relationships/customXml" Target="../ink/ink1468.xml"/><Relationship Id="rId673" Type="http://schemas.openxmlformats.org/officeDocument/2006/relationships/image" Target="../media/image1509.png"/><Relationship Id="rId880" Type="http://schemas.openxmlformats.org/officeDocument/2006/relationships/image" Target="../media/image1612.png"/><Relationship Id="rId23" Type="http://schemas.openxmlformats.org/officeDocument/2006/relationships/customXml" Target="../ink/ink1246.xml"/><Relationship Id="rId119" Type="http://schemas.openxmlformats.org/officeDocument/2006/relationships/customXml" Target="../ink/ink1294.xml"/><Relationship Id="rId326" Type="http://schemas.openxmlformats.org/officeDocument/2006/relationships/image" Target="../media/image1336.png"/><Relationship Id="rId533" Type="http://schemas.openxmlformats.org/officeDocument/2006/relationships/image" Target="../media/image1439.png"/><Relationship Id="rId978" Type="http://schemas.openxmlformats.org/officeDocument/2006/relationships/image" Target="../media/image1661.png"/><Relationship Id="rId740" Type="http://schemas.openxmlformats.org/officeDocument/2006/relationships/customXml" Target="../ink/ink1605.xml"/><Relationship Id="rId838" Type="http://schemas.openxmlformats.org/officeDocument/2006/relationships/image" Target="../media/image1591.png"/><Relationship Id="rId1023" Type="http://schemas.openxmlformats.org/officeDocument/2006/relationships/customXml" Target="../ink/ink1747.xml"/><Relationship Id="rId172" Type="http://schemas.openxmlformats.org/officeDocument/2006/relationships/image" Target="../media/image1260.png"/><Relationship Id="rId477" Type="http://schemas.openxmlformats.org/officeDocument/2006/relationships/image" Target="../media/image1411.png"/><Relationship Id="rId600" Type="http://schemas.openxmlformats.org/officeDocument/2006/relationships/customXml" Target="../ink/ink1535.xml"/><Relationship Id="rId684" Type="http://schemas.openxmlformats.org/officeDocument/2006/relationships/customXml" Target="../ink/ink1577.xml"/><Relationship Id="rId337" Type="http://schemas.openxmlformats.org/officeDocument/2006/relationships/customXml" Target="../ink/ink1403.xml"/><Relationship Id="rId891" Type="http://schemas.openxmlformats.org/officeDocument/2006/relationships/customXml" Target="../ink/ink1681.xml"/><Relationship Id="rId905" Type="http://schemas.openxmlformats.org/officeDocument/2006/relationships/customXml" Target="../ink/ink1688.xml"/><Relationship Id="rId989" Type="http://schemas.openxmlformats.org/officeDocument/2006/relationships/customXml" Target="../ink/ink1730.xml"/><Relationship Id="rId34" Type="http://schemas.openxmlformats.org/officeDocument/2006/relationships/image" Target="../media/image1194.png"/><Relationship Id="rId544" Type="http://schemas.openxmlformats.org/officeDocument/2006/relationships/customXml" Target="../ink/ink1507.xml"/><Relationship Id="rId751" Type="http://schemas.openxmlformats.org/officeDocument/2006/relationships/image" Target="../media/image1548.png"/><Relationship Id="rId849" Type="http://schemas.openxmlformats.org/officeDocument/2006/relationships/customXml" Target="../ink/ink1660.xml"/><Relationship Id="rId183" Type="http://schemas.openxmlformats.org/officeDocument/2006/relationships/customXml" Target="../ink/ink1326.xml"/><Relationship Id="rId390" Type="http://schemas.openxmlformats.org/officeDocument/2006/relationships/image" Target="../media/image1368.png"/><Relationship Id="rId404" Type="http://schemas.openxmlformats.org/officeDocument/2006/relationships/image" Target="../media/image1375.png"/><Relationship Id="rId611" Type="http://schemas.openxmlformats.org/officeDocument/2006/relationships/image" Target="../media/image1478.png"/><Relationship Id="rId250" Type="http://schemas.openxmlformats.org/officeDocument/2006/relationships/image" Target="../media/image1299.png"/><Relationship Id="rId488" Type="http://schemas.openxmlformats.org/officeDocument/2006/relationships/customXml" Target="../ink/ink1479.xml"/><Relationship Id="rId695" Type="http://schemas.openxmlformats.org/officeDocument/2006/relationships/image" Target="../media/image1520.png"/><Relationship Id="rId709" Type="http://schemas.openxmlformats.org/officeDocument/2006/relationships/image" Target="../media/image1527.png"/><Relationship Id="rId916" Type="http://schemas.openxmlformats.org/officeDocument/2006/relationships/image" Target="../media/image1630.png"/><Relationship Id="rId45" Type="http://schemas.openxmlformats.org/officeDocument/2006/relationships/customXml" Target="../ink/ink1257.xml"/><Relationship Id="rId110" Type="http://schemas.openxmlformats.org/officeDocument/2006/relationships/image" Target="../media/image1229.png"/><Relationship Id="rId348" Type="http://schemas.openxmlformats.org/officeDocument/2006/relationships/image" Target="../media/image1347.png"/><Relationship Id="rId555" Type="http://schemas.openxmlformats.org/officeDocument/2006/relationships/image" Target="../media/image1450.png"/><Relationship Id="rId762" Type="http://schemas.openxmlformats.org/officeDocument/2006/relationships/customXml" Target="../ink/ink1616.xml"/><Relationship Id="rId194" Type="http://schemas.openxmlformats.org/officeDocument/2006/relationships/image" Target="../media/image1271.png"/><Relationship Id="rId208" Type="http://schemas.openxmlformats.org/officeDocument/2006/relationships/image" Target="../media/image1278.png"/><Relationship Id="rId415" Type="http://schemas.openxmlformats.org/officeDocument/2006/relationships/customXml" Target="../ink/ink1442.xml"/><Relationship Id="rId622" Type="http://schemas.openxmlformats.org/officeDocument/2006/relationships/customXml" Target="../ink/ink1546.xml"/><Relationship Id="rId261" Type="http://schemas.openxmlformats.org/officeDocument/2006/relationships/customXml" Target="../ink/ink1365.xml"/><Relationship Id="rId499" Type="http://schemas.openxmlformats.org/officeDocument/2006/relationships/image" Target="../media/image1422.png"/><Relationship Id="rId927" Type="http://schemas.openxmlformats.org/officeDocument/2006/relationships/customXml" Target="../ink/ink1699.xml"/><Relationship Id="rId56" Type="http://schemas.openxmlformats.org/officeDocument/2006/relationships/image" Target="../media/image1204.png"/><Relationship Id="rId359" Type="http://schemas.openxmlformats.org/officeDocument/2006/relationships/customXml" Target="../ink/ink1414.xml"/><Relationship Id="rId566" Type="http://schemas.openxmlformats.org/officeDocument/2006/relationships/customXml" Target="../ink/ink1518.xml"/><Relationship Id="rId773" Type="http://schemas.openxmlformats.org/officeDocument/2006/relationships/image" Target="../media/image1559.png"/><Relationship Id="rId121" Type="http://schemas.openxmlformats.org/officeDocument/2006/relationships/customXml" Target="../ink/ink1295.xml"/><Relationship Id="rId219" Type="http://schemas.openxmlformats.org/officeDocument/2006/relationships/customXml" Target="../ink/ink1344.xml"/><Relationship Id="rId426" Type="http://schemas.openxmlformats.org/officeDocument/2006/relationships/image" Target="../media/image1386.png"/><Relationship Id="rId633" Type="http://schemas.openxmlformats.org/officeDocument/2006/relationships/image" Target="../media/image1489.png"/><Relationship Id="rId980" Type="http://schemas.openxmlformats.org/officeDocument/2006/relationships/image" Target="../media/image1662.png"/><Relationship Id="rId840" Type="http://schemas.openxmlformats.org/officeDocument/2006/relationships/image" Target="../media/image1592.png"/><Relationship Id="rId938" Type="http://schemas.openxmlformats.org/officeDocument/2006/relationships/image" Target="../media/image1641.png"/><Relationship Id="rId67" Type="http://schemas.openxmlformats.org/officeDocument/2006/relationships/customXml" Target="../ink/ink1268.xml"/><Relationship Id="rId272" Type="http://schemas.openxmlformats.org/officeDocument/2006/relationships/image" Target="../media/image1309.png"/><Relationship Id="rId577" Type="http://schemas.openxmlformats.org/officeDocument/2006/relationships/image" Target="../media/image1461.png"/><Relationship Id="rId700" Type="http://schemas.openxmlformats.org/officeDocument/2006/relationships/customXml" Target="../ink/ink1585.xml"/><Relationship Id="rId132" Type="http://schemas.openxmlformats.org/officeDocument/2006/relationships/image" Target="../media/image1240.png"/><Relationship Id="rId784" Type="http://schemas.openxmlformats.org/officeDocument/2006/relationships/customXml" Target="../ink/ink1627.xml"/><Relationship Id="rId991" Type="http://schemas.openxmlformats.org/officeDocument/2006/relationships/customXml" Target="../ink/ink1731.xml"/><Relationship Id="rId437" Type="http://schemas.openxmlformats.org/officeDocument/2006/relationships/image" Target="../media/image1391.png"/><Relationship Id="rId644" Type="http://schemas.openxmlformats.org/officeDocument/2006/relationships/customXml" Target="../ink/ink1557.xml"/><Relationship Id="rId851" Type="http://schemas.openxmlformats.org/officeDocument/2006/relationships/customXml" Target="../ink/ink1661.xml"/><Relationship Id="rId283" Type="http://schemas.openxmlformats.org/officeDocument/2006/relationships/customXml" Target="../ink/ink1376.xml"/><Relationship Id="rId490" Type="http://schemas.openxmlformats.org/officeDocument/2006/relationships/customXml" Target="../ink/ink1480.xml"/><Relationship Id="rId504" Type="http://schemas.openxmlformats.org/officeDocument/2006/relationships/customXml" Target="../ink/ink1487.xml"/><Relationship Id="rId711" Type="http://schemas.openxmlformats.org/officeDocument/2006/relationships/image" Target="../media/image1528.png"/><Relationship Id="rId949" Type="http://schemas.openxmlformats.org/officeDocument/2006/relationships/customXml" Target="../ink/ink1710.xml"/><Relationship Id="rId78" Type="http://schemas.openxmlformats.org/officeDocument/2006/relationships/image" Target="../media/image1214.png"/><Relationship Id="rId143" Type="http://schemas.openxmlformats.org/officeDocument/2006/relationships/customXml" Target="../ink/ink1306.xml"/><Relationship Id="rId350" Type="http://schemas.openxmlformats.org/officeDocument/2006/relationships/image" Target="../media/image1348.png"/><Relationship Id="rId588" Type="http://schemas.openxmlformats.org/officeDocument/2006/relationships/customXml" Target="../ink/ink1529.xml"/><Relationship Id="rId795" Type="http://schemas.openxmlformats.org/officeDocument/2006/relationships/image" Target="../media/image1570.png"/><Relationship Id="rId809" Type="http://schemas.openxmlformats.org/officeDocument/2006/relationships/image" Target="../media/image1577.png"/><Relationship Id="rId9" Type="http://schemas.openxmlformats.org/officeDocument/2006/relationships/customXml" Target="../ink/ink1239.xml"/><Relationship Id="rId210" Type="http://schemas.openxmlformats.org/officeDocument/2006/relationships/image" Target="../media/image1279.png"/><Relationship Id="rId448" Type="http://schemas.openxmlformats.org/officeDocument/2006/relationships/customXml" Target="../ink/ink1459.xml"/><Relationship Id="rId655" Type="http://schemas.openxmlformats.org/officeDocument/2006/relationships/image" Target="../media/image1500.png"/><Relationship Id="rId862" Type="http://schemas.openxmlformats.org/officeDocument/2006/relationships/image" Target="../media/image1603.png"/><Relationship Id="rId294" Type="http://schemas.openxmlformats.org/officeDocument/2006/relationships/image" Target="../media/image1320.png"/><Relationship Id="rId308" Type="http://schemas.openxmlformats.org/officeDocument/2006/relationships/image" Target="../media/image1327.png"/><Relationship Id="rId515" Type="http://schemas.openxmlformats.org/officeDocument/2006/relationships/image" Target="../media/image1430.png"/><Relationship Id="rId722" Type="http://schemas.openxmlformats.org/officeDocument/2006/relationships/customXml" Target="../ink/ink1596.xml"/><Relationship Id="rId89" Type="http://schemas.openxmlformats.org/officeDocument/2006/relationships/customXml" Target="../ink/ink1279.xml"/><Relationship Id="rId154" Type="http://schemas.openxmlformats.org/officeDocument/2006/relationships/image" Target="../media/image1251.png"/><Relationship Id="rId361" Type="http://schemas.openxmlformats.org/officeDocument/2006/relationships/customXml" Target="../ink/ink1415.xml"/><Relationship Id="rId599" Type="http://schemas.openxmlformats.org/officeDocument/2006/relationships/image" Target="../media/image1472.png"/><Relationship Id="rId1005" Type="http://schemas.openxmlformats.org/officeDocument/2006/relationships/customXml" Target="../ink/ink1738.xml"/><Relationship Id="rId459" Type="http://schemas.openxmlformats.org/officeDocument/2006/relationships/image" Target="../media/image1402.png"/><Relationship Id="rId666" Type="http://schemas.openxmlformats.org/officeDocument/2006/relationships/customXml" Target="../ink/ink1568.xml"/><Relationship Id="rId873" Type="http://schemas.openxmlformats.org/officeDocument/2006/relationships/customXml" Target="../ink/ink1672.xml"/><Relationship Id="rId16" Type="http://schemas.openxmlformats.org/officeDocument/2006/relationships/image" Target="../media/image1185.png"/><Relationship Id="rId221" Type="http://schemas.openxmlformats.org/officeDocument/2006/relationships/customXml" Target="../ink/ink1345.xml"/><Relationship Id="rId319" Type="http://schemas.openxmlformats.org/officeDocument/2006/relationships/customXml" Target="../ink/ink1394.xml"/><Relationship Id="rId526" Type="http://schemas.openxmlformats.org/officeDocument/2006/relationships/customXml" Target="../ink/ink1498.xml"/><Relationship Id="rId733" Type="http://schemas.openxmlformats.org/officeDocument/2006/relationships/image" Target="../media/image1539.png"/><Relationship Id="rId940" Type="http://schemas.openxmlformats.org/officeDocument/2006/relationships/image" Target="../media/image1642.png"/><Relationship Id="rId1016" Type="http://schemas.openxmlformats.org/officeDocument/2006/relationships/image" Target="../media/image1680.png"/><Relationship Id="rId165" Type="http://schemas.openxmlformats.org/officeDocument/2006/relationships/customXml" Target="../ink/ink1317.xml"/><Relationship Id="rId372" Type="http://schemas.openxmlformats.org/officeDocument/2006/relationships/image" Target="../media/image1359.png"/><Relationship Id="rId677" Type="http://schemas.openxmlformats.org/officeDocument/2006/relationships/image" Target="../media/image1511.png"/><Relationship Id="rId800" Type="http://schemas.openxmlformats.org/officeDocument/2006/relationships/customXml" Target="../ink/ink1635.xml"/><Relationship Id="rId232" Type="http://schemas.openxmlformats.org/officeDocument/2006/relationships/image" Target="../media/image1290.png"/><Relationship Id="rId884" Type="http://schemas.openxmlformats.org/officeDocument/2006/relationships/image" Target="../media/image1614.png"/><Relationship Id="rId27" Type="http://schemas.openxmlformats.org/officeDocument/2006/relationships/customXml" Target="../ink/ink1248.xml"/><Relationship Id="rId537" Type="http://schemas.openxmlformats.org/officeDocument/2006/relationships/image" Target="../media/image1441.png"/><Relationship Id="rId744" Type="http://schemas.openxmlformats.org/officeDocument/2006/relationships/customXml" Target="../ink/ink1607.xml"/><Relationship Id="rId951" Type="http://schemas.openxmlformats.org/officeDocument/2006/relationships/customXml" Target="../ink/ink1711.xml"/><Relationship Id="rId80" Type="http://schemas.openxmlformats.org/officeDocument/2006/relationships/image" Target="../media/image1215.png"/><Relationship Id="rId176" Type="http://schemas.openxmlformats.org/officeDocument/2006/relationships/image" Target="../media/image1262.png"/><Relationship Id="rId383" Type="http://schemas.openxmlformats.org/officeDocument/2006/relationships/customXml" Target="../ink/ink1426.xml"/><Relationship Id="rId590" Type="http://schemas.openxmlformats.org/officeDocument/2006/relationships/customXml" Target="../ink/ink1530.xml"/><Relationship Id="rId604" Type="http://schemas.openxmlformats.org/officeDocument/2006/relationships/customXml" Target="../ink/ink1537.xml"/><Relationship Id="rId811" Type="http://schemas.openxmlformats.org/officeDocument/2006/relationships/image" Target="../media/image1578.png"/><Relationship Id="rId1027" Type="http://schemas.openxmlformats.org/officeDocument/2006/relationships/customXml" Target="../ink/ink1749.xml"/><Relationship Id="rId243" Type="http://schemas.openxmlformats.org/officeDocument/2006/relationships/customXml" Target="../ink/ink1356.xml"/><Relationship Id="rId450" Type="http://schemas.openxmlformats.org/officeDocument/2006/relationships/customXml" Target="../ink/ink1460.xml"/><Relationship Id="rId688" Type="http://schemas.openxmlformats.org/officeDocument/2006/relationships/customXml" Target="../ink/ink1579.xml"/><Relationship Id="rId895" Type="http://schemas.openxmlformats.org/officeDocument/2006/relationships/customXml" Target="../ink/ink1683.xml"/><Relationship Id="rId909" Type="http://schemas.openxmlformats.org/officeDocument/2006/relationships/customXml" Target="../ink/ink1690.xml"/><Relationship Id="rId38" Type="http://schemas.openxmlformats.org/officeDocument/2006/relationships/image" Target="../media/image1196.png"/><Relationship Id="rId103" Type="http://schemas.openxmlformats.org/officeDocument/2006/relationships/customXml" Target="../ink/ink1286.xml"/><Relationship Id="rId310" Type="http://schemas.openxmlformats.org/officeDocument/2006/relationships/image" Target="../media/image1328.png"/><Relationship Id="rId548" Type="http://schemas.openxmlformats.org/officeDocument/2006/relationships/customXml" Target="../ink/ink1509.xml"/><Relationship Id="rId755" Type="http://schemas.openxmlformats.org/officeDocument/2006/relationships/image" Target="../media/image1550.png"/><Relationship Id="rId962" Type="http://schemas.openxmlformats.org/officeDocument/2006/relationships/image" Target="../media/image1653.png"/><Relationship Id="rId91" Type="http://schemas.openxmlformats.org/officeDocument/2006/relationships/customXml" Target="../ink/ink1280.xml"/><Relationship Id="rId187" Type="http://schemas.openxmlformats.org/officeDocument/2006/relationships/customXml" Target="../ink/ink1328.xml"/><Relationship Id="rId394" Type="http://schemas.openxmlformats.org/officeDocument/2006/relationships/image" Target="../media/image1370.png"/><Relationship Id="rId408" Type="http://schemas.openxmlformats.org/officeDocument/2006/relationships/image" Target="../media/image1377.png"/><Relationship Id="rId615" Type="http://schemas.openxmlformats.org/officeDocument/2006/relationships/image" Target="../media/image1480.png"/><Relationship Id="rId822" Type="http://schemas.openxmlformats.org/officeDocument/2006/relationships/image" Target="../media/image1583.png"/><Relationship Id="rId254" Type="http://schemas.openxmlformats.org/officeDocument/2006/relationships/image" Target="../media/image452.png"/><Relationship Id="rId699" Type="http://schemas.openxmlformats.org/officeDocument/2006/relationships/image" Target="../media/image1522.png"/><Relationship Id="rId49" Type="http://schemas.openxmlformats.org/officeDocument/2006/relationships/customXml" Target="../ink/ink1259.xml"/><Relationship Id="rId114" Type="http://schemas.openxmlformats.org/officeDocument/2006/relationships/image" Target="../media/image1231.png"/><Relationship Id="rId461" Type="http://schemas.openxmlformats.org/officeDocument/2006/relationships/image" Target="../media/image1403.png"/><Relationship Id="rId559" Type="http://schemas.openxmlformats.org/officeDocument/2006/relationships/image" Target="../media/image1452.png"/><Relationship Id="rId766" Type="http://schemas.openxmlformats.org/officeDocument/2006/relationships/customXml" Target="../ink/ink1618.xml"/><Relationship Id="rId198" Type="http://schemas.openxmlformats.org/officeDocument/2006/relationships/image" Target="../media/image1273.png"/><Relationship Id="rId321" Type="http://schemas.openxmlformats.org/officeDocument/2006/relationships/customXml" Target="../ink/ink1395.xml"/><Relationship Id="rId419" Type="http://schemas.openxmlformats.org/officeDocument/2006/relationships/customXml" Target="../ink/ink1444.xml"/><Relationship Id="rId626" Type="http://schemas.openxmlformats.org/officeDocument/2006/relationships/customXml" Target="../ink/ink1548.xml"/><Relationship Id="rId973" Type="http://schemas.openxmlformats.org/officeDocument/2006/relationships/customXml" Target="../ink/ink1722.xml"/><Relationship Id="rId833" Type="http://schemas.openxmlformats.org/officeDocument/2006/relationships/customXml" Target="../ink/ink1652.xml"/><Relationship Id="rId265" Type="http://schemas.openxmlformats.org/officeDocument/2006/relationships/customXml" Target="../ink/ink1367.xml"/><Relationship Id="rId472" Type="http://schemas.openxmlformats.org/officeDocument/2006/relationships/customXml" Target="../ink/ink1471.xml"/><Relationship Id="rId900" Type="http://schemas.openxmlformats.org/officeDocument/2006/relationships/image" Target="../media/image1622.png"/><Relationship Id="rId125" Type="http://schemas.openxmlformats.org/officeDocument/2006/relationships/customXml" Target="../ink/ink1297.xml"/><Relationship Id="rId332" Type="http://schemas.openxmlformats.org/officeDocument/2006/relationships/image" Target="../media/image1339.png"/><Relationship Id="rId777" Type="http://schemas.openxmlformats.org/officeDocument/2006/relationships/image" Target="../media/image1561.png"/><Relationship Id="rId984" Type="http://schemas.openxmlformats.org/officeDocument/2006/relationships/image" Target="../media/image1664.png"/><Relationship Id="rId637" Type="http://schemas.openxmlformats.org/officeDocument/2006/relationships/image" Target="../media/image1491.png"/><Relationship Id="rId844" Type="http://schemas.openxmlformats.org/officeDocument/2006/relationships/image" Target="../media/image1594.png"/><Relationship Id="rId276" Type="http://schemas.openxmlformats.org/officeDocument/2006/relationships/image" Target="../media/image1311.png"/><Relationship Id="rId483" Type="http://schemas.openxmlformats.org/officeDocument/2006/relationships/image" Target="../media/image1414.png"/><Relationship Id="rId690" Type="http://schemas.openxmlformats.org/officeDocument/2006/relationships/customXml" Target="../ink/ink1580.xml"/><Relationship Id="rId704" Type="http://schemas.openxmlformats.org/officeDocument/2006/relationships/customXml" Target="../ink/ink1587.xml"/><Relationship Id="rId911" Type="http://schemas.openxmlformats.org/officeDocument/2006/relationships/customXml" Target="../ink/ink1691.xml"/><Relationship Id="rId40" Type="http://schemas.openxmlformats.org/officeDocument/2006/relationships/image" Target="../media/image1197.png"/><Relationship Id="rId136" Type="http://schemas.openxmlformats.org/officeDocument/2006/relationships/image" Target="../media/image1242.png"/><Relationship Id="rId343" Type="http://schemas.openxmlformats.org/officeDocument/2006/relationships/customXml" Target="../ink/ink1406.xml"/><Relationship Id="rId550" Type="http://schemas.openxmlformats.org/officeDocument/2006/relationships/customXml" Target="../ink/ink1510.xml"/><Relationship Id="rId788" Type="http://schemas.openxmlformats.org/officeDocument/2006/relationships/customXml" Target="../ink/ink1629.xml"/><Relationship Id="rId995" Type="http://schemas.openxmlformats.org/officeDocument/2006/relationships/customXml" Target="../ink/ink1733.xml"/><Relationship Id="rId203" Type="http://schemas.openxmlformats.org/officeDocument/2006/relationships/customXml" Target="../ink/ink1336.xml"/><Relationship Id="rId648" Type="http://schemas.openxmlformats.org/officeDocument/2006/relationships/customXml" Target="../ink/ink1559.xml"/><Relationship Id="rId855" Type="http://schemas.openxmlformats.org/officeDocument/2006/relationships/customXml" Target="../ink/ink1663.xml"/><Relationship Id="rId287" Type="http://schemas.openxmlformats.org/officeDocument/2006/relationships/customXml" Target="../ink/ink1378.xml"/><Relationship Id="rId410" Type="http://schemas.openxmlformats.org/officeDocument/2006/relationships/image" Target="../media/image1378.png"/><Relationship Id="rId494" Type="http://schemas.openxmlformats.org/officeDocument/2006/relationships/customXml" Target="../ink/ink1482.xml"/><Relationship Id="rId508" Type="http://schemas.openxmlformats.org/officeDocument/2006/relationships/customXml" Target="../ink/ink1489.xml"/><Relationship Id="rId715" Type="http://schemas.openxmlformats.org/officeDocument/2006/relationships/image" Target="../media/image1530.png"/><Relationship Id="rId922" Type="http://schemas.openxmlformats.org/officeDocument/2006/relationships/image" Target="../media/image1633.png"/><Relationship Id="rId147" Type="http://schemas.openxmlformats.org/officeDocument/2006/relationships/customXml" Target="../ink/ink1308.xml"/><Relationship Id="rId354" Type="http://schemas.openxmlformats.org/officeDocument/2006/relationships/image" Target="../media/image1350.png"/><Relationship Id="rId799" Type="http://schemas.openxmlformats.org/officeDocument/2006/relationships/image" Target="../media/image1572.png"/><Relationship Id="rId51" Type="http://schemas.openxmlformats.org/officeDocument/2006/relationships/customXml" Target="../ink/ink1260.xml"/><Relationship Id="rId561" Type="http://schemas.openxmlformats.org/officeDocument/2006/relationships/image" Target="../media/image1453.png"/><Relationship Id="rId659" Type="http://schemas.openxmlformats.org/officeDocument/2006/relationships/image" Target="../media/image1502.png"/><Relationship Id="rId866" Type="http://schemas.openxmlformats.org/officeDocument/2006/relationships/image" Target="../media/image1605.png"/><Relationship Id="rId214" Type="http://schemas.openxmlformats.org/officeDocument/2006/relationships/image" Target="../media/image1281.png"/><Relationship Id="rId298" Type="http://schemas.openxmlformats.org/officeDocument/2006/relationships/image" Target="../media/image1322.png"/><Relationship Id="rId421" Type="http://schemas.openxmlformats.org/officeDocument/2006/relationships/customXml" Target="../ink/ink1445.xml"/><Relationship Id="rId519" Type="http://schemas.openxmlformats.org/officeDocument/2006/relationships/image" Target="../media/image1432.png"/><Relationship Id="rId158" Type="http://schemas.openxmlformats.org/officeDocument/2006/relationships/image" Target="../media/image1253.png"/><Relationship Id="rId726" Type="http://schemas.openxmlformats.org/officeDocument/2006/relationships/customXml" Target="../ink/ink1598.xml"/><Relationship Id="rId933" Type="http://schemas.openxmlformats.org/officeDocument/2006/relationships/customXml" Target="../ink/ink1702.xml"/><Relationship Id="rId1009" Type="http://schemas.openxmlformats.org/officeDocument/2006/relationships/customXml" Target="../ink/ink1740.xml"/><Relationship Id="rId62" Type="http://schemas.openxmlformats.org/officeDocument/2006/relationships/image" Target="../media/image1207.png"/><Relationship Id="rId365" Type="http://schemas.openxmlformats.org/officeDocument/2006/relationships/customXml" Target="../ink/ink1417.xml"/><Relationship Id="rId572" Type="http://schemas.openxmlformats.org/officeDocument/2006/relationships/customXml" Target="../ink/ink1521.xml"/><Relationship Id="rId225" Type="http://schemas.openxmlformats.org/officeDocument/2006/relationships/customXml" Target="../ink/ink1347.xml"/><Relationship Id="rId432" Type="http://schemas.openxmlformats.org/officeDocument/2006/relationships/customXml" Target="../ink/ink1451.xml"/><Relationship Id="rId877" Type="http://schemas.openxmlformats.org/officeDocument/2006/relationships/customXml" Target="../ink/ink1674.xml"/><Relationship Id="rId737" Type="http://schemas.openxmlformats.org/officeDocument/2006/relationships/image" Target="../media/image1541.png"/><Relationship Id="rId944" Type="http://schemas.openxmlformats.org/officeDocument/2006/relationships/image" Target="../media/image1644.png"/><Relationship Id="rId73" Type="http://schemas.openxmlformats.org/officeDocument/2006/relationships/customXml" Target="../ink/ink1271.xml"/><Relationship Id="rId169" Type="http://schemas.openxmlformats.org/officeDocument/2006/relationships/customXml" Target="../ink/ink1319.xml"/><Relationship Id="rId376" Type="http://schemas.openxmlformats.org/officeDocument/2006/relationships/image" Target="../media/image1361.png"/><Relationship Id="rId583" Type="http://schemas.openxmlformats.org/officeDocument/2006/relationships/image" Target="../media/image1464.png"/><Relationship Id="rId790" Type="http://schemas.openxmlformats.org/officeDocument/2006/relationships/customXml" Target="../ink/ink1630.xml"/><Relationship Id="rId804" Type="http://schemas.openxmlformats.org/officeDocument/2006/relationships/customXml" Target="../ink/ink1637.xml"/><Relationship Id="rId4" Type="http://schemas.openxmlformats.org/officeDocument/2006/relationships/image" Target="../media/image1179.png"/><Relationship Id="rId236" Type="http://schemas.openxmlformats.org/officeDocument/2006/relationships/image" Target="../media/image1292.png"/><Relationship Id="rId443" Type="http://schemas.openxmlformats.org/officeDocument/2006/relationships/image" Target="../media/image1394.png"/><Relationship Id="rId650" Type="http://schemas.openxmlformats.org/officeDocument/2006/relationships/customXml" Target="../ink/ink1560.xml"/><Relationship Id="rId888" Type="http://schemas.openxmlformats.org/officeDocument/2006/relationships/image" Target="../media/image1616.png"/><Relationship Id="rId303" Type="http://schemas.openxmlformats.org/officeDocument/2006/relationships/customXml" Target="../ink/ink1386.xml"/><Relationship Id="rId748" Type="http://schemas.openxmlformats.org/officeDocument/2006/relationships/customXml" Target="../ink/ink1609.xml"/><Relationship Id="rId955" Type="http://schemas.openxmlformats.org/officeDocument/2006/relationships/customXml" Target="../ink/ink1713.xml"/><Relationship Id="rId84" Type="http://schemas.openxmlformats.org/officeDocument/2006/relationships/image" Target="../media/image1216.png"/><Relationship Id="rId387" Type="http://schemas.openxmlformats.org/officeDocument/2006/relationships/customXml" Target="../ink/ink1428.xml"/><Relationship Id="rId510" Type="http://schemas.openxmlformats.org/officeDocument/2006/relationships/customXml" Target="../ink/ink1490.xml"/><Relationship Id="rId594" Type="http://schemas.openxmlformats.org/officeDocument/2006/relationships/customXml" Target="../ink/ink1532.xml"/><Relationship Id="rId608" Type="http://schemas.openxmlformats.org/officeDocument/2006/relationships/customXml" Target="../ink/ink1539.xml"/><Relationship Id="rId815" Type="http://schemas.openxmlformats.org/officeDocument/2006/relationships/image" Target="../media/image1580.png"/><Relationship Id="rId247" Type="http://schemas.openxmlformats.org/officeDocument/2006/relationships/customXml" Target="../ink/ink1358.xml"/><Relationship Id="rId899" Type="http://schemas.openxmlformats.org/officeDocument/2006/relationships/customXml" Target="../ink/ink1685.xml"/><Relationship Id="rId1000" Type="http://schemas.openxmlformats.org/officeDocument/2006/relationships/image" Target="../media/image1672.png"/><Relationship Id="rId107" Type="http://schemas.openxmlformats.org/officeDocument/2006/relationships/customXml" Target="../ink/ink1288.xml"/><Relationship Id="rId454" Type="http://schemas.openxmlformats.org/officeDocument/2006/relationships/customXml" Target="../ink/ink1462.xml"/><Relationship Id="rId661" Type="http://schemas.openxmlformats.org/officeDocument/2006/relationships/image" Target="../media/image1503.png"/><Relationship Id="rId759" Type="http://schemas.openxmlformats.org/officeDocument/2006/relationships/image" Target="../media/image1552.png"/><Relationship Id="rId966" Type="http://schemas.openxmlformats.org/officeDocument/2006/relationships/image" Target="../media/image1655.png"/><Relationship Id="rId11" Type="http://schemas.openxmlformats.org/officeDocument/2006/relationships/customXml" Target="../ink/ink1240.xml"/><Relationship Id="rId314" Type="http://schemas.openxmlformats.org/officeDocument/2006/relationships/image" Target="../media/image1330.png"/><Relationship Id="rId398" Type="http://schemas.openxmlformats.org/officeDocument/2006/relationships/image" Target="../media/image1372.png"/><Relationship Id="rId521" Type="http://schemas.openxmlformats.org/officeDocument/2006/relationships/image" Target="../media/image1433.png"/><Relationship Id="rId619" Type="http://schemas.openxmlformats.org/officeDocument/2006/relationships/image" Target="../media/image1482.png"/><Relationship Id="rId95" Type="http://schemas.openxmlformats.org/officeDocument/2006/relationships/customXml" Target="../ink/ink1282.xml"/><Relationship Id="rId160" Type="http://schemas.openxmlformats.org/officeDocument/2006/relationships/image" Target="../media/image1254.png"/><Relationship Id="rId826" Type="http://schemas.openxmlformats.org/officeDocument/2006/relationships/image" Target="../media/image1585.png"/><Relationship Id="rId1011" Type="http://schemas.openxmlformats.org/officeDocument/2006/relationships/customXml" Target="../ink/ink1741.xml"/><Relationship Id="rId258" Type="http://schemas.openxmlformats.org/officeDocument/2006/relationships/image" Target="../media/image1302.png"/><Relationship Id="rId465" Type="http://schemas.openxmlformats.org/officeDocument/2006/relationships/image" Target="../media/image1405.png"/><Relationship Id="rId672" Type="http://schemas.openxmlformats.org/officeDocument/2006/relationships/customXml" Target="../ink/ink1571.xml"/><Relationship Id="rId22" Type="http://schemas.openxmlformats.org/officeDocument/2006/relationships/image" Target="../media/image1188.png"/><Relationship Id="rId118" Type="http://schemas.openxmlformats.org/officeDocument/2006/relationships/image" Target="../media/image1233.png"/><Relationship Id="rId325" Type="http://schemas.openxmlformats.org/officeDocument/2006/relationships/customXml" Target="../ink/ink1397.xml"/><Relationship Id="rId532" Type="http://schemas.openxmlformats.org/officeDocument/2006/relationships/customXml" Target="../ink/ink1501.xml"/><Relationship Id="rId977" Type="http://schemas.openxmlformats.org/officeDocument/2006/relationships/customXml" Target="../ink/ink1724.xml"/><Relationship Id="rId171" Type="http://schemas.openxmlformats.org/officeDocument/2006/relationships/customXml" Target="../ink/ink1320.xml"/><Relationship Id="rId837" Type="http://schemas.openxmlformats.org/officeDocument/2006/relationships/customXml" Target="../ink/ink1654.xml"/><Relationship Id="rId1022" Type="http://schemas.openxmlformats.org/officeDocument/2006/relationships/image" Target="../media/image1683.png"/><Relationship Id="rId269" Type="http://schemas.openxmlformats.org/officeDocument/2006/relationships/customXml" Target="../ink/ink1369.xml"/><Relationship Id="rId476" Type="http://schemas.openxmlformats.org/officeDocument/2006/relationships/customXml" Target="../ink/ink1473.xml"/><Relationship Id="rId683" Type="http://schemas.openxmlformats.org/officeDocument/2006/relationships/image" Target="../media/image1514.png"/><Relationship Id="rId890" Type="http://schemas.openxmlformats.org/officeDocument/2006/relationships/image" Target="../media/image1617.png"/><Relationship Id="rId904" Type="http://schemas.openxmlformats.org/officeDocument/2006/relationships/image" Target="../media/image1624.png"/><Relationship Id="rId33" Type="http://schemas.openxmlformats.org/officeDocument/2006/relationships/customXml" Target="../ink/ink1251.xml"/><Relationship Id="rId129" Type="http://schemas.openxmlformats.org/officeDocument/2006/relationships/customXml" Target="../ink/ink1299.xml"/><Relationship Id="rId336" Type="http://schemas.openxmlformats.org/officeDocument/2006/relationships/image" Target="../media/image1341.png"/><Relationship Id="rId543" Type="http://schemas.openxmlformats.org/officeDocument/2006/relationships/image" Target="../media/image1444.png"/><Relationship Id="rId988" Type="http://schemas.openxmlformats.org/officeDocument/2006/relationships/image" Target="../media/image1666.png"/><Relationship Id="rId182" Type="http://schemas.openxmlformats.org/officeDocument/2006/relationships/image" Target="../media/image1265.png"/><Relationship Id="rId403" Type="http://schemas.openxmlformats.org/officeDocument/2006/relationships/customXml" Target="../ink/ink1436.xml"/><Relationship Id="rId750" Type="http://schemas.openxmlformats.org/officeDocument/2006/relationships/customXml" Target="../ink/ink1610.xml"/><Relationship Id="rId848" Type="http://schemas.openxmlformats.org/officeDocument/2006/relationships/image" Target="../media/image1596.png"/><Relationship Id="rId487" Type="http://schemas.openxmlformats.org/officeDocument/2006/relationships/image" Target="../media/image1416.png"/><Relationship Id="rId610" Type="http://schemas.openxmlformats.org/officeDocument/2006/relationships/customXml" Target="../ink/ink1540.xml"/><Relationship Id="rId694" Type="http://schemas.openxmlformats.org/officeDocument/2006/relationships/customXml" Target="../ink/ink1582.xml"/><Relationship Id="rId708" Type="http://schemas.openxmlformats.org/officeDocument/2006/relationships/customXml" Target="../ink/ink1589.xml"/><Relationship Id="rId915" Type="http://schemas.openxmlformats.org/officeDocument/2006/relationships/customXml" Target="../ink/ink1693.xml"/><Relationship Id="rId347" Type="http://schemas.openxmlformats.org/officeDocument/2006/relationships/customXml" Target="../ink/ink1408.xml"/><Relationship Id="rId999" Type="http://schemas.openxmlformats.org/officeDocument/2006/relationships/customXml" Target="../ink/ink1735.xml"/><Relationship Id="rId44" Type="http://schemas.openxmlformats.org/officeDocument/2006/relationships/image" Target="../media/image1199.png"/><Relationship Id="rId554" Type="http://schemas.openxmlformats.org/officeDocument/2006/relationships/customXml" Target="../ink/ink1512.xml"/><Relationship Id="rId761" Type="http://schemas.openxmlformats.org/officeDocument/2006/relationships/image" Target="../media/image1553.png"/><Relationship Id="rId859" Type="http://schemas.openxmlformats.org/officeDocument/2006/relationships/customXml" Target="../ink/ink1665.xml"/><Relationship Id="rId193" Type="http://schemas.openxmlformats.org/officeDocument/2006/relationships/customXml" Target="../ink/ink1331.xml"/><Relationship Id="rId207" Type="http://schemas.openxmlformats.org/officeDocument/2006/relationships/customXml" Target="../ink/ink1338.xml"/><Relationship Id="rId414" Type="http://schemas.openxmlformats.org/officeDocument/2006/relationships/image" Target="../media/image1380.png"/><Relationship Id="rId498" Type="http://schemas.openxmlformats.org/officeDocument/2006/relationships/customXml" Target="../ink/ink1484.xml"/><Relationship Id="rId621" Type="http://schemas.openxmlformats.org/officeDocument/2006/relationships/image" Target="../media/image1483.png"/><Relationship Id="rId260" Type="http://schemas.openxmlformats.org/officeDocument/2006/relationships/image" Target="../media/image1303.png"/><Relationship Id="rId719" Type="http://schemas.openxmlformats.org/officeDocument/2006/relationships/image" Target="../media/image1532.png"/><Relationship Id="rId926" Type="http://schemas.openxmlformats.org/officeDocument/2006/relationships/image" Target="../media/image1635.png"/><Relationship Id="rId55" Type="http://schemas.openxmlformats.org/officeDocument/2006/relationships/customXml" Target="../ink/ink1262.xml"/><Relationship Id="rId120" Type="http://schemas.openxmlformats.org/officeDocument/2006/relationships/image" Target="../media/image1234.png"/><Relationship Id="rId358" Type="http://schemas.openxmlformats.org/officeDocument/2006/relationships/image" Target="../media/image1352.png"/><Relationship Id="rId565" Type="http://schemas.openxmlformats.org/officeDocument/2006/relationships/image" Target="../media/image1455.png"/><Relationship Id="rId772" Type="http://schemas.openxmlformats.org/officeDocument/2006/relationships/customXml" Target="../ink/ink1621.xml"/><Relationship Id="rId218" Type="http://schemas.openxmlformats.org/officeDocument/2006/relationships/image" Target="../media/image1283.png"/><Relationship Id="rId425" Type="http://schemas.openxmlformats.org/officeDocument/2006/relationships/customXml" Target="../ink/ink1447.xml"/><Relationship Id="rId632" Type="http://schemas.openxmlformats.org/officeDocument/2006/relationships/customXml" Target="../ink/ink1551.xml"/><Relationship Id="rId271" Type="http://schemas.openxmlformats.org/officeDocument/2006/relationships/customXml" Target="../ink/ink1370.xml"/><Relationship Id="rId937" Type="http://schemas.openxmlformats.org/officeDocument/2006/relationships/customXml" Target="../ink/ink1704.xml"/><Relationship Id="rId66" Type="http://schemas.openxmlformats.org/officeDocument/2006/relationships/image" Target="../media/image1209.png"/><Relationship Id="rId131" Type="http://schemas.openxmlformats.org/officeDocument/2006/relationships/customXml" Target="../ink/ink1300.xml"/><Relationship Id="rId369" Type="http://schemas.openxmlformats.org/officeDocument/2006/relationships/customXml" Target="../ink/ink1419.xml"/><Relationship Id="rId576" Type="http://schemas.openxmlformats.org/officeDocument/2006/relationships/customXml" Target="../ink/ink1523.xml"/><Relationship Id="rId783" Type="http://schemas.openxmlformats.org/officeDocument/2006/relationships/image" Target="../media/image1564.png"/><Relationship Id="rId990" Type="http://schemas.openxmlformats.org/officeDocument/2006/relationships/image" Target="../media/image1667.png"/><Relationship Id="rId229" Type="http://schemas.openxmlformats.org/officeDocument/2006/relationships/customXml" Target="../ink/ink1349.xml"/><Relationship Id="rId436" Type="http://schemas.openxmlformats.org/officeDocument/2006/relationships/customXml" Target="../ink/ink1453.xml"/><Relationship Id="rId643" Type="http://schemas.openxmlformats.org/officeDocument/2006/relationships/image" Target="../media/image1494.png"/><Relationship Id="rId850" Type="http://schemas.openxmlformats.org/officeDocument/2006/relationships/image" Target="../media/image1597.png"/><Relationship Id="rId948" Type="http://schemas.openxmlformats.org/officeDocument/2006/relationships/image" Target="../media/image1646.png"/><Relationship Id="rId77" Type="http://schemas.openxmlformats.org/officeDocument/2006/relationships/customXml" Target="../ink/ink1273.xml"/><Relationship Id="rId282" Type="http://schemas.openxmlformats.org/officeDocument/2006/relationships/image" Target="../media/image1314.png"/><Relationship Id="rId503" Type="http://schemas.openxmlformats.org/officeDocument/2006/relationships/image" Target="../media/image1424.png"/><Relationship Id="rId587" Type="http://schemas.openxmlformats.org/officeDocument/2006/relationships/image" Target="../media/image1466.png"/><Relationship Id="rId710" Type="http://schemas.openxmlformats.org/officeDocument/2006/relationships/customXml" Target="../ink/ink1590.xml"/><Relationship Id="rId808" Type="http://schemas.openxmlformats.org/officeDocument/2006/relationships/customXml" Target="../ink/ink1639.xml"/><Relationship Id="rId8" Type="http://schemas.openxmlformats.org/officeDocument/2006/relationships/image" Target="../media/image1181.png"/><Relationship Id="rId142" Type="http://schemas.openxmlformats.org/officeDocument/2006/relationships/image" Target="../media/image1245.png"/><Relationship Id="rId447" Type="http://schemas.openxmlformats.org/officeDocument/2006/relationships/image" Target="../media/image1396.png"/><Relationship Id="rId794" Type="http://schemas.openxmlformats.org/officeDocument/2006/relationships/customXml" Target="../ink/ink1632.xml"/><Relationship Id="rId654" Type="http://schemas.openxmlformats.org/officeDocument/2006/relationships/customXml" Target="../ink/ink1562.xml"/><Relationship Id="rId861" Type="http://schemas.openxmlformats.org/officeDocument/2006/relationships/customXml" Target="../ink/ink1666.xml"/><Relationship Id="rId959" Type="http://schemas.openxmlformats.org/officeDocument/2006/relationships/customXml" Target="../ink/ink1715.xml"/><Relationship Id="rId293" Type="http://schemas.openxmlformats.org/officeDocument/2006/relationships/customXml" Target="../ink/ink1381.xml"/><Relationship Id="rId307" Type="http://schemas.openxmlformats.org/officeDocument/2006/relationships/customXml" Target="../ink/ink1388.xml"/><Relationship Id="rId514" Type="http://schemas.openxmlformats.org/officeDocument/2006/relationships/customXml" Target="../ink/ink1492.xml"/><Relationship Id="rId721" Type="http://schemas.openxmlformats.org/officeDocument/2006/relationships/image" Target="../media/image1533.png"/><Relationship Id="rId88" Type="http://schemas.openxmlformats.org/officeDocument/2006/relationships/image" Target="../media/image1218.png"/><Relationship Id="rId153" Type="http://schemas.openxmlformats.org/officeDocument/2006/relationships/customXml" Target="../ink/ink1311.xml"/><Relationship Id="rId360" Type="http://schemas.openxmlformats.org/officeDocument/2006/relationships/image" Target="../media/image1353.png"/><Relationship Id="rId598" Type="http://schemas.openxmlformats.org/officeDocument/2006/relationships/customXml" Target="../ink/ink1534.xml"/><Relationship Id="rId819" Type="http://schemas.openxmlformats.org/officeDocument/2006/relationships/customXml" Target="../ink/ink1645.xml"/><Relationship Id="rId1004" Type="http://schemas.openxmlformats.org/officeDocument/2006/relationships/image" Target="../media/image1674.png"/><Relationship Id="rId220" Type="http://schemas.openxmlformats.org/officeDocument/2006/relationships/image" Target="../media/image1284.png"/><Relationship Id="rId458" Type="http://schemas.openxmlformats.org/officeDocument/2006/relationships/customXml" Target="../ink/ink1464.xml"/><Relationship Id="rId665" Type="http://schemas.openxmlformats.org/officeDocument/2006/relationships/image" Target="../media/image1505.png"/><Relationship Id="rId872" Type="http://schemas.openxmlformats.org/officeDocument/2006/relationships/image" Target="../media/image1608.png"/><Relationship Id="rId15" Type="http://schemas.openxmlformats.org/officeDocument/2006/relationships/customXml" Target="../ink/ink1242.xml"/><Relationship Id="rId318" Type="http://schemas.openxmlformats.org/officeDocument/2006/relationships/image" Target="../media/image1332.png"/><Relationship Id="rId525" Type="http://schemas.openxmlformats.org/officeDocument/2006/relationships/image" Target="../media/image1435.png"/><Relationship Id="rId732" Type="http://schemas.openxmlformats.org/officeDocument/2006/relationships/customXml" Target="../ink/ink1601.xml"/><Relationship Id="rId99" Type="http://schemas.openxmlformats.org/officeDocument/2006/relationships/customXml" Target="../ink/ink1284.xml"/><Relationship Id="rId164" Type="http://schemas.openxmlformats.org/officeDocument/2006/relationships/image" Target="../media/image1256.png"/><Relationship Id="rId371" Type="http://schemas.openxmlformats.org/officeDocument/2006/relationships/customXml" Target="../ink/ink1420.xml"/><Relationship Id="rId1015" Type="http://schemas.openxmlformats.org/officeDocument/2006/relationships/customXml" Target="../ink/ink1743.xml"/><Relationship Id="rId469" Type="http://schemas.openxmlformats.org/officeDocument/2006/relationships/image" Target="../media/image1407.png"/><Relationship Id="rId676" Type="http://schemas.openxmlformats.org/officeDocument/2006/relationships/customXml" Target="../ink/ink1573.xml"/><Relationship Id="rId883" Type="http://schemas.openxmlformats.org/officeDocument/2006/relationships/customXml" Target="../ink/ink1677.xml"/><Relationship Id="rId26" Type="http://schemas.openxmlformats.org/officeDocument/2006/relationships/image" Target="../media/image1190.png"/><Relationship Id="rId231" Type="http://schemas.openxmlformats.org/officeDocument/2006/relationships/customXml" Target="../ink/ink1350.xml"/><Relationship Id="rId329" Type="http://schemas.openxmlformats.org/officeDocument/2006/relationships/customXml" Target="../ink/ink1399.xml"/><Relationship Id="rId536" Type="http://schemas.openxmlformats.org/officeDocument/2006/relationships/customXml" Target="../ink/ink1503.xml"/><Relationship Id="rId175" Type="http://schemas.openxmlformats.org/officeDocument/2006/relationships/customXml" Target="../ink/ink1322.xml"/><Relationship Id="rId743" Type="http://schemas.openxmlformats.org/officeDocument/2006/relationships/image" Target="../media/image1544.png"/><Relationship Id="rId950" Type="http://schemas.openxmlformats.org/officeDocument/2006/relationships/image" Target="../media/image1647.png"/><Relationship Id="rId1026" Type="http://schemas.openxmlformats.org/officeDocument/2006/relationships/image" Target="../media/image1685.png"/><Relationship Id="rId382" Type="http://schemas.openxmlformats.org/officeDocument/2006/relationships/image" Target="../media/image1364.png"/><Relationship Id="rId603" Type="http://schemas.openxmlformats.org/officeDocument/2006/relationships/image" Target="../media/image1474.png"/><Relationship Id="rId687" Type="http://schemas.openxmlformats.org/officeDocument/2006/relationships/image" Target="../media/image1516.png"/><Relationship Id="rId810" Type="http://schemas.openxmlformats.org/officeDocument/2006/relationships/customXml" Target="../ink/ink1640.xml"/><Relationship Id="rId908" Type="http://schemas.openxmlformats.org/officeDocument/2006/relationships/image" Target="../media/image1626.png"/><Relationship Id="rId242" Type="http://schemas.openxmlformats.org/officeDocument/2006/relationships/image" Target="../media/image1295.png"/><Relationship Id="rId894" Type="http://schemas.openxmlformats.org/officeDocument/2006/relationships/image" Target="../media/image1619.png"/><Relationship Id="rId37" Type="http://schemas.openxmlformats.org/officeDocument/2006/relationships/customXml" Target="../ink/ink1253.xml"/><Relationship Id="rId102" Type="http://schemas.openxmlformats.org/officeDocument/2006/relationships/image" Target="../media/image1225.png"/><Relationship Id="rId547" Type="http://schemas.openxmlformats.org/officeDocument/2006/relationships/image" Target="../media/image1446.png"/><Relationship Id="rId754" Type="http://schemas.openxmlformats.org/officeDocument/2006/relationships/customXml" Target="../ink/ink1612.xml"/><Relationship Id="rId961" Type="http://schemas.openxmlformats.org/officeDocument/2006/relationships/customXml" Target="../ink/ink1716.xml"/><Relationship Id="rId90" Type="http://schemas.openxmlformats.org/officeDocument/2006/relationships/image" Target="../media/image1219.png"/><Relationship Id="rId186" Type="http://schemas.openxmlformats.org/officeDocument/2006/relationships/image" Target="../media/image1267.png"/><Relationship Id="rId393" Type="http://schemas.openxmlformats.org/officeDocument/2006/relationships/customXml" Target="../ink/ink1431.xml"/><Relationship Id="rId407" Type="http://schemas.openxmlformats.org/officeDocument/2006/relationships/customXml" Target="../ink/ink1438.xml"/><Relationship Id="rId614" Type="http://schemas.openxmlformats.org/officeDocument/2006/relationships/customXml" Target="../ink/ink1542.xml"/><Relationship Id="rId821" Type="http://schemas.openxmlformats.org/officeDocument/2006/relationships/customXml" Target="../ink/ink1646.xml"/><Relationship Id="rId253" Type="http://schemas.openxmlformats.org/officeDocument/2006/relationships/customXml" Target="../ink/ink1361.xml"/><Relationship Id="rId460" Type="http://schemas.openxmlformats.org/officeDocument/2006/relationships/customXml" Target="../ink/ink1465.xml"/><Relationship Id="rId698" Type="http://schemas.openxmlformats.org/officeDocument/2006/relationships/customXml" Target="../ink/ink1584.xml"/><Relationship Id="rId919" Type="http://schemas.openxmlformats.org/officeDocument/2006/relationships/customXml" Target="../ink/ink1695.xml"/><Relationship Id="rId48" Type="http://schemas.openxmlformats.org/officeDocument/2006/relationships/image" Target="../media/image1200.png"/><Relationship Id="rId113" Type="http://schemas.openxmlformats.org/officeDocument/2006/relationships/customXml" Target="../ink/ink1291.xml"/><Relationship Id="rId320" Type="http://schemas.openxmlformats.org/officeDocument/2006/relationships/image" Target="../media/image1333.png"/><Relationship Id="rId558" Type="http://schemas.openxmlformats.org/officeDocument/2006/relationships/customXml" Target="../ink/ink1514.xml"/><Relationship Id="rId765" Type="http://schemas.openxmlformats.org/officeDocument/2006/relationships/image" Target="../media/image1555.png"/><Relationship Id="rId972" Type="http://schemas.openxmlformats.org/officeDocument/2006/relationships/image" Target="../media/image1658.png"/><Relationship Id="rId197" Type="http://schemas.openxmlformats.org/officeDocument/2006/relationships/customXml" Target="../ink/ink1333.xml"/><Relationship Id="rId418" Type="http://schemas.openxmlformats.org/officeDocument/2006/relationships/image" Target="../media/image1382.png"/><Relationship Id="rId625" Type="http://schemas.openxmlformats.org/officeDocument/2006/relationships/image" Target="../media/image1485.png"/><Relationship Id="rId832" Type="http://schemas.openxmlformats.org/officeDocument/2006/relationships/image" Target="../media/image1588.png"/><Relationship Id="rId264" Type="http://schemas.openxmlformats.org/officeDocument/2006/relationships/image" Target="../media/image1305.png"/><Relationship Id="rId471" Type="http://schemas.openxmlformats.org/officeDocument/2006/relationships/image" Target="../media/image1408.png"/><Relationship Id="rId59" Type="http://schemas.openxmlformats.org/officeDocument/2006/relationships/customXml" Target="../ink/ink1264.xml"/><Relationship Id="rId124" Type="http://schemas.openxmlformats.org/officeDocument/2006/relationships/image" Target="../media/image1236.png"/><Relationship Id="rId569" Type="http://schemas.openxmlformats.org/officeDocument/2006/relationships/image" Target="../media/image1457.png"/><Relationship Id="rId776" Type="http://schemas.openxmlformats.org/officeDocument/2006/relationships/customXml" Target="../ink/ink1623.xml"/><Relationship Id="rId983" Type="http://schemas.openxmlformats.org/officeDocument/2006/relationships/customXml" Target="../ink/ink1727.xml"/><Relationship Id="rId331" Type="http://schemas.openxmlformats.org/officeDocument/2006/relationships/customXml" Target="../ink/ink1400.xml"/><Relationship Id="rId429" Type="http://schemas.openxmlformats.org/officeDocument/2006/relationships/image" Target="../media/image1387.png"/><Relationship Id="rId636" Type="http://schemas.openxmlformats.org/officeDocument/2006/relationships/customXml" Target="../ink/ink1553.xml"/><Relationship Id="rId843" Type="http://schemas.openxmlformats.org/officeDocument/2006/relationships/customXml" Target="../ink/ink1657.xml"/><Relationship Id="rId275" Type="http://schemas.openxmlformats.org/officeDocument/2006/relationships/customXml" Target="../ink/ink1372.xml"/><Relationship Id="rId482" Type="http://schemas.openxmlformats.org/officeDocument/2006/relationships/customXml" Target="../ink/ink1476.xml"/><Relationship Id="rId703" Type="http://schemas.openxmlformats.org/officeDocument/2006/relationships/image" Target="../media/image1524.png"/><Relationship Id="rId910" Type="http://schemas.openxmlformats.org/officeDocument/2006/relationships/image" Target="../media/image1627.png"/><Relationship Id="rId135" Type="http://schemas.openxmlformats.org/officeDocument/2006/relationships/customXml" Target="../ink/ink1302.xml"/><Relationship Id="rId342" Type="http://schemas.openxmlformats.org/officeDocument/2006/relationships/image" Target="../media/image1344.png"/><Relationship Id="rId787" Type="http://schemas.openxmlformats.org/officeDocument/2006/relationships/image" Target="../media/image1566.png"/><Relationship Id="rId994" Type="http://schemas.openxmlformats.org/officeDocument/2006/relationships/image" Target="../media/image1669.png"/><Relationship Id="rId202" Type="http://schemas.openxmlformats.org/officeDocument/2006/relationships/image" Target="../media/image1275.png"/><Relationship Id="rId647" Type="http://schemas.openxmlformats.org/officeDocument/2006/relationships/image" Target="../media/image1496.png"/><Relationship Id="rId854" Type="http://schemas.openxmlformats.org/officeDocument/2006/relationships/image" Target="../media/image1599.png"/><Relationship Id="rId286" Type="http://schemas.openxmlformats.org/officeDocument/2006/relationships/image" Target="../media/image1316.png"/><Relationship Id="rId493" Type="http://schemas.openxmlformats.org/officeDocument/2006/relationships/image" Target="../media/image1419.png"/><Relationship Id="rId507" Type="http://schemas.openxmlformats.org/officeDocument/2006/relationships/image" Target="../media/image1426.png"/><Relationship Id="rId714" Type="http://schemas.openxmlformats.org/officeDocument/2006/relationships/customXml" Target="../ink/ink1592.xml"/><Relationship Id="rId921" Type="http://schemas.openxmlformats.org/officeDocument/2006/relationships/customXml" Target="../ink/ink1696.xml"/><Relationship Id="rId50" Type="http://schemas.openxmlformats.org/officeDocument/2006/relationships/image" Target="../media/image1201.png"/><Relationship Id="rId146" Type="http://schemas.openxmlformats.org/officeDocument/2006/relationships/image" Target="../media/image1247.png"/><Relationship Id="rId353" Type="http://schemas.openxmlformats.org/officeDocument/2006/relationships/customXml" Target="../ink/ink1411.xml"/><Relationship Id="rId560" Type="http://schemas.openxmlformats.org/officeDocument/2006/relationships/customXml" Target="../ink/ink1515.xml"/><Relationship Id="rId798" Type="http://schemas.openxmlformats.org/officeDocument/2006/relationships/customXml" Target="../ink/ink1634.xml"/><Relationship Id="rId213" Type="http://schemas.openxmlformats.org/officeDocument/2006/relationships/customXml" Target="../ink/ink1341.xml"/><Relationship Id="rId420" Type="http://schemas.openxmlformats.org/officeDocument/2006/relationships/image" Target="../media/image1383.png"/><Relationship Id="rId658" Type="http://schemas.openxmlformats.org/officeDocument/2006/relationships/customXml" Target="../ink/ink1564.xml"/><Relationship Id="rId865" Type="http://schemas.openxmlformats.org/officeDocument/2006/relationships/customXml" Target="../ink/ink1668.xml"/><Relationship Id="rId297" Type="http://schemas.openxmlformats.org/officeDocument/2006/relationships/customXml" Target="../ink/ink1383.xml"/><Relationship Id="rId518" Type="http://schemas.openxmlformats.org/officeDocument/2006/relationships/customXml" Target="../ink/ink1494.xml"/><Relationship Id="rId725" Type="http://schemas.openxmlformats.org/officeDocument/2006/relationships/image" Target="../media/image1535.png"/><Relationship Id="rId932" Type="http://schemas.openxmlformats.org/officeDocument/2006/relationships/image" Target="../media/image1638.png"/><Relationship Id="rId157" Type="http://schemas.openxmlformats.org/officeDocument/2006/relationships/customXml" Target="../ink/ink1313.xml"/><Relationship Id="rId364" Type="http://schemas.openxmlformats.org/officeDocument/2006/relationships/image" Target="../media/image1355.png"/><Relationship Id="rId1008" Type="http://schemas.openxmlformats.org/officeDocument/2006/relationships/image" Target="../media/image1676.png"/><Relationship Id="rId61" Type="http://schemas.openxmlformats.org/officeDocument/2006/relationships/customXml" Target="../ink/ink1265.xml"/><Relationship Id="rId571" Type="http://schemas.openxmlformats.org/officeDocument/2006/relationships/image" Target="../media/image1458.png"/><Relationship Id="rId669" Type="http://schemas.openxmlformats.org/officeDocument/2006/relationships/image" Target="../media/image1507.png"/><Relationship Id="rId876" Type="http://schemas.openxmlformats.org/officeDocument/2006/relationships/image" Target="../media/image1610.png"/><Relationship Id="rId19" Type="http://schemas.openxmlformats.org/officeDocument/2006/relationships/customXml" Target="../ink/ink1244.xml"/><Relationship Id="rId224" Type="http://schemas.openxmlformats.org/officeDocument/2006/relationships/image" Target="../media/image1286.png"/><Relationship Id="rId431" Type="http://schemas.openxmlformats.org/officeDocument/2006/relationships/image" Target="../media/image1388.png"/><Relationship Id="rId529" Type="http://schemas.openxmlformats.org/officeDocument/2006/relationships/image" Target="../media/image1437.png"/><Relationship Id="rId736" Type="http://schemas.openxmlformats.org/officeDocument/2006/relationships/customXml" Target="../ink/ink1603.xml"/><Relationship Id="rId168" Type="http://schemas.openxmlformats.org/officeDocument/2006/relationships/image" Target="../media/image1258.png"/><Relationship Id="rId943" Type="http://schemas.openxmlformats.org/officeDocument/2006/relationships/customXml" Target="../ink/ink1707.xml"/><Relationship Id="rId1019" Type="http://schemas.openxmlformats.org/officeDocument/2006/relationships/customXml" Target="../ink/ink1745.xml"/><Relationship Id="rId72" Type="http://schemas.openxmlformats.org/officeDocument/2006/relationships/image" Target="../media/image1211.png"/><Relationship Id="rId375" Type="http://schemas.openxmlformats.org/officeDocument/2006/relationships/customXml" Target="../ink/ink1422.xml"/><Relationship Id="rId582" Type="http://schemas.openxmlformats.org/officeDocument/2006/relationships/customXml" Target="../ink/ink1526.xml"/><Relationship Id="rId803" Type="http://schemas.openxmlformats.org/officeDocument/2006/relationships/image" Target="../media/image1574.png"/><Relationship Id="rId3" Type="http://schemas.openxmlformats.org/officeDocument/2006/relationships/customXml" Target="../ink/ink1236.xml"/><Relationship Id="rId235" Type="http://schemas.openxmlformats.org/officeDocument/2006/relationships/customXml" Target="../ink/ink1352.xml"/><Relationship Id="rId442" Type="http://schemas.openxmlformats.org/officeDocument/2006/relationships/customXml" Target="../ink/ink1456.xml"/><Relationship Id="rId887" Type="http://schemas.openxmlformats.org/officeDocument/2006/relationships/customXml" Target="../ink/ink1679.xml"/><Relationship Id="rId302" Type="http://schemas.openxmlformats.org/officeDocument/2006/relationships/image" Target="../media/image1324.png"/><Relationship Id="rId747" Type="http://schemas.openxmlformats.org/officeDocument/2006/relationships/image" Target="../media/image1546.png"/><Relationship Id="rId954" Type="http://schemas.openxmlformats.org/officeDocument/2006/relationships/image" Target="../media/image1649.png"/><Relationship Id="rId83" Type="http://schemas.openxmlformats.org/officeDocument/2006/relationships/customXml" Target="../ink/ink1276.xml"/><Relationship Id="rId179" Type="http://schemas.openxmlformats.org/officeDocument/2006/relationships/customXml" Target="../ink/ink1324.xml"/><Relationship Id="rId386" Type="http://schemas.openxmlformats.org/officeDocument/2006/relationships/image" Target="../media/image1366.png"/><Relationship Id="rId593" Type="http://schemas.openxmlformats.org/officeDocument/2006/relationships/image" Target="../media/image1469.png"/><Relationship Id="rId607" Type="http://schemas.openxmlformats.org/officeDocument/2006/relationships/image" Target="../media/image1476.png"/><Relationship Id="rId814" Type="http://schemas.openxmlformats.org/officeDocument/2006/relationships/customXml" Target="../ink/ink1642.xml"/><Relationship Id="rId246" Type="http://schemas.openxmlformats.org/officeDocument/2006/relationships/image" Target="../media/image1297.png"/><Relationship Id="rId453" Type="http://schemas.openxmlformats.org/officeDocument/2006/relationships/image" Target="../media/image1399.png"/><Relationship Id="rId660" Type="http://schemas.openxmlformats.org/officeDocument/2006/relationships/customXml" Target="../ink/ink1565.xml"/><Relationship Id="rId898" Type="http://schemas.openxmlformats.org/officeDocument/2006/relationships/image" Target="../media/image1621.png"/><Relationship Id="rId106" Type="http://schemas.openxmlformats.org/officeDocument/2006/relationships/image" Target="../media/image1227.png"/><Relationship Id="rId313" Type="http://schemas.openxmlformats.org/officeDocument/2006/relationships/customXml" Target="../ink/ink1391.xml"/><Relationship Id="rId758" Type="http://schemas.openxmlformats.org/officeDocument/2006/relationships/customXml" Target="../ink/ink1614.xml"/><Relationship Id="rId965" Type="http://schemas.openxmlformats.org/officeDocument/2006/relationships/customXml" Target="../ink/ink1718.xml"/><Relationship Id="rId10" Type="http://schemas.openxmlformats.org/officeDocument/2006/relationships/image" Target="../media/image1182.png"/><Relationship Id="rId94" Type="http://schemas.openxmlformats.org/officeDocument/2006/relationships/image" Target="../media/image1221.png"/><Relationship Id="rId397" Type="http://schemas.openxmlformats.org/officeDocument/2006/relationships/customXml" Target="../ink/ink1433.xml"/><Relationship Id="rId520" Type="http://schemas.openxmlformats.org/officeDocument/2006/relationships/customXml" Target="../ink/ink1495.xml"/><Relationship Id="rId618" Type="http://schemas.openxmlformats.org/officeDocument/2006/relationships/customXml" Target="../ink/ink1544.xml"/><Relationship Id="rId825" Type="http://schemas.openxmlformats.org/officeDocument/2006/relationships/customXml" Target="../ink/ink1648.xml"/><Relationship Id="rId257" Type="http://schemas.openxmlformats.org/officeDocument/2006/relationships/customXml" Target="../ink/ink1363.xml"/><Relationship Id="rId464" Type="http://schemas.openxmlformats.org/officeDocument/2006/relationships/customXml" Target="../ink/ink1467.xml"/><Relationship Id="rId1010" Type="http://schemas.openxmlformats.org/officeDocument/2006/relationships/image" Target="../media/image1677.png"/><Relationship Id="rId117" Type="http://schemas.openxmlformats.org/officeDocument/2006/relationships/customXml" Target="../ink/ink1293.xml"/><Relationship Id="rId671" Type="http://schemas.openxmlformats.org/officeDocument/2006/relationships/image" Target="../media/image1508.png"/><Relationship Id="rId769" Type="http://schemas.openxmlformats.org/officeDocument/2006/relationships/image" Target="../media/image1557.png"/><Relationship Id="rId976" Type="http://schemas.openxmlformats.org/officeDocument/2006/relationships/image" Target="../media/image1660.png"/><Relationship Id="rId324" Type="http://schemas.openxmlformats.org/officeDocument/2006/relationships/image" Target="../media/image1335.png"/><Relationship Id="rId531" Type="http://schemas.openxmlformats.org/officeDocument/2006/relationships/image" Target="../media/image1438.png"/><Relationship Id="rId629" Type="http://schemas.openxmlformats.org/officeDocument/2006/relationships/image" Target="../media/image148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9.xml"/><Relationship Id="rId21" Type="http://schemas.openxmlformats.org/officeDocument/2006/relationships/customXml" Target="../ink/ink1761.xml"/><Relationship Id="rId42" Type="http://schemas.openxmlformats.org/officeDocument/2006/relationships/image" Target="../media/image1706.png"/><Relationship Id="rId63" Type="http://schemas.openxmlformats.org/officeDocument/2006/relationships/customXml" Target="../ink/ink1782.xml"/><Relationship Id="rId84" Type="http://schemas.openxmlformats.org/officeDocument/2006/relationships/image" Target="../media/image1727.png"/><Relationship Id="rId138" Type="http://schemas.openxmlformats.org/officeDocument/2006/relationships/image" Target="../media/image1754.png"/><Relationship Id="rId159" Type="http://schemas.openxmlformats.org/officeDocument/2006/relationships/customXml" Target="../ink/ink1830.xml"/><Relationship Id="rId170" Type="http://schemas.openxmlformats.org/officeDocument/2006/relationships/image" Target="../media/image1770.png"/><Relationship Id="rId191" Type="http://schemas.openxmlformats.org/officeDocument/2006/relationships/customXml" Target="../ink/ink1846.xml"/><Relationship Id="rId205" Type="http://schemas.openxmlformats.org/officeDocument/2006/relationships/customXml" Target="../ink/ink1853.xml"/><Relationship Id="rId226" Type="http://schemas.openxmlformats.org/officeDocument/2006/relationships/image" Target="../media/image1798.png"/><Relationship Id="rId107" Type="http://schemas.openxmlformats.org/officeDocument/2006/relationships/customXml" Target="../ink/ink1804.xml"/><Relationship Id="rId11" Type="http://schemas.openxmlformats.org/officeDocument/2006/relationships/customXml" Target="../ink/ink1756.xml"/><Relationship Id="rId32" Type="http://schemas.openxmlformats.org/officeDocument/2006/relationships/image" Target="../media/image1701.png"/><Relationship Id="rId53" Type="http://schemas.openxmlformats.org/officeDocument/2006/relationships/customXml" Target="../ink/ink1777.xml"/><Relationship Id="rId74" Type="http://schemas.openxmlformats.org/officeDocument/2006/relationships/image" Target="../media/image1722.png"/><Relationship Id="rId128" Type="http://schemas.openxmlformats.org/officeDocument/2006/relationships/image" Target="../media/image1749.png"/><Relationship Id="rId149" Type="http://schemas.openxmlformats.org/officeDocument/2006/relationships/customXml" Target="../ink/ink1825.xml"/><Relationship Id="rId5" Type="http://schemas.openxmlformats.org/officeDocument/2006/relationships/customXml" Target="../ink/ink1753.xml"/><Relationship Id="rId95" Type="http://schemas.openxmlformats.org/officeDocument/2006/relationships/customXml" Target="../ink/ink1798.xml"/><Relationship Id="rId160" Type="http://schemas.openxmlformats.org/officeDocument/2006/relationships/image" Target="../media/image1765.png"/><Relationship Id="rId181" Type="http://schemas.openxmlformats.org/officeDocument/2006/relationships/customXml" Target="../ink/ink1841.xml"/><Relationship Id="rId216" Type="http://schemas.openxmlformats.org/officeDocument/2006/relationships/image" Target="../media/image1793.png"/><Relationship Id="rId237" Type="http://schemas.openxmlformats.org/officeDocument/2006/relationships/customXml" Target="../ink/ink1869.xml"/><Relationship Id="rId22" Type="http://schemas.openxmlformats.org/officeDocument/2006/relationships/image" Target="../media/image1696.png"/><Relationship Id="rId43" Type="http://schemas.openxmlformats.org/officeDocument/2006/relationships/customXml" Target="../ink/ink1772.xml"/><Relationship Id="rId64" Type="http://schemas.openxmlformats.org/officeDocument/2006/relationships/image" Target="../media/image1717.png"/><Relationship Id="rId118" Type="http://schemas.openxmlformats.org/officeDocument/2006/relationships/image" Target="../media/image1744.png"/><Relationship Id="rId139" Type="http://schemas.openxmlformats.org/officeDocument/2006/relationships/customXml" Target="../ink/ink1820.xml"/><Relationship Id="rId85" Type="http://schemas.openxmlformats.org/officeDocument/2006/relationships/customXml" Target="../ink/ink1793.xml"/><Relationship Id="rId150" Type="http://schemas.openxmlformats.org/officeDocument/2006/relationships/image" Target="../media/image1760.png"/><Relationship Id="rId171" Type="http://schemas.openxmlformats.org/officeDocument/2006/relationships/customXml" Target="../ink/ink1836.xml"/><Relationship Id="rId192" Type="http://schemas.openxmlformats.org/officeDocument/2006/relationships/image" Target="../media/image1781.png"/><Relationship Id="rId206" Type="http://schemas.openxmlformats.org/officeDocument/2006/relationships/image" Target="../media/image1788.png"/><Relationship Id="rId227" Type="http://schemas.openxmlformats.org/officeDocument/2006/relationships/customXml" Target="../ink/ink1864.xml"/><Relationship Id="rId12" Type="http://schemas.openxmlformats.org/officeDocument/2006/relationships/image" Target="../media/image1691.png"/><Relationship Id="rId33" Type="http://schemas.openxmlformats.org/officeDocument/2006/relationships/customXml" Target="../ink/ink1767.xml"/><Relationship Id="rId108" Type="http://schemas.openxmlformats.org/officeDocument/2006/relationships/image" Target="../media/image1739.png"/><Relationship Id="rId129" Type="http://schemas.openxmlformats.org/officeDocument/2006/relationships/customXml" Target="../ink/ink1815.xml"/><Relationship Id="rId54" Type="http://schemas.openxmlformats.org/officeDocument/2006/relationships/image" Target="../media/image1712.png"/><Relationship Id="rId75" Type="http://schemas.openxmlformats.org/officeDocument/2006/relationships/customXml" Target="../ink/ink1788.xml"/><Relationship Id="rId96" Type="http://schemas.openxmlformats.org/officeDocument/2006/relationships/image" Target="../media/image1733.png"/><Relationship Id="rId140" Type="http://schemas.openxmlformats.org/officeDocument/2006/relationships/image" Target="../media/image1755.png"/><Relationship Id="rId161" Type="http://schemas.openxmlformats.org/officeDocument/2006/relationships/customXml" Target="../ink/ink1831.xml"/><Relationship Id="rId182" Type="http://schemas.openxmlformats.org/officeDocument/2006/relationships/image" Target="../media/image1776.png"/><Relationship Id="rId217" Type="http://schemas.openxmlformats.org/officeDocument/2006/relationships/customXml" Target="../ink/ink1859.xml"/><Relationship Id="rId6" Type="http://schemas.openxmlformats.org/officeDocument/2006/relationships/image" Target="../media/image1178.png"/><Relationship Id="rId238" Type="http://schemas.openxmlformats.org/officeDocument/2006/relationships/image" Target="../media/image1804.png"/><Relationship Id="rId23" Type="http://schemas.openxmlformats.org/officeDocument/2006/relationships/customXml" Target="../ink/ink1762.xml"/><Relationship Id="rId119" Type="http://schemas.openxmlformats.org/officeDocument/2006/relationships/customXml" Target="../ink/ink1810.xml"/><Relationship Id="rId44" Type="http://schemas.openxmlformats.org/officeDocument/2006/relationships/image" Target="../media/image1707.png"/><Relationship Id="rId65" Type="http://schemas.openxmlformats.org/officeDocument/2006/relationships/customXml" Target="../ink/ink1783.xml"/><Relationship Id="rId86" Type="http://schemas.openxmlformats.org/officeDocument/2006/relationships/image" Target="../media/image1728.png"/><Relationship Id="rId130" Type="http://schemas.openxmlformats.org/officeDocument/2006/relationships/image" Target="../media/image1750.png"/><Relationship Id="rId151" Type="http://schemas.openxmlformats.org/officeDocument/2006/relationships/customXml" Target="../ink/ink1826.xml"/><Relationship Id="rId172" Type="http://schemas.openxmlformats.org/officeDocument/2006/relationships/image" Target="../media/image1771.png"/><Relationship Id="rId193" Type="http://schemas.openxmlformats.org/officeDocument/2006/relationships/customXml" Target="../ink/ink1847.xml"/><Relationship Id="rId207" Type="http://schemas.openxmlformats.org/officeDocument/2006/relationships/customXml" Target="../ink/ink1854.xml"/><Relationship Id="rId228" Type="http://schemas.openxmlformats.org/officeDocument/2006/relationships/image" Target="../media/image1799.png"/><Relationship Id="rId13" Type="http://schemas.openxmlformats.org/officeDocument/2006/relationships/customXml" Target="../ink/ink1757.xml"/><Relationship Id="rId109" Type="http://schemas.openxmlformats.org/officeDocument/2006/relationships/customXml" Target="../ink/ink1805.xml"/><Relationship Id="rId34" Type="http://schemas.openxmlformats.org/officeDocument/2006/relationships/image" Target="../media/image1702.png"/><Relationship Id="rId55" Type="http://schemas.openxmlformats.org/officeDocument/2006/relationships/customXml" Target="../ink/ink1778.xml"/><Relationship Id="rId76" Type="http://schemas.openxmlformats.org/officeDocument/2006/relationships/image" Target="../media/image1723.png"/><Relationship Id="rId97" Type="http://schemas.openxmlformats.org/officeDocument/2006/relationships/customXml" Target="../ink/ink1799.xml"/><Relationship Id="rId120" Type="http://schemas.openxmlformats.org/officeDocument/2006/relationships/image" Target="../media/image1745.png"/><Relationship Id="rId141" Type="http://schemas.openxmlformats.org/officeDocument/2006/relationships/customXml" Target="../ink/ink1821.xml"/><Relationship Id="rId7" Type="http://schemas.openxmlformats.org/officeDocument/2006/relationships/customXml" Target="../ink/ink1754.xml"/><Relationship Id="rId162" Type="http://schemas.openxmlformats.org/officeDocument/2006/relationships/image" Target="../media/image1766.png"/><Relationship Id="rId183" Type="http://schemas.openxmlformats.org/officeDocument/2006/relationships/customXml" Target="../ink/ink1842.xml"/><Relationship Id="rId218" Type="http://schemas.openxmlformats.org/officeDocument/2006/relationships/image" Target="../media/image1794.png"/><Relationship Id="rId239" Type="http://schemas.openxmlformats.org/officeDocument/2006/relationships/image" Target="../media/image1805.emf"/><Relationship Id="rId24" Type="http://schemas.openxmlformats.org/officeDocument/2006/relationships/image" Target="../media/image1697.png"/><Relationship Id="rId45" Type="http://schemas.openxmlformats.org/officeDocument/2006/relationships/customXml" Target="../ink/ink1773.xml"/><Relationship Id="rId66" Type="http://schemas.openxmlformats.org/officeDocument/2006/relationships/image" Target="../media/image1718.png"/><Relationship Id="rId87" Type="http://schemas.openxmlformats.org/officeDocument/2006/relationships/customXml" Target="../ink/ink1794.xml"/><Relationship Id="rId110" Type="http://schemas.openxmlformats.org/officeDocument/2006/relationships/image" Target="../media/image1740.png"/><Relationship Id="rId131" Type="http://schemas.openxmlformats.org/officeDocument/2006/relationships/customXml" Target="../ink/ink1816.xml"/><Relationship Id="rId152" Type="http://schemas.openxmlformats.org/officeDocument/2006/relationships/image" Target="../media/image1761.png"/><Relationship Id="rId173" Type="http://schemas.openxmlformats.org/officeDocument/2006/relationships/customXml" Target="../ink/ink1837.xml"/><Relationship Id="rId194" Type="http://schemas.openxmlformats.org/officeDocument/2006/relationships/image" Target="../media/image1782.png"/><Relationship Id="rId208" Type="http://schemas.openxmlformats.org/officeDocument/2006/relationships/image" Target="../media/image1789.png"/><Relationship Id="rId229" Type="http://schemas.openxmlformats.org/officeDocument/2006/relationships/customXml" Target="../ink/ink1865.xml"/><Relationship Id="rId240" Type="http://schemas.openxmlformats.org/officeDocument/2006/relationships/image" Target="../media/image1806.emf"/><Relationship Id="rId14" Type="http://schemas.openxmlformats.org/officeDocument/2006/relationships/image" Target="../media/image1692.png"/><Relationship Id="rId35" Type="http://schemas.openxmlformats.org/officeDocument/2006/relationships/customXml" Target="../ink/ink1768.xml"/><Relationship Id="rId56" Type="http://schemas.openxmlformats.org/officeDocument/2006/relationships/image" Target="../media/image1713.png"/><Relationship Id="rId77" Type="http://schemas.openxmlformats.org/officeDocument/2006/relationships/customXml" Target="../ink/ink1789.xml"/><Relationship Id="rId100" Type="http://schemas.openxmlformats.org/officeDocument/2006/relationships/image" Target="../media/image1735.png"/><Relationship Id="rId8" Type="http://schemas.openxmlformats.org/officeDocument/2006/relationships/image" Target="../media/image1689.png"/><Relationship Id="rId98" Type="http://schemas.openxmlformats.org/officeDocument/2006/relationships/image" Target="../media/image1734.png"/><Relationship Id="rId121" Type="http://schemas.openxmlformats.org/officeDocument/2006/relationships/customXml" Target="../ink/ink1811.xml"/><Relationship Id="rId142" Type="http://schemas.openxmlformats.org/officeDocument/2006/relationships/image" Target="../media/image1756.png"/><Relationship Id="rId163" Type="http://schemas.openxmlformats.org/officeDocument/2006/relationships/customXml" Target="../ink/ink1832.xml"/><Relationship Id="rId184" Type="http://schemas.openxmlformats.org/officeDocument/2006/relationships/image" Target="../media/image1777.png"/><Relationship Id="rId219" Type="http://schemas.openxmlformats.org/officeDocument/2006/relationships/customXml" Target="../ink/ink1860.xml"/><Relationship Id="rId230" Type="http://schemas.openxmlformats.org/officeDocument/2006/relationships/image" Target="../media/image1800.png"/><Relationship Id="rId25" Type="http://schemas.openxmlformats.org/officeDocument/2006/relationships/customXml" Target="../ink/ink1763.xml"/><Relationship Id="rId46" Type="http://schemas.openxmlformats.org/officeDocument/2006/relationships/image" Target="../media/image1708.png"/><Relationship Id="rId67" Type="http://schemas.openxmlformats.org/officeDocument/2006/relationships/customXml" Target="../ink/ink1784.xml"/><Relationship Id="rId88" Type="http://schemas.openxmlformats.org/officeDocument/2006/relationships/image" Target="../media/image1729.png"/><Relationship Id="rId111" Type="http://schemas.openxmlformats.org/officeDocument/2006/relationships/customXml" Target="../ink/ink1806.xml"/><Relationship Id="rId132" Type="http://schemas.openxmlformats.org/officeDocument/2006/relationships/image" Target="../media/image1751.png"/><Relationship Id="rId153" Type="http://schemas.openxmlformats.org/officeDocument/2006/relationships/customXml" Target="../ink/ink1827.xml"/><Relationship Id="rId174" Type="http://schemas.openxmlformats.org/officeDocument/2006/relationships/image" Target="../media/image1772.png"/><Relationship Id="rId195" Type="http://schemas.openxmlformats.org/officeDocument/2006/relationships/customXml" Target="../ink/ink1848.xml"/><Relationship Id="rId209" Type="http://schemas.openxmlformats.org/officeDocument/2006/relationships/customXml" Target="../ink/ink1855.xml"/><Relationship Id="rId220" Type="http://schemas.openxmlformats.org/officeDocument/2006/relationships/image" Target="../media/image1795.png"/><Relationship Id="rId241" Type="http://schemas.openxmlformats.org/officeDocument/2006/relationships/image" Target="../media/image1807.png"/><Relationship Id="rId15" Type="http://schemas.openxmlformats.org/officeDocument/2006/relationships/customXml" Target="../ink/ink1758.xml"/><Relationship Id="rId36" Type="http://schemas.openxmlformats.org/officeDocument/2006/relationships/image" Target="../media/image1703.png"/><Relationship Id="rId57" Type="http://schemas.openxmlformats.org/officeDocument/2006/relationships/customXml" Target="../ink/ink1779.xml"/><Relationship Id="rId106" Type="http://schemas.openxmlformats.org/officeDocument/2006/relationships/image" Target="../media/image1738.png"/><Relationship Id="rId127" Type="http://schemas.openxmlformats.org/officeDocument/2006/relationships/customXml" Target="../ink/ink1814.xml"/><Relationship Id="rId10" Type="http://schemas.openxmlformats.org/officeDocument/2006/relationships/image" Target="../media/image1690.png"/><Relationship Id="rId31" Type="http://schemas.openxmlformats.org/officeDocument/2006/relationships/customXml" Target="../ink/ink1766.xml"/><Relationship Id="rId52" Type="http://schemas.openxmlformats.org/officeDocument/2006/relationships/image" Target="../media/image1711.png"/><Relationship Id="rId73" Type="http://schemas.openxmlformats.org/officeDocument/2006/relationships/customXml" Target="../ink/ink1787.xml"/><Relationship Id="rId78" Type="http://schemas.openxmlformats.org/officeDocument/2006/relationships/image" Target="../media/image1724.png"/><Relationship Id="rId94" Type="http://schemas.openxmlformats.org/officeDocument/2006/relationships/image" Target="../media/image1732.png"/><Relationship Id="rId99" Type="http://schemas.openxmlformats.org/officeDocument/2006/relationships/customXml" Target="../ink/ink1800.xml"/><Relationship Id="rId101" Type="http://schemas.openxmlformats.org/officeDocument/2006/relationships/customXml" Target="../ink/ink1801.xml"/><Relationship Id="rId122" Type="http://schemas.openxmlformats.org/officeDocument/2006/relationships/image" Target="../media/image1746.png"/><Relationship Id="rId143" Type="http://schemas.openxmlformats.org/officeDocument/2006/relationships/customXml" Target="../ink/ink1822.xml"/><Relationship Id="rId148" Type="http://schemas.openxmlformats.org/officeDocument/2006/relationships/image" Target="../media/image1759.png"/><Relationship Id="rId164" Type="http://schemas.openxmlformats.org/officeDocument/2006/relationships/image" Target="../media/image1767.png"/><Relationship Id="rId169" Type="http://schemas.openxmlformats.org/officeDocument/2006/relationships/customXml" Target="../ink/ink1835.xml"/><Relationship Id="rId185" Type="http://schemas.openxmlformats.org/officeDocument/2006/relationships/customXml" Target="../ink/ink1843.xml"/><Relationship Id="rId4" Type="http://schemas.openxmlformats.org/officeDocument/2006/relationships/image" Target="../media/image275.png"/><Relationship Id="rId9" Type="http://schemas.openxmlformats.org/officeDocument/2006/relationships/customXml" Target="../ink/ink1755.xml"/><Relationship Id="rId180" Type="http://schemas.openxmlformats.org/officeDocument/2006/relationships/image" Target="../media/image1775.png"/><Relationship Id="rId210" Type="http://schemas.openxmlformats.org/officeDocument/2006/relationships/image" Target="../media/image1790.png"/><Relationship Id="rId215" Type="http://schemas.openxmlformats.org/officeDocument/2006/relationships/customXml" Target="../ink/ink1858.xml"/><Relationship Id="rId236" Type="http://schemas.openxmlformats.org/officeDocument/2006/relationships/image" Target="../media/image1803.png"/><Relationship Id="rId26" Type="http://schemas.openxmlformats.org/officeDocument/2006/relationships/image" Target="../media/image1698.png"/><Relationship Id="rId231" Type="http://schemas.openxmlformats.org/officeDocument/2006/relationships/customXml" Target="../ink/ink1866.xml"/><Relationship Id="rId47" Type="http://schemas.openxmlformats.org/officeDocument/2006/relationships/customXml" Target="../ink/ink1774.xml"/><Relationship Id="rId68" Type="http://schemas.openxmlformats.org/officeDocument/2006/relationships/image" Target="../media/image1719.png"/><Relationship Id="rId89" Type="http://schemas.openxmlformats.org/officeDocument/2006/relationships/customXml" Target="../ink/ink1795.xml"/><Relationship Id="rId112" Type="http://schemas.openxmlformats.org/officeDocument/2006/relationships/image" Target="../media/image1741.png"/><Relationship Id="rId133" Type="http://schemas.openxmlformats.org/officeDocument/2006/relationships/customXml" Target="../ink/ink1817.xml"/><Relationship Id="rId154" Type="http://schemas.openxmlformats.org/officeDocument/2006/relationships/image" Target="../media/image1762.png"/><Relationship Id="rId175" Type="http://schemas.openxmlformats.org/officeDocument/2006/relationships/customXml" Target="../ink/ink1838.xml"/><Relationship Id="rId196" Type="http://schemas.openxmlformats.org/officeDocument/2006/relationships/image" Target="../media/image1783.png"/><Relationship Id="rId200" Type="http://schemas.openxmlformats.org/officeDocument/2006/relationships/image" Target="../media/image1785.png"/><Relationship Id="rId16" Type="http://schemas.openxmlformats.org/officeDocument/2006/relationships/image" Target="../media/image1693.png"/><Relationship Id="rId221" Type="http://schemas.openxmlformats.org/officeDocument/2006/relationships/customXml" Target="../ink/ink1861.xml"/><Relationship Id="rId37" Type="http://schemas.openxmlformats.org/officeDocument/2006/relationships/customXml" Target="../ink/ink1769.xml"/><Relationship Id="rId58" Type="http://schemas.openxmlformats.org/officeDocument/2006/relationships/image" Target="../media/image1714.png"/><Relationship Id="rId79" Type="http://schemas.openxmlformats.org/officeDocument/2006/relationships/customXml" Target="../ink/ink1790.xml"/><Relationship Id="rId102" Type="http://schemas.openxmlformats.org/officeDocument/2006/relationships/image" Target="../media/image1736.png"/><Relationship Id="rId123" Type="http://schemas.openxmlformats.org/officeDocument/2006/relationships/customXml" Target="../ink/ink1812.xml"/><Relationship Id="rId144" Type="http://schemas.openxmlformats.org/officeDocument/2006/relationships/image" Target="../media/image1757.png"/><Relationship Id="rId90" Type="http://schemas.openxmlformats.org/officeDocument/2006/relationships/image" Target="../media/image1730.png"/><Relationship Id="rId165" Type="http://schemas.openxmlformats.org/officeDocument/2006/relationships/customXml" Target="../ink/ink1833.xml"/><Relationship Id="rId186" Type="http://schemas.openxmlformats.org/officeDocument/2006/relationships/image" Target="../media/image1778.png"/><Relationship Id="rId211" Type="http://schemas.openxmlformats.org/officeDocument/2006/relationships/customXml" Target="../ink/ink1856.xml"/><Relationship Id="rId232" Type="http://schemas.openxmlformats.org/officeDocument/2006/relationships/image" Target="../media/image1801.png"/><Relationship Id="rId27" Type="http://schemas.openxmlformats.org/officeDocument/2006/relationships/customXml" Target="../ink/ink1764.xml"/><Relationship Id="rId48" Type="http://schemas.openxmlformats.org/officeDocument/2006/relationships/image" Target="../media/image1709.png"/><Relationship Id="rId69" Type="http://schemas.openxmlformats.org/officeDocument/2006/relationships/customXml" Target="../ink/ink1785.xml"/><Relationship Id="rId113" Type="http://schemas.openxmlformats.org/officeDocument/2006/relationships/customXml" Target="../ink/ink1807.xml"/><Relationship Id="rId134" Type="http://schemas.openxmlformats.org/officeDocument/2006/relationships/image" Target="../media/image1752.png"/><Relationship Id="rId80" Type="http://schemas.openxmlformats.org/officeDocument/2006/relationships/image" Target="../media/image1725.png"/><Relationship Id="rId155" Type="http://schemas.openxmlformats.org/officeDocument/2006/relationships/customXml" Target="../ink/ink1828.xml"/><Relationship Id="rId176" Type="http://schemas.openxmlformats.org/officeDocument/2006/relationships/image" Target="../media/image1773.png"/><Relationship Id="rId197" Type="http://schemas.openxmlformats.org/officeDocument/2006/relationships/customXml" Target="../ink/ink1849.xml"/><Relationship Id="rId201" Type="http://schemas.openxmlformats.org/officeDocument/2006/relationships/customXml" Target="../ink/ink1851.xml"/><Relationship Id="rId222" Type="http://schemas.openxmlformats.org/officeDocument/2006/relationships/image" Target="../media/image1796.png"/><Relationship Id="rId17" Type="http://schemas.openxmlformats.org/officeDocument/2006/relationships/customXml" Target="../ink/ink1759.xml"/><Relationship Id="rId38" Type="http://schemas.openxmlformats.org/officeDocument/2006/relationships/image" Target="../media/image1704.png"/><Relationship Id="rId59" Type="http://schemas.openxmlformats.org/officeDocument/2006/relationships/customXml" Target="../ink/ink1780.xml"/><Relationship Id="rId103" Type="http://schemas.openxmlformats.org/officeDocument/2006/relationships/customXml" Target="../ink/ink1802.xml"/><Relationship Id="rId124" Type="http://schemas.openxmlformats.org/officeDocument/2006/relationships/image" Target="../media/image1747.png"/><Relationship Id="rId70" Type="http://schemas.openxmlformats.org/officeDocument/2006/relationships/image" Target="../media/image1720.png"/><Relationship Id="rId91" Type="http://schemas.openxmlformats.org/officeDocument/2006/relationships/customXml" Target="../ink/ink1796.xml"/><Relationship Id="rId145" Type="http://schemas.openxmlformats.org/officeDocument/2006/relationships/customXml" Target="../ink/ink1823.xml"/><Relationship Id="rId166" Type="http://schemas.openxmlformats.org/officeDocument/2006/relationships/image" Target="../media/image1768.png"/><Relationship Id="rId187" Type="http://schemas.openxmlformats.org/officeDocument/2006/relationships/customXml" Target="../ink/ink18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91.png"/><Relationship Id="rId233" Type="http://schemas.openxmlformats.org/officeDocument/2006/relationships/customXml" Target="../ink/ink1867.xml"/><Relationship Id="rId28" Type="http://schemas.openxmlformats.org/officeDocument/2006/relationships/image" Target="../media/image1699.png"/><Relationship Id="rId49" Type="http://schemas.openxmlformats.org/officeDocument/2006/relationships/customXml" Target="../ink/ink1775.xml"/><Relationship Id="rId114" Type="http://schemas.openxmlformats.org/officeDocument/2006/relationships/image" Target="../media/image1742.png"/><Relationship Id="rId60" Type="http://schemas.openxmlformats.org/officeDocument/2006/relationships/image" Target="../media/image1715.png"/><Relationship Id="rId81" Type="http://schemas.openxmlformats.org/officeDocument/2006/relationships/customXml" Target="../ink/ink1791.xml"/><Relationship Id="rId135" Type="http://schemas.openxmlformats.org/officeDocument/2006/relationships/customXml" Target="../ink/ink1818.xml"/><Relationship Id="rId156" Type="http://schemas.openxmlformats.org/officeDocument/2006/relationships/image" Target="../media/image1763.png"/><Relationship Id="rId177" Type="http://schemas.openxmlformats.org/officeDocument/2006/relationships/customXml" Target="../ink/ink1839.xml"/><Relationship Id="rId198" Type="http://schemas.openxmlformats.org/officeDocument/2006/relationships/image" Target="../media/image1784.png"/><Relationship Id="rId202" Type="http://schemas.openxmlformats.org/officeDocument/2006/relationships/image" Target="../media/image1786.png"/><Relationship Id="rId223" Type="http://schemas.openxmlformats.org/officeDocument/2006/relationships/customXml" Target="../ink/ink1862.xml"/><Relationship Id="rId18" Type="http://schemas.openxmlformats.org/officeDocument/2006/relationships/image" Target="../media/image1694.png"/><Relationship Id="rId39" Type="http://schemas.openxmlformats.org/officeDocument/2006/relationships/customXml" Target="../ink/ink1770.xml"/><Relationship Id="rId50" Type="http://schemas.openxmlformats.org/officeDocument/2006/relationships/image" Target="../media/image1710.png"/><Relationship Id="rId104" Type="http://schemas.openxmlformats.org/officeDocument/2006/relationships/image" Target="../media/image1737.png"/><Relationship Id="rId125" Type="http://schemas.openxmlformats.org/officeDocument/2006/relationships/customXml" Target="../ink/ink1813.xml"/><Relationship Id="rId146" Type="http://schemas.openxmlformats.org/officeDocument/2006/relationships/image" Target="../media/image1758.png"/><Relationship Id="rId167" Type="http://schemas.openxmlformats.org/officeDocument/2006/relationships/customXml" Target="../ink/ink1834.xml"/><Relationship Id="rId188" Type="http://schemas.openxmlformats.org/officeDocument/2006/relationships/image" Target="../media/image1779.png"/><Relationship Id="rId71" Type="http://schemas.openxmlformats.org/officeDocument/2006/relationships/customXml" Target="../ink/ink1786.xml"/><Relationship Id="rId92" Type="http://schemas.openxmlformats.org/officeDocument/2006/relationships/image" Target="../media/image1731.png"/><Relationship Id="rId213" Type="http://schemas.openxmlformats.org/officeDocument/2006/relationships/customXml" Target="../ink/ink1857.xml"/><Relationship Id="rId234" Type="http://schemas.openxmlformats.org/officeDocument/2006/relationships/image" Target="../media/image1802.png"/><Relationship Id="rId2" Type="http://schemas.openxmlformats.org/officeDocument/2006/relationships/image" Target="../media/image5.emf"/><Relationship Id="rId29" Type="http://schemas.openxmlformats.org/officeDocument/2006/relationships/customXml" Target="../ink/ink1765.xml"/><Relationship Id="rId40" Type="http://schemas.openxmlformats.org/officeDocument/2006/relationships/image" Target="../media/image1705.png"/><Relationship Id="rId115" Type="http://schemas.openxmlformats.org/officeDocument/2006/relationships/customXml" Target="../ink/ink1808.xml"/><Relationship Id="rId136" Type="http://schemas.openxmlformats.org/officeDocument/2006/relationships/image" Target="../media/image1753.png"/><Relationship Id="rId157" Type="http://schemas.openxmlformats.org/officeDocument/2006/relationships/customXml" Target="../ink/ink1829.xml"/><Relationship Id="rId178" Type="http://schemas.openxmlformats.org/officeDocument/2006/relationships/image" Target="../media/image1774.png"/><Relationship Id="rId61" Type="http://schemas.openxmlformats.org/officeDocument/2006/relationships/customXml" Target="../ink/ink1781.xml"/><Relationship Id="rId82" Type="http://schemas.openxmlformats.org/officeDocument/2006/relationships/image" Target="../media/image1726.png"/><Relationship Id="rId199" Type="http://schemas.openxmlformats.org/officeDocument/2006/relationships/customXml" Target="../ink/ink1850.xml"/><Relationship Id="rId203" Type="http://schemas.openxmlformats.org/officeDocument/2006/relationships/customXml" Target="../ink/ink1852.xml"/><Relationship Id="rId19" Type="http://schemas.openxmlformats.org/officeDocument/2006/relationships/customXml" Target="../ink/ink1760.xml"/><Relationship Id="rId224" Type="http://schemas.openxmlformats.org/officeDocument/2006/relationships/image" Target="../media/image1797.png"/><Relationship Id="rId30" Type="http://schemas.openxmlformats.org/officeDocument/2006/relationships/image" Target="../media/image1700.png"/><Relationship Id="rId105" Type="http://schemas.openxmlformats.org/officeDocument/2006/relationships/customXml" Target="../ink/ink1803.xml"/><Relationship Id="rId126" Type="http://schemas.openxmlformats.org/officeDocument/2006/relationships/image" Target="../media/image1748.png"/><Relationship Id="rId147" Type="http://schemas.openxmlformats.org/officeDocument/2006/relationships/customXml" Target="../ink/ink1824.xml"/><Relationship Id="rId168" Type="http://schemas.openxmlformats.org/officeDocument/2006/relationships/image" Target="../media/image1769.png"/><Relationship Id="rId51" Type="http://schemas.openxmlformats.org/officeDocument/2006/relationships/customXml" Target="../ink/ink1776.xml"/><Relationship Id="rId72" Type="http://schemas.openxmlformats.org/officeDocument/2006/relationships/image" Target="../media/image1721.png"/><Relationship Id="rId93" Type="http://schemas.openxmlformats.org/officeDocument/2006/relationships/customXml" Target="../ink/ink1797.xml"/><Relationship Id="rId189" Type="http://schemas.openxmlformats.org/officeDocument/2006/relationships/customXml" Target="../ink/ink1845.xml"/><Relationship Id="rId3" Type="http://schemas.openxmlformats.org/officeDocument/2006/relationships/customXml" Target="../ink/ink1752.xml"/><Relationship Id="rId214" Type="http://schemas.openxmlformats.org/officeDocument/2006/relationships/image" Target="../media/image1792.png"/><Relationship Id="rId235" Type="http://schemas.openxmlformats.org/officeDocument/2006/relationships/customXml" Target="../ink/ink1868.xml"/><Relationship Id="rId116" Type="http://schemas.openxmlformats.org/officeDocument/2006/relationships/image" Target="../media/image1743.png"/><Relationship Id="rId137" Type="http://schemas.openxmlformats.org/officeDocument/2006/relationships/customXml" Target="../ink/ink1819.xml"/><Relationship Id="rId158" Type="http://schemas.openxmlformats.org/officeDocument/2006/relationships/image" Target="../media/image1764.png"/><Relationship Id="rId20" Type="http://schemas.openxmlformats.org/officeDocument/2006/relationships/image" Target="../media/image1695.png"/><Relationship Id="rId41" Type="http://schemas.openxmlformats.org/officeDocument/2006/relationships/customXml" Target="../ink/ink1771.xml"/><Relationship Id="rId62" Type="http://schemas.openxmlformats.org/officeDocument/2006/relationships/image" Target="../media/image1716.png"/><Relationship Id="rId83" Type="http://schemas.openxmlformats.org/officeDocument/2006/relationships/customXml" Target="../ink/ink1792.xml"/><Relationship Id="rId179" Type="http://schemas.openxmlformats.org/officeDocument/2006/relationships/customXml" Target="../ink/ink1840.xml"/><Relationship Id="rId190" Type="http://schemas.openxmlformats.org/officeDocument/2006/relationships/image" Target="../media/image1780.png"/><Relationship Id="rId204" Type="http://schemas.openxmlformats.org/officeDocument/2006/relationships/image" Target="../media/image1787.png"/><Relationship Id="rId225" Type="http://schemas.openxmlformats.org/officeDocument/2006/relationships/customXml" Target="../ink/ink186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75.xml"/><Relationship Id="rId18" Type="http://schemas.openxmlformats.org/officeDocument/2006/relationships/image" Target="../media/image1816.png"/><Relationship Id="rId26" Type="http://schemas.openxmlformats.org/officeDocument/2006/relationships/image" Target="../media/image1820.png"/><Relationship Id="rId3" Type="http://schemas.openxmlformats.org/officeDocument/2006/relationships/customXml" Target="../ink/ink1870.xml"/><Relationship Id="rId21" Type="http://schemas.openxmlformats.org/officeDocument/2006/relationships/customXml" Target="../ink/ink1879.xml"/><Relationship Id="rId34" Type="http://schemas.openxmlformats.org/officeDocument/2006/relationships/image" Target="../media/image1825.png"/><Relationship Id="rId7" Type="http://schemas.openxmlformats.org/officeDocument/2006/relationships/customXml" Target="../ink/ink1872.xml"/><Relationship Id="rId12" Type="http://schemas.openxmlformats.org/officeDocument/2006/relationships/image" Target="../media/image1813.png"/><Relationship Id="rId17" Type="http://schemas.openxmlformats.org/officeDocument/2006/relationships/customXml" Target="../ink/ink1877.xml"/><Relationship Id="rId25" Type="http://schemas.openxmlformats.org/officeDocument/2006/relationships/customXml" Target="../ink/ink1881.xml"/><Relationship Id="rId33" Type="http://schemas.openxmlformats.org/officeDocument/2006/relationships/image" Target="../media/image1824.emf"/><Relationship Id="rId2" Type="http://schemas.openxmlformats.org/officeDocument/2006/relationships/image" Target="../media/image1808.emf"/><Relationship Id="rId16" Type="http://schemas.openxmlformats.org/officeDocument/2006/relationships/image" Target="../media/image1815.png"/><Relationship Id="rId20" Type="http://schemas.openxmlformats.org/officeDocument/2006/relationships/image" Target="../media/image1817.png"/><Relationship Id="rId29" Type="http://schemas.openxmlformats.org/officeDocument/2006/relationships/customXml" Target="../ink/ink18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0.png"/><Relationship Id="rId11" Type="http://schemas.openxmlformats.org/officeDocument/2006/relationships/customXml" Target="../ink/ink1874.xml"/><Relationship Id="rId24" Type="http://schemas.openxmlformats.org/officeDocument/2006/relationships/image" Target="../media/image1819.png"/><Relationship Id="rId32" Type="http://schemas.openxmlformats.org/officeDocument/2006/relationships/image" Target="../media/image1823.png"/><Relationship Id="rId5" Type="http://schemas.openxmlformats.org/officeDocument/2006/relationships/customXml" Target="../ink/ink1871.xml"/><Relationship Id="rId15" Type="http://schemas.openxmlformats.org/officeDocument/2006/relationships/customXml" Target="../ink/ink1876.xml"/><Relationship Id="rId23" Type="http://schemas.openxmlformats.org/officeDocument/2006/relationships/customXml" Target="../ink/ink1880.xml"/><Relationship Id="rId28" Type="http://schemas.openxmlformats.org/officeDocument/2006/relationships/image" Target="../media/image1821.png"/><Relationship Id="rId10" Type="http://schemas.openxmlformats.org/officeDocument/2006/relationships/image" Target="../media/image1812.png"/><Relationship Id="rId19" Type="http://schemas.openxmlformats.org/officeDocument/2006/relationships/customXml" Target="../ink/ink1878.xml"/><Relationship Id="rId31" Type="http://schemas.openxmlformats.org/officeDocument/2006/relationships/customXml" Target="../ink/ink1884.xml"/><Relationship Id="rId4" Type="http://schemas.openxmlformats.org/officeDocument/2006/relationships/image" Target="../media/image1809.png"/><Relationship Id="rId9" Type="http://schemas.openxmlformats.org/officeDocument/2006/relationships/customXml" Target="../ink/ink1873.xml"/><Relationship Id="rId14" Type="http://schemas.openxmlformats.org/officeDocument/2006/relationships/image" Target="../media/image1814.png"/><Relationship Id="rId22" Type="http://schemas.openxmlformats.org/officeDocument/2006/relationships/image" Target="../media/image1818.png"/><Relationship Id="rId27" Type="http://schemas.openxmlformats.org/officeDocument/2006/relationships/customXml" Target="../ink/ink1882.xml"/><Relationship Id="rId30" Type="http://schemas.openxmlformats.org/officeDocument/2006/relationships/image" Target="../media/image1822.png"/><Relationship Id="rId8" Type="http://schemas.openxmlformats.org/officeDocument/2006/relationships/image" Target="../media/image1811.png"/></Relationships>
</file>

<file path=ppt/slides/_rels/slide8.xml.rels><?xml version="1.0" encoding="UTF-8" standalone="yes"?>
<Relationships xmlns="http://schemas.openxmlformats.org/package/2006/relationships"><Relationship Id="rId21" Type="http://schemas.openxmlformats.org/officeDocument/2006/relationships/customXml" Target="../ink/ink1894.xml"/><Relationship Id="rId170" Type="http://schemas.openxmlformats.org/officeDocument/2006/relationships/image" Target="../media/image1894.png"/><Relationship Id="rId268" Type="http://schemas.openxmlformats.org/officeDocument/2006/relationships/image" Target="../media/image1943.png"/><Relationship Id="rId475" Type="http://schemas.openxmlformats.org/officeDocument/2006/relationships/image" Target="../media/image2046.png"/><Relationship Id="rId682" Type="http://schemas.openxmlformats.org/officeDocument/2006/relationships/customXml" Target="../ink/ink2225.xml"/><Relationship Id="rId128" Type="http://schemas.openxmlformats.org/officeDocument/2006/relationships/image" Target="../media/image1873.png"/><Relationship Id="rId335" Type="http://schemas.openxmlformats.org/officeDocument/2006/relationships/customXml" Target="../ink/ink2051.xml"/><Relationship Id="rId542" Type="http://schemas.openxmlformats.org/officeDocument/2006/relationships/customXml" Target="../ink/ink2155.xml"/><Relationship Id="rId987" Type="http://schemas.openxmlformats.org/officeDocument/2006/relationships/image" Target="../media/image2298.png"/><Relationship Id="rId1172" Type="http://schemas.openxmlformats.org/officeDocument/2006/relationships/customXml" Target="../ink/ink2473.xml"/><Relationship Id="rId402" Type="http://schemas.openxmlformats.org/officeDocument/2006/relationships/customXml" Target="../ink/ink2085.xml"/><Relationship Id="rId847" Type="http://schemas.openxmlformats.org/officeDocument/2006/relationships/image" Target="../media/image2229.png"/><Relationship Id="rId1032" Type="http://schemas.openxmlformats.org/officeDocument/2006/relationships/customXml" Target="../ink/ink2403.xml"/><Relationship Id="rId707" Type="http://schemas.openxmlformats.org/officeDocument/2006/relationships/customXml" Target="../ink/ink2239.xml"/><Relationship Id="rId914" Type="http://schemas.openxmlformats.org/officeDocument/2006/relationships/customXml" Target="../ink/ink2344.xml"/><Relationship Id="rId43" Type="http://schemas.openxmlformats.org/officeDocument/2006/relationships/customXml" Target="../ink/ink1905.xml"/><Relationship Id="rId192" Type="http://schemas.openxmlformats.org/officeDocument/2006/relationships/image" Target="../media/image1905.png"/><Relationship Id="rId497" Type="http://schemas.openxmlformats.org/officeDocument/2006/relationships/image" Target="../media/image2057.png"/><Relationship Id="rId357" Type="http://schemas.openxmlformats.org/officeDocument/2006/relationships/image" Target="../media/image1987.png"/><Relationship Id="rId1194" Type="http://schemas.openxmlformats.org/officeDocument/2006/relationships/image" Target="../media/image2401.png"/><Relationship Id="rId217" Type="http://schemas.openxmlformats.org/officeDocument/2006/relationships/customXml" Target="../ink/ink1992.xml"/><Relationship Id="rId564" Type="http://schemas.openxmlformats.org/officeDocument/2006/relationships/customXml" Target="../ink/ink2166.xml"/><Relationship Id="rId771" Type="http://schemas.openxmlformats.org/officeDocument/2006/relationships/image" Target="../media/image2191.png"/><Relationship Id="rId869" Type="http://schemas.openxmlformats.org/officeDocument/2006/relationships/image" Target="../media/image2240.png"/><Relationship Id="rId424" Type="http://schemas.openxmlformats.org/officeDocument/2006/relationships/customXml" Target="../ink/ink2096.xml"/><Relationship Id="rId631" Type="http://schemas.openxmlformats.org/officeDocument/2006/relationships/image" Target="../media/image2124.png"/><Relationship Id="rId729" Type="http://schemas.openxmlformats.org/officeDocument/2006/relationships/image" Target="../media/image2170.png"/><Relationship Id="rId1054" Type="http://schemas.openxmlformats.org/officeDocument/2006/relationships/customXml" Target="../ink/ink2414.xml"/><Relationship Id="rId936" Type="http://schemas.openxmlformats.org/officeDocument/2006/relationships/customXml" Target="../ink/ink2355.xml"/><Relationship Id="rId1121" Type="http://schemas.openxmlformats.org/officeDocument/2006/relationships/image" Target="../media/image2365.png"/><Relationship Id="rId65" Type="http://schemas.openxmlformats.org/officeDocument/2006/relationships/customXml" Target="../ink/ink1916.xml"/><Relationship Id="rId281" Type="http://schemas.openxmlformats.org/officeDocument/2006/relationships/customXml" Target="../ink/ink2024.xml"/><Relationship Id="rId141" Type="http://schemas.openxmlformats.org/officeDocument/2006/relationships/customXml" Target="../ink/ink1954.xml"/><Relationship Id="rId379" Type="http://schemas.openxmlformats.org/officeDocument/2006/relationships/image" Target="../media/image1998.png"/><Relationship Id="rId586" Type="http://schemas.openxmlformats.org/officeDocument/2006/relationships/customXml" Target="../ink/ink2177.xml"/><Relationship Id="rId793" Type="http://schemas.openxmlformats.org/officeDocument/2006/relationships/image" Target="../media/image2202.png"/><Relationship Id="rId7" Type="http://schemas.openxmlformats.org/officeDocument/2006/relationships/customXml" Target="../ink/ink1887.xml"/><Relationship Id="rId239" Type="http://schemas.openxmlformats.org/officeDocument/2006/relationships/customXml" Target="../ink/ink2003.xml"/><Relationship Id="rId446" Type="http://schemas.openxmlformats.org/officeDocument/2006/relationships/customXml" Target="../ink/ink2107.xml"/><Relationship Id="rId653" Type="http://schemas.openxmlformats.org/officeDocument/2006/relationships/image" Target="../media/image1733.png"/><Relationship Id="rId1076" Type="http://schemas.openxmlformats.org/officeDocument/2006/relationships/customXml" Target="../ink/ink2425.xml"/><Relationship Id="rId306" Type="http://schemas.openxmlformats.org/officeDocument/2006/relationships/image" Target="../media/image1962.png"/><Relationship Id="rId860" Type="http://schemas.openxmlformats.org/officeDocument/2006/relationships/customXml" Target="../ink/ink2316.xml"/><Relationship Id="rId958" Type="http://schemas.openxmlformats.org/officeDocument/2006/relationships/customXml" Target="../ink/ink2366.xml"/><Relationship Id="rId1143" Type="http://schemas.openxmlformats.org/officeDocument/2006/relationships/image" Target="../media/image2376.png"/><Relationship Id="rId87" Type="http://schemas.openxmlformats.org/officeDocument/2006/relationships/customXml" Target="../ink/ink1927.xml"/><Relationship Id="rId513" Type="http://schemas.openxmlformats.org/officeDocument/2006/relationships/image" Target="../media/image2065.png"/><Relationship Id="rId720" Type="http://schemas.openxmlformats.org/officeDocument/2006/relationships/customXml" Target="../ink/ink2246.xml"/><Relationship Id="rId818" Type="http://schemas.openxmlformats.org/officeDocument/2006/relationships/customXml" Target="../ink/ink2295.xml"/><Relationship Id="rId1003" Type="http://schemas.openxmlformats.org/officeDocument/2006/relationships/image" Target="../media/image2306.png"/><Relationship Id="rId14" Type="http://schemas.openxmlformats.org/officeDocument/2006/relationships/image" Target="../media/image1814.png"/><Relationship Id="rId163" Type="http://schemas.openxmlformats.org/officeDocument/2006/relationships/customXml" Target="../ink/ink1965.xml"/><Relationship Id="rId370" Type="http://schemas.openxmlformats.org/officeDocument/2006/relationships/customXml" Target="../ink/ink2069.xml"/><Relationship Id="rId230" Type="http://schemas.openxmlformats.org/officeDocument/2006/relationships/image" Target="../media/image1924.png"/><Relationship Id="rId468" Type="http://schemas.openxmlformats.org/officeDocument/2006/relationships/customXml" Target="../ink/ink2118.xml"/><Relationship Id="rId675" Type="http://schemas.openxmlformats.org/officeDocument/2006/relationships/image" Target="../media/image2145.png"/><Relationship Id="rId882" Type="http://schemas.openxmlformats.org/officeDocument/2006/relationships/customXml" Target="../ink/ink2327.xml"/><Relationship Id="rId1098" Type="http://schemas.openxmlformats.org/officeDocument/2006/relationships/customXml" Target="../ink/ink2436.xml"/><Relationship Id="rId328" Type="http://schemas.openxmlformats.org/officeDocument/2006/relationships/image" Target="../media/image1973.png"/><Relationship Id="rId535" Type="http://schemas.openxmlformats.org/officeDocument/2006/relationships/image" Target="../media/image2076.png"/><Relationship Id="rId742" Type="http://schemas.openxmlformats.org/officeDocument/2006/relationships/customXml" Target="../ink/ink2257.xml"/><Relationship Id="rId1165" Type="http://schemas.openxmlformats.org/officeDocument/2006/relationships/image" Target="../media/image2387.png"/><Relationship Id="rId602" Type="http://schemas.openxmlformats.org/officeDocument/2006/relationships/customXml" Target="../ink/ink2185.xml"/><Relationship Id="rId1025" Type="http://schemas.openxmlformats.org/officeDocument/2006/relationships/image" Target="../media/image2317.png"/><Relationship Id="rId907" Type="http://schemas.openxmlformats.org/officeDocument/2006/relationships/image" Target="../media/image2259.png"/><Relationship Id="rId36" Type="http://schemas.openxmlformats.org/officeDocument/2006/relationships/image" Target="../media/image1827.png"/><Relationship Id="rId185" Type="http://schemas.openxmlformats.org/officeDocument/2006/relationships/customXml" Target="../ink/ink1976.xml"/><Relationship Id="rId392" Type="http://schemas.openxmlformats.org/officeDocument/2006/relationships/customXml" Target="../ink/ink2080.xml"/><Relationship Id="rId697" Type="http://schemas.openxmlformats.org/officeDocument/2006/relationships/customXml" Target="../ink/ink2233.xml"/><Relationship Id="rId252" Type="http://schemas.openxmlformats.org/officeDocument/2006/relationships/image" Target="../media/image1935.png"/><Relationship Id="rId1187" Type="http://schemas.openxmlformats.org/officeDocument/2006/relationships/customXml" Target="../ink/ink2481.xml"/><Relationship Id="rId112" Type="http://schemas.openxmlformats.org/officeDocument/2006/relationships/image" Target="../media/image1865.png"/><Relationship Id="rId557" Type="http://schemas.openxmlformats.org/officeDocument/2006/relationships/image" Target="../media/image2087.png"/><Relationship Id="rId764" Type="http://schemas.openxmlformats.org/officeDocument/2006/relationships/customXml" Target="../ink/ink2268.xml"/><Relationship Id="rId971" Type="http://schemas.openxmlformats.org/officeDocument/2006/relationships/image" Target="../media/image2290.png"/><Relationship Id="rId417" Type="http://schemas.openxmlformats.org/officeDocument/2006/relationships/image" Target="../media/image2017.png"/><Relationship Id="rId624" Type="http://schemas.openxmlformats.org/officeDocument/2006/relationships/customXml" Target="../ink/ink2196.xml"/><Relationship Id="rId831" Type="http://schemas.openxmlformats.org/officeDocument/2006/relationships/image" Target="../media/image2221.png"/><Relationship Id="rId1047" Type="http://schemas.openxmlformats.org/officeDocument/2006/relationships/image" Target="../media/image2328.png"/><Relationship Id="rId929" Type="http://schemas.openxmlformats.org/officeDocument/2006/relationships/image" Target="../media/image2269.png"/><Relationship Id="rId1114" Type="http://schemas.openxmlformats.org/officeDocument/2006/relationships/customXml" Target="../ink/ink2444.xml"/><Relationship Id="rId58" Type="http://schemas.openxmlformats.org/officeDocument/2006/relationships/image" Target="../media/image1838.png"/><Relationship Id="rId274" Type="http://schemas.openxmlformats.org/officeDocument/2006/relationships/image" Target="../media/image1946.png"/><Relationship Id="rId481" Type="http://schemas.openxmlformats.org/officeDocument/2006/relationships/image" Target="../media/image2049.png"/><Relationship Id="rId134" Type="http://schemas.openxmlformats.org/officeDocument/2006/relationships/image" Target="../media/image1876.png"/><Relationship Id="rId579" Type="http://schemas.openxmlformats.org/officeDocument/2006/relationships/image" Target="../media/image2098.png"/><Relationship Id="rId786" Type="http://schemas.openxmlformats.org/officeDocument/2006/relationships/customXml" Target="../ink/ink2279.xml"/><Relationship Id="rId993" Type="http://schemas.openxmlformats.org/officeDocument/2006/relationships/image" Target="../media/image2301.png"/><Relationship Id="rId341" Type="http://schemas.openxmlformats.org/officeDocument/2006/relationships/customXml" Target="../ink/ink2054.xml"/><Relationship Id="rId439" Type="http://schemas.openxmlformats.org/officeDocument/2006/relationships/image" Target="../media/image2028.png"/><Relationship Id="rId646" Type="http://schemas.openxmlformats.org/officeDocument/2006/relationships/customXml" Target="../ink/ink2207.xml"/><Relationship Id="rId1069" Type="http://schemas.openxmlformats.org/officeDocument/2006/relationships/image" Target="../media/image2339.png"/><Relationship Id="rId201" Type="http://schemas.openxmlformats.org/officeDocument/2006/relationships/customXml" Target="../ink/ink1984.xml"/><Relationship Id="rId506" Type="http://schemas.openxmlformats.org/officeDocument/2006/relationships/customXml" Target="../ink/ink2137.xml"/><Relationship Id="rId853" Type="http://schemas.openxmlformats.org/officeDocument/2006/relationships/image" Target="../media/image2232.png"/><Relationship Id="rId1136" Type="http://schemas.openxmlformats.org/officeDocument/2006/relationships/customXml" Target="../ink/ink2455.xml"/><Relationship Id="rId713" Type="http://schemas.openxmlformats.org/officeDocument/2006/relationships/customXml" Target="../ink/ink2242.xml"/><Relationship Id="rId920" Type="http://schemas.openxmlformats.org/officeDocument/2006/relationships/customXml" Target="../ink/ink2347.xml"/><Relationship Id="rId1203" Type="http://schemas.openxmlformats.org/officeDocument/2006/relationships/customXml" Target="../ink/ink2489.xml"/><Relationship Id="rId296" Type="http://schemas.openxmlformats.org/officeDocument/2006/relationships/image" Target="../media/image1957.png"/><Relationship Id="rId60" Type="http://schemas.openxmlformats.org/officeDocument/2006/relationships/image" Target="../media/image1839.png"/><Relationship Id="rId156" Type="http://schemas.openxmlformats.org/officeDocument/2006/relationships/image" Target="../media/image1887.png"/><Relationship Id="rId363" Type="http://schemas.openxmlformats.org/officeDocument/2006/relationships/image" Target="../media/image1990.png"/><Relationship Id="rId570" Type="http://schemas.openxmlformats.org/officeDocument/2006/relationships/customXml" Target="../ink/ink2169.xml"/><Relationship Id="rId1007" Type="http://schemas.openxmlformats.org/officeDocument/2006/relationships/image" Target="../media/image2308.png"/><Relationship Id="rId223" Type="http://schemas.openxmlformats.org/officeDocument/2006/relationships/customXml" Target="../ink/ink1995.xml"/><Relationship Id="rId430" Type="http://schemas.openxmlformats.org/officeDocument/2006/relationships/customXml" Target="../ink/ink2099.xml"/><Relationship Id="rId668" Type="http://schemas.openxmlformats.org/officeDocument/2006/relationships/customXml" Target="../ink/ink2218.xml"/><Relationship Id="rId875" Type="http://schemas.openxmlformats.org/officeDocument/2006/relationships/image" Target="../media/image2243.png"/><Relationship Id="rId1060" Type="http://schemas.openxmlformats.org/officeDocument/2006/relationships/customXml" Target="../ink/ink2417.xml"/><Relationship Id="rId18" Type="http://schemas.openxmlformats.org/officeDocument/2006/relationships/image" Target="../media/image1816.png"/><Relationship Id="rId528" Type="http://schemas.openxmlformats.org/officeDocument/2006/relationships/customXml" Target="../ink/ink2148.xml"/><Relationship Id="rId735" Type="http://schemas.openxmlformats.org/officeDocument/2006/relationships/image" Target="../media/image2173.png"/><Relationship Id="rId942" Type="http://schemas.openxmlformats.org/officeDocument/2006/relationships/customXml" Target="../ink/ink2358.xml"/><Relationship Id="rId1158" Type="http://schemas.openxmlformats.org/officeDocument/2006/relationships/customXml" Target="../ink/ink2466.xml"/><Relationship Id="rId167" Type="http://schemas.openxmlformats.org/officeDocument/2006/relationships/customXml" Target="../ink/ink1967.xml"/><Relationship Id="rId374" Type="http://schemas.openxmlformats.org/officeDocument/2006/relationships/customXml" Target="../ink/ink2071.xml"/><Relationship Id="rId581" Type="http://schemas.openxmlformats.org/officeDocument/2006/relationships/image" Target="../media/image2099.png"/><Relationship Id="rId1018" Type="http://schemas.openxmlformats.org/officeDocument/2006/relationships/customXml" Target="../ink/ink2396.xml"/><Relationship Id="rId71" Type="http://schemas.openxmlformats.org/officeDocument/2006/relationships/customXml" Target="../ink/ink1919.xml"/><Relationship Id="rId234" Type="http://schemas.openxmlformats.org/officeDocument/2006/relationships/image" Target="../media/image1926.png"/><Relationship Id="rId679" Type="http://schemas.openxmlformats.org/officeDocument/2006/relationships/image" Target="../media/image2147.png"/><Relationship Id="rId802" Type="http://schemas.openxmlformats.org/officeDocument/2006/relationships/customXml" Target="../ink/ink2287.xml"/><Relationship Id="rId886" Type="http://schemas.openxmlformats.org/officeDocument/2006/relationships/customXml" Target="../ink/ink2329.xml"/><Relationship Id="rId2" Type="http://schemas.openxmlformats.org/officeDocument/2006/relationships/image" Target="../media/image1808.emf"/><Relationship Id="rId29" Type="http://schemas.openxmlformats.org/officeDocument/2006/relationships/customXml" Target="../ink/ink1898.xml"/><Relationship Id="rId441" Type="http://schemas.openxmlformats.org/officeDocument/2006/relationships/image" Target="../media/image2029.png"/><Relationship Id="rId539" Type="http://schemas.openxmlformats.org/officeDocument/2006/relationships/image" Target="../media/image2078.png"/><Relationship Id="rId746" Type="http://schemas.openxmlformats.org/officeDocument/2006/relationships/customXml" Target="../ink/ink2259.xml"/><Relationship Id="rId1071" Type="http://schemas.openxmlformats.org/officeDocument/2006/relationships/image" Target="../media/image2340.png"/><Relationship Id="rId1169" Type="http://schemas.openxmlformats.org/officeDocument/2006/relationships/image" Target="../media/image2389.png"/><Relationship Id="rId178" Type="http://schemas.openxmlformats.org/officeDocument/2006/relationships/image" Target="../media/image1898.png"/><Relationship Id="rId301" Type="http://schemas.openxmlformats.org/officeDocument/2006/relationships/customXml" Target="../ink/ink2034.xml"/><Relationship Id="rId953" Type="http://schemas.openxmlformats.org/officeDocument/2006/relationships/image" Target="../media/image2281.png"/><Relationship Id="rId1029" Type="http://schemas.openxmlformats.org/officeDocument/2006/relationships/image" Target="../media/image2319.png"/><Relationship Id="rId82" Type="http://schemas.openxmlformats.org/officeDocument/2006/relationships/image" Target="../media/image1850.png"/><Relationship Id="rId385" Type="http://schemas.openxmlformats.org/officeDocument/2006/relationships/image" Target="../media/image2001.png"/><Relationship Id="rId592" Type="http://schemas.openxmlformats.org/officeDocument/2006/relationships/customXml" Target="../ink/ink2180.xml"/><Relationship Id="rId606" Type="http://schemas.openxmlformats.org/officeDocument/2006/relationships/customXml" Target="../ink/ink2187.xml"/><Relationship Id="rId813" Type="http://schemas.openxmlformats.org/officeDocument/2006/relationships/image" Target="../media/image2212.png"/><Relationship Id="rId245" Type="http://schemas.openxmlformats.org/officeDocument/2006/relationships/customXml" Target="../ink/ink2006.xml"/><Relationship Id="rId452" Type="http://schemas.openxmlformats.org/officeDocument/2006/relationships/customXml" Target="../ink/ink2110.xml"/><Relationship Id="rId897" Type="http://schemas.openxmlformats.org/officeDocument/2006/relationships/image" Target="../media/image2254.png"/><Relationship Id="rId1082" Type="http://schemas.openxmlformats.org/officeDocument/2006/relationships/customXml" Target="../ink/ink2428.xml"/><Relationship Id="rId105" Type="http://schemas.openxmlformats.org/officeDocument/2006/relationships/customXml" Target="../ink/ink1936.xml"/><Relationship Id="rId312" Type="http://schemas.openxmlformats.org/officeDocument/2006/relationships/image" Target="../media/image1965.png"/><Relationship Id="rId757" Type="http://schemas.openxmlformats.org/officeDocument/2006/relationships/image" Target="../media/image2184.png"/><Relationship Id="rId964" Type="http://schemas.openxmlformats.org/officeDocument/2006/relationships/customXml" Target="../ink/ink2369.xml"/><Relationship Id="rId93" Type="http://schemas.openxmlformats.org/officeDocument/2006/relationships/customXml" Target="../ink/ink1930.xml"/><Relationship Id="rId189" Type="http://schemas.openxmlformats.org/officeDocument/2006/relationships/customXml" Target="../ink/ink1978.xml"/><Relationship Id="rId396" Type="http://schemas.openxmlformats.org/officeDocument/2006/relationships/customXml" Target="../ink/ink2082.xml"/><Relationship Id="rId617" Type="http://schemas.openxmlformats.org/officeDocument/2006/relationships/image" Target="../media/image2117.png"/><Relationship Id="rId824" Type="http://schemas.openxmlformats.org/officeDocument/2006/relationships/customXml" Target="../ink/ink2298.xml"/><Relationship Id="rId256" Type="http://schemas.openxmlformats.org/officeDocument/2006/relationships/image" Target="../media/image1937.png"/><Relationship Id="rId463" Type="http://schemas.openxmlformats.org/officeDocument/2006/relationships/image" Target="../media/image2040.png"/><Relationship Id="rId670" Type="http://schemas.openxmlformats.org/officeDocument/2006/relationships/customXml" Target="../ink/ink2219.xml"/><Relationship Id="rId1093" Type="http://schemas.openxmlformats.org/officeDocument/2006/relationships/image" Target="../media/image2351.png"/><Relationship Id="rId1107" Type="http://schemas.openxmlformats.org/officeDocument/2006/relationships/image" Target="../media/image2358.png"/><Relationship Id="rId116" Type="http://schemas.openxmlformats.org/officeDocument/2006/relationships/image" Target="../media/image1867.png"/><Relationship Id="rId323" Type="http://schemas.openxmlformats.org/officeDocument/2006/relationships/customXml" Target="../ink/ink2045.xml"/><Relationship Id="rId530" Type="http://schemas.openxmlformats.org/officeDocument/2006/relationships/customXml" Target="../ink/ink2149.xml"/><Relationship Id="rId768" Type="http://schemas.openxmlformats.org/officeDocument/2006/relationships/customXml" Target="../ink/ink2270.xml"/><Relationship Id="rId975" Type="http://schemas.openxmlformats.org/officeDocument/2006/relationships/image" Target="../media/image2292.png"/><Relationship Id="rId1160" Type="http://schemas.openxmlformats.org/officeDocument/2006/relationships/customXml" Target="../ink/ink2467.xml"/><Relationship Id="rId20" Type="http://schemas.openxmlformats.org/officeDocument/2006/relationships/image" Target="../media/image1817.png"/><Relationship Id="rId628" Type="http://schemas.openxmlformats.org/officeDocument/2006/relationships/customXml" Target="../ink/ink2198.xml"/><Relationship Id="rId835" Type="http://schemas.openxmlformats.org/officeDocument/2006/relationships/image" Target="../media/image2223.png"/><Relationship Id="rId267" Type="http://schemas.openxmlformats.org/officeDocument/2006/relationships/customXml" Target="../ink/ink2017.xml"/><Relationship Id="rId474" Type="http://schemas.openxmlformats.org/officeDocument/2006/relationships/customXml" Target="../ink/ink2121.xml"/><Relationship Id="rId1020" Type="http://schemas.openxmlformats.org/officeDocument/2006/relationships/customXml" Target="../ink/ink2397.xml"/><Relationship Id="rId1118" Type="http://schemas.openxmlformats.org/officeDocument/2006/relationships/customXml" Target="../ink/ink2446.xml"/><Relationship Id="rId127" Type="http://schemas.openxmlformats.org/officeDocument/2006/relationships/customXml" Target="../ink/ink1947.xml"/><Relationship Id="rId681" Type="http://schemas.openxmlformats.org/officeDocument/2006/relationships/image" Target="../media/image2148.png"/><Relationship Id="rId779" Type="http://schemas.openxmlformats.org/officeDocument/2006/relationships/image" Target="../media/image2195.png"/><Relationship Id="rId902" Type="http://schemas.openxmlformats.org/officeDocument/2006/relationships/customXml" Target="../ink/ink2337.xml"/><Relationship Id="rId986" Type="http://schemas.openxmlformats.org/officeDocument/2006/relationships/customXml" Target="../ink/ink2380.xml"/><Relationship Id="rId31" Type="http://schemas.openxmlformats.org/officeDocument/2006/relationships/customXml" Target="../ink/ink1899.xml"/><Relationship Id="rId334" Type="http://schemas.openxmlformats.org/officeDocument/2006/relationships/image" Target="../media/image1976.png"/><Relationship Id="rId541" Type="http://schemas.openxmlformats.org/officeDocument/2006/relationships/image" Target="../media/image2079.png"/><Relationship Id="rId639" Type="http://schemas.openxmlformats.org/officeDocument/2006/relationships/image" Target="../media/image2128.png"/><Relationship Id="rId1171" Type="http://schemas.openxmlformats.org/officeDocument/2006/relationships/image" Target="../media/image2390.png"/><Relationship Id="rId180" Type="http://schemas.openxmlformats.org/officeDocument/2006/relationships/image" Target="../media/image1899.png"/><Relationship Id="rId278" Type="http://schemas.openxmlformats.org/officeDocument/2006/relationships/image" Target="../media/image1948.png"/><Relationship Id="rId401" Type="http://schemas.openxmlformats.org/officeDocument/2006/relationships/image" Target="../media/image2009.png"/><Relationship Id="rId846" Type="http://schemas.openxmlformats.org/officeDocument/2006/relationships/customXml" Target="../ink/ink2309.xml"/><Relationship Id="rId1031" Type="http://schemas.openxmlformats.org/officeDocument/2006/relationships/image" Target="../media/image2320.png"/><Relationship Id="rId1129" Type="http://schemas.openxmlformats.org/officeDocument/2006/relationships/image" Target="../media/image2369.png"/><Relationship Id="rId485" Type="http://schemas.openxmlformats.org/officeDocument/2006/relationships/image" Target="../media/image2051.png"/><Relationship Id="rId692" Type="http://schemas.openxmlformats.org/officeDocument/2006/relationships/image" Target="../media/image2153.png"/><Relationship Id="rId706" Type="http://schemas.openxmlformats.org/officeDocument/2006/relationships/image" Target="../media/image2159.png"/><Relationship Id="rId913" Type="http://schemas.openxmlformats.org/officeDocument/2006/relationships/customXml" Target="../ink/ink2343.xml"/><Relationship Id="rId42" Type="http://schemas.openxmlformats.org/officeDocument/2006/relationships/image" Target="../media/image1830.png"/><Relationship Id="rId138" Type="http://schemas.openxmlformats.org/officeDocument/2006/relationships/image" Target="../media/image1878.png"/><Relationship Id="rId345" Type="http://schemas.openxmlformats.org/officeDocument/2006/relationships/image" Target="../media/image1981.png"/><Relationship Id="rId552" Type="http://schemas.openxmlformats.org/officeDocument/2006/relationships/customXml" Target="../ink/ink2160.xml"/><Relationship Id="rId997" Type="http://schemas.openxmlformats.org/officeDocument/2006/relationships/image" Target="../media/image2303.png"/><Relationship Id="rId1182" Type="http://schemas.openxmlformats.org/officeDocument/2006/relationships/customXml" Target="../ink/ink2478.xml"/><Relationship Id="rId191" Type="http://schemas.openxmlformats.org/officeDocument/2006/relationships/customXml" Target="../ink/ink1979.xml"/><Relationship Id="rId205" Type="http://schemas.openxmlformats.org/officeDocument/2006/relationships/customXml" Target="../ink/ink1986.xml"/><Relationship Id="rId412" Type="http://schemas.openxmlformats.org/officeDocument/2006/relationships/customXml" Target="../ink/ink2090.xml"/><Relationship Id="rId857" Type="http://schemas.openxmlformats.org/officeDocument/2006/relationships/image" Target="../media/image2234.png"/><Relationship Id="rId1042" Type="http://schemas.openxmlformats.org/officeDocument/2006/relationships/customXml" Target="../ink/ink2408.xml"/><Relationship Id="rId289" Type="http://schemas.openxmlformats.org/officeDocument/2006/relationships/customXml" Target="../ink/ink2028.xml"/><Relationship Id="rId496" Type="http://schemas.openxmlformats.org/officeDocument/2006/relationships/customXml" Target="../ink/ink2132.xml"/><Relationship Id="rId717" Type="http://schemas.openxmlformats.org/officeDocument/2006/relationships/customXml" Target="../ink/ink2244.xml"/><Relationship Id="rId924" Type="http://schemas.openxmlformats.org/officeDocument/2006/relationships/customXml" Target="../ink/ink2349.xml"/><Relationship Id="rId53" Type="http://schemas.openxmlformats.org/officeDocument/2006/relationships/customXml" Target="../ink/ink1910.xml"/><Relationship Id="rId149" Type="http://schemas.openxmlformats.org/officeDocument/2006/relationships/customXml" Target="../ink/ink1958.xml"/><Relationship Id="rId356" Type="http://schemas.openxmlformats.org/officeDocument/2006/relationships/customXml" Target="../ink/ink2062.xml"/><Relationship Id="rId563" Type="http://schemas.openxmlformats.org/officeDocument/2006/relationships/image" Target="../media/image2090.png"/><Relationship Id="rId770" Type="http://schemas.openxmlformats.org/officeDocument/2006/relationships/customXml" Target="../ink/ink2271.xml"/><Relationship Id="rId1193" Type="http://schemas.openxmlformats.org/officeDocument/2006/relationships/customXml" Target="../ink/ink2484.xml"/><Relationship Id="rId1207" Type="http://schemas.openxmlformats.org/officeDocument/2006/relationships/customXml" Target="../ink/ink2491.xml"/><Relationship Id="rId216" Type="http://schemas.openxmlformats.org/officeDocument/2006/relationships/image" Target="../media/image1917.png"/><Relationship Id="rId423" Type="http://schemas.openxmlformats.org/officeDocument/2006/relationships/image" Target="../media/image2020.png"/><Relationship Id="rId868" Type="http://schemas.openxmlformats.org/officeDocument/2006/relationships/customXml" Target="../ink/ink2320.xml"/><Relationship Id="rId1053" Type="http://schemas.openxmlformats.org/officeDocument/2006/relationships/image" Target="../media/image2331.png"/><Relationship Id="rId630" Type="http://schemas.openxmlformats.org/officeDocument/2006/relationships/customXml" Target="../ink/ink2199.xml"/><Relationship Id="rId728" Type="http://schemas.openxmlformats.org/officeDocument/2006/relationships/customXml" Target="../ink/ink2250.xml"/><Relationship Id="rId935" Type="http://schemas.openxmlformats.org/officeDocument/2006/relationships/image" Target="../media/image2272.png"/><Relationship Id="rId64" Type="http://schemas.openxmlformats.org/officeDocument/2006/relationships/image" Target="../media/image1841.png"/><Relationship Id="rId367" Type="http://schemas.openxmlformats.org/officeDocument/2006/relationships/image" Target="../media/image1992.png"/><Relationship Id="rId574" Type="http://schemas.openxmlformats.org/officeDocument/2006/relationships/customXml" Target="../ink/ink2171.xml"/><Relationship Id="rId1120" Type="http://schemas.openxmlformats.org/officeDocument/2006/relationships/customXml" Target="../ink/ink2447.xml"/><Relationship Id="rId227" Type="http://schemas.openxmlformats.org/officeDocument/2006/relationships/customXml" Target="../ink/ink1997.xml"/><Relationship Id="rId781" Type="http://schemas.openxmlformats.org/officeDocument/2006/relationships/image" Target="../media/image2196.png"/><Relationship Id="rId879" Type="http://schemas.openxmlformats.org/officeDocument/2006/relationships/image" Target="../media/image2245.png"/><Relationship Id="rId434" Type="http://schemas.openxmlformats.org/officeDocument/2006/relationships/customXml" Target="../ink/ink2101.xml"/><Relationship Id="rId641" Type="http://schemas.openxmlformats.org/officeDocument/2006/relationships/image" Target="../media/image2129.png"/><Relationship Id="rId739" Type="http://schemas.openxmlformats.org/officeDocument/2006/relationships/image" Target="../media/image2175.png"/><Relationship Id="rId1064" Type="http://schemas.openxmlformats.org/officeDocument/2006/relationships/customXml" Target="../ink/ink2419.xml"/><Relationship Id="rId280" Type="http://schemas.openxmlformats.org/officeDocument/2006/relationships/image" Target="../media/image1949.png"/><Relationship Id="rId501" Type="http://schemas.openxmlformats.org/officeDocument/2006/relationships/image" Target="../media/image2059.png"/><Relationship Id="rId946" Type="http://schemas.openxmlformats.org/officeDocument/2006/relationships/customXml" Target="../ink/ink2360.xml"/><Relationship Id="rId1131" Type="http://schemas.openxmlformats.org/officeDocument/2006/relationships/image" Target="../media/image2370.png"/><Relationship Id="rId75" Type="http://schemas.openxmlformats.org/officeDocument/2006/relationships/customXml" Target="../ink/ink1921.xml"/><Relationship Id="rId140" Type="http://schemas.openxmlformats.org/officeDocument/2006/relationships/image" Target="../media/image1879.png"/><Relationship Id="rId378" Type="http://schemas.openxmlformats.org/officeDocument/2006/relationships/customXml" Target="../ink/ink2073.xml"/><Relationship Id="rId585" Type="http://schemas.openxmlformats.org/officeDocument/2006/relationships/image" Target="../media/image2101.png"/><Relationship Id="rId792" Type="http://schemas.openxmlformats.org/officeDocument/2006/relationships/customXml" Target="../ink/ink2282.xml"/><Relationship Id="rId806" Type="http://schemas.openxmlformats.org/officeDocument/2006/relationships/customXml" Target="../ink/ink2289.xml"/><Relationship Id="rId6" Type="http://schemas.openxmlformats.org/officeDocument/2006/relationships/image" Target="../media/image1810.png"/><Relationship Id="rId238" Type="http://schemas.openxmlformats.org/officeDocument/2006/relationships/image" Target="../media/image1928.png"/><Relationship Id="rId445" Type="http://schemas.openxmlformats.org/officeDocument/2006/relationships/image" Target="../media/image2031.png"/><Relationship Id="rId652" Type="http://schemas.openxmlformats.org/officeDocument/2006/relationships/customXml" Target="../ink/ink2210.xml"/><Relationship Id="rId1075" Type="http://schemas.openxmlformats.org/officeDocument/2006/relationships/image" Target="../media/image2342.png"/><Relationship Id="rId291" Type="http://schemas.openxmlformats.org/officeDocument/2006/relationships/customXml" Target="../ink/ink2029.xml"/><Relationship Id="rId305" Type="http://schemas.openxmlformats.org/officeDocument/2006/relationships/customXml" Target="../ink/ink2036.xml"/><Relationship Id="rId512" Type="http://schemas.openxmlformats.org/officeDocument/2006/relationships/customXml" Target="../ink/ink2140.xml"/><Relationship Id="rId957" Type="http://schemas.openxmlformats.org/officeDocument/2006/relationships/image" Target="../media/image2283.png"/><Relationship Id="rId1142" Type="http://schemas.openxmlformats.org/officeDocument/2006/relationships/customXml" Target="../ink/ink2458.xml"/><Relationship Id="rId86" Type="http://schemas.openxmlformats.org/officeDocument/2006/relationships/image" Target="../media/image1852.png"/><Relationship Id="rId151" Type="http://schemas.openxmlformats.org/officeDocument/2006/relationships/customXml" Target="../ink/ink1959.xml"/><Relationship Id="rId389" Type="http://schemas.openxmlformats.org/officeDocument/2006/relationships/image" Target="../media/image2003.png"/><Relationship Id="rId596" Type="http://schemas.openxmlformats.org/officeDocument/2006/relationships/customXml" Target="../ink/ink2182.xml"/><Relationship Id="rId817" Type="http://schemas.openxmlformats.org/officeDocument/2006/relationships/image" Target="../media/image2214.png"/><Relationship Id="rId1002" Type="http://schemas.openxmlformats.org/officeDocument/2006/relationships/customXml" Target="../ink/ink2388.xml"/><Relationship Id="rId249" Type="http://schemas.openxmlformats.org/officeDocument/2006/relationships/customXml" Target="../ink/ink2008.xml"/><Relationship Id="rId456" Type="http://schemas.openxmlformats.org/officeDocument/2006/relationships/customXml" Target="../ink/ink2112.xml"/><Relationship Id="rId663" Type="http://schemas.openxmlformats.org/officeDocument/2006/relationships/image" Target="../media/image2139.png"/><Relationship Id="rId870" Type="http://schemas.openxmlformats.org/officeDocument/2006/relationships/customXml" Target="../ink/ink2321.xml"/><Relationship Id="rId1086" Type="http://schemas.openxmlformats.org/officeDocument/2006/relationships/customXml" Target="../ink/ink2430.xml"/><Relationship Id="rId13" Type="http://schemas.openxmlformats.org/officeDocument/2006/relationships/customXml" Target="../ink/ink1890.xml"/><Relationship Id="rId109" Type="http://schemas.openxmlformats.org/officeDocument/2006/relationships/customXml" Target="../ink/ink1938.xml"/><Relationship Id="rId316" Type="http://schemas.openxmlformats.org/officeDocument/2006/relationships/image" Target="../media/image1967.png"/><Relationship Id="rId523" Type="http://schemas.openxmlformats.org/officeDocument/2006/relationships/image" Target="../media/image2070.png"/><Relationship Id="rId968" Type="http://schemas.openxmlformats.org/officeDocument/2006/relationships/customXml" Target="../ink/ink2371.xml"/><Relationship Id="rId1153" Type="http://schemas.openxmlformats.org/officeDocument/2006/relationships/image" Target="../media/image2381.png"/><Relationship Id="rId97" Type="http://schemas.openxmlformats.org/officeDocument/2006/relationships/customXml" Target="../ink/ink1932.xml"/><Relationship Id="rId730" Type="http://schemas.openxmlformats.org/officeDocument/2006/relationships/customXml" Target="../ink/ink2251.xml"/><Relationship Id="rId828" Type="http://schemas.openxmlformats.org/officeDocument/2006/relationships/customXml" Target="../ink/ink2300.xml"/><Relationship Id="rId1013" Type="http://schemas.openxmlformats.org/officeDocument/2006/relationships/image" Target="../media/image2311.png"/><Relationship Id="rId162" Type="http://schemas.openxmlformats.org/officeDocument/2006/relationships/image" Target="../media/image1890.png"/><Relationship Id="rId467" Type="http://schemas.openxmlformats.org/officeDocument/2006/relationships/image" Target="../media/image2042.png"/><Relationship Id="rId1097" Type="http://schemas.openxmlformats.org/officeDocument/2006/relationships/image" Target="../media/image2353.png"/><Relationship Id="rId674" Type="http://schemas.openxmlformats.org/officeDocument/2006/relationships/customXml" Target="../ink/ink2221.xml"/><Relationship Id="rId881" Type="http://schemas.openxmlformats.org/officeDocument/2006/relationships/image" Target="../media/image2246.png"/><Relationship Id="rId979" Type="http://schemas.openxmlformats.org/officeDocument/2006/relationships/image" Target="../media/image2294.png"/><Relationship Id="rId24" Type="http://schemas.openxmlformats.org/officeDocument/2006/relationships/image" Target="../media/image1819.png"/><Relationship Id="rId327" Type="http://schemas.openxmlformats.org/officeDocument/2006/relationships/customXml" Target="../ink/ink2047.xml"/><Relationship Id="rId534" Type="http://schemas.openxmlformats.org/officeDocument/2006/relationships/customXml" Target="../ink/ink2151.xml"/><Relationship Id="rId741" Type="http://schemas.openxmlformats.org/officeDocument/2006/relationships/image" Target="../media/image2176.png"/><Relationship Id="rId839" Type="http://schemas.openxmlformats.org/officeDocument/2006/relationships/image" Target="../media/image2225.png"/><Relationship Id="rId1164" Type="http://schemas.openxmlformats.org/officeDocument/2006/relationships/customXml" Target="../ink/ink2469.xml"/><Relationship Id="rId173" Type="http://schemas.openxmlformats.org/officeDocument/2006/relationships/customXml" Target="../ink/ink1970.xml"/><Relationship Id="rId380" Type="http://schemas.openxmlformats.org/officeDocument/2006/relationships/customXml" Target="../ink/ink2074.xml"/><Relationship Id="rId601" Type="http://schemas.openxmlformats.org/officeDocument/2006/relationships/image" Target="../media/image2109.png"/><Relationship Id="rId1024" Type="http://schemas.openxmlformats.org/officeDocument/2006/relationships/customXml" Target="../ink/ink2399.xml"/><Relationship Id="rId240" Type="http://schemas.openxmlformats.org/officeDocument/2006/relationships/image" Target="../media/image1929.png"/><Relationship Id="rId478" Type="http://schemas.openxmlformats.org/officeDocument/2006/relationships/customXml" Target="../ink/ink2123.xml"/><Relationship Id="rId685" Type="http://schemas.openxmlformats.org/officeDocument/2006/relationships/image" Target="../media/image2150.png"/><Relationship Id="rId892" Type="http://schemas.openxmlformats.org/officeDocument/2006/relationships/customXml" Target="../ink/ink2332.xml"/><Relationship Id="rId906" Type="http://schemas.openxmlformats.org/officeDocument/2006/relationships/customXml" Target="../ink/ink2339.xml"/><Relationship Id="rId35" Type="http://schemas.openxmlformats.org/officeDocument/2006/relationships/customXml" Target="../ink/ink1901.xml"/><Relationship Id="rId100" Type="http://schemas.openxmlformats.org/officeDocument/2006/relationships/image" Target="../media/image1859.png"/><Relationship Id="rId338" Type="http://schemas.openxmlformats.org/officeDocument/2006/relationships/image" Target="../media/image1978.png"/><Relationship Id="rId545" Type="http://schemas.openxmlformats.org/officeDocument/2006/relationships/image" Target="../media/image2081.png"/><Relationship Id="rId752" Type="http://schemas.openxmlformats.org/officeDocument/2006/relationships/customXml" Target="../ink/ink2262.xml"/><Relationship Id="rId1175" Type="http://schemas.openxmlformats.org/officeDocument/2006/relationships/image" Target="../media/image2392.png"/><Relationship Id="rId184" Type="http://schemas.openxmlformats.org/officeDocument/2006/relationships/image" Target="../media/image1901.png"/><Relationship Id="rId391" Type="http://schemas.openxmlformats.org/officeDocument/2006/relationships/image" Target="../media/image2004.png"/><Relationship Id="rId405" Type="http://schemas.openxmlformats.org/officeDocument/2006/relationships/image" Target="../media/image2011.png"/><Relationship Id="rId612" Type="http://schemas.openxmlformats.org/officeDocument/2006/relationships/customXml" Target="../ink/ink2190.xml"/><Relationship Id="rId1035" Type="http://schemas.openxmlformats.org/officeDocument/2006/relationships/image" Target="../media/image2322.png"/><Relationship Id="rId251" Type="http://schemas.openxmlformats.org/officeDocument/2006/relationships/customXml" Target="../ink/ink2009.xml"/><Relationship Id="rId489" Type="http://schemas.openxmlformats.org/officeDocument/2006/relationships/image" Target="../media/image2053.png"/><Relationship Id="rId696" Type="http://schemas.openxmlformats.org/officeDocument/2006/relationships/image" Target="../media/image2155.png"/><Relationship Id="rId917" Type="http://schemas.openxmlformats.org/officeDocument/2006/relationships/image" Target="../media/image2263.png"/><Relationship Id="rId1102" Type="http://schemas.openxmlformats.org/officeDocument/2006/relationships/customXml" Target="../ink/ink2438.xml"/><Relationship Id="rId46" Type="http://schemas.openxmlformats.org/officeDocument/2006/relationships/image" Target="../media/image1832.png"/><Relationship Id="rId349" Type="http://schemas.openxmlformats.org/officeDocument/2006/relationships/image" Target="../media/image1983.png"/><Relationship Id="rId556" Type="http://schemas.openxmlformats.org/officeDocument/2006/relationships/customXml" Target="../ink/ink2162.xml"/><Relationship Id="rId763" Type="http://schemas.openxmlformats.org/officeDocument/2006/relationships/image" Target="../media/image2187.png"/><Relationship Id="rId1186" Type="http://schemas.openxmlformats.org/officeDocument/2006/relationships/image" Target="../media/image2397.png"/><Relationship Id="rId111" Type="http://schemas.openxmlformats.org/officeDocument/2006/relationships/customXml" Target="../ink/ink1939.xml"/><Relationship Id="rId195" Type="http://schemas.openxmlformats.org/officeDocument/2006/relationships/customXml" Target="../ink/ink1981.xml"/><Relationship Id="rId209" Type="http://schemas.openxmlformats.org/officeDocument/2006/relationships/customXml" Target="../ink/ink1988.xml"/><Relationship Id="rId416" Type="http://schemas.openxmlformats.org/officeDocument/2006/relationships/customXml" Target="../ink/ink2092.xml"/><Relationship Id="rId970" Type="http://schemas.openxmlformats.org/officeDocument/2006/relationships/customXml" Target="../ink/ink2372.xml"/><Relationship Id="rId1046" Type="http://schemas.openxmlformats.org/officeDocument/2006/relationships/customXml" Target="../ink/ink2410.xml"/><Relationship Id="rId623" Type="http://schemas.openxmlformats.org/officeDocument/2006/relationships/image" Target="../media/image2120.png"/><Relationship Id="rId830" Type="http://schemas.openxmlformats.org/officeDocument/2006/relationships/customXml" Target="../ink/ink2301.xml"/><Relationship Id="rId928" Type="http://schemas.openxmlformats.org/officeDocument/2006/relationships/customXml" Target="../ink/ink2351.xml"/><Relationship Id="rId57" Type="http://schemas.openxmlformats.org/officeDocument/2006/relationships/customXml" Target="../ink/ink1912.xml"/><Relationship Id="rId262" Type="http://schemas.openxmlformats.org/officeDocument/2006/relationships/image" Target="../media/image1940.png"/><Relationship Id="rId567" Type="http://schemas.openxmlformats.org/officeDocument/2006/relationships/image" Target="../media/image2092.png"/><Relationship Id="rId1113" Type="http://schemas.openxmlformats.org/officeDocument/2006/relationships/image" Target="../media/image2361.png"/><Relationship Id="rId1197" Type="http://schemas.openxmlformats.org/officeDocument/2006/relationships/customXml" Target="../ink/ink2486.xml"/><Relationship Id="rId122" Type="http://schemas.openxmlformats.org/officeDocument/2006/relationships/image" Target="../media/image1870.png"/><Relationship Id="rId774" Type="http://schemas.openxmlformats.org/officeDocument/2006/relationships/customXml" Target="../ink/ink2273.xml"/><Relationship Id="rId981" Type="http://schemas.openxmlformats.org/officeDocument/2006/relationships/image" Target="../media/image2295.png"/><Relationship Id="rId1057" Type="http://schemas.openxmlformats.org/officeDocument/2006/relationships/image" Target="../media/image2333.png"/><Relationship Id="rId427" Type="http://schemas.openxmlformats.org/officeDocument/2006/relationships/image" Target="../media/image2022.png"/><Relationship Id="rId634" Type="http://schemas.openxmlformats.org/officeDocument/2006/relationships/customXml" Target="../ink/ink2201.xml"/><Relationship Id="rId841" Type="http://schemas.openxmlformats.org/officeDocument/2006/relationships/image" Target="../media/image2226.png"/><Relationship Id="rId273" Type="http://schemas.openxmlformats.org/officeDocument/2006/relationships/customXml" Target="../ink/ink2020.xml"/><Relationship Id="rId480" Type="http://schemas.openxmlformats.org/officeDocument/2006/relationships/customXml" Target="../ink/ink2124.xml"/><Relationship Id="rId701" Type="http://schemas.openxmlformats.org/officeDocument/2006/relationships/customXml" Target="../ink/ink2236.xml"/><Relationship Id="rId939" Type="http://schemas.openxmlformats.org/officeDocument/2006/relationships/image" Target="../media/image2274.png"/><Relationship Id="rId1124" Type="http://schemas.openxmlformats.org/officeDocument/2006/relationships/customXml" Target="../ink/ink2449.xml"/><Relationship Id="rId68" Type="http://schemas.openxmlformats.org/officeDocument/2006/relationships/image" Target="../media/image1843.png"/><Relationship Id="rId133" Type="http://schemas.openxmlformats.org/officeDocument/2006/relationships/customXml" Target="../ink/ink1950.xml"/><Relationship Id="rId340" Type="http://schemas.openxmlformats.org/officeDocument/2006/relationships/image" Target="../media/image1979.png"/><Relationship Id="rId578" Type="http://schemas.openxmlformats.org/officeDocument/2006/relationships/customXml" Target="../ink/ink2173.xml"/><Relationship Id="rId785" Type="http://schemas.openxmlformats.org/officeDocument/2006/relationships/image" Target="../media/image2198.png"/><Relationship Id="rId992" Type="http://schemas.openxmlformats.org/officeDocument/2006/relationships/customXml" Target="../ink/ink2383.xml"/><Relationship Id="rId200" Type="http://schemas.openxmlformats.org/officeDocument/2006/relationships/image" Target="../media/image1909.png"/><Relationship Id="rId438" Type="http://schemas.openxmlformats.org/officeDocument/2006/relationships/customXml" Target="../ink/ink2103.xml"/><Relationship Id="rId645" Type="http://schemas.openxmlformats.org/officeDocument/2006/relationships/image" Target="../media/image2131.png"/><Relationship Id="rId852" Type="http://schemas.openxmlformats.org/officeDocument/2006/relationships/customXml" Target="../ink/ink2312.xml"/><Relationship Id="rId1068" Type="http://schemas.openxmlformats.org/officeDocument/2006/relationships/customXml" Target="../ink/ink2421.xml"/><Relationship Id="rId284" Type="http://schemas.openxmlformats.org/officeDocument/2006/relationships/image" Target="../media/image1951.png"/><Relationship Id="rId491" Type="http://schemas.openxmlformats.org/officeDocument/2006/relationships/image" Target="../media/image2054.png"/><Relationship Id="rId505" Type="http://schemas.openxmlformats.org/officeDocument/2006/relationships/image" Target="../media/image2061.png"/><Relationship Id="rId712" Type="http://schemas.openxmlformats.org/officeDocument/2006/relationships/image" Target="../media/image2162.png"/><Relationship Id="rId1135" Type="http://schemas.openxmlformats.org/officeDocument/2006/relationships/image" Target="../media/image2372.png"/><Relationship Id="rId79" Type="http://schemas.openxmlformats.org/officeDocument/2006/relationships/customXml" Target="../ink/ink1923.xml"/><Relationship Id="rId144" Type="http://schemas.openxmlformats.org/officeDocument/2006/relationships/image" Target="../media/image1881.png"/><Relationship Id="rId589" Type="http://schemas.openxmlformats.org/officeDocument/2006/relationships/image" Target="../media/image2103.png"/><Relationship Id="rId796" Type="http://schemas.openxmlformats.org/officeDocument/2006/relationships/customXml" Target="../ink/ink2284.xml"/><Relationship Id="rId1202" Type="http://schemas.openxmlformats.org/officeDocument/2006/relationships/image" Target="../media/image2405.png"/><Relationship Id="rId351" Type="http://schemas.openxmlformats.org/officeDocument/2006/relationships/image" Target="../media/image1984.png"/><Relationship Id="rId449" Type="http://schemas.openxmlformats.org/officeDocument/2006/relationships/image" Target="../media/image2033.png"/><Relationship Id="rId656" Type="http://schemas.openxmlformats.org/officeDocument/2006/relationships/customXml" Target="../ink/ink2212.xml"/><Relationship Id="rId863" Type="http://schemas.openxmlformats.org/officeDocument/2006/relationships/image" Target="../media/image2237.png"/><Relationship Id="rId1079" Type="http://schemas.openxmlformats.org/officeDocument/2006/relationships/image" Target="../media/image2344.png"/><Relationship Id="rId211" Type="http://schemas.openxmlformats.org/officeDocument/2006/relationships/customXml" Target="../ink/ink1989.xml"/><Relationship Id="rId295" Type="http://schemas.openxmlformats.org/officeDocument/2006/relationships/customXml" Target="../ink/ink2031.xml"/><Relationship Id="rId309" Type="http://schemas.openxmlformats.org/officeDocument/2006/relationships/customXml" Target="../ink/ink2038.xml"/><Relationship Id="rId516" Type="http://schemas.openxmlformats.org/officeDocument/2006/relationships/customXml" Target="../ink/ink2142.xml"/><Relationship Id="rId1146" Type="http://schemas.openxmlformats.org/officeDocument/2006/relationships/customXml" Target="../ink/ink2460.xml"/><Relationship Id="rId723" Type="http://schemas.openxmlformats.org/officeDocument/2006/relationships/image" Target="../media/image2167.png"/><Relationship Id="rId930" Type="http://schemas.openxmlformats.org/officeDocument/2006/relationships/customXml" Target="../ink/ink2352.xml"/><Relationship Id="rId1006" Type="http://schemas.openxmlformats.org/officeDocument/2006/relationships/customXml" Target="../ink/ink2390.xml"/><Relationship Id="rId155" Type="http://schemas.openxmlformats.org/officeDocument/2006/relationships/customXml" Target="../ink/ink1961.xml"/><Relationship Id="rId362" Type="http://schemas.openxmlformats.org/officeDocument/2006/relationships/customXml" Target="../ink/ink2065.xml"/><Relationship Id="rId222" Type="http://schemas.openxmlformats.org/officeDocument/2006/relationships/image" Target="../media/image1920.png"/><Relationship Id="rId667" Type="http://schemas.openxmlformats.org/officeDocument/2006/relationships/image" Target="../media/image2141.png"/><Relationship Id="rId874" Type="http://schemas.openxmlformats.org/officeDocument/2006/relationships/customXml" Target="../ink/ink2323.xml"/><Relationship Id="rId17" Type="http://schemas.openxmlformats.org/officeDocument/2006/relationships/customXml" Target="../ink/ink1892.xml"/><Relationship Id="rId527" Type="http://schemas.openxmlformats.org/officeDocument/2006/relationships/image" Target="../media/image2072.png"/><Relationship Id="rId734" Type="http://schemas.openxmlformats.org/officeDocument/2006/relationships/customXml" Target="../ink/ink2253.xml"/><Relationship Id="rId941" Type="http://schemas.openxmlformats.org/officeDocument/2006/relationships/image" Target="../media/image2275.png"/><Relationship Id="rId1157" Type="http://schemas.openxmlformats.org/officeDocument/2006/relationships/image" Target="../media/image2383.png"/><Relationship Id="rId70" Type="http://schemas.openxmlformats.org/officeDocument/2006/relationships/image" Target="../media/image1844.png"/><Relationship Id="rId166" Type="http://schemas.openxmlformats.org/officeDocument/2006/relationships/image" Target="../media/image1892.png"/><Relationship Id="rId373" Type="http://schemas.openxmlformats.org/officeDocument/2006/relationships/image" Target="../media/image1995.png"/><Relationship Id="rId580" Type="http://schemas.openxmlformats.org/officeDocument/2006/relationships/customXml" Target="../ink/ink2174.xml"/><Relationship Id="rId801" Type="http://schemas.openxmlformats.org/officeDocument/2006/relationships/image" Target="../media/image2206.png"/><Relationship Id="rId1017" Type="http://schemas.openxmlformats.org/officeDocument/2006/relationships/image" Target="../media/image231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00.xml"/><Relationship Id="rId440" Type="http://schemas.openxmlformats.org/officeDocument/2006/relationships/customXml" Target="../ink/ink2104.xml"/><Relationship Id="rId678" Type="http://schemas.openxmlformats.org/officeDocument/2006/relationships/customXml" Target="../ink/ink2223.xml"/><Relationship Id="rId885" Type="http://schemas.openxmlformats.org/officeDocument/2006/relationships/image" Target="../media/image2248.png"/><Relationship Id="rId1070" Type="http://schemas.openxmlformats.org/officeDocument/2006/relationships/customXml" Target="../ink/ink2422.xml"/><Relationship Id="rId28" Type="http://schemas.openxmlformats.org/officeDocument/2006/relationships/image" Target="../media/image1821.png"/><Relationship Id="rId300" Type="http://schemas.openxmlformats.org/officeDocument/2006/relationships/image" Target="../media/image1959.png"/><Relationship Id="rId538" Type="http://schemas.openxmlformats.org/officeDocument/2006/relationships/customXml" Target="../ink/ink2153.xml"/><Relationship Id="rId745" Type="http://schemas.openxmlformats.org/officeDocument/2006/relationships/image" Target="../media/image2178.png"/><Relationship Id="rId952" Type="http://schemas.openxmlformats.org/officeDocument/2006/relationships/customXml" Target="../ink/ink2363.xml"/><Relationship Id="rId1168" Type="http://schemas.openxmlformats.org/officeDocument/2006/relationships/customXml" Target="../ink/ink2471.xml"/><Relationship Id="rId81" Type="http://schemas.openxmlformats.org/officeDocument/2006/relationships/customXml" Target="../ink/ink1924.xml"/><Relationship Id="rId177" Type="http://schemas.openxmlformats.org/officeDocument/2006/relationships/customXml" Target="../ink/ink1972.xml"/><Relationship Id="rId384" Type="http://schemas.openxmlformats.org/officeDocument/2006/relationships/customXml" Target="../ink/ink2076.xml"/><Relationship Id="rId591" Type="http://schemas.openxmlformats.org/officeDocument/2006/relationships/image" Target="../media/image2104.png"/><Relationship Id="rId605" Type="http://schemas.openxmlformats.org/officeDocument/2006/relationships/image" Target="../media/image2111.png"/><Relationship Id="rId812" Type="http://schemas.openxmlformats.org/officeDocument/2006/relationships/customXml" Target="../ink/ink2292.xml"/><Relationship Id="rId1028" Type="http://schemas.openxmlformats.org/officeDocument/2006/relationships/customXml" Target="../ink/ink2401.xml"/><Relationship Id="rId244" Type="http://schemas.openxmlformats.org/officeDocument/2006/relationships/image" Target="../media/image1931.png"/><Relationship Id="rId689" Type="http://schemas.openxmlformats.org/officeDocument/2006/relationships/customXml" Target="../ink/ink2229.xml"/><Relationship Id="rId896" Type="http://schemas.openxmlformats.org/officeDocument/2006/relationships/customXml" Target="../ink/ink2334.xml"/><Relationship Id="rId1081" Type="http://schemas.openxmlformats.org/officeDocument/2006/relationships/image" Target="../media/image2345.png"/><Relationship Id="rId39" Type="http://schemas.openxmlformats.org/officeDocument/2006/relationships/customXml" Target="../ink/ink1903.xml"/><Relationship Id="rId451" Type="http://schemas.openxmlformats.org/officeDocument/2006/relationships/image" Target="../media/image2034.png"/><Relationship Id="rId549" Type="http://schemas.openxmlformats.org/officeDocument/2006/relationships/image" Target="../media/image2083.png"/><Relationship Id="rId756" Type="http://schemas.openxmlformats.org/officeDocument/2006/relationships/customXml" Target="../ink/ink2264.xml"/><Relationship Id="rId1179" Type="http://schemas.openxmlformats.org/officeDocument/2006/relationships/image" Target="../media/image2394.png"/><Relationship Id="rId104" Type="http://schemas.openxmlformats.org/officeDocument/2006/relationships/image" Target="../media/image1861.png"/><Relationship Id="rId188" Type="http://schemas.openxmlformats.org/officeDocument/2006/relationships/image" Target="../media/image1903.png"/><Relationship Id="rId311" Type="http://schemas.openxmlformats.org/officeDocument/2006/relationships/customXml" Target="../ink/ink2039.xml"/><Relationship Id="rId395" Type="http://schemas.openxmlformats.org/officeDocument/2006/relationships/image" Target="../media/image2006.png"/><Relationship Id="rId409" Type="http://schemas.openxmlformats.org/officeDocument/2006/relationships/image" Target="../media/image2013.png"/><Relationship Id="rId963" Type="http://schemas.openxmlformats.org/officeDocument/2006/relationships/image" Target="../media/image2286.png"/><Relationship Id="rId1039" Type="http://schemas.openxmlformats.org/officeDocument/2006/relationships/image" Target="../media/image2324.png"/><Relationship Id="rId92" Type="http://schemas.openxmlformats.org/officeDocument/2006/relationships/image" Target="../media/image1855.png"/><Relationship Id="rId616" Type="http://schemas.openxmlformats.org/officeDocument/2006/relationships/customXml" Target="../ink/ink2192.xml"/><Relationship Id="rId823" Type="http://schemas.openxmlformats.org/officeDocument/2006/relationships/image" Target="../media/image2217.png"/><Relationship Id="rId255" Type="http://schemas.openxmlformats.org/officeDocument/2006/relationships/customXml" Target="../ink/ink2011.xml"/><Relationship Id="rId462" Type="http://schemas.openxmlformats.org/officeDocument/2006/relationships/customXml" Target="../ink/ink2115.xml"/><Relationship Id="rId1092" Type="http://schemas.openxmlformats.org/officeDocument/2006/relationships/customXml" Target="../ink/ink2433.xml"/><Relationship Id="rId1106" Type="http://schemas.openxmlformats.org/officeDocument/2006/relationships/customXml" Target="../ink/ink2440.xml"/><Relationship Id="rId115" Type="http://schemas.openxmlformats.org/officeDocument/2006/relationships/customXml" Target="../ink/ink1941.xml"/><Relationship Id="rId322" Type="http://schemas.openxmlformats.org/officeDocument/2006/relationships/image" Target="../media/image1970.png"/><Relationship Id="rId767" Type="http://schemas.openxmlformats.org/officeDocument/2006/relationships/image" Target="../media/image2189.png"/><Relationship Id="rId974" Type="http://schemas.openxmlformats.org/officeDocument/2006/relationships/customXml" Target="../ink/ink2374.xml"/><Relationship Id="rId199" Type="http://schemas.openxmlformats.org/officeDocument/2006/relationships/customXml" Target="../ink/ink1983.xml"/><Relationship Id="rId627" Type="http://schemas.openxmlformats.org/officeDocument/2006/relationships/image" Target="../media/image2122.png"/><Relationship Id="rId834" Type="http://schemas.openxmlformats.org/officeDocument/2006/relationships/customXml" Target="../ink/ink2303.xml"/><Relationship Id="rId266" Type="http://schemas.openxmlformats.org/officeDocument/2006/relationships/image" Target="../media/image1942.png"/><Relationship Id="rId473" Type="http://schemas.openxmlformats.org/officeDocument/2006/relationships/image" Target="../media/image2045.png"/><Relationship Id="rId680" Type="http://schemas.openxmlformats.org/officeDocument/2006/relationships/customXml" Target="../ink/ink2224.xml"/><Relationship Id="rId901" Type="http://schemas.openxmlformats.org/officeDocument/2006/relationships/image" Target="../media/image2256.png"/><Relationship Id="rId1117" Type="http://schemas.openxmlformats.org/officeDocument/2006/relationships/image" Target="../media/image2363.png"/><Relationship Id="rId30" Type="http://schemas.openxmlformats.org/officeDocument/2006/relationships/image" Target="../media/image1822.png"/><Relationship Id="rId126" Type="http://schemas.openxmlformats.org/officeDocument/2006/relationships/image" Target="../media/image1872.png"/><Relationship Id="rId333" Type="http://schemas.openxmlformats.org/officeDocument/2006/relationships/customXml" Target="../ink/ink2050.xml"/><Relationship Id="rId540" Type="http://schemas.openxmlformats.org/officeDocument/2006/relationships/customXml" Target="../ink/ink2154.xml"/><Relationship Id="rId778" Type="http://schemas.openxmlformats.org/officeDocument/2006/relationships/customXml" Target="../ink/ink2275.xml"/><Relationship Id="rId985" Type="http://schemas.openxmlformats.org/officeDocument/2006/relationships/image" Target="../media/image2297.png"/><Relationship Id="rId1170" Type="http://schemas.openxmlformats.org/officeDocument/2006/relationships/customXml" Target="../ink/ink2472.xml"/><Relationship Id="rId638" Type="http://schemas.openxmlformats.org/officeDocument/2006/relationships/customXml" Target="../ink/ink2203.xml"/><Relationship Id="rId845" Type="http://schemas.openxmlformats.org/officeDocument/2006/relationships/image" Target="../media/image2228.png"/><Relationship Id="rId1030" Type="http://schemas.openxmlformats.org/officeDocument/2006/relationships/customXml" Target="../ink/ink2402.xml"/><Relationship Id="rId277" Type="http://schemas.openxmlformats.org/officeDocument/2006/relationships/customXml" Target="../ink/ink2022.xml"/><Relationship Id="rId400" Type="http://schemas.openxmlformats.org/officeDocument/2006/relationships/customXml" Target="../ink/ink2084.xml"/><Relationship Id="rId484" Type="http://schemas.openxmlformats.org/officeDocument/2006/relationships/customXml" Target="../ink/ink2126.xml"/><Relationship Id="rId705" Type="http://schemas.openxmlformats.org/officeDocument/2006/relationships/customXml" Target="../ink/ink2238.xml"/><Relationship Id="rId1128" Type="http://schemas.openxmlformats.org/officeDocument/2006/relationships/customXml" Target="../ink/ink2451.xml"/><Relationship Id="rId137" Type="http://schemas.openxmlformats.org/officeDocument/2006/relationships/customXml" Target="../ink/ink1952.xml"/><Relationship Id="rId344" Type="http://schemas.openxmlformats.org/officeDocument/2006/relationships/customXml" Target="../ink/ink2056.xml"/><Relationship Id="rId691" Type="http://schemas.openxmlformats.org/officeDocument/2006/relationships/customXml" Target="../ink/ink2230.xml"/><Relationship Id="rId789" Type="http://schemas.openxmlformats.org/officeDocument/2006/relationships/image" Target="../media/image2200.png"/><Relationship Id="rId912" Type="http://schemas.openxmlformats.org/officeDocument/2006/relationships/customXml" Target="../ink/ink2342.xml"/><Relationship Id="rId996" Type="http://schemas.openxmlformats.org/officeDocument/2006/relationships/customXml" Target="../ink/ink2385.xml"/><Relationship Id="rId41" Type="http://schemas.openxmlformats.org/officeDocument/2006/relationships/customXml" Target="../ink/ink1904.xml"/><Relationship Id="rId551" Type="http://schemas.openxmlformats.org/officeDocument/2006/relationships/image" Target="../media/image2084.png"/><Relationship Id="rId649" Type="http://schemas.openxmlformats.org/officeDocument/2006/relationships/image" Target="../media/image2133.png"/><Relationship Id="rId856" Type="http://schemas.openxmlformats.org/officeDocument/2006/relationships/customXml" Target="../ink/ink2314.xml"/><Relationship Id="rId1181" Type="http://schemas.openxmlformats.org/officeDocument/2006/relationships/image" Target="../media/image2395.png"/><Relationship Id="rId190" Type="http://schemas.openxmlformats.org/officeDocument/2006/relationships/image" Target="../media/image1904.png"/><Relationship Id="rId204" Type="http://schemas.openxmlformats.org/officeDocument/2006/relationships/image" Target="../media/image1911.png"/><Relationship Id="rId288" Type="http://schemas.openxmlformats.org/officeDocument/2006/relationships/image" Target="../media/image1953.png"/><Relationship Id="rId411" Type="http://schemas.openxmlformats.org/officeDocument/2006/relationships/image" Target="../media/image2014.png"/><Relationship Id="rId509" Type="http://schemas.openxmlformats.org/officeDocument/2006/relationships/image" Target="../media/image2063.png"/><Relationship Id="rId1041" Type="http://schemas.openxmlformats.org/officeDocument/2006/relationships/image" Target="../media/image2325.png"/><Relationship Id="rId1139" Type="http://schemas.openxmlformats.org/officeDocument/2006/relationships/image" Target="../media/image2374.png"/><Relationship Id="rId495" Type="http://schemas.openxmlformats.org/officeDocument/2006/relationships/image" Target="../media/image2056.png"/><Relationship Id="rId716" Type="http://schemas.openxmlformats.org/officeDocument/2006/relationships/image" Target="../media/image2164.png"/><Relationship Id="rId923" Type="http://schemas.openxmlformats.org/officeDocument/2006/relationships/image" Target="../media/image2266.png"/><Relationship Id="rId52" Type="http://schemas.openxmlformats.org/officeDocument/2006/relationships/image" Target="../media/image1835.png"/><Relationship Id="rId148" Type="http://schemas.openxmlformats.org/officeDocument/2006/relationships/image" Target="../media/image1883.png"/><Relationship Id="rId355" Type="http://schemas.openxmlformats.org/officeDocument/2006/relationships/image" Target="../media/image1986.png"/><Relationship Id="rId562" Type="http://schemas.openxmlformats.org/officeDocument/2006/relationships/customXml" Target="../ink/ink2165.xml"/><Relationship Id="rId1192" Type="http://schemas.openxmlformats.org/officeDocument/2006/relationships/image" Target="../media/image2400.png"/><Relationship Id="rId1206" Type="http://schemas.openxmlformats.org/officeDocument/2006/relationships/image" Target="../media/image2407.png"/><Relationship Id="rId215" Type="http://schemas.openxmlformats.org/officeDocument/2006/relationships/customXml" Target="../ink/ink1991.xml"/><Relationship Id="rId422" Type="http://schemas.openxmlformats.org/officeDocument/2006/relationships/customXml" Target="../ink/ink2095.xml"/><Relationship Id="rId867" Type="http://schemas.openxmlformats.org/officeDocument/2006/relationships/image" Target="../media/image2239.png"/><Relationship Id="rId1052" Type="http://schemas.openxmlformats.org/officeDocument/2006/relationships/customXml" Target="../ink/ink2413.xml"/><Relationship Id="rId299" Type="http://schemas.openxmlformats.org/officeDocument/2006/relationships/customXml" Target="../ink/ink2033.xml"/><Relationship Id="rId727" Type="http://schemas.openxmlformats.org/officeDocument/2006/relationships/image" Target="../media/image2169.png"/><Relationship Id="rId934" Type="http://schemas.openxmlformats.org/officeDocument/2006/relationships/customXml" Target="../ink/ink2354.xml"/><Relationship Id="rId63" Type="http://schemas.openxmlformats.org/officeDocument/2006/relationships/customXml" Target="../ink/ink1915.xml"/><Relationship Id="rId159" Type="http://schemas.openxmlformats.org/officeDocument/2006/relationships/customXml" Target="../ink/ink1963.xml"/><Relationship Id="rId366" Type="http://schemas.openxmlformats.org/officeDocument/2006/relationships/customXml" Target="../ink/ink2067.xml"/><Relationship Id="rId573" Type="http://schemas.openxmlformats.org/officeDocument/2006/relationships/image" Target="../media/image2095.png"/><Relationship Id="rId780" Type="http://schemas.openxmlformats.org/officeDocument/2006/relationships/customXml" Target="../ink/ink2276.xml"/><Relationship Id="rId226" Type="http://schemas.openxmlformats.org/officeDocument/2006/relationships/image" Target="../media/image1922.png"/><Relationship Id="rId433" Type="http://schemas.openxmlformats.org/officeDocument/2006/relationships/image" Target="../media/image2025.png"/><Relationship Id="rId878" Type="http://schemas.openxmlformats.org/officeDocument/2006/relationships/customXml" Target="../ink/ink2325.xml"/><Relationship Id="rId1063" Type="http://schemas.openxmlformats.org/officeDocument/2006/relationships/image" Target="../media/image2336.png"/><Relationship Id="rId640" Type="http://schemas.openxmlformats.org/officeDocument/2006/relationships/customXml" Target="../ink/ink2204.xml"/><Relationship Id="rId738" Type="http://schemas.openxmlformats.org/officeDocument/2006/relationships/customXml" Target="../ink/ink2255.xml"/><Relationship Id="rId945" Type="http://schemas.openxmlformats.org/officeDocument/2006/relationships/image" Target="../media/image2277.png"/><Relationship Id="rId74" Type="http://schemas.openxmlformats.org/officeDocument/2006/relationships/image" Target="../media/image1846.png"/><Relationship Id="rId377" Type="http://schemas.openxmlformats.org/officeDocument/2006/relationships/image" Target="../media/image1997.png"/><Relationship Id="rId500" Type="http://schemas.openxmlformats.org/officeDocument/2006/relationships/customXml" Target="../ink/ink2134.xml"/><Relationship Id="rId584" Type="http://schemas.openxmlformats.org/officeDocument/2006/relationships/customXml" Target="../ink/ink2176.xml"/><Relationship Id="rId805" Type="http://schemas.openxmlformats.org/officeDocument/2006/relationships/image" Target="../media/image2208.png"/><Relationship Id="rId1130" Type="http://schemas.openxmlformats.org/officeDocument/2006/relationships/customXml" Target="../ink/ink2452.xml"/><Relationship Id="rId5" Type="http://schemas.openxmlformats.org/officeDocument/2006/relationships/customXml" Target="../ink/ink1886.xml"/><Relationship Id="rId237" Type="http://schemas.openxmlformats.org/officeDocument/2006/relationships/customXml" Target="../ink/ink2002.xml"/><Relationship Id="rId791" Type="http://schemas.openxmlformats.org/officeDocument/2006/relationships/image" Target="../media/image2201.png"/><Relationship Id="rId889" Type="http://schemas.openxmlformats.org/officeDocument/2006/relationships/image" Target="../media/image2250.png"/><Relationship Id="rId1074" Type="http://schemas.openxmlformats.org/officeDocument/2006/relationships/customXml" Target="../ink/ink2424.xml"/><Relationship Id="rId444" Type="http://schemas.openxmlformats.org/officeDocument/2006/relationships/customXml" Target="../ink/ink2106.xml"/><Relationship Id="rId651" Type="http://schemas.openxmlformats.org/officeDocument/2006/relationships/image" Target="../media/image2134.png"/><Relationship Id="rId749" Type="http://schemas.openxmlformats.org/officeDocument/2006/relationships/image" Target="../media/image2180.png"/><Relationship Id="rId290" Type="http://schemas.openxmlformats.org/officeDocument/2006/relationships/image" Target="../media/image1954.png"/><Relationship Id="rId304" Type="http://schemas.openxmlformats.org/officeDocument/2006/relationships/image" Target="../media/image1961.png"/><Relationship Id="rId388" Type="http://schemas.openxmlformats.org/officeDocument/2006/relationships/customXml" Target="../ink/ink2078.xml"/><Relationship Id="rId511" Type="http://schemas.openxmlformats.org/officeDocument/2006/relationships/image" Target="../media/image2064.png"/><Relationship Id="rId609" Type="http://schemas.openxmlformats.org/officeDocument/2006/relationships/image" Target="../media/image2113.png"/><Relationship Id="rId956" Type="http://schemas.openxmlformats.org/officeDocument/2006/relationships/customXml" Target="../ink/ink2365.xml"/><Relationship Id="rId1141" Type="http://schemas.openxmlformats.org/officeDocument/2006/relationships/image" Target="../media/image2375.png"/><Relationship Id="rId85" Type="http://schemas.openxmlformats.org/officeDocument/2006/relationships/customXml" Target="../ink/ink1926.xml"/><Relationship Id="rId150" Type="http://schemas.openxmlformats.org/officeDocument/2006/relationships/image" Target="../media/image1884.png"/><Relationship Id="rId595" Type="http://schemas.openxmlformats.org/officeDocument/2006/relationships/image" Target="../media/image2106.png"/><Relationship Id="rId816" Type="http://schemas.openxmlformats.org/officeDocument/2006/relationships/customXml" Target="../ink/ink2294.xml"/><Relationship Id="rId1001" Type="http://schemas.openxmlformats.org/officeDocument/2006/relationships/image" Target="../media/image2305.png"/><Relationship Id="rId248" Type="http://schemas.openxmlformats.org/officeDocument/2006/relationships/image" Target="../media/image1933.png"/><Relationship Id="rId455" Type="http://schemas.openxmlformats.org/officeDocument/2006/relationships/image" Target="../media/image2036.png"/><Relationship Id="rId662" Type="http://schemas.openxmlformats.org/officeDocument/2006/relationships/customXml" Target="../ink/ink2215.xml"/><Relationship Id="rId1085" Type="http://schemas.openxmlformats.org/officeDocument/2006/relationships/image" Target="../media/image2347.png"/><Relationship Id="rId12" Type="http://schemas.openxmlformats.org/officeDocument/2006/relationships/image" Target="../media/image1813.png"/><Relationship Id="rId108" Type="http://schemas.openxmlformats.org/officeDocument/2006/relationships/image" Target="../media/image1863.png"/><Relationship Id="rId315" Type="http://schemas.openxmlformats.org/officeDocument/2006/relationships/customXml" Target="../ink/ink2041.xml"/><Relationship Id="rId522" Type="http://schemas.openxmlformats.org/officeDocument/2006/relationships/customXml" Target="../ink/ink2145.xml"/><Relationship Id="rId967" Type="http://schemas.openxmlformats.org/officeDocument/2006/relationships/image" Target="../media/image2288.png"/><Relationship Id="rId1152" Type="http://schemas.openxmlformats.org/officeDocument/2006/relationships/customXml" Target="../ink/ink2463.xml"/><Relationship Id="rId96" Type="http://schemas.openxmlformats.org/officeDocument/2006/relationships/image" Target="../media/image1857.png"/><Relationship Id="rId161" Type="http://schemas.openxmlformats.org/officeDocument/2006/relationships/customXml" Target="../ink/ink1964.xml"/><Relationship Id="rId399" Type="http://schemas.openxmlformats.org/officeDocument/2006/relationships/image" Target="../media/image2008.png"/><Relationship Id="rId827" Type="http://schemas.openxmlformats.org/officeDocument/2006/relationships/image" Target="../media/image2219.png"/><Relationship Id="rId1012" Type="http://schemas.openxmlformats.org/officeDocument/2006/relationships/customXml" Target="../ink/ink2393.xml"/><Relationship Id="rId259" Type="http://schemas.openxmlformats.org/officeDocument/2006/relationships/customXml" Target="../ink/ink2013.xml"/><Relationship Id="rId466" Type="http://schemas.openxmlformats.org/officeDocument/2006/relationships/customXml" Target="../ink/ink2117.xml"/><Relationship Id="rId673" Type="http://schemas.openxmlformats.org/officeDocument/2006/relationships/image" Target="../media/image2144.png"/><Relationship Id="rId880" Type="http://schemas.openxmlformats.org/officeDocument/2006/relationships/customXml" Target="../ink/ink2326.xml"/><Relationship Id="rId1096" Type="http://schemas.openxmlformats.org/officeDocument/2006/relationships/customXml" Target="../ink/ink2435.xml"/><Relationship Id="rId23" Type="http://schemas.openxmlformats.org/officeDocument/2006/relationships/customXml" Target="../ink/ink1895.xml"/><Relationship Id="rId119" Type="http://schemas.openxmlformats.org/officeDocument/2006/relationships/customXml" Target="../ink/ink1943.xml"/><Relationship Id="rId326" Type="http://schemas.openxmlformats.org/officeDocument/2006/relationships/image" Target="../media/image1972.png"/><Relationship Id="rId533" Type="http://schemas.openxmlformats.org/officeDocument/2006/relationships/image" Target="../media/image2075.png"/><Relationship Id="rId978" Type="http://schemas.openxmlformats.org/officeDocument/2006/relationships/customXml" Target="../ink/ink2376.xml"/><Relationship Id="rId1163" Type="http://schemas.openxmlformats.org/officeDocument/2006/relationships/image" Target="../media/image2386.png"/><Relationship Id="rId740" Type="http://schemas.openxmlformats.org/officeDocument/2006/relationships/customXml" Target="../ink/ink2256.xml"/><Relationship Id="rId838" Type="http://schemas.openxmlformats.org/officeDocument/2006/relationships/customXml" Target="../ink/ink2305.xml"/><Relationship Id="rId1023" Type="http://schemas.openxmlformats.org/officeDocument/2006/relationships/image" Target="../media/image2316.png"/><Relationship Id="rId172" Type="http://schemas.openxmlformats.org/officeDocument/2006/relationships/image" Target="../media/image1895.png"/><Relationship Id="rId477" Type="http://schemas.openxmlformats.org/officeDocument/2006/relationships/image" Target="../media/image2047.png"/><Relationship Id="rId600" Type="http://schemas.openxmlformats.org/officeDocument/2006/relationships/customXml" Target="../ink/ink2184.xml"/><Relationship Id="rId684" Type="http://schemas.openxmlformats.org/officeDocument/2006/relationships/customXml" Target="../ink/ink2226.xml"/><Relationship Id="rId337" Type="http://schemas.openxmlformats.org/officeDocument/2006/relationships/customXml" Target="../ink/ink2052.xml"/><Relationship Id="rId891" Type="http://schemas.openxmlformats.org/officeDocument/2006/relationships/image" Target="../media/image2251.png"/><Relationship Id="rId905" Type="http://schemas.openxmlformats.org/officeDocument/2006/relationships/image" Target="../media/image2258.png"/><Relationship Id="rId989" Type="http://schemas.openxmlformats.org/officeDocument/2006/relationships/image" Target="../media/image2299.png"/><Relationship Id="rId34" Type="http://schemas.openxmlformats.org/officeDocument/2006/relationships/image" Target="../media/image1826.png"/><Relationship Id="rId544" Type="http://schemas.openxmlformats.org/officeDocument/2006/relationships/customXml" Target="../ink/ink2156.xml"/><Relationship Id="rId751" Type="http://schemas.openxmlformats.org/officeDocument/2006/relationships/image" Target="../media/image2181.png"/><Relationship Id="rId849" Type="http://schemas.openxmlformats.org/officeDocument/2006/relationships/image" Target="../media/image2230.png"/><Relationship Id="rId1174" Type="http://schemas.openxmlformats.org/officeDocument/2006/relationships/customXml" Target="../ink/ink2474.xml"/><Relationship Id="rId183" Type="http://schemas.openxmlformats.org/officeDocument/2006/relationships/customXml" Target="../ink/ink1975.xml"/><Relationship Id="rId390" Type="http://schemas.openxmlformats.org/officeDocument/2006/relationships/customXml" Target="../ink/ink2079.xml"/><Relationship Id="rId404" Type="http://schemas.openxmlformats.org/officeDocument/2006/relationships/customXml" Target="../ink/ink2086.xml"/><Relationship Id="rId611" Type="http://schemas.openxmlformats.org/officeDocument/2006/relationships/image" Target="../media/image2114.png"/><Relationship Id="rId1034" Type="http://schemas.openxmlformats.org/officeDocument/2006/relationships/customXml" Target="../ink/ink2404.xml"/><Relationship Id="rId250" Type="http://schemas.openxmlformats.org/officeDocument/2006/relationships/image" Target="../media/image1934.png"/><Relationship Id="rId488" Type="http://schemas.openxmlformats.org/officeDocument/2006/relationships/customXml" Target="../ink/ink2128.xml"/><Relationship Id="rId695" Type="http://schemas.openxmlformats.org/officeDocument/2006/relationships/customXml" Target="../ink/ink2232.xml"/><Relationship Id="rId709" Type="http://schemas.openxmlformats.org/officeDocument/2006/relationships/customXml" Target="../ink/ink2240.xml"/><Relationship Id="rId916" Type="http://schemas.openxmlformats.org/officeDocument/2006/relationships/customXml" Target="../ink/ink2345.xml"/><Relationship Id="rId1101" Type="http://schemas.openxmlformats.org/officeDocument/2006/relationships/image" Target="../media/image2355.png"/><Relationship Id="rId45" Type="http://schemas.openxmlformats.org/officeDocument/2006/relationships/customXml" Target="../ink/ink1906.xml"/><Relationship Id="rId110" Type="http://schemas.openxmlformats.org/officeDocument/2006/relationships/image" Target="../media/image1864.png"/><Relationship Id="rId348" Type="http://schemas.openxmlformats.org/officeDocument/2006/relationships/customXml" Target="../ink/ink2058.xml"/><Relationship Id="rId555" Type="http://schemas.openxmlformats.org/officeDocument/2006/relationships/image" Target="../media/image2086.png"/><Relationship Id="rId762" Type="http://schemas.openxmlformats.org/officeDocument/2006/relationships/customXml" Target="../ink/ink2267.xml"/><Relationship Id="rId1185" Type="http://schemas.openxmlformats.org/officeDocument/2006/relationships/customXml" Target="../ink/ink2480.xml"/><Relationship Id="rId194" Type="http://schemas.openxmlformats.org/officeDocument/2006/relationships/image" Target="../media/image1906.png"/><Relationship Id="rId208" Type="http://schemas.openxmlformats.org/officeDocument/2006/relationships/image" Target="../media/image1913.png"/><Relationship Id="rId415" Type="http://schemas.openxmlformats.org/officeDocument/2006/relationships/image" Target="../media/image2016.png"/><Relationship Id="rId622" Type="http://schemas.openxmlformats.org/officeDocument/2006/relationships/customXml" Target="../ink/ink2195.xml"/><Relationship Id="rId1045" Type="http://schemas.openxmlformats.org/officeDocument/2006/relationships/image" Target="../media/image2327.png"/><Relationship Id="rId261" Type="http://schemas.openxmlformats.org/officeDocument/2006/relationships/customXml" Target="../ink/ink2014.xml"/><Relationship Id="rId499" Type="http://schemas.openxmlformats.org/officeDocument/2006/relationships/image" Target="../media/image2058.png"/><Relationship Id="rId927" Type="http://schemas.openxmlformats.org/officeDocument/2006/relationships/image" Target="../media/image2268.png"/><Relationship Id="rId1112" Type="http://schemas.openxmlformats.org/officeDocument/2006/relationships/customXml" Target="../ink/ink2443.xml"/><Relationship Id="rId56" Type="http://schemas.openxmlformats.org/officeDocument/2006/relationships/image" Target="../media/image1837.png"/><Relationship Id="rId359" Type="http://schemas.openxmlformats.org/officeDocument/2006/relationships/image" Target="../media/image1988.png"/><Relationship Id="rId566" Type="http://schemas.openxmlformats.org/officeDocument/2006/relationships/customXml" Target="../ink/ink2167.xml"/><Relationship Id="rId773" Type="http://schemas.openxmlformats.org/officeDocument/2006/relationships/image" Target="../media/image2192.png"/><Relationship Id="rId1196" Type="http://schemas.openxmlformats.org/officeDocument/2006/relationships/image" Target="../media/image2402.png"/><Relationship Id="rId121" Type="http://schemas.openxmlformats.org/officeDocument/2006/relationships/customXml" Target="../ink/ink1944.xml"/><Relationship Id="rId219" Type="http://schemas.openxmlformats.org/officeDocument/2006/relationships/customXml" Target="../ink/ink1993.xml"/><Relationship Id="rId426" Type="http://schemas.openxmlformats.org/officeDocument/2006/relationships/customXml" Target="../ink/ink2097.xml"/><Relationship Id="rId633" Type="http://schemas.openxmlformats.org/officeDocument/2006/relationships/image" Target="../media/image2125.png"/><Relationship Id="rId980" Type="http://schemas.openxmlformats.org/officeDocument/2006/relationships/customXml" Target="../ink/ink2377.xml"/><Relationship Id="rId1056" Type="http://schemas.openxmlformats.org/officeDocument/2006/relationships/customXml" Target="../ink/ink2415.xml"/><Relationship Id="rId840" Type="http://schemas.openxmlformats.org/officeDocument/2006/relationships/customXml" Target="../ink/ink2306.xml"/><Relationship Id="rId938" Type="http://schemas.openxmlformats.org/officeDocument/2006/relationships/customXml" Target="../ink/ink2356.xml"/><Relationship Id="rId67" Type="http://schemas.openxmlformats.org/officeDocument/2006/relationships/customXml" Target="../ink/ink1917.xml"/><Relationship Id="rId272" Type="http://schemas.openxmlformats.org/officeDocument/2006/relationships/image" Target="../media/image1945.png"/><Relationship Id="rId577" Type="http://schemas.openxmlformats.org/officeDocument/2006/relationships/image" Target="../media/image2097.png"/><Relationship Id="rId700" Type="http://schemas.openxmlformats.org/officeDocument/2006/relationships/customXml" Target="../ink/ink2235.xml"/><Relationship Id="rId1123" Type="http://schemas.openxmlformats.org/officeDocument/2006/relationships/image" Target="../media/image2366.png"/><Relationship Id="rId132" Type="http://schemas.openxmlformats.org/officeDocument/2006/relationships/image" Target="../media/image1875.png"/><Relationship Id="rId784" Type="http://schemas.openxmlformats.org/officeDocument/2006/relationships/customXml" Target="../ink/ink2278.xml"/><Relationship Id="rId991" Type="http://schemas.openxmlformats.org/officeDocument/2006/relationships/image" Target="../media/image2300.png"/><Relationship Id="rId1067" Type="http://schemas.openxmlformats.org/officeDocument/2006/relationships/image" Target="../media/image2338.png"/><Relationship Id="rId437" Type="http://schemas.openxmlformats.org/officeDocument/2006/relationships/image" Target="../media/image2027.png"/><Relationship Id="rId644" Type="http://schemas.openxmlformats.org/officeDocument/2006/relationships/customXml" Target="../ink/ink2206.xml"/><Relationship Id="rId851" Type="http://schemas.openxmlformats.org/officeDocument/2006/relationships/image" Target="../media/image2231.png"/><Relationship Id="rId283" Type="http://schemas.openxmlformats.org/officeDocument/2006/relationships/customXml" Target="../ink/ink2025.xml"/><Relationship Id="rId490" Type="http://schemas.openxmlformats.org/officeDocument/2006/relationships/customXml" Target="../ink/ink2129.xml"/><Relationship Id="rId504" Type="http://schemas.openxmlformats.org/officeDocument/2006/relationships/customXml" Target="../ink/ink2136.xml"/><Relationship Id="rId711" Type="http://schemas.openxmlformats.org/officeDocument/2006/relationships/customXml" Target="../ink/ink2241.xml"/><Relationship Id="rId949" Type="http://schemas.openxmlformats.org/officeDocument/2006/relationships/image" Target="../media/image2279.png"/><Relationship Id="rId1134" Type="http://schemas.openxmlformats.org/officeDocument/2006/relationships/customXml" Target="../ink/ink2454.xml"/><Relationship Id="rId78" Type="http://schemas.openxmlformats.org/officeDocument/2006/relationships/image" Target="../media/image1848.png"/><Relationship Id="rId143" Type="http://schemas.openxmlformats.org/officeDocument/2006/relationships/customXml" Target="../ink/ink1955.xml"/><Relationship Id="rId350" Type="http://schemas.openxmlformats.org/officeDocument/2006/relationships/customXml" Target="../ink/ink2059.xml"/><Relationship Id="rId588" Type="http://schemas.openxmlformats.org/officeDocument/2006/relationships/customXml" Target="../ink/ink2178.xml"/><Relationship Id="rId795" Type="http://schemas.openxmlformats.org/officeDocument/2006/relationships/image" Target="../media/image2203.png"/><Relationship Id="rId809" Type="http://schemas.openxmlformats.org/officeDocument/2006/relationships/image" Target="../media/image2210.png"/><Relationship Id="rId1201" Type="http://schemas.openxmlformats.org/officeDocument/2006/relationships/customXml" Target="../ink/ink2488.xml"/><Relationship Id="rId9" Type="http://schemas.openxmlformats.org/officeDocument/2006/relationships/customXml" Target="../ink/ink1888.xml"/><Relationship Id="rId210" Type="http://schemas.openxmlformats.org/officeDocument/2006/relationships/image" Target="../media/image1914.png"/><Relationship Id="rId448" Type="http://schemas.openxmlformats.org/officeDocument/2006/relationships/customXml" Target="../ink/ink2108.xml"/><Relationship Id="rId655" Type="http://schemas.openxmlformats.org/officeDocument/2006/relationships/image" Target="../media/image2135.png"/><Relationship Id="rId862" Type="http://schemas.openxmlformats.org/officeDocument/2006/relationships/customXml" Target="../ink/ink2317.xml"/><Relationship Id="rId1078" Type="http://schemas.openxmlformats.org/officeDocument/2006/relationships/customXml" Target="../ink/ink2426.xml"/><Relationship Id="rId294" Type="http://schemas.openxmlformats.org/officeDocument/2006/relationships/image" Target="../media/image1956.png"/><Relationship Id="rId308" Type="http://schemas.openxmlformats.org/officeDocument/2006/relationships/image" Target="../media/image1963.png"/><Relationship Id="rId515" Type="http://schemas.openxmlformats.org/officeDocument/2006/relationships/image" Target="../media/image2066.png"/><Relationship Id="rId722" Type="http://schemas.openxmlformats.org/officeDocument/2006/relationships/customXml" Target="../ink/ink2247.xml"/><Relationship Id="rId1145" Type="http://schemas.openxmlformats.org/officeDocument/2006/relationships/image" Target="../media/image2377.png"/><Relationship Id="rId89" Type="http://schemas.openxmlformats.org/officeDocument/2006/relationships/customXml" Target="../ink/ink1928.xml"/><Relationship Id="rId154" Type="http://schemas.openxmlformats.org/officeDocument/2006/relationships/image" Target="../media/image1886.png"/><Relationship Id="rId361" Type="http://schemas.openxmlformats.org/officeDocument/2006/relationships/image" Target="../media/image1989.png"/><Relationship Id="rId599" Type="http://schemas.openxmlformats.org/officeDocument/2006/relationships/image" Target="../media/image2108.png"/><Relationship Id="rId1005" Type="http://schemas.openxmlformats.org/officeDocument/2006/relationships/image" Target="../media/image2307.png"/><Relationship Id="rId459" Type="http://schemas.openxmlformats.org/officeDocument/2006/relationships/image" Target="../media/image2038.png"/><Relationship Id="rId666" Type="http://schemas.openxmlformats.org/officeDocument/2006/relationships/customXml" Target="../ink/ink2217.xml"/><Relationship Id="rId873" Type="http://schemas.openxmlformats.org/officeDocument/2006/relationships/image" Target="../media/image2242.png"/><Relationship Id="rId1089" Type="http://schemas.openxmlformats.org/officeDocument/2006/relationships/image" Target="../media/image2349.png"/><Relationship Id="rId16" Type="http://schemas.openxmlformats.org/officeDocument/2006/relationships/image" Target="../media/image1815.png"/><Relationship Id="rId221" Type="http://schemas.openxmlformats.org/officeDocument/2006/relationships/customXml" Target="../ink/ink1994.xml"/><Relationship Id="rId319" Type="http://schemas.openxmlformats.org/officeDocument/2006/relationships/customXml" Target="../ink/ink2043.xml"/><Relationship Id="rId526" Type="http://schemas.openxmlformats.org/officeDocument/2006/relationships/customXml" Target="../ink/ink2147.xml"/><Relationship Id="rId1156" Type="http://schemas.openxmlformats.org/officeDocument/2006/relationships/customXml" Target="../ink/ink2465.xml"/><Relationship Id="rId733" Type="http://schemas.openxmlformats.org/officeDocument/2006/relationships/image" Target="../media/image2172.png"/><Relationship Id="rId940" Type="http://schemas.openxmlformats.org/officeDocument/2006/relationships/customXml" Target="../ink/ink2357.xml"/><Relationship Id="rId1016" Type="http://schemas.openxmlformats.org/officeDocument/2006/relationships/customXml" Target="../ink/ink2395.xml"/><Relationship Id="rId165" Type="http://schemas.openxmlformats.org/officeDocument/2006/relationships/customXml" Target="../ink/ink1966.xml"/><Relationship Id="rId372" Type="http://schemas.openxmlformats.org/officeDocument/2006/relationships/customXml" Target="../ink/ink2070.xml"/><Relationship Id="rId677" Type="http://schemas.openxmlformats.org/officeDocument/2006/relationships/image" Target="../media/image2146.png"/><Relationship Id="rId800" Type="http://schemas.openxmlformats.org/officeDocument/2006/relationships/customXml" Target="../ink/ink2286.xml"/><Relationship Id="rId232" Type="http://schemas.openxmlformats.org/officeDocument/2006/relationships/image" Target="../media/image1925.png"/><Relationship Id="rId884" Type="http://schemas.openxmlformats.org/officeDocument/2006/relationships/customXml" Target="../ink/ink2328.xml"/><Relationship Id="rId27" Type="http://schemas.openxmlformats.org/officeDocument/2006/relationships/customXml" Target="../ink/ink1897.xml"/><Relationship Id="rId537" Type="http://schemas.openxmlformats.org/officeDocument/2006/relationships/image" Target="../media/image2077.png"/><Relationship Id="rId744" Type="http://schemas.openxmlformats.org/officeDocument/2006/relationships/customXml" Target="../ink/ink2258.xml"/><Relationship Id="rId951" Type="http://schemas.openxmlformats.org/officeDocument/2006/relationships/image" Target="../media/image2280.png"/><Relationship Id="rId1167" Type="http://schemas.openxmlformats.org/officeDocument/2006/relationships/image" Target="../media/image2388.png"/><Relationship Id="rId80" Type="http://schemas.openxmlformats.org/officeDocument/2006/relationships/image" Target="../media/image1849.png"/><Relationship Id="rId176" Type="http://schemas.openxmlformats.org/officeDocument/2006/relationships/image" Target="../media/image1897.png"/><Relationship Id="rId383" Type="http://schemas.openxmlformats.org/officeDocument/2006/relationships/image" Target="../media/image2000.png"/><Relationship Id="rId590" Type="http://schemas.openxmlformats.org/officeDocument/2006/relationships/customXml" Target="../ink/ink2179.xml"/><Relationship Id="rId604" Type="http://schemas.openxmlformats.org/officeDocument/2006/relationships/customXml" Target="../ink/ink2186.xml"/><Relationship Id="rId811" Type="http://schemas.openxmlformats.org/officeDocument/2006/relationships/image" Target="../media/image2211.png"/><Relationship Id="rId1027" Type="http://schemas.openxmlformats.org/officeDocument/2006/relationships/image" Target="../media/image2318.png"/><Relationship Id="rId243" Type="http://schemas.openxmlformats.org/officeDocument/2006/relationships/customXml" Target="../ink/ink2005.xml"/><Relationship Id="rId450" Type="http://schemas.openxmlformats.org/officeDocument/2006/relationships/customXml" Target="../ink/ink2109.xml"/><Relationship Id="rId688" Type="http://schemas.openxmlformats.org/officeDocument/2006/relationships/customXml" Target="../ink/ink2228.xml"/><Relationship Id="rId895" Type="http://schemas.openxmlformats.org/officeDocument/2006/relationships/image" Target="../media/image2253.png"/><Relationship Id="rId909" Type="http://schemas.openxmlformats.org/officeDocument/2006/relationships/image" Target="../media/image2260.png"/><Relationship Id="rId1080" Type="http://schemas.openxmlformats.org/officeDocument/2006/relationships/customXml" Target="../ink/ink2427.xml"/><Relationship Id="rId38" Type="http://schemas.openxmlformats.org/officeDocument/2006/relationships/image" Target="../media/image1828.png"/><Relationship Id="rId103" Type="http://schemas.openxmlformats.org/officeDocument/2006/relationships/customXml" Target="../ink/ink1935.xml"/><Relationship Id="rId310" Type="http://schemas.openxmlformats.org/officeDocument/2006/relationships/image" Target="../media/image1964.png"/><Relationship Id="rId548" Type="http://schemas.openxmlformats.org/officeDocument/2006/relationships/customXml" Target="../ink/ink2158.xml"/><Relationship Id="rId755" Type="http://schemas.openxmlformats.org/officeDocument/2006/relationships/image" Target="../media/image2183.png"/><Relationship Id="rId962" Type="http://schemas.openxmlformats.org/officeDocument/2006/relationships/customXml" Target="../ink/ink2368.xml"/><Relationship Id="rId1178" Type="http://schemas.openxmlformats.org/officeDocument/2006/relationships/customXml" Target="../ink/ink2476.xml"/><Relationship Id="rId91" Type="http://schemas.openxmlformats.org/officeDocument/2006/relationships/customXml" Target="../ink/ink1929.xml"/><Relationship Id="rId187" Type="http://schemas.openxmlformats.org/officeDocument/2006/relationships/customXml" Target="../ink/ink1977.xml"/><Relationship Id="rId394" Type="http://schemas.openxmlformats.org/officeDocument/2006/relationships/customXml" Target="../ink/ink2081.xml"/><Relationship Id="rId408" Type="http://schemas.openxmlformats.org/officeDocument/2006/relationships/customXml" Target="../ink/ink2088.xml"/><Relationship Id="rId615" Type="http://schemas.openxmlformats.org/officeDocument/2006/relationships/image" Target="../media/image2116.png"/><Relationship Id="rId822" Type="http://schemas.openxmlformats.org/officeDocument/2006/relationships/customXml" Target="../ink/ink2297.xml"/><Relationship Id="rId1038" Type="http://schemas.openxmlformats.org/officeDocument/2006/relationships/customXml" Target="../ink/ink2406.xml"/><Relationship Id="rId254" Type="http://schemas.openxmlformats.org/officeDocument/2006/relationships/image" Target="../media/image1936.png"/><Relationship Id="rId699" Type="http://schemas.openxmlformats.org/officeDocument/2006/relationships/customXml" Target="../ink/ink2234.xml"/><Relationship Id="rId1091" Type="http://schemas.openxmlformats.org/officeDocument/2006/relationships/image" Target="../media/image2350.png"/><Relationship Id="rId1105" Type="http://schemas.openxmlformats.org/officeDocument/2006/relationships/image" Target="../media/image2357.png"/><Relationship Id="rId49" Type="http://schemas.openxmlformats.org/officeDocument/2006/relationships/customXml" Target="../ink/ink1908.xml"/><Relationship Id="rId114" Type="http://schemas.openxmlformats.org/officeDocument/2006/relationships/image" Target="../media/image1866.png"/><Relationship Id="rId461" Type="http://schemas.openxmlformats.org/officeDocument/2006/relationships/image" Target="../media/image2039.png"/><Relationship Id="rId559" Type="http://schemas.openxmlformats.org/officeDocument/2006/relationships/image" Target="../media/image2088.png"/><Relationship Id="rId766" Type="http://schemas.openxmlformats.org/officeDocument/2006/relationships/customXml" Target="../ink/ink2269.xml"/><Relationship Id="rId1189" Type="http://schemas.openxmlformats.org/officeDocument/2006/relationships/customXml" Target="../ink/ink2482.xml"/><Relationship Id="rId198" Type="http://schemas.openxmlformats.org/officeDocument/2006/relationships/image" Target="../media/image1908.png"/><Relationship Id="rId321" Type="http://schemas.openxmlformats.org/officeDocument/2006/relationships/customXml" Target="../ink/ink2044.xml"/><Relationship Id="rId419" Type="http://schemas.openxmlformats.org/officeDocument/2006/relationships/image" Target="../media/image2018.png"/><Relationship Id="rId626" Type="http://schemas.openxmlformats.org/officeDocument/2006/relationships/customXml" Target="../ink/ink2197.xml"/><Relationship Id="rId973" Type="http://schemas.openxmlformats.org/officeDocument/2006/relationships/image" Target="../media/image2291.png"/><Relationship Id="rId1049" Type="http://schemas.openxmlformats.org/officeDocument/2006/relationships/image" Target="../media/image2329.png"/><Relationship Id="rId833" Type="http://schemas.openxmlformats.org/officeDocument/2006/relationships/image" Target="../media/image2222.png"/><Relationship Id="rId1116" Type="http://schemas.openxmlformats.org/officeDocument/2006/relationships/customXml" Target="../ink/ink2445.xml"/><Relationship Id="rId265" Type="http://schemas.openxmlformats.org/officeDocument/2006/relationships/customXml" Target="../ink/ink2016.xml"/><Relationship Id="rId472" Type="http://schemas.openxmlformats.org/officeDocument/2006/relationships/customXml" Target="../ink/ink2120.xml"/><Relationship Id="rId900" Type="http://schemas.openxmlformats.org/officeDocument/2006/relationships/customXml" Target="../ink/ink2336.xml"/><Relationship Id="rId125" Type="http://schemas.openxmlformats.org/officeDocument/2006/relationships/customXml" Target="../ink/ink1946.xml"/><Relationship Id="rId332" Type="http://schemas.openxmlformats.org/officeDocument/2006/relationships/image" Target="../media/image1975.png"/><Relationship Id="rId777" Type="http://schemas.openxmlformats.org/officeDocument/2006/relationships/image" Target="../media/image2194.png"/><Relationship Id="rId984" Type="http://schemas.openxmlformats.org/officeDocument/2006/relationships/customXml" Target="../ink/ink2379.xml"/><Relationship Id="rId637" Type="http://schemas.openxmlformats.org/officeDocument/2006/relationships/image" Target="../media/image2127.png"/><Relationship Id="rId844" Type="http://schemas.openxmlformats.org/officeDocument/2006/relationships/customXml" Target="../ink/ink2308.xml"/><Relationship Id="rId276" Type="http://schemas.openxmlformats.org/officeDocument/2006/relationships/image" Target="../media/image1947.png"/><Relationship Id="rId483" Type="http://schemas.openxmlformats.org/officeDocument/2006/relationships/image" Target="../media/image2050.png"/><Relationship Id="rId690" Type="http://schemas.openxmlformats.org/officeDocument/2006/relationships/image" Target="../media/image2152.png"/><Relationship Id="rId704" Type="http://schemas.openxmlformats.org/officeDocument/2006/relationships/image" Target="../media/image2158.png"/><Relationship Id="rId911" Type="http://schemas.openxmlformats.org/officeDocument/2006/relationships/image" Target="../media/image2261.png"/><Relationship Id="rId1127" Type="http://schemas.openxmlformats.org/officeDocument/2006/relationships/image" Target="../media/image2368.png"/><Relationship Id="rId40" Type="http://schemas.openxmlformats.org/officeDocument/2006/relationships/image" Target="../media/image1829.png"/><Relationship Id="rId136" Type="http://schemas.openxmlformats.org/officeDocument/2006/relationships/image" Target="../media/image1877.png"/><Relationship Id="rId343" Type="http://schemas.openxmlformats.org/officeDocument/2006/relationships/image" Target="../media/image1980.png"/><Relationship Id="rId550" Type="http://schemas.openxmlformats.org/officeDocument/2006/relationships/customXml" Target="../ink/ink2159.xml"/><Relationship Id="rId788" Type="http://schemas.openxmlformats.org/officeDocument/2006/relationships/customXml" Target="../ink/ink2280.xml"/><Relationship Id="rId995" Type="http://schemas.openxmlformats.org/officeDocument/2006/relationships/image" Target="../media/image2302.png"/><Relationship Id="rId1180" Type="http://schemas.openxmlformats.org/officeDocument/2006/relationships/customXml" Target="../ink/ink2477.xml"/><Relationship Id="rId203" Type="http://schemas.openxmlformats.org/officeDocument/2006/relationships/customXml" Target="../ink/ink1985.xml"/><Relationship Id="rId648" Type="http://schemas.openxmlformats.org/officeDocument/2006/relationships/customXml" Target="../ink/ink2208.xml"/><Relationship Id="rId855" Type="http://schemas.openxmlformats.org/officeDocument/2006/relationships/image" Target="../media/image2233.png"/><Relationship Id="rId1040" Type="http://schemas.openxmlformats.org/officeDocument/2006/relationships/customXml" Target="../ink/ink2407.xml"/><Relationship Id="rId287" Type="http://schemas.openxmlformats.org/officeDocument/2006/relationships/customXml" Target="../ink/ink2027.xml"/><Relationship Id="rId410" Type="http://schemas.openxmlformats.org/officeDocument/2006/relationships/customXml" Target="../ink/ink2089.xml"/><Relationship Id="rId494" Type="http://schemas.openxmlformats.org/officeDocument/2006/relationships/customXml" Target="../ink/ink2131.xml"/><Relationship Id="rId508" Type="http://schemas.openxmlformats.org/officeDocument/2006/relationships/customXml" Target="../ink/ink2138.xml"/><Relationship Id="rId715" Type="http://schemas.openxmlformats.org/officeDocument/2006/relationships/customXml" Target="../ink/ink2243.xml"/><Relationship Id="rId922" Type="http://schemas.openxmlformats.org/officeDocument/2006/relationships/customXml" Target="../ink/ink2348.xml"/><Relationship Id="rId1138" Type="http://schemas.openxmlformats.org/officeDocument/2006/relationships/customXml" Target="../ink/ink2456.xml"/><Relationship Id="rId147" Type="http://schemas.openxmlformats.org/officeDocument/2006/relationships/customXml" Target="../ink/ink1957.xml"/><Relationship Id="rId354" Type="http://schemas.openxmlformats.org/officeDocument/2006/relationships/customXml" Target="../ink/ink2061.xml"/><Relationship Id="rId799" Type="http://schemas.openxmlformats.org/officeDocument/2006/relationships/image" Target="../media/image2205.png"/><Relationship Id="rId1191" Type="http://schemas.openxmlformats.org/officeDocument/2006/relationships/customXml" Target="../ink/ink2483.xml"/><Relationship Id="rId1205" Type="http://schemas.openxmlformats.org/officeDocument/2006/relationships/customXml" Target="../ink/ink2490.xml"/><Relationship Id="rId51" Type="http://schemas.openxmlformats.org/officeDocument/2006/relationships/customXml" Target="../ink/ink1909.xml"/><Relationship Id="rId561" Type="http://schemas.openxmlformats.org/officeDocument/2006/relationships/image" Target="../media/image2089.png"/><Relationship Id="rId659" Type="http://schemas.openxmlformats.org/officeDocument/2006/relationships/image" Target="../media/image2137.png"/><Relationship Id="rId866" Type="http://schemas.openxmlformats.org/officeDocument/2006/relationships/customXml" Target="../ink/ink2319.xml"/><Relationship Id="rId214" Type="http://schemas.openxmlformats.org/officeDocument/2006/relationships/image" Target="../media/image1916.png"/><Relationship Id="rId298" Type="http://schemas.openxmlformats.org/officeDocument/2006/relationships/image" Target="../media/image1958.png"/><Relationship Id="rId421" Type="http://schemas.openxmlformats.org/officeDocument/2006/relationships/image" Target="../media/image2019.png"/><Relationship Id="rId519" Type="http://schemas.openxmlformats.org/officeDocument/2006/relationships/image" Target="../media/image2068.png"/><Relationship Id="rId1051" Type="http://schemas.openxmlformats.org/officeDocument/2006/relationships/image" Target="../media/image2330.png"/><Relationship Id="rId1149" Type="http://schemas.openxmlformats.org/officeDocument/2006/relationships/image" Target="../media/image2379.png"/><Relationship Id="rId158" Type="http://schemas.openxmlformats.org/officeDocument/2006/relationships/image" Target="../media/image1888.png"/><Relationship Id="rId726" Type="http://schemas.openxmlformats.org/officeDocument/2006/relationships/customXml" Target="../ink/ink2249.xml"/><Relationship Id="rId933" Type="http://schemas.openxmlformats.org/officeDocument/2006/relationships/image" Target="../media/image2271.png"/><Relationship Id="rId1009" Type="http://schemas.openxmlformats.org/officeDocument/2006/relationships/image" Target="../media/image2309.png"/><Relationship Id="rId62" Type="http://schemas.openxmlformats.org/officeDocument/2006/relationships/image" Target="../media/image1840.png"/><Relationship Id="rId365" Type="http://schemas.openxmlformats.org/officeDocument/2006/relationships/image" Target="../media/image1991.png"/><Relationship Id="rId572" Type="http://schemas.openxmlformats.org/officeDocument/2006/relationships/customXml" Target="../ink/ink2170.xml"/><Relationship Id="rId225" Type="http://schemas.openxmlformats.org/officeDocument/2006/relationships/customXml" Target="../ink/ink1996.xml"/><Relationship Id="rId432" Type="http://schemas.openxmlformats.org/officeDocument/2006/relationships/customXml" Target="../ink/ink2100.xml"/><Relationship Id="rId877" Type="http://schemas.openxmlformats.org/officeDocument/2006/relationships/image" Target="../media/image2244.png"/><Relationship Id="rId1062" Type="http://schemas.openxmlformats.org/officeDocument/2006/relationships/customXml" Target="../ink/ink2418.xml"/><Relationship Id="rId737" Type="http://schemas.openxmlformats.org/officeDocument/2006/relationships/image" Target="../media/image2174.png"/><Relationship Id="rId944" Type="http://schemas.openxmlformats.org/officeDocument/2006/relationships/customXml" Target="../ink/ink2359.xml"/><Relationship Id="rId73" Type="http://schemas.openxmlformats.org/officeDocument/2006/relationships/customXml" Target="../ink/ink1920.xml"/><Relationship Id="rId169" Type="http://schemas.openxmlformats.org/officeDocument/2006/relationships/customXml" Target="../ink/ink1968.xml"/><Relationship Id="rId376" Type="http://schemas.openxmlformats.org/officeDocument/2006/relationships/customXml" Target="../ink/ink2072.xml"/><Relationship Id="rId583" Type="http://schemas.openxmlformats.org/officeDocument/2006/relationships/image" Target="../media/image2100.png"/><Relationship Id="rId790" Type="http://schemas.openxmlformats.org/officeDocument/2006/relationships/customXml" Target="../ink/ink2281.xml"/><Relationship Id="rId804" Type="http://schemas.openxmlformats.org/officeDocument/2006/relationships/customXml" Target="../ink/ink2288.xml"/><Relationship Id="rId4" Type="http://schemas.openxmlformats.org/officeDocument/2006/relationships/image" Target="../media/image1809.png"/><Relationship Id="rId236" Type="http://schemas.openxmlformats.org/officeDocument/2006/relationships/image" Target="../media/image1927.png"/><Relationship Id="rId443" Type="http://schemas.openxmlformats.org/officeDocument/2006/relationships/image" Target="../media/image2030.png"/><Relationship Id="rId650" Type="http://schemas.openxmlformats.org/officeDocument/2006/relationships/customXml" Target="../ink/ink2209.xml"/><Relationship Id="rId888" Type="http://schemas.openxmlformats.org/officeDocument/2006/relationships/customXml" Target="../ink/ink2330.xml"/><Relationship Id="rId1073" Type="http://schemas.openxmlformats.org/officeDocument/2006/relationships/image" Target="../media/image2341.png"/><Relationship Id="rId303" Type="http://schemas.openxmlformats.org/officeDocument/2006/relationships/customXml" Target="../ink/ink2035.xml"/><Relationship Id="rId748" Type="http://schemas.openxmlformats.org/officeDocument/2006/relationships/customXml" Target="../ink/ink2260.xml"/><Relationship Id="rId955" Type="http://schemas.openxmlformats.org/officeDocument/2006/relationships/image" Target="../media/image2282.png"/><Relationship Id="rId1140" Type="http://schemas.openxmlformats.org/officeDocument/2006/relationships/customXml" Target="../ink/ink2457.xml"/><Relationship Id="rId84" Type="http://schemas.openxmlformats.org/officeDocument/2006/relationships/image" Target="../media/image1851.png"/><Relationship Id="rId387" Type="http://schemas.openxmlformats.org/officeDocument/2006/relationships/image" Target="../media/image2002.png"/><Relationship Id="rId510" Type="http://schemas.openxmlformats.org/officeDocument/2006/relationships/customXml" Target="../ink/ink2139.xml"/><Relationship Id="rId594" Type="http://schemas.openxmlformats.org/officeDocument/2006/relationships/customXml" Target="../ink/ink2181.xml"/><Relationship Id="rId608" Type="http://schemas.openxmlformats.org/officeDocument/2006/relationships/customXml" Target="../ink/ink2188.xml"/><Relationship Id="rId815" Type="http://schemas.openxmlformats.org/officeDocument/2006/relationships/image" Target="../media/image2213.png"/><Relationship Id="rId247" Type="http://schemas.openxmlformats.org/officeDocument/2006/relationships/customXml" Target="../ink/ink2007.xml"/><Relationship Id="rId899" Type="http://schemas.openxmlformats.org/officeDocument/2006/relationships/image" Target="../media/image2255.png"/><Relationship Id="rId1000" Type="http://schemas.openxmlformats.org/officeDocument/2006/relationships/customXml" Target="../ink/ink2387.xml"/><Relationship Id="rId1084" Type="http://schemas.openxmlformats.org/officeDocument/2006/relationships/customXml" Target="../ink/ink2429.xml"/><Relationship Id="rId107" Type="http://schemas.openxmlformats.org/officeDocument/2006/relationships/customXml" Target="../ink/ink1937.xml"/><Relationship Id="rId454" Type="http://schemas.openxmlformats.org/officeDocument/2006/relationships/customXml" Target="../ink/ink2111.xml"/><Relationship Id="rId661" Type="http://schemas.openxmlformats.org/officeDocument/2006/relationships/image" Target="../media/image2138.png"/><Relationship Id="rId759" Type="http://schemas.openxmlformats.org/officeDocument/2006/relationships/image" Target="../media/image2185.png"/><Relationship Id="rId966" Type="http://schemas.openxmlformats.org/officeDocument/2006/relationships/customXml" Target="../ink/ink2370.xml"/><Relationship Id="rId11" Type="http://schemas.openxmlformats.org/officeDocument/2006/relationships/customXml" Target="../ink/ink1889.xml"/><Relationship Id="rId314" Type="http://schemas.openxmlformats.org/officeDocument/2006/relationships/image" Target="../media/image1966.png"/><Relationship Id="rId398" Type="http://schemas.openxmlformats.org/officeDocument/2006/relationships/customXml" Target="../ink/ink2083.xml"/><Relationship Id="rId521" Type="http://schemas.openxmlformats.org/officeDocument/2006/relationships/image" Target="../media/image2069.png"/><Relationship Id="rId619" Type="http://schemas.openxmlformats.org/officeDocument/2006/relationships/image" Target="../media/image2118.png"/><Relationship Id="rId1151" Type="http://schemas.openxmlformats.org/officeDocument/2006/relationships/image" Target="../media/image2380.png"/><Relationship Id="rId95" Type="http://schemas.openxmlformats.org/officeDocument/2006/relationships/customXml" Target="../ink/ink1931.xml"/><Relationship Id="rId160" Type="http://schemas.openxmlformats.org/officeDocument/2006/relationships/image" Target="../media/image1889.png"/><Relationship Id="rId826" Type="http://schemas.openxmlformats.org/officeDocument/2006/relationships/customXml" Target="../ink/ink2299.xml"/><Relationship Id="rId1011" Type="http://schemas.openxmlformats.org/officeDocument/2006/relationships/image" Target="../media/image2310.png"/><Relationship Id="rId1109" Type="http://schemas.openxmlformats.org/officeDocument/2006/relationships/image" Target="../media/image2359.png"/><Relationship Id="rId258" Type="http://schemas.openxmlformats.org/officeDocument/2006/relationships/image" Target="../media/image1938.png"/><Relationship Id="rId465" Type="http://schemas.openxmlformats.org/officeDocument/2006/relationships/image" Target="../media/image2041.png"/><Relationship Id="rId672" Type="http://schemas.openxmlformats.org/officeDocument/2006/relationships/customXml" Target="../ink/ink2220.xml"/><Relationship Id="rId1095" Type="http://schemas.openxmlformats.org/officeDocument/2006/relationships/image" Target="../media/image2352.png"/><Relationship Id="rId22" Type="http://schemas.openxmlformats.org/officeDocument/2006/relationships/image" Target="../media/image1818.png"/><Relationship Id="rId118" Type="http://schemas.openxmlformats.org/officeDocument/2006/relationships/image" Target="../media/image1868.png"/><Relationship Id="rId325" Type="http://schemas.openxmlformats.org/officeDocument/2006/relationships/customXml" Target="../ink/ink2046.xml"/><Relationship Id="rId532" Type="http://schemas.openxmlformats.org/officeDocument/2006/relationships/customXml" Target="../ink/ink2150.xml"/><Relationship Id="rId977" Type="http://schemas.openxmlformats.org/officeDocument/2006/relationships/image" Target="../media/image2293.png"/><Relationship Id="rId1162" Type="http://schemas.openxmlformats.org/officeDocument/2006/relationships/customXml" Target="../ink/ink2468.xml"/><Relationship Id="rId171" Type="http://schemas.openxmlformats.org/officeDocument/2006/relationships/customXml" Target="../ink/ink1969.xml"/><Relationship Id="rId837" Type="http://schemas.openxmlformats.org/officeDocument/2006/relationships/image" Target="../media/image2224.png"/><Relationship Id="rId1022" Type="http://schemas.openxmlformats.org/officeDocument/2006/relationships/customXml" Target="../ink/ink2398.xml"/><Relationship Id="rId269" Type="http://schemas.openxmlformats.org/officeDocument/2006/relationships/customXml" Target="../ink/ink2018.xml"/><Relationship Id="rId476" Type="http://schemas.openxmlformats.org/officeDocument/2006/relationships/customXml" Target="../ink/ink2122.xml"/><Relationship Id="rId683" Type="http://schemas.openxmlformats.org/officeDocument/2006/relationships/image" Target="../media/image2149.png"/><Relationship Id="rId890" Type="http://schemas.openxmlformats.org/officeDocument/2006/relationships/customXml" Target="../ink/ink2331.xml"/><Relationship Id="rId904" Type="http://schemas.openxmlformats.org/officeDocument/2006/relationships/customXml" Target="../ink/ink2338.xml"/><Relationship Id="rId33" Type="http://schemas.openxmlformats.org/officeDocument/2006/relationships/customXml" Target="../ink/ink1900.xml"/><Relationship Id="rId129" Type="http://schemas.openxmlformats.org/officeDocument/2006/relationships/customXml" Target="../ink/ink1948.xml"/><Relationship Id="rId336" Type="http://schemas.openxmlformats.org/officeDocument/2006/relationships/image" Target="../media/image1977.png"/><Relationship Id="rId543" Type="http://schemas.openxmlformats.org/officeDocument/2006/relationships/image" Target="../media/image2080.png"/><Relationship Id="rId988" Type="http://schemas.openxmlformats.org/officeDocument/2006/relationships/customXml" Target="../ink/ink2381.xml"/><Relationship Id="rId1173" Type="http://schemas.openxmlformats.org/officeDocument/2006/relationships/image" Target="../media/image2391.png"/><Relationship Id="rId182" Type="http://schemas.openxmlformats.org/officeDocument/2006/relationships/image" Target="../media/image1900.png"/><Relationship Id="rId403" Type="http://schemas.openxmlformats.org/officeDocument/2006/relationships/image" Target="../media/image2010.png"/><Relationship Id="rId750" Type="http://schemas.openxmlformats.org/officeDocument/2006/relationships/customXml" Target="../ink/ink2261.xml"/><Relationship Id="rId848" Type="http://schemas.openxmlformats.org/officeDocument/2006/relationships/customXml" Target="../ink/ink2310.xml"/><Relationship Id="rId1033" Type="http://schemas.openxmlformats.org/officeDocument/2006/relationships/image" Target="../media/image2321.png"/><Relationship Id="rId487" Type="http://schemas.openxmlformats.org/officeDocument/2006/relationships/image" Target="../media/image2052.png"/><Relationship Id="rId610" Type="http://schemas.openxmlformats.org/officeDocument/2006/relationships/customXml" Target="../ink/ink2189.xml"/><Relationship Id="rId694" Type="http://schemas.openxmlformats.org/officeDocument/2006/relationships/image" Target="../media/image2154.png"/><Relationship Id="rId708" Type="http://schemas.openxmlformats.org/officeDocument/2006/relationships/image" Target="../media/image2160.png"/><Relationship Id="rId915" Type="http://schemas.openxmlformats.org/officeDocument/2006/relationships/image" Target="../media/image2262.png"/><Relationship Id="rId347" Type="http://schemas.openxmlformats.org/officeDocument/2006/relationships/image" Target="../media/image1982.png"/><Relationship Id="rId999" Type="http://schemas.openxmlformats.org/officeDocument/2006/relationships/image" Target="../media/image2304.png"/><Relationship Id="rId1100" Type="http://schemas.openxmlformats.org/officeDocument/2006/relationships/customXml" Target="../ink/ink2437.xml"/><Relationship Id="rId1184" Type="http://schemas.openxmlformats.org/officeDocument/2006/relationships/image" Target="../media/image2396.png"/><Relationship Id="rId44" Type="http://schemas.openxmlformats.org/officeDocument/2006/relationships/image" Target="../media/image1831.png"/><Relationship Id="rId554" Type="http://schemas.openxmlformats.org/officeDocument/2006/relationships/customXml" Target="../ink/ink2161.xml"/><Relationship Id="rId761" Type="http://schemas.openxmlformats.org/officeDocument/2006/relationships/image" Target="../media/image2186.png"/><Relationship Id="rId859" Type="http://schemas.openxmlformats.org/officeDocument/2006/relationships/image" Target="../media/image2235.png"/><Relationship Id="rId193" Type="http://schemas.openxmlformats.org/officeDocument/2006/relationships/customXml" Target="../ink/ink1980.xml"/><Relationship Id="rId207" Type="http://schemas.openxmlformats.org/officeDocument/2006/relationships/customXml" Target="../ink/ink1987.xml"/><Relationship Id="rId414" Type="http://schemas.openxmlformats.org/officeDocument/2006/relationships/customXml" Target="../ink/ink2091.xml"/><Relationship Id="rId498" Type="http://schemas.openxmlformats.org/officeDocument/2006/relationships/customXml" Target="../ink/ink2133.xml"/><Relationship Id="rId621" Type="http://schemas.openxmlformats.org/officeDocument/2006/relationships/image" Target="../media/image2119.png"/><Relationship Id="rId1044" Type="http://schemas.openxmlformats.org/officeDocument/2006/relationships/customXml" Target="../ink/ink2409.xml"/><Relationship Id="rId260" Type="http://schemas.openxmlformats.org/officeDocument/2006/relationships/image" Target="../media/image1939.png"/><Relationship Id="rId719" Type="http://schemas.openxmlformats.org/officeDocument/2006/relationships/customXml" Target="../ink/ink2245.xml"/><Relationship Id="rId926" Type="http://schemas.openxmlformats.org/officeDocument/2006/relationships/customXml" Target="../ink/ink2350.xml"/><Relationship Id="rId1111" Type="http://schemas.openxmlformats.org/officeDocument/2006/relationships/image" Target="../media/image2360.png"/><Relationship Id="rId55" Type="http://schemas.openxmlformats.org/officeDocument/2006/relationships/customXml" Target="../ink/ink1911.xml"/><Relationship Id="rId120" Type="http://schemas.openxmlformats.org/officeDocument/2006/relationships/image" Target="../media/image1869.png"/><Relationship Id="rId358" Type="http://schemas.openxmlformats.org/officeDocument/2006/relationships/customXml" Target="../ink/ink2063.xml"/><Relationship Id="rId565" Type="http://schemas.openxmlformats.org/officeDocument/2006/relationships/image" Target="../media/image2091.png"/><Relationship Id="rId772" Type="http://schemas.openxmlformats.org/officeDocument/2006/relationships/customXml" Target="../ink/ink2272.xml"/><Relationship Id="rId1195" Type="http://schemas.openxmlformats.org/officeDocument/2006/relationships/customXml" Target="../ink/ink2485.xml"/><Relationship Id="rId218" Type="http://schemas.openxmlformats.org/officeDocument/2006/relationships/image" Target="../media/image1918.png"/><Relationship Id="rId425" Type="http://schemas.openxmlformats.org/officeDocument/2006/relationships/image" Target="../media/image2021.png"/><Relationship Id="rId632" Type="http://schemas.openxmlformats.org/officeDocument/2006/relationships/customXml" Target="../ink/ink2200.xml"/><Relationship Id="rId1055" Type="http://schemas.openxmlformats.org/officeDocument/2006/relationships/image" Target="../media/image2332.png"/><Relationship Id="rId271" Type="http://schemas.openxmlformats.org/officeDocument/2006/relationships/customXml" Target="../ink/ink2019.xml"/><Relationship Id="rId937" Type="http://schemas.openxmlformats.org/officeDocument/2006/relationships/image" Target="../media/image2273.png"/><Relationship Id="rId1122" Type="http://schemas.openxmlformats.org/officeDocument/2006/relationships/customXml" Target="../ink/ink2448.xml"/><Relationship Id="rId66" Type="http://schemas.openxmlformats.org/officeDocument/2006/relationships/image" Target="../media/image1842.png"/><Relationship Id="rId131" Type="http://schemas.openxmlformats.org/officeDocument/2006/relationships/customXml" Target="../ink/ink1949.xml"/><Relationship Id="rId369" Type="http://schemas.openxmlformats.org/officeDocument/2006/relationships/image" Target="../media/image1993.png"/><Relationship Id="rId576" Type="http://schemas.openxmlformats.org/officeDocument/2006/relationships/customXml" Target="../ink/ink2172.xml"/><Relationship Id="rId783" Type="http://schemas.openxmlformats.org/officeDocument/2006/relationships/image" Target="../media/image2197.png"/><Relationship Id="rId990" Type="http://schemas.openxmlformats.org/officeDocument/2006/relationships/customXml" Target="../ink/ink2382.xml"/><Relationship Id="rId229" Type="http://schemas.openxmlformats.org/officeDocument/2006/relationships/customXml" Target="../ink/ink1998.xml"/><Relationship Id="rId436" Type="http://schemas.openxmlformats.org/officeDocument/2006/relationships/customXml" Target="../ink/ink2102.xml"/><Relationship Id="rId643" Type="http://schemas.openxmlformats.org/officeDocument/2006/relationships/image" Target="../media/image2130.png"/><Relationship Id="rId1066" Type="http://schemas.openxmlformats.org/officeDocument/2006/relationships/customXml" Target="../ink/ink2420.xml"/><Relationship Id="rId850" Type="http://schemas.openxmlformats.org/officeDocument/2006/relationships/customXml" Target="../ink/ink2311.xml"/><Relationship Id="rId948" Type="http://schemas.openxmlformats.org/officeDocument/2006/relationships/customXml" Target="../ink/ink2361.xml"/><Relationship Id="rId1133" Type="http://schemas.openxmlformats.org/officeDocument/2006/relationships/image" Target="../media/image2371.png"/><Relationship Id="rId77" Type="http://schemas.openxmlformats.org/officeDocument/2006/relationships/customXml" Target="../ink/ink1922.xml"/><Relationship Id="rId282" Type="http://schemas.openxmlformats.org/officeDocument/2006/relationships/image" Target="../media/image1950.png"/><Relationship Id="rId503" Type="http://schemas.openxmlformats.org/officeDocument/2006/relationships/image" Target="../media/image2060.png"/><Relationship Id="rId587" Type="http://schemas.openxmlformats.org/officeDocument/2006/relationships/image" Target="../media/image2102.png"/><Relationship Id="rId710" Type="http://schemas.openxmlformats.org/officeDocument/2006/relationships/image" Target="../media/image2161.png"/><Relationship Id="rId808" Type="http://schemas.openxmlformats.org/officeDocument/2006/relationships/customXml" Target="../ink/ink2290.xml"/><Relationship Id="rId8" Type="http://schemas.openxmlformats.org/officeDocument/2006/relationships/image" Target="../media/image1811.png"/><Relationship Id="rId142" Type="http://schemas.openxmlformats.org/officeDocument/2006/relationships/image" Target="../media/image1880.png"/><Relationship Id="rId447" Type="http://schemas.openxmlformats.org/officeDocument/2006/relationships/image" Target="../media/image2032.png"/><Relationship Id="rId794" Type="http://schemas.openxmlformats.org/officeDocument/2006/relationships/customXml" Target="../ink/ink2283.xml"/><Relationship Id="rId1077" Type="http://schemas.openxmlformats.org/officeDocument/2006/relationships/image" Target="../media/image2343.png"/><Relationship Id="rId1200" Type="http://schemas.openxmlformats.org/officeDocument/2006/relationships/image" Target="../media/image2404.png"/><Relationship Id="rId654" Type="http://schemas.openxmlformats.org/officeDocument/2006/relationships/customXml" Target="../ink/ink2211.xml"/><Relationship Id="rId861" Type="http://schemas.openxmlformats.org/officeDocument/2006/relationships/image" Target="../media/image2236.png"/><Relationship Id="rId959" Type="http://schemas.openxmlformats.org/officeDocument/2006/relationships/image" Target="../media/image2284.png"/><Relationship Id="rId293" Type="http://schemas.openxmlformats.org/officeDocument/2006/relationships/customXml" Target="../ink/ink2030.xml"/><Relationship Id="rId307" Type="http://schemas.openxmlformats.org/officeDocument/2006/relationships/customXml" Target="../ink/ink2037.xml"/><Relationship Id="rId514" Type="http://schemas.openxmlformats.org/officeDocument/2006/relationships/customXml" Target="../ink/ink2141.xml"/><Relationship Id="rId721" Type="http://schemas.openxmlformats.org/officeDocument/2006/relationships/image" Target="../media/image2166.png"/><Relationship Id="rId1144" Type="http://schemas.openxmlformats.org/officeDocument/2006/relationships/customXml" Target="../ink/ink2459.xml"/><Relationship Id="rId88" Type="http://schemas.openxmlformats.org/officeDocument/2006/relationships/image" Target="../media/image1853.png"/><Relationship Id="rId153" Type="http://schemas.openxmlformats.org/officeDocument/2006/relationships/customXml" Target="../ink/ink1960.xml"/><Relationship Id="rId360" Type="http://schemas.openxmlformats.org/officeDocument/2006/relationships/customXml" Target="../ink/ink2064.xml"/><Relationship Id="rId598" Type="http://schemas.openxmlformats.org/officeDocument/2006/relationships/customXml" Target="../ink/ink2183.xml"/><Relationship Id="rId819" Type="http://schemas.openxmlformats.org/officeDocument/2006/relationships/image" Target="../media/image2215.png"/><Relationship Id="rId1004" Type="http://schemas.openxmlformats.org/officeDocument/2006/relationships/customXml" Target="../ink/ink2389.xml"/><Relationship Id="rId220" Type="http://schemas.openxmlformats.org/officeDocument/2006/relationships/image" Target="../media/image1919.png"/><Relationship Id="rId458" Type="http://schemas.openxmlformats.org/officeDocument/2006/relationships/customXml" Target="../ink/ink2113.xml"/><Relationship Id="rId665" Type="http://schemas.openxmlformats.org/officeDocument/2006/relationships/image" Target="../media/image2140.png"/><Relationship Id="rId872" Type="http://schemas.openxmlformats.org/officeDocument/2006/relationships/customXml" Target="../ink/ink2322.xml"/><Relationship Id="rId1088" Type="http://schemas.openxmlformats.org/officeDocument/2006/relationships/customXml" Target="../ink/ink2431.xml"/><Relationship Id="rId15" Type="http://schemas.openxmlformats.org/officeDocument/2006/relationships/customXml" Target="../ink/ink1891.xml"/><Relationship Id="rId318" Type="http://schemas.openxmlformats.org/officeDocument/2006/relationships/image" Target="../media/image1968.png"/><Relationship Id="rId525" Type="http://schemas.openxmlformats.org/officeDocument/2006/relationships/image" Target="../media/image2071.png"/><Relationship Id="rId732" Type="http://schemas.openxmlformats.org/officeDocument/2006/relationships/customXml" Target="../ink/ink2252.xml"/><Relationship Id="rId1155" Type="http://schemas.openxmlformats.org/officeDocument/2006/relationships/image" Target="../media/image2382.png"/><Relationship Id="rId99" Type="http://schemas.openxmlformats.org/officeDocument/2006/relationships/customXml" Target="../ink/ink1933.xml"/><Relationship Id="rId164" Type="http://schemas.openxmlformats.org/officeDocument/2006/relationships/image" Target="../media/image1891.png"/><Relationship Id="rId371" Type="http://schemas.openxmlformats.org/officeDocument/2006/relationships/image" Target="../media/image1994.png"/><Relationship Id="rId1015" Type="http://schemas.openxmlformats.org/officeDocument/2006/relationships/image" Target="../media/image2312.png"/><Relationship Id="rId469" Type="http://schemas.openxmlformats.org/officeDocument/2006/relationships/image" Target="../media/image2043.png"/><Relationship Id="rId676" Type="http://schemas.openxmlformats.org/officeDocument/2006/relationships/customXml" Target="../ink/ink2222.xml"/><Relationship Id="rId883" Type="http://schemas.openxmlformats.org/officeDocument/2006/relationships/image" Target="../media/image2247.png"/><Relationship Id="rId1099" Type="http://schemas.openxmlformats.org/officeDocument/2006/relationships/image" Target="../media/image2354.png"/><Relationship Id="rId26" Type="http://schemas.openxmlformats.org/officeDocument/2006/relationships/image" Target="../media/image1820.png"/><Relationship Id="rId231" Type="http://schemas.openxmlformats.org/officeDocument/2006/relationships/customXml" Target="../ink/ink1999.xml"/><Relationship Id="rId329" Type="http://schemas.openxmlformats.org/officeDocument/2006/relationships/customXml" Target="../ink/ink2048.xml"/><Relationship Id="rId536" Type="http://schemas.openxmlformats.org/officeDocument/2006/relationships/customXml" Target="../ink/ink2152.xml"/><Relationship Id="rId1166" Type="http://schemas.openxmlformats.org/officeDocument/2006/relationships/customXml" Target="../ink/ink2470.xml"/><Relationship Id="rId175" Type="http://schemas.openxmlformats.org/officeDocument/2006/relationships/customXml" Target="../ink/ink1971.xml"/><Relationship Id="rId743" Type="http://schemas.openxmlformats.org/officeDocument/2006/relationships/image" Target="../media/image2177.png"/><Relationship Id="rId950" Type="http://schemas.openxmlformats.org/officeDocument/2006/relationships/customXml" Target="../ink/ink2362.xml"/><Relationship Id="rId1026" Type="http://schemas.openxmlformats.org/officeDocument/2006/relationships/customXml" Target="../ink/ink2400.xml"/><Relationship Id="rId382" Type="http://schemas.openxmlformats.org/officeDocument/2006/relationships/customXml" Target="../ink/ink2075.xml"/><Relationship Id="rId603" Type="http://schemas.openxmlformats.org/officeDocument/2006/relationships/image" Target="../media/image2110.png"/><Relationship Id="rId687" Type="http://schemas.openxmlformats.org/officeDocument/2006/relationships/image" Target="../media/image2151.png"/><Relationship Id="rId810" Type="http://schemas.openxmlformats.org/officeDocument/2006/relationships/customXml" Target="../ink/ink2291.xml"/><Relationship Id="rId908" Type="http://schemas.openxmlformats.org/officeDocument/2006/relationships/customXml" Target="../ink/ink2340.xml"/><Relationship Id="rId242" Type="http://schemas.openxmlformats.org/officeDocument/2006/relationships/image" Target="../media/image1930.png"/><Relationship Id="rId894" Type="http://schemas.openxmlformats.org/officeDocument/2006/relationships/customXml" Target="../ink/ink2333.xml"/><Relationship Id="rId1177" Type="http://schemas.openxmlformats.org/officeDocument/2006/relationships/image" Target="../media/image2393.png"/><Relationship Id="rId37" Type="http://schemas.openxmlformats.org/officeDocument/2006/relationships/customXml" Target="../ink/ink1902.xml"/><Relationship Id="rId102" Type="http://schemas.openxmlformats.org/officeDocument/2006/relationships/image" Target="../media/image1860.png"/><Relationship Id="rId547" Type="http://schemas.openxmlformats.org/officeDocument/2006/relationships/image" Target="../media/image2082.png"/><Relationship Id="rId754" Type="http://schemas.openxmlformats.org/officeDocument/2006/relationships/customXml" Target="../ink/ink2263.xml"/><Relationship Id="rId961" Type="http://schemas.openxmlformats.org/officeDocument/2006/relationships/image" Target="../media/image2285.png"/><Relationship Id="rId90" Type="http://schemas.openxmlformats.org/officeDocument/2006/relationships/image" Target="../media/image1854.png"/><Relationship Id="rId186" Type="http://schemas.openxmlformats.org/officeDocument/2006/relationships/image" Target="../media/image1902.png"/><Relationship Id="rId393" Type="http://schemas.openxmlformats.org/officeDocument/2006/relationships/image" Target="../media/image2005.png"/><Relationship Id="rId407" Type="http://schemas.openxmlformats.org/officeDocument/2006/relationships/image" Target="../media/image2012.png"/><Relationship Id="rId614" Type="http://schemas.openxmlformats.org/officeDocument/2006/relationships/customXml" Target="../ink/ink2191.xml"/><Relationship Id="rId821" Type="http://schemas.openxmlformats.org/officeDocument/2006/relationships/image" Target="../media/image2216.png"/><Relationship Id="rId1037" Type="http://schemas.openxmlformats.org/officeDocument/2006/relationships/image" Target="../media/image2323.png"/><Relationship Id="rId253" Type="http://schemas.openxmlformats.org/officeDocument/2006/relationships/customXml" Target="../ink/ink2010.xml"/><Relationship Id="rId460" Type="http://schemas.openxmlformats.org/officeDocument/2006/relationships/customXml" Target="../ink/ink2114.xml"/><Relationship Id="rId698" Type="http://schemas.openxmlformats.org/officeDocument/2006/relationships/image" Target="../media/image2156.png"/><Relationship Id="rId919" Type="http://schemas.openxmlformats.org/officeDocument/2006/relationships/image" Target="../media/image2264.png"/><Relationship Id="rId1090" Type="http://schemas.openxmlformats.org/officeDocument/2006/relationships/customXml" Target="../ink/ink2432.xml"/><Relationship Id="rId1104" Type="http://schemas.openxmlformats.org/officeDocument/2006/relationships/customXml" Target="../ink/ink2439.xml"/><Relationship Id="rId48" Type="http://schemas.openxmlformats.org/officeDocument/2006/relationships/image" Target="../media/image1833.png"/><Relationship Id="rId113" Type="http://schemas.openxmlformats.org/officeDocument/2006/relationships/customXml" Target="../ink/ink1940.xml"/><Relationship Id="rId320" Type="http://schemas.openxmlformats.org/officeDocument/2006/relationships/image" Target="../media/image1969.png"/><Relationship Id="rId558" Type="http://schemas.openxmlformats.org/officeDocument/2006/relationships/customXml" Target="../ink/ink2163.xml"/><Relationship Id="rId765" Type="http://schemas.openxmlformats.org/officeDocument/2006/relationships/image" Target="../media/image2188.png"/><Relationship Id="rId972" Type="http://schemas.openxmlformats.org/officeDocument/2006/relationships/customXml" Target="../ink/ink2373.xml"/><Relationship Id="rId1188" Type="http://schemas.openxmlformats.org/officeDocument/2006/relationships/image" Target="../media/image2398.png"/><Relationship Id="rId197" Type="http://schemas.openxmlformats.org/officeDocument/2006/relationships/customXml" Target="../ink/ink1982.xml"/><Relationship Id="rId418" Type="http://schemas.openxmlformats.org/officeDocument/2006/relationships/customXml" Target="../ink/ink2093.xml"/><Relationship Id="rId625" Type="http://schemas.openxmlformats.org/officeDocument/2006/relationships/image" Target="../media/image2121.png"/><Relationship Id="rId832" Type="http://schemas.openxmlformats.org/officeDocument/2006/relationships/customXml" Target="../ink/ink2302.xml"/><Relationship Id="rId1048" Type="http://schemas.openxmlformats.org/officeDocument/2006/relationships/customXml" Target="../ink/ink2411.xml"/><Relationship Id="rId264" Type="http://schemas.openxmlformats.org/officeDocument/2006/relationships/image" Target="../media/image1941.png"/><Relationship Id="rId471" Type="http://schemas.openxmlformats.org/officeDocument/2006/relationships/image" Target="../media/image2044.png"/><Relationship Id="rId1115" Type="http://schemas.openxmlformats.org/officeDocument/2006/relationships/image" Target="../media/image2362.png"/><Relationship Id="rId59" Type="http://schemas.openxmlformats.org/officeDocument/2006/relationships/customXml" Target="../ink/ink1913.xml"/><Relationship Id="rId124" Type="http://schemas.openxmlformats.org/officeDocument/2006/relationships/image" Target="../media/image1871.png"/><Relationship Id="rId569" Type="http://schemas.openxmlformats.org/officeDocument/2006/relationships/image" Target="../media/image2093.png"/><Relationship Id="rId776" Type="http://schemas.openxmlformats.org/officeDocument/2006/relationships/customXml" Target="../ink/ink2274.xml"/><Relationship Id="rId983" Type="http://schemas.openxmlformats.org/officeDocument/2006/relationships/image" Target="../media/image2296.png"/><Relationship Id="rId1199" Type="http://schemas.openxmlformats.org/officeDocument/2006/relationships/customXml" Target="../ink/ink2487.xml"/><Relationship Id="rId331" Type="http://schemas.openxmlformats.org/officeDocument/2006/relationships/customXml" Target="../ink/ink2049.xml"/><Relationship Id="rId429" Type="http://schemas.openxmlformats.org/officeDocument/2006/relationships/image" Target="../media/image2023.png"/><Relationship Id="rId636" Type="http://schemas.openxmlformats.org/officeDocument/2006/relationships/customXml" Target="../ink/ink2202.xml"/><Relationship Id="rId1059" Type="http://schemas.openxmlformats.org/officeDocument/2006/relationships/image" Target="../media/image2334.png"/><Relationship Id="rId843" Type="http://schemas.openxmlformats.org/officeDocument/2006/relationships/image" Target="../media/image2227.png"/><Relationship Id="rId1126" Type="http://schemas.openxmlformats.org/officeDocument/2006/relationships/customXml" Target="../ink/ink2450.xml"/><Relationship Id="rId275" Type="http://schemas.openxmlformats.org/officeDocument/2006/relationships/customXml" Target="../ink/ink2021.xml"/><Relationship Id="rId482" Type="http://schemas.openxmlformats.org/officeDocument/2006/relationships/customXml" Target="../ink/ink2125.xml"/><Relationship Id="rId703" Type="http://schemas.openxmlformats.org/officeDocument/2006/relationships/customXml" Target="../ink/ink2237.xml"/><Relationship Id="rId910" Type="http://schemas.openxmlformats.org/officeDocument/2006/relationships/customXml" Target="../ink/ink2341.xml"/><Relationship Id="rId135" Type="http://schemas.openxmlformats.org/officeDocument/2006/relationships/customXml" Target="../ink/ink1951.xml"/><Relationship Id="rId342" Type="http://schemas.openxmlformats.org/officeDocument/2006/relationships/customXml" Target="../ink/ink2055.xml"/><Relationship Id="rId787" Type="http://schemas.openxmlformats.org/officeDocument/2006/relationships/image" Target="../media/image2199.png"/><Relationship Id="rId994" Type="http://schemas.openxmlformats.org/officeDocument/2006/relationships/customXml" Target="../ink/ink2384.xml"/><Relationship Id="rId202" Type="http://schemas.openxmlformats.org/officeDocument/2006/relationships/image" Target="../media/image1910.png"/><Relationship Id="rId647" Type="http://schemas.openxmlformats.org/officeDocument/2006/relationships/image" Target="../media/image2132.png"/><Relationship Id="rId854" Type="http://schemas.openxmlformats.org/officeDocument/2006/relationships/customXml" Target="../ink/ink2313.xml"/><Relationship Id="rId286" Type="http://schemas.openxmlformats.org/officeDocument/2006/relationships/image" Target="../media/image1952.png"/><Relationship Id="rId493" Type="http://schemas.openxmlformats.org/officeDocument/2006/relationships/image" Target="../media/image2055.png"/><Relationship Id="rId507" Type="http://schemas.openxmlformats.org/officeDocument/2006/relationships/image" Target="../media/image2062.png"/><Relationship Id="rId714" Type="http://schemas.openxmlformats.org/officeDocument/2006/relationships/image" Target="../media/image2163.png"/><Relationship Id="rId921" Type="http://schemas.openxmlformats.org/officeDocument/2006/relationships/image" Target="../media/image2265.png"/><Relationship Id="rId1137" Type="http://schemas.openxmlformats.org/officeDocument/2006/relationships/image" Target="../media/image2373.png"/><Relationship Id="rId50" Type="http://schemas.openxmlformats.org/officeDocument/2006/relationships/image" Target="../media/image1834.png"/><Relationship Id="rId146" Type="http://schemas.openxmlformats.org/officeDocument/2006/relationships/image" Target="../media/image1882.png"/><Relationship Id="rId353" Type="http://schemas.openxmlformats.org/officeDocument/2006/relationships/image" Target="../media/image1985.png"/><Relationship Id="rId560" Type="http://schemas.openxmlformats.org/officeDocument/2006/relationships/customXml" Target="../ink/ink2164.xml"/><Relationship Id="rId798" Type="http://schemas.openxmlformats.org/officeDocument/2006/relationships/customXml" Target="../ink/ink2285.xml"/><Relationship Id="rId1190" Type="http://schemas.openxmlformats.org/officeDocument/2006/relationships/image" Target="../media/image2399.png"/><Relationship Id="rId1204" Type="http://schemas.openxmlformats.org/officeDocument/2006/relationships/image" Target="../media/image2406.png"/><Relationship Id="rId213" Type="http://schemas.openxmlformats.org/officeDocument/2006/relationships/customXml" Target="../ink/ink1990.xml"/><Relationship Id="rId420" Type="http://schemas.openxmlformats.org/officeDocument/2006/relationships/customXml" Target="../ink/ink2094.xml"/><Relationship Id="rId658" Type="http://schemas.openxmlformats.org/officeDocument/2006/relationships/customXml" Target="../ink/ink2213.xml"/><Relationship Id="rId865" Type="http://schemas.openxmlformats.org/officeDocument/2006/relationships/image" Target="../media/image2238.png"/><Relationship Id="rId1050" Type="http://schemas.openxmlformats.org/officeDocument/2006/relationships/customXml" Target="../ink/ink2412.xml"/><Relationship Id="rId297" Type="http://schemas.openxmlformats.org/officeDocument/2006/relationships/customXml" Target="../ink/ink2032.xml"/><Relationship Id="rId518" Type="http://schemas.openxmlformats.org/officeDocument/2006/relationships/customXml" Target="../ink/ink2143.xml"/><Relationship Id="rId725" Type="http://schemas.openxmlformats.org/officeDocument/2006/relationships/image" Target="../media/image2168.png"/><Relationship Id="rId932" Type="http://schemas.openxmlformats.org/officeDocument/2006/relationships/customXml" Target="../ink/ink2353.xml"/><Relationship Id="rId1148" Type="http://schemas.openxmlformats.org/officeDocument/2006/relationships/customXml" Target="../ink/ink2461.xml"/><Relationship Id="rId157" Type="http://schemas.openxmlformats.org/officeDocument/2006/relationships/customXml" Target="../ink/ink1962.xml"/><Relationship Id="rId364" Type="http://schemas.openxmlformats.org/officeDocument/2006/relationships/customXml" Target="../ink/ink2066.xml"/><Relationship Id="rId1008" Type="http://schemas.openxmlformats.org/officeDocument/2006/relationships/customXml" Target="../ink/ink2391.xml"/><Relationship Id="rId61" Type="http://schemas.openxmlformats.org/officeDocument/2006/relationships/customXml" Target="../ink/ink1914.xml"/><Relationship Id="rId571" Type="http://schemas.openxmlformats.org/officeDocument/2006/relationships/image" Target="../media/image2094.png"/><Relationship Id="rId669" Type="http://schemas.openxmlformats.org/officeDocument/2006/relationships/image" Target="../media/image2142.png"/><Relationship Id="rId876" Type="http://schemas.openxmlformats.org/officeDocument/2006/relationships/customXml" Target="../ink/ink2324.xml"/><Relationship Id="rId19" Type="http://schemas.openxmlformats.org/officeDocument/2006/relationships/customXml" Target="../ink/ink1893.xml"/><Relationship Id="rId224" Type="http://schemas.openxmlformats.org/officeDocument/2006/relationships/image" Target="../media/image1921.png"/><Relationship Id="rId431" Type="http://schemas.openxmlformats.org/officeDocument/2006/relationships/image" Target="../media/image2024.png"/><Relationship Id="rId529" Type="http://schemas.openxmlformats.org/officeDocument/2006/relationships/image" Target="../media/image2073.png"/><Relationship Id="rId736" Type="http://schemas.openxmlformats.org/officeDocument/2006/relationships/customXml" Target="../ink/ink2254.xml"/><Relationship Id="rId1061" Type="http://schemas.openxmlformats.org/officeDocument/2006/relationships/image" Target="../media/image2335.png"/><Relationship Id="rId1159" Type="http://schemas.openxmlformats.org/officeDocument/2006/relationships/image" Target="../media/image2384.png"/><Relationship Id="rId168" Type="http://schemas.openxmlformats.org/officeDocument/2006/relationships/image" Target="../media/image1893.png"/><Relationship Id="rId943" Type="http://schemas.openxmlformats.org/officeDocument/2006/relationships/image" Target="../media/image2276.png"/><Relationship Id="rId1019" Type="http://schemas.openxmlformats.org/officeDocument/2006/relationships/image" Target="../media/image2314.png"/><Relationship Id="rId72" Type="http://schemas.openxmlformats.org/officeDocument/2006/relationships/image" Target="../media/image1845.png"/><Relationship Id="rId375" Type="http://schemas.openxmlformats.org/officeDocument/2006/relationships/image" Target="../media/image1996.png"/><Relationship Id="rId582" Type="http://schemas.openxmlformats.org/officeDocument/2006/relationships/customXml" Target="../ink/ink2175.xml"/><Relationship Id="rId803" Type="http://schemas.openxmlformats.org/officeDocument/2006/relationships/image" Target="../media/image2207.png"/><Relationship Id="rId3" Type="http://schemas.openxmlformats.org/officeDocument/2006/relationships/customXml" Target="../ink/ink1885.xml"/><Relationship Id="rId235" Type="http://schemas.openxmlformats.org/officeDocument/2006/relationships/customXml" Target="../ink/ink2001.xml"/><Relationship Id="rId442" Type="http://schemas.openxmlformats.org/officeDocument/2006/relationships/customXml" Target="../ink/ink2105.xml"/><Relationship Id="rId887" Type="http://schemas.openxmlformats.org/officeDocument/2006/relationships/image" Target="../media/image2249.png"/><Relationship Id="rId1072" Type="http://schemas.openxmlformats.org/officeDocument/2006/relationships/customXml" Target="../ink/ink2423.xml"/><Relationship Id="rId302" Type="http://schemas.openxmlformats.org/officeDocument/2006/relationships/image" Target="../media/image1960.png"/><Relationship Id="rId747" Type="http://schemas.openxmlformats.org/officeDocument/2006/relationships/image" Target="../media/image2179.png"/><Relationship Id="rId954" Type="http://schemas.openxmlformats.org/officeDocument/2006/relationships/customXml" Target="../ink/ink2364.xml"/><Relationship Id="rId83" Type="http://schemas.openxmlformats.org/officeDocument/2006/relationships/customXml" Target="../ink/ink1925.xml"/><Relationship Id="rId179" Type="http://schemas.openxmlformats.org/officeDocument/2006/relationships/customXml" Target="../ink/ink1973.xml"/><Relationship Id="rId386" Type="http://schemas.openxmlformats.org/officeDocument/2006/relationships/customXml" Target="../ink/ink2077.xml"/><Relationship Id="rId593" Type="http://schemas.openxmlformats.org/officeDocument/2006/relationships/image" Target="../media/image2105.png"/><Relationship Id="rId607" Type="http://schemas.openxmlformats.org/officeDocument/2006/relationships/image" Target="../media/image2112.png"/><Relationship Id="rId814" Type="http://schemas.openxmlformats.org/officeDocument/2006/relationships/customXml" Target="../ink/ink2293.xml"/><Relationship Id="rId246" Type="http://schemas.openxmlformats.org/officeDocument/2006/relationships/image" Target="../media/image1932.png"/><Relationship Id="rId453" Type="http://schemas.openxmlformats.org/officeDocument/2006/relationships/image" Target="../media/image2035.png"/><Relationship Id="rId660" Type="http://schemas.openxmlformats.org/officeDocument/2006/relationships/customXml" Target="../ink/ink2214.xml"/><Relationship Id="rId898" Type="http://schemas.openxmlformats.org/officeDocument/2006/relationships/customXml" Target="../ink/ink2335.xml"/><Relationship Id="rId1083" Type="http://schemas.openxmlformats.org/officeDocument/2006/relationships/image" Target="../media/image2346.png"/><Relationship Id="rId106" Type="http://schemas.openxmlformats.org/officeDocument/2006/relationships/image" Target="../media/image1862.png"/><Relationship Id="rId313" Type="http://schemas.openxmlformats.org/officeDocument/2006/relationships/customXml" Target="../ink/ink2040.xml"/><Relationship Id="rId758" Type="http://schemas.openxmlformats.org/officeDocument/2006/relationships/customXml" Target="../ink/ink2265.xml"/><Relationship Id="rId965" Type="http://schemas.openxmlformats.org/officeDocument/2006/relationships/image" Target="../media/image2287.png"/><Relationship Id="rId1150" Type="http://schemas.openxmlformats.org/officeDocument/2006/relationships/customXml" Target="../ink/ink2462.xml"/><Relationship Id="rId10" Type="http://schemas.openxmlformats.org/officeDocument/2006/relationships/image" Target="../media/image1812.png"/><Relationship Id="rId94" Type="http://schemas.openxmlformats.org/officeDocument/2006/relationships/image" Target="../media/image1856.png"/><Relationship Id="rId397" Type="http://schemas.openxmlformats.org/officeDocument/2006/relationships/image" Target="../media/image2007.png"/><Relationship Id="rId520" Type="http://schemas.openxmlformats.org/officeDocument/2006/relationships/customXml" Target="../ink/ink2144.xml"/><Relationship Id="rId618" Type="http://schemas.openxmlformats.org/officeDocument/2006/relationships/customXml" Target="../ink/ink2193.xml"/><Relationship Id="rId825" Type="http://schemas.openxmlformats.org/officeDocument/2006/relationships/image" Target="../media/image2218.png"/><Relationship Id="rId257" Type="http://schemas.openxmlformats.org/officeDocument/2006/relationships/customXml" Target="../ink/ink2012.xml"/><Relationship Id="rId464" Type="http://schemas.openxmlformats.org/officeDocument/2006/relationships/customXml" Target="../ink/ink2116.xml"/><Relationship Id="rId1010" Type="http://schemas.openxmlformats.org/officeDocument/2006/relationships/customXml" Target="../ink/ink2392.xml"/><Relationship Id="rId1094" Type="http://schemas.openxmlformats.org/officeDocument/2006/relationships/customXml" Target="../ink/ink2434.xml"/><Relationship Id="rId1108" Type="http://schemas.openxmlformats.org/officeDocument/2006/relationships/customXml" Target="../ink/ink2441.xml"/><Relationship Id="rId117" Type="http://schemas.openxmlformats.org/officeDocument/2006/relationships/customXml" Target="../ink/ink1942.xml"/><Relationship Id="rId671" Type="http://schemas.openxmlformats.org/officeDocument/2006/relationships/image" Target="../media/image2143.png"/><Relationship Id="rId769" Type="http://schemas.openxmlformats.org/officeDocument/2006/relationships/image" Target="../media/image2190.png"/><Relationship Id="rId976" Type="http://schemas.openxmlformats.org/officeDocument/2006/relationships/customXml" Target="../ink/ink2375.xml"/><Relationship Id="rId324" Type="http://schemas.openxmlformats.org/officeDocument/2006/relationships/image" Target="../media/image1971.png"/><Relationship Id="rId531" Type="http://schemas.openxmlformats.org/officeDocument/2006/relationships/image" Target="../media/image2074.png"/><Relationship Id="rId629" Type="http://schemas.openxmlformats.org/officeDocument/2006/relationships/image" Target="../media/image2123.png"/><Relationship Id="rId1161" Type="http://schemas.openxmlformats.org/officeDocument/2006/relationships/image" Target="../media/image2385.png"/><Relationship Id="rId836" Type="http://schemas.openxmlformats.org/officeDocument/2006/relationships/customXml" Target="../ink/ink2304.xml"/><Relationship Id="rId1021" Type="http://schemas.openxmlformats.org/officeDocument/2006/relationships/image" Target="../media/image2315.png"/><Relationship Id="rId1119" Type="http://schemas.openxmlformats.org/officeDocument/2006/relationships/image" Target="../media/image2364.png"/><Relationship Id="rId903" Type="http://schemas.openxmlformats.org/officeDocument/2006/relationships/image" Target="../media/image2257.png"/><Relationship Id="rId32" Type="http://schemas.openxmlformats.org/officeDocument/2006/relationships/image" Target="../media/image1823.png"/><Relationship Id="rId181" Type="http://schemas.openxmlformats.org/officeDocument/2006/relationships/customXml" Target="../ink/ink1974.xml"/><Relationship Id="rId279" Type="http://schemas.openxmlformats.org/officeDocument/2006/relationships/customXml" Target="../ink/ink2023.xml"/><Relationship Id="rId486" Type="http://schemas.openxmlformats.org/officeDocument/2006/relationships/customXml" Target="../ink/ink2127.xml"/><Relationship Id="rId693" Type="http://schemas.openxmlformats.org/officeDocument/2006/relationships/customXml" Target="../ink/ink2231.xml"/><Relationship Id="rId139" Type="http://schemas.openxmlformats.org/officeDocument/2006/relationships/customXml" Target="../ink/ink1953.xml"/><Relationship Id="rId346" Type="http://schemas.openxmlformats.org/officeDocument/2006/relationships/customXml" Target="../ink/ink2057.xml"/><Relationship Id="rId553" Type="http://schemas.openxmlformats.org/officeDocument/2006/relationships/image" Target="../media/image2085.png"/><Relationship Id="rId760" Type="http://schemas.openxmlformats.org/officeDocument/2006/relationships/customXml" Target="../ink/ink2266.xml"/><Relationship Id="rId998" Type="http://schemas.openxmlformats.org/officeDocument/2006/relationships/customXml" Target="../ink/ink2386.xml"/><Relationship Id="rId1183" Type="http://schemas.openxmlformats.org/officeDocument/2006/relationships/customXml" Target="../ink/ink2479.xml"/><Relationship Id="rId206" Type="http://schemas.openxmlformats.org/officeDocument/2006/relationships/image" Target="../media/image1912.png"/><Relationship Id="rId413" Type="http://schemas.openxmlformats.org/officeDocument/2006/relationships/image" Target="../media/image2015.png"/><Relationship Id="rId858" Type="http://schemas.openxmlformats.org/officeDocument/2006/relationships/customXml" Target="../ink/ink2315.xml"/><Relationship Id="rId1043" Type="http://schemas.openxmlformats.org/officeDocument/2006/relationships/image" Target="../media/image2326.png"/><Relationship Id="rId620" Type="http://schemas.openxmlformats.org/officeDocument/2006/relationships/customXml" Target="../ink/ink2194.xml"/><Relationship Id="rId718" Type="http://schemas.openxmlformats.org/officeDocument/2006/relationships/image" Target="../media/image2165.png"/><Relationship Id="rId925" Type="http://schemas.openxmlformats.org/officeDocument/2006/relationships/image" Target="../media/image2267.png"/><Relationship Id="rId1110" Type="http://schemas.openxmlformats.org/officeDocument/2006/relationships/customXml" Target="../ink/ink2442.xml"/><Relationship Id="rId1208" Type="http://schemas.openxmlformats.org/officeDocument/2006/relationships/image" Target="../media/image2408.png"/><Relationship Id="rId54" Type="http://schemas.openxmlformats.org/officeDocument/2006/relationships/image" Target="../media/image1836.png"/><Relationship Id="rId270" Type="http://schemas.openxmlformats.org/officeDocument/2006/relationships/image" Target="../media/image1944.png"/><Relationship Id="rId130" Type="http://schemas.openxmlformats.org/officeDocument/2006/relationships/image" Target="../media/image1874.png"/><Relationship Id="rId368" Type="http://schemas.openxmlformats.org/officeDocument/2006/relationships/customXml" Target="../ink/ink2068.xml"/><Relationship Id="rId575" Type="http://schemas.openxmlformats.org/officeDocument/2006/relationships/image" Target="../media/image2096.png"/><Relationship Id="rId782" Type="http://schemas.openxmlformats.org/officeDocument/2006/relationships/customXml" Target="../ink/ink2277.xml"/><Relationship Id="rId228" Type="http://schemas.openxmlformats.org/officeDocument/2006/relationships/image" Target="../media/image1923.png"/><Relationship Id="rId435" Type="http://schemas.openxmlformats.org/officeDocument/2006/relationships/image" Target="../media/image2026.png"/><Relationship Id="rId642" Type="http://schemas.openxmlformats.org/officeDocument/2006/relationships/customXml" Target="../ink/ink2205.xml"/><Relationship Id="rId1065" Type="http://schemas.openxmlformats.org/officeDocument/2006/relationships/image" Target="../media/image2337.png"/><Relationship Id="rId502" Type="http://schemas.openxmlformats.org/officeDocument/2006/relationships/customXml" Target="../ink/ink2135.xml"/><Relationship Id="rId947" Type="http://schemas.openxmlformats.org/officeDocument/2006/relationships/image" Target="../media/image2278.png"/><Relationship Id="rId1132" Type="http://schemas.openxmlformats.org/officeDocument/2006/relationships/customXml" Target="../ink/ink2453.xml"/><Relationship Id="rId76" Type="http://schemas.openxmlformats.org/officeDocument/2006/relationships/image" Target="../media/image1847.png"/><Relationship Id="rId807" Type="http://schemas.openxmlformats.org/officeDocument/2006/relationships/image" Target="../media/image2209.png"/><Relationship Id="rId292" Type="http://schemas.openxmlformats.org/officeDocument/2006/relationships/image" Target="../media/image1955.png"/><Relationship Id="rId597" Type="http://schemas.openxmlformats.org/officeDocument/2006/relationships/image" Target="../media/image2107.png"/><Relationship Id="rId152" Type="http://schemas.openxmlformats.org/officeDocument/2006/relationships/image" Target="../media/image1885.png"/><Relationship Id="rId457" Type="http://schemas.openxmlformats.org/officeDocument/2006/relationships/image" Target="../media/image2037.png"/><Relationship Id="rId1087" Type="http://schemas.openxmlformats.org/officeDocument/2006/relationships/image" Target="../media/image2348.png"/><Relationship Id="rId664" Type="http://schemas.openxmlformats.org/officeDocument/2006/relationships/customXml" Target="../ink/ink2216.xml"/><Relationship Id="rId871" Type="http://schemas.openxmlformats.org/officeDocument/2006/relationships/image" Target="../media/image2241.png"/><Relationship Id="rId969" Type="http://schemas.openxmlformats.org/officeDocument/2006/relationships/image" Target="../media/image2289.png"/><Relationship Id="rId317" Type="http://schemas.openxmlformats.org/officeDocument/2006/relationships/customXml" Target="../ink/ink2042.xml"/><Relationship Id="rId524" Type="http://schemas.openxmlformats.org/officeDocument/2006/relationships/customXml" Target="../ink/ink2146.xml"/><Relationship Id="rId731" Type="http://schemas.openxmlformats.org/officeDocument/2006/relationships/image" Target="../media/image2171.png"/><Relationship Id="rId1154" Type="http://schemas.openxmlformats.org/officeDocument/2006/relationships/customXml" Target="../ink/ink2464.xml"/><Relationship Id="rId98" Type="http://schemas.openxmlformats.org/officeDocument/2006/relationships/image" Target="../media/image1858.png"/><Relationship Id="rId829" Type="http://schemas.openxmlformats.org/officeDocument/2006/relationships/image" Target="../media/image2220.png"/><Relationship Id="rId1014" Type="http://schemas.openxmlformats.org/officeDocument/2006/relationships/customXml" Target="../ink/ink2394.xml"/><Relationship Id="rId25" Type="http://schemas.openxmlformats.org/officeDocument/2006/relationships/customXml" Target="../ink/ink1896.xml"/><Relationship Id="rId174" Type="http://schemas.openxmlformats.org/officeDocument/2006/relationships/image" Target="../media/image1896.png"/><Relationship Id="rId381" Type="http://schemas.openxmlformats.org/officeDocument/2006/relationships/image" Target="../media/image1999.png"/><Relationship Id="rId241" Type="http://schemas.openxmlformats.org/officeDocument/2006/relationships/customXml" Target="../ink/ink2004.xml"/><Relationship Id="rId479" Type="http://schemas.openxmlformats.org/officeDocument/2006/relationships/image" Target="../media/image2048.png"/><Relationship Id="rId686" Type="http://schemas.openxmlformats.org/officeDocument/2006/relationships/customXml" Target="../ink/ink2227.xml"/><Relationship Id="rId893" Type="http://schemas.openxmlformats.org/officeDocument/2006/relationships/image" Target="../media/image2252.png"/><Relationship Id="rId339" Type="http://schemas.openxmlformats.org/officeDocument/2006/relationships/customXml" Target="../ink/ink2053.xml"/><Relationship Id="rId546" Type="http://schemas.openxmlformats.org/officeDocument/2006/relationships/customXml" Target="../ink/ink2157.xml"/><Relationship Id="rId753" Type="http://schemas.openxmlformats.org/officeDocument/2006/relationships/image" Target="../media/image2182.png"/><Relationship Id="rId1176" Type="http://schemas.openxmlformats.org/officeDocument/2006/relationships/customXml" Target="../ink/ink2475.xml"/><Relationship Id="rId101" Type="http://schemas.openxmlformats.org/officeDocument/2006/relationships/customXml" Target="../ink/ink1934.xml"/><Relationship Id="rId406" Type="http://schemas.openxmlformats.org/officeDocument/2006/relationships/customXml" Target="../ink/ink2087.xml"/><Relationship Id="rId960" Type="http://schemas.openxmlformats.org/officeDocument/2006/relationships/customXml" Target="../ink/ink2367.xml"/><Relationship Id="rId1036" Type="http://schemas.openxmlformats.org/officeDocument/2006/relationships/customXml" Target="../ink/ink2405.xml"/><Relationship Id="rId613" Type="http://schemas.openxmlformats.org/officeDocument/2006/relationships/image" Target="../media/image2115.png"/><Relationship Id="rId820" Type="http://schemas.openxmlformats.org/officeDocument/2006/relationships/customXml" Target="../ink/ink2296.xml"/><Relationship Id="rId918" Type="http://schemas.openxmlformats.org/officeDocument/2006/relationships/customXml" Target="../ink/ink2346.xml"/><Relationship Id="rId1103" Type="http://schemas.openxmlformats.org/officeDocument/2006/relationships/image" Target="../media/image2356.png"/><Relationship Id="rId47" Type="http://schemas.openxmlformats.org/officeDocument/2006/relationships/customXml" Target="../ink/ink1907.xml"/><Relationship Id="rId196" Type="http://schemas.openxmlformats.org/officeDocument/2006/relationships/image" Target="../media/image1907.png"/><Relationship Id="rId263" Type="http://schemas.openxmlformats.org/officeDocument/2006/relationships/customXml" Target="../ink/ink2015.xml"/><Relationship Id="rId470" Type="http://schemas.openxmlformats.org/officeDocument/2006/relationships/customXml" Target="../ink/ink2119.xml"/><Relationship Id="rId123" Type="http://schemas.openxmlformats.org/officeDocument/2006/relationships/customXml" Target="../ink/ink1945.xml"/><Relationship Id="rId330" Type="http://schemas.openxmlformats.org/officeDocument/2006/relationships/image" Target="../media/image1974.png"/><Relationship Id="rId568" Type="http://schemas.openxmlformats.org/officeDocument/2006/relationships/customXml" Target="../ink/ink2168.xml"/><Relationship Id="rId775" Type="http://schemas.openxmlformats.org/officeDocument/2006/relationships/image" Target="../media/image2193.png"/><Relationship Id="rId982" Type="http://schemas.openxmlformats.org/officeDocument/2006/relationships/customXml" Target="../ink/ink2378.xml"/><Relationship Id="rId1198" Type="http://schemas.openxmlformats.org/officeDocument/2006/relationships/image" Target="../media/image2403.png"/><Relationship Id="rId428" Type="http://schemas.openxmlformats.org/officeDocument/2006/relationships/customXml" Target="../ink/ink2098.xml"/><Relationship Id="rId635" Type="http://schemas.openxmlformats.org/officeDocument/2006/relationships/image" Target="../media/image2126.png"/><Relationship Id="rId842" Type="http://schemas.openxmlformats.org/officeDocument/2006/relationships/customXml" Target="../ink/ink2307.xml"/><Relationship Id="rId1058" Type="http://schemas.openxmlformats.org/officeDocument/2006/relationships/customXml" Target="../ink/ink2416.xml"/><Relationship Id="rId702" Type="http://schemas.openxmlformats.org/officeDocument/2006/relationships/image" Target="../media/image2157.png"/><Relationship Id="rId1125" Type="http://schemas.openxmlformats.org/officeDocument/2006/relationships/image" Target="../media/image2367.png"/><Relationship Id="rId69" Type="http://schemas.openxmlformats.org/officeDocument/2006/relationships/customXml" Target="../ink/ink1918.xml"/><Relationship Id="rId285" Type="http://schemas.openxmlformats.org/officeDocument/2006/relationships/customXml" Target="../ink/ink2026.xml"/><Relationship Id="rId492" Type="http://schemas.openxmlformats.org/officeDocument/2006/relationships/customXml" Target="../ink/ink2130.xml"/><Relationship Id="rId797" Type="http://schemas.openxmlformats.org/officeDocument/2006/relationships/image" Target="../media/image2204.png"/><Relationship Id="rId145" Type="http://schemas.openxmlformats.org/officeDocument/2006/relationships/customXml" Target="../ink/ink1956.xml"/><Relationship Id="rId352" Type="http://schemas.openxmlformats.org/officeDocument/2006/relationships/customXml" Target="../ink/ink2060.xml"/><Relationship Id="rId212" Type="http://schemas.openxmlformats.org/officeDocument/2006/relationships/image" Target="../media/image1915.png"/><Relationship Id="rId657" Type="http://schemas.openxmlformats.org/officeDocument/2006/relationships/image" Target="../media/image2136.png"/><Relationship Id="rId864" Type="http://schemas.openxmlformats.org/officeDocument/2006/relationships/customXml" Target="../ink/ink2318.xml"/><Relationship Id="rId517" Type="http://schemas.openxmlformats.org/officeDocument/2006/relationships/image" Target="../media/image2067.png"/><Relationship Id="rId724" Type="http://schemas.openxmlformats.org/officeDocument/2006/relationships/customXml" Target="../ink/ink2248.xml"/><Relationship Id="rId931" Type="http://schemas.openxmlformats.org/officeDocument/2006/relationships/image" Target="../media/image2270.png"/><Relationship Id="rId1147" Type="http://schemas.openxmlformats.org/officeDocument/2006/relationships/image" Target="../media/image237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9.xml"/><Relationship Id="rId671" Type="http://schemas.openxmlformats.org/officeDocument/2006/relationships/customXml" Target="../ink/ink2826.xml"/><Relationship Id="rId769" Type="http://schemas.openxmlformats.org/officeDocument/2006/relationships/customXml" Target="../ink/ink2875.xml"/><Relationship Id="rId21" Type="http://schemas.openxmlformats.org/officeDocument/2006/relationships/customXml" Target="../ink/ink2501.xml"/><Relationship Id="rId324" Type="http://schemas.openxmlformats.org/officeDocument/2006/relationships/image" Target="../media/image2448.png"/><Relationship Id="rId531" Type="http://schemas.openxmlformats.org/officeDocument/2006/relationships/customXml" Target="../ink/ink2756.xml"/><Relationship Id="rId629" Type="http://schemas.openxmlformats.org/officeDocument/2006/relationships/customXml" Target="../ink/ink2805.xml"/><Relationship Id="rId170" Type="http://schemas.openxmlformats.org/officeDocument/2006/relationships/image" Target="../media/image2079.png"/><Relationship Id="rId268" Type="http://schemas.openxmlformats.org/officeDocument/2006/relationships/image" Target="../media/image2420.png"/><Relationship Id="rId475" Type="http://schemas.openxmlformats.org/officeDocument/2006/relationships/customXml" Target="../ink/ink2728.xml"/><Relationship Id="rId682" Type="http://schemas.openxmlformats.org/officeDocument/2006/relationships/image" Target="../media/image2624.png"/><Relationship Id="rId32" Type="http://schemas.openxmlformats.org/officeDocument/2006/relationships/image" Target="../media/image1887.png"/><Relationship Id="rId128" Type="http://schemas.openxmlformats.org/officeDocument/2006/relationships/image" Target="../media/image2327.png"/><Relationship Id="rId335" Type="http://schemas.openxmlformats.org/officeDocument/2006/relationships/customXml" Target="../ink/ink2658.xml"/><Relationship Id="rId542" Type="http://schemas.openxmlformats.org/officeDocument/2006/relationships/image" Target="../media/image2556.png"/><Relationship Id="rId181" Type="http://schemas.openxmlformats.org/officeDocument/2006/relationships/customXml" Target="../ink/ink2581.xml"/><Relationship Id="rId402" Type="http://schemas.openxmlformats.org/officeDocument/2006/relationships/image" Target="../media/image2487.png"/><Relationship Id="rId279" Type="http://schemas.openxmlformats.org/officeDocument/2006/relationships/customXml" Target="../ink/ink2630.xml"/><Relationship Id="rId486" Type="http://schemas.openxmlformats.org/officeDocument/2006/relationships/image" Target="../media/image2529.png"/><Relationship Id="rId693" Type="http://schemas.openxmlformats.org/officeDocument/2006/relationships/customXml" Target="../ink/ink2837.xml"/><Relationship Id="rId707" Type="http://schemas.openxmlformats.org/officeDocument/2006/relationships/customXml" Target="../ink/ink2844.xml"/><Relationship Id="rId43" Type="http://schemas.openxmlformats.org/officeDocument/2006/relationships/customXml" Target="../ink/ink2512.xml"/><Relationship Id="rId139" Type="http://schemas.openxmlformats.org/officeDocument/2006/relationships/customXml" Target="../ink/ink2560.xml"/><Relationship Id="rId346" Type="http://schemas.openxmlformats.org/officeDocument/2006/relationships/image" Target="../media/image2459.png"/><Relationship Id="rId553" Type="http://schemas.openxmlformats.org/officeDocument/2006/relationships/customXml" Target="../ink/ink2767.xml"/><Relationship Id="rId760" Type="http://schemas.openxmlformats.org/officeDocument/2006/relationships/image" Target="../media/image2663.png"/><Relationship Id="rId192" Type="http://schemas.openxmlformats.org/officeDocument/2006/relationships/image" Target="../media/image2090.png"/><Relationship Id="rId206" Type="http://schemas.openxmlformats.org/officeDocument/2006/relationships/image" Target="../media/image2097.png"/><Relationship Id="rId413" Type="http://schemas.openxmlformats.org/officeDocument/2006/relationships/customXml" Target="../ink/ink2697.xml"/><Relationship Id="rId497" Type="http://schemas.openxmlformats.org/officeDocument/2006/relationships/customXml" Target="../ink/ink2739.xml"/><Relationship Id="rId620" Type="http://schemas.openxmlformats.org/officeDocument/2006/relationships/image" Target="../media/image2594.png"/><Relationship Id="rId718" Type="http://schemas.openxmlformats.org/officeDocument/2006/relationships/image" Target="../media/image2642.png"/><Relationship Id="rId357" Type="http://schemas.openxmlformats.org/officeDocument/2006/relationships/customXml" Target="../ink/ink2669.xml"/><Relationship Id="rId54" Type="http://schemas.openxmlformats.org/officeDocument/2006/relationships/image" Target="../media/image1898.png"/><Relationship Id="rId217" Type="http://schemas.openxmlformats.org/officeDocument/2006/relationships/customXml" Target="../ink/ink2599.xml"/><Relationship Id="rId564" Type="http://schemas.openxmlformats.org/officeDocument/2006/relationships/image" Target="../media/image2566.png"/><Relationship Id="rId771" Type="http://schemas.openxmlformats.org/officeDocument/2006/relationships/customXml" Target="../ink/ink2876.xml"/><Relationship Id="rId424" Type="http://schemas.openxmlformats.org/officeDocument/2006/relationships/image" Target="../media/image2498.png"/><Relationship Id="rId631" Type="http://schemas.openxmlformats.org/officeDocument/2006/relationships/customXml" Target="../ink/ink2806.xml"/><Relationship Id="rId729" Type="http://schemas.openxmlformats.org/officeDocument/2006/relationships/customXml" Target="../ink/ink2855.xml"/><Relationship Id="rId270" Type="http://schemas.openxmlformats.org/officeDocument/2006/relationships/image" Target="../media/image2421.png"/><Relationship Id="rId65" Type="http://schemas.openxmlformats.org/officeDocument/2006/relationships/customXml" Target="../ink/ink2523.xml"/><Relationship Id="rId130" Type="http://schemas.openxmlformats.org/officeDocument/2006/relationships/image" Target="../media/image2328.png"/><Relationship Id="rId368" Type="http://schemas.openxmlformats.org/officeDocument/2006/relationships/image" Target="../media/image2470.png"/><Relationship Id="rId575" Type="http://schemas.openxmlformats.org/officeDocument/2006/relationships/customXml" Target="../ink/ink2778.xml"/><Relationship Id="rId782" Type="http://schemas.openxmlformats.org/officeDocument/2006/relationships/image" Target="../media/image2674.png"/><Relationship Id="rId228" Type="http://schemas.openxmlformats.org/officeDocument/2006/relationships/image" Target="../media/image2108.png"/><Relationship Id="rId435" Type="http://schemas.openxmlformats.org/officeDocument/2006/relationships/customXml" Target="../ink/ink2708.xml"/><Relationship Id="rId642" Type="http://schemas.openxmlformats.org/officeDocument/2006/relationships/image" Target="../media/image2604.png"/><Relationship Id="rId281" Type="http://schemas.openxmlformats.org/officeDocument/2006/relationships/customXml" Target="../ink/ink2631.xml"/><Relationship Id="rId502" Type="http://schemas.openxmlformats.org/officeDocument/2006/relationships/image" Target="../media/image2537.png"/><Relationship Id="rId76" Type="http://schemas.openxmlformats.org/officeDocument/2006/relationships/image" Target="../media/image1909.png"/><Relationship Id="rId141" Type="http://schemas.openxmlformats.org/officeDocument/2006/relationships/customXml" Target="../ink/ink2561.xml"/><Relationship Id="rId379" Type="http://schemas.openxmlformats.org/officeDocument/2006/relationships/customXml" Target="../ink/ink2680.xml"/><Relationship Id="rId586" Type="http://schemas.openxmlformats.org/officeDocument/2006/relationships/image" Target="../media/image2577.png"/><Relationship Id="rId7" Type="http://schemas.openxmlformats.org/officeDocument/2006/relationships/customXml" Target="../ink/ink2494.xml"/><Relationship Id="rId239" Type="http://schemas.openxmlformats.org/officeDocument/2006/relationships/customXml" Target="../ink/ink2610.xml"/><Relationship Id="rId446" Type="http://schemas.openxmlformats.org/officeDocument/2006/relationships/image" Target="../media/image2509.png"/><Relationship Id="rId653" Type="http://schemas.openxmlformats.org/officeDocument/2006/relationships/customXml" Target="../ink/ink2817.xml"/><Relationship Id="rId292" Type="http://schemas.openxmlformats.org/officeDocument/2006/relationships/image" Target="../media/image2432.png"/><Relationship Id="rId306" Type="http://schemas.openxmlformats.org/officeDocument/2006/relationships/image" Target="../media/image2439.png"/><Relationship Id="rId87" Type="http://schemas.openxmlformats.org/officeDocument/2006/relationships/customXml" Target="../ink/ink2534.xml"/><Relationship Id="rId513" Type="http://schemas.openxmlformats.org/officeDocument/2006/relationships/customXml" Target="../ink/ink2747.xml"/><Relationship Id="rId597" Type="http://schemas.openxmlformats.org/officeDocument/2006/relationships/customXml" Target="../ink/ink2789.xml"/><Relationship Id="rId720" Type="http://schemas.openxmlformats.org/officeDocument/2006/relationships/image" Target="../media/image2643.png"/><Relationship Id="rId152" Type="http://schemas.openxmlformats.org/officeDocument/2006/relationships/image" Target="../media/image1970.png"/><Relationship Id="rId457" Type="http://schemas.openxmlformats.org/officeDocument/2006/relationships/customXml" Target="../ink/ink2719.xml"/><Relationship Id="rId664" Type="http://schemas.openxmlformats.org/officeDocument/2006/relationships/image" Target="../media/image2615.png"/><Relationship Id="rId14" Type="http://schemas.openxmlformats.org/officeDocument/2006/relationships/image" Target="../media/image1878.png"/><Relationship Id="rId317" Type="http://schemas.openxmlformats.org/officeDocument/2006/relationships/customXml" Target="../ink/ink2649.xml"/><Relationship Id="rId524" Type="http://schemas.openxmlformats.org/officeDocument/2006/relationships/image" Target="../media/image2547.png"/><Relationship Id="rId731" Type="http://schemas.openxmlformats.org/officeDocument/2006/relationships/customXml" Target="../ink/ink2856.xml"/><Relationship Id="rId98" Type="http://schemas.openxmlformats.org/officeDocument/2006/relationships/image" Target="../media/image2312.png"/><Relationship Id="rId163" Type="http://schemas.openxmlformats.org/officeDocument/2006/relationships/customXml" Target="../ink/ink2572.xml"/><Relationship Id="rId370" Type="http://schemas.openxmlformats.org/officeDocument/2006/relationships/image" Target="../media/image2471.png"/><Relationship Id="rId230" Type="http://schemas.openxmlformats.org/officeDocument/2006/relationships/image" Target="../media/image2109.png"/><Relationship Id="rId468" Type="http://schemas.openxmlformats.org/officeDocument/2006/relationships/image" Target="../media/image2520.png"/><Relationship Id="rId675" Type="http://schemas.openxmlformats.org/officeDocument/2006/relationships/customXml" Target="../ink/ink2828.xml"/><Relationship Id="rId25" Type="http://schemas.openxmlformats.org/officeDocument/2006/relationships/customXml" Target="../ink/ink2503.xml"/><Relationship Id="rId328" Type="http://schemas.openxmlformats.org/officeDocument/2006/relationships/image" Target="../media/image2450.png"/><Relationship Id="rId535" Type="http://schemas.openxmlformats.org/officeDocument/2006/relationships/customXml" Target="../ink/ink2758.xml"/><Relationship Id="rId742" Type="http://schemas.openxmlformats.org/officeDocument/2006/relationships/image" Target="../media/image2654.png"/><Relationship Id="rId174" Type="http://schemas.openxmlformats.org/officeDocument/2006/relationships/image" Target="../media/image2081.png"/><Relationship Id="rId381" Type="http://schemas.openxmlformats.org/officeDocument/2006/relationships/customXml" Target="../ink/ink2681.xml"/><Relationship Id="rId602" Type="http://schemas.openxmlformats.org/officeDocument/2006/relationships/image" Target="../media/image2585.png"/><Relationship Id="rId241" Type="http://schemas.openxmlformats.org/officeDocument/2006/relationships/customXml" Target="../ink/ink2611.xml"/><Relationship Id="rId479" Type="http://schemas.openxmlformats.org/officeDocument/2006/relationships/customXml" Target="../ink/ink2730.xml"/><Relationship Id="rId686" Type="http://schemas.openxmlformats.org/officeDocument/2006/relationships/image" Target="../media/image2626.png"/><Relationship Id="rId36" Type="http://schemas.openxmlformats.org/officeDocument/2006/relationships/image" Target="../media/image1889.png"/><Relationship Id="rId339" Type="http://schemas.openxmlformats.org/officeDocument/2006/relationships/customXml" Target="../ink/ink2660.xml"/><Relationship Id="rId546" Type="http://schemas.openxmlformats.org/officeDocument/2006/relationships/image" Target="../media/image2558.png"/><Relationship Id="rId753" Type="http://schemas.openxmlformats.org/officeDocument/2006/relationships/customXml" Target="../ink/ink2867.xml"/><Relationship Id="rId101" Type="http://schemas.openxmlformats.org/officeDocument/2006/relationships/customXml" Target="../ink/ink2541.xml"/><Relationship Id="rId185" Type="http://schemas.openxmlformats.org/officeDocument/2006/relationships/customXml" Target="../ink/ink2583.xml"/><Relationship Id="rId406" Type="http://schemas.openxmlformats.org/officeDocument/2006/relationships/image" Target="../media/image2489.png"/><Relationship Id="rId392" Type="http://schemas.openxmlformats.org/officeDocument/2006/relationships/image" Target="../media/image2482.png"/><Relationship Id="rId613" Type="http://schemas.openxmlformats.org/officeDocument/2006/relationships/customXml" Target="../ink/ink2797.xml"/><Relationship Id="rId697" Type="http://schemas.openxmlformats.org/officeDocument/2006/relationships/customXml" Target="../ink/ink2839.xml"/><Relationship Id="rId252" Type="http://schemas.openxmlformats.org/officeDocument/2006/relationships/image" Target="../media/image2412.png"/><Relationship Id="rId47" Type="http://schemas.openxmlformats.org/officeDocument/2006/relationships/customXml" Target="../ink/ink2514.xml"/><Relationship Id="rId112" Type="http://schemas.openxmlformats.org/officeDocument/2006/relationships/image" Target="../media/image2319.png"/><Relationship Id="rId557" Type="http://schemas.openxmlformats.org/officeDocument/2006/relationships/customXml" Target="../ink/ink2769.xml"/><Relationship Id="rId764" Type="http://schemas.openxmlformats.org/officeDocument/2006/relationships/image" Target="../media/image2665.png"/><Relationship Id="rId196" Type="http://schemas.openxmlformats.org/officeDocument/2006/relationships/image" Target="../media/image2092.png"/><Relationship Id="rId417" Type="http://schemas.openxmlformats.org/officeDocument/2006/relationships/customXml" Target="../ink/ink2699.xml"/><Relationship Id="rId624" Type="http://schemas.openxmlformats.org/officeDocument/2006/relationships/image" Target="../media/image2596.png"/><Relationship Id="rId263" Type="http://schemas.openxmlformats.org/officeDocument/2006/relationships/customXml" Target="../ink/ink2622.xml"/><Relationship Id="rId470" Type="http://schemas.openxmlformats.org/officeDocument/2006/relationships/image" Target="../media/image2521.png"/><Relationship Id="rId58" Type="http://schemas.openxmlformats.org/officeDocument/2006/relationships/image" Target="../media/image1900.png"/><Relationship Id="rId123" Type="http://schemas.openxmlformats.org/officeDocument/2006/relationships/customXml" Target="../ink/ink2552.xml"/><Relationship Id="rId330" Type="http://schemas.openxmlformats.org/officeDocument/2006/relationships/image" Target="../media/image2451.png"/><Relationship Id="rId568" Type="http://schemas.openxmlformats.org/officeDocument/2006/relationships/image" Target="../media/image2568.png"/><Relationship Id="rId775" Type="http://schemas.openxmlformats.org/officeDocument/2006/relationships/customXml" Target="../ink/ink2878.xml"/><Relationship Id="rId428" Type="http://schemas.openxmlformats.org/officeDocument/2006/relationships/image" Target="../media/image2500.png"/><Relationship Id="rId635" Type="http://schemas.openxmlformats.org/officeDocument/2006/relationships/customXml" Target="../ink/ink2808.xml"/><Relationship Id="rId274" Type="http://schemas.openxmlformats.org/officeDocument/2006/relationships/image" Target="../media/image2423.png"/><Relationship Id="rId481" Type="http://schemas.openxmlformats.org/officeDocument/2006/relationships/customXml" Target="../ink/ink2731.xml"/><Relationship Id="rId702" Type="http://schemas.openxmlformats.org/officeDocument/2006/relationships/image" Target="../media/image2634.png"/><Relationship Id="rId69" Type="http://schemas.openxmlformats.org/officeDocument/2006/relationships/customXml" Target="../ink/ink2525.xml"/><Relationship Id="rId134" Type="http://schemas.openxmlformats.org/officeDocument/2006/relationships/image" Target="../media/image2330.png"/><Relationship Id="rId579" Type="http://schemas.openxmlformats.org/officeDocument/2006/relationships/customXml" Target="../ink/ink2780.xml"/><Relationship Id="rId786" Type="http://schemas.openxmlformats.org/officeDocument/2006/relationships/image" Target="../media/image2676.png"/><Relationship Id="rId341" Type="http://schemas.openxmlformats.org/officeDocument/2006/relationships/customXml" Target="../ink/ink2661.xml"/><Relationship Id="rId439" Type="http://schemas.openxmlformats.org/officeDocument/2006/relationships/customXml" Target="../ink/ink2710.xml"/><Relationship Id="rId646" Type="http://schemas.openxmlformats.org/officeDocument/2006/relationships/image" Target="../media/image2606.png"/><Relationship Id="rId201" Type="http://schemas.openxmlformats.org/officeDocument/2006/relationships/customXml" Target="../ink/ink2591.xml"/><Relationship Id="rId285" Type="http://schemas.openxmlformats.org/officeDocument/2006/relationships/customXml" Target="../ink/ink2633.xml"/><Relationship Id="rId506" Type="http://schemas.openxmlformats.org/officeDocument/2006/relationships/image" Target="../media/image2539.png"/><Relationship Id="rId492" Type="http://schemas.openxmlformats.org/officeDocument/2006/relationships/image" Target="../media/image2532.png"/><Relationship Id="rId713" Type="http://schemas.openxmlformats.org/officeDocument/2006/relationships/customXml" Target="../ink/ink2847.xml"/><Relationship Id="rId145" Type="http://schemas.openxmlformats.org/officeDocument/2006/relationships/customXml" Target="../ink/ink2563.xml"/><Relationship Id="rId352" Type="http://schemas.openxmlformats.org/officeDocument/2006/relationships/image" Target="../media/image2462.png"/><Relationship Id="rId212" Type="http://schemas.openxmlformats.org/officeDocument/2006/relationships/image" Target="../media/image2100.png"/><Relationship Id="rId657" Type="http://schemas.openxmlformats.org/officeDocument/2006/relationships/customXml" Target="../ink/ink2819.xml"/><Relationship Id="rId296" Type="http://schemas.openxmlformats.org/officeDocument/2006/relationships/image" Target="../media/image2434.png"/><Relationship Id="rId517" Type="http://schemas.openxmlformats.org/officeDocument/2006/relationships/customXml" Target="../ink/ink2749.xml"/><Relationship Id="rId724" Type="http://schemas.openxmlformats.org/officeDocument/2006/relationships/image" Target="../media/image2645.png"/><Relationship Id="rId60" Type="http://schemas.openxmlformats.org/officeDocument/2006/relationships/image" Target="../media/image1901.png"/><Relationship Id="rId156" Type="http://schemas.openxmlformats.org/officeDocument/2006/relationships/image" Target="../media/image2072.png"/><Relationship Id="rId363" Type="http://schemas.openxmlformats.org/officeDocument/2006/relationships/customXml" Target="../ink/ink2672.xml"/><Relationship Id="rId570" Type="http://schemas.openxmlformats.org/officeDocument/2006/relationships/image" Target="../media/image2569.png"/><Relationship Id="rId223" Type="http://schemas.openxmlformats.org/officeDocument/2006/relationships/customXml" Target="../ink/ink2602.xml"/><Relationship Id="rId430" Type="http://schemas.openxmlformats.org/officeDocument/2006/relationships/image" Target="../media/image2501.png"/><Relationship Id="rId668" Type="http://schemas.openxmlformats.org/officeDocument/2006/relationships/image" Target="../media/image2617.png"/><Relationship Id="rId18" Type="http://schemas.openxmlformats.org/officeDocument/2006/relationships/image" Target="../media/image1880.png"/><Relationship Id="rId528" Type="http://schemas.openxmlformats.org/officeDocument/2006/relationships/image" Target="../media/image2549.png"/><Relationship Id="rId735" Type="http://schemas.openxmlformats.org/officeDocument/2006/relationships/customXml" Target="../ink/ink2858.xml"/><Relationship Id="rId167" Type="http://schemas.openxmlformats.org/officeDocument/2006/relationships/customXml" Target="../ink/ink2574.xml"/><Relationship Id="rId374" Type="http://schemas.openxmlformats.org/officeDocument/2006/relationships/image" Target="../media/image2473.png"/><Relationship Id="rId581" Type="http://schemas.openxmlformats.org/officeDocument/2006/relationships/customXml" Target="../ink/ink2781.xml"/><Relationship Id="rId71" Type="http://schemas.openxmlformats.org/officeDocument/2006/relationships/customXml" Target="../ink/ink2526.xml"/><Relationship Id="rId234" Type="http://schemas.openxmlformats.org/officeDocument/2006/relationships/image" Target="../media/image2111.png"/><Relationship Id="rId679" Type="http://schemas.openxmlformats.org/officeDocument/2006/relationships/customXml" Target="../ink/ink2830.xml"/><Relationship Id="rId2" Type="http://schemas.openxmlformats.org/officeDocument/2006/relationships/image" Target="../media/image1808.emf"/><Relationship Id="rId29" Type="http://schemas.openxmlformats.org/officeDocument/2006/relationships/customXml" Target="../ink/ink2505.xml"/><Relationship Id="rId441" Type="http://schemas.openxmlformats.org/officeDocument/2006/relationships/customXml" Target="../ink/ink2711.xml"/><Relationship Id="rId539" Type="http://schemas.openxmlformats.org/officeDocument/2006/relationships/customXml" Target="../ink/ink2760.xml"/><Relationship Id="rId746" Type="http://schemas.openxmlformats.org/officeDocument/2006/relationships/image" Target="../media/image2656.png"/><Relationship Id="rId178" Type="http://schemas.openxmlformats.org/officeDocument/2006/relationships/image" Target="../media/image2083.png"/><Relationship Id="rId301" Type="http://schemas.openxmlformats.org/officeDocument/2006/relationships/customXml" Target="../ink/ink2641.xml"/><Relationship Id="rId82" Type="http://schemas.openxmlformats.org/officeDocument/2006/relationships/image" Target="../media/image1912.png"/><Relationship Id="rId385" Type="http://schemas.openxmlformats.org/officeDocument/2006/relationships/customXml" Target="../ink/ink2683.xml"/><Relationship Id="rId592" Type="http://schemas.openxmlformats.org/officeDocument/2006/relationships/image" Target="../media/image2580.png"/><Relationship Id="rId606" Type="http://schemas.openxmlformats.org/officeDocument/2006/relationships/image" Target="../media/image2587.png"/><Relationship Id="rId245" Type="http://schemas.openxmlformats.org/officeDocument/2006/relationships/customXml" Target="../ink/ink2613.xml"/><Relationship Id="rId452" Type="http://schemas.openxmlformats.org/officeDocument/2006/relationships/image" Target="../media/image2512.png"/><Relationship Id="rId105" Type="http://schemas.openxmlformats.org/officeDocument/2006/relationships/customXml" Target="../ink/ink2543.xml"/><Relationship Id="rId312" Type="http://schemas.openxmlformats.org/officeDocument/2006/relationships/image" Target="../media/image2442.png"/><Relationship Id="rId757" Type="http://schemas.openxmlformats.org/officeDocument/2006/relationships/customXml" Target="../ink/ink2869.xml"/><Relationship Id="rId93" Type="http://schemas.openxmlformats.org/officeDocument/2006/relationships/customXml" Target="../ink/ink2537.xml"/><Relationship Id="rId189" Type="http://schemas.openxmlformats.org/officeDocument/2006/relationships/customXml" Target="../ink/ink2585.xml"/><Relationship Id="rId396" Type="http://schemas.openxmlformats.org/officeDocument/2006/relationships/image" Target="../media/image2484.png"/><Relationship Id="rId617" Type="http://schemas.openxmlformats.org/officeDocument/2006/relationships/customXml" Target="../ink/ink2799.xml"/><Relationship Id="rId256" Type="http://schemas.openxmlformats.org/officeDocument/2006/relationships/image" Target="../media/image2414.png"/><Relationship Id="rId463" Type="http://schemas.openxmlformats.org/officeDocument/2006/relationships/customXml" Target="../ink/ink2722.xml"/><Relationship Id="rId670" Type="http://schemas.openxmlformats.org/officeDocument/2006/relationships/image" Target="../media/image2618.png"/><Relationship Id="rId116" Type="http://schemas.openxmlformats.org/officeDocument/2006/relationships/image" Target="../media/image2321.png"/><Relationship Id="rId323" Type="http://schemas.openxmlformats.org/officeDocument/2006/relationships/customXml" Target="../ink/ink2652.xml"/><Relationship Id="rId530" Type="http://schemas.openxmlformats.org/officeDocument/2006/relationships/image" Target="../media/image2550.png"/><Relationship Id="rId768" Type="http://schemas.openxmlformats.org/officeDocument/2006/relationships/image" Target="../media/image2667.png"/><Relationship Id="rId20" Type="http://schemas.openxmlformats.org/officeDocument/2006/relationships/image" Target="../media/image1881.png"/><Relationship Id="rId628" Type="http://schemas.openxmlformats.org/officeDocument/2006/relationships/image" Target="../media/image2598.png"/><Relationship Id="rId267" Type="http://schemas.openxmlformats.org/officeDocument/2006/relationships/customXml" Target="../ink/ink2624.xml"/><Relationship Id="rId474" Type="http://schemas.openxmlformats.org/officeDocument/2006/relationships/image" Target="../media/image2523.png"/><Relationship Id="rId127" Type="http://schemas.openxmlformats.org/officeDocument/2006/relationships/customXml" Target="../ink/ink2554.xml"/><Relationship Id="rId681" Type="http://schemas.openxmlformats.org/officeDocument/2006/relationships/customXml" Target="../ink/ink2831.xml"/><Relationship Id="rId779" Type="http://schemas.openxmlformats.org/officeDocument/2006/relationships/customXml" Target="../ink/ink2880.xml"/><Relationship Id="rId31" Type="http://schemas.openxmlformats.org/officeDocument/2006/relationships/customXml" Target="../ink/ink2506.xml"/><Relationship Id="rId334" Type="http://schemas.openxmlformats.org/officeDocument/2006/relationships/image" Target="../media/image2453.png"/><Relationship Id="rId541" Type="http://schemas.openxmlformats.org/officeDocument/2006/relationships/customXml" Target="../ink/ink2761.xml"/><Relationship Id="rId639" Type="http://schemas.openxmlformats.org/officeDocument/2006/relationships/customXml" Target="../ink/ink2810.xml"/><Relationship Id="rId180" Type="http://schemas.openxmlformats.org/officeDocument/2006/relationships/image" Target="../media/image2084.png"/><Relationship Id="rId278" Type="http://schemas.openxmlformats.org/officeDocument/2006/relationships/image" Target="../media/image2425.png"/><Relationship Id="rId401" Type="http://schemas.openxmlformats.org/officeDocument/2006/relationships/customXml" Target="../ink/ink2691.xml"/><Relationship Id="rId485" Type="http://schemas.openxmlformats.org/officeDocument/2006/relationships/customXml" Target="../ink/ink2733.xml"/><Relationship Id="rId692" Type="http://schemas.openxmlformats.org/officeDocument/2006/relationships/image" Target="../media/image2629.png"/><Relationship Id="rId706" Type="http://schemas.openxmlformats.org/officeDocument/2006/relationships/image" Target="../media/image2636.png"/><Relationship Id="rId42" Type="http://schemas.openxmlformats.org/officeDocument/2006/relationships/image" Target="../media/image1892.png"/><Relationship Id="rId138" Type="http://schemas.openxmlformats.org/officeDocument/2006/relationships/image" Target="../media/image2332.png"/><Relationship Id="rId345" Type="http://schemas.openxmlformats.org/officeDocument/2006/relationships/customXml" Target="../ink/ink2663.xml"/><Relationship Id="rId552" Type="http://schemas.openxmlformats.org/officeDocument/2006/relationships/image" Target="../media/image2561.png"/><Relationship Id="rId191" Type="http://schemas.openxmlformats.org/officeDocument/2006/relationships/customXml" Target="../ink/ink2586.xml"/><Relationship Id="rId205" Type="http://schemas.openxmlformats.org/officeDocument/2006/relationships/customXml" Target="../ink/ink2593.xml"/><Relationship Id="rId412" Type="http://schemas.openxmlformats.org/officeDocument/2006/relationships/image" Target="../media/image2492.png"/><Relationship Id="rId289" Type="http://schemas.openxmlformats.org/officeDocument/2006/relationships/customXml" Target="../ink/ink2635.xml"/><Relationship Id="rId496" Type="http://schemas.openxmlformats.org/officeDocument/2006/relationships/image" Target="../media/image2534.png"/><Relationship Id="rId717" Type="http://schemas.openxmlformats.org/officeDocument/2006/relationships/customXml" Target="../ink/ink2849.xml"/><Relationship Id="rId53" Type="http://schemas.openxmlformats.org/officeDocument/2006/relationships/customXml" Target="../ink/ink2517.xml"/><Relationship Id="rId149" Type="http://schemas.openxmlformats.org/officeDocument/2006/relationships/customXml" Target="../ink/ink2565.xml"/><Relationship Id="rId356" Type="http://schemas.openxmlformats.org/officeDocument/2006/relationships/image" Target="../media/image2464.png"/><Relationship Id="rId563" Type="http://schemas.openxmlformats.org/officeDocument/2006/relationships/customXml" Target="../ink/ink2772.xml"/><Relationship Id="rId770" Type="http://schemas.openxmlformats.org/officeDocument/2006/relationships/image" Target="../media/image2668.png"/><Relationship Id="rId216" Type="http://schemas.openxmlformats.org/officeDocument/2006/relationships/image" Target="../media/image2102.png"/><Relationship Id="rId423" Type="http://schemas.openxmlformats.org/officeDocument/2006/relationships/customXml" Target="../ink/ink2702.xml"/><Relationship Id="rId258" Type="http://schemas.openxmlformats.org/officeDocument/2006/relationships/image" Target="../media/image2415.png"/><Relationship Id="rId465" Type="http://schemas.openxmlformats.org/officeDocument/2006/relationships/customXml" Target="../ink/ink2723.xml"/><Relationship Id="rId630" Type="http://schemas.openxmlformats.org/officeDocument/2006/relationships/image" Target="../media/image2599.png"/><Relationship Id="rId672" Type="http://schemas.openxmlformats.org/officeDocument/2006/relationships/image" Target="../media/image2619.png"/><Relationship Id="rId728" Type="http://schemas.openxmlformats.org/officeDocument/2006/relationships/image" Target="../media/image2647.png"/><Relationship Id="rId22" Type="http://schemas.openxmlformats.org/officeDocument/2006/relationships/image" Target="../media/image1882.png"/><Relationship Id="rId64" Type="http://schemas.openxmlformats.org/officeDocument/2006/relationships/image" Target="../media/image1903.png"/><Relationship Id="rId118" Type="http://schemas.openxmlformats.org/officeDocument/2006/relationships/image" Target="../media/image2322.png"/><Relationship Id="rId325" Type="http://schemas.openxmlformats.org/officeDocument/2006/relationships/customXml" Target="../ink/ink2653.xml"/><Relationship Id="rId367" Type="http://schemas.openxmlformats.org/officeDocument/2006/relationships/customXml" Target="../ink/ink2674.xml"/><Relationship Id="rId532" Type="http://schemas.openxmlformats.org/officeDocument/2006/relationships/image" Target="../media/image2551.png"/><Relationship Id="rId574" Type="http://schemas.openxmlformats.org/officeDocument/2006/relationships/image" Target="../media/image2571.png"/><Relationship Id="rId171" Type="http://schemas.openxmlformats.org/officeDocument/2006/relationships/customXml" Target="../ink/ink2576.xml"/><Relationship Id="rId227" Type="http://schemas.openxmlformats.org/officeDocument/2006/relationships/customXml" Target="../ink/ink2604.xml"/><Relationship Id="rId781" Type="http://schemas.openxmlformats.org/officeDocument/2006/relationships/customXml" Target="../ink/ink2881.xml"/><Relationship Id="rId269" Type="http://schemas.openxmlformats.org/officeDocument/2006/relationships/customXml" Target="../ink/ink2625.xml"/><Relationship Id="rId434" Type="http://schemas.openxmlformats.org/officeDocument/2006/relationships/image" Target="../media/image2503.png"/><Relationship Id="rId476" Type="http://schemas.openxmlformats.org/officeDocument/2006/relationships/image" Target="../media/image2524.png"/><Relationship Id="rId641" Type="http://schemas.openxmlformats.org/officeDocument/2006/relationships/customXml" Target="../ink/ink2811.xml"/><Relationship Id="rId683" Type="http://schemas.openxmlformats.org/officeDocument/2006/relationships/customXml" Target="../ink/ink2832.xml"/><Relationship Id="rId739" Type="http://schemas.openxmlformats.org/officeDocument/2006/relationships/customXml" Target="../ink/ink2860.xml"/><Relationship Id="rId33" Type="http://schemas.openxmlformats.org/officeDocument/2006/relationships/customXml" Target="../ink/ink2507.xml"/><Relationship Id="rId129" Type="http://schemas.openxmlformats.org/officeDocument/2006/relationships/customXml" Target="../ink/ink2555.xml"/><Relationship Id="rId280" Type="http://schemas.openxmlformats.org/officeDocument/2006/relationships/image" Target="../media/image2426.png"/><Relationship Id="rId336" Type="http://schemas.openxmlformats.org/officeDocument/2006/relationships/image" Target="../media/image2454.png"/><Relationship Id="rId501" Type="http://schemas.openxmlformats.org/officeDocument/2006/relationships/customXml" Target="../ink/ink2741.xml"/><Relationship Id="rId543" Type="http://schemas.openxmlformats.org/officeDocument/2006/relationships/customXml" Target="../ink/ink2762.xml"/><Relationship Id="rId75" Type="http://schemas.openxmlformats.org/officeDocument/2006/relationships/customXml" Target="../ink/ink2528.xml"/><Relationship Id="rId140" Type="http://schemas.openxmlformats.org/officeDocument/2006/relationships/image" Target="../media/image2333.png"/><Relationship Id="rId182" Type="http://schemas.openxmlformats.org/officeDocument/2006/relationships/image" Target="../media/image2085.png"/><Relationship Id="rId378" Type="http://schemas.openxmlformats.org/officeDocument/2006/relationships/image" Target="../media/image2475.png"/><Relationship Id="rId403" Type="http://schemas.openxmlformats.org/officeDocument/2006/relationships/customXml" Target="../ink/ink2692.xml"/><Relationship Id="rId585" Type="http://schemas.openxmlformats.org/officeDocument/2006/relationships/customXml" Target="../ink/ink2783.xml"/><Relationship Id="rId750" Type="http://schemas.openxmlformats.org/officeDocument/2006/relationships/image" Target="../media/image2658.png"/><Relationship Id="rId6" Type="http://schemas.openxmlformats.org/officeDocument/2006/relationships/image" Target="../media/image1842.png"/><Relationship Id="rId238" Type="http://schemas.openxmlformats.org/officeDocument/2006/relationships/image" Target="../media/image2113.png"/><Relationship Id="rId445" Type="http://schemas.openxmlformats.org/officeDocument/2006/relationships/customXml" Target="../ink/ink2713.xml"/><Relationship Id="rId487" Type="http://schemas.openxmlformats.org/officeDocument/2006/relationships/customXml" Target="../ink/ink2734.xml"/><Relationship Id="rId610" Type="http://schemas.openxmlformats.org/officeDocument/2006/relationships/image" Target="../media/image2589.png"/><Relationship Id="rId652" Type="http://schemas.openxmlformats.org/officeDocument/2006/relationships/image" Target="../media/image2609.png"/><Relationship Id="rId694" Type="http://schemas.openxmlformats.org/officeDocument/2006/relationships/image" Target="../media/image2630.png"/><Relationship Id="rId708" Type="http://schemas.openxmlformats.org/officeDocument/2006/relationships/image" Target="../media/image2637.png"/><Relationship Id="rId291" Type="http://schemas.openxmlformats.org/officeDocument/2006/relationships/customXml" Target="../ink/ink2636.xml"/><Relationship Id="rId305" Type="http://schemas.openxmlformats.org/officeDocument/2006/relationships/customXml" Target="../ink/ink2643.xml"/><Relationship Id="rId347" Type="http://schemas.openxmlformats.org/officeDocument/2006/relationships/customXml" Target="../ink/ink2664.xml"/><Relationship Id="rId512" Type="http://schemas.openxmlformats.org/officeDocument/2006/relationships/image" Target="../media/image2541.png"/><Relationship Id="rId44" Type="http://schemas.openxmlformats.org/officeDocument/2006/relationships/image" Target="../media/image1893.png"/><Relationship Id="rId86" Type="http://schemas.openxmlformats.org/officeDocument/2006/relationships/image" Target="../media/image1914.png"/><Relationship Id="rId151" Type="http://schemas.openxmlformats.org/officeDocument/2006/relationships/customXml" Target="../ink/ink2566.xml"/><Relationship Id="rId389" Type="http://schemas.openxmlformats.org/officeDocument/2006/relationships/customXml" Target="../ink/ink2685.xml"/><Relationship Id="rId554" Type="http://schemas.openxmlformats.org/officeDocument/2006/relationships/image" Target="../media/image2562.png"/><Relationship Id="rId596" Type="http://schemas.openxmlformats.org/officeDocument/2006/relationships/image" Target="../media/image2582.png"/><Relationship Id="rId761" Type="http://schemas.openxmlformats.org/officeDocument/2006/relationships/customXml" Target="../ink/ink2871.xml"/><Relationship Id="rId193" Type="http://schemas.openxmlformats.org/officeDocument/2006/relationships/customXml" Target="../ink/ink2587.xml"/><Relationship Id="rId207" Type="http://schemas.openxmlformats.org/officeDocument/2006/relationships/customXml" Target="../ink/ink2594.xml"/><Relationship Id="rId249" Type="http://schemas.openxmlformats.org/officeDocument/2006/relationships/customXml" Target="../ink/ink2615.xml"/><Relationship Id="rId414" Type="http://schemas.openxmlformats.org/officeDocument/2006/relationships/image" Target="../media/image2493.png"/><Relationship Id="rId456" Type="http://schemas.openxmlformats.org/officeDocument/2006/relationships/image" Target="../media/image2514.png"/><Relationship Id="rId498" Type="http://schemas.openxmlformats.org/officeDocument/2006/relationships/image" Target="../media/image2535.png"/><Relationship Id="rId621" Type="http://schemas.openxmlformats.org/officeDocument/2006/relationships/customXml" Target="../ink/ink2801.xml"/><Relationship Id="rId663" Type="http://schemas.openxmlformats.org/officeDocument/2006/relationships/customXml" Target="../ink/ink2822.xml"/><Relationship Id="rId13" Type="http://schemas.openxmlformats.org/officeDocument/2006/relationships/customXml" Target="../ink/ink2497.xml"/><Relationship Id="rId109" Type="http://schemas.openxmlformats.org/officeDocument/2006/relationships/customXml" Target="../ink/ink2545.xml"/><Relationship Id="rId260" Type="http://schemas.openxmlformats.org/officeDocument/2006/relationships/image" Target="../media/image2416.png"/><Relationship Id="rId316" Type="http://schemas.openxmlformats.org/officeDocument/2006/relationships/image" Target="../media/image2444.png"/><Relationship Id="rId523" Type="http://schemas.openxmlformats.org/officeDocument/2006/relationships/customXml" Target="../ink/ink2752.xml"/><Relationship Id="rId719" Type="http://schemas.openxmlformats.org/officeDocument/2006/relationships/customXml" Target="../ink/ink2850.xml"/><Relationship Id="rId55" Type="http://schemas.openxmlformats.org/officeDocument/2006/relationships/customXml" Target="../ink/ink2518.xml"/><Relationship Id="rId97" Type="http://schemas.openxmlformats.org/officeDocument/2006/relationships/customXml" Target="../ink/ink2539.xml"/><Relationship Id="rId120" Type="http://schemas.openxmlformats.org/officeDocument/2006/relationships/image" Target="../media/image2323.png"/><Relationship Id="rId358" Type="http://schemas.openxmlformats.org/officeDocument/2006/relationships/image" Target="../media/image2465.png"/><Relationship Id="rId565" Type="http://schemas.openxmlformats.org/officeDocument/2006/relationships/customXml" Target="../ink/ink2773.xml"/><Relationship Id="rId730" Type="http://schemas.openxmlformats.org/officeDocument/2006/relationships/image" Target="../media/image2648.png"/><Relationship Id="rId772" Type="http://schemas.openxmlformats.org/officeDocument/2006/relationships/image" Target="../media/image2669.png"/><Relationship Id="rId162" Type="http://schemas.openxmlformats.org/officeDocument/2006/relationships/image" Target="../media/image2075.png"/><Relationship Id="rId218" Type="http://schemas.openxmlformats.org/officeDocument/2006/relationships/image" Target="../media/image2103.png"/><Relationship Id="rId425" Type="http://schemas.openxmlformats.org/officeDocument/2006/relationships/customXml" Target="../ink/ink2703.xml"/><Relationship Id="rId467" Type="http://schemas.openxmlformats.org/officeDocument/2006/relationships/customXml" Target="../ink/ink2724.xml"/><Relationship Id="rId632" Type="http://schemas.openxmlformats.org/officeDocument/2006/relationships/image" Target="../media/image2600.png"/><Relationship Id="rId271" Type="http://schemas.openxmlformats.org/officeDocument/2006/relationships/customXml" Target="../ink/ink2626.xml"/><Relationship Id="rId674" Type="http://schemas.openxmlformats.org/officeDocument/2006/relationships/image" Target="../media/image2620.png"/><Relationship Id="rId24" Type="http://schemas.openxmlformats.org/officeDocument/2006/relationships/image" Target="../media/image1883.png"/><Relationship Id="rId66" Type="http://schemas.openxmlformats.org/officeDocument/2006/relationships/image" Target="../media/image1904.png"/><Relationship Id="rId131" Type="http://schemas.openxmlformats.org/officeDocument/2006/relationships/customXml" Target="../ink/ink2556.xml"/><Relationship Id="rId327" Type="http://schemas.openxmlformats.org/officeDocument/2006/relationships/customXml" Target="../ink/ink2654.xml"/><Relationship Id="rId369" Type="http://schemas.openxmlformats.org/officeDocument/2006/relationships/customXml" Target="../ink/ink2675.xml"/><Relationship Id="rId534" Type="http://schemas.openxmlformats.org/officeDocument/2006/relationships/image" Target="../media/image2552.png"/><Relationship Id="rId576" Type="http://schemas.openxmlformats.org/officeDocument/2006/relationships/image" Target="../media/image2572.png"/><Relationship Id="rId741" Type="http://schemas.openxmlformats.org/officeDocument/2006/relationships/customXml" Target="../ink/ink2861.xml"/><Relationship Id="rId783" Type="http://schemas.openxmlformats.org/officeDocument/2006/relationships/customXml" Target="../ink/ink2882.xml"/><Relationship Id="rId173" Type="http://schemas.openxmlformats.org/officeDocument/2006/relationships/customXml" Target="../ink/ink2577.xml"/><Relationship Id="rId229" Type="http://schemas.openxmlformats.org/officeDocument/2006/relationships/customXml" Target="../ink/ink2605.xml"/><Relationship Id="rId380" Type="http://schemas.openxmlformats.org/officeDocument/2006/relationships/image" Target="../media/image2476.png"/><Relationship Id="rId436" Type="http://schemas.openxmlformats.org/officeDocument/2006/relationships/image" Target="../media/image2504.png"/><Relationship Id="rId601" Type="http://schemas.openxmlformats.org/officeDocument/2006/relationships/customXml" Target="../ink/ink2791.xml"/><Relationship Id="rId643" Type="http://schemas.openxmlformats.org/officeDocument/2006/relationships/customXml" Target="../ink/ink2812.xml"/><Relationship Id="rId240" Type="http://schemas.openxmlformats.org/officeDocument/2006/relationships/image" Target="../media/image2114.png"/><Relationship Id="rId478" Type="http://schemas.openxmlformats.org/officeDocument/2006/relationships/image" Target="../media/image2525.png"/><Relationship Id="rId685" Type="http://schemas.openxmlformats.org/officeDocument/2006/relationships/customXml" Target="../ink/ink2833.xml"/><Relationship Id="rId35" Type="http://schemas.openxmlformats.org/officeDocument/2006/relationships/customXml" Target="../ink/ink2508.xml"/><Relationship Id="rId77" Type="http://schemas.openxmlformats.org/officeDocument/2006/relationships/customXml" Target="../ink/ink2529.xml"/><Relationship Id="rId100" Type="http://schemas.openxmlformats.org/officeDocument/2006/relationships/image" Target="../media/image2313.png"/><Relationship Id="rId282" Type="http://schemas.openxmlformats.org/officeDocument/2006/relationships/image" Target="../media/image2427.png"/><Relationship Id="rId338" Type="http://schemas.openxmlformats.org/officeDocument/2006/relationships/image" Target="../media/image2455.png"/><Relationship Id="rId503" Type="http://schemas.openxmlformats.org/officeDocument/2006/relationships/customXml" Target="../ink/ink2742.xml"/><Relationship Id="rId545" Type="http://schemas.openxmlformats.org/officeDocument/2006/relationships/customXml" Target="../ink/ink2763.xml"/><Relationship Id="rId587" Type="http://schemas.openxmlformats.org/officeDocument/2006/relationships/customXml" Target="../ink/ink2784.xml"/><Relationship Id="rId710" Type="http://schemas.openxmlformats.org/officeDocument/2006/relationships/image" Target="../media/image2638.png"/><Relationship Id="rId752" Type="http://schemas.openxmlformats.org/officeDocument/2006/relationships/image" Target="../media/image2659.png"/><Relationship Id="rId8" Type="http://schemas.openxmlformats.org/officeDocument/2006/relationships/image" Target="../media/image1843.png"/><Relationship Id="rId142" Type="http://schemas.openxmlformats.org/officeDocument/2006/relationships/image" Target="../media/image2334.png"/><Relationship Id="rId184" Type="http://schemas.openxmlformats.org/officeDocument/2006/relationships/image" Target="../media/image2086.png"/><Relationship Id="rId391" Type="http://schemas.openxmlformats.org/officeDocument/2006/relationships/customXml" Target="../ink/ink2686.xml"/><Relationship Id="rId405" Type="http://schemas.openxmlformats.org/officeDocument/2006/relationships/customXml" Target="../ink/ink2693.xml"/><Relationship Id="rId447" Type="http://schemas.openxmlformats.org/officeDocument/2006/relationships/customXml" Target="../ink/ink2714.xml"/><Relationship Id="rId612" Type="http://schemas.openxmlformats.org/officeDocument/2006/relationships/image" Target="../media/image2590.png"/><Relationship Id="rId251" Type="http://schemas.openxmlformats.org/officeDocument/2006/relationships/customXml" Target="../ink/ink2616.xml"/><Relationship Id="rId489" Type="http://schemas.openxmlformats.org/officeDocument/2006/relationships/customXml" Target="../ink/ink2735.xml"/><Relationship Id="rId654" Type="http://schemas.openxmlformats.org/officeDocument/2006/relationships/image" Target="../media/image2610.png"/><Relationship Id="rId696" Type="http://schemas.openxmlformats.org/officeDocument/2006/relationships/image" Target="../media/image2631.png"/><Relationship Id="rId46" Type="http://schemas.openxmlformats.org/officeDocument/2006/relationships/image" Target="../media/image1894.png"/><Relationship Id="rId293" Type="http://schemas.openxmlformats.org/officeDocument/2006/relationships/customXml" Target="../ink/ink2637.xml"/><Relationship Id="rId307" Type="http://schemas.openxmlformats.org/officeDocument/2006/relationships/customXml" Target="../ink/ink2644.xml"/><Relationship Id="rId349" Type="http://schemas.openxmlformats.org/officeDocument/2006/relationships/customXml" Target="../ink/ink2665.xml"/><Relationship Id="rId514" Type="http://schemas.openxmlformats.org/officeDocument/2006/relationships/image" Target="../media/image2542.png"/><Relationship Id="rId556" Type="http://schemas.openxmlformats.org/officeDocument/2006/relationships/image" Target="../media/image2563.png"/><Relationship Id="rId721" Type="http://schemas.openxmlformats.org/officeDocument/2006/relationships/customXml" Target="../ink/ink2851.xml"/><Relationship Id="rId763" Type="http://schemas.openxmlformats.org/officeDocument/2006/relationships/customXml" Target="../ink/ink2872.xml"/><Relationship Id="rId88" Type="http://schemas.openxmlformats.org/officeDocument/2006/relationships/image" Target="../media/image2121.png"/><Relationship Id="rId111" Type="http://schemas.openxmlformats.org/officeDocument/2006/relationships/customXml" Target="../ink/ink2546.xml"/><Relationship Id="rId153" Type="http://schemas.openxmlformats.org/officeDocument/2006/relationships/customXml" Target="../ink/ink2567.xml"/><Relationship Id="rId195" Type="http://schemas.openxmlformats.org/officeDocument/2006/relationships/customXml" Target="../ink/ink2588.xml"/><Relationship Id="rId209" Type="http://schemas.openxmlformats.org/officeDocument/2006/relationships/customXml" Target="../ink/ink2595.xml"/><Relationship Id="rId360" Type="http://schemas.openxmlformats.org/officeDocument/2006/relationships/image" Target="../media/image2466.png"/><Relationship Id="rId416" Type="http://schemas.openxmlformats.org/officeDocument/2006/relationships/image" Target="../media/image2494.png"/><Relationship Id="rId598" Type="http://schemas.openxmlformats.org/officeDocument/2006/relationships/image" Target="../media/image2583.png"/><Relationship Id="rId220" Type="http://schemas.openxmlformats.org/officeDocument/2006/relationships/image" Target="../media/image2104.png"/><Relationship Id="rId458" Type="http://schemas.openxmlformats.org/officeDocument/2006/relationships/image" Target="../media/image2515.png"/><Relationship Id="rId623" Type="http://schemas.openxmlformats.org/officeDocument/2006/relationships/customXml" Target="../ink/ink2802.xml"/><Relationship Id="rId665" Type="http://schemas.openxmlformats.org/officeDocument/2006/relationships/customXml" Target="../ink/ink2823.xml"/><Relationship Id="rId15" Type="http://schemas.openxmlformats.org/officeDocument/2006/relationships/customXml" Target="../ink/ink2498.xml"/><Relationship Id="rId57" Type="http://schemas.openxmlformats.org/officeDocument/2006/relationships/customXml" Target="../ink/ink2519.xml"/><Relationship Id="rId262" Type="http://schemas.openxmlformats.org/officeDocument/2006/relationships/image" Target="../media/image2417.png"/><Relationship Id="rId318" Type="http://schemas.openxmlformats.org/officeDocument/2006/relationships/image" Target="../media/image2445.png"/><Relationship Id="rId525" Type="http://schemas.openxmlformats.org/officeDocument/2006/relationships/customXml" Target="../ink/ink2753.xml"/><Relationship Id="rId567" Type="http://schemas.openxmlformats.org/officeDocument/2006/relationships/customXml" Target="../ink/ink2774.xml"/><Relationship Id="rId732" Type="http://schemas.openxmlformats.org/officeDocument/2006/relationships/image" Target="../media/image2649.png"/><Relationship Id="rId99" Type="http://schemas.openxmlformats.org/officeDocument/2006/relationships/customXml" Target="../ink/ink2540.xml"/><Relationship Id="rId122" Type="http://schemas.openxmlformats.org/officeDocument/2006/relationships/image" Target="../media/image2324.png"/><Relationship Id="rId164" Type="http://schemas.openxmlformats.org/officeDocument/2006/relationships/image" Target="../media/image2076.png"/><Relationship Id="rId371" Type="http://schemas.openxmlformats.org/officeDocument/2006/relationships/customXml" Target="../ink/ink2676.xml"/><Relationship Id="rId774" Type="http://schemas.openxmlformats.org/officeDocument/2006/relationships/image" Target="../media/image2670.png"/><Relationship Id="rId427" Type="http://schemas.openxmlformats.org/officeDocument/2006/relationships/customXml" Target="../ink/ink2704.xml"/><Relationship Id="rId469" Type="http://schemas.openxmlformats.org/officeDocument/2006/relationships/customXml" Target="../ink/ink2725.xml"/><Relationship Id="rId634" Type="http://schemas.openxmlformats.org/officeDocument/2006/relationships/image" Target="../media/image2601.png"/><Relationship Id="rId676" Type="http://schemas.openxmlformats.org/officeDocument/2006/relationships/image" Target="../media/image2621.png"/><Relationship Id="rId26" Type="http://schemas.openxmlformats.org/officeDocument/2006/relationships/image" Target="../media/image1884.png"/><Relationship Id="rId231" Type="http://schemas.openxmlformats.org/officeDocument/2006/relationships/customXml" Target="../ink/ink2606.xml"/><Relationship Id="rId273" Type="http://schemas.openxmlformats.org/officeDocument/2006/relationships/customXml" Target="../ink/ink2627.xml"/><Relationship Id="rId329" Type="http://schemas.openxmlformats.org/officeDocument/2006/relationships/customXml" Target="../ink/ink2655.xml"/><Relationship Id="rId480" Type="http://schemas.openxmlformats.org/officeDocument/2006/relationships/image" Target="../media/image2526.png"/><Relationship Id="rId536" Type="http://schemas.openxmlformats.org/officeDocument/2006/relationships/image" Target="../media/image2553.png"/><Relationship Id="rId701" Type="http://schemas.openxmlformats.org/officeDocument/2006/relationships/customXml" Target="../ink/ink2841.xml"/><Relationship Id="rId68" Type="http://schemas.openxmlformats.org/officeDocument/2006/relationships/image" Target="../media/image1905.png"/><Relationship Id="rId133" Type="http://schemas.openxmlformats.org/officeDocument/2006/relationships/customXml" Target="../ink/ink2557.xml"/><Relationship Id="rId175" Type="http://schemas.openxmlformats.org/officeDocument/2006/relationships/customXml" Target="../ink/ink2578.xml"/><Relationship Id="rId340" Type="http://schemas.openxmlformats.org/officeDocument/2006/relationships/image" Target="../media/image2456.png"/><Relationship Id="rId578" Type="http://schemas.openxmlformats.org/officeDocument/2006/relationships/image" Target="../media/image2573.png"/><Relationship Id="rId743" Type="http://schemas.openxmlformats.org/officeDocument/2006/relationships/customXml" Target="../ink/ink2862.xml"/><Relationship Id="rId785" Type="http://schemas.openxmlformats.org/officeDocument/2006/relationships/customXml" Target="../ink/ink2883.xml"/><Relationship Id="rId200" Type="http://schemas.openxmlformats.org/officeDocument/2006/relationships/image" Target="../media/image2094.png"/><Relationship Id="rId382" Type="http://schemas.openxmlformats.org/officeDocument/2006/relationships/image" Target="../media/image2477.png"/><Relationship Id="rId438" Type="http://schemas.openxmlformats.org/officeDocument/2006/relationships/image" Target="../media/image2505.png"/><Relationship Id="rId603" Type="http://schemas.openxmlformats.org/officeDocument/2006/relationships/customXml" Target="../ink/ink2792.xml"/><Relationship Id="rId645" Type="http://schemas.openxmlformats.org/officeDocument/2006/relationships/customXml" Target="../ink/ink2813.xml"/><Relationship Id="rId687" Type="http://schemas.openxmlformats.org/officeDocument/2006/relationships/customXml" Target="../ink/ink2834.xml"/><Relationship Id="rId242" Type="http://schemas.openxmlformats.org/officeDocument/2006/relationships/image" Target="../media/image2406.png"/><Relationship Id="rId284" Type="http://schemas.openxmlformats.org/officeDocument/2006/relationships/image" Target="../media/image2428.png"/><Relationship Id="rId491" Type="http://schemas.openxmlformats.org/officeDocument/2006/relationships/customXml" Target="../ink/ink2736.xml"/><Relationship Id="rId505" Type="http://schemas.openxmlformats.org/officeDocument/2006/relationships/customXml" Target="../ink/ink2743.xml"/><Relationship Id="rId712" Type="http://schemas.openxmlformats.org/officeDocument/2006/relationships/image" Target="../media/image2639.png"/><Relationship Id="rId37" Type="http://schemas.openxmlformats.org/officeDocument/2006/relationships/customXml" Target="../ink/ink2509.xml"/><Relationship Id="rId79" Type="http://schemas.openxmlformats.org/officeDocument/2006/relationships/customXml" Target="../ink/ink2530.xml"/><Relationship Id="rId102" Type="http://schemas.openxmlformats.org/officeDocument/2006/relationships/image" Target="../media/image2314.png"/><Relationship Id="rId144" Type="http://schemas.openxmlformats.org/officeDocument/2006/relationships/image" Target="../media/image2335.png"/><Relationship Id="rId547" Type="http://schemas.openxmlformats.org/officeDocument/2006/relationships/customXml" Target="../ink/ink2764.xml"/><Relationship Id="rId589" Type="http://schemas.openxmlformats.org/officeDocument/2006/relationships/customXml" Target="../ink/ink2785.xml"/><Relationship Id="rId754" Type="http://schemas.openxmlformats.org/officeDocument/2006/relationships/image" Target="../media/image2660.png"/><Relationship Id="rId90" Type="http://schemas.openxmlformats.org/officeDocument/2006/relationships/image" Target="../media/image2305.png"/><Relationship Id="rId186" Type="http://schemas.openxmlformats.org/officeDocument/2006/relationships/image" Target="../media/image2087.png"/><Relationship Id="rId351" Type="http://schemas.openxmlformats.org/officeDocument/2006/relationships/customXml" Target="../ink/ink2666.xml"/><Relationship Id="rId393" Type="http://schemas.openxmlformats.org/officeDocument/2006/relationships/customXml" Target="../ink/ink2687.xml"/><Relationship Id="rId407" Type="http://schemas.openxmlformats.org/officeDocument/2006/relationships/customXml" Target="../ink/ink2694.xml"/><Relationship Id="rId449" Type="http://schemas.openxmlformats.org/officeDocument/2006/relationships/customXml" Target="../ink/ink2715.xml"/><Relationship Id="rId614" Type="http://schemas.openxmlformats.org/officeDocument/2006/relationships/image" Target="../media/image2591.png"/><Relationship Id="rId656" Type="http://schemas.openxmlformats.org/officeDocument/2006/relationships/image" Target="../media/image2611.png"/><Relationship Id="rId211" Type="http://schemas.openxmlformats.org/officeDocument/2006/relationships/customXml" Target="../ink/ink2596.xml"/><Relationship Id="rId253" Type="http://schemas.openxmlformats.org/officeDocument/2006/relationships/customXml" Target="../ink/ink2617.xml"/><Relationship Id="rId295" Type="http://schemas.openxmlformats.org/officeDocument/2006/relationships/customXml" Target="../ink/ink2638.xml"/><Relationship Id="rId309" Type="http://schemas.openxmlformats.org/officeDocument/2006/relationships/customXml" Target="../ink/ink2645.xml"/><Relationship Id="rId460" Type="http://schemas.openxmlformats.org/officeDocument/2006/relationships/image" Target="../media/image2516.png"/><Relationship Id="rId516" Type="http://schemas.openxmlformats.org/officeDocument/2006/relationships/image" Target="../media/image2543.png"/><Relationship Id="rId698" Type="http://schemas.openxmlformats.org/officeDocument/2006/relationships/image" Target="../media/image2632.png"/><Relationship Id="rId48" Type="http://schemas.openxmlformats.org/officeDocument/2006/relationships/image" Target="../media/image1895.png"/><Relationship Id="rId113" Type="http://schemas.openxmlformats.org/officeDocument/2006/relationships/customXml" Target="../ink/ink2547.xml"/><Relationship Id="rId320" Type="http://schemas.openxmlformats.org/officeDocument/2006/relationships/image" Target="../media/image2446.png"/><Relationship Id="rId558" Type="http://schemas.openxmlformats.org/officeDocument/2006/relationships/image" Target="../media/image2564.png"/><Relationship Id="rId723" Type="http://schemas.openxmlformats.org/officeDocument/2006/relationships/customXml" Target="../ink/ink2852.xml"/><Relationship Id="rId765" Type="http://schemas.openxmlformats.org/officeDocument/2006/relationships/customXml" Target="../ink/ink2873.xml"/><Relationship Id="rId155" Type="http://schemas.openxmlformats.org/officeDocument/2006/relationships/customXml" Target="../ink/ink2568.xml"/><Relationship Id="rId197" Type="http://schemas.openxmlformats.org/officeDocument/2006/relationships/customXml" Target="../ink/ink2589.xml"/><Relationship Id="rId362" Type="http://schemas.openxmlformats.org/officeDocument/2006/relationships/image" Target="../media/image2467.png"/><Relationship Id="rId418" Type="http://schemas.openxmlformats.org/officeDocument/2006/relationships/image" Target="../media/image2495.png"/><Relationship Id="rId625" Type="http://schemas.openxmlformats.org/officeDocument/2006/relationships/customXml" Target="../ink/ink2803.xml"/><Relationship Id="rId222" Type="http://schemas.openxmlformats.org/officeDocument/2006/relationships/image" Target="../media/image2105.png"/><Relationship Id="rId264" Type="http://schemas.openxmlformats.org/officeDocument/2006/relationships/image" Target="../media/image2418.png"/><Relationship Id="rId471" Type="http://schemas.openxmlformats.org/officeDocument/2006/relationships/customXml" Target="../ink/ink2726.xml"/><Relationship Id="rId667" Type="http://schemas.openxmlformats.org/officeDocument/2006/relationships/customXml" Target="../ink/ink2824.xml"/><Relationship Id="rId17" Type="http://schemas.openxmlformats.org/officeDocument/2006/relationships/customXml" Target="../ink/ink2499.xml"/><Relationship Id="rId59" Type="http://schemas.openxmlformats.org/officeDocument/2006/relationships/customXml" Target="../ink/ink2520.xml"/><Relationship Id="rId124" Type="http://schemas.openxmlformats.org/officeDocument/2006/relationships/image" Target="../media/image2325.png"/><Relationship Id="rId527" Type="http://schemas.openxmlformats.org/officeDocument/2006/relationships/customXml" Target="../ink/ink2754.xml"/><Relationship Id="rId569" Type="http://schemas.openxmlformats.org/officeDocument/2006/relationships/customXml" Target="../ink/ink2775.xml"/><Relationship Id="rId734" Type="http://schemas.openxmlformats.org/officeDocument/2006/relationships/image" Target="../media/image2650.png"/><Relationship Id="rId776" Type="http://schemas.openxmlformats.org/officeDocument/2006/relationships/image" Target="../media/image2671.png"/><Relationship Id="rId70" Type="http://schemas.openxmlformats.org/officeDocument/2006/relationships/image" Target="../media/image1906.png"/><Relationship Id="rId166" Type="http://schemas.openxmlformats.org/officeDocument/2006/relationships/image" Target="../media/image2077.png"/><Relationship Id="rId331" Type="http://schemas.openxmlformats.org/officeDocument/2006/relationships/customXml" Target="../ink/ink2656.xml"/><Relationship Id="rId373" Type="http://schemas.openxmlformats.org/officeDocument/2006/relationships/customXml" Target="../ink/ink2677.xml"/><Relationship Id="rId429" Type="http://schemas.openxmlformats.org/officeDocument/2006/relationships/customXml" Target="../ink/ink2705.xml"/><Relationship Id="rId580" Type="http://schemas.openxmlformats.org/officeDocument/2006/relationships/image" Target="../media/image2574.png"/><Relationship Id="rId636" Type="http://schemas.openxmlformats.org/officeDocument/2006/relationships/image" Target="../media/image2286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607.xml"/><Relationship Id="rId440" Type="http://schemas.openxmlformats.org/officeDocument/2006/relationships/image" Target="../media/image2506.png"/><Relationship Id="rId678" Type="http://schemas.openxmlformats.org/officeDocument/2006/relationships/image" Target="../media/image2622.png"/><Relationship Id="rId28" Type="http://schemas.openxmlformats.org/officeDocument/2006/relationships/image" Target="../media/image1885.png"/><Relationship Id="rId275" Type="http://schemas.openxmlformats.org/officeDocument/2006/relationships/customXml" Target="../ink/ink2628.xml"/><Relationship Id="rId300" Type="http://schemas.openxmlformats.org/officeDocument/2006/relationships/image" Target="../media/image2436.png"/><Relationship Id="rId482" Type="http://schemas.openxmlformats.org/officeDocument/2006/relationships/image" Target="../media/image2527.png"/><Relationship Id="rId538" Type="http://schemas.openxmlformats.org/officeDocument/2006/relationships/image" Target="../media/image2554.png"/><Relationship Id="rId703" Type="http://schemas.openxmlformats.org/officeDocument/2006/relationships/customXml" Target="../ink/ink2842.xml"/><Relationship Id="rId745" Type="http://schemas.openxmlformats.org/officeDocument/2006/relationships/customXml" Target="../ink/ink2863.xml"/><Relationship Id="rId81" Type="http://schemas.openxmlformats.org/officeDocument/2006/relationships/customXml" Target="../ink/ink2531.xml"/><Relationship Id="rId135" Type="http://schemas.openxmlformats.org/officeDocument/2006/relationships/customXml" Target="../ink/ink2558.xml"/><Relationship Id="rId177" Type="http://schemas.openxmlformats.org/officeDocument/2006/relationships/customXml" Target="../ink/ink2579.xml"/><Relationship Id="rId342" Type="http://schemas.openxmlformats.org/officeDocument/2006/relationships/image" Target="../media/image2457.png"/><Relationship Id="rId384" Type="http://schemas.openxmlformats.org/officeDocument/2006/relationships/image" Target="../media/image2478.png"/><Relationship Id="rId591" Type="http://schemas.openxmlformats.org/officeDocument/2006/relationships/customXml" Target="../ink/ink2786.xml"/><Relationship Id="rId605" Type="http://schemas.openxmlformats.org/officeDocument/2006/relationships/customXml" Target="../ink/ink2793.xml"/><Relationship Id="rId787" Type="http://schemas.openxmlformats.org/officeDocument/2006/relationships/customXml" Target="../ink/ink2884.xml"/><Relationship Id="rId202" Type="http://schemas.openxmlformats.org/officeDocument/2006/relationships/image" Target="../media/image2095.png"/><Relationship Id="rId244" Type="http://schemas.openxmlformats.org/officeDocument/2006/relationships/image" Target="../media/image2407.png"/><Relationship Id="rId647" Type="http://schemas.openxmlformats.org/officeDocument/2006/relationships/customXml" Target="../ink/ink2814.xml"/><Relationship Id="rId689" Type="http://schemas.openxmlformats.org/officeDocument/2006/relationships/customXml" Target="../ink/ink2835.xml"/><Relationship Id="rId39" Type="http://schemas.openxmlformats.org/officeDocument/2006/relationships/customXml" Target="../ink/ink2510.xml"/><Relationship Id="rId286" Type="http://schemas.openxmlformats.org/officeDocument/2006/relationships/image" Target="../media/image2429.png"/><Relationship Id="rId451" Type="http://schemas.openxmlformats.org/officeDocument/2006/relationships/customXml" Target="../ink/ink2716.xml"/><Relationship Id="rId493" Type="http://schemas.openxmlformats.org/officeDocument/2006/relationships/customXml" Target="../ink/ink2737.xml"/><Relationship Id="rId507" Type="http://schemas.openxmlformats.org/officeDocument/2006/relationships/customXml" Target="../ink/ink2744.xml"/><Relationship Id="rId549" Type="http://schemas.openxmlformats.org/officeDocument/2006/relationships/customXml" Target="../ink/ink2765.xml"/><Relationship Id="rId714" Type="http://schemas.openxmlformats.org/officeDocument/2006/relationships/image" Target="../media/image2640.png"/><Relationship Id="rId756" Type="http://schemas.openxmlformats.org/officeDocument/2006/relationships/image" Target="../media/image2661.png"/><Relationship Id="rId50" Type="http://schemas.openxmlformats.org/officeDocument/2006/relationships/image" Target="../media/image1896.png"/><Relationship Id="rId104" Type="http://schemas.openxmlformats.org/officeDocument/2006/relationships/image" Target="../media/image2315.png"/><Relationship Id="rId146" Type="http://schemas.openxmlformats.org/officeDocument/2006/relationships/image" Target="../media/image2336.png"/><Relationship Id="rId188" Type="http://schemas.openxmlformats.org/officeDocument/2006/relationships/image" Target="../media/image2088.png"/><Relationship Id="rId311" Type="http://schemas.openxmlformats.org/officeDocument/2006/relationships/customXml" Target="../ink/ink2646.xml"/><Relationship Id="rId353" Type="http://schemas.openxmlformats.org/officeDocument/2006/relationships/customXml" Target="../ink/ink2667.xml"/><Relationship Id="rId395" Type="http://schemas.openxmlformats.org/officeDocument/2006/relationships/customXml" Target="../ink/ink2688.xml"/><Relationship Id="rId409" Type="http://schemas.openxmlformats.org/officeDocument/2006/relationships/customXml" Target="../ink/ink2695.xml"/><Relationship Id="rId560" Type="http://schemas.openxmlformats.org/officeDocument/2006/relationships/image" Target="../media/image2565.png"/><Relationship Id="rId92" Type="http://schemas.openxmlformats.org/officeDocument/2006/relationships/image" Target="../media/image2306.png"/><Relationship Id="rId213" Type="http://schemas.openxmlformats.org/officeDocument/2006/relationships/customXml" Target="../ink/ink2597.xml"/><Relationship Id="rId420" Type="http://schemas.openxmlformats.org/officeDocument/2006/relationships/image" Target="../media/image2496.png"/><Relationship Id="rId616" Type="http://schemas.openxmlformats.org/officeDocument/2006/relationships/image" Target="../media/image2592.png"/><Relationship Id="rId658" Type="http://schemas.openxmlformats.org/officeDocument/2006/relationships/image" Target="../media/image2612.png"/><Relationship Id="rId255" Type="http://schemas.openxmlformats.org/officeDocument/2006/relationships/customXml" Target="../ink/ink2618.xml"/><Relationship Id="rId297" Type="http://schemas.openxmlformats.org/officeDocument/2006/relationships/customXml" Target="../ink/ink2639.xml"/><Relationship Id="rId462" Type="http://schemas.openxmlformats.org/officeDocument/2006/relationships/image" Target="../media/image2517.png"/><Relationship Id="rId518" Type="http://schemas.openxmlformats.org/officeDocument/2006/relationships/image" Target="../media/image2544.png"/><Relationship Id="rId725" Type="http://schemas.openxmlformats.org/officeDocument/2006/relationships/customXml" Target="../ink/ink2853.xml"/><Relationship Id="rId115" Type="http://schemas.openxmlformats.org/officeDocument/2006/relationships/customXml" Target="../ink/ink2548.xml"/><Relationship Id="rId157" Type="http://schemas.openxmlformats.org/officeDocument/2006/relationships/customXml" Target="../ink/ink2569.xml"/><Relationship Id="rId322" Type="http://schemas.openxmlformats.org/officeDocument/2006/relationships/image" Target="../media/image2447.png"/><Relationship Id="rId364" Type="http://schemas.openxmlformats.org/officeDocument/2006/relationships/image" Target="../media/image2468.png"/><Relationship Id="rId767" Type="http://schemas.openxmlformats.org/officeDocument/2006/relationships/customXml" Target="../ink/ink2874.xml"/><Relationship Id="rId61" Type="http://schemas.openxmlformats.org/officeDocument/2006/relationships/customXml" Target="../ink/ink2521.xml"/><Relationship Id="rId199" Type="http://schemas.openxmlformats.org/officeDocument/2006/relationships/customXml" Target="../ink/ink2590.xml"/><Relationship Id="rId571" Type="http://schemas.openxmlformats.org/officeDocument/2006/relationships/customXml" Target="../ink/ink2776.xml"/><Relationship Id="rId627" Type="http://schemas.openxmlformats.org/officeDocument/2006/relationships/customXml" Target="../ink/ink2804.xml"/><Relationship Id="rId669" Type="http://schemas.openxmlformats.org/officeDocument/2006/relationships/customXml" Target="../ink/ink2825.xml"/><Relationship Id="rId19" Type="http://schemas.openxmlformats.org/officeDocument/2006/relationships/customXml" Target="../ink/ink2500.xml"/><Relationship Id="rId224" Type="http://schemas.openxmlformats.org/officeDocument/2006/relationships/image" Target="../media/image2106.png"/><Relationship Id="rId266" Type="http://schemas.openxmlformats.org/officeDocument/2006/relationships/image" Target="../media/image2419.png"/><Relationship Id="rId431" Type="http://schemas.openxmlformats.org/officeDocument/2006/relationships/customXml" Target="../ink/ink2706.xml"/><Relationship Id="rId473" Type="http://schemas.openxmlformats.org/officeDocument/2006/relationships/customXml" Target="../ink/ink2727.xml"/><Relationship Id="rId529" Type="http://schemas.openxmlformats.org/officeDocument/2006/relationships/customXml" Target="../ink/ink2755.xml"/><Relationship Id="rId680" Type="http://schemas.openxmlformats.org/officeDocument/2006/relationships/image" Target="../media/image2623.png"/><Relationship Id="rId736" Type="http://schemas.openxmlformats.org/officeDocument/2006/relationships/image" Target="../media/image2651.png"/><Relationship Id="rId30" Type="http://schemas.openxmlformats.org/officeDocument/2006/relationships/image" Target="../media/image1886.png"/><Relationship Id="rId126" Type="http://schemas.openxmlformats.org/officeDocument/2006/relationships/image" Target="../media/image2326.png"/><Relationship Id="rId168" Type="http://schemas.openxmlformats.org/officeDocument/2006/relationships/image" Target="../media/image2078.png"/><Relationship Id="rId333" Type="http://schemas.openxmlformats.org/officeDocument/2006/relationships/customXml" Target="../ink/ink2657.xml"/><Relationship Id="rId540" Type="http://schemas.openxmlformats.org/officeDocument/2006/relationships/image" Target="../media/image2555.png"/><Relationship Id="rId778" Type="http://schemas.openxmlformats.org/officeDocument/2006/relationships/image" Target="../media/image2672.png"/><Relationship Id="rId72" Type="http://schemas.openxmlformats.org/officeDocument/2006/relationships/image" Target="../media/image1907.png"/><Relationship Id="rId375" Type="http://schemas.openxmlformats.org/officeDocument/2006/relationships/customXml" Target="../ink/ink2678.xml"/><Relationship Id="rId582" Type="http://schemas.openxmlformats.org/officeDocument/2006/relationships/image" Target="../media/image2575.png"/><Relationship Id="rId638" Type="http://schemas.openxmlformats.org/officeDocument/2006/relationships/image" Target="../media/image2602.png"/><Relationship Id="rId3" Type="http://schemas.openxmlformats.org/officeDocument/2006/relationships/customXml" Target="../ink/ink2492.xml"/><Relationship Id="rId235" Type="http://schemas.openxmlformats.org/officeDocument/2006/relationships/customXml" Target="../ink/ink2608.xml"/><Relationship Id="rId277" Type="http://schemas.openxmlformats.org/officeDocument/2006/relationships/customXml" Target="../ink/ink2629.xml"/><Relationship Id="rId400" Type="http://schemas.openxmlformats.org/officeDocument/2006/relationships/image" Target="../media/image2486.png"/><Relationship Id="rId442" Type="http://schemas.openxmlformats.org/officeDocument/2006/relationships/image" Target="../media/image2507.png"/><Relationship Id="rId484" Type="http://schemas.openxmlformats.org/officeDocument/2006/relationships/image" Target="../media/image2528.png"/><Relationship Id="rId705" Type="http://schemas.openxmlformats.org/officeDocument/2006/relationships/customXml" Target="../ink/ink2843.xml"/><Relationship Id="rId137" Type="http://schemas.openxmlformats.org/officeDocument/2006/relationships/customXml" Target="../ink/ink2559.xml"/><Relationship Id="rId302" Type="http://schemas.openxmlformats.org/officeDocument/2006/relationships/image" Target="../media/image2437.png"/><Relationship Id="rId344" Type="http://schemas.openxmlformats.org/officeDocument/2006/relationships/image" Target="../media/image2458.png"/><Relationship Id="rId691" Type="http://schemas.openxmlformats.org/officeDocument/2006/relationships/customXml" Target="../ink/ink2836.xml"/><Relationship Id="rId747" Type="http://schemas.openxmlformats.org/officeDocument/2006/relationships/customXml" Target="../ink/ink2864.xml"/><Relationship Id="rId789" Type="http://schemas.openxmlformats.org/officeDocument/2006/relationships/customXml" Target="../ink/ink2885.xml"/><Relationship Id="rId41" Type="http://schemas.openxmlformats.org/officeDocument/2006/relationships/customXml" Target="../ink/ink2511.xml"/><Relationship Id="rId83" Type="http://schemas.openxmlformats.org/officeDocument/2006/relationships/customXml" Target="../ink/ink2532.xml"/><Relationship Id="rId179" Type="http://schemas.openxmlformats.org/officeDocument/2006/relationships/customXml" Target="../ink/ink2580.xml"/><Relationship Id="rId386" Type="http://schemas.openxmlformats.org/officeDocument/2006/relationships/image" Target="../media/image2479.png"/><Relationship Id="rId551" Type="http://schemas.openxmlformats.org/officeDocument/2006/relationships/customXml" Target="../ink/ink2766.xml"/><Relationship Id="rId593" Type="http://schemas.openxmlformats.org/officeDocument/2006/relationships/customXml" Target="../ink/ink2787.xml"/><Relationship Id="rId607" Type="http://schemas.openxmlformats.org/officeDocument/2006/relationships/customXml" Target="../ink/ink2794.xml"/><Relationship Id="rId649" Type="http://schemas.openxmlformats.org/officeDocument/2006/relationships/customXml" Target="../ink/ink2815.xml"/><Relationship Id="rId190" Type="http://schemas.openxmlformats.org/officeDocument/2006/relationships/image" Target="../media/image2089.png"/><Relationship Id="rId204" Type="http://schemas.openxmlformats.org/officeDocument/2006/relationships/image" Target="../media/image2096.png"/><Relationship Id="rId246" Type="http://schemas.openxmlformats.org/officeDocument/2006/relationships/image" Target="../media/image2409.png"/><Relationship Id="rId288" Type="http://schemas.openxmlformats.org/officeDocument/2006/relationships/image" Target="../media/image2430.png"/><Relationship Id="rId411" Type="http://schemas.openxmlformats.org/officeDocument/2006/relationships/customXml" Target="../ink/ink2696.xml"/><Relationship Id="rId453" Type="http://schemas.openxmlformats.org/officeDocument/2006/relationships/customXml" Target="../ink/ink2717.xml"/><Relationship Id="rId509" Type="http://schemas.openxmlformats.org/officeDocument/2006/relationships/customXml" Target="../ink/ink2745.xml"/><Relationship Id="rId660" Type="http://schemas.openxmlformats.org/officeDocument/2006/relationships/image" Target="../media/image2613.png"/><Relationship Id="rId106" Type="http://schemas.openxmlformats.org/officeDocument/2006/relationships/image" Target="../media/image2316.png"/><Relationship Id="rId313" Type="http://schemas.openxmlformats.org/officeDocument/2006/relationships/customXml" Target="../ink/ink2647.xml"/><Relationship Id="rId495" Type="http://schemas.openxmlformats.org/officeDocument/2006/relationships/customXml" Target="../ink/ink2738.xml"/><Relationship Id="rId716" Type="http://schemas.openxmlformats.org/officeDocument/2006/relationships/image" Target="../media/image2641.png"/><Relationship Id="rId758" Type="http://schemas.openxmlformats.org/officeDocument/2006/relationships/image" Target="../media/image2662.png"/><Relationship Id="rId10" Type="http://schemas.openxmlformats.org/officeDocument/2006/relationships/image" Target="../media/image1876.png"/><Relationship Id="rId52" Type="http://schemas.openxmlformats.org/officeDocument/2006/relationships/image" Target="../media/image1897.png"/><Relationship Id="rId94" Type="http://schemas.openxmlformats.org/officeDocument/2006/relationships/image" Target="../media/image2307.png"/><Relationship Id="rId148" Type="http://schemas.openxmlformats.org/officeDocument/2006/relationships/image" Target="../media/image2404.png"/><Relationship Id="rId355" Type="http://schemas.openxmlformats.org/officeDocument/2006/relationships/customXml" Target="../ink/ink2668.xml"/><Relationship Id="rId397" Type="http://schemas.openxmlformats.org/officeDocument/2006/relationships/customXml" Target="../ink/ink2689.xml"/><Relationship Id="rId520" Type="http://schemas.openxmlformats.org/officeDocument/2006/relationships/image" Target="../media/image2545.png"/><Relationship Id="rId562" Type="http://schemas.openxmlformats.org/officeDocument/2006/relationships/image" Target="../media/image1915.png"/><Relationship Id="rId618" Type="http://schemas.openxmlformats.org/officeDocument/2006/relationships/image" Target="../media/image2593.png"/><Relationship Id="rId215" Type="http://schemas.openxmlformats.org/officeDocument/2006/relationships/customXml" Target="../ink/ink2598.xml"/><Relationship Id="rId257" Type="http://schemas.openxmlformats.org/officeDocument/2006/relationships/customXml" Target="../ink/ink2619.xml"/><Relationship Id="rId422" Type="http://schemas.openxmlformats.org/officeDocument/2006/relationships/image" Target="../media/image2497.png"/><Relationship Id="rId464" Type="http://schemas.openxmlformats.org/officeDocument/2006/relationships/image" Target="../media/image2518.png"/><Relationship Id="rId299" Type="http://schemas.openxmlformats.org/officeDocument/2006/relationships/customXml" Target="../ink/ink2640.xml"/><Relationship Id="rId727" Type="http://schemas.openxmlformats.org/officeDocument/2006/relationships/customXml" Target="../ink/ink2854.xml"/><Relationship Id="rId63" Type="http://schemas.openxmlformats.org/officeDocument/2006/relationships/customXml" Target="../ink/ink2522.xml"/><Relationship Id="rId159" Type="http://schemas.openxmlformats.org/officeDocument/2006/relationships/customXml" Target="../ink/ink2570.xml"/><Relationship Id="rId366" Type="http://schemas.openxmlformats.org/officeDocument/2006/relationships/image" Target="../media/image2469.png"/><Relationship Id="rId573" Type="http://schemas.openxmlformats.org/officeDocument/2006/relationships/customXml" Target="../ink/ink2777.xml"/><Relationship Id="rId780" Type="http://schemas.openxmlformats.org/officeDocument/2006/relationships/image" Target="../media/image2673.png"/><Relationship Id="rId226" Type="http://schemas.openxmlformats.org/officeDocument/2006/relationships/image" Target="../media/image2107.png"/><Relationship Id="rId433" Type="http://schemas.openxmlformats.org/officeDocument/2006/relationships/customXml" Target="../ink/ink2707.xml"/><Relationship Id="rId640" Type="http://schemas.openxmlformats.org/officeDocument/2006/relationships/image" Target="../media/image2603.png"/><Relationship Id="rId738" Type="http://schemas.openxmlformats.org/officeDocument/2006/relationships/image" Target="../media/image2652.png"/><Relationship Id="rId74" Type="http://schemas.openxmlformats.org/officeDocument/2006/relationships/image" Target="../media/image1908.png"/><Relationship Id="rId377" Type="http://schemas.openxmlformats.org/officeDocument/2006/relationships/customXml" Target="../ink/ink2679.xml"/><Relationship Id="rId500" Type="http://schemas.openxmlformats.org/officeDocument/2006/relationships/image" Target="../media/image2536.png"/><Relationship Id="rId584" Type="http://schemas.openxmlformats.org/officeDocument/2006/relationships/image" Target="../media/image2576.png"/><Relationship Id="rId5" Type="http://schemas.openxmlformats.org/officeDocument/2006/relationships/customXml" Target="../ink/ink2493.xml"/><Relationship Id="rId237" Type="http://schemas.openxmlformats.org/officeDocument/2006/relationships/customXml" Target="../ink/ink2609.xml"/><Relationship Id="rId444" Type="http://schemas.openxmlformats.org/officeDocument/2006/relationships/image" Target="../media/image2508.png"/><Relationship Id="rId651" Type="http://schemas.openxmlformats.org/officeDocument/2006/relationships/customXml" Target="../ink/ink2816.xml"/><Relationship Id="rId749" Type="http://schemas.openxmlformats.org/officeDocument/2006/relationships/customXml" Target="../ink/ink2865.xml"/><Relationship Id="rId290" Type="http://schemas.openxmlformats.org/officeDocument/2006/relationships/image" Target="../media/image2431.png"/><Relationship Id="rId304" Type="http://schemas.openxmlformats.org/officeDocument/2006/relationships/image" Target="../media/image2438.png"/><Relationship Id="rId388" Type="http://schemas.openxmlformats.org/officeDocument/2006/relationships/image" Target="../media/image2480.png"/><Relationship Id="rId511" Type="http://schemas.openxmlformats.org/officeDocument/2006/relationships/customXml" Target="../ink/ink2746.xml"/><Relationship Id="rId609" Type="http://schemas.openxmlformats.org/officeDocument/2006/relationships/customXml" Target="../ink/ink2795.xml"/><Relationship Id="rId85" Type="http://schemas.openxmlformats.org/officeDocument/2006/relationships/customXml" Target="../ink/ink2533.xml"/><Relationship Id="rId150" Type="http://schemas.openxmlformats.org/officeDocument/2006/relationships/image" Target="../media/image1875.png"/><Relationship Id="rId595" Type="http://schemas.openxmlformats.org/officeDocument/2006/relationships/customXml" Target="../ink/ink2788.xml"/><Relationship Id="rId248" Type="http://schemas.openxmlformats.org/officeDocument/2006/relationships/image" Target="../media/image2410.png"/><Relationship Id="rId455" Type="http://schemas.openxmlformats.org/officeDocument/2006/relationships/customXml" Target="../ink/ink2718.xml"/><Relationship Id="rId662" Type="http://schemas.openxmlformats.org/officeDocument/2006/relationships/image" Target="../media/image2614.png"/><Relationship Id="rId12" Type="http://schemas.openxmlformats.org/officeDocument/2006/relationships/image" Target="../media/image1877.png"/><Relationship Id="rId108" Type="http://schemas.openxmlformats.org/officeDocument/2006/relationships/image" Target="../media/image2317.png"/><Relationship Id="rId315" Type="http://schemas.openxmlformats.org/officeDocument/2006/relationships/customXml" Target="../ink/ink2648.xml"/><Relationship Id="rId522" Type="http://schemas.openxmlformats.org/officeDocument/2006/relationships/image" Target="../media/image2546.png"/><Relationship Id="rId96" Type="http://schemas.openxmlformats.org/officeDocument/2006/relationships/image" Target="../media/image2311.png"/><Relationship Id="rId161" Type="http://schemas.openxmlformats.org/officeDocument/2006/relationships/customXml" Target="../ink/ink2571.xml"/><Relationship Id="rId399" Type="http://schemas.openxmlformats.org/officeDocument/2006/relationships/customXml" Target="../ink/ink2690.xml"/><Relationship Id="rId259" Type="http://schemas.openxmlformats.org/officeDocument/2006/relationships/customXml" Target="../ink/ink2620.xml"/><Relationship Id="rId466" Type="http://schemas.openxmlformats.org/officeDocument/2006/relationships/image" Target="../media/image2519.png"/><Relationship Id="rId673" Type="http://schemas.openxmlformats.org/officeDocument/2006/relationships/customXml" Target="../ink/ink2827.xml"/><Relationship Id="rId23" Type="http://schemas.openxmlformats.org/officeDocument/2006/relationships/customXml" Target="../ink/ink2502.xml"/><Relationship Id="rId119" Type="http://schemas.openxmlformats.org/officeDocument/2006/relationships/customXml" Target="../ink/ink2550.xml"/><Relationship Id="rId326" Type="http://schemas.openxmlformats.org/officeDocument/2006/relationships/image" Target="../media/image2449.png"/><Relationship Id="rId533" Type="http://schemas.openxmlformats.org/officeDocument/2006/relationships/customXml" Target="../ink/ink2757.xml"/><Relationship Id="rId740" Type="http://schemas.openxmlformats.org/officeDocument/2006/relationships/image" Target="../media/image2653.png"/><Relationship Id="rId172" Type="http://schemas.openxmlformats.org/officeDocument/2006/relationships/image" Target="../media/image2080.png"/><Relationship Id="rId477" Type="http://schemas.openxmlformats.org/officeDocument/2006/relationships/customXml" Target="../ink/ink2729.xml"/><Relationship Id="rId600" Type="http://schemas.openxmlformats.org/officeDocument/2006/relationships/image" Target="../media/image2584.png"/><Relationship Id="rId684" Type="http://schemas.openxmlformats.org/officeDocument/2006/relationships/image" Target="../media/image2625.png"/><Relationship Id="rId337" Type="http://schemas.openxmlformats.org/officeDocument/2006/relationships/customXml" Target="../ink/ink2659.xml"/><Relationship Id="rId34" Type="http://schemas.openxmlformats.org/officeDocument/2006/relationships/image" Target="../media/image1888.png"/><Relationship Id="rId544" Type="http://schemas.openxmlformats.org/officeDocument/2006/relationships/image" Target="../media/image2557.png"/><Relationship Id="rId751" Type="http://schemas.openxmlformats.org/officeDocument/2006/relationships/customXml" Target="../ink/ink2866.xml"/><Relationship Id="rId183" Type="http://schemas.openxmlformats.org/officeDocument/2006/relationships/customXml" Target="../ink/ink2582.xml"/><Relationship Id="rId390" Type="http://schemas.openxmlformats.org/officeDocument/2006/relationships/image" Target="../media/image2481.png"/><Relationship Id="rId404" Type="http://schemas.openxmlformats.org/officeDocument/2006/relationships/image" Target="../media/image2488.png"/><Relationship Id="rId611" Type="http://schemas.openxmlformats.org/officeDocument/2006/relationships/customXml" Target="../ink/ink2796.xml"/><Relationship Id="rId250" Type="http://schemas.openxmlformats.org/officeDocument/2006/relationships/image" Target="../media/image2411.png"/><Relationship Id="rId488" Type="http://schemas.openxmlformats.org/officeDocument/2006/relationships/image" Target="../media/image2530.png"/><Relationship Id="rId695" Type="http://schemas.openxmlformats.org/officeDocument/2006/relationships/customXml" Target="../ink/ink2838.xml"/><Relationship Id="rId709" Type="http://schemas.openxmlformats.org/officeDocument/2006/relationships/customXml" Target="../ink/ink2845.xml"/><Relationship Id="rId45" Type="http://schemas.openxmlformats.org/officeDocument/2006/relationships/customXml" Target="../ink/ink2513.xml"/><Relationship Id="rId110" Type="http://schemas.openxmlformats.org/officeDocument/2006/relationships/image" Target="../media/image2318.png"/><Relationship Id="rId348" Type="http://schemas.openxmlformats.org/officeDocument/2006/relationships/image" Target="../media/image2460.png"/><Relationship Id="rId555" Type="http://schemas.openxmlformats.org/officeDocument/2006/relationships/customXml" Target="../ink/ink2768.xml"/><Relationship Id="rId762" Type="http://schemas.openxmlformats.org/officeDocument/2006/relationships/image" Target="../media/image2664.png"/><Relationship Id="rId194" Type="http://schemas.openxmlformats.org/officeDocument/2006/relationships/image" Target="../media/image2091.png"/><Relationship Id="rId208" Type="http://schemas.openxmlformats.org/officeDocument/2006/relationships/image" Target="../media/image2098.png"/><Relationship Id="rId415" Type="http://schemas.openxmlformats.org/officeDocument/2006/relationships/customXml" Target="../ink/ink2698.xml"/><Relationship Id="rId622" Type="http://schemas.openxmlformats.org/officeDocument/2006/relationships/image" Target="../media/image2595.png"/><Relationship Id="rId261" Type="http://schemas.openxmlformats.org/officeDocument/2006/relationships/customXml" Target="../ink/ink2621.xml"/><Relationship Id="rId499" Type="http://schemas.openxmlformats.org/officeDocument/2006/relationships/customXml" Target="../ink/ink2740.xml"/><Relationship Id="rId56" Type="http://schemas.openxmlformats.org/officeDocument/2006/relationships/image" Target="../media/image1899.png"/><Relationship Id="rId359" Type="http://schemas.openxmlformats.org/officeDocument/2006/relationships/customXml" Target="../ink/ink2670.xml"/><Relationship Id="rId566" Type="http://schemas.openxmlformats.org/officeDocument/2006/relationships/image" Target="../media/image2567.png"/><Relationship Id="rId773" Type="http://schemas.openxmlformats.org/officeDocument/2006/relationships/customXml" Target="../ink/ink2877.xml"/><Relationship Id="rId121" Type="http://schemas.openxmlformats.org/officeDocument/2006/relationships/customXml" Target="../ink/ink2551.xml"/><Relationship Id="rId219" Type="http://schemas.openxmlformats.org/officeDocument/2006/relationships/customXml" Target="../ink/ink2600.xml"/><Relationship Id="rId426" Type="http://schemas.openxmlformats.org/officeDocument/2006/relationships/image" Target="../media/image2499.png"/><Relationship Id="rId633" Type="http://schemas.openxmlformats.org/officeDocument/2006/relationships/customXml" Target="../ink/ink2807.xml"/><Relationship Id="rId67" Type="http://schemas.openxmlformats.org/officeDocument/2006/relationships/customXml" Target="../ink/ink2524.xml"/><Relationship Id="rId272" Type="http://schemas.openxmlformats.org/officeDocument/2006/relationships/image" Target="../media/image2422.png"/><Relationship Id="rId577" Type="http://schemas.openxmlformats.org/officeDocument/2006/relationships/customXml" Target="../ink/ink2779.xml"/><Relationship Id="rId700" Type="http://schemas.openxmlformats.org/officeDocument/2006/relationships/image" Target="../media/image2633.png"/><Relationship Id="rId132" Type="http://schemas.openxmlformats.org/officeDocument/2006/relationships/image" Target="../media/image2329.png"/><Relationship Id="rId784" Type="http://schemas.openxmlformats.org/officeDocument/2006/relationships/image" Target="../media/image2675.png"/><Relationship Id="rId437" Type="http://schemas.openxmlformats.org/officeDocument/2006/relationships/customXml" Target="../ink/ink2709.xml"/><Relationship Id="rId644" Type="http://schemas.openxmlformats.org/officeDocument/2006/relationships/image" Target="../media/image2605.png"/><Relationship Id="rId283" Type="http://schemas.openxmlformats.org/officeDocument/2006/relationships/customXml" Target="../ink/ink2632.xml"/><Relationship Id="rId490" Type="http://schemas.openxmlformats.org/officeDocument/2006/relationships/image" Target="../media/image2531.png"/><Relationship Id="rId504" Type="http://schemas.openxmlformats.org/officeDocument/2006/relationships/image" Target="../media/image2538.png"/><Relationship Id="rId711" Type="http://schemas.openxmlformats.org/officeDocument/2006/relationships/customXml" Target="../ink/ink2846.xml"/><Relationship Id="rId78" Type="http://schemas.openxmlformats.org/officeDocument/2006/relationships/image" Target="../media/image1910.png"/><Relationship Id="rId143" Type="http://schemas.openxmlformats.org/officeDocument/2006/relationships/customXml" Target="../ink/ink2562.xml"/><Relationship Id="rId350" Type="http://schemas.openxmlformats.org/officeDocument/2006/relationships/image" Target="../media/image2461.png"/><Relationship Id="rId588" Type="http://schemas.openxmlformats.org/officeDocument/2006/relationships/image" Target="../media/image2578.png"/><Relationship Id="rId9" Type="http://schemas.openxmlformats.org/officeDocument/2006/relationships/customXml" Target="../ink/ink2495.xml"/><Relationship Id="rId210" Type="http://schemas.openxmlformats.org/officeDocument/2006/relationships/image" Target="../media/image2099.png"/><Relationship Id="rId448" Type="http://schemas.openxmlformats.org/officeDocument/2006/relationships/image" Target="../media/image2510.png"/><Relationship Id="rId655" Type="http://schemas.openxmlformats.org/officeDocument/2006/relationships/customXml" Target="../ink/ink2818.xml"/><Relationship Id="rId294" Type="http://schemas.openxmlformats.org/officeDocument/2006/relationships/image" Target="../media/image2433.png"/><Relationship Id="rId308" Type="http://schemas.openxmlformats.org/officeDocument/2006/relationships/image" Target="../media/image2440.png"/><Relationship Id="rId515" Type="http://schemas.openxmlformats.org/officeDocument/2006/relationships/customXml" Target="../ink/ink2748.xml"/><Relationship Id="rId722" Type="http://schemas.openxmlformats.org/officeDocument/2006/relationships/image" Target="../media/image2644.png"/><Relationship Id="rId89" Type="http://schemas.openxmlformats.org/officeDocument/2006/relationships/customXml" Target="../ink/ink2535.xml"/><Relationship Id="rId154" Type="http://schemas.openxmlformats.org/officeDocument/2006/relationships/image" Target="../media/image2071.png"/><Relationship Id="rId361" Type="http://schemas.openxmlformats.org/officeDocument/2006/relationships/customXml" Target="../ink/ink2671.xml"/><Relationship Id="rId599" Type="http://schemas.openxmlformats.org/officeDocument/2006/relationships/customXml" Target="../ink/ink2790.xml"/><Relationship Id="rId459" Type="http://schemas.openxmlformats.org/officeDocument/2006/relationships/customXml" Target="../ink/ink2720.xml"/><Relationship Id="rId666" Type="http://schemas.openxmlformats.org/officeDocument/2006/relationships/image" Target="../media/image2616.png"/><Relationship Id="rId16" Type="http://schemas.openxmlformats.org/officeDocument/2006/relationships/image" Target="../media/image1879.png"/><Relationship Id="rId221" Type="http://schemas.openxmlformats.org/officeDocument/2006/relationships/customXml" Target="../ink/ink2601.xml"/><Relationship Id="rId319" Type="http://schemas.openxmlformats.org/officeDocument/2006/relationships/customXml" Target="../ink/ink2650.xml"/><Relationship Id="rId526" Type="http://schemas.openxmlformats.org/officeDocument/2006/relationships/image" Target="../media/image2548.png"/><Relationship Id="rId733" Type="http://schemas.openxmlformats.org/officeDocument/2006/relationships/customXml" Target="../ink/ink2857.xml"/><Relationship Id="rId165" Type="http://schemas.openxmlformats.org/officeDocument/2006/relationships/customXml" Target="../ink/ink2573.xml"/><Relationship Id="rId372" Type="http://schemas.openxmlformats.org/officeDocument/2006/relationships/image" Target="../media/image2472.png"/><Relationship Id="rId677" Type="http://schemas.openxmlformats.org/officeDocument/2006/relationships/customXml" Target="../ink/ink2829.xml"/><Relationship Id="rId232" Type="http://schemas.openxmlformats.org/officeDocument/2006/relationships/image" Target="../media/image2110.png"/><Relationship Id="rId27" Type="http://schemas.openxmlformats.org/officeDocument/2006/relationships/customXml" Target="../ink/ink2504.xml"/><Relationship Id="rId537" Type="http://schemas.openxmlformats.org/officeDocument/2006/relationships/customXml" Target="../ink/ink2759.xml"/><Relationship Id="rId744" Type="http://schemas.openxmlformats.org/officeDocument/2006/relationships/image" Target="../media/image2655.png"/><Relationship Id="rId80" Type="http://schemas.openxmlformats.org/officeDocument/2006/relationships/image" Target="../media/image1911.png"/><Relationship Id="rId176" Type="http://schemas.openxmlformats.org/officeDocument/2006/relationships/image" Target="../media/image2082.png"/><Relationship Id="rId383" Type="http://schemas.openxmlformats.org/officeDocument/2006/relationships/customXml" Target="../ink/ink2682.xml"/><Relationship Id="rId590" Type="http://schemas.openxmlformats.org/officeDocument/2006/relationships/image" Target="../media/image2579.png"/><Relationship Id="rId604" Type="http://schemas.openxmlformats.org/officeDocument/2006/relationships/image" Target="../media/image2586.png"/><Relationship Id="rId243" Type="http://schemas.openxmlformats.org/officeDocument/2006/relationships/customXml" Target="../ink/ink2612.xml"/><Relationship Id="rId450" Type="http://schemas.openxmlformats.org/officeDocument/2006/relationships/image" Target="../media/image2511.png"/><Relationship Id="rId688" Type="http://schemas.openxmlformats.org/officeDocument/2006/relationships/image" Target="../media/image2627.png"/><Relationship Id="rId38" Type="http://schemas.openxmlformats.org/officeDocument/2006/relationships/image" Target="../media/image1890.png"/><Relationship Id="rId103" Type="http://schemas.openxmlformats.org/officeDocument/2006/relationships/customXml" Target="../ink/ink2542.xml"/><Relationship Id="rId310" Type="http://schemas.openxmlformats.org/officeDocument/2006/relationships/image" Target="../media/image2441.png"/><Relationship Id="rId548" Type="http://schemas.openxmlformats.org/officeDocument/2006/relationships/image" Target="../media/image2559.png"/><Relationship Id="rId755" Type="http://schemas.openxmlformats.org/officeDocument/2006/relationships/customXml" Target="../ink/ink2868.xml"/><Relationship Id="rId91" Type="http://schemas.openxmlformats.org/officeDocument/2006/relationships/customXml" Target="../ink/ink2536.xml"/><Relationship Id="rId187" Type="http://schemas.openxmlformats.org/officeDocument/2006/relationships/customXml" Target="../ink/ink2584.xml"/><Relationship Id="rId394" Type="http://schemas.openxmlformats.org/officeDocument/2006/relationships/image" Target="../media/image2483.png"/><Relationship Id="rId408" Type="http://schemas.openxmlformats.org/officeDocument/2006/relationships/image" Target="../media/image2490.png"/><Relationship Id="rId615" Type="http://schemas.openxmlformats.org/officeDocument/2006/relationships/customXml" Target="../ink/ink2798.xml"/><Relationship Id="rId254" Type="http://schemas.openxmlformats.org/officeDocument/2006/relationships/image" Target="../media/image2413.png"/><Relationship Id="rId699" Type="http://schemas.openxmlformats.org/officeDocument/2006/relationships/customXml" Target="../ink/ink2840.xml"/><Relationship Id="rId49" Type="http://schemas.openxmlformats.org/officeDocument/2006/relationships/customXml" Target="../ink/ink2515.xml"/><Relationship Id="rId114" Type="http://schemas.openxmlformats.org/officeDocument/2006/relationships/image" Target="../media/image2320.png"/><Relationship Id="rId461" Type="http://schemas.openxmlformats.org/officeDocument/2006/relationships/customXml" Target="../ink/ink2721.xml"/><Relationship Id="rId559" Type="http://schemas.openxmlformats.org/officeDocument/2006/relationships/customXml" Target="../ink/ink2770.xml"/><Relationship Id="rId766" Type="http://schemas.openxmlformats.org/officeDocument/2006/relationships/image" Target="../media/image2666.png"/><Relationship Id="rId198" Type="http://schemas.openxmlformats.org/officeDocument/2006/relationships/image" Target="../media/image2093.png"/><Relationship Id="rId321" Type="http://schemas.openxmlformats.org/officeDocument/2006/relationships/customXml" Target="../ink/ink2651.xml"/><Relationship Id="rId419" Type="http://schemas.openxmlformats.org/officeDocument/2006/relationships/customXml" Target="../ink/ink2700.xml"/><Relationship Id="rId626" Type="http://schemas.openxmlformats.org/officeDocument/2006/relationships/image" Target="../media/image2597.png"/><Relationship Id="rId265" Type="http://schemas.openxmlformats.org/officeDocument/2006/relationships/customXml" Target="../ink/ink2623.xml"/><Relationship Id="rId472" Type="http://schemas.openxmlformats.org/officeDocument/2006/relationships/image" Target="../media/image2522.png"/><Relationship Id="rId125" Type="http://schemas.openxmlformats.org/officeDocument/2006/relationships/customXml" Target="../ink/ink2553.xml"/><Relationship Id="rId332" Type="http://schemas.openxmlformats.org/officeDocument/2006/relationships/image" Target="../media/image2452.png"/><Relationship Id="rId777" Type="http://schemas.openxmlformats.org/officeDocument/2006/relationships/customXml" Target="../ink/ink2879.xml"/><Relationship Id="rId637" Type="http://schemas.openxmlformats.org/officeDocument/2006/relationships/customXml" Target="../ink/ink2809.xml"/><Relationship Id="rId276" Type="http://schemas.openxmlformats.org/officeDocument/2006/relationships/image" Target="../media/image2424.png"/><Relationship Id="rId483" Type="http://schemas.openxmlformats.org/officeDocument/2006/relationships/customXml" Target="../ink/ink2732.xml"/><Relationship Id="rId690" Type="http://schemas.openxmlformats.org/officeDocument/2006/relationships/image" Target="../media/image2628.png"/><Relationship Id="rId704" Type="http://schemas.openxmlformats.org/officeDocument/2006/relationships/image" Target="../media/image2635.png"/><Relationship Id="rId40" Type="http://schemas.openxmlformats.org/officeDocument/2006/relationships/image" Target="../media/image1891.png"/><Relationship Id="rId136" Type="http://schemas.openxmlformats.org/officeDocument/2006/relationships/image" Target="../media/image2331.png"/><Relationship Id="rId343" Type="http://schemas.openxmlformats.org/officeDocument/2006/relationships/customXml" Target="../ink/ink2662.xml"/><Relationship Id="rId550" Type="http://schemas.openxmlformats.org/officeDocument/2006/relationships/image" Target="../media/image2560.png"/><Relationship Id="rId788" Type="http://schemas.openxmlformats.org/officeDocument/2006/relationships/image" Target="../media/image2677.png"/><Relationship Id="rId203" Type="http://schemas.openxmlformats.org/officeDocument/2006/relationships/customXml" Target="../ink/ink2592.xml"/><Relationship Id="rId648" Type="http://schemas.openxmlformats.org/officeDocument/2006/relationships/image" Target="../media/image2607.png"/><Relationship Id="rId287" Type="http://schemas.openxmlformats.org/officeDocument/2006/relationships/customXml" Target="../ink/ink2634.xml"/><Relationship Id="rId410" Type="http://schemas.openxmlformats.org/officeDocument/2006/relationships/image" Target="../media/image2491.png"/><Relationship Id="rId494" Type="http://schemas.openxmlformats.org/officeDocument/2006/relationships/image" Target="../media/image2533.png"/><Relationship Id="rId508" Type="http://schemas.openxmlformats.org/officeDocument/2006/relationships/image" Target="../media/image2540.png"/><Relationship Id="rId715" Type="http://schemas.openxmlformats.org/officeDocument/2006/relationships/customXml" Target="../ink/ink2848.xml"/><Relationship Id="rId147" Type="http://schemas.openxmlformats.org/officeDocument/2006/relationships/customXml" Target="../ink/ink2564.xml"/><Relationship Id="rId354" Type="http://schemas.openxmlformats.org/officeDocument/2006/relationships/image" Target="../media/image2463.png"/><Relationship Id="rId51" Type="http://schemas.openxmlformats.org/officeDocument/2006/relationships/customXml" Target="../ink/ink2516.xml"/><Relationship Id="rId561" Type="http://schemas.openxmlformats.org/officeDocument/2006/relationships/customXml" Target="../ink/ink2771.xml"/><Relationship Id="rId659" Type="http://schemas.openxmlformats.org/officeDocument/2006/relationships/customXml" Target="../ink/ink2820.xml"/><Relationship Id="rId214" Type="http://schemas.openxmlformats.org/officeDocument/2006/relationships/image" Target="../media/image2101.png"/><Relationship Id="rId298" Type="http://schemas.openxmlformats.org/officeDocument/2006/relationships/image" Target="../media/image2435.png"/><Relationship Id="rId421" Type="http://schemas.openxmlformats.org/officeDocument/2006/relationships/customXml" Target="../ink/ink2701.xml"/><Relationship Id="rId519" Type="http://schemas.openxmlformats.org/officeDocument/2006/relationships/customXml" Target="../ink/ink2750.xml"/><Relationship Id="rId158" Type="http://schemas.openxmlformats.org/officeDocument/2006/relationships/image" Target="../media/image2073.png"/><Relationship Id="rId726" Type="http://schemas.openxmlformats.org/officeDocument/2006/relationships/image" Target="../media/image2646.png"/><Relationship Id="rId62" Type="http://schemas.openxmlformats.org/officeDocument/2006/relationships/image" Target="../media/image1902.png"/><Relationship Id="rId365" Type="http://schemas.openxmlformats.org/officeDocument/2006/relationships/customXml" Target="../ink/ink2673.xml"/><Relationship Id="rId572" Type="http://schemas.openxmlformats.org/officeDocument/2006/relationships/image" Target="../media/image2570.png"/><Relationship Id="rId225" Type="http://schemas.openxmlformats.org/officeDocument/2006/relationships/customXml" Target="../ink/ink2603.xml"/><Relationship Id="rId432" Type="http://schemas.openxmlformats.org/officeDocument/2006/relationships/image" Target="../media/image2502.png"/><Relationship Id="rId737" Type="http://schemas.openxmlformats.org/officeDocument/2006/relationships/customXml" Target="../ink/ink2859.xml"/><Relationship Id="rId73" Type="http://schemas.openxmlformats.org/officeDocument/2006/relationships/customXml" Target="../ink/ink2527.xml"/><Relationship Id="rId169" Type="http://schemas.openxmlformats.org/officeDocument/2006/relationships/customXml" Target="../ink/ink2575.xml"/><Relationship Id="rId376" Type="http://schemas.openxmlformats.org/officeDocument/2006/relationships/image" Target="../media/image2474.png"/><Relationship Id="rId583" Type="http://schemas.openxmlformats.org/officeDocument/2006/relationships/customXml" Target="../ink/ink2782.xml"/><Relationship Id="rId790" Type="http://schemas.openxmlformats.org/officeDocument/2006/relationships/image" Target="../media/image2678.png"/><Relationship Id="rId4" Type="http://schemas.openxmlformats.org/officeDocument/2006/relationships/image" Target="../media/image1840.png"/><Relationship Id="rId236" Type="http://schemas.openxmlformats.org/officeDocument/2006/relationships/image" Target="../media/image2112.png"/><Relationship Id="rId443" Type="http://schemas.openxmlformats.org/officeDocument/2006/relationships/customXml" Target="../ink/ink2712.xml"/><Relationship Id="rId650" Type="http://schemas.openxmlformats.org/officeDocument/2006/relationships/image" Target="../media/image2608.png"/><Relationship Id="rId303" Type="http://schemas.openxmlformats.org/officeDocument/2006/relationships/customXml" Target="../ink/ink2642.xml"/><Relationship Id="rId748" Type="http://schemas.openxmlformats.org/officeDocument/2006/relationships/image" Target="../media/image2657.png"/><Relationship Id="rId84" Type="http://schemas.openxmlformats.org/officeDocument/2006/relationships/image" Target="../media/image1913.png"/><Relationship Id="rId387" Type="http://schemas.openxmlformats.org/officeDocument/2006/relationships/customXml" Target="../ink/ink2684.xml"/><Relationship Id="rId510" Type="http://schemas.openxmlformats.org/officeDocument/2006/relationships/image" Target="../media/image2374.png"/><Relationship Id="rId594" Type="http://schemas.openxmlformats.org/officeDocument/2006/relationships/image" Target="../media/image2581.png"/><Relationship Id="rId608" Type="http://schemas.openxmlformats.org/officeDocument/2006/relationships/image" Target="../media/image2588.png"/><Relationship Id="rId247" Type="http://schemas.openxmlformats.org/officeDocument/2006/relationships/customXml" Target="../ink/ink2614.xml"/><Relationship Id="rId107" Type="http://schemas.openxmlformats.org/officeDocument/2006/relationships/customXml" Target="../ink/ink2544.xml"/><Relationship Id="rId454" Type="http://schemas.openxmlformats.org/officeDocument/2006/relationships/image" Target="../media/image2513.png"/><Relationship Id="rId661" Type="http://schemas.openxmlformats.org/officeDocument/2006/relationships/customXml" Target="../ink/ink2821.xml"/><Relationship Id="rId759" Type="http://schemas.openxmlformats.org/officeDocument/2006/relationships/customXml" Target="../ink/ink2870.xml"/><Relationship Id="rId11" Type="http://schemas.openxmlformats.org/officeDocument/2006/relationships/customXml" Target="../ink/ink2496.xml"/><Relationship Id="rId314" Type="http://schemas.openxmlformats.org/officeDocument/2006/relationships/image" Target="../media/image2443.png"/><Relationship Id="rId398" Type="http://schemas.openxmlformats.org/officeDocument/2006/relationships/image" Target="../media/image2485.png"/><Relationship Id="rId521" Type="http://schemas.openxmlformats.org/officeDocument/2006/relationships/customXml" Target="../ink/ink2751.xml"/><Relationship Id="rId619" Type="http://schemas.openxmlformats.org/officeDocument/2006/relationships/customXml" Target="../ink/ink2800.xml"/><Relationship Id="rId95" Type="http://schemas.openxmlformats.org/officeDocument/2006/relationships/customXml" Target="../ink/ink2538.xml"/><Relationship Id="rId160" Type="http://schemas.openxmlformats.org/officeDocument/2006/relationships/image" Target="../media/image20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14:cNvPr>
              <p14:cNvContentPartPr/>
              <p14:nvPr/>
            </p14:nvContentPartPr>
            <p14:xfrm>
              <a:off x="7935709" y="6334102"/>
              <a:ext cx="69120" cy="4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7069" y="6325102"/>
                <a:ext cx="86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14:cNvPr>
              <p14:cNvContentPartPr/>
              <p14:nvPr/>
            </p14:nvContentPartPr>
            <p14:xfrm>
              <a:off x="9045589" y="2617462"/>
              <a:ext cx="25560" cy="30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6949" y="2608822"/>
                <a:ext cx="432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3320E5B-5E3C-FB74-370A-47EBAF06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538" y="166991"/>
            <a:ext cx="4282633" cy="1336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C73C12B-27A7-3058-C295-08168281B8BB}"/>
                  </a:ext>
                </a:extLst>
              </p14:cNvPr>
              <p14:cNvContentPartPr/>
              <p14:nvPr/>
            </p14:nvContentPartPr>
            <p14:xfrm>
              <a:off x="326000" y="520520"/>
              <a:ext cx="17280" cy="2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C73C12B-27A7-3058-C295-08168281B8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360" y="511880"/>
                <a:ext cx="349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830C038-2697-4888-8876-9B4A6CEB2E00}"/>
              </a:ext>
            </a:extLst>
          </p:cNvPr>
          <p:cNvGrpSpPr/>
          <p:nvPr/>
        </p:nvGrpSpPr>
        <p:grpSpPr>
          <a:xfrm>
            <a:off x="313429" y="232102"/>
            <a:ext cx="227520" cy="297360"/>
            <a:chOff x="313429" y="232102"/>
            <a:chExt cx="2275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927C32-9A88-AB11-ED6F-74341D75D934}"/>
                    </a:ext>
                  </a:extLst>
                </p14:cNvPr>
                <p14:cNvContentPartPr/>
                <p14:nvPr/>
              </p14:nvContentPartPr>
              <p14:xfrm>
                <a:off x="313429" y="272422"/>
                <a:ext cx="117720" cy="162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927C32-9A88-AB11-ED6F-74341D75D9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429" y="263782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8F879BF-AF30-43A8-A75D-B720C91310D2}"/>
                    </a:ext>
                  </a:extLst>
                </p14:cNvPr>
                <p14:cNvContentPartPr/>
                <p14:nvPr/>
              </p14:nvContentPartPr>
              <p14:xfrm>
                <a:off x="475069" y="232102"/>
                <a:ext cx="65880" cy="297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8F879BF-AF30-43A8-A75D-B720C91310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6429" y="223102"/>
                  <a:ext cx="835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02313D-9EF8-C4ED-2D79-827A9EB2A0D5}"/>
              </a:ext>
            </a:extLst>
          </p:cNvPr>
          <p:cNvGrpSpPr/>
          <p:nvPr/>
        </p:nvGrpSpPr>
        <p:grpSpPr>
          <a:xfrm>
            <a:off x="754069" y="233902"/>
            <a:ext cx="640800" cy="231840"/>
            <a:chOff x="754069" y="233902"/>
            <a:chExt cx="6408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86E0BB-4C92-624D-6886-EB4EBC6B4B2B}"/>
                    </a:ext>
                  </a:extLst>
                </p14:cNvPr>
                <p14:cNvContentPartPr/>
                <p14:nvPr/>
              </p14:nvContentPartPr>
              <p14:xfrm>
                <a:off x="754069" y="237142"/>
                <a:ext cx="160200" cy="228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86E0BB-4C92-624D-6886-EB4EBC6B4B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5069" y="228142"/>
                  <a:ext cx="177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223E0FD-0644-327E-01A9-B3CE586CA5DB}"/>
                    </a:ext>
                  </a:extLst>
                </p14:cNvPr>
                <p14:cNvContentPartPr/>
                <p14:nvPr/>
              </p14:nvContentPartPr>
              <p14:xfrm>
                <a:off x="981229" y="265222"/>
                <a:ext cx="38160" cy="149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223E0FD-0644-327E-01A9-B3CE586CA5D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589" y="256582"/>
                  <a:ext cx="55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103AFC3-D8A0-5AA7-1E9B-EF511B2526F0}"/>
                    </a:ext>
                  </a:extLst>
                </p14:cNvPr>
                <p14:cNvContentPartPr/>
                <p14:nvPr/>
              </p14:nvContentPartPr>
              <p14:xfrm>
                <a:off x="977269" y="239302"/>
                <a:ext cx="174240" cy="160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103AFC3-D8A0-5AA7-1E9B-EF511B2526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8269" y="230302"/>
                  <a:ext cx="191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6D094FE-8425-64FF-CCD0-3985C2E4A093}"/>
                    </a:ext>
                  </a:extLst>
                </p14:cNvPr>
                <p14:cNvContentPartPr/>
                <p14:nvPr/>
              </p14:nvContentPartPr>
              <p14:xfrm>
                <a:off x="1238629" y="233902"/>
                <a:ext cx="156240" cy="120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6D094FE-8425-64FF-CCD0-3985C2E4A0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29989" y="225262"/>
                  <a:ext cx="1738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DC7BC71-9D24-518D-BC6D-BEA19D9DCB40}"/>
              </a:ext>
            </a:extLst>
          </p:cNvPr>
          <p:cNvGrpSpPr/>
          <p:nvPr/>
        </p:nvGrpSpPr>
        <p:grpSpPr>
          <a:xfrm>
            <a:off x="1740829" y="221662"/>
            <a:ext cx="557640" cy="205560"/>
            <a:chOff x="1740829" y="221662"/>
            <a:chExt cx="5576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89A426F-99CD-555E-A850-8AB6C2494D33}"/>
                    </a:ext>
                  </a:extLst>
                </p14:cNvPr>
                <p14:cNvContentPartPr/>
                <p14:nvPr/>
              </p14:nvContentPartPr>
              <p14:xfrm>
                <a:off x="1740829" y="233902"/>
                <a:ext cx="119160" cy="193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89A426F-99CD-555E-A850-8AB6C2494D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31829" y="225262"/>
                  <a:ext cx="13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1EF8A0-4946-B901-B6FA-01CEC412DC58}"/>
                    </a:ext>
                  </a:extLst>
                </p14:cNvPr>
                <p14:cNvContentPartPr/>
                <p14:nvPr/>
              </p14:nvContentPartPr>
              <p14:xfrm>
                <a:off x="1971949" y="237862"/>
                <a:ext cx="58680" cy="149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1EF8A0-4946-B901-B6FA-01CEC412DC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63309" y="229222"/>
                  <a:ext cx="76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25E8FA9-798D-A02E-C967-01C6A9AC56B5}"/>
                    </a:ext>
                  </a:extLst>
                </p14:cNvPr>
                <p14:cNvContentPartPr/>
                <p14:nvPr/>
              </p14:nvContentPartPr>
              <p14:xfrm>
                <a:off x="1956109" y="227062"/>
                <a:ext cx="141120" cy="129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25E8FA9-798D-A02E-C967-01C6A9AC56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47109" y="218422"/>
                  <a:ext cx="158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BD86DD-595D-CCE6-88B6-C2BCB54BBC16}"/>
                    </a:ext>
                  </a:extLst>
                </p14:cNvPr>
                <p14:cNvContentPartPr/>
                <p14:nvPr/>
              </p14:nvContentPartPr>
              <p14:xfrm>
                <a:off x="2175709" y="221662"/>
                <a:ext cx="122760" cy="140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BD86DD-595D-CCE6-88B6-C2BCB54BBC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67069" y="212662"/>
                  <a:ext cx="1404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AAD8DC7-F937-AFF1-5B9A-C05C9A800814}"/>
              </a:ext>
            </a:extLst>
          </p:cNvPr>
          <p:cNvGrpSpPr/>
          <p:nvPr/>
        </p:nvGrpSpPr>
        <p:grpSpPr>
          <a:xfrm>
            <a:off x="2654509" y="200422"/>
            <a:ext cx="388440" cy="182880"/>
            <a:chOff x="2654509" y="200422"/>
            <a:chExt cx="3884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35E672-4E52-9009-45F5-3CD7C98EB4B3}"/>
                    </a:ext>
                  </a:extLst>
                </p14:cNvPr>
                <p14:cNvContentPartPr/>
                <p14:nvPr/>
              </p14:nvContentPartPr>
              <p14:xfrm>
                <a:off x="2654509" y="228502"/>
                <a:ext cx="112320" cy="154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35E672-4E52-9009-45F5-3CD7C98EB4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45869" y="219862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D08CF09-2B64-5E48-3767-060A8FCFFC44}"/>
                    </a:ext>
                  </a:extLst>
                </p14:cNvPr>
                <p14:cNvContentPartPr/>
                <p14:nvPr/>
              </p14:nvContentPartPr>
              <p14:xfrm>
                <a:off x="2900749" y="208342"/>
                <a:ext cx="39960" cy="150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D08CF09-2B64-5E48-3767-060A8FCFFC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92109" y="199702"/>
                  <a:ext cx="57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608D7AD-31F6-52D8-98C2-BCBA2D7E1B6B}"/>
                    </a:ext>
                  </a:extLst>
                </p14:cNvPr>
                <p14:cNvContentPartPr/>
                <p14:nvPr/>
              </p14:nvContentPartPr>
              <p14:xfrm>
                <a:off x="2886349" y="200422"/>
                <a:ext cx="156600" cy="138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608D7AD-31F6-52D8-98C2-BCBA2D7E1B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77349" y="191782"/>
                  <a:ext cx="1742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E3D2F16-9B29-779E-BC9F-3A2FC3270581}"/>
                  </a:ext>
                </a:extLst>
              </p14:cNvPr>
              <p14:cNvContentPartPr/>
              <p14:nvPr/>
            </p14:nvContentPartPr>
            <p14:xfrm>
              <a:off x="3170749" y="203662"/>
              <a:ext cx="121320" cy="1663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E3D2F16-9B29-779E-BC9F-3A2FC327058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62109" y="194662"/>
                <a:ext cx="138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A04FF25-03C8-E612-973E-1105D4818CB5}"/>
                  </a:ext>
                </a:extLst>
              </p14:cNvPr>
              <p14:cNvContentPartPr/>
              <p14:nvPr/>
            </p14:nvContentPartPr>
            <p14:xfrm>
              <a:off x="3436789" y="74422"/>
              <a:ext cx="126720" cy="195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A04FF25-03C8-E612-973E-1105D4818CB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28149" y="65422"/>
                <a:ext cx="1443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51940AF-442E-8A9E-CEAC-B26B8E2B09FA}"/>
                  </a:ext>
                </a:extLst>
              </p14:cNvPr>
              <p14:cNvContentPartPr/>
              <p14:nvPr/>
            </p14:nvContentPartPr>
            <p14:xfrm>
              <a:off x="3494029" y="362782"/>
              <a:ext cx="16200" cy="34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51940AF-442E-8A9E-CEAC-B26B8E2B09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85389" y="353782"/>
                <a:ext cx="338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FDFD6A9-7F80-B2BA-AA43-1C8357FDCA93}"/>
              </a:ext>
            </a:extLst>
          </p:cNvPr>
          <p:cNvGrpSpPr/>
          <p:nvPr/>
        </p:nvGrpSpPr>
        <p:grpSpPr>
          <a:xfrm>
            <a:off x="11535349" y="876502"/>
            <a:ext cx="154080" cy="107640"/>
            <a:chOff x="11535349" y="876502"/>
            <a:chExt cx="1540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A9D058D-0286-EC9A-7225-DDB4FB6E2291}"/>
                    </a:ext>
                  </a:extLst>
                </p14:cNvPr>
                <p14:cNvContentPartPr/>
                <p14:nvPr/>
              </p14:nvContentPartPr>
              <p14:xfrm>
                <a:off x="11535349" y="876502"/>
                <a:ext cx="63720" cy="107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A9D058D-0286-EC9A-7225-DDB4FB6E229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26709" y="867862"/>
                  <a:ext cx="81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7F3ACE-4FB5-A2D8-3CAA-6AE4D2BF128D}"/>
                    </a:ext>
                  </a:extLst>
                </p14:cNvPr>
                <p14:cNvContentPartPr/>
                <p14:nvPr/>
              </p14:nvContentPartPr>
              <p14:xfrm>
                <a:off x="11666749" y="965062"/>
                <a:ext cx="22680" cy="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7F3ACE-4FB5-A2D8-3CAA-6AE4D2BF12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58109" y="956062"/>
                  <a:ext cx="40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D6143E9-4667-06D1-8531-36F1A39D1C46}"/>
              </a:ext>
            </a:extLst>
          </p:cNvPr>
          <p:cNvGrpSpPr/>
          <p:nvPr/>
        </p:nvGrpSpPr>
        <p:grpSpPr>
          <a:xfrm>
            <a:off x="10324309" y="858142"/>
            <a:ext cx="173880" cy="99720"/>
            <a:chOff x="10324309" y="858142"/>
            <a:chExt cx="17388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AA64D0-71FC-D545-7A53-530AD7AF9836}"/>
                    </a:ext>
                  </a:extLst>
                </p14:cNvPr>
                <p14:cNvContentPartPr/>
                <p14:nvPr/>
              </p14:nvContentPartPr>
              <p14:xfrm>
                <a:off x="10324309" y="858142"/>
                <a:ext cx="118440" cy="99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AA64D0-71FC-D545-7A53-530AD7AF98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15309" y="849142"/>
                  <a:ext cx="136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2F888AA-6075-7FC8-D2C2-52BEA5D24836}"/>
                    </a:ext>
                  </a:extLst>
                </p14:cNvPr>
                <p14:cNvContentPartPr/>
                <p14:nvPr/>
              </p14:nvContentPartPr>
              <p14:xfrm>
                <a:off x="10487389" y="920422"/>
                <a:ext cx="10800" cy="11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2F888AA-6075-7FC8-D2C2-52BEA5D248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8389" y="911782"/>
                  <a:ext cx="28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17A4FF9-DE1B-3F38-0F93-7D19B0348C9D}"/>
              </a:ext>
            </a:extLst>
          </p:cNvPr>
          <p:cNvGrpSpPr/>
          <p:nvPr/>
        </p:nvGrpSpPr>
        <p:grpSpPr>
          <a:xfrm>
            <a:off x="10965109" y="858862"/>
            <a:ext cx="156960" cy="126720"/>
            <a:chOff x="10965109" y="858862"/>
            <a:chExt cx="15696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0A144E-3DD3-C959-2B58-4A65AB889D22}"/>
                    </a:ext>
                  </a:extLst>
                </p14:cNvPr>
                <p14:cNvContentPartPr/>
                <p14:nvPr/>
              </p14:nvContentPartPr>
              <p14:xfrm>
                <a:off x="10965109" y="858862"/>
                <a:ext cx="59040" cy="122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0A144E-3DD3-C959-2B58-4A65AB889D2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56109" y="850222"/>
                  <a:ext cx="76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6A90BE-2856-F955-7C12-E7729A562841}"/>
                    </a:ext>
                  </a:extLst>
                </p14:cNvPr>
                <p14:cNvContentPartPr/>
                <p14:nvPr/>
              </p14:nvContentPartPr>
              <p14:xfrm>
                <a:off x="11108389" y="957502"/>
                <a:ext cx="13680" cy="28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6A90BE-2856-F955-7C12-E7729A5628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99749" y="948862"/>
                  <a:ext cx="313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uppieren 1023">
            <a:extLst>
              <a:ext uri="{FF2B5EF4-FFF2-40B4-BE49-F238E27FC236}">
                <a16:creationId xmlns:a16="http://schemas.microsoft.com/office/drawing/2014/main" id="{4303B342-F0BA-166E-8A88-1831A8B8241D}"/>
              </a:ext>
            </a:extLst>
          </p:cNvPr>
          <p:cNvGrpSpPr/>
          <p:nvPr/>
        </p:nvGrpSpPr>
        <p:grpSpPr>
          <a:xfrm>
            <a:off x="9095269" y="786502"/>
            <a:ext cx="214560" cy="135720"/>
            <a:chOff x="9095269" y="786502"/>
            <a:chExt cx="21456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AEB80A4-0E4E-54DC-EAB2-BE0548F0D6E2}"/>
                    </a:ext>
                  </a:extLst>
                </p14:cNvPr>
                <p14:cNvContentPartPr/>
                <p14:nvPr/>
              </p14:nvContentPartPr>
              <p14:xfrm>
                <a:off x="9095269" y="786502"/>
                <a:ext cx="73080" cy="132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AEB80A4-0E4E-54DC-EAB2-BE0548F0D6E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6629" y="777502"/>
                  <a:ext cx="90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01747B1-683A-805C-6912-BE9456D32A3F}"/>
                    </a:ext>
                  </a:extLst>
                </p14:cNvPr>
                <p14:cNvContentPartPr/>
                <p14:nvPr/>
              </p14:nvContentPartPr>
              <p14:xfrm>
                <a:off x="9184909" y="862102"/>
                <a:ext cx="15480" cy="60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01747B1-683A-805C-6912-BE9456D32A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76269" y="853462"/>
                  <a:ext cx="33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426454E-C26C-D7E7-B087-A30722766CED}"/>
                    </a:ext>
                  </a:extLst>
                </p14:cNvPr>
                <p14:cNvContentPartPr/>
                <p14:nvPr/>
              </p14:nvContentPartPr>
              <p14:xfrm>
                <a:off x="9290029" y="896302"/>
                <a:ext cx="19800" cy="18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426454E-C26C-D7E7-B087-A30722766C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81389" y="887302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id="{80C5BCB6-57C5-E791-770A-0DC63E4E49B9}"/>
                  </a:ext>
                </a:extLst>
              </p14:cNvPr>
              <p14:cNvContentPartPr/>
              <p14:nvPr/>
            </p14:nvContentPartPr>
            <p14:xfrm>
              <a:off x="10933069" y="1307062"/>
              <a:ext cx="18000" cy="16200"/>
            </p14:xfrm>
          </p:contentPart>
        </mc:Choice>
        <mc:Fallback xmlns=""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80C5BCB6-57C5-E791-770A-0DC63E4E49B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924429" y="1298062"/>
                <a:ext cx="356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uppieren 1030">
            <a:extLst>
              <a:ext uri="{FF2B5EF4-FFF2-40B4-BE49-F238E27FC236}">
                <a16:creationId xmlns:a16="http://schemas.microsoft.com/office/drawing/2014/main" id="{E167D1BD-EEDD-1FCD-9BE4-4C93C7108750}"/>
              </a:ext>
            </a:extLst>
          </p:cNvPr>
          <p:cNvGrpSpPr/>
          <p:nvPr/>
        </p:nvGrpSpPr>
        <p:grpSpPr>
          <a:xfrm>
            <a:off x="9623029" y="766702"/>
            <a:ext cx="193680" cy="174960"/>
            <a:chOff x="9623029" y="766702"/>
            <a:chExt cx="19368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C162217-4A89-E41D-84A4-76FCBC002972}"/>
                    </a:ext>
                  </a:extLst>
                </p14:cNvPr>
                <p14:cNvContentPartPr/>
                <p14:nvPr/>
              </p14:nvContentPartPr>
              <p14:xfrm>
                <a:off x="9623029" y="790822"/>
                <a:ext cx="92160" cy="15084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C162217-4A89-E41D-84A4-76FCBC0029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14029" y="782182"/>
                  <a:ext cx="109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B5E02398-4653-263C-F7A2-68122DE4ABCD}"/>
                    </a:ext>
                  </a:extLst>
                </p14:cNvPr>
                <p14:cNvContentPartPr/>
                <p14:nvPr/>
              </p14:nvContentPartPr>
              <p14:xfrm>
                <a:off x="9649309" y="766702"/>
                <a:ext cx="96480" cy="3456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B5E02398-4653-263C-F7A2-68122DE4AB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40669" y="758062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2940CBF9-339A-FDEB-4D0B-6A37B1C50D70}"/>
                    </a:ext>
                  </a:extLst>
                </p14:cNvPr>
                <p14:cNvContentPartPr/>
                <p14:nvPr/>
              </p14:nvContentPartPr>
              <p14:xfrm>
                <a:off x="9803029" y="897382"/>
                <a:ext cx="13680" cy="11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2940CBF9-339A-FDEB-4D0B-6A37B1C50D7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94389" y="888382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uppieren 1035">
            <a:extLst>
              <a:ext uri="{FF2B5EF4-FFF2-40B4-BE49-F238E27FC236}">
                <a16:creationId xmlns:a16="http://schemas.microsoft.com/office/drawing/2014/main" id="{7B89B080-8FFE-C338-6FC4-473DA8F5BABA}"/>
              </a:ext>
            </a:extLst>
          </p:cNvPr>
          <p:cNvGrpSpPr/>
          <p:nvPr/>
        </p:nvGrpSpPr>
        <p:grpSpPr>
          <a:xfrm>
            <a:off x="662989" y="740062"/>
            <a:ext cx="302760" cy="180360"/>
            <a:chOff x="662989" y="740062"/>
            <a:chExt cx="30276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A01DAD76-109F-FF54-A8CD-6883A9095E9E}"/>
                    </a:ext>
                  </a:extLst>
                </p14:cNvPr>
                <p14:cNvContentPartPr/>
                <p14:nvPr/>
              </p14:nvContentPartPr>
              <p14:xfrm>
                <a:off x="662989" y="746902"/>
                <a:ext cx="116640" cy="15516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A01DAD76-109F-FF54-A8CD-6883A9095E9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349" y="737902"/>
                  <a:ext cx="13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1AA33002-EFB4-9D64-A32E-BCFFDA0E565E}"/>
                    </a:ext>
                  </a:extLst>
                </p14:cNvPr>
                <p14:cNvContentPartPr/>
                <p14:nvPr/>
              </p14:nvContentPartPr>
              <p14:xfrm>
                <a:off x="820309" y="769222"/>
                <a:ext cx="24480" cy="15120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1AA33002-EFB4-9D64-A32E-BCFFDA0E56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1669" y="760582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4FF2C895-2F3F-F73F-37A6-7F4BDF4EF545}"/>
                    </a:ext>
                  </a:extLst>
                </p14:cNvPr>
                <p14:cNvContentPartPr/>
                <p14:nvPr/>
              </p14:nvContentPartPr>
              <p14:xfrm>
                <a:off x="812029" y="740062"/>
                <a:ext cx="153720" cy="17676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4FF2C895-2F3F-F73F-37A6-7F4BDF4EF5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3389" y="731062"/>
                  <a:ext cx="17136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35" name="Freihand 1034">
                <a:extLst>
                  <a:ext uri="{FF2B5EF4-FFF2-40B4-BE49-F238E27FC236}">
                    <a16:creationId xmlns:a16="http://schemas.microsoft.com/office/drawing/2014/main" id="{D9608DE2-FB9F-B822-A053-30ACC02ED02E}"/>
                  </a:ext>
                </a:extLst>
              </p14:cNvPr>
              <p14:cNvContentPartPr/>
              <p14:nvPr/>
            </p14:nvContentPartPr>
            <p14:xfrm>
              <a:off x="1089949" y="778582"/>
              <a:ext cx="133920" cy="110520"/>
            </p14:xfrm>
          </p:contentPart>
        </mc:Choice>
        <mc:Fallback xmlns="">
          <p:pic>
            <p:nvPicPr>
              <p:cNvPr id="1035" name="Freihand 1034">
                <a:extLst>
                  <a:ext uri="{FF2B5EF4-FFF2-40B4-BE49-F238E27FC236}">
                    <a16:creationId xmlns:a16="http://schemas.microsoft.com/office/drawing/2014/main" id="{D9608DE2-FB9F-B822-A053-30ACC02ED02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80949" y="769582"/>
                <a:ext cx="15156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uppieren 1038">
            <a:extLst>
              <a:ext uri="{FF2B5EF4-FFF2-40B4-BE49-F238E27FC236}">
                <a16:creationId xmlns:a16="http://schemas.microsoft.com/office/drawing/2014/main" id="{6E0340F9-9D8F-CD40-A64D-31F7FE4E364C}"/>
              </a:ext>
            </a:extLst>
          </p:cNvPr>
          <p:cNvGrpSpPr/>
          <p:nvPr/>
        </p:nvGrpSpPr>
        <p:grpSpPr>
          <a:xfrm>
            <a:off x="1418989" y="782902"/>
            <a:ext cx="146520" cy="110520"/>
            <a:chOff x="1418989" y="782902"/>
            <a:chExt cx="14652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27A54F29-CC34-6491-F718-E6CD9BAAB9B1}"/>
                    </a:ext>
                  </a:extLst>
                </p14:cNvPr>
                <p14:cNvContentPartPr/>
                <p14:nvPr/>
              </p14:nvContentPartPr>
              <p14:xfrm>
                <a:off x="1418989" y="782902"/>
                <a:ext cx="130680" cy="1044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27A54F29-CC34-6491-F718-E6CD9BAAB9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09989" y="773902"/>
                  <a:ext cx="148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03D8F02C-B6F3-25DB-07C1-39B0C2CD3B56}"/>
                    </a:ext>
                  </a:extLst>
                </p14:cNvPr>
                <p14:cNvContentPartPr/>
                <p14:nvPr/>
              </p14:nvContentPartPr>
              <p14:xfrm>
                <a:off x="1421869" y="860662"/>
                <a:ext cx="143640" cy="3276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03D8F02C-B6F3-25DB-07C1-39B0C2CD3B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413229" y="852022"/>
                  <a:ext cx="1612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uppieren 1042">
            <a:extLst>
              <a:ext uri="{FF2B5EF4-FFF2-40B4-BE49-F238E27FC236}">
                <a16:creationId xmlns:a16="http://schemas.microsoft.com/office/drawing/2014/main" id="{D1F4DFD9-4EBF-4815-2695-F9F8837873CB}"/>
              </a:ext>
            </a:extLst>
          </p:cNvPr>
          <p:cNvGrpSpPr/>
          <p:nvPr/>
        </p:nvGrpSpPr>
        <p:grpSpPr>
          <a:xfrm>
            <a:off x="1766389" y="708742"/>
            <a:ext cx="407880" cy="225000"/>
            <a:chOff x="1766389" y="708742"/>
            <a:chExt cx="4078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FA3AEEE-10E3-CC25-D4A1-BCF46626351B}"/>
                    </a:ext>
                  </a:extLst>
                </p14:cNvPr>
                <p14:cNvContentPartPr/>
                <p14:nvPr/>
              </p14:nvContentPartPr>
              <p14:xfrm>
                <a:off x="1766389" y="729262"/>
                <a:ext cx="106200" cy="14508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FA3AEEE-10E3-CC25-D4A1-BCF4662635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7749" y="720262"/>
                  <a:ext cx="123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71C4C316-D92C-A1BC-04EB-86DCC722A8A4}"/>
                    </a:ext>
                  </a:extLst>
                </p14:cNvPr>
                <p14:cNvContentPartPr/>
                <p14:nvPr/>
              </p14:nvContentPartPr>
              <p14:xfrm>
                <a:off x="1933429" y="833302"/>
                <a:ext cx="14760" cy="10044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71C4C316-D92C-A1BC-04EB-86DCC722A8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24429" y="824662"/>
                  <a:ext cx="32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DC8E2724-5739-52EC-E534-6EBB43ACB8DE}"/>
                    </a:ext>
                  </a:extLst>
                </p14:cNvPr>
                <p14:cNvContentPartPr/>
                <p14:nvPr/>
              </p14:nvContentPartPr>
              <p14:xfrm>
                <a:off x="2025229" y="708742"/>
                <a:ext cx="149040" cy="15768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DC8E2724-5739-52EC-E534-6EBB43ACB8D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16229" y="700102"/>
                  <a:ext cx="16668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A819AA04-628A-E315-6804-BC5875A64DB7}"/>
                  </a:ext>
                </a:extLst>
              </p14:cNvPr>
              <p14:cNvContentPartPr/>
              <p14:nvPr/>
            </p14:nvContentPartPr>
            <p14:xfrm>
              <a:off x="11475949" y="1068382"/>
              <a:ext cx="214200" cy="58320"/>
            </p14:xfrm>
          </p:contentPart>
        </mc:Choice>
        <mc:Fallback xmlns=""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A819AA04-628A-E315-6804-BC5875A64DB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466949" y="1059742"/>
                <a:ext cx="231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88CE7DF0-773B-D8A7-63AD-B65FC4766729}"/>
                  </a:ext>
                </a:extLst>
              </p14:cNvPr>
              <p14:cNvContentPartPr/>
              <p14:nvPr/>
            </p14:nvContentPartPr>
            <p14:xfrm>
              <a:off x="10285429" y="1074142"/>
              <a:ext cx="234720" cy="81360"/>
            </p14:xfrm>
          </p:contentPart>
        </mc:Choice>
        <mc:Fallback xmlns=""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88CE7DF0-773B-D8A7-63AD-B65FC476672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276789" y="1065502"/>
                <a:ext cx="2523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Gruppieren 1069">
            <a:extLst>
              <a:ext uri="{FF2B5EF4-FFF2-40B4-BE49-F238E27FC236}">
                <a16:creationId xmlns:a16="http://schemas.microsoft.com/office/drawing/2014/main" id="{538A0F78-405B-2958-4508-5AA27D722B4C}"/>
              </a:ext>
            </a:extLst>
          </p:cNvPr>
          <p:cNvGrpSpPr/>
          <p:nvPr/>
        </p:nvGrpSpPr>
        <p:grpSpPr>
          <a:xfrm>
            <a:off x="2573509" y="533062"/>
            <a:ext cx="2825640" cy="320760"/>
            <a:chOff x="2573509" y="533062"/>
            <a:chExt cx="28256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3C8B78B4-F8F1-B8A9-8B21-0C2B91C4BDEE}"/>
                    </a:ext>
                  </a:extLst>
                </p14:cNvPr>
                <p14:cNvContentPartPr/>
                <p14:nvPr/>
              </p14:nvContentPartPr>
              <p14:xfrm>
                <a:off x="2573509" y="715582"/>
                <a:ext cx="145440" cy="13824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3C8B78B4-F8F1-B8A9-8B21-0C2B91C4BDE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64869" y="706942"/>
                  <a:ext cx="163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D2F17979-52CF-9626-1295-AFD8B42CD661}"/>
                    </a:ext>
                  </a:extLst>
                </p14:cNvPr>
                <p14:cNvContentPartPr/>
                <p14:nvPr/>
              </p14:nvContentPartPr>
              <p14:xfrm>
                <a:off x="2800309" y="702622"/>
                <a:ext cx="3600" cy="1836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D2F17979-52CF-9626-1295-AFD8B42CD6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91309" y="693982"/>
                  <a:ext cx="21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23348E2F-AD5B-34E8-E3C6-5F5599BA98B2}"/>
                    </a:ext>
                  </a:extLst>
                </p14:cNvPr>
                <p14:cNvContentPartPr/>
                <p14:nvPr/>
              </p14:nvContentPartPr>
              <p14:xfrm>
                <a:off x="2845669" y="714142"/>
                <a:ext cx="74520" cy="11448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23348E2F-AD5B-34E8-E3C6-5F5599BA98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36669" y="705142"/>
                  <a:ext cx="92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CB78B673-0202-C931-D86D-F079CB2C7115}"/>
                    </a:ext>
                  </a:extLst>
                </p14:cNvPr>
                <p14:cNvContentPartPr/>
                <p14:nvPr/>
              </p14:nvContentPartPr>
              <p14:xfrm>
                <a:off x="2836669" y="666622"/>
                <a:ext cx="125640" cy="16056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CB78B673-0202-C931-D86D-F079CB2C711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28029" y="657622"/>
                  <a:ext cx="143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C3B2BFD4-4725-BA22-24CC-7C0A865E6521}"/>
                    </a:ext>
                  </a:extLst>
                </p14:cNvPr>
                <p14:cNvContentPartPr/>
                <p14:nvPr/>
              </p14:nvContentPartPr>
              <p14:xfrm>
                <a:off x="3045109" y="690742"/>
                <a:ext cx="100080" cy="11340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C3B2BFD4-4725-BA22-24CC-7C0A865E65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36469" y="681742"/>
                  <a:ext cx="11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16354541-BC77-CDC3-89E1-CDD9A93D7BB5}"/>
                    </a:ext>
                  </a:extLst>
                </p14:cNvPr>
                <p14:cNvContentPartPr/>
                <p14:nvPr/>
              </p14:nvContentPartPr>
              <p14:xfrm>
                <a:off x="3245989" y="724942"/>
                <a:ext cx="85320" cy="6228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16354541-BC77-CDC3-89E1-CDD9A93D7B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36989" y="716302"/>
                  <a:ext cx="102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9C92C4F0-58E1-E463-0916-BD4B0273238D}"/>
                    </a:ext>
                  </a:extLst>
                </p14:cNvPr>
                <p14:cNvContentPartPr/>
                <p14:nvPr/>
              </p14:nvContentPartPr>
              <p14:xfrm>
                <a:off x="3424909" y="678862"/>
                <a:ext cx="150840" cy="11520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9C92C4F0-58E1-E463-0916-BD4B0273238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15909" y="670222"/>
                  <a:ext cx="168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019305AE-FEC1-97F9-5719-5A8FABAC77FA}"/>
                    </a:ext>
                  </a:extLst>
                </p14:cNvPr>
                <p14:cNvContentPartPr/>
                <p14:nvPr/>
              </p14:nvContentPartPr>
              <p14:xfrm>
                <a:off x="3585109" y="774982"/>
                <a:ext cx="40680" cy="626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019305AE-FEC1-97F9-5719-5A8FABAC77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76109" y="766342"/>
                  <a:ext cx="5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A6B1B13F-F58E-A062-45F1-838C80E52029}"/>
                    </a:ext>
                  </a:extLst>
                </p14:cNvPr>
                <p14:cNvContentPartPr/>
                <p14:nvPr/>
              </p14:nvContentPartPr>
              <p14:xfrm>
                <a:off x="3667189" y="666622"/>
                <a:ext cx="228240" cy="12132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A6B1B13F-F58E-A062-45F1-838C80E520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58189" y="657982"/>
                  <a:ext cx="245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6E99FEDE-61E2-3783-23FD-5ACFC6947FC3}"/>
                    </a:ext>
                  </a:extLst>
                </p14:cNvPr>
                <p14:cNvContentPartPr/>
                <p14:nvPr/>
              </p14:nvContentPartPr>
              <p14:xfrm>
                <a:off x="3831709" y="727462"/>
                <a:ext cx="81360" cy="288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6E99FEDE-61E2-3783-23FD-5ACFC6947FC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22709" y="718822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11A85542-D9B4-8065-2B0D-5E4AD24EBBA5}"/>
                    </a:ext>
                  </a:extLst>
                </p14:cNvPr>
                <p14:cNvContentPartPr/>
                <p14:nvPr/>
              </p14:nvContentPartPr>
              <p14:xfrm>
                <a:off x="4030789" y="664822"/>
                <a:ext cx="93240" cy="8892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11A85542-D9B4-8065-2B0D-5E4AD24EBB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22149" y="655822"/>
                  <a:ext cx="110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BC81642-9D74-AF24-EE94-32B4FD62BD8E}"/>
                    </a:ext>
                  </a:extLst>
                </p14:cNvPr>
                <p14:cNvContentPartPr/>
                <p14:nvPr/>
              </p14:nvContentPartPr>
              <p14:xfrm>
                <a:off x="4131229" y="731062"/>
                <a:ext cx="35280" cy="10044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BC81642-9D74-AF24-EE94-32B4FD62BD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22589" y="722422"/>
                  <a:ext cx="5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021BA390-40C7-F246-323E-CCB54F12766B}"/>
                    </a:ext>
                  </a:extLst>
                </p14:cNvPr>
                <p14:cNvContentPartPr/>
                <p14:nvPr/>
              </p14:nvContentPartPr>
              <p14:xfrm>
                <a:off x="4225909" y="618742"/>
                <a:ext cx="276840" cy="14076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21BA390-40C7-F246-323E-CCB54F12766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16909" y="609742"/>
                  <a:ext cx="294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F854000-7012-0E93-9395-472D1624CE95}"/>
                    </a:ext>
                  </a:extLst>
                </p14:cNvPr>
                <p14:cNvContentPartPr/>
                <p14:nvPr/>
              </p14:nvContentPartPr>
              <p14:xfrm>
                <a:off x="4431829" y="584542"/>
                <a:ext cx="73800" cy="133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F854000-7012-0E93-9395-472D1624CE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22829" y="575902"/>
                  <a:ext cx="91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B7279696-5377-4EA8-5366-12D40C92C4AE}"/>
                    </a:ext>
                  </a:extLst>
                </p14:cNvPr>
                <p14:cNvContentPartPr/>
                <p14:nvPr/>
              </p14:nvContentPartPr>
              <p14:xfrm>
                <a:off x="4601029" y="656182"/>
                <a:ext cx="138600" cy="1476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B7279696-5377-4EA8-5366-12D40C92C4A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92029" y="647542"/>
                  <a:ext cx="156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684190D7-841C-4DFA-2E2E-ADFB6E91C464}"/>
                    </a:ext>
                  </a:extLst>
                </p14:cNvPr>
                <p14:cNvContentPartPr/>
                <p14:nvPr/>
              </p14:nvContentPartPr>
              <p14:xfrm>
                <a:off x="4608589" y="729982"/>
                <a:ext cx="74160" cy="432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684190D7-841C-4DFA-2E2E-ADFB6E91C4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99949" y="721342"/>
                  <a:ext cx="91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B3480D5-10AB-D6DB-9DB2-CD4D4202E18D}"/>
                    </a:ext>
                  </a:extLst>
                </p14:cNvPr>
                <p14:cNvContentPartPr/>
                <p14:nvPr/>
              </p14:nvContentPartPr>
              <p14:xfrm>
                <a:off x="4850869" y="574462"/>
                <a:ext cx="131040" cy="14760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B3480D5-10AB-D6DB-9DB2-CD4D4202E1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41869" y="565822"/>
                  <a:ext cx="148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D9E90BDA-D3AE-DB9D-1D02-8346C42FC46C}"/>
                    </a:ext>
                  </a:extLst>
                </p14:cNvPr>
                <p14:cNvContentPartPr/>
                <p14:nvPr/>
              </p14:nvContentPartPr>
              <p14:xfrm>
                <a:off x="4978669" y="758422"/>
                <a:ext cx="24120" cy="4896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9E90BDA-D3AE-DB9D-1D02-8346C42FC4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69669" y="749782"/>
                  <a:ext cx="41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D083C181-4A3E-FF10-DA03-2D06662A3A16}"/>
                    </a:ext>
                  </a:extLst>
                </p14:cNvPr>
                <p14:cNvContentPartPr/>
                <p14:nvPr/>
              </p14:nvContentPartPr>
              <p14:xfrm>
                <a:off x="5089189" y="579502"/>
                <a:ext cx="157320" cy="16776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D083C181-4A3E-FF10-DA03-2D06662A3A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80189" y="570502"/>
                  <a:ext cx="174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F2ED08B8-F839-274E-7D3C-59CD976A08D0}"/>
                    </a:ext>
                  </a:extLst>
                </p14:cNvPr>
                <p14:cNvContentPartPr/>
                <p14:nvPr/>
              </p14:nvContentPartPr>
              <p14:xfrm>
                <a:off x="5282869" y="533062"/>
                <a:ext cx="116280" cy="20664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F2ED08B8-F839-274E-7D3C-59CD976A08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73869" y="524062"/>
                  <a:ext cx="1339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8" name="Gruppieren 1077">
            <a:extLst>
              <a:ext uri="{FF2B5EF4-FFF2-40B4-BE49-F238E27FC236}">
                <a16:creationId xmlns:a16="http://schemas.microsoft.com/office/drawing/2014/main" id="{4D377EDB-3BF0-A18C-F334-C858B07C57D9}"/>
              </a:ext>
            </a:extLst>
          </p:cNvPr>
          <p:cNvGrpSpPr/>
          <p:nvPr/>
        </p:nvGrpSpPr>
        <p:grpSpPr>
          <a:xfrm>
            <a:off x="5628829" y="542422"/>
            <a:ext cx="634680" cy="210240"/>
            <a:chOff x="5628829" y="542422"/>
            <a:chExt cx="63468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C9EAD729-4437-9DA1-30E1-08746CED2D22}"/>
                    </a:ext>
                  </a:extLst>
                </p14:cNvPr>
                <p14:cNvContentPartPr/>
                <p14:nvPr/>
              </p14:nvContentPartPr>
              <p14:xfrm>
                <a:off x="5628829" y="544582"/>
                <a:ext cx="133200" cy="17640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C9EAD729-4437-9DA1-30E1-08746CED2D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0189" y="535942"/>
                  <a:ext cx="150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66853AC6-518E-C736-2CEF-0B5C88F1B79B}"/>
                    </a:ext>
                  </a:extLst>
                </p14:cNvPr>
                <p14:cNvContentPartPr/>
                <p14:nvPr/>
              </p14:nvContentPartPr>
              <p14:xfrm>
                <a:off x="5797669" y="543862"/>
                <a:ext cx="67320" cy="17928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66853AC6-518E-C736-2CEF-0B5C88F1B79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88669" y="535222"/>
                  <a:ext cx="84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4F35DE48-4A91-4059-AA3D-4011D365AF53}"/>
                    </a:ext>
                  </a:extLst>
                </p14:cNvPr>
                <p14:cNvContentPartPr/>
                <p14:nvPr/>
              </p14:nvContentPartPr>
              <p14:xfrm>
                <a:off x="5807749" y="542422"/>
                <a:ext cx="102600" cy="18648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4F35DE48-4A91-4059-AA3D-4011D365AF5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99109" y="533782"/>
                  <a:ext cx="120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1232D2BC-7EC2-D08B-D16C-D6C20450D03D}"/>
                    </a:ext>
                  </a:extLst>
                </p14:cNvPr>
                <p14:cNvContentPartPr/>
                <p14:nvPr/>
              </p14:nvContentPartPr>
              <p14:xfrm>
                <a:off x="5960029" y="645022"/>
                <a:ext cx="112680" cy="1692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1232D2BC-7EC2-D08B-D16C-D6C20450D03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51389" y="636022"/>
                  <a:ext cx="13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5C2C6703-1E7F-5C3A-785F-4C61B47E8640}"/>
                    </a:ext>
                  </a:extLst>
                </p14:cNvPr>
                <p14:cNvContentPartPr/>
                <p14:nvPr/>
              </p14:nvContentPartPr>
              <p14:xfrm>
                <a:off x="5952109" y="552502"/>
                <a:ext cx="148680" cy="20016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5C2C6703-1E7F-5C3A-785F-4C61B47E86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43109" y="543502"/>
                  <a:ext cx="16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110EB700-8FB7-BE14-D481-D146173D6FA3}"/>
                    </a:ext>
                  </a:extLst>
                </p14:cNvPr>
                <p14:cNvContentPartPr/>
                <p14:nvPr/>
              </p14:nvContentPartPr>
              <p14:xfrm>
                <a:off x="6173509" y="647182"/>
                <a:ext cx="90000" cy="1692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110EB700-8FB7-BE14-D481-D146173D6FA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64869" y="638182"/>
                  <a:ext cx="107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2B12B2C3-ADC9-C4AD-0805-1B2819E0509F}"/>
                    </a:ext>
                  </a:extLst>
                </p14:cNvPr>
                <p14:cNvContentPartPr/>
                <p14:nvPr/>
              </p14:nvContentPartPr>
              <p14:xfrm>
                <a:off x="6183949" y="712702"/>
                <a:ext cx="62640" cy="864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2B12B2C3-ADC9-C4AD-0805-1B2819E0509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5309" y="703702"/>
                  <a:ext cx="802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79" name="Freihand 1078">
                <a:extLst>
                  <a:ext uri="{FF2B5EF4-FFF2-40B4-BE49-F238E27FC236}">
                    <a16:creationId xmlns:a16="http://schemas.microsoft.com/office/drawing/2014/main" id="{5238A0C0-5116-E7B4-DFBA-9F3FA97AA842}"/>
                  </a:ext>
                </a:extLst>
              </p14:cNvPr>
              <p14:cNvContentPartPr/>
              <p14:nvPr/>
            </p14:nvContentPartPr>
            <p14:xfrm>
              <a:off x="10928029" y="1116982"/>
              <a:ext cx="178200" cy="30240"/>
            </p14:xfrm>
          </p:contentPart>
        </mc:Choice>
        <mc:Fallback xmlns="">
          <p:pic>
            <p:nvPicPr>
              <p:cNvPr id="1079" name="Freihand 1078">
                <a:extLst>
                  <a:ext uri="{FF2B5EF4-FFF2-40B4-BE49-F238E27FC236}">
                    <a16:creationId xmlns:a16="http://schemas.microsoft.com/office/drawing/2014/main" id="{5238A0C0-5116-E7B4-DFBA-9F3FA97AA8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919029" y="1107982"/>
                <a:ext cx="1958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5" name="Gruppieren 1084">
            <a:extLst>
              <a:ext uri="{FF2B5EF4-FFF2-40B4-BE49-F238E27FC236}">
                <a16:creationId xmlns:a16="http://schemas.microsoft.com/office/drawing/2014/main" id="{FBFCDD43-230F-5D7B-76C7-0969EC91704B}"/>
              </a:ext>
            </a:extLst>
          </p:cNvPr>
          <p:cNvGrpSpPr/>
          <p:nvPr/>
        </p:nvGrpSpPr>
        <p:grpSpPr>
          <a:xfrm>
            <a:off x="6417589" y="542422"/>
            <a:ext cx="523080" cy="240120"/>
            <a:chOff x="6417589" y="542422"/>
            <a:chExt cx="52308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2C44D509-D65A-BF46-2842-08AD0B3A2F36}"/>
                    </a:ext>
                  </a:extLst>
                </p14:cNvPr>
                <p14:cNvContentPartPr/>
                <p14:nvPr/>
              </p14:nvContentPartPr>
              <p14:xfrm>
                <a:off x="6417589" y="573022"/>
                <a:ext cx="98280" cy="12672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2C44D509-D65A-BF46-2842-08AD0B3A2F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8949" y="564382"/>
                  <a:ext cx="11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24A2D6CD-68A7-5650-2B1C-5A03E0DD94C4}"/>
                    </a:ext>
                  </a:extLst>
                </p14:cNvPr>
                <p14:cNvContentPartPr/>
                <p14:nvPr/>
              </p14:nvContentPartPr>
              <p14:xfrm>
                <a:off x="6533149" y="721342"/>
                <a:ext cx="28080" cy="6120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24A2D6CD-68A7-5650-2B1C-5A03E0DD94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524509" y="712702"/>
                  <a:ext cx="45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7D962CBC-1A81-AC20-88F8-496FC59C04A1}"/>
                    </a:ext>
                  </a:extLst>
                </p14:cNvPr>
                <p14:cNvContentPartPr/>
                <p14:nvPr/>
              </p14:nvContentPartPr>
              <p14:xfrm>
                <a:off x="6678949" y="542422"/>
                <a:ext cx="111600" cy="16992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7D962CBC-1A81-AC20-88F8-496FC59C04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70309" y="533422"/>
                  <a:ext cx="129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22EEA450-F607-C0EF-04FC-2520C67563FD}"/>
                    </a:ext>
                  </a:extLst>
                </p14:cNvPr>
                <p14:cNvContentPartPr/>
                <p14:nvPr/>
              </p14:nvContentPartPr>
              <p14:xfrm>
                <a:off x="6811429" y="564022"/>
                <a:ext cx="112320" cy="16632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22EEA450-F607-C0EF-04FC-2520C67563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02429" y="555022"/>
                  <a:ext cx="129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239153D2-E708-0381-4BE8-3BC115610DAF}"/>
                    </a:ext>
                  </a:extLst>
                </p14:cNvPr>
                <p14:cNvContentPartPr/>
                <p14:nvPr/>
              </p14:nvContentPartPr>
              <p14:xfrm>
                <a:off x="6858949" y="551782"/>
                <a:ext cx="81720" cy="540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239153D2-E708-0381-4BE8-3BC115610D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49949" y="542782"/>
                  <a:ext cx="993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uppieren 1087">
            <a:extLst>
              <a:ext uri="{FF2B5EF4-FFF2-40B4-BE49-F238E27FC236}">
                <a16:creationId xmlns:a16="http://schemas.microsoft.com/office/drawing/2014/main" id="{695ECB6D-753A-8E52-27D0-24A6CC3D060F}"/>
              </a:ext>
            </a:extLst>
          </p:cNvPr>
          <p:cNvGrpSpPr/>
          <p:nvPr/>
        </p:nvGrpSpPr>
        <p:grpSpPr>
          <a:xfrm>
            <a:off x="258349" y="1166662"/>
            <a:ext cx="264960" cy="375480"/>
            <a:chOff x="258349" y="1166662"/>
            <a:chExt cx="264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49B529B0-9FE6-9CD4-DCDA-659ABBC51314}"/>
                    </a:ext>
                  </a:extLst>
                </p14:cNvPr>
                <p14:cNvContentPartPr/>
                <p14:nvPr/>
              </p14:nvContentPartPr>
              <p14:xfrm>
                <a:off x="258349" y="1166662"/>
                <a:ext cx="122400" cy="35388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49B529B0-9FE6-9CD4-DCDA-659ABBC513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9709" y="1157662"/>
                  <a:ext cx="1400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524A3DCE-D9D7-D7FD-12B0-96D046A72765}"/>
                    </a:ext>
                  </a:extLst>
                </p14:cNvPr>
                <p14:cNvContentPartPr/>
                <p14:nvPr/>
              </p14:nvContentPartPr>
              <p14:xfrm>
                <a:off x="408109" y="1186822"/>
                <a:ext cx="115200" cy="35532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524A3DCE-D9D7-D7FD-12B0-96D046A727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9109" y="1177822"/>
                  <a:ext cx="13284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8" name="Gruppieren 1097">
            <a:extLst>
              <a:ext uri="{FF2B5EF4-FFF2-40B4-BE49-F238E27FC236}">
                <a16:creationId xmlns:a16="http://schemas.microsoft.com/office/drawing/2014/main" id="{06D9A70A-8E1B-735D-CCA2-CFDC5C2BF922}"/>
              </a:ext>
            </a:extLst>
          </p:cNvPr>
          <p:cNvGrpSpPr/>
          <p:nvPr/>
        </p:nvGrpSpPr>
        <p:grpSpPr>
          <a:xfrm>
            <a:off x="725989" y="1283302"/>
            <a:ext cx="304560" cy="460440"/>
            <a:chOff x="725989" y="1283302"/>
            <a:chExt cx="30456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87D2C462-6A8E-22ED-0371-333268170B7C}"/>
                    </a:ext>
                  </a:extLst>
                </p14:cNvPr>
                <p14:cNvContentPartPr/>
                <p14:nvPr/>
              </p14:nvContentPartPr>
              <p14:xfrm>
                <a:off x="773869" y="1283302"/>
                <a:ext cx="191880" cy="3492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87D2C462-6A8E-22ED-0371-333268170B7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5229" y="1274302"/>
                  <a:ext cx="209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4356C4AE-6D3D-1FB7-B75C-D7013F1790A2}"/>
                    </a:ext>
                  </a:extLst>
                </p14:cNvPr>
                <p14:cNvContentPartPr/>
                <p14:nvPr/>
              </p14:nvContentPartPr>
              <p14:xfrm>
                <a:off x="745069" y="1309222"/>
                <a:ext cx="192240" cy="22212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4356C4AE-6D3D-1FB7-B75C-D7013F1790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69" y="1300222"/>
                  <a:ext cx="209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E59DA37-C22E-9AC8-C0A9-CC2F045B41F7}"/>
                    </a:ext>
                  </a:extLst>
                </p14:cNvPr>
                <p14:cNvContentPartPr/>
                <p14:nvPr/>
              </p14:nvContentPartPr>
              <p14:xfrm>
                <a:off x="743269" y="1665982"/>
                <a:ext cx="18000" cy="7776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E59DA37-C22E-9AC8-C0A9-CC2F045B41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4629" y="1657342"/>
                  <a:ext cx="35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E1AA3C25-564E-790F-E4F0-9487386082D5}"/>
                    </a:ext>
                  </a:extLst>
                </p14:cNvPr>
                <p14:cNvContentPartPr/>
                <p14:nvPr/>
              </p14:nvContentPartPr>
              <p14:xfrm>
                <a:off x="725989" y="1599382"/>
                <a:ext cx="20880" cy="1584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E1AA3C25-564E-790F-E4F0-9487386082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6989" y="1590742"/>
                  <a:ext cx="38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3528615D-AC79-3607-7608-789A6AA836A7}"/>
                    </a:ext>
                  </a:extLst>
                </p14:cNvPr>
                <p14:cNvContentPartPr/>
                <p14:nvPr/>
              </p14:nvContentPartPr>
              <p14:xfrm>
                <a:off x="806269" y="1644382"/>
                <a:ext cx="96840" cy="1692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3528615D-AC79-3607-7608-789A6AA836A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7629" y="1635742"/>
                  <a:ext cx="114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374515D8-4E2E-70BF-54BB-FE1593F19A05}"/>
                    </a:ext>
                  </a:extLst>
                </p14:cNvPr>
                <p14:cNvContentPartPr/>
                <p14:nvPr/>
              </p14:nvContentPartPr>
              <p14:xfrm>
                <a:off x="804829" y="1705222"/>
                <a:ext cx="83880" cy="1944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374515D8-4E2E-70BF-54BB-FE1593F19A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96189" y="1696582"/>
                  <a:ext cx="101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3CF0F22-55F8-F519-945F-65600F969B35}"/>
                    </a:ext>
                  </a:extLst>
                </p14:cNvPr>
                <p14:cNvContentPartPr/>
                <p14:nvPr/>
              </p14:nvContentPartPr>
              <p14:xfrm>
                <a:off x="952789" y="1629982"/>
                <a:ext cx="77760" cy="9360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3CF0F22-55F8-F519-945F-65600F969B3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4149" y="1621342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7" name="Freihand 1096">
                <a:extLst>
                  <a:ext uri="{FF2B5EF4-FFF2-40B4-BE49-F238E27FC236}">
                    <a16:creationId xmlns:a16="http://schemas.microsoft.com/office/drawing/2014/main" id="{08E8B3EB-6613-EB9B-B3AA-85C0D9E8C9AA}"/>
                  </a:ext>
                </a:extLst>
              </p14:cNvPr>
              <p14:cNvContentPartPr/>
              <p14:nvPr/>
            </p14:nvContentPartPr>
            <p14:xfrm>
              <a:off x="833989" y="1134622"/>
              <a:ext cx="93600" cy="63720"/>
            </p14:xfrm>
          </p:contentPart>
        </mc:Choice>
        <mc:Fallback xmlns="">
          <p:pic>
            <p:nvPicPr>
              <p:cNvPr id="1097" name="Freihand 1096">
                <a:extLst>
                  <a:ext uri="{FF2B5EF4-FFF2-40B4-BE49-F238E27FC236}">
                    <a16:creationId xmlns:a16="http://schemas.microsoft.com/office/drawing/2014/main" id="{08E8B3EB-6613-EB9B-B3AA-85C0D9E8C9A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25349" y="1125982"/>
                <a:ext cx="11124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3" name="Gruppieren 1102">
            <a:extLst>
              <a:ext uri="{FF2B5EF4-FFF2-40B4-BE49-F238E27FC236}">
                <a16:creationId xmlns:a16="http://schemas.microsoft.com/office/drawing/2014/main" id="{624F940E-9364-FD2F-2DFD-A04F2A790A38}"/>
              </a:ext>
            </a:extLst>
          </p:cNvPr>
          <p:cNvGrpSpPr/>
          <p:nvPr/>
        </p:nvGrpSpPr>
        <p:grpSpPr>
          <a:xfrm>
            <a:off x="1170589" y="1185382"/>
            <a:ext cx="293400" cy="375840"/>
            <a:chOff x="1170589" y="1185382"/>
            <a:chExt cx="29340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71A996DF-2D8A-F4F7-917C-74A3DD14CD3B}"/>
                    </a:ext>
                  </a:extLst>
                </p14:cNvPr>
                <p14:cNvContentPartPr/>
                <p14:nvPr/>
              </p14:nvContentPartPr>
              <p14:xfrm>
                <a:off x="1170589" y="1339102"/>
                <a:ext cx="111600" cy="1263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71A996DF-2D8A-F4F7-917C-74A3DD14CD3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1949" y="1330462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F181FFBC-9658-6E3E-B16C-AA6F5DE46122}"/>
                    </a:ext>
                  </a:extLst>
                </p14:cNvPr>
                <p14:cNvContentPartPr/>
                <p14:nvPr/>
              </p14:nvContentPartPr>
              <p14:xfrm>
                <a:off x="1326469" y="1456462"/>
                <a:ext cx="46800" cy="10476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F181FFBC-9658-6E3E-B16C-AA6F5DE461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17829" y="1447822"/>
                  <a:ext cx="64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A295437C-F800-2B13-6761-D5DE7326B310}"/>
                    </a:ext>
                  </a:extLst>
                </p14:cNvPr>
                <p14:cNvContentPartPr/>
                <p14:nvPr/>
              </p14:nvContentPartPr>
              <p14:xfrm>
                <a:off x="1381549" y="1411822"/>
                <a:ext cx="2520" cy="25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A295437C-F800-2B13-6761-D5DE7326B3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72909" y="1402822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79FB04C3-73A4-FDC8-0B5D-F6E5563FB7F9}"/>
                    </a:ext>
                  </a:extLst>
                </p14:cNvPr>
                <p14:cNvContentPartPr/>
                <p14:nvPr/>
              </p14:nvContentPartPr>
              <p14:xfrm>
                <a:off x="1390549" y="1185382"/>
                <a:ext cx="73440" cy="16200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79FB04C3-73A4-FDC8-0B5D-F6E5563FB7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81549" y="1176742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6" name="Gruppieren 1105">
            <a:extLst>
              <a:ext uri="{FF2B5EF4-FFF2-40B4-BE49-F238E27FC236}">
                <a16:creationId xmlns:a16="http://schemas.microsoft.com/office/drawing/2014/main" id="{13E09681-1018-7F66-8831-ED8D0DE2D70A}"/>
              </a:ext>
            </a:extLst>
          </p:cNvPr>
          <p:cNvGrpSpPr/>
          <p:nvPr/>
        </p:nvGrpSpPr>
        <p:grpSpPr>
          <a:xfrm>
            <a:off x="1754149" y="1361782"/>
            <a:ext cx="120240" cy="74520"/>
            <a:chOff x="1754149" y="1361782"/>
            <a:chExt cx="12024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3E1E23D0-0661-741C-FF3D-BE1D6ABA6988}"/>
                    </a:ext>
                  </a:extLst>
                </p14:cNvPr>
                <p14:cNvContentPartPr/>
                <p14:nvPr/>
              </p14:nvContentPartPr>
              <p14:xfrm>
                <a:off x="1758829" y="1361782"/>
                <a:ext cx="115560" cy="1620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3E1E23D0-0661-741C-FF3D-BE1D6ABA69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50189" y="1352782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FD037C5F-D138-A3A3-8B8D-74BDC8CDC6C7}"/>
                    </a:ext>
                  </a:extLst>
                </p14:cNvPr>
                <p14:cNvContentPartPr/>
                <p14:nvPr/>
              </p14:nvContentPartPr>
              <p14:xfrm>
                <a:off x="1754149" y="1431262"/>
                <a:ext cx="94320" cy="504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FD037C5F-D138-A3A3-8B8D-74BDC8CDC6C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45509" y="1422622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2" name="Gruppieren 1111">
            <a:extLst>
              <a:ext uri="{FF2B5EF4-FFF2-40B4-BE49-F238E27FC236}">
                <a16:creationId xmlns:a16="http://schemas.microsoft.com/office/drawing/2014/main" id="{7197839A-AC35-2274-05CB-F6A8D3475A46}"/>
              </a:ext>
            </a:extLst>
          </p:cNvPr>
          <p:cNvGrpSpPr/>
          <p:nvPr/>
        </p:nvGrpSpPr>
        <p:grpSpPr>
          <a:xfrm>
            <a:off x="2047189" y="1123462"/>
            <a:ext cx="558000" cy="336600"/>
            <a:chOff x="2047189" y="1123462"/>
            <a:chExt cx="5580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174F608-F010-AF0C-65C1-09345422F2D5}"/>
                    </a:ext>
                  </a:extLst>
                </p14:cNvPr>
                <p14:cNvContentPartPr/>
                <p14:nvPr/>
              </p14:nvContentPartPr>
              <p14:xfrm>
                <a:off x="2047189" y="1267462"/>
                <a:ext cx="82800" cy="13464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174F608-F010-AF0C-65C1-09345422F2D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38549" y="1258462"/>
                  <a:ext cx="10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990E54C0-7F07-D980-8CF4-A102BBCA9F0B}"/>
                    </a:ext>
                  </a:extLst>
                </p14:cNvPr>
                <p14:cNvContentPartPr/>
                <p14:nvPr/>
              </p14:nvContentPartPr>
              <p14:xfrm>
                <a:off x="2164549" y="1404622"/>
                <a:ext cx="25560" cy="5544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990E54C0-7F07-D980-8CF4-A102BBCA9F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55549" y="1395622"/>
                  <a:ext cx="43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5D5DC87C-F992-7A8E-A786-07654683AF80}"/>
                    </a:ext>
                  </a:extLst>
                </p14:cNvPr>
                <p14:cNvContentPartPr/>
                <p14:nvPr/>
              </p14:nvContentPartPr>
              <p14:xfrm>
                <a:off x="2266069" y="1226782"/>
                <a:ext cx="59400" cy="17856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5D5DC87C-F992-7A8E-A786-07654683AF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57069" y="1218142"/>
                  <a:ext cx="77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98D669CA-BE34-A72F-02E2-88D907460C3C}"/>
                    </a:ext>
                  </a:extLst>
                </p14:cNvPr>
                <p14:cNvContentPartPr/>
                <p14:nvPr/>
              </p14:nvContentPartPr>
              <p14:xfrm>
                <a:off x="2350669" y="1123462"/>
                <a:ext cx="236520" cy="27972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98D669CA-BE34-A72F-02E2-88D907460C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42029" y="1114462"/>
                  <a:ext cx="254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E5523055-169E-8D36-EA4A-A69C77176BC2}"/>
                    </a:ext>
                  </a:extLst>
                </p14:cNvPr>
                <p14:cNvContentPartPr/>
                <p14:nvPr/>
              </p14:nvContentPartPr>
              <p14:xfrm>
                <a:off x="2527789" y="1335502"/>
                <a:ext cx="77400" cy="1620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E5523055-169E-8D36-EA4A-A69C77176BC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18789" y="1326502"/>
                  <a:ext cx="950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pieren 1122">
            <a:extLst>
              <a:ext uri="{FF2B5EF4-FFF2-40B4-BE49-F238E27FC236}">
                <a16:creationId xmlns:a16="http://schemas.microsoft.com/office/drawing/2014/main" id="{F80EF26B-619F-B449-8936-6E13D00208EC}"/>
              </a:ext>
            </a:extLst>
          </p:cNvPr>
          <p:cNvGrpSpPr/>
          <p:nvPr/>
        </p:nvGrpSpPr>
        <p:grpSpPr>
          <a:xfrm>
            <a:off x="2749909" y="1074142"/>
            <a:ext cx="748800" cy="374760"/>
            <a:chOff x="2749909" y="1074142"/>
            <a:chExt cx="7488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32A419C-03B5-CEB2-F40B-FE3E1F31ACAE}"/>
                    </a:ext>
                  </a:extLst>
                </p14:cNvPr>
                <p14:cNvContentPartPr/>
                <p14:nvPr/>
              </p14:nvContentPartPr>
              <p14:xfrm>
                <a:off x="2749909" y="1199782"/>
                <a:ext cx="96840" cy="16344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32A419C-03B5-CEB2-F40B-FE3E1F31AC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40909" y="1190782"/>
                  <a:ext cx="114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A5C450E3-192E-3F29-667C-259F0B6DA263}"/>
                    </a:ext>
                  </a:extLst>
                </p14:cNvPr>
                <p14:cNvContentPartPr/>
                <p14:nvPr/>
              </p14:nvContentPartPr>
              <p14:xfrm>
                <a:off x="2862229" y="1390222"/>
                <a:ext cx="18000" cy="5868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A5C450E3-192E-3F29-667C-259F0B6DA26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53229" y="1381222"/>
                  <a:ext cx="3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723501BE-80D2-DD3A-0637-D6370B198DA0}"/>
                    </a:ext>
                  </a:extLst>
                </p14:cNvPr>
                <p14:cNvContentPartPr/>
                <p14:nvPr/>
              </p14:nvContentPartPr>
              <p14:xfrm>
                <a:off x="2987149" y="1212022"/>
                <a:ext cx="74160" cy="15372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723501BE-80D2-DD3A-0637-D6370B198DA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78149" y="1203022"/>
                  <a:ext cx="91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CAEC1A2D-C763-F38F-8479-C200B87D7749}"/>
                    </a:ext>
                  </a:extLst>
                </p14:cNvPr>
                <p14:cNvContentPartPr/>
                <p14:nvPr/>
              </p14:nvContentPartPr>
              <p14:xfrm>
                <a:off x="3136189" y="1178542"/>
                <a:ext cx="98640" cy="17820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CAEC1A2D-C763-F38F-8479-C200B87D774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27549" y="1169542"/>
                  <a:ext cx="11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1E6CF0A7-9140-4F16-8857-A758B1D8C22E}"/>
                    </a:ext>
                  </a:extLst>
                </p14:cNvPr>
                <p14:cNvContentPartPr/>
                <p14:nvPr/>
              </p14:nvContentPartPr>
              <p14:xfrm>
                <a:off x="3304669" y="1074142"/>
                <a:ext cx="99000" cy="11376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1E6CF0A7-9140-4F16-8857-A758B1D8C2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96029" y="1065502"/>
                  <a:ext cx="116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3C6DA303-CA7F-1E1F-B9F3-0DEF881FBBF3}"/>
                    </a:ext>
                  </a:extLst>
                </p14:cNvPr>
                <p14:cNvContentPartPr/>
                <p14:nvPr/>
              </p14:nvContentPartPr>
              <p14:xfrm>
                <a:off x="3433189" y="1204822"/>
                <a:ext cx="65520" cy="10620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3C6DA303-CA7F-1E1F-B9F3-0DEF881FBB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24549" y="1195822"/>
                  <a:ext cx="831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2" name="Gruppieren 1121">
            <a:extLst>
              <a:ext uri="{FF2B5EF4-FFF2-40B4-BE49-F238E27FC236}">
                <a16:creationId xmlns:a16="http://schemas.microsoft.com/office/drawing/2014/main" id="{17FE9811-0C16-B166-9D31-56B9227554A7}"/>
              </a:ext>
            </a:extLst>
          </p:cNvPr>
          <p:cNvGrpSpPr/>
          <p:nvPr/>
        </p:nvGrpSpPr>
        <p:grpSpPr>
          <a:xfrm>
            <a:off x="3660349" y="1000342"/>
            <a:ext cx="423360" cy="396360"/>
            <a:chOff x="3660349" y="1000342"/>
            <a:chExt cx="4233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CE27FA25-F616-5BEC-C317-6E3277165E60}"/>
                    </a:ext>
                  </a:extLst>
                </p14:cNvPr>
                <p14:cNvContentPartPr/>
                <p14:nvPr/>
              </p14:nvContentPartPr>
              <p14:xfrm>
                <a:off x="3660349" y="1176742"/>
                <a:ext cx="91080" cy="9684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CE27FA25-F616-5BEC-C317-6E3277165E6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51709" y="1168102"/>
                  <a:ext cx="108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D44383E5-1B4D-7EF7-47C8-B8F306104DC1}"/>
                    </a:ext>
                  </a:extLst>
                </p14:cNvPr>
                <p14:cNvContentPartPr/>
                <p14:nvPr/>
              </p14:nvContentPartPr>
              <p14:xfrm>
                <a:off x="3762949" y="1314262"/>
                <a:ext cx="19080" cy="8244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D44383E5-1B4D-7EF7-47C8-B8F306104DC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54309" y="1305262"/>
                  <a:ext cx="3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9AB09D7E-FF12-7F05-48B7-EFC185B0722F}"/>
                    </a:ext>
                  </a:extLst>
                </p14:cNvPr>
                <p14:cNvContentPartPr/>
                <p14:nvPr/>
              </p14:nvContentPartPr>
              <p14:xfrm>
                <a:off x="3868429" y="1000342"/>
                <a:ext cx="215280" cy="26820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9AB09D7E-FF12-7F05-48B7-EFC185B072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59789" y="991702"/>
                  <a:ext cx="23292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3" name="Gruppieren 1132">
            <a:extLst>
              <a:ext uri="{FF2B5EF4-FFF2-40B4-BE49-F238E27FC236}">
                <a16:creationId xmlns:a16="http://schemas.microsoft.com/office/drawing/2014/main" id="{E98B8F60-9349-5623-9BBC-02471F0B7789}"/>
              </a:ext>
            </a:extLst>
          </p:cNvPr>
          <p:cNvGrpSpPr/>
          <p:nvPr/>
        </p:nvGrpSpPr>
        <p:grpSpPr>
          <a:xfrm>
            <a:off x="4221229" y="975142"/>
            <a:ext cx="984600" cy="374400"/>
            <a:chOff x="4221229" y="975142"/>
            <a:chExt cx="9846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7D58C6DF-3559-B897-E71B-6E3ACA02D3BF}"/>
                    </a:ext>
                  </a:extLst>
                </p14:cNvPr>
                <p14:cNvContentPartPr/>
                <p14:nvPr/>
              </p14:nvContentPartPr>
              <p14:xfrm>
                <a:off x="4257229" y="1200862"/>
                <a:ext cx="26280" cy="10872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7D58C6DF-3559-B897-E71B-6E3ACA02D3B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48589" y="1191862"/>
                  <a:ext cx="43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3FD08E8D-2ACE-1837-81B8-3FFA86B7960E}"/>
                    </a:ext>
                  </a:extLst>
                </p14:cNvPr>
                <p14:cNvContentPartPr/>
                <p14:nvPr/>
              </p14:nvContentPartPr>
              <p14:xfrm>
                <a:off x="4221229" y="1218862"/>
                <a:ext cx="104760" cy="1116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3FD08E8D-2ACE-1837-81B8-3FFA86B796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212229" y="1209862"/>
                  <a:ext cx="12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B1FA3DF1-F3FB-2F6B-D7F7-E1A267CBDBC2}"/>
                    </a:ext>
                  </a:extLst>
                </p14:cNvPr>
                <p14:cNvContentPartPr/>
                <p14:nvPr/>
              </p14:nvContentPartPr>
              <p14:xfrm>
                <a:off x="4401229" y="1130662"/>
                <a:ext cx="152280" cy="21888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B1FA3DF1-F3FB-2F6B-D7F7-E1A267CBDBC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92229" y="1122022"/>
                  <a:ext cx="169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D7C32CD3-D037-CAD0-77FF-D3909501344D}"/>
                    </a:ext>
                  </a:extLst>
                </p14:cNvPr>
                <p14:cNvContentPartPr/>
                <p14:nvPr/>
              </p14:nvContentPartPr>
              <p14:xfrm>
                <a:off x="4650349" y="1120582"/>
                <a:ext cx="28080" cy="10188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D7C32CD3-D037-CAD0-77FF-D3909501344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41709" y="1111942"/>
                  <a:ext cx="45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B23B1445-26EF-B34D-E4F2-971E092E326F}"/>
                    </a:ext>
                  </a:extLst>
                </p14:cNvPr>
                <p14:cNvContentPartPr/>
                <p14:nvPr/>
              </p14:nvContentPartPr>
              <p14:xfrm>
                <a:off x="4750789" y="1066942"/>
                <a:ext cx="78840" cy="14616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B23B1445-26EF-B34D-E4F2-971E092E32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41789" y="1058302"/>
                  <a:ext cx="9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D2521CF5-68E9-2114-8B15-1DABD05AC04D}"/>
                    </a:ext>
                  </a:extLst>
                </p14:cNvPr>
                <p14:cNvContentPartPr/>
                <p14:nvPr/>
              </p14:nvContentPartPr>
              <p14:xfrm>
                <a:off x="4892629" y="975142"/>
                <a:ext cx="90000" cy="10800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D2521CF5-68E9-2114-8B15-1DABD05AC04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83629" y="966142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8AF51B6D-5F47-821D-0596-2919AED47F4C}"/>
                    </a:ext>
                  </a:extLst>
                </p14:cNvPr>
                <p14:cNvContentPartPr/>
                <p14:nvPr/>
              </p14:nvContentPartPr>
              <p14:xfrm>
                <a:off x="5124829" y="1103662"/>
                <a:ext cx="43200" cy="14724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8AF51B6D-5F47-821D-0596-2919AED47F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15829" y="1095022"/>
                  <a:ext cx="60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19232DA7-D3DE-699E-C98D-AAF8C3570623}"/>
                    </a:ext>
                  </a:extLst>
                </p14:cNvPr>
                <p14:cNvContentPartPr/>
                <p14:nvPr/>
              </p14:nvContentPartPr>
              <p14:xfrm>
                <a:off x="5096749" y="1180702"/>
                <a:ext cx="109080" cy="1224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19232DA7-D3DE-699E-C98D-AAF8C35706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88109" y="1171702"/>
                  <a:ext cx="126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8" name="Gruppieren 1137">
            <a:extLst>
              <a:ext uri="{FF2B5EF4-FFF2-40B4-BE49-F238E27FC236}">
                <a16:creationId xmlns:a16="http://schemas.microsoft.com/office/drawing/2014/main" id="{B00BFA26-61D8-FC13-2BC8-4AB9AC49E590}"/>
              </a:ext>
            </a:extLst>
          </p:cNvPr>
          <p:cNvGrpSpPr/>
          <p:nvPr/>
        </p:nvGrpSpPr>
        <p:grpSpPr>
          <a:xfrm>
            <a:off x="5394469" y="929782"/>
            <a:ext cx="542520" cy="330480"/>
            <a:chOff x="5394469" y="929782"/>
            <a:chExt cx="5425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E10F36EA-98BA-225E-0F62-477E2F347084}"/>
                    </a:ext>
                  </a:extLst>
                </p14:cNvPr>
                <p14:cNvContentPartPr/>
                <p14:nvPr/>
              </p14:nvContentPartPr>
              <p14:xfrm>
                <a:off x="5394469" y="1082422"/>
                <a:ext cx="85680" cy="10116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E10F36EA-98BA-225E-0F62-477E2F34708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85469" y="1073782"/>
                  <a:ext cx="103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7B24298A-2E64-17C2-90B7-F04D35B7691A}"/>
                    </a:ext>
                  </a:extLst>
                </p14:cNvPr>
                <p14:cNvContentPartPr/>
                <p14:nvPr/>
              </p14:nvContentPartPr>
              <p14:xfrm>
                <a:off x="5512549" y="1189342"/>
                <a:ext cx="23400" cy="7092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7B24298A-2E64-17C2-90B7-F04D35B7691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03909" y="1180702"/>
                  <a:ext cx="41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FFAF03BC-4E37-CA85-2962-A9B039F41529}"/>
                    </a:ext>
                  </a:extLst>
                </p14:cNvPr>
                <p14:cNvContentPartPr/>
                <p14:nvPr/>
              </p14:nvContentPartPr>
              <p14:xfrm>
                <a:off x="5641069" y="1036702"/>
                <a:ext cx="87480" cy="155880"/>
              </p14:xfrm>
            </p:contentPart>
          </mc:Choice>
          <mc:Fallback xmlns=""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FFAF03BC-4E37-CA85-2962-A9B039F4152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32069" y="1027702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FB22FEF2-224A-081E-F2BE-BA5210F6E6AA}"/>
                    </a:ext>
                  </a:extLst>
                </p14:cNvPr>
                <p14:cNvContentPartPr/>
                <p14:nvPr/>
              </p14:nvContentPartPr>
              <p14:xfrm>
                <a:off x="5798389" y="929782"/>
                <a:ext cx="138600" cy="11880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FB22FEF2-224A-081E-F2BE-BA5210F6E6A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789749" y="920782"/>
                  <a:ext cx="1562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9" name="Gruppieren 1148">
            <a:extLst>
              <a:ext uri="{FF2B5EF4-FFF2-40B4-BE49-F238E27FC236}">
                <a16:creationId xmlns:a16="http://schemas.microsoft.com/office/drawing/2014/main" id="{92B11B65-6EC1-D4AA-120B-427222FFCBF2}"/>
              </a:ext>
            </a:extLst>
          </p:cNvPr>
          <p:cNvGrpSpPr/>
          <p:nvPr/>
        </p:nvGrpSpPr>
        <p:grpSpPr>
          <a:xfrm>
            <a:off x="5956429" y="997822"/>
            <a:ext cx="828720" cy="269280"/>
            <a:chOff x="5956429" y="997822"/>
            <a:chExt cx="8287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B14E5CEE-8F47-7A16-CA22-989808A4D081}"/>
                    </a:ext>
                  </a:extLst>
                </p14:cNvPr>
                <p14:cNvContentPartPr/>
                <p14:nvPr/>
              </p14:nvContentPartPr>
              <p14:xfrm>
                <a:off x="5956429" y="1139302"/>
                <a:ext cx="108360" cy="3528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B14E5CEE-8F47-7A16-CA22-989808A4D0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47429" y="1130302"/>
                  <a:ext cx="12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8503BD4-EEA8-3DB8-8A6D-A4D355F77F44}"/>
                    </a:ext>
                  </a:extLst>
                </p14:cNvPr>
                <p14:cNvContentPartPr/>
                <p14:nvPr/>
              </p14:nvContentPartPr>
              <p14:xfrm>
                <a:off x="5961109" y="1181782"/>
                <a:ext cx="84960" cy="972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8503BD4-EEA8-3DB8-8A6D-A4D355F77F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52109" y="1172782"/>
                  <a:ext cx="102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2DA0F638-679F-D64E-D9CE-4D03D6B5E539}"/>
                    </a:ext>
                  </a:extLst>
                </p14:cNvPr>
                <p14:cNvContentPartPr/>
                <p14:nvPr/>
              </p14:nvContentPartPr>
              <p14:xfrm>
                <a:off x="6179269" y="1064422"/>
                <a:ext cx="87480" cy="11160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2DA0F638-679F-D64E-D9CE-4D03D6B5E53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70629" y="1055782"/>
                  <a:ext cx="10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AB13ED6C-5A84-2F6D-4D1A-7C9B84FAADB3}"/>
                    </a:ext>
                  </a:extLst>
                </p14:cNvPr>
                <p14:cNvContentPartPr/>
                <p14:nvPr/>
              </p14:nvContentPartPr>
              <p14:xfrm>
                <a:off x="6303109" y="1177462"/>
                <a:ext cx="22680" cy="8964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AB13ED6C-5A84-2F6D-4D1A-7C9B84FAADB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94469" y="1168822"/>
                  <a:ext cx="40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E155E506-25D3-6ECD-A8AB-5988D25CBFBE}"/>
                    </a:ext>
                  </a:extLst>
                </p14:cNvPr>
                <p14:cNvContentPartPr/>
                <p14:nvPr/>
              </p14:nvContentPartPr>
              <p14:xfrm>
                <a:off x="6404269" y="1038502"/>
                <a:ext cx="63000" cy="12204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E155E506-25D3-6ECD-A8AB-5988D25CBF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95269" y="1029502"/>
                  <a:ext cx="80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66B9444D-5DE2-914D-F6A4-4C2C273ED071}"/>
                    </a:ext>
                  </a:extLst>
                </p14:cNvPr>
                <p14:cNvContentPartPr/>
                <p14:nvPr/>
              </p14:nvContentPartPr>
              <p14:xfrm>
                <a:off x="6539629" y="1012582"/>
                <a:ext cx="75960" cy="16056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66B9444D-5DE2-914D-F6A4-4C2C273ED0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30989" y="1003582"/>
                  <a:ext cx="93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75DF67A2-5F15-91D4-8885-7399DA89F22B}"/>
                    </a:ext>
                  </a:extLst>
                </p14:cNvPr>
                <p14:cNvContentPartPr/>
                <p14:nvPr/>
              </p14:nvContentPartPr>
              <p14:xfrm>
                <a:off x="6683269" y="1010782"/>
                <a:ext cx="73440" cy="15660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75DF67A2-5F15-91D4-8885-7399DA89F22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74629" y="1001782"/>
                  <a:ext cx="91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9E5BD3A7-E60C-2945-993D-1B7F7AF36A0B}"/>
                    </a:ext>
                  </a:extLst>
                </p14:cNvPr>
                <p14:cNvContentPartPr/>
                <p14:nvPr/>
              </p14:nvContentPartPr>
              <p14:xfrm>
                <a:off x="6699829" y="997822"/>
                <a:ext cx="85320" cy="432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9E5BD3A7-E60C-2945-993D-1B7F7AF36A0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91189" y="989182"/>
                  <a:ext cx="1029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2" name="Gruppieren 1151">
            <a:extLst>
              <a:ext uri="{FF2B5EF4-FFF2-40B4-BE49-F238E27FC236}">
                <a16:creationId xmlns:a16="http://schemas.microsoft.com/office/drawing/2014/main" id="{6ABFEB58-4931-5556-8102-5E9E28DB3A12}"/>
              </a:ext>
            </a:extLst>
          </p:cNvPr>
          <p:cNvGrpSpPr/>
          <p:nvPr/>
        </p:nvGrpSpPr>
        <p:grpSpPr>
          <a:xfrm>
            <a:off x="271309" y="2073862"/>
            <a:ext cx="218520" cy="286200"/>
            <a:chOff x="271309" y="2073862"/>
            <a:chExt cx="2185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C1226111-8589-0A02-AEE7-983D6EF8F5FE}"/>
                    </a:ext>
                  </a:extLst>
                </p14:cNvPr>
                <p14:cNvContentPartPr/>
                <p14:nvPr/>
              </p14:nvContentPartPr>
              <p14:xfrm>
                <a:off x="271309" y="2137942"/>
                <a:ext cx="129960" cy="13860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C1226111-8589-0A02-AEE7-983D6EF8F5F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2669" y="2129302"/>
                  <a:ext cx="147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8A50FEFB-7D87-5883-9E70-E53ED7E88253}"/>
                    </a:ext>
                  </a:extLst>
                </p14:cNvPr>
                <p14:cNvContentPartPr/>
                <p14:nvPr/>
              </p14:nvContentPartPr>
              <p14:xfrm>
                <a:off x="408109" y="2073862"/>
                <a:ext cx="81720" cy="28620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8A50FEFB-7D87-5883-9E70-E53ED7E882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9109" y="2064862"/>
                  <a:ext cx="993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8" name="Gruppieren 1167">
            <a:extLst>
              <a:ext uri="{FF2B5EF4-FFF2-40B4-BE49-F238E27FC236}">
                <a16:creationId xmlns:a16="http://schemas.microsoft.com/office/drawing/2014/main" id="{C165E09B-106A-7186-2A64-3318412C9191}"/>
              </a:ext>
            </a:extLst>
          </p:cNvPr>
          <p:cNvGrpSpPr/>
          <p:nvPr/>
        </p:nvGrpSpPr>
        <p:grpSpPr>
          <a:xfrm>
            <a:off x="645349" y="2100142"/>
            <a:ext cx="464040" cy="203040"/>
            <a:chOff x="645349" y="2100142"/>
            <a:chExt cx="46404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06259356-3D14-EBB5-67E4-AEADE0675BC2}"/>
                    </a:ext>
                  </a:extLst>
                </p14:cNvPr>
                <p14:cNvContentPartPr/>
                <p14:nvPr/>
              </p14:nvContentPartPr>
              <p14:xfrm>
                <a:off x="728509" y="2109142"/>
                <a:ext cx="13680" cy="12924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06259356-3D14-EBB5-67E4-AEADE0675B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19509" y="2100502"/>
                  <a:ext cx="3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0AADCEA6-CDDA-10DE-9643-B5F004D2DC46}"/>
                    </a:ext>
                  </a:extLst>
                </p14:cNvPr>
                <p14:cNvContentPartPr/>
                <p14:nvPr/>
              </p14:nvContentPartPr>
              <p14:xfrm>
                <a:off x="645349" y="2100142"/>
                <a:ext cx="143280" cy="20304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0AADCEA6-CDDA-10DE-9643-B5F004D2DC4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6709" y="2091502"/>
                  <a:ext cx="16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0D0B8328-4992-3014-8923-DFB1234D1677}"/>
                    </a:ext>
                  </a:extLst>
                </p14:cNvPr>
                <p14:cNvContentPartPr/>
                <p14:nvPr/>
              </p14:nvContentPartPr>
              <p14:xfrm>
                <a:off x="835789" y="2153782"/>
                <a:ext cx="128880" cy="10728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0D0B8328-4992-3014-8923-DFB1234D16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6789" y="2144782"/>
                  <a:ext cx="146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5A048996-B9F6-F28B-4FEC-656A0F277144}"/>
                    </a:ext>
                  </a:extLst>
                </p14:cNvPr>
                <p14:cNvContentPartPr/>
                <p14:nvPr/>
              </p14:nvContentPartPr>
              <p14:xfrm>
                <a:off x="1025149" y="2132182"/>
                <a:ext cx="84240" cy="11808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5A048996-B9F6-F28B-4FEC-656A0F2771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6509" y="2123542"/>
                  <a:ext cx="1018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7" name="Gruppieren 1166">
            <a:extLst>
              <a:ext uri="{FF2B5EF4-FFF2-40B4-BE49-F238E27FC236}">
                <a16:creationId xmlns:a16="http://schemas.microsoft.com/office/drawing/2014/main" id="{A2754024-8681-9582-91B9-939CC61D4F91}"/>
              </a:ext>
            </a:extLst>
          </p:cNvPr>
          <p:cNvGrpSpPr/>
          <p:nvPr/>
        </p:nvGrpSpPr>
        <p:grpSpPr>
          <a:xfrm>
            <a:off x="1426549" y="1986742"/>
            <a:ext cx="613080" cy="219240"/>
            <a:chOff x="1426549" y="1986742"/>
            <a:chExt cx="6130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70083AAC-CD32-3871-DDC2-8CE491560C45}"/>
                    </a:ext>
                  </a:extLst>
                </p14:cNvPr>
                <p14:cNvContentPartPr/>
                <p14:nvPr/>
              </p14:nvContentPartPr>
              <p14:xfrm>
                <a:off x="1426549" y="2044702"/>
                <a:ext cx="112320" cy="15192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70083AAC-CD32-3871-DDC2-8CE491560C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7909" y="2035702"/>
                  <a:ext cx="129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A5229784-585C-A049-9219-D009A6F677BC}"/>
                    </a:ext>
                  </a:extLst>
                </p14:cNvPr>
                <p14:cNvContentPartPr/>
                <p14:nvPr/>
              </p14:nvContentPartPr>
              <p14:xfrm>
                <a:off x="1658389" y="1998262"/>
                <a:ext cx="114840" cy="20772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A5229784-585C-A049-9219-D009A6F677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49389" y="1989262"/>
                  <a:ext cx="13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CAC6B096-47D1-A54A-CCF8-5865D6A0E340}"/>
                    </a:ext>
                  </a:extLst>
                </p14:cNvPr>
                <p14:cNvContentPartPr/>
                <p14:nvPr/>
              </p14:nvContentPartPr>
              <p14:xfrm>
                <a:off x="1675669" y="1986742"/>
                <a:ext cx="138960" cy="17028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CAC6B096-47D1-A54A-CCF8-5865D6A0E34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67029" y="1977742"/>
                  <a:ext cx="156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B726CD9E-3E51-0435-D923-887D7F3D54B1}"/>
                    </a:ext>
                  </a:extLst>
                </p14:cNvPr>
                <p14:cNvContentPartPr/>
                <p14:nvPr/>
              </p14:nvContentPartPr>
              <p14:xfrm>
                <a:off x="1887349" y="2029222"/>
                <a:ext cx="152280" cy="10008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B726CD9E-3E51-0435-D923-887D7F3D54B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78709" y="2020582"/>
                  <a:ext cx="16992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id="{007C5772-41B3-7F88-2E47-C161EB4D85EF}"/>
                  </a:ext>
                </a:extLst>
              </p14:cNvPr>
              <p14:cNvContentPartPr/>
              <p14:nvPr/>
            </p14:nvContentPartPr>
            <p14:xfrm>
              <a:off x="2255629" y="2086462"/>
              <a:ext cx="100440" cy="26280"/>
            </p14:xfrm>
          </p:contentPart>
        </mc:Choice>
        <mc:Fallback xmlns=""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007C5772-41B3-7F88-2E47-C161EB4D85E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246989" y="2077822"/>
                <a:ext cx="1180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6" name="Gruppieren 1165">
            <a:extLst>
              <a:ext uri="{FF2B5EF4-FFF2-40B4-BE49-F238E27FC236}">
                <a16:creationId xmlns:a16="http://schemas.microsoft.com/office/drawing/2014/main" id="{22E1545E-B9B9-C357-2B08-7B81579EEB16}"/>
              </a:ext>
            </a:extLst>
          </p:cNvPr>
          <p:cNvGrpSpPr/>
          <p:nvPr/>
        </p:nvGrpSpPr>
        <p:grpSpPr>
          <a:xfrm>
            <a:off x="2643349" y="1925902"/>
            <a:ext cx="611280" cy="216000"/>
            <a:chOff x="2643349" y="1925902"/>
            <a:chExt cx="61128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50849F9F-635D-1C23-D56F-89825E4C3BF8}"/>
                    </a:ext>
                  </a:extLst>
                </p14:cNvPr>
                <p14:cNvContentPartPr/>
                <p14:nvPr/>
              </p14:nvContentPartPr>
              <p14:xfrm>
                <a:off x="2643349" y="1997182"/>
                <a:ext cx="97200" cy="12420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50849F9F-635D-1C23-D56F-89825E4C3BF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34349" y="1988182"/>
                  <a:ext cx="11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2FF9A5D-276C-2E99-7B4F-AA26B949F475}"/>
                    </a:ext>
                  </a:extLst>
                </p14:cNvPr>
                <p14:cNvContentPartPr/>
                <p14:nvPr/>
              </p14:nvContentPartPr>
              <p14:xfrm>
                <a:off x="2865109" y="1967302"/>
                <a:ext cx="82800" cy="15264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2FF9A5D-276C-2E99-7B4F-AA26B949F47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6469" y="1958662"/>
                  <a:ext cx="100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C345706F-824F-2B7C-486B-5D5B2C0E8A78}"/>
                    </a:ext>
                  </a:extLst>
                </p14:cNvPr>
                <p14:cNvContentPartPr/>
                <p14:nvPr/>
              </p14:nvContentPartPr>
              <p14:xfrm>
                <a:off x="2871949" y="1925902"/>
                <a:ext cx="140400" cy="18468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C345706F-824F-2B7C-486B-5D5B2C0E8A7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2949" y="1916902"/>
                  <a:ext cx="158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EEF105A0-5BDE-39BF-11F0-C9C66ADEFFCE}"/>
                    </a:ext>
                  </a:extLst>
                </p14:cNvPr>
                <p14:cNvContentPartPr/>
                <p14:nvPr/>
              </p14:nvContentPartPr>
              <p14:xfrm>
                <a:off x="3124309" y="1943542"/>
                <a:ext cx="130320" cy="19836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EEF105A0-5BDE-39BF-11F0-C9C66ADEFFC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15309" y="1934542"/>
                  <a:ext cx="1479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7" name="Gruppieren 1176">
            <a:extLst>
              <a:ext uri="{FF2B5EF4-FFF2-40B4-BE49-F238E27FC236}">
                <a16:creationId xmlns:a16="http://schemas.microsoft.com/office/drawing/2014/main" id="{A066AF32-7112-AD2D-71DF-9E6EAB237D0B}"/>
              </a:ext>
            </a:extLst>
          </p:cNvPr>
          <p:cNvGrpSpPr/>
          <p:nvPr/>
        </p:nvGrpSpPr>
        <p:grpSpPr>
          <a:xfrm>
            <a:off x="3614629" y="1889902"/>
            <a:ext cx="592560" cy="197280"/>
            <a:chOff x="3614629" y="1889902"/>
            <a:chExt cx="5925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FFFCCF4E-D9B5-B3FC-803E-1E41E83CE987}"/>
                    </a:ext>
                  </a:extLst>
                </p14:cNvPr>
                <p14:cNvContentPartPr/>
                <p14:nvPr/>
              </p14:nvContentPartPr>
              <p14:xfrm>
                <a:off x="3614629" y="1928782"/>
                <a:ext cx="69480" cy="158400"/>
              </p14:xfrm>
            </p:contentPart>
          </mc:Choice>
          <mc:Fallback xmlns=""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FFFCCF4E-D9B5-B3FC-803E-1E41E83CE9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05629" y="1919782"/>
                  <a:ext cx="87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C56229C5-B9A3-435C-3010-C5972594B81A}"/>
                    </a:ext>
                  </a:extLst>
                </p14:cNvPr>
                <p14:cNvContentPartPr/>
                <p14:nvPr/>
              </p14:nvContentPartPr>
              <p14:xfrm>
                <a:off x="3735589" y="1934182"/>
                <a:ext cx="210600" cy="11232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C56229C5-B9A3-435C-3010-C5972594B81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26589" y="1925542"/>
                  <a:ext cx="228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05299356-F87D-C23A-55B5-C904A0B1D947}"/>
                    </a:ext>
                  </a:extLst>
                </p14:cNvPr>
                <p14:cNvContentPartPr/>
                <p14:nvPr/>
              </p14:nvContentPartPr>
              <p14:xfrm>
                <a:off x="3941869" y="1889902"/>
                <a:ext cx="131400" cy="15552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05299356-F87D-C23A-55B5-C904A0B1D94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33229" y="1881262"/>
                  <a:ext cx="149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0EC89209-A90A-F621-2A08-E5CCE2EDADD9}"/>
                    </a:ext>
                  </a:extLst>
                </p14:cNvPr>
                <p14:cNvContentPartPr/>
                <p14:nvPr/>
              </p14:nvContentPartPr>
              <p14:xfrm>
                <a:off x="4126189" y="1914382"/>
                <a:ext cx="81000" cy="10908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0EC89209-A90A-F621-2A08-E5CCE2EDAD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17189" y="1905742"/>
                  <a:ext cx="9864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173" name="Freihand 1172">
                <a:extLst>
                  <a:ext uri="{FF2B5EF4-FFF2-40B4-BE49-F238E27FC236}">
                    <a16:creationId xmlns:a16="http://schemas.microsoft.com/office/drawing/2014/main" id="{D52672AC-E856-47A9-4FB6-C820964CB7D5}"/>
                  </a:ext>
                </a:extLst>
              </p14:cNvPr>
              <p14:cNvContentPartPr/>
              <p14:nvPr/>
            </p14:nvContentPartPr>
            <p14:xfrm>
              <a:off x="4580869" y="1869742"/>
              <a:ext cx="324000" cy="126720"/>
            </p14:xfrm>
          </p:contentPart>
        </mc:Choice>
        <mc:Fallback xmlns="">
          <p:pic>
            <p:nvPicPr>
              <p:cNvPr id="1173" name="Freihand 1172">
                <a:extLst>
                  <a:ext uri="{FF2B5EF4-FFF2-40B4-BE49-F238E27FC236}">
                    <a16:creationId xmlns:a16="http://schemas.microsoft.com/office/drawing/2014/main" id="{D52672AC-E856-47A9-4FB6-C820964CB7D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571869" y="1860742"/>
                <a:ext cx="3416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6" name="Gruppieren 1175">
            <a:extLst>
              <a:ext uri="{FF2B5EF4-FFF2-40B4-BE49-F238E27FC236}">
                <a16:creationId xmlns:a16="http://schemas.microsoft.com/office/drawing/2014/main" id="{2D1E2599-B159-FB85-AB6D-BC87EE73009C}"/>
              </a:ext>
            </a:extLst>
          </p:cNvPr>
          <p:cNvGrpSpPr/>
          <p:nvPr/>
        </p:nvGrpSpPr>
        <p:grpSpPr>
          <a:xfrm>
            <a:off x="5096029" y="1718182"/>
            <a:ext cx="537840" cy="202320"/>
            <a:chOff x="5096029" y="1718182"/>
            <a:chExt cx="5378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74" name="Freihand 1173">
                  <a:extLst>
                    <a:ext uri="{FF2B5EF4-FFF2-40B4-BE49-F238E27FC236}">
                      <a16:creationId xmlns:a16="http://schemas.microsoft.com/office/drawing/2014/main" id="{898F1BA4-A4EA-C5FA-FA9B-CE3F19065641}"/>
                    </a:ext>
                  </a:extLst>
                </p14:cNvPr>
                <p14:cNvContentPartPr/>
                <p14:nvPr/>
              </p14:nvContentPartPr>
              <p14:xfrm>
                <a:off x="5096029" y="1718182"/>
                <a:ext cx="115560" cy="202320"/>
              </p14:xfrm>
            </p:contentPart>
          </mc:Choice>
          <mc:Fallback xmlns="">
            <p:pic>
              <p:nvPicPr>
                <p:cNvPr id="1174" name="Freihand 1173">
                  <a:extLst>
                    <a:ext uri="{FF2B5EF4-FFF2-40B4-BE49-F238E27FC236}">
                      <a16:creationId xmlns:a16="http://schemas.microsoft.com/office/drawing/2014/main" id="{898F1BA4-A4EA-C5FA-FA9B-CE3F1906564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87389" y="1709182"/>
                  <a:ext cx="133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BCDEE1D1-AAE8-EED3-D7FA-773CF8905836}"/>
                    </a:ext>
                  </a:extLst>
                </p14:cNvPr>
                <p14:cNvContentPartPr/>
                <p14:nvPr/>
              </p14:nvContentPartPr>
              <p14:xfrm>
                <a:off x="5236069" y="1800262"/>
                <a:ext cx="397800" cy="11628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BCDEE1D1-AAE8-EED3-D7FA-773CF890583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27069" y="1791262"/>
                  <a:ext cx="415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5" name="Gruppieren 1184">
            <a:extLst>
              <a:ext uri="{FF2B5EF4-FFF2-40B4-BE49-F238E27FC236}">
                <a16:creationId xmlns:a16="http://schemas.microsoft.com/office/drawing/2014/main" id="{B5B560E1-3A84-C3AB-B4DD-45F42FC46338}"/>
              </a:ext>
            </a:extLst>
          </p:cNvPr>
          <p:cNvGrpSpPr/>
          <p:nvPr/>
        </p:nvGrpSpPr>
        <p:grpSpPr>
          <a:xfrm>
            <a:off x="5921869" y="1665982"/>
            <a:ext cx="493560" cy="358560"/>
            <a:chOff x="5921869" y="1665982"/>
            <a:chExt cx="49356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089AB77D-3D37-577B-B0BE-B8FBC1216805}"/>
                    </a:ext>
                  </a:extLst>
                </p14:cNvPr>
                <p14:cNvContentPartPr/>
                <p14:nvPr/>
              </p14:nvContentPartPr>
              <p14:xfrm>
                <a:off x="5921869" y="1771822"/>
                <a:ext cx="232560" cy="10044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089AB77D-3D37-577B-B0BE-B8FBC121680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12869" y="1763182"/>
                  <a:ext cx="25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87F0CF90-A01E-21F4-4113-465A2C6F379F}"/>
                    </a:ext>
                  </a:extLst>
                </p14:cNvPr>
                <p14:cNvContentPartPr/>
                <p14:nvPr/>
              </p14:nvContentPartPr>
              <p14:xfrm>
                <a:off x="6212029" y="1665982"/>
                <a:ext cx="203400" cy="35856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87F0CF90-A01E-21F4-4113-465A2C6F379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03389" y="1657342"/>
                  <a:ext cx="22104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9" name="Gruppieren 1188">
            <a:extLst>
              <a:ext uri="{FF2B5EF4-FFF2-40B4-BE49-F238E27FC236}">
                <a16:creationId xmlns:a16="http://schemas.microsoft.com/office/drawing/2014/main" id="{05FAFE88-6EA4-1301-471E-CB2AF444AE1D}"/>
              </a:ext>
            </a:extLst>
          </p:cNvPr>
          <p:cNvGrpSpPr/>
          <p:nvPr/>
        </p:nvGrpSpPr>
        <p:grpSpPr>
          <a:xfrm>
            <a:off x="6689029" y="1624222"/>
            <a:ext cx="1092600" cy="260640"/>
            <a:chOff x="6689029" y="1624222"/>
            <a:chExt cx="10926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707E7B70-6E13-8612-FE06-8E57D41879ED}"/>
                    </a:ext>
                  </a:extLst>
                </p14:cNvPr>
                <p14:cNvContentPartPr/>
                <p14:nvPr/>
              </p14:nvContentPartPr>
              <p14:xfrm>
                <a:off x="6689029" y="1753822"/>
                <a:ext cx="155520" cy="11952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707E7B70-6E13-8612-FE06-8E57D41879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680389" y="1745182"/>
                  <a:ext cx="17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05448A22-6893-DBAB-47D2-3997BDA30EF9}"/>
                    </a:ext>
                  </a:extLst>
                </p14:cNvPr>
                <p14:cNvContentPartPr/>
                <p14:nvPr/>
              </p14:nvContentPartPr>
              <p14:xfrm>
                <a:off x="7405069" y="1759582"/>
                <a:ext cx="111960" cy="8928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05448A22-6893-DBAB-47D2-3997BDA30E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396429" y="1750582"/>
                  <a:ext cx="12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86" name="Freihand 1185">
                  <a:extLst>
                    <a:ext uri="{FF2B5EF4-FFF2-40B4-BE49-F238E27FC236}">
                      <a16:creationId xmlns:a16="http://schemas.microsoft.com/office/drawing/2014/main" id="{21152CAE-C015-9A8F-06BA-46A6D6FFA59A}"/>
                    </a:ext>
                  </a:extLst>
                </p14:cNvPr>
                <p14:cNvContentPartPr/>
                <p14:nvPr/>
              </p14:nvContentPartPr>
              <p14:xfrm>
                <a:off x="7573189" y="1624222"/>
                <a:ext cx="123840" cy="260640"/>
              </p14:xfrm>
            </p:contentPart>
          </mc:Choice>
          <mc:Fallback xmlns="">
            <p:pic>
              <p:nvPicPr>
                <p:cNvPr id="1186" name="Freihand 1185">
                  <a:extLst>
                    <a:ext uri="{FF2B5EF4-FFF2-40B4-BE49-F238E27FC236}">
                      <a16:creationId xmlns:a16="http://schemas.microsoft.com/office/drawing/2014/main" id="{21152CAE-C015-9A8F-06BA-46A6D6FFA59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64549" y="1615222"/>
                  <a:ext cx="141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D9804EDC-C183-C533-B600-27079C4465E0}"/>
                    </a:ext>
                  </a:extLst>
                </p14:cNvPr>
                <p14:cNvContentPartPr/>
                <p14:nvPr/>
              </p14:nvContentPartPr>
              <p14:xfrm>
                <a:off x="7694509" y="1625302"/>
                <a:ext cx="87120" cy="24408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D9804EDC-C183-C533-B600-27079C4465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85869" y="1616302"/>
                  <a:ext cx="10476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2" name="Gruppieren 1191">
            <a:extLst>
              <a:ext uri="{FF2B5EF4-FFF2-40B4-BE49-F238E27FC236}">
                <a16:creationId xmlns:a16="http://schemas.microsoft.com/office/drawing/2014/main" id="{F5850F5D-6EAE-9628-029F-DD9029D68E09}"/>
              </a:ext>
            </a:extLst>
          </p:cNvPr>
          <p:cNvGrpSpPr/>
          <p:nvPr/>
        </p:nvGrpSpPr>
        <p:grpSpPr>
          <a:xfrm>
            <a:off x="7052269" y="1717102"/>
            <a:ext cx="258120" cy="153720"/>
            <a:chOff x="7052269" y="1717102"/>
            <a:chExt cx="25812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B9691456-DDEC-67FB-1C79-718D782678F9}"/>
                    </a:ext>
                  </a:extLst>
                </p14:cNvPr>
                <p14:cNvContentPartPr/>
                <p14:nvPr/>
              </p14:nvContentPartPr>
              <p14:xfrm>
                <a:off x="7052269" y="1717102"/>
                <a:ext cx="90000" cy="153720"/>
              </p14:xfrm>
            </p:contentPart>
          </mc:Choice>
          <mc:Fallback xmlns=""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B9691456-DDEC-67FB-1C79-718D782678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43269" y="1708102"/>
                  <a:ext cx="107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1CE8292F-E1D1-00E0-0A88-4F19157ADC85}"/>
                    </a:ext>
                  </a:extLst>
                </p14:cNvPr>
                <p14:cNvContentPartPr/>
                <p14:nvPr/>
              </p14:nvContentPartPr>
              <p14:xfrm>
                <a:off x="7193029" y="1744822"/>
                <a:ext cx="117360" cy="9936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1CE8292F-E1D1-00E0-0A88-4F19157ADC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84389" y="1735822"/>
                  <a:ext cx="1350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7" name="Gruppieren 1196">
            <a:extLst>
              <a:ext uri="{FF2B5EF4-FFF2-40B4-BE49-F238E27FC236}">
                <a16:creationId xmlns:a16="http://schemas.microsoft.com/office/drawing/2014/main" id="{680D64E1-4A95-BFFB-35AD-0CCA80EA2C14}"/>
              </a:ext>
            </a:extLst>
          </p:cNvPr>
          <p:cNvGrpSpPr/>
          <p:nvPr/>
        </p:nvGrpSpPr>
        <p:grpSpPr>
          <a:xfrm>
            <a:off x="7978909" y="1651582"/>
            <a:ext cx="889560" cy="194040"/>
            <a:chOff x="7978909" y="1651582"/>
            <a:chExt cx="88956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C0946AD5-E0B2-FAB5-7536-0E18654F3A72}"/>
                    </a:ext>
                  </a:extLst>
                </p14:cNvPr>
                <p14:cNvContentPartPr/>
                <p14:nvPr/>
              </p14:nvContentPartPr>
              <p14:xfrm>
                <a:off x="7978909" y="1731142"/>
                <a:ext cx="109080" cy="11160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C0946AD5-E0B2-FAB5-7536-0E18654F3A7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9909" y="1722142"/>
                  <a:ext cx="126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AB31E984-9FE7-F922-ED1A-1C393F09FC97}"/>
                    </a:ext>
                  </a:extLst>
                </p14:cNvPr>
                <p14:cNvContentPartPr/>
                <p14:nvPr/>
              </p14:nvContentPartPr>
              <p14:xfrm>
                <a:off x="8150269" y="1709542"/>
                <a:ext cx="368640" cy="13608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AB31E984-9FE7-F922-ED1A-1C393F09FC9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41269" y="1700542"/>
                  <a:ext cx="386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76B96BD8-DCB3-590B-E7E9-566AF34A5A63}"/>
                    </a:ext>
                  </a:extLst>
                </p14:cNvPr>
                <p14:cNvContentPartPr/>
                <p14:nvPr/>
              </p14:nvContentPartPr>
              <p14:xfrm>
                <a:off x="8584789" y="1651582"/>
                <a:ext cx="79200" cy="191520"/>
              </p14:xfrm>
            </p:contentPart>
          </mc:Choice>
          <mc:Fallback xmlns=""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76B96BD8-DCB3-590B-E7E9-566AF34A5A6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76149" y="1642942"/>
                  <a:ext cx="96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1AD863B4-269E-55DF-98E0-395FC76E3FDE}"/>
                    </a:ext>
                  </a:extLst>
                </p14:cNvPr>
                <p14:cNvContentPartPr/>
                <p14:nvPr/>
              </p14:nvContentPartPr>
              <p14:xfrm>
                <a:off x="8699629" y="1757422"/>
                <a:ext cx="168840" cy="8388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1AD863B4-269E-55DF-98E0-395FC76E3F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90989" y="1748782"/>
                  <a:ext cx="18648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198" name="Freihand 1197">
                <a:extLst>
                  <a:ext uri="{FF2B5EF4-FFF2-40B4-BE49-F238E27FC236}">
                    <a16:creationId xmlns:a16="http://schemas.microsoft.com/office/drawing/2014/main" id="{0DDEA362-2E78-130B-B508-A8FBE8D94BA2}"/>
                  </a:ext>
                </a:extLst>
              </p14:cNvPr>
              <p14:cNvContentPartPr/>
              <p14:nvPr/>
            </p14:nvContentPartPr>
            <p14:xfrm>
              <a:off x="9104269" y="1632142"/>
              <a:ext cx="265320" cy="421560"/>
            </p14:xfrm>
          </p:contentPart>
        </mc:Choice>
        <mc:Fallback xmlns="">
          <p:pic>
            <p:nvPicPr>
              <p:cNvPr id="1198" name="Freihand 1197">
                <a:extLst>
                  <a:ext uri="{FF2B5EF4-FFF2-40B4-BE49-F238E27FC236}">
                    <a16:creationId xmlns:a16="http://schemas.microsoft.com/office/drawing/2014/main" id="{0DDEA362-2E78-130B-B508-A8FBE8D94BA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095629" y="1623142"/>
                <a:ext cx="28296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2" name="Gruppieren 1201">
            <a:extLst>
              <a:ext uri="{FF2B5EF4-FFF2-40B4-BE49-F238E27FC236}">
                <a16:creationId xmlns:a16="http://schemas.microsoft.com/office/drawing/2014/main" id="{3653F5C0-ED86-7556-0ABA-98CEC9828D79}"/>
              </a:ext>
            </a:extLst>
          </p:cNvPr>
          <p:cNvGrpSpPr/>
          <p:nvPr/>
        </p:nvGrpSpPr>
        <p:grpSpPr>
          <a:xfrm>
            <a:off x="9617989" y="1560502"/>
            <a:ext cx="673560" cy="315360"/>
            <a:chOff x="9617989" y="1560502"/>
            <a:chExt cx="67356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55937223-49B1-67FE-2064-634BF7324388}"/>
                    </a:ext>
                  </a:extLst>
                </p14:cNvPr>
                <p14:cNvContentPartPr/>
                <p14:nvPr/>
              </p14:nvContentPartPr>
              <p14:xfrm>
                <a:off x="9617989" y="1560502"/>
                <a:ext cx="563400" cy="31536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55937223-49B1-67FE-2064-634BF73243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09349" y="1551862"/>
                  <a:ext cx="5810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35594E50-74D3-734B-3763-76BD2AE50DDE}"/>
                    </a:ext>
                  </a:extLst>
                </p14:cNvPr>
                <p14:cNvContentPartPr/>
                <p14:nvPr/>
              </p14:nvContentPartPr>
              <p14:xfrm>
                <a:off x="10062229" y="1605142"/>
                <a:ext cx="3960" cy="1080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35594E50-74D3-734B-3763-76BD2AE50D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53229" y="1596502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26517176-0040-3880-C150-6F4402524B22}"/>
                    </a:ext>
                  </a:extLst>
                </p14:cNvPr>
                <p14:cNvContentPartPr/>
                <p14:nvPr/>
              </p14:nvContentPartPr>
              <p14:xfrm>
                <a:off x="10200109" y="1668142"/>
                <a:ext cx="91440" cy="17568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26517176-0040-3880-C150-6F4402524B2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91109" y="1659502"/>
                  <a:ext cx="109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1" name="Gruppieren 1210">
            <a:extLst>
              <a:ext uri="{FF2B5EF4-FFF2-40B4-BE49-F238E27FC236}">
                <a16:creationId xmlns:a16="http://schemas.microsoft.com/office/drawing/2014/main" id="{61390F1F-6912-5B1B-A8B4-7DC4D8E1244D}"/>
              </a:ext>
            </a:extLst>
          </p:cNvPr>
          <p:cNvGrpSpPr/>
          <p:nvPr/>
        </p:nvGrpSpPr>
        <p:grpSpPr>
          <a:xfrm>
            <a:off x="743269" y="2439262"/>
            <a:ext cx="372960" cy="220320"/>
            <a:chOff x="743269" y="2439262"/>
            <a:chExt cx="37296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1D6FA69A-2109-724F-611D-0696549D2AEA}"/>
                    </a:ext>
                  </a:extLst>
                </p14:cNvPr>
                <p14:cNvContentPartPr/>
                <p14:nvPr/>
              </p14:nvContentPartPr>
              <p14:xfrm>
                <a:off x="743269" y="2439262"/>
                <a:ext cx="221400" cy="22032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1D6FA69A-2109-724F-611D-0696549D2AE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4269" y="2430262"/>
                  <a:ext cx="239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14D022F5-9C0C-4E48-BA01-7CD6C3F6298B}"/>
                    </a:ext>
                  </a:extLst>
                </p14:cNvPr>
                <p14:cNvContentPartPr/>
                <p14:nvPr/>
              </p14:nvContentPartPr>
              <p14:xfrm>
                <a:off x="1035949" y="2505862"/>
                <a:ext cx="80280" cy="11196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14D022F5-9C0C-4E48-BA01-7CD6C3F6298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7309" y="2497222"/>
                  <a:ext cx="979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0" name="Gruppieren 1209">
            <a:extLst>
              <a:ext uri="{FF2B5EF4-FFF2-40B4-BE49-F238E27FC236}">
                <a16:creationId xmlns:a16="http://schemas.microsoft.com/office/drawing/2014/main" id="{896118E9-CE07-568A-C54A-F4EA6AE37FB1}"/>
              </a:ext>
            </a:extLst>
          </p:cNvPr>
          <p:cNvGrpSpPr/>
          <p:nvPr/>
        </p:nvGrpSpPr>
        <p:grpSpPr>
          <a:xfrm>
            <a:off x="1420429" y="2306422"/>
            <a:ext cx="893880" cy="291240"/>
            <a:chOff x="1420429" y="2306422"/>
            <a:chExt cx="89388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73EBE912-7FF0-5E1C-4ECB-AD6EB1313971}"/>
                    </a:ext>
                  </a:extLst>
                </p14:cNvPr>
                <p14:cNvContentPartPr/>
                <p14:nvPr/>
              </p14:nvContentPartPr>
              <p14:xfrm>
                <a:off x="1420429" y="2523142"/>
                <a:ext cx="192960" cy="7452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73EBE912-7FF0-5E1C-4ECB-AD6EB13139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11429" y="2514142"/>
                  <a:ext cx="210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2C0B33BA-25D1-4F8E-A821-BEA527EC997B}"/>
                    </a:ext>
                  </a:extLst>
                </p14:cNvPr>
                <p14:cNvContentPartPr/>
                <p14:nvPr/>
              </p14:nvContentPartPr>
              <p14:xfrm>
                <a:off x="1666309" y="2455462"/>
                <a:ext cx="230760" cy="128880"/>
              </p14:xfrm>
            </p:contentPart>
          </mc:Choice>
          <mc:Fallback xmlns=""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2C0B33BA-25D1-4F8E-A821-BEA527EC997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657669" y="2446822"/>
                  <a:ext cx="24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B5A722A6-2079-14CC-209F-B08E69FC5FD0}"/>
                    </a:ext>
                  </a:extLst>
                </p14:cNvPr>
                <p14:cNvContentPartPr/>
                <p14:nvPr/>
              </p14:nvContentPartPr>
              <p14:xfrm>
                <a:off x="1885189" y="2368702"/>
                <a:ext cx="124200" cy="22680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B5A722A6-2079-14CC-209F-B08E69FC5FD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876549" y="2360062"/>
                  <a:ext cx="141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7572F3BD-43AA-92B8-CB9F-95ABFA0FB71A}"/>
                    </a:ext>
                  </a:extLst>
                </p14:cNvPr>
                <p14:cNvContentPartPr/>
                <p14:nvPr/>
              </p14:nvContentPartPr>
              <p14:xfrm>
                <a:off x="2045749" y="2439982"/>
                <a:ext cx="162000" cy="146160"/>
              </p14:xfrm>
            </p:contentPart>
          </mc:Choice>
          <mc:Fallback xmlns=""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7572F3BD-43AA-92B8-CB9F-95ABFA0FB7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37109" y="2430982"/>
                  <a:ext cx="17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209" name="Freihand 1208">
                  <a:extLst>
                    <a:ext uri="{FF2B5EF4-FFF2-40B4-BE49-F238E27FC236}">
                      <a16:creationId xmlns:a16="http://schemas.microsoft.com/office/drawing/2014/main" id="{5B2812A7-C518-19B9-4022-1786BF99C99B}"/>
                    </a:ext>
                  </a:extLst>
                </p14:cNvPr>
                <p14:cNvContentPartPr/>
                <p14:nvPr/>
              </p14:nvContentPartPr>
              <p14:xfrm>
                <a:off x="2196229" y="2306422"/>
                <a:ext cx="118080" cy="257040"/>
              </p14:xfrm>
            </p:contentPart>
          </mc:Choice>
          <mc:Fallback xmlns="">
            <p:pic>
              <p:nvPicPr>
                <p:cNvPr id="1209" name="Freihand 1208">
                  <a:extLst>
                    <a:ext uri="{FF2B5EF4-FFF2-40B4-BE49-F238E27FC236}">
                      <a16:creationId xmlns:a16="http://schemas.microsoft.com/office/drawing/2014/main" id="{5B2812A7-C518-19B9-4022-1786BF99C99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187589" y="2297422"/>
                  <a:ext cx="1357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7" name="Gruppieren 1226">
            <a:extLst>
              <a:ext uri="{FF2B5EF4-FFF2-40B4-BE49-F238E27FC236}">
                <a16:creationId xmlns:a16="http://schemas.microsoft.com/office/drawing/2014/main" id="{9B306F1A-A61F-EC9C-E2D2-D56DD141D242}"/>
              </a:ext>
            </a:extLst>
          </p:cNvPr>
          <p:cNvGrpSpPr/>
          <p:nvPr/>
        </p:nvGrpSpPr>
        <p:grpSpPr>
          <a:xfrm>
            <a:off x="2495389" y="2254942"/>
            <a:ext cx="1431360" cy="293760"/>
            <a:chOff x="2495389" y="2254942"/>
            <a:chExt cx="14313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5F166C07-D81F-4B99-9AD4-C1CEEF4C41A5}"/>
                    </a:ext>
                  </a:extLst>
                </p14:cNvPr>
                <p14:cNvContentPartPr/>
                <p14:nvPr/>
              </p14:nvContentPartPr>
              <p14:xfrm>
                <a:off x="2495389" y="2389942"/>
                <a:ext cx="69480" cy="15876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5F166C07-D81F-4B99-9AD4-C1CEEF4C41A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86389" y="238130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213" name="Freihand 1212">
                  <a:extLst>
                    <a:ext uri="{FF2B5EF4-FFF2-40B4-BE49-F238E27FC236}">
                      <a16:creationId xmlns:a16="http://schemas.microsoft.com/office/drawing/2014/main" id="{6277A524-9CED-2C42-D911-C8B3626EB7A5}"/>
                    </a:ext>
                  </a:extLst>
                </p14:cNvPr>
                <p14:cNvContentPartPr/>
                <p14:nvPr/>
              </p14:nvContentPartPr>
              <p14:xfrm>
                <a:off x="2639389" y="2386702"/>
                <a:ext cx="397440" cy="140400"/>
              </p14:xfrm>
            </p:contentPart>
          </mc:Choice>
          <mc:Fallback xmlns="">
            <p:pic>
              <p:nvPicPr>
                <p:cNvPr id="1213" name="Freihand 1212">
                  <a:extLst>
                    <a:ext uri="{FF2B5EF4-FFF2-40B4-BE49-F238E27FC236}">
                      <a16:creationId xmlns:a16="http://schemas.microsoft.com/office/drawing/2014/main" id="{6277A524-9CED-2C42-D911-C8B3626EB7A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630389" y="2378062"/>
                  <a:ext cx="415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89B0D1BF-0E45-C753-4131-C35226F3DA2D}"/>
                    </a:ext>
                  </a:extLst>
                </p14:cNvPr>
                <p14:cNvContentPartPr/>
                <p14:nvPr/>
              </p14:nvContentPartPr>
              <p14:xfrm>
                <a:off x="3127189" y="2365102"/>
                <a:ext cx="86400" cy="174240"/>
              </p14:xfrm>
            </p:contentPart>
          </mc:Choice>
          <mc:Fallback xmlns=""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89B0D1BF-0E45-C753-4131-C35226F3DA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18549" y="2356102"/>
                  <a:ext cx="104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A1AB4CCA-17A5-66DD-B1D4-E8487A931845}"/>
                    </a:ext>
                  </a:extLst>
                </p14:cNvPr>
                <p14:cNvContentPartPr/>
                <p14:nvPr/>
              </p14:nvContentPartPr>
              <p14:xfrm>
                <a:off x="3353629" y="2344942"/>
                <a:ext cx="319320" cy="167400"/>
              </p14:xfrm>
            </p:contentPart>
          </mc:Choice>
          <mc:Fallback xmlns=""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A1AB4CCA-17A5-66DD-B1D4-E8487A93184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344629" y="2336302"/>
                  <a:ext cx="33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88A8A521-8EA9-65CC-67AB-01EFB1DBBDDB}"/>
                    </a:ext>
                  </a:extLst>
                </p14:cNvPr>
                <p14:cNvContentPartPr/>
                <p14:nvPr/>
              </p14:nvContentPartPr>
              <p14:xfrm>
                <a:off x="3733069" y="2254942"/>
                <a:ext cx="193680" cy="15912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88A8A521-8EA9-65CC-67AB-01EFB1DBBDD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24069" y="2245942"/>
                  <a:ext cx="2113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217" name="Freihand 1216">
                <a:extLst>
                  <a:ext uri="{FF2B5EF4-FFF2-40B4-BE49-F238E27FC236}">
                    <a16:creationId xmlns:a16="http://schemas.microsoft.com/office/drawing/2014/main" id="{F98A1079-ACEC-E29F-46A2-7FF9E9AD279F}"/>
                  </a:ext>
                </a:extLst>
              </p14:cNvPr>
              <p14:cNvContentPartPr/>
              <p14:nvPr/>
            </p14:nvContentPartPr>
            <p14:xfrm>
              <a:off x="3756829" y="2158462"/>
              <a:ext cx="19440" cy="1800"/>
            </p14:xfrm>
          </p:contentPart>
        </mc:Choice>
        <mc:Fallback xmlns="">
          <p:pic>
            <p:nvPicPr>
              <p:cNvPr id="1217" name="Freihand 1216">
                <a:extLst>
                  <a:ext uri="{FF2B5EF4-FFF2-40B4-BE49-F238E27FC236}">
                    <a16:creationId xmlns:a16="http://schemas.microsoft.com/office/drawing/2014/main" id="{F98A1079-ACEC-E29F-46A2-7FF9E9AD279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747829" y="2149462"/>
                <a:ext cx="370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6" name="Gruppieren 1225">
            <a:extLst>
              <a:ext uri="{FF2B5EF4-FFF2-40B4-BE49-F238E27FC236}">
                <a16:creationId xmlns:a16="http://schemas.microsoft.com/office/drawing/2014/main" id="{A4917437-805A-1030-DBB9-85AE614857E7}"/>
              </a:ext>
            </a:extLst>
          </p:cNvPr>
          <p:cNvGrpSpPr/>
          <p:nvPr/>
        </p:nvGrpSpPr>
        <p:grpSpPr>
          <a:xfrm>
            <a:off x="4225549" y="2156302"/>
            <a:ext cx="822960" cy="398160"/>
            <a:chOff x="4225549" y="2156302"/>
            <a:chExt cx="82296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2791AA19-E165-23ED-238A-F15D592E5D3E}"/>
                    </a:ext>
                  </a:extLst>
                </p14:cNvPr>
                <p14:cNvContentPartPr/>
                <p14:nvPr/>
              </p14:nvContentPartPr>
              <p14:xfrm>
                <a:off x="4225549" y="2274022"/>
                <a:ext cx="300960" cy="14976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2791AA19-E165-23ED-238A-F15D592E5D3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16909" y="2265382"/>
                  <a:ext cx="31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93B09688-4548-E25F-1D0D-AE3D0DEB2019}"/>
                    </a:ext>
                  </a:extLst>
                </p14:cNvPr>
                <p14:cNvContentPartPr/>
                <p14:nvPr/>
              </p14:nvContentPartPr>
              <p14:xfrm>
                <a:off x="4526869" y="2276182"/>
                <a:ext cx="153000" cy="27828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93B09688-4548-E25F-1D0D-AE3D0DEB201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18229" y="2267542"/>
                  <a:ext cx="170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DCB2E4E2-A69E-FB03-D2FB-24D244082BAF}"/>
                    </a:ext>
                  </a:extLst>
                </p14:cNvPr>
                <p14:cNvContentPartPr/>
                <p14:nvPr/>
              </p14:nvContentPartPr>
              <p14:xfrm>
                <a:off x="4707949" y="2286262"/>
                <a:ext cx="83520" cy="7920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DCB2E4E2-A69E-FB03-D2FB-24D244082B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698949" y="2277622"/>
                  <a:ext cx="101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8DA52264-B132-AC7A-8ABC-CF797FCC1080}"/>
                    </a:ext>
                  </a:extLst>
                </p14:cNvPr>
                <p14:cNvContentPartPr/>
                <p14:nvPr/>
              </p14:nvContentPartPr>
              <p14:xfrm>
                <a:off x="4823509" y="2243422"/>
                <a:ext cx="99360" cy="11664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8DA52264-B132-AC7A-8ABC-CF797FCC108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814869" y="2234782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50829046-A622-1F8C-137B-FD67B9B7CA29}"/>
                    </a:ext>
                  </a:extLst>
                </p14:cNvPr>
                <p14:cNvContentPartPr/>
                <p14:nvPr/>
              </p14:nvContentPartPr>
              <p14:xfrm>
                <a:off x="4956709" y="2156302"/>
                <a:ext cx="91800" cy="187200"/>
              </p14:xfrm>
            </p:contentPart>
          </mc:Choice>
          <mc:Fallback xmlns=""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50829046-A622-1F8C-137B-FD67B9B7CA2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47709" y="2147662"/>
                  <a:ext cx="1094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5" name="Gruppieren 1224">
            <a:extLst>
              <a:ext uri="{FF2B5EF4-FFF2-40B4-BE49-F238E27FC236}">
                <a16:creationId xmlns:a16="http://schemas.microsoft.com/office/drawing/2014/main" id="{F41E7171-AC63-6D52-B76C-7F79C36CA585}"/>
              </a:ext>
            </a:extLst>
          </p:cNvPr>
          <p:cNvGrpSpPr/>
          <p:nvPr/>
        </p:nvGrpSpPr>
        <p:grpSpPr>
          <a:xfrm>
            <a:off x="5356309" y="2145862"/>
            <a:ext cx="210240" cy="213120"/>
            <a:chOff x="5356309" y="2145862"/>
            <a:chExt cx="210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5C41BDCE-BFEA-778C-C982-715C0CABB60D}"/>
                    </a:ext>
                  </a:extLst>
                </p14:cNvPr>
                <p14:cNvContentPartPr/>
                <p14:nvPr/>
              </p14:nvContentPartPr>
              <p14:xfrm>
                <a:off x="5356309" y="2145862"/>
                <a:ext cx="108720" cy="21312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5C41BDCE-BFEA-778C-C982-715C0CABB60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47309" y="2137222"/>
                  <a:ext cx="126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32454735-652D-12EE-7924-77B78E109096}"/>
                    </a:ext>
                  </a:extLst>
                </p14:cNvPr>
                <p14:cNvContentPartPr/>
                <p14:nvPr/>
              </p14:nvContentPartPr>
              <p14:xfrm>
                <a:off x="5486629" y="2244862"/>
                <a:ext cx="79920" cy="8892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32454735-652D-12EE-7924-77B78E10909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477629" y="2236222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2" name="Gruppieren 1241">
            <a:extLst>
              <a:ext uri="{FF2B5EF4-FFF2-40B4-BE49-F238E27FC236}">
                <a16:creationId xmlns:a16="http://schemas.microsoft.com/office/drawing/2014/main" id="{37EA58A5-11E7-9F2C-A75B-A54F486E3574}"/>
              </a:ext>
            </a:extLst>
          </p:cNvPr>
          <p:cNvGrpSpPr/>
          <p:nvPr/>
        </p:nvGrpSpPr>
        <p:grpSpPr>
          <a:xfrm>
            <a:off x="5816749" y="2097982"/>
            <a:ext cx="1246680" cy="387720"/>
            <a:chOff x="5816749" y="2097982"/>
            <a:chExt cx="12466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92FBE5FF-2B58-28C5-81E3-6CA81263EB56}"/>
                    </a:ext>
                  </a:extLst>
                </p14:cNvPr>
                <p14:cNvContentPartPr/>
                <p14:nvPr/>
              </p14:nvContentPartPr>
              <p14:xfrm>
                <a:off x="5816749" y="2197342"/>
                <a:ext cx="104760" cy="11592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92FBE5FF-2B58-28C5-81E3-6CA81263EB5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07749" y="2188702"/>
                  <a:ext cx="12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3F51FB11-A3EA-4581-A5B7-0BB7EB77A4B4}"/>
                    </a:ext>
                  </a:extLst>
                </p14:cNvPr>
                <p14:cNvContentPartPr/>
                <p14:nvPr/>
              </p14:nvContentPartPr>
              <p14:xfrm>
                <a:off x="5948149" y="2189782"/>
                <a:ext cx="137880" cy="14904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3F51FB11-A3EA-4581-A5B7-0BB7EB77A4B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39509" y="2181142"/>
                  <a:ext cx="155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29B38CEA-0F0F-111A-3C4B-2B32195CB3C1}"/>
                    </a:ext>
                  </a:extLst>
                </p14:cNvPr>
                <p14:cNvContentPartPr/>
                <p14:nvPr/>
              </p14:nvContentPartPr>
              <p14:xfrm>
                <a:off x="6202669" y="2178622"/>
                <a:ext cx="5400" cy="540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29B38CEA-0F0F-111A-3C4B-2B32195CB3C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93669" y="216962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DD2139D7-A018-2A9E-06D2-78AECC4FA232}"/>
                    </a:ext>
                  </a:extLst>
                </p14:cNvPr>
                <p14:cNvContentPartPr/>
                <p14:nvPr/>
              </p14:nvContentPartPr>
              <p14:xfrm>
                <a:off x="5949229" y="2179342"/>
                <a:ext cx="124560" cy="16092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DD2139D7-A018-2A9E-06D2-78AECC4FA23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40589" y="2170342"/>
                  <a:ext cx="142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AB17B5F9-B5EB-6394-CD9D-AC7B2DD2CD71}"/>
                    </a:ext>
                  </a:extLst>
                </p14:cNvPr>
                <p14:cNvContentPartPr/>
                <p14:nvPr/>
              </p14:nvContentPartPr>
              <p14:xfrm>
                <a:off x="6049309" y="2195182"/>
                <a:ext cx="166320" cy="240840"/>
              </p14:xfrm>
            </p:contentPart>
          </mc:Choice>
          <mc:Fallback xmlns=""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AB17B5F9-B5EB-6394-CD9D-AC7B2DD2CD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40669" y="2186182"/>
                  <a:ext cx="183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5172A599-E1B4-A75B-B21C-427540698A01}"/>
                    </a:ext>
                  </a:extLst>
                </p14:cNvPr>
                <p14:cNvContentPartPr/>
                <p14:nvPr/>
              </p14:nvContentPartPr>
              <p14:xfrm>
                <a:off x="6269629" y="2185102"/>
                <a:ext cx="91800" cy="126720"/>
              </p14:xfrm>
            </p:contentPart>
          </mc:Choice>
          <mc:Fallback xmlns=""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5172A599-E1B4-A75B-B21C-427540698A0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60629" y="2176462"/>
                  <a:ext cx="109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8C646305-B5CB-8733-5B1F-41EB117B9590}"/>
                    </a:ext>
                  </a:extLst>
                </p14:cNvPr>
                <p14:cNvContentPartPr/>
                <p14:nvPr/>
              </p14:nvContentPartPr>
              <p14:xfrm>
                <a:off x="6392029" y="2186182"/>
                <a:ext cx="170280" cy="14868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8C646305-B5CB-8733-5B1F-41EB117B95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383389" y="2177542"/>
                  <a:ext cx="187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89009006-3E5D-E204-F791-1501179A5AB1}"/>
                    </a:ext>
                  </a:extLst>
                </p14:cNvPr>
                <p14:cNvContentPartPr/>
                <p14:nvPr/>
              </p14:nvContentPartPr>
              <p14:xfrm>
                <a:off x="6602629" y="2168542"/>
                <a:ext cx="156600" cy="134280"/>
              </p14:xfrm>
            </p:contentPart>
          </mc:Choice>
          <mc:Fallback xmlns=""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89009006-3E5D-E204-F791-1501179A5AB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93989" y="2159902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AA00F294-A6E2-F2FB-FC25-3AB56B8CA4CF}"/>
                    </a:ext>
                  </a:extLst>
                </p14:cNvPr>
                <p14:cNvContentPartPr/>
                <p14:nvPr/>
              </p14:nvContentPartPr>
              <p14:xfrm>
                <a:off x="6811069" y="2097982"/>
                <a:ext cx="252360" cy="387720"/>
              </p14:xfrm>
            </p:contentPart>
          </mc:Choice>
          <mc:Fallback xmlns=""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AA00F294-A6E2-F2FB-FC25-3AB56B8CA4C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02429" y="2088982"/>
                  <a:ext cx="27000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237" name="Freihand 1236">
                <a:extLst>
                  <a:ext uri="{FF2B5EF4-FFF2-40B4-BE49-F238E27FC236}">
                    <a16:creationId xmlns:a16="http://schemas.microsoft.com/office/drawing/2014/main" id="{B7A3FAD6-0AC1-9461-2AD9-D66B3F99A1FB}"/>
                  </a:ext>
                </a:extLst>
              </p14:cNvPr>
              <p14:cNvContentPartPr/>
              <p14:nvPr/>
            </p14:nvContentPartPr>
            <p14:xfrm>
              <a:off x="6772549" y="1989262"/>
              <a:ext cx="8640" cy="22680"/>
            </p14:xfrm>
          </p:contentPart>
        </mc:Choice>
        <mc:Fallback xmlns="">
          <p:pic>
            <p:nvPicPr>
              <p:cNvPr id="1237" name="Freihand 1236">
                <a:extLst>
                  <a:ext uri="{FF2B5EF4-FFF2-40B4-BE49-F238E27FC236}">
                    <a16:creationId xmlns:a16="http://schemas.microsoft.com/office/drawing/2014/main" id="{B7A3FAD6-0AC1-9461-2AD9-D66B3F99A1F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6763909" y="1980262"/>
                <a:ext cx="262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1" name="Gruppieren 1240">
            <a:extLst>
              <a:ext uri="{FF2B5EF4-FFF2-40B4-BE49-F238E27FC236}">
                <a16:creationId xmlns:a16="http://schemas.microsoft.com/office/drawing/2014/main" id="{4B611CD4-B611-4380-F86A-E0AF31A56702}"/>
              </a:ext>
            </a:extLst>
          </p:cNvPr>
          <p:cNvGrpSpPr/>
          <p:nvPr/>
        </p:nvGrpSpPr>
        <p:grpSpPr>
          <a:xfrm>
            <a:off x="7320469" y="2063422"/>
            <a:ext cx="570240" cy="221040"/>
            <a:chOff x="7320469" y="2063422"/>
            <a:chExt cx="57024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7EA972EF-417E-9260-1B52-6FA1FF3E5395}"/>
                    </a:ext>
                  </a:extLst>
                </p14:cNvPr>
                <p14:cNvContentPartPr/>
                <p14:nvPr/>
              </p14:nvContentPartPr>
              <p14:xfrm>
                <a:off x="7320469" y="2105542"/>
                <a:ext cx="128520" cy="14940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7EA972EF-417E-9260-1B52-6FA1FF3E53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11829" y="2096542"/>
                  <a:ext cx="146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774360E7-FCFB-1D50-476C-970DEF2D34B8}"/>
                    </a:ext>
                  </a:extLst>
                </p14:cNvPr>
                <p14:cNvContentPartPr/>
                <p14:nvPr/>
              </p14:nvContentPartPr>
              <p14:xfrm>
                <a:off x="7533949" y="2063422"/>
                <a:ext cx="151560" cy="21528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774360E7-FCFB-1D50-476C-970DEF2D34B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24949" y="2054422"/>
                  <a:ext cx="169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F3D32D68-BC4C-8B89-21AE-15727B59F1E6}"/>
                    </a:ext>
                  </a:extLst>
                </p14:cNvPr>
                <p14:cNvContentPartPr/>
                <p14:nvPr/>
              </p14:nvContentPartPr>
              <p14:xfrm>
                <a:off x="7771909" y="2074582"/>
                <a:ext cx="118800" cy="209880"/>
              </p14:xfrm>
            </p:contentPart>
          </mc:Choice>
          <mc:Fallback xmlns=""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F3D32D68-BC4C-8B89-21AE-15727B59F1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63269" y="2065942"/>
                  <a:ext cx="1364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6" name="Gruppieren 1255">
            <a:extLst>
              <a:ext uri="{FF2B5EF4-FFF2-40B4-BE49-F238E27FC236}">
                <a16:creationId xmlns:a16="http://schemas.microsoft.com/office/drawing/2014/main" id="{CB77A0A2-B313-2E38-8FF0-90B74C581B94}"/>
              </a:ext>
            </a:extLst>
          </p:cNvPr>
          <p:cNvGrpSpPr/>
          <p:nvPr/>
        </p:nvGrpSpPr>
        <p:grpSpPr>
          <a:xfrm>
            <a:off x="8120389" y="2174662"/>
            <a:ext cx="109440" cy="108000"/>
            <a:chOff x="8120389" y="2174662"/>
            <a:chExt cx="10944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C35CDED1-B441-7CB6-267E-550D89A15FBD}"/>
                    </a:ext>
                  </a:extLst>
                </p14:cNvPr>
                <p14:cNvContentPartPr/>
                <p14:nvPr/>
              </p14:nvContentPartPr>
              <p14:xfrm>
                <a:off x="8126149" y="2174662"/>
                <a:ext cx="103680" cy="3384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C35CDED1-B441-7CB6-267E-550D89A15F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17149" y="2166022"/>
                  <a:ext cx="121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5CB82E4A-DFDD-3C20-812C-F002F16603FB}"/>
                    </a:ext>
                  </a:extLst>
                </p14:cNvPr>
                <p14:cNvContentPartPr/>
                <p14:nvPr/>
              </p14:nvContentPartPr>
              <p14:xfrm>
                <a:off x="8120389" y="2267182"/>
                <a:ext cx="86400" cy="1548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5CB82E4A-DFDD-3C20-812C-F002F16603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11749" y="2258542"/>
                  <a:ext cx="1040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5" name="Gruppieren 1254">
            <a:extLst>
              <a:ext uri="{FF2B5EF4-FFF2-40B4-BE49-F238E27FC236}">
                <a16:creationId xmlns:a16="http://schemas.microsoft.com/office/drawing/2014/main" id="{061EFEF8-9DEC-E195-6ED1-1690D5C33E53}"/>
              </a:ext>
            </a:extLst>
          </p:cNvPr>
          <p:cNvGrpSpPr/>
          <p:nvPr/>
        </p:nvGrpSpPr>
        <p:grpSpPr>
          <a:xfrm>
            <a:off x="8454469" y="2036062"/>
            <a:ext cx="571320" cy="254880"/>
            <a:chOff x="8454469" y="2036062"/>
            <a:chExt cx="5713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B002C4E4-2594-0D7C-ECFD-37A6B11ED6C1}"/>
                    </a:ext>
                  </a:extLst>
                </p14:cNvPr>
                <p14:cNvContentPartPr/>
                <p14:nvPr/>
              </p14:nvContentPartPr>
              <p14:xfrm>
                <a:off x="8454469" y="2092222"/>
                <a:ext cx="121680" cy="19872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B002C4E4-2594-0D7C-ECFD-37A6B11ED6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45829" y="2083582"/>
                  <a:ext cx="139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C5DA2911-1350-F5C0-4426-54F521A5F649}"/>
                    </a:ext>
                  </a:extLst>
                </p14:cNvPr>
                <p14:cNvContentPartPr/>
                <p14:nvPr/>
              </p14:nvContentPartPr>
              <p14:xfrm>
                <a:off x="8472829" y="2185102"/>
                <a:ext cx="105120" cy="29160"/>
              </p14:xfrm>
            </p:contentPart>
          </mc:Choice>
          <mc:Fallback xmlns=""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C5DA2911-1350-F5C0-4426-54F521A5F6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189" y="2176462"/>
                  <a:ext cx="12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44FE7A5C-C611-53E3-3E90-3D4DCB27BD78}"/>
                    </a:ext>
                  </a:extLst>
                </p14:cNvPr>
                <p14:cNvContentPartPr/>
                <p14:nvPr/>
              </p14:nvContentPartPr>
              <p14:xfrm>
                <a:off x="8638069" y="2080342"/>
                <a:ext cx="367920" cy="19008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44FE7A5C-C611-53E3-3E90-3D4DCB27BD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29069" y="2071702"/>
                  <a:ext cx="38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A7ADC722-0336-0C19-EA83-01E39AF0DCE0}"/>
                    </a:ext>
                  </a:extLst>
                </p14:cNvPr>
                <p14:cNvContentPartPr/>
                <p14:nvPr/>
              </p14:nvContentPartPr>
              <p14:xfrm>
                <a:off x="8860909" y="2036062"/>
                <a:ext cx="79560" cy="8136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A7ADC722-0336-0C19-EA83-01E39AF0DCE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851909" y="2027422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7BE618D5-23F2-F0FD-BF13-9ABFE7D17794}"/>
                    </a:ext>
                  </a:extLst>
                </p14:cNvPr>
                <p14:cNvContentPartPr/>
                <p14:nvPr/>
              </p14:nvContentPartPr>
              <p14:xfrm>
                <a:off x="8959189" y="2193022"/>
                <a:ext cx="66600" cy="7380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7BE618D5-23F2-F0FD-BF13-9ABFE7D1779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950189" y="2184382"/>
                  <a:ext cx="842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4" name="Gruppieren 1263">
            <a:extLst>
              <a:ext uri="{FF2B5EF4-FFF2-40B4-BE49-F238E27FC236}">
                <a16:creationId xmlns:a16="http://schemas.microsoft.com/office/drawing/2014/main" id="{26D2E654-DC92-676A-07B7-EE2E6E9D575F}"/>
              </a:ext>
            </a:extLst>
          </p:cNvPr>
          <p:cNvGrpSpPr/>
          <p:nvPr/>
        </p:nvGrpSpPr>
        <p:grpSpPr>
          <a:xfrm>
            <a:off x="9277069" y="1948582"/>
            <a:ext cx="2541240" cy="515880"/>
            <a:chOff x="9277069" y="1948582"/>
            <a:chExt cx="25412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B5CE4E0C-6D60-C7A0-D227-5274D88BEE58}"/>
                    </a:ext>
                  </a:extLst>
                </p14:cNvPr>
                <p14:cNvContentPartPr/>
                <p14:nvPr/>
              </p14:nvContentPartPr>
              <p14:xfrm>
                <a:off x="9277069" y="2170342"/>
                <a:ext cx="135000" cy="294120"/>
              </p14:xfrm>
            </p:contentPart>
          </mc:Choice>
          <mc:Fallback xmlns=""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B5CE4E0C-6D60-C7A0-D227-5274D88BEE5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68429" y="2161342"/>
                  <a:ext cx="1526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19A9B70C-BD21-0ACA-094A-AEB8FDD3DF16}"/>
                    </a:ext>
                  </a:extLst>
                </p14:cNvPr>
                <p14:cNvContentPartPr/>
                <p14:nvPr/>
              </p14:nvContentPartPr>
              <p14:xfrm>
                <a:off x="9489469" y="2142982"/>
                <a:ext cx="244440" cy="12096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19A9B70C-BD21-0ACA-094A-AEB8FDD3DF1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80469" y="2133982"/>
                  <a:ext cx="26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B6327D68-B52B-178C-3462-15055309E543}"/>
                    </a:ext>
                  </a:extLst>
                </p14:cNvPr>
                <p14:cNvContentPartPr/>
                <p14:nvPr/>
              </p14:nvContentPartPr>
              <p14:xfrm>
                <a:off x="9788629" y="2020942"/>
                <a:ext cx="196200" cy="21420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B6327D68-B52B-178C-3462-15055309E5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79989" y="2012302"/>
                  <a:ext cx="213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id="{7933F69D-9841-D877-F246-674BE3E0A346}"/>
                    </a:ext>
                  </a:extLst>
                </p14:cNvPr>
                <p14:cNvContentPartPr/>
                <p14:nvPr/>
              </p14:nvContentPartPr>
              <p14:xfrm>
                <a:off x="9781069" y="1962622"/>
                <a:ext cx="9720" cy="3600"/>
              </p14:xfrm>
            </p:contentPart>
          </mc:Choice>
          <mc:Fallback xmlns=""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7933F69D-9841-D877-F246-674BE3E0A3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72069" y="1953982"/>
                  <a:ext cx="27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2579D7BB-24E9-BBCA-3862-8AEB8DBA62D6}"/>
                    </a:ext>
                  </a:extLst>
                </p14:cNvPr>
                <p14:cNvContentPartPr/>
                <p14:nvPr/>
              </p14:nvContentPartPr>
              <p14:xfrm>
                <a:off x="10153309" y="2113822"/>
                <a:ext cx="140040" cy="107640"/>
              </p14:xfrm>
            </p:contentPart>
          </mc:Choice>
          <mc:Fallback xmlns=""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2579D7BB-24E9-BBCA-3862-8AEB8DBA62D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44309" y="2105182"/>
                  <a:ext cx="157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258" name="Freihand 1257">
                  <a:extLst>
                    <a:ext uri="{FF2B5EF4-FFF2-40B4-BE49-F238E27FC236}">
                      <a16:creationId xmlns:a16="http://schemas.microsoft.com/office/drawing/2014/main" id="{D6EE0F03-5E15-EDFE-255B-20220E69F2DA}"/>
                    </a:ext>
                  </a:extLst>
                </p14:cNvPr>
                <p14:cNvContentPartPr/>
                <p14:nvPr/>
              </p14:nvContentPartPr>
              <p14:xfrm>
                <a:off x="10338349" y="2130022"/>
                <a:ext cx="232560" cy="54360"/>
              </p14:xfrm>
            </p:contentPart>
          </mc:Choice>
          <mc:Fallback xmlns="">
            <p:pic>
              <p:nvPicPr>
                <p:cNvPr id="1258" name="Freihand 1257">
                  <a:extLst>
                    <a:ext uri="{FF2B5EF4-FFF2-40B4-BE49-F238E27FC236}">
                      <a16:creationId xmlns:a16="http://schemas.microsoft.com/office/drawing/2014/main" id="{D6EE0F03-5E15-EDFE-255B-20220E69F2D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29349" y="2121022"/>
                  <a:ext cx="25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CF632559-BDFD-9AF9-727D-850BC1BEBE3D}"/>
                    </a:ext>
                  </a:extLst>
                </p14:cNvPr>
                <p14:cNvContentPartPr/>
                <p14:nvPr/>
              </p14:nvContentPartPr>
              <p14:xfrm>
                <a:off x="10632829" y="2096902"/>
                <a:ext cx="103680" cy="84600"/>
              </p14:xfrm>
            </p:contentPart>
          </mc:Choice>
          <mc:Fallback xmlns=""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CF632559-BDFD-9AF9-727D-850BC1BEBE3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23829" y="2088262"/>
                  <a:ext cx="12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03A9010B-250E-13E2-5097-9FCB802F1C7C}"/>
                    </a:ext>
                  </a:extLst>
                </p14:cNvPr>
                <p14:cNvContentPartPr/>
                <p14:nvPr/>
              </p14:nvContentPartPr>
              <p14:xfrm>
                <a:off x="10784029" y="2091502"/>
                <a:ext cx="235080" cy="7056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03A9010B-250E-13E2-5097-9FCB802F1C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75389" y="2082502"/>
                  <a:ext cx="25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63B7D949-0D58-D7CC-C7F0-03850577FCE1}"/>
                    </a:ext>
                  </a:extLst>
                </p14:cNvPr>
                <p14:cNvContentPartPr/>
                <p14:nvPr/>
              </p14:nvContentPartPr>
              <p14:xfrm>
                <a:off x="11009029" y="1987462"/>
                <a:ext cx="209520" cy="17136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63B7D949-0D58-D7CC-C7F0-03850577FCE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00029" y="1978822"/>
                  <a:ext cx="227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DD58B55D-AFC8-9A2D-6C3F-27BDAEEC6A3D}"/>
                    </a:ext>
                  </a:extLst>
                </p14:cNvPr>
                <p14:cNvContentPartPr/>
                <p14:nvPr/>
              </p14:nvContentPartPr>
              <p14:xfrm>
                <a:off x="11183629" y="1948582"/>
                <a:ext cx="354960" cy="195480"/>
              </p14:xfrm>
            </p:contentPart>
          </mc:Choice>
          <mc:Fallback xmlns=""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DD58B55D-AFC8-9A2D-6C3F-27BDAEEC6A3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74629" y="1939942"/>
                  <a:ext cx="372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CD3A8B38-5F2E-F36F-A413-921117225697}"/>
                    </a:ext>
                  </a:extLst>
                </p14:cNvPr>
                <p14:cNvContentPartPr/>
                <p14:nvPr/>
              </p14:nvContentPartPr>
              <p14:xfrm>
                <a:off x="11602309" y="1971262"/>
                <a:ext cx="216000" cy="154080"/>
              </p14:xfrm>
            </p:contentPart>
          </mc:Choice>
          <mc:Fallback xmlns=""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CD3A8B38-5F2E-F36F-A413-9211172256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93309" y="1962622"/>
                  <a:ext cx="23364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0" name="Gruppieren 1269">
            <a:extLst>
              <a:ext uri="{FF2B5EF4-FFF2-40B4-BE49-F238E27FC236}">
                <a16:creationId xmlns:a16="http://schemas.microsoft.com/office/drawing/2014/main" id="{9372B60F-6E8B-FDB9-7FAD-B7F8810651F2}"/>
              </a:ext>
            </a:extLst>
          </p:cNvPr>
          <p:cNvGrpSpPr/>
          <p:nvPr/>
        </p:nvGrpSpPr>
        <p:grpSpPr>
          <a:xfrm>
            <a:off x="738229" y="2787742"/>
            <a:ext cx="474480" cy="293040"/>
            <a:chOff x="738229" y="2787742"/>
            <a:chExt cx="4744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D8546F2F-19AB-B139-20BD-034BAB1D4A2B}"/>
                    </a:ext>
                  </a:extLst>
                </p14:cNvPr>
                <p14:cNvContentPartPr/>
                <p14:nvPr/>
              </p14:nvContentPartPr>
              <p14:xfrm>
                <a:off x="738229" y="2832022"/>
                <a:ext cx="131400" cy="248760"/>
              </p14:xfrm>
            </p:contentPart>
          </mc:Choice>
          <mc:Fallback xmlns=""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D8546F2F-19AB-B139-20BD-034BAB1D4A2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9229" y="2823022"/>
                  <a:ext cx="149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B5B7C4A3-CF1D-0663-E87D-9AF6797A4626}"/>
                    </a:ext>
                  </a:extLst>
                </p14:cNvPr>
                <p14:cNvContentPartPr/>
                <p14:nvPr/>
              </p14:nvContentPartPr>
              <p14:xfrm>
                <a:off x="916789" y="2916262"/>
                <a:ext cx="156600" cy="130680"/>
              </p14:xfrm>
            </p:contentPart>
          </mc:Choice>
          <mc:Fallback xmlns=""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B5B7C4A3-CF1D-0663-E87D-9AF6797A462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7789" y="2907622"/>
                  <a:ext cx="17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760AD13F-F33B-3E22-2C60-8FE8C009A8CB}"/>
                    </a:ext>
                  </a:extLst>
                </p14:cNvPr>
                <p14:cNvContentPartPr/>
                <p14:nvPr/>
              </p14:nvContentPartPr>
              <p14:xfrm>
                <a:off x="1143589" y="2787742"/>
                <a:ext cx="61200" cy="254520"/>
              </p14:xfrm>
            </p:contentPart>
          </mc:Choice>
          <mc:Fallback xmlns=""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760AD13F-F33B-3E22-2C60-8FE8C009A8C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4589" y="2779102"/>
                  <a:ext cx="78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30E2CCE8-398A-B10B-85DF-A3D8D5B0D9E5}"/>
                    </a:ext>
                  </a:extLst>
                </p14:cNvPr>
                <p14:cNvContentPartPr/>
                <p14:nvPr/>
              </p14:nvContentPartPr>
              <p14:xfrm>
                <a:off x="1126309" y="2915182"/>
                <a:ext cx="86400" cy="24480"/>
              </p14:xfrm>
            </p:contentPart>
          </mc:Choice>
          <mc:Fallback xmlns=""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30E2CCE8-398A-B10B-85DF-A3D8D5B0D9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309" y="2906542"/>
                  <a:ext cx="1040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271" name="Freihand 1270">
                <a:extLst>
                  <a:ext uri="{FF2B5EF4-FFF2-40B4-BE49-F238E27FC236}">
                    <a16:creationId xmlns:a16="http://schemas.microsoft.com/office/drawing/2014/main" id="{1854F3EC-77E3-B787-CB8F-DC03D6006FBA}"/>
                  </a:ext>
                </a:extLst>
              </p14:cNvPr>
              <p14:cNvContentPartPr/>
              <p14:nvPr/>
            </p14:nvContentPartPr>
            <p14:xfrm>
              <a:off x="11819029" y="2136142"/>
              <a:ext cx="69480" cy="137520"/>
            </p14:xfrm>
          </p:contentPart>
        </mc:Choice>
        <mc:Fallback xmlns="">
          <p:pic>
            <p:nvPicPr>
              <p:cNvPr id="1271" name="Freihand 1270">
                <a:extLst>
                  <a:ext uri="{FF2B5EF4-FFF2-40B4-BE49-F238E27FC236}">
                    <a16:creationId xmlns:a16="http://schemas.microsoft.com/office/drawing/2014/main" id="{1854F3EC-77E3-B787-CB8F-DC03D6006FB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1810389" y="2127142"/>
                <a:ext cx="871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8" name="Gruppieren 1277">
            <a:extLst>
              <a:ext uri="{FF2B5EF4-FFF2-40B4-BE49-F238E27FC236}">
                <a16:creationId xmlns:a16="http://schemas.microsoft.com/office/drawing/2014/main" id="{4F399CF0-60D4-3914-B832-F54FD3FCAAE6}"/>
              </a:ext>
            </a:extLst>
          </p:cNvPr>
          <p:cNvGrpSpPr/>
          <p:nvPr/>
        </p:nvGrpSpPr>
        <p:grpSpPr>
          <a:xfrm>
            <a:off x="1437709" y="2797822"/>
            <a:ext cx="479880" cy="208800"/>
            <a:chOff x="1437709" y="2797822"/>
            <a:chExt cx="4798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38796984-345A-A383-A498-A767E9FBE82F}"/>
                    </a:ext>
                  </a:extLst>
                </p14:cNvPr>
                <p14:cNvContentPartPr/>
                <p14:nvPr/>
              </p14:nvContentPartPr>
              <p14:xfrm>
                <a:off x="1437709" y="2797822"/>
                <a:ext cx="175680" cy="20880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38796984-345A-A383-A498-A767E9FBE82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28709" y="2789182"/>
                  <a:ext cx="193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8F891C12-0BCA-5075-B576-0435CAFD1A99}"/>
                    </a:ext>
                  </a:extLst>
                </p14:cNvPr>
                <p14:cNvContentPartPr/>
                <p14:nvPr/>
              </p14:nvContentPartPr>
              <p14:xfrm>
                <a:off x="1642189" y="2862622"/>
                <a:ext cx="97920" cy="135000"/>
              </p14:xfrm>
            </p:contentPart>
          </mc:Choice>
          <mc:Fallback xmlns=""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8F891C12-0BCA-5075-B576-0435CAFD1A9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633549" y="2853622"/>
                  <a:ext cx="11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A7474DF5-E18E-8995-29F9-2978F9028D94}"/>
                    </a:ext>
                  </a:extLst>
                </p14:cNvPr>
                <p14:cNvContentPartPr/>
                <p14:nvPr/>
              </p14:nvContentPartPr>
              <p14:xfrm>
                <a:off x="1814269" y="2836702"/>
                <a:ext cx="103320" cy="163440"/>
              </p14:xfrm>
            </p:contentPart>
          </mc:Choice>
          <mc:Fallback xmlns=""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A7474DF5-E18E-8995-29F9-2978F9028D9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05629" y="2827702"/>
                  <a:ext cx="1209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7" name="Gruppieren 1276">
            <a:extLst>
              <a:ext uri="{FF2B5EF4-FFF2-40B4-BE49-F238E27FC236}">
                <a16:creationId xmlns:a16="http://schemas.microsoft.com/office/drawing/2014/main" id="{AFD43D7D-2B12-11DB-A60B-D68713FC780C}"/>
              </a:ext>
            </a:extLst>
          </p:cNvPr>
          <p:cNvGrpSpPr/>
          <p:nvPr/>
        </p:nvGrpSpPr>
        <p:grpSpPr>
          <a:xfrm>
            <a:off x="2119549" y="2755702"/>
            <a:ext cx="271440" cy="240840"/>
            <a:chOff x="2119549" y="2755702"/>
            <a:chExt cx="2714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275" name="Freihand 1274">
                  <a:extLst>
                    <a:ext uri="{FF2B5EF4-FFF2-40B4-BE49-F238E27FC236}">
                      <a16:creationId xmlns:a16="http://schemas.microsoft.com/office/drawing/2014/main" id="{186DD091-ABDE-F35F-EC0F-6A6C35F43CC5}"/>
                    </a:ext>
                  </a:extLst>
                </p14:cNvPr>
                <p14:cNvContentPartPr/>
                <p14:nvPr/>
              </p14:nvContentPartPr>
              <p14:xfrm>
                <a:off x="2119549" y="2755702"/>
                <a:ext cx="127800" cy="240840"/>
              </p14:xfrm>
            </p:contentPart>
          </mc:Choice>
          <mc:Fallback xmlns="">
            <p:pic>
              <p:nvPicPr>
                <p:cNvPr id="1275" name="Freihand 1274">
                  <a:extLst>
                    <a:ext uri="{FF2B5EF4-FFF2-40B4-BE49-F238E27FC236}">
                      <a16:creationId xmlns:a16="http://schemas.microsoft.com/office/drawing/2014/main" id="{186DD091-ABDE-F35F-EC0F-6A6C35F43C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10549" y="2747062"/>
                  <a:ext cx="145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619C74DB-4584-F9D4-5D12-E416EAECFF4D}"/>
                    </a:ext>
                  </a:extLst>
                </p14:cNvPr>
                <p14:cNvContentPartPr/>
                <p14:nvPr/>
              </p14:nvContentPartPr>
              <p14:xfrm>
                <a:off x="2257069" y="2837782"/>
                <a:ext cx="133920" cy="13608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619C74DB-4584-F9D4-5D12-E416EAECFF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48429" y="2828782"/>
                  <a:ext cx="1515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5" name="Gruppieren 1284">
            <a:extLst>
              <a:ext uri="{FF2B5EF4-FFF2-40B4-BE49-F238E27FC236}">
                <a16:creationId xmlns:a16="http://schemas.microsoft.com/office/drawing/2014/main" id="{88BC3C24-4BF6-E4C3-0A91-6F86A0204733}"/>
              </a:ext>
            </a:extLst>
          </p:cNvPr>
          <p:cNvGrpSpPr/>
          <p:nvPr/>
        </p:nvGrpSpPr>
        <p:grpSpPr>
          <a:xfrm>
            <a:off x="6993949" y="951022"/>
            <a:ext cx="660240" cy="227160"/>
            <a:chOff x="6993949" y="951022"/>
            <a:chExt cx="6602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6D31D94D-95EE-4BE6-B1FE-485AE1968C81}"/>
                    </a:ext>
                  </a:extLst>
                </p14:cNvPr>
                <p14:cNvContentPartPr/>
                <p14:nvPr/>
              </p14:nvContentPartPr>
              <p14:xfrm>
                <a:off x="6994669" y="1081342"/>
                <a:ext cx="135720" cy="23040"/>
              </p14:xfrm>
            </p:contentPart>
          </mc:Choice>
          <mc:Fallback xmlns=""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6D31D94D-95EE-4BE6-B1FE-485AE1968C8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985669" y="1072702"/>
                  <a:ext cx="153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80" name="Freihand 1279">
                  <a:extLst>
                    <a:ext uri="{FF2B5EF4-FFF2-40B4-BE49-F238E27FC236}">
                      <a16:creationId xmlns:a16="http://schemas.microsoft.com/office/drawing/2014/main" id="{F3D9EC9D-333F-C1C9-A40E-498103009E5B}"/>
                    </a:ext>
                  </a:extLst>
                </p14:cNvPr>
                <p14:cNvContentPartPr/>
                <p14:nvPr/>
              </p14:nvContentPartPr>
              <p14:xfrm>
                <a:off x="6993949" y="969382"/>
                <a:ext cx="408600" cy="208800"/>
              </p14:xfrm>
            </p:contentPart>
          </mc:Choice>
          <mc:Fallback xmlns="">
            <p:pic>
              <p:nvPicPr>
                <p:cNvPr id="1280" name="Freihand 1279">
                  <a:extLst>
                    <a:ext uri="{FF2B5EF4-FFF2-40B4-BE49-F238E27FC236}">
                      <a16:creationId xmlns:a16="http://schemas.microsoft.com/office/drawing/2014/main" id="{F3D9EC9D-333F-C1C9-A40E-498103009E5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985309" y="960742"/>
                  <a:ext cx="426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F3D9C2A8-603B-6E74-C243-DCABBD279240}"/>
                    </a:ext>
                  </a:extLst>
                </p14:cNvPr>
                <p14:cNvContentPartPr/>
                <p14:nvPr/>
              </p14:nvContentPartPr>
              <p14:xfrm>
                <a:off x="7344589" y="999982"/>
                <a:ext cx="111240" cy="170640"/>
              </p14:xfrm>
            </p:contentPart>
          </mc:Choice>
          <mc:Fallback xmlns=""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F3D9C2A8-603B-6E74-C243-DCABBD27924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35589" y="991342"/>
                  <a:ext cx="128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9FBC7FD6-70BF-D94F-FBE8-C0D5A2D43DCE}"/>
                    </a:ext>
                  </a:extLst>
                </p14:cNvPr>
                <p14:cNvContentPartPr/>
                <p14:nvPr/>
              </p14:nvContentPartPr>
              <p14:xfrm>
                <a:off x="7556629" y="993142"/>
                <a:ext cx="33480" cy="16560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9FBC7FD6-70BF-D94F-FBE8-C0D5A2D43DC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47629" y="984502"/>
                  <a:ext cx="51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83" name="Freihand 1282">
                  <a:extLst>
                    <a:ext uri="{FF2B5EF4-FFF2-40B4-BE49-F238E27FC236}">
                      <a16:creationId xmlns:a16="http://schemas.microsoft.com/office/drawing/2014/main" id="{FCD6087C-05DD-A0F5-98BB-AF4A87D34861}"/>
                    </a:ext>
                  </a:extLst>
                </p14:cNvPr>
                <p14:cNvContentPartPr/>
                <p14:nvPr/>
              </p14:nvContentPartPr>
              <p14:xfrm>
                <a:off x="7491829" y="1152622"/>
                <a:ext cx="90000" cy="23040"/>
              </p14:xfrm>
            </p:contentPart>
          </mc:Choice>
          <mc:Fallback xmlns="">
            <p:pic>
              <p:nvPicPr>
                <p:cNvPr id="1283" name="Freihand 1282">
                  <a:extLst>
                    <a:ext uri="{FF2B5EF4-FFF2-40B4-BE49-F238E27FC236}">
                      <a16:creationId xmlns:a16="http://schemas.microsoft.com/office/drawing/2014/main" id="{FCD6087C-05DD-A0F5-98BB-AF4A87D3486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83189" y="1143982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466BFE35-2809-694D-4D7F-9E3BB412F516}"/>
                    </a:ext>
                  </a:extLst>
                </p14:cNvPr>
                <p14:cNvContentPartPr/>
                <p14:nvPr/>
              </p14:nvContentPartPr>
              <p14:xfrm>
                <a:off x="7513069" y="951022"/>
                <a:ext cx="141120" cy="1080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466BFE35-2809-694D-4D7F-9E3BB412F51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04429" y="942022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2" name="Gruppieren 1291">
            <a:extLst>
              <a:ext uri="{FF2B5EF4-FFF2-40B4-BE49-F238E27FC236}">
                <a16:creationId xmlns:a16="http://schemas.microsoft.com/office/drawing/2014/main" id="{92945EF0-909D-EB9E-BB26-32CBC937FEA9}"/>
              </a:ext>
            </a:extLst>
          </p:cNvPr>
          <p:cNvGrpSpPr/>
          <p:nvPr/>
        </p:nvGrpSpPr>
        <p:grpSpPr>
          <a:xfrm>
            <a:off x="2747749" y="2751022"/>
            <a:ext cx="279720" cy="215640"/>
            <a:chOff x="2747749" y="2751022"/>
            <a:chExt cx="2797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A57E93F8-2155-B480-0476-46A6AC966D4C}"/>
                    </a:ext>
                  </a:extLst>
                </p14:cNvPr>
                <p14:cNvContentPartPr/>
                <p14:nvPr/>
              </p14:nvContentPartPr>
              <p14:xfrm>
                <a:off x="2747749" y="2751022"/>
                <a:ext cx="48240" cy="194400"/>
              </p14:xfrm>
            </p:contentPart>
          </mc:Choice>
          <mc:Fallback xmlns=""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A57E93F8-2155-B480-0476-46A6AC966D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739109" y="2742022"/>
                  <a:ext cx="6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8C649E2-4385-8122-090D-7C3E84C0316C}"/>
                    </a:ext>
                  </a:extLst>
                </p14:cNvPr>
                <p14:cNvContentPartPr/>
                <p14:nvPr/>
              </p14:nvContentPartPr>
              <p14:xfrm>
                <a:off x="2815069" y="2754622"/>
                <a:ext cx="57600" cy="166320"/>
              </p14:xfrm>
            </p:contentPart>
          </mc:Choice>
          <mc:Fallback xmlns=""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8C649E2-4385-8122-090D-7C3E84C0316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806429" y="2745982"/>
                  <a:ext cx="7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57A173EF-22E5-62B0-7757-8795CBB0003E}"/>
                    </a:ext>
                  </a:extLst>
                </p14:cNvPr>
                <p14:cNvContentPartPr/>
                <p14:nvPr/>
              </p14:nvContentPartPr>
              <p14:xfrm>
                <a:off x="2758189" y="2849302"/>
                <a:ext cx="72000" cy="2268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57A173EF-22E5-62B0-7757-8795CBB0003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49549" y="2840302"/>
                  <a:ext cx="89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68BC2B15-9669-E2BA-A4E0-14AB7531F4E1}"/>
                    </a:ext>
                  </a:extLst>
                </p14:cNvPr>
                <p14:cNvContentPartPr/>
                <p14:nvPr/>
              </p14:nvContentPartPr>
              <p14:xfrm>
                <a:off x="2963029" y="2773702"/>
                <a:ext cx="32760" cy="135000"/>
              </p14:xfrm>
            </p:contentPart>
          </mc:Choice>
          <mc:Fallback xmlns=""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68BC2B15-9669-E2BA-A4E0-14AB7531F4E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54389" y="2765062"/>
                  <a:ext cx="5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B09D5E13-0A30-BC7C-3848-BC399A28F210}"/>
                    </a:ext>
                  </a:extLst>
                </p14:cNvPr>
                <p14:cNvContentPartPr/>
                <p14:nvPr/>
              </p14:nvContentPartPr>
              <p14:xfrm>
                <a:off x="2882749" y="2752822"/>
                <a:ext cx="144720" cy="21384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B09D5E13-0A30-BC7C-3848-BC399A28F21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73749" y="2743822"/>
                  <a:ext cx="1623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6" name="Gruppieren 1295">
            <a:extLst>
              <a:ext uri="{FF2B5EF4-FFF2-40B4-BE49-F238E27FC236}">
                <a16:creationId xmlns:a16="http://schemas.microsoft.com/office/drawing/2014/main" id="{DFA88302-793C-4884-97F9-72A5C39E8EAC}"/>
              </a:ext>
            </a:extLst>
          </p:cNvPr>
          <p:cNvGrpSpPr/>
          <p:nvPr/>
        </p:nvGrpSpPr>
        <p:grpSpPr>
          <a:xfrm>
            <a:off x="3249229" y="2708182"/>
            <a:ext cx="347400" cy="185760"/>
            <a:chOff x="3249229" y="2708182"/>
            <a:chExt cx="3474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92405E98-1336-A14C-AF64-C91DC708861B}"/>
                    </a:ext>
                  </a:extLst>
                </p14:cNvPr>
                <p14:cNvContentPartPr/>
                <p14:nvPr/>
              </p14:nvContentPartPr>
              <p14:xfrm>
                <a:off x="3249229" y="2757862"/>
                <a:ext cx="168120" cy="136080"/>
              </p14:xfrm>
            </p:contentPart>
          </mc:Choice>
          <mc:Fallback xmlns=""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92405E98-1336-A14C-AF64-C91DC708861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40229" y="2748862"/>
                  <a:ext cx="185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501816E8-5ADD-BF9E-15F2-43D36F5CDAED}"/>
                    </a:ext>
                  </a:extLst>
                </p14:cNvPr>
                <p14:cNvContentPartPr/>
                <p14:nvPr/>
              </p14:nvContentPartPr>
              <p14:xfrm>
                <a:off x="3479629" y="2708182"/>
                <a:ext cx="117000" cy="13932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501816E8-5ADD-BF9E-15F2-43D36F5CDAE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470629" y="2699542"/>
                  <a:ext cx="1346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295" name="Freihand 1294">
                <a:extLst>
                  <a:ext uri="{FF2B5EF4-FFF2-40B4-BE49-F238E27FC236}">
                    <a16:creationId xmlns:a16="http://schemas.microsoft.com/office/drawing/2014/main" id="{07096891-CFC3-B83C-2376-546DE1A3AD99}"/>
                  </a:ext>
                </a:extLst>
              </p14:cNvPr>
              <p14:cNvContentPartPr/>
              <p14:nvPr/>
            </p14:nvContentPartPr>
            <p14:xfrm>
              <a:off x="3762589" y="2683342"/>
              <a:ext cx="250200" cy="182160"/>
            </p14:xfrm>
          </p:contentPart>
        </mc:Choice>
        <mc:Fallback xmlns="">
          <p:pic>
            <p:nvPicPr>
              <p:cNvPr id="1295" name="Freihand 1294">
                <a:extLst>
                  <a:ext uri="{FF2B5EF4-FFF2-40B4-BE49-F238E27FC236}">
                    <a16:creationId xmlns:a16="http://schemas.microsoft.com/office/drawing/2014/main" id="{07096891-CFC3-B83C-2376-546DE1A3AD9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753589" y="2674342"/>
                <a:ext cx="267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297" name="Freihand 1296">
                <a:extLst>
                  <a:ext uri="{FF2B5EF4-FFF2-40B4-BE49-F238E27FC236}">
                    <a16:creationId xmlns:a16="http://schemas.microsoft.com/office/drawing/2014/main" id="{666AA208-8880-4A40-ECA1-A2EFB0E8D9B1}"/>
                  </a:ext>
                </a:extLst>
              </p14:cNvPr>
              <p14:cNvContentPartPr/>
              <p14:nvPr/>
            </p14:nvContentPartPr>
            <p14:xfrm>
              <a:off x="4194589" y="2720062"/>
              <a:ext cx="341640" cy="110880"/>
            </p14:xfrm>
          </p:contentPart>
        </mc:Choice>
        <mc:Fallback xmlns="">
          <p:pic>
            <p:nvPicPr>
              <p:cNvPr id="1297" name="Freihand 1296">
                <a:extLst>
                  <a:ext uri="{FF2B5EF4-FFF2-40B4-BE49-F238E27FC236}">
                    <a16:creationId xmlns:a16="http://schemas.microsoft.com/office/drawing/2014/main" id="{666AA208-8880-4A40-ECA1-A2EFB0E8D9B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185949" y="2711062"/>
                <a:ext cx="3592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0" name="Gruppieren 1299">
            <a:extLst>
              <a:ext uri="{FF2B5EF4-FFF2-40B4-BE49-F238E27FC236}">
                <a16:creationId xmlns:a16="http://schemas.microsoft.com/office/drawing/2014/main" id="{19A6E9E4-701E-59EA-B09A-24B19E76D741}"/>
              </a:ext>
            </a:extLst>
          </p:cNvPr>
          <p:cNvGrpSpPr/>
          <p:nvPr/>
        </p:nvGrpSpPr>
        <p:grpSpPr>
          <a:xfrm>
            <a:off x="4773109" y="2685142"/>
            <a:ext cx="377640" cy="156240"/>
            <a:chOff x="4773109" y="2685142"/>
            <a:chExt cx="37764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41181D20-3E9B-F5ED-696E-3A56D4BE59F7}"/>
                    </a:ext>
                  </a:extLst>
                </p14:cNvPr>
                <p14:cNvContentPartPr/>
                <p14:nvPr/>
              </p14:nvContentPartPr>
              <p14:xfrm>
                <a:off x="4773109" y="2721142"/>
                <a:ext cx="83160" cy="12024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41181D20-3E9B-F5ED-696E-3A56D4BE59F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764109" y="2712142"/>
                  <a:ext cx="10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F516B2C3-3F44-78ED-4079-6773D400BC03}"/>
                    </a:ext>
                  </a:extLst>
                </p14:cNvPr>
                <p14:cNvContentPartPr/>
                <p14:nvPr/>
              </p14:nvContentPartPr>
              <p14:xfrm>
                <a:off x="4936189" y="2685142"/>
                <a:ext cx="214560" cy="11412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F516B2C3-3F44-78ED-4079-6773D400BC0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27549" y="2676502"/>
                  <a:ext cx="2322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3" name="Gruppieren 1302">
            <a:extLst>
              <a:ext uri="{FF2B5EF4-FFF2-40B4-BE49-F238E27FC236}">
                <a16:creationId xmlns:a16="http://schemas.microsoft.com/office/drawing/2014/main" id="{102E22F3-F93F-2D52-4D87-0F2D9C1BCFFF}"/>
              </a:ext>
            </a:extLst>
          </p:cNvPr>
          <p:cNvGrpSpPr/>
          <p:nvPr/>
        </p:nvGrpSpPr>
        <p:grpSpPr>
          <a:xfrm>
            <a:off x="5409229" y="2579302"/>
            <a:ext cx="537120" cy="211320"/>
            <a:chOff x="5409229" y="2579302"/>
            <a:chExt cx="5371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57ADE167-EBDF-23A2-E128-3B062F7CFA40}"/>
                    </a:ext>
                  </a:extLst>
                </p14:cNvPr>
                <p14:cNvContentPartPr/>
                <p14:nvPr/>
              </p14:nvContentPartPr>
              <p14:xfrm>
                <a:off x="5409229" y="2599102"/>
                <a:ext cx="201960" cy="19152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57ADE167-EBDF-23A2-E128-3B062F7CFA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00229" y="2590462"/>
                  <a:ext cx="219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0E08BC0A-708A-7949-0646-31C1EDBBB6D2}"/>
                    </a:ext>
                  </a:extLst>
                </p14:cNvPr>
                <p14:cNvContentPartPr/>
                <p14:nvPr/>
              </p14:nvContentPartPr>
              <p14:xfrm>
                <a:off x="5660149" y="2579302"/>
                <a:ext cx="286200" cy="19656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0E08BC0A-708A-7949-0646-31C1EDBBB6D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51149" y="2570302"/>
                  <a:ext cx="3038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" name="Gruppieren 1321">
            <a:extLst>
              <a:ext uri="{FF2B5EF4-FFF2-40B4-BE49-F238E27FC236}">
                <a16:creationId xmlns:a16="http://schemas.microsoft.com/office/drawing/2014/main" id="{6DA8AFF0-F673-B079-8735-DFC460DD9EC2}"/>
              </a:ext>
            </a:extLst>
          </p:cNvPr>
          <p:cNvGrpSpPr/>
          <p:nvPr/>
        </p:nvGrpSpPr>
        <p:grpSpPr>
          <a:xfrm>
            <a:off x="6161629" y="2565622"/>
            <a:ext cx="351360" cy="197280"/>
            <a:chOff x="6161629" y="2565622"/>
            <a:chExt cx="3513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304" name="Freihand 1303">
                  <a:extLst>
                    <a:ext uri="{FF2B5EF4-FFF2-40B4-BE49-F238E27FC236}">
                      <a16:creationId xmlns:a16="http://schemas.microsoft.com/office/drawing/2014/main" id="{CC6134EE-70AF-0BB9-94B1-1A41865BCA7E}"/>
                    </a:ext>
                  </a:extLst>
                </p14:cNvPr>
                <p14:cNvContentPartPr/>
                <p14:nvPr/>
              </p14:nvContentPartPr>
              <p14:xfrm>
                <a:off x="6161629" y="2565622"/>
                <a:ext cx="212760" cy="197280"/>
              </p14:xfrm>
            </p:contentPart>
          </mc:Choice>
          <mc:Fallback xmlns="">
            <p:pic>
              <p:nvPicPr>
                <p:cNvPr id="1304" name="Freihand 1303">
                  <a:extLst>
                    <a:ext uri="{FF2B5EF4-FFF2-40B4-BE49-F238E27FC236}">
                      <a16:creationId xmlns:a16="http://schemas.microsoft.com/office/drawing/2014/main" id="{CC6134EE-70AF-0BB9-94B1-1A41865BCA7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152989" y="2556622"/>
                  <a:ext cx="230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A0CBB7DD-5C6C-E009-5098-BB778BD05A21}"/>
                    </a:ext>
                  </a:extLst>
                </p14:cNvPr>
                <p14:cNvContentPartPr/>
                <p14:nvPr/>
              </p14:nvContentPartPr>
              <p14:xfrm>
                <a:off x="6421189" y="2603782"/>
                <a:ext cx="91800" cy="14904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A0CBB7DD-5C6C-E009-5098-BB778BD05A2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12549" y="2594782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" name="Gruppieren 1320">
            <a:extLst>
              <a:ext uri="{FF2B5EF4-FFF2-40B4-BE49-F238E27FC236}">
                <a16:creationId xmlns:a16="http://schemas.microsoft.com/office/drawing/2014/main" id="{8C95BF78-723D-DDD8-8D2B-E5135E36B6AA}"/>
              </a:ext>
            </a:extLst>
          </p:cNvPr>
          <p:cNvGrpSpPr/>
          <p:nvPr/>
        </p:nvGrpSpPr>
        <p:grpSpPr>
          <a:xfrm>
            <a:off x="6723229" y="2531782"/>
            <a:ext cx="586080" cy="264600"/>
            <a:chOff x="6723229" y="2531782"/>
            <a:chExt cx="5860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EAE0658B-BC64-8CCA-01E4-CFF1E82754B4}"/>
                    </a:ext>
                  </a:extLst>
                </p14:cNvPr>
                <p14:cNvContentPartPr/>
                <p14:nvPr/>
              </p14:nvContentPartPr>
              <p14:xfrm>
                <a:off x="6723229" y="2531782"/>
                <a:ext cx="454680" cy="26460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EAE0658B-BC64-8CCA-01E4-CFF1E82754B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14589" y="2522782"/>
                  <a:ext cx="472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64137EF6-25BA-7AE1-59A7-99FC30FEE78F}"/>
                    </a:ext>
                  </a:extLst>
                </p14:cNvPr>
                <p14:cNvContentPartPr/>
                <p14:nvPr/>
              </p14:nvContentPartPr>
              <p14:xfrm>
                <a:off x="7150549" y="2541142"/>
                <a:ext cx="36000" cy="1476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64137EF6-25BA-7AE1-59A7-99FC30FEE7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41549" y="2532502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C19EB512-B36E-45E9-9C1B-27B3D101228B}"/>
                    </a:ext>
                  </a:extLst>
                </p14:cNvPr>
                <p14:cNvContentPartPr/>
                <p14:nvPr/>
              </p14:nvContentPartPr>
              <p14:xfrm>
                <a:off x="7243429" y="2563462"/>
                <a:ext cx="65880" cy="106200"/>
              </p14:xfrm>
            </p:contentPart>
          </mc:Choice>
          <mc:Fallback xmlns=""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C19EB512-B36E-45E9-9C1B-27B3D101228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234429" y="2554462"/>
                  <a:ext cx="835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0" name="Gruppieren 1319">
            <a:extLst>
              <a:ext uri="{FF2B5EF4-FFF2-40B4-BE49-F238E27FC236}">
                <a16:creationId xmlns:a16="http://schemas.microsoft.com/office/drawing/2014/main" id="{C7C172B5-6132-7294-8184-60E43B20586A}"/>
              </a:ext>
            </a:extLst>
          </p:cNvPr>
          <p:cNvGrpSpPr/>
          <p:nvPr/>
        </p:nvGrpSpPr>
        <p:grpSpPr>
          <a:xfrm>
            <a:off x="7552309" y="2483542"/>
            <a:ext cx="871920" cy="186840"/>
            <a:chOff x="7552309" y="2483542"/>
            <a:chExt cx="8719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078A2091-559E-0C19-12F4-5F523E77ED4D}"/>
                    </a:ext>
                  </a:extLst>
                </p14:cNvPr>
                <p14:cNvContentPartPr/>
                <p14:nvPr/>
              </p14:nvContentPartPr>
              <p14:xfrm>
                <a:off x="7552309" y="2488582"/>
                <a:ext cx="192600" cy="18180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078A2091-559E-0C19-12F4-5F523E77ED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43669" y="2479942"/>
                  <a:ext cx="210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CB790A84-AF8C-9A74-7E24-FA534F4351B2}"/>
                    </a:ext>
                  </a:extLst>
                </p14:cNvPr>
                <p14:cNvContentPartPr/>
                <p14:nvPr/>
              </p14:nvContentPartPr>
              <p14:xfrm>
                <a:off x="7760749" y="2568502"/>
                <a:ext cx="88560" cy="100080"/>
              </p14:xfrm>
            </p:contentPart>
          </mc:Choice>
          <mc:Fallback xmlns=""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CB790A84-AF8C-9A74-7E24-FA534F4351B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751749" y="2559862"/>
                  <a:ext cx="10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BADA310D-916F-EEBE-FD12-F33C85A1A449}"/>
                    </a:ext>
                  </a:extLst>
                </p14:cNvPr>
                <p14:cNvContentPartPr/>
                <p14:nvPr/>
              </p14:nvContentPartPr>
              <p14:xfrm>
                <a:off x="7958029" y="2566342"/>
                <a:ext cx="165240" cy="92520"/>
              </p14:xfrm>
            </p:contentPart>
          </mc:Choice>
          <mc:Fallback xmlns=""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BADA310D-916F-EEBE-FD12-F33C85A1A44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49389" y="2557702"/>
                  <a:ext cx="182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03F2DAD3-602C-BACE-A87C-237CB4981A36}"/>
                    </a:ext>
                  </a:extLst>
                </p14:cNvPr>
                <p14:cNvContentPartPr/>
                <p14:nvPr/>
              </p14:nvContentPartPr>
              <p14:xfrm>
                <a:off x="8164309" y="2483542"/>
                <a:ext cx="259920" cy="18612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03F2DAD3-602C-BACE-A87C-237CB4981A3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155669" y="2474902"/>
                  <a:ext cx="2775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9" name="Gruppieren 1318">
            <a:extLst>
              <a:ext uri="{FF2B5EF4-FFF2-40B4-BE49-F238E27FC236}">
                <a16:creationId xmlns:a16="http://schemas.microsoft.com/office/drawing/2014/main" id="{7B236905-7C3F-6921-BD50-69222022374B}"/>
              </a:ext>
            </a:extLst>
          </p:cNvPr>
          <p:cNvGrpSpPr/>
          <p:nvPr/>
        </p:nvGrpSpPr>
        <p:grpSpPr>
          <a:xfrm>
            <a:off x="8654989" y="2380222"/>
            <a:ext cx="564120" cy="392760"/>
            <a:chOff x="8654989" y="2380222"/>
            <a:chExt cx="5641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062BFDF5-70A4-BB8E-75B7-463856BEAC5A}"/>
                    </a:ext>
                  </a:extLst>
                </p14:cNvPr>
                <p14:cNvContentPartPr/>
                <p14:nvPr/>
              </p14:nvContentPartPr>
              <p14:xfrm>
                <a:off x="8654989" y="2511982"/>
                <a:ext cx="265320" cy="168840"/>
              </p14:xfrm>
            </p:contentPart>
          </mc:Choice>
          <mc:Fallback xmlns=""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062BFDF5-70A4-BB8E-75B7-463856BEAC5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46349" y="2502982"/>
                  <a:ext cx="282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9AA673EA-E92B-0330-5EC6-DABC4C4DEE51}"/>
                    </a:ext>
                  </a:extLst>
                </p14:cNvPr>
                <p14:cNvContentPartPr/>
                <p14:nvPr/>
              </p14:nvContentPartPr>
              <p14:xfrm>
                <a:off x="8917789" y="2450782"/>
                <a:ext cx="301320" cy="32220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9AA673EA-E92B-0330-5EC6-DABC4C4DEE5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909149" y="2442142"/>
                  <a:ext cx="318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89822156-3C5F-C787-7ABC-9E3CD2397DA5}"/>
                    </a:ext>
                  </a:extLst>
                </p14:cNvPr>
                <p14:cNvContentPartPr/>
                <p14:nvPr/>
              </p14:nvContentPartPr>
              <p14:xfrm>
                <a:off x="8966749" y="2380222"/>
                <a:ext cx="25200" cy="720"/>
              </p14:xfrm>
            </p:contentPart>
          </mc:Choice>
          <mc:Fallback xmlns=""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89822156-3C5F-C787-7ABC-9E3CD2397DA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957749" y="2371222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8" name="Gruppieren 1317">
            <a:extLst>
              <a:ext uri="{FF2B5EF4-FFF2-40B4-BE49-F238E27FC236}">
                <a16:creationId xmlns:a16="http://schemas.microsoft.com/office/drawing/2014/main" id="{F24B0761-C275-15B0-95EC-8CE2DA5717FB}"/>
              </a:ext>
            </a:extLst>
          </p:cNvPr>
          <p:cNvGrpSpPr/>
          <p:nvPr/>
        </p:nvGrpSpPr>
        <p:grpSpPr>
          <a:xfrm>
            <a:off x="9597109" y="2513062"/>
            <a:ext cx="613440" cy="199080"/>
            <a:chOff x="9597109" y="2513062"/>
            <a:chExt cx="61344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FB242212-AA91-E52D-7FD2-65DB3DCD626D}"/>
                    </a:ext>
                  </a:extLst>
                </p14:cNvPr>
                <p14:cNvContentPartPr/>
                <p14:nvPr/>
              </p14:nvContentPartPr>
              <p14:xfrm>
                <a:off x="9597109" y="2545462"/>
                <a:ext cx="427320" cy="9216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FB242212-AA91-E52D-7FD2-65DB3DCD626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88109" y="2536462"/>
                  <a:ext cx="44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92AC128B-CF9D-27E8-B43F-CBE632F3B262}"/>
                    </a:ext>
                  </a:extLst>
                </p14:cNvPr>
                <p14:cNvContentPartPr/>
                <p14:nvPr/>
              </p14:nvContentPartPr>
              <p14:xfrm>
                <a:off x="10056469" y="2513062"/>
                <a:ext cx="154080" cy="199080"/>
              </p14:xfrm>
            </p:contentPart>
          </mc:Choice>
          <mc:Fallback xmlns=""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92AC128B-CF9D-27E8-B43F-CBE632F3B26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047469" y="2504422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6" name="Gruppieren 1325">
            <a:extLst>
              <a:ext uri="{FF2B5EF4-FFF2-40B4-BE49-F238E27FC236}">
                <a16:creationId xmlns:a16="http://schemas.microsoft.com/office/drawing/2014/main" id="{CC836A7E-C316-80B3-D304-35AEDCDAEB16}"/>
              </a:ext>
            </a:extLst>
          </p:cNvPr>
          <p:cNvGrpSpPr/>
          <p:nvPr/>
        </p:nvGrpSpPr>
        <p:grpSpPr>
          <a:xfrm>
            <a:off x="10466869" y="2415502"/>
            <a:ext cx="794160" cy="196560"/>
            <a:chOff x="10466869" y="2415502"/>
            <a:chExt cx="7941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BA9BF10D-1DAC-1241-93DD-D93891513710}"/>
                    </a:ext>
                  </a:extLst>
                </p14:cNvPr>
                <p14:cNvContentPartPr/>
                <p14:nvPr/>
              </p14:nvContentPartPr>
              <p14:xfrm>
                <a:off x="10466869" y="2513062"/>
                <a:ext cx="274680" cy="8640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BA9BF10D-1DAC-1241-93DD-D938915137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58229" y="2504062"/>
                  <a:ext cx="292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D3E45843-50C2-9627-F068-A1C026606548}"/>
                    </a:ext>
                  </a:extLst>
                </p14:cNvPr>
                <p14:cNvContentPartPr/>
                <p14:nvPr/>
              </p14:nvContentPartPr>
              <p14:xfrm>
                <a:off x="10806349" y="2538622"/>
                <a:ext cx="145080" cy="73440"/>
              </p14:xfrm>
            </p:contentPart>
          </mc:Choice>
          <mc:Fallback xmlns=""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D3E45843-50C2-9627-F068-A1C02660654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797349" y="2529982"/>
                  <a:ext cx="162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AE151FC0-64DF-D664-E8B1-64A0565F74BF}"/>
                    </a:ext>
                  </a:extLst>
                </p14:cNvPr>
                <p14:cNvContentPartPr/>
                <p14:nvPr/>
              </p14:nvContentPartPr>
              <p14:xfrm>
                <a:off x="11016229" y="2415502"/>
                <a:ext cx="244800" cy="18648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AE151FC0-64DF-D664-E8B1-64A0565F74B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07229" y="2406862"/>
                  <a:ext cx="2624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3" name="Gruppieren 1342">
            <a:extLst>
              <a:ext uri="{FF2B5EF4-FFF2-40B4-BE49-F238E27FC236}">
                <a16:creationId xmlns:a16="http://schemas.microsoft.com/office/drawing/2014/main" id="{9D6655B7-E886-40D8-0A71-318C38A6F900}"/>
              </a:ext>
            </a:extLst>
          </p:cNvPr>
          <p:cNvGrpSpPr/>
          <p:nvPr/>
        </p:nvGrpSpPr>
        <p:grpSpPr>
          <a:xfrm>
            <a:off x="785749" y="3188782"/>
            <a:ext cx="258840" cy="267120"/>
            <a:chOff x="785749" y="3188782"/>
            <a:chExt cx="2588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327" name="Freihand 1326">
                  <a:extLst>
                    <a:ext uri="{FF2B5EF4-FFF2-40B4-BE49-F238E27FC236}">
                      <a16:creationId xmlns:a16="http://schemas.microsoft.com/office/drawing/2014/main" id="{9D1E7C60-400B-EB2E-21A0-6098C6B8E2AD}"/>
                    </a:ext>
                  </a:extLst>
                </p14:cNvPr>
                <p14:cNvContentPartPr/>
                <p14:nvPr/>
              </p14:nvContentPartPr>
              <p14:xfrm>
                <a:off x="785749" y="3285622"/>
                <a:ext cx="258840" cy="170280"/>
              </p14:xfrm>
            </p:contentPart>
          </mc:Choice>
          <mc:Fallback xmlns="">
            <p:pic>
              <p:nvPicPr>
                <p:cNvPr id="1327" name="Freihand 1326">
                  <a:extLst>
                    <a:ext uri="{FF2B5EF4-FFF2-40B4-BE49-F238E27FC236}">
                      <a16:creationId xmlns:a16="http://schemas.microsoft.com/office/drawing/2014/main" id="{9D1E7C60-400B-EB2E-21A0-6098C6B8E2A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76749" y="3276982"/>
                  <a:ext cx="27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A7A9005B-4C7F-29AD-DA55-09A1ED19AB21}"/>
                    </a:ext>
                  </a:extLst>
                </p14:cNvPr>
                <p14:cNvContentPartPr/>
                <p14:nvPr/>
              </p14:nvContentPartPr>
              <p14:xfrm>
                <a:off x="1012189" y="3188782"/>
                <a:ext cx="11880" cy="26280"/>
              </p14:xfrm>
            </p:contentPart>
          </mc:Choice>
          <mc:Fallback xmlns=""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A7A9005B-4C7F-29AD-DA55-09A1ED19AB2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03549" y="3179782"/>
                  <a:ext cx="29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2" name="Gruppieren 1341">
            <a:extLst>
              <a:ext uri="{FF2B5EF4-FFF2-40B4-BE49-F238E27FC236}">
                <a16:creationId xmlns:a16="http://schemas.microsoft.com/office/drawing/2014/main" id="{80FA4BA2-7E0E-2C29-1A00-CB432CDE9C10}"/>
              </a:ext>
            </a:extLst>
          </p:cNvPr>
          <p:cNvGrpSpPr/>
          <p:nvPr/>
        </p:nvGrpSpPr>
        <p:grpSpPr>
          <a:xfrm>
            <a:off x="1238989" y="3142342"/>
            <a:ext cx="645840" cy="272160"/>
            <a:chOff x="1238989" y="3142342"/>
            <a:chExt cx="6458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B7AC5718-927E-03C9-80D4-33D925129557}"/>
                    </a:ext>
                  </a:extLst>
                </p14:cNvPr>
                <p14:cNvContentPartPr/>
                <p14:nvPr/>
              </p14:nvContentPartPr>
              <p14:xfrm>
                <a:off x="1238989" y="3204262"/>
                <a:ext cx="212760" cy="21024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B7AC5718-927E-03C9-80D4-33D92512955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29989" y="3195622"/>
                  <a:ext cx="230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74E4D2D8-9C7C-9D54-B696-9E4349BFA6AC}"/>
                    </a:ext>
                  </a:extLst>
                </p14:cNvPr>
                <p14:cNvContentPartPr/>
                <p14:nvPr/>
              </p14:nvContentPartPr>
              <p14:xfrm>
                <a:off x="1539229" y="3264742"/>
                <a:ext cx="345600" cy="143280"/>
              </p14:xfrm>
            </p:contentPart>
          </mc:Choice>
          <mc:Fallback xmlns=""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74E4D2D8-9C7C-9D54-B696-9E4349BFA6A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530229" y="3255742"/>
                  <a:ext cx="363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3AB19674-3EB6-D724-F64B-33E5BB082FED}"/>
                    </a:ext>
                  </a:extLst>
                </p14:cNvPr>
                <p14:cNvContentPartPr/>
                <p14:nvPr/>
              </p14:nvContentPartPr>
              <p14:xfrm>
                <a:off x="1783669" y="3142342"/>
                <a:ext cx="18360" cy="21600"/>
              </p14:xfrm>
            </p:contentPart>
          </mc:Choice>
          <mc:Fallback xmlns=""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3AB19674-3EB6-D724-F64B-33E5BB082FE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74669" y="3133342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1" name="Gruppieren 1340">
            <a:extLst>
              <a:ext uri="{FF2B5EF4-FFF2-40B4-BE49-F238E27FC236}">
                <a16:creationId xmlns:a16="http://schemas.microsoft.com/office/drawing/2014/main" id="{30C0B7FB-D5CB-C0B1-AE0E-54D848066A71}"/>
              </a:ext>
            </a:extLst>
          </p:cNvPr>
          <p:cNvGrpSpPr/>
          <p:nvPr/>
        </p:nvGrpSpPr>
        <p:grpSpPr>
          <a:xfrm>
            <a:off x="2171029" y="3054142"/>
            <a:ext cx="1041840" cy="301320"/>
            <a:chOff x="2171029" y="3054142"/>
            <a:chExt cx="10418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597535FA-033D-4FEE-CD07-FA06697FD719}"/>
                    </a:ext>
                  </a:extLst>
                </p14:cNvPr>
                <p14:cNvContentPartPr/>
                <p14:nvPr/>
              </p14:nvContentPartPr>
              <p14:xfrm>
                <a:off x="2171029" y="3251782"/>
                <a:ext cx="186840" cy="10368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597535FA-033D-4FEE-CD07-FA06697FD71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62389" y="3242782"/>
                  <a:ext cx="20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186A602F-EB58-2F9D-29F1-33A9A4C7C920}"/>
                    </a:ext>
                  </a:extLst>
                </p14:cNvPr>
                <p14:cNvContentPartPr/>
                <p14:nvPr/>
              </p14:nvContentPartPr>
              <p14:xfrm>
                <a:off x="2452189" y="3236662"/>
                <a:ext cx="171000" cy="77400"/>
              </p14:xfrm>
            </p:contentPart>
          </mc:Choice>
          <mc:Fallback xmlns=""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186A602F-EB58-2F9D-29F1-33A9A4C7C92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43189" y="3228022"/>
                  <a:ext cx="18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8AB4299B-83F5-8BC6-8A59-8D86F561FD89}"/>
                    </a:ext>
                  </a:extLst>
                </p14:cNvPr>
                <p14:cNvContentPartPr/>
                <p14:nvPr/>
              </p14:nvContentPartPr>
              <p14:xfrm>
                <a:off x="2717509" y="3091582"/>
                <a:ext cx="171360" cy="19260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8AB4299B-83F5-8BC6-8A59-8D86F561FD8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708509" y="3082942"/>
                  <a:ext cx="189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C1BD0AFE-090D-DE32-116D-3602023346D7}"/>
                    </a:ext>
                  </a:extLst>
                </p14:cNvPr>
                <p14:cNvContentPartPr/>
                <p14:nvPr/>
              </p14:nvContentPartPr>
              <p14:xfrm>
                <a:off x="2802109" y="3248902"/>
                <a:ext cx="35280" cy="36360"/>
              </p14:xfrm>
            </p:contentPart>
          </mc:Choice>
          <mc:Fallback xmlns=""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C1BD0AFE-090D-DE32-116D-3602023346D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793469" y="3240262"/>
                  <a:ext cx="5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93DA88E8-923D-6FA0-83A2-6651AAA9BF47}"/>
                    </a:ext>
                  </a:extLst>
                </p14:cNvPr>
                <p14:cNvContentPartPr/>
                <p14:nvPr/>
              </p14:nvContentPartPr>
              <p14:xfrm>
                <a:off x="2965189" y="3054142"/>
                <a:ext cx="247680" cy="255960"/>
              </p14:xfrm>
            </p:contentPart>
          </mc:Choice>
          <mc:Fallback xmlns=""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93DA88E8-923D-6FA0-83A2-6651AAA9BF4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956549" y="3045502"/>
                  <a:ext cx="2653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0" name="Gruppieren 1339">
            <a:extLst>
              <a:ext uri="{FF2B5EF4-FFF2-40B4-BE49-F238E27FC236}">
                <a16:creationId xmlns:a16="http://schemas.microsoft.com/office/drawing/2014/main" id="{CDC5F4C6-76BA-AAC7-F7E5-DFBDB78A9ED8}"/>
              </a:ext>
            </a:extLst>
          </p:cNvPr>
          <p:cNvGrpSpPr/>
          <p:nvPr/>
        </p:nvGrpSpPr>
        <p:grpSpPr>
          <a:xfrm>
            <a:off x="3472429" y="3059542"/>
            <a:ext cx="803520" cy="244800"/>
            <a:chOff x="3472429" y="3059542"/>
            <a:chExt cx="80352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2AD9EC06-8A81-D67C-4BC1-1430047CE297}"/>
                    </a:ext>
                  </a:extLst>
                </p14:cNvPr>
                <p14:cNvContentPartPr/>
                <p14:nvPr/>
              </p14:nvContentPartPr>
              <p14:xfrm>
                <a:off x="3472429" y="3059542"/>
                <a:ext cx="303840" cy="244800"/>
              </p14:xfrm>
            </p:contentPart>
          </mc:Choice>
          <mc:Fallback xmlns=""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2AD9EC06-8A81-D67C-4BC1-1430047CE29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463429" y="3050542"/>
                  <a:ext cx="321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5D22C0BD-FC69-50D8-2FCC-80BBB9920A2B}"/>
                    </a:ext>
                  </a:extLst>
                </p14:cNvPr>
                <p14:cNvContentPartPr/>
                <p14:nvPr/>
              </p14:nvContentPartPr>
              <p14:xfrm>
                <a:off x="3793549" y="3092662"/>
                <a:ext cx="361080" cy="17028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5D22C0BD-FC69-50D8-2FCC-80BBB9920A2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84549" y="3084022"/>
                  <a:ext cx="37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4C432C94-CBF1-7A6F-9B44-E36912A2267C}"/>
                    </a:ext>
                  </a:extLst>
                </p14:cNvPr>
                <p14:cNvContentPartPr/>
                <p14:nvPr/>
              </p14:nvContentPartPr>
              <p14:xfrm>
                <a:off x="4254349" y="3246022"/>
                <a:ext cx="21600" cy="20520"/>
              </p14:xfrm>
            </p:contentPart>
          </mc:Choice>
          <mc:Fallback xmlns=""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4C432C94-CBF1-7A6F-9B44-E36912A2267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245349" y="3237022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464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82CC87-2BBD-D013-AF99-EAD3A3E07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26" y="24935"/>
            <a:ext cx="6052274" cy="724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6E4355E8-29F5-EBC9-BFEF-B7E3EF3DE309}"/>
                  </a:ext>
                </a:extLst>
              </p14:cNvPr>
              <p14:cNvContentPartPr/>
              <p14:nvPr/>
            </p14:nvContentPartPr>
            <p14:xfrm>
              <a:off x="4431829" y="1822942"/>
              <a:ext cx="1971360" cy="58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6E4355E8-29F5-EBC9-BFEF-B7E3EF3DE3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829" y="1814302"/>
                <a:ext cx="1989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196A588-5CC9-1C24-1232-BD8245D11CB5}"/>
                  </a:ext>
                </a:extLst>
              </p14:cNvPr>
              <p14:cNvContentPartPr/>
              <p14:nvPr/>
            </p14:nvContentPartPr>
            <p14:xfrm>
              <a:off x="9129829" y="2045422"/>
              <a:ext cx="946080" cy="110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196A588-5CC9-1C24-1232-BD8245D11C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21189" y="2036422"/>
                <a:ext cx="963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AF52D47B-27F3-6571-CB2D-659AF98DF56D}"/>
                  </a:ext>
                </a:extLst>
              </p14:cNvPr>
              <p14:cNvContentPartPr/>
              <p14:nvPr/>
            </p14:nvContentPartPr>
            <p14:xfrm>
              <a:off x="3479269" y="1525582"/>
              <a:ext cx="742320" cy="558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AF52D47B-27F3-6571-CB2D-659AF98DF5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0269" y="1516582"/>
                <a:ext cx="759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CCB3FA2-454A-CF58-6E8A-05D67D14211A}"/>
                  </a:ext>
                </a:extLst>
              </p14:cNvPr>
              <p14:cNvContentPartPr/>
              <p14:nvPr/>
            </p14:nvContentPartPr>
            <p14:xfrm>
              <a:off x="3854029" y="1140742"/>
              <a:ext cx="281520" cy="3657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CCB3FA2-454A-CF58-6E8A-05D67D1421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45389" y="1131742"/>
                <a:ext cx="2991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825DFE31-5AA8-C336-EAAA-6DFE0FD01613}"/>
                  </a:ext>
                </a:extLst>
              </p14:cNvPr>
              <p14:cNvContentPartPr/>
              <p14:nvPr/>
            </p14:nvContentPartPr>
            <p14:xfrm>
              <a:off x="6128869" y="1087822"/>
              <a:ext cx="2066760" cy="374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825DFE31-5AA8-C336-EAAA-6DFE0FD016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9869" y="1079182"/>
                <a:ext cx="2084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99B1DE78-D687-3C18-08F6-0EBA9F01EA13}"/>
                  </a:ext>
                </a:extLst>
              </p14:cNvPr>
              <p14:cNvContentPartPr/>
              <p14:nvPr/>
            </p14:nvContentPartPr>
            <p14:xfrm>
              <a:off x="2110549" y="2987542"/>
              <a:ext cx="195120" cy="252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99B1DE78-D687-3C18-08F6-0EBA9F01EA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01909" y="2978542"/>
                <a:ext cx="2127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45CC280B-621D-C13E-FED6-43B644A6498F}"/>
                  </a:ext>
                </a:extLst>
              </p14:cNvPr>
              <p14:cNvContentPartPr/>
              <p14:nvPr/>
            </p14:nvContentPartPr>
            <p14:xfrm>
              <a:off x="1679989" y="2275102"/>
              <a:ext cx="4691880" cy="74160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45CC280B-621D-C13E-FED6-43B644A649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70989" y="2266102"/>
                <a:ext cx="470952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1A842D3-F251-9E73-C0CC-38BB0E7D59F5}"/>
                  </a:ext>
                </a:extLst>
              </p14:cNvPr>
              <p14:cNvContentPartPr/>
              <p14:nvPr/>
            </p14:nvContentPartPr>
            <p14:xfrm>
              <a:off x="3900469" y="2326582"/>
              <a:ext cx="660240" cy="3916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1A842D3-F251-9E73-C0CC-38BB0E7D59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1469" y="2317582"/>
                <a:ext cx="6778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7F8BA7B2-8340-79AE-79E3-F34DFD0235C2}"/>
                  </a:ext>
                </a:extLst>
              </p14:cNvPr>
              <p14:cNvContentPartPr/>
              <p14:nvPr/>
            </p14:nvContentPartPr>
            <p14:xfrm>
              <a:off x="3027469" y="2275822"/>
              <a:ext cx="1769400" cy="64116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7F8BA7B2-8340-79AE-79E3-F34DFD0235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8469" y="2267182"/>
                <a:ext cx="178704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81EC3931-BC5E-0D04-AA96-0AB2B1B623E5}"/>
                  </a:ext>
                </a:extLst>
              </p14:cNvPr>
              <p14:cNvContentPartPr/>
              <p14:nvPr/>
            </p14:nvContentPartPr>
            <p14:xfrm>
              <a:off x="3006949" y="2329102"/>
              <a:ext cx="1808640" cy="61920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81EC3931-BC5E-0D04-AA96-0AB2B1B623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98309" y="2320102"/>
                <a:ext cx="18262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979765EB-590D-F9A7-4797-5291ECE6BA97}"/>
                  </a:ext>
                </a:extLst>
              </p14:cNvPr>
              <p14:cNvContentPartPr/>
              <p14:nvPr/>
            </p14:nvContentPartPr>
            <p14:xfrm>
              <a:off x="9077269" y="3119662"/>
              <a:ext cx="2779200" cy="1933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979765EB-590D-F9A7-4797-5291ECE6BA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68269" y="3110662"/>
                <a:ext cx="27968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12666D36-8B61-DD2B-084E-1924FB789D2C}"/>
                  </a:ext>
                </a:extLst>
              </p14:cNvPr>
              <p14:cNvContentPartPr/>
              <p14:nvPr/>
            </p14:nvContentPartPr>
            <p14:xfrm>
              <a:off x="10261669" y="2749942"/>
              <a:ext cx="380880" cy="52272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12666D36-8B61-DD2B-084E-1924FB789D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53029" y="2740942"/>
                <a:ext cx="39852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CDFFDD81-38D7-282D-4FFB-85B1ED0DD071}"/>
                  </a:ext>
                </a:extLst>
              </p14:cNvPr>
              <p14:cNvContentPartPr/>
              <p14:nvPr/>
            </p14:nvContentPartPr>
            <p14:xfrm>
              <a:off x="3002989" y="2282662"/>
              <a:ext cx="2239200" cy="58392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CDFFDD81-38D7-282D-4FFB-85B1ED0DD07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93989" y="2273662"/>
                <a:ext cx="225684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75A6CB1A-730A-20B6-B5D1-147C4A062CFC}"/>
                  </a:ext>
                </a:extLst>
              </p14:cNvPr>
              <p14:cNvContentPartPr/>
              <p14:nvPr/>
            </p14:nvContentPartPr>
            <p14:xfrm>
              <a:off x="10290829" y="591022"/>
              <a:ext cx="289080" cy="34452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75A6CB1A-730A-20B6-B5D1-147C4A062C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81829" y="582022"/>
                <a:ext cx="3067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D3B583E5-DFC9-BAAF-5701-AB29DB80184A}"/>
                  </a:ext>
                </a:extLst>
              </p14:cNvPr>
              <p14:cNvContentPartPr/>
              <p14:nvPr/>
            </p14:nvContentPartPr>
            <p14:xfrm>
              <a:off x="11086789" y="937702"/>
              <a:ext cx="885240" cy="2160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D3B583E5-DFC9-BAAF-5701-AB29DB8018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77789" y="928702"/>
                <a:ext cx="902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BC6039FA-3378-9B60-F19B-5D50C2071895}"/>
                  </a:ext>
                </a:extLst>
              </p14:cNvPr>
              <p14:cNvContentPartPr/>
              <p14:nvPr/>
            </p14:nvContentPartPr>
            <p14:xfrm>
              <a:off x="9117949" y="2049382"/>
              <a:ext cx="948600" cy="14940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BC6039FA-3378-9B60-F19B-5D50C20718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08949" y="2040742"/>
                <a:ext cx="966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7439F168-6A80-8485-9CF7-057DE3D46667}"/>
                  </a:ext>
                </a:extLst>
              </p14:cNvPr>
              <p14:cNvContentPartPr/>
              <p14:nvPr/>
            </p14:nvContentPartPr>
            <p14:xfrm>
              <a:off x="804829" y="3744982"/>
              <a:ext cx="1474200" cy="91872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7439F168-6A80-8485-9CF7-057DE3D4666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6189" y="3735982"/>
                <a:ext cx="149184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878C8704-CB19-6C9C-EAB6-182619127D81}"/>
                  </a:ext>
                </a:extLst>
              </p14:cNvPr>
              <p14:cNvContentPartPr/>
              <p14:nvPr/>
            </p14:nvContentPartPr>
            <p14:xfrm>
              <a:off x="10694749" y="1436662"/>
              <a:ext cx="146520" cy="1407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878C8704-CB19-6C9C-EAB6-182619127D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85749" y="1427662"/>
                <a:ext cx="164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77FB73D-3924-8C55-B5B6-E66A0ABA6D8B}"/>
                  </a:ext>
                </a:extLst>
              </p14:cNvPr>
              <p14:cNvContentPartPr/>
              <p14:nvPr/>
            </p14:nvContentPartPr>
            <p14:xfrm>
              <a:off x="10910029" y="1283302"/>
              <a:ext cx="400680" cy="2390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77FB73D-3924-8C55-B5B6-E66A0ABA6D8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01029" y="1274302"/>
                <a:ext cx="4183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6B0848B-FE92-0352-B028-1095B69D38BF}"/>
                  </a:ext>
                </a:extLst>
              </p14:cNvPr>
              <p14:cNvContentPartPr/>
              <p14:nvPr/>
            </p14:nvContentPartPr>
            <p14:xfrm>
              <a:off x="11409349" y="1219942"/>
              <a:ext cx="194760" cy="412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6B0848B-FE92-0352-B028-1095B69D38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00709" y="1210942"/>
                <a:ext cx="2124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0245075-B1E4-6F62-7ACC-CA7D380A0D20}"/>
                  </a:ext>
                </a:extLst>
              </p14:cNvPr>
              <p14:cNvContentPartPr/>
              <p14:nvPr/>
            </p14:nvContentPartPr>
            <p14:xfrm>
              <a:off x="11580349" y="1356382"/>
              <a:ext cx="412200" cy="1069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0245075-B1E4-6F62-7ACC-CA7D380A0D2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571709" y="1347742"/>
                <a:ext cx="42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34C20DF-10DC-5AB5-8DD5-BCAB8FF3F083}"/>
                  </a:ext>
                </a:extLst>
              </p14:cNvPr>
              <p14:cNvContentPartPr/>
              <p14:nvPr/>
            </p14:nvContentPartPr>
            <p14:xfrm>
              <a:off x="11901469" y="1214182"/>
              <a:ext cx="1800" cy="36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34C20DF-10DC-5AB5-8DD5-BCAB8FF3F08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892829" y="1205182"/>
                <a:ext cx="19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63E82636-AF12-B143-D490-C66776F92CD8}"/>
                  </a:ext>
                </a:extLst>
              </p14:cNvPr>
              <p14:cNvContentPartPr/>
              <p14:nvPr/>
            </p14:nvContentPartPr>
            <p14:xfrm>
              <a:off x="140269" y="2874502"/>
              <a:ext cx="121680" cy="324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63E82636-AF12-B143-D490-C66776F92CD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9" y="2865502"/>
                <a:ext cx="139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7CFB20B-E628-4990-4B7A-FEE5356CB583}"/>
                  </a:ext>
                </a:extLst>
              </p14:cNvPr>
              <p14:cNvContentPartPr/>
              <p14:nvPr/>
            </p14:nvContentPartPr>
            <p14:xfrm>
              <a:off x="141709" y="2964862"/>
              <a:ext cx="131400" cy="183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7CFB20B-E628-4990-4B7A-FEE5356CB5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3069" y="2955862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B51F166-3CF3-4422-F3F1-60284628338A}"/>
                  </a:ext>
                </a:extLst>
              </p14:cNvPr>
              <p14:cNvContentPartPr/>
              <p14:nvPr/>
            </p14:nvContentPartPr>
            <p14:xfrm>
              <a:off x="305509" y="2817262"/>
              <a:ext cx="74520" cy="1598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B51F166-3CF3-4422-F3F1-60284628338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6509" y="2808262"/>
                <a:ext cx="921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B9041E8-7185-EC07-6063-5124490E5866}"/>
                  </a:ext>
                </a:extLst>
              </p14:cNvPr>
              <p14:cNvContentPartPr/>
              <p14:nvPr/>
            </p14:nvContentPartPr>
            <p14:xfrm>
              <a:off x="549589" y="2710702"/>
              <a:ext cx="141120" cy="2570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B9041E8-7185-EC07-6063-5124490E58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0589" y="2701702"/>
                <a:ext cx="1587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16A19DF-816B-DE25-3355-053DDA15F4CB}"/>
                  </a:ext>
                </a:extLst>
              </p14:cNvPr>
              <p14:cNvContentPartPr/>
              <p14:nvPr/>
            </p14:nvContentPartPr>
            <p14:xfrm>
              <a:off x="725629" y="2790982"/>
              <a:ext cx="157680" cy="131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16A19DF-816B-DE25-3355-053DDA15F4C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6629" y="2781982"/>
                <a:ext cx="17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0AF68282-7E91-25EC-3829-6ED01F32C722}"/>
                  </a:ext>
                </a:extLst>
              </p14:cNvPr>
              <p14:cNvContentPartPr/>
              <p14:nvPr/>
            </p14:nvContentPartPr>
            <p14:xfrm>
              <a:off x="963589" y="2628262"/>
              <a:ext cx="263880" cy="3654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0AF68282-7E91-25EC-3829-6ED01F32C72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4949" y="2619262"/>
                <a:ext cx="281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02C4E52-6213-F329-F6BC-DA2AD594EE7C}"/>
                  </a:ext>
                </a:extLst>
              </p14:cNvPr>
              <p14:cNvContentPartPr/>
              <p14:nvPr/>
            </p14:nvContentPartPr>
            <p14:xfrm>
              <a:off x="1244389" y="2738422"/>
              <a:ext cx="121680" cy="9792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02C4E52-6213-F329-F6BC-DA2AD594EE7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35749" y="2729422"/>
                <a:ext cx="1393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5A30779-10E6-14D4-30E2-DC1CE884A097}"/>
                  </a:ext>
                </a:extLst>
              </p14:cNvPr>
              <p14:cNvContentPartPr/>
              <p14:nvPr/>
            </p14:nvContentPartPr>
            <p14:xfrm>
              <a:off x="1102909" y="2611702"/>
              <a:ext cx="10080" cy="36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5A30779-10E6-14D4-30E2-DC1CE884A09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94269" y="2603062"/>
                <a:ext cx="27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0178BEB9-2F82-B9D9-F90B-EFC67536C40A}"/>
                  </a:ext>
                </a:extLst>
              </p14:cNvPr>
              <p14:cNvContentPartPr/>
              <p14:nvPr/>
            </p14:nvContentPartPr>
            <p14:xfrm>
              <a:off x="1798429" y="2638702"/>
              <a:ext cx="33840" cy="17532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0178BEB9-2F82-B9D9-F90B-EFC67536C40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789429" y="2629702"/>
                <a:ext cx="51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257BADD-6F12-3B6F-B454-09214B35531C}"/>
                  </a:ext>
                </a:extLst>
              </p14:cNvPr>
              <p14:cNvContentPartPr/>
              <p14:nvPr/>
            </p14:nvContentPartPr>
            <p14:xfrm>
              <a:off x="1858909" y="2637622"/>
              <a:ext cx="26640" cy="1846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257BADD-6F12-3B6F-B454-09214B35531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850269" y="2628982"/>
                <a:ext cx="442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A67B3490-3531-F312-4975-DE576224A2EA}"/>
                  </a:ext>
                </a:extLst>
              </p14:cNvPr>
              <p14:cNvContentPartPr/>
              <p14:nvPr/>
            </p14:nvContentPartPr>
            <p14:xfrm>
              <a:off x="1726789" y="2576782"/>
              <a:ext cx="189360" cy="241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A67B3490-3531-F312-4975-DE576224A2E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17789" y="2567782"/>
                <a:ext cx="207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831A067-4384-3A5F-8536-4B019A6AC22B}"/>
                  </a:ext>
                </a:extLst>
              </p14:cNvPr>
              <p14:cNvContentPartPr/>
              <p14:nvPr/>
            </p14:nvContentPartPr>
            <p14:xfrm>
              <a:off x="2023429" y="2547982"/>
              <a:ext cx="95040" cy="2372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831A067-4384-3A5F-8536-4B019A6AC2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14429" y="2539342"/>
                <a:ext cx="112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976A91E-33BF-F85B-BB7C-27E4C08A41BE}"/>
                  </a:ext>
                </a:extLst>
              </p14:cNvPr>
              <p14:cNvContentPartPr/>
              <p14:nvPr/>
            </p14:nvContentPartPr>
            <p14:xfrm>
              <a:off x="1939909" y="2800342"/>
              <a:ext cx="23040" cy="705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976A91E-33BF-F85B-BB7C-27E4C08A41B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31269" y="2791342"/>
                <a:ext cx="40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F8C9AB4C-B4F2-3F0B-789F-C018A2CF85A9}"/>
                  </a:ext>
                </a:extLst>
              </p14:cNvPr>
              <p14:cNvContentPartPr/>
              <p14:nvPr/>
            </p14:nvContentPartPr>
            <p14:xfrm>
              <a:off x="1943509" y="2717542"/>
              <a:ext cx="11160" cy="43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F8C9AB4C-B4F2-3F0B-789F-C018A2CF85A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34869" y="2708902"/>
                <a:ext cx="28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7035A49-DDD8-58F8-3D07-F2AE79744771}"/>
                  </a:ext>
                </a:extLst>
              </p14:cNvPr>
              <p14:cNvContentPartPr/>
              <p14:nvPr/>
            </p14:nvContentPartPr>
            <p14:xfrm>
              <a:off x="2149069" y="2594422"/>
              <a:ext cx="138600" cy="21312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7035A49-DDD8-58F8-3D07-F2AE797447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40069" y="2585422"/>
                <a:ext cx="1562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85F23FE-A931-48A3-5C23-56F5C3424BB3}"/>
                  </a:ext>
                </a:extLst>
              </p14:cNvPr>
              <p14:cNvContentPartPr/>
              <p14:nvPr/>
            </p14:nvContentPartPr>
            <p14:xfrm>
              <a:off x="2149429" y="2663542"/>
              <a:ext cx="134640" cy="8244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85F23FE-A931-48A3-5C23-56F5C3424BB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40789" y="2654542"/>
                <a:ext cx="1522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3312147-7818-BDA6-887C-A133681BA232}"/>
                  </a:ext>
                </a:extLst>
              </p14:cNvPr>
              <p14:cNvContentPartPr/>
              <p14:nvPr/>
            </p14:nvContentPartPr>
            <p14:xfrm>
              <a:off x="2307469" y="2643742"/>
              <a:ext cx="80640" cy="2293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3312147-7818-BDA6-887C-A133681BA23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98829" y="2635102"/>
                <a:ext cx="98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A9A4FC9-A4B4-B688-6F70-DEBF585D250A}"/>
                  </a:ext>
                </a:extLst>
              </p14:cNvPr>
              <p14:cNvContentPartPr/>
              <p14:nvPr/>
            </p14:nvContentPartPr>
            <p14:xfrm>
              <a:off x="2429149" y="2554102"/>
              <a:ext cx="121680" cy="3024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A9A4FC9-A4B4-B688-6F70-DEBF585D250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420509" y="2545102"/>
                <a:ext cx="139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73B170A-DB70-06C7-C219-F60A786CC887}"/>
                  </a:ext>
                </a:extLst>
              </p14:cNvPr>
              <p14:cNvContentPartPr/>
              <p14:nvPr/>
            </p14:nvContentPartPr>
            <p14:xfrm>
              <a:off x="115069" y="1237222"/>
              <a:ext cx="3960" cy="7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73B170A-DB70-06C7-C219-F60A786CC88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6069" y="1228582"/>
                <a:ext cx="21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7A2FFF3-D027-B2A2-D243-0C38B9827962}"/>
                  </a:ext>
                </a:extLst>
              </p14:cNvPr>
              <p14:cNvContentPartPr/>
              <p14:nvPr/>
            </p14:nvContentPartPr>
            <p14:xfrm>
              <a:off x="234949" y="262804"/>
              <a:ext cx="207360" cy="230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7A2FFF3-D027-B2A2-D243-0C38B982796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5949" y="254164"/>
                <a:ext cx="225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DDD4AFB-491A-1ECA-BB51-4540698CCADF}"/>
                  </a:ext>
                </a:extLst>
              </p14:cNvPr>
              <p14:cNvContentPartPr/>
              <p14:nvPr/>
            </p14:nvContentPartPr>
            <p14:xfrm>
              <a:off x="442309" y="387724"/>
              <a:ext cx="286560" cy="75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DDD4AFB-491A-1ECA-BB51-4540698CCAD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3669" y="378724"/>
                <a:ext cx="3042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EFD242-F541-E368-7B71-46633EF17D82}"/>
                  </a:ext>
                </a:extLst>
              </p14:cNvPr>
              <p14:cNvContentPartPr/>
              <p14:nvPr/>
            </p14:nvContentPartPr>
            <p14:xfrm>
              <a:off x="735349" y="367924"/>
              <a:ext cx="129600" cy="62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EFD242-F541-E368-7B71-46633EF17D8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6709" y="358924"/>
                <a:ext cx="147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27A01D3-32AE-0C13-7C34-094C4A99B3A2}"/>
                  </a:ext>
                </a:extLst>
              </p14:cNvPr>
              <p14:cNvContentPartPr/>
              <p14:nvPr/>
            </p14:nvContentPartPr>
            <p14:xfrm>
              <a:off x="927949" y="339844"/>
              <a:ext cx="96480" cy="67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7A01D3-32AE-0C13-7C34-094C4A99B3A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18949" y="330844"/>
                <a:ext cx="114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3E977E8-5421-D4D4-DE19-A9206803FE04}"/>
                  </a:ext>
                </a:extLst>
              </p14:cNvPr>
              <p14:cNvContentPartPr/>
              <p14:nvPr/>
            </p14:nvContentPartPr>
            <p14:xfrm>
              <a:off x="1105069" y="221764"/>
              <a:ext cx="239040" cy="168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3E977E8-5421-D4D4-DE19-A9206803FE0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6429" y="212764"/>
                <a:ext cx="256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219B9D-AC7F-4A14-88FA-D9E634C32208}"/>
                  </a:ext>
                </a:extLst>
              </p14:cNvPr>
              <p14:cNvContentPartPr/>
              <p14:nvPr/>
            </p14:nvContentPartPr>
            <p14:xfrm>
              <a:off x="1549309" y="276124"/>
              <a:ext cx="89640" cy="108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219B9D-AC7F-4A14-88FA-D9E634C3220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40309" y="267484"/>
                <a:ext cx="10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443716D-2419-7CAB-1160-12C3ED4A70E6}"/>
                  </a:ext>
                </a:extLst>
              </p14:cNvPr>
              <p14:cNvContentPartPr/>
              <p14:nvPr/>
            </p14:nvContentPartPr>
            <p14:xfrm>
              <a:off x="1692229" y="290884"/>
              <a:ext cx="457560" cy="92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443716D-2419-7CAB-1160-12C3ED4A70E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683589" y="281884"/>
                <a:ext cx="475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06361B6-5AC7-1AA7-B5A8-9CA6287EEDAF}"/>
                  </a:ext>
                </a:extLst>
              </p14:cNvPr>
              <p14:cNvContentPartPr/>
              <p14:nvPr/>
            </p14:nvContentPartPr>
            <p14:xfrm>
              <a:off x="2180029" y="257044"/>
              <a:ext cx="141480" cy="201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06361B6-5AC7-1AA7-B5A8-9CA6287EEDA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71389" y="248044"/>
                <a:ext cx="1591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7E8742-544D-7CC2-F0CA-273E66163FFE}"/>
                  </a:ext>
                </a:extLst>
              </p14:cNvPr>
              <p14:cNvContentPartPr/>
              <p14:nvPr/>
            </p14:nvContentPartPr>
            <p14:xfrm>
              <a:off x="2357869" y="227524"/>
              <a:ext cx="112320" cy="130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7E8742-544D-7CC2-F0CA-273E66163FF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8869" y="218884"/>
                <a:ext cx="129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53FFEDF-32E0-D230-DECF-4878D0836148}"/>
                  </a:ext>
                </a:extLst>
              </p14:cNvPr>
              <p14:cNvContentPartPr/>
              <p14:nvPr/>
            </p14:nvContentPartPr>
            <p14:xfrm>
              <a:off x="2579269" y="150844"/>
              <a:ext cx="185760" cy="202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53FFEDF-32E0-D230-DECF-4878D083614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70629" y="141844"/>
                <a:ext cx="2034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3ADF61-32D5-BE96-B466-BA84A2E8E5C2}"/>
                  </a:ext>
                </a:extLst>
              </p14:cNvPr>
              <p14:cNvContentPartPr/>
              <p14:nvPr/>
            </p14:nvContentPartPr>
            <p14:xfrm>
              <a:off x="2776189" y="137524"/>
              <a:ext cx="201960" cy="201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3ADF61-32D5-BE96-B466-BA84A2E8E5C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67189" y="128884"/>
                <a:ext cx="219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C4F2FFF-312C-471C-4ED4-4A724099E7E4}"/>
                  </a:ext>
                </a:extLst>
              </p14:cNvPr>
              <p14:cNvContentPartPr/>
              <p14:nvPr/>
            </p14:nvContentPartPr>
            <p14:xfrm>
              <a:off x="2985349" y="143644"/>
              <a:ext cx="6480" cy="147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C4F2FFF-312C-471C-4ED4-4A724099E7E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76709" y="135004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BE0FFD5-9E2D-4208-3896-B69E3B94CCA3}"/>
                  </a:ext>
                </a:extLst>
              </p14:cNvPr>
              <p14:cNvContentPartPr/>
              <p14:nvPr/>
            </p14:nvContentPartPr>
            <p14:xfrm>
              <a:off x="3014509" y="212404"/>
              <a:ext cx="236160" cy="80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BE0FFD5-9E2D-4208-3896-B69E3B94CCA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05509" y="203404"/>
                <a:ext cx="253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23F05B8-33EA-9568-5FB1-E69872B6AB8F}"/>
                  </a:ext>
                </a:extLst>
              </p14:cNvPr>
              <p14:cNvContentPartPr/>
              <p14:nvPr/>
            </p14:nvContentPartPr>
            <p14:xfrm>
              <a:off x="2876989" y="83884"/>
              <a:ext cx="27360" cy="16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23F05B8-33EA-9568-5FB1-E69872B6AB8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868349" y="75244"/>
                <a:ext cx="45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9865D7F-850C-D4A0-2A63-6EB1DF803986}"/>
                  </a:ext>
                </a:extLst>
              </p14:cNvPr>
              <p14:cNvContentPartPr/>
              <p14:nvPr/>
            </p14:nvContentPartPr>
            <p14:xfrm>
              <a:off x="3441109" y="60026"/>
              <a:ext cx="108000" cy="288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9865D7F-850C-D4A0-2A63-6EB1DF80398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32109" y="51026"/>
                <a:ext cx="1256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DF3E65B-AA2A-F726-C470-85DFBC28513F}"/>
                  </a:ext>
                </a:extLst>
              </p14:cNvPr>
              <p14:cNvContentPartPr/>
              <p14:nvPr/>
            </p14:nvContentPartPr>
            <p14:xfrm>
              <a:off x="240709" y="739702"/>
              <a:ext cx="19440" cy="1274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DF3E65B-AA2A-F726-C470-85DFBC28513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2069" y="730702"/>
                <a:ext cx="37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E7510D5-BB10-0517-4BD7-A2CA8E67AFA7}"/>
                  </a:ext>
                </a:extLst>
              </p14:cNvPr>
              <p14:cNvContentPartPr/>
              <p14:nvPr/>
            </p14:nvContentPartPr>
            <p14:xfrm>
              <a:off x="252229" y="715942"/>
              <a:ext cx="107280" cy="4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E7510D5-BB10-0517-4BD7-A2CA8E67AFA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43229" y="707302"/>
                <a:ext cx="124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B3CE83-2CD3-AD89-B1D4-6691D4271254}"/>
                  </a:ext>
                </a:extLst>
              </p14:cNvPr>
              <p14:cNvContentPartPr/>
              <p14:nvPr/>
            </p14:nvContentPartPr>
            <p14:xfrm>
              <a:off x="230629" y="747262"/>
              <a:ext cx="119520" cy="143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B3CE83-2CD3-AD89-B1D4-6691D427125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21629" y="738262"/>
                <a:ext cx="137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D2E98760-3F22-19AA-8BAD-EED7164B1EBD}"/>
                  </a:ext>
                </a:extLst>
              </p14:cNvPr>
              <p14:cNvContentPartPr/>
              <p14:nvPr/>
            </p14:nvContentPartPr>
            <p14:xfrm>
              <a:off x="405229" y="730702"/>
              <a:ext cx="101160" cy="157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D2E98760-3F22-19AA-8BAD-EED7164B1EB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96229" y="721702"/>
                <a:ext cx="118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E31B41D-0274-E033-78B9-842CCE3A5860}"/>
                  </a:ext>
                </a:extLst>
              </p14:cNvPr>
              <p14:cNvContentPartPr/>
              <p14:nvPr/>
            </p14:nvContentPartPr>
            <p14:xfrm>
              <a:off x="574789" y="732142"/>
              <a:ext cx="356040" cy="774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E31B41D-0274-E033-78B9-842CCE3A58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6149" y="723502"/>
                <a:ext cx="373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A19BD6-6689-CFA0-4DE7-83B8B57168F0}"/>
                  </a:ext>
                </a:extLst>
              </p14:cNvPr>
              <p14:cNvContentPartPr/>
              <p14:nvPr/>
            </p14:nvContentPartPr>
            <p14:xfrm>
              <a:off x="995629" y="717382"/>
              <a:ext cx="133560" cy="156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A19BD6-6689-CFA0-4DE7-83B8B57168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86989" y="708382"/>
                <a:ext cx="151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5862895-3976-CBD7-688F-CC7C2113C473}"/>
                  </a:ext>
                </a:extLst>
              </p14:cNvPr>
              <p14:cNvContentPartPr/>
              <p14:nvPr/>
            </p14:nvContentPartPr>
            <p14:xfrm>
              <a:off x="1168069" y="592462"/>
              <a:ext cx="53640" cy="151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5862895-3976-CBD7-688F-CC7C2113C47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59429" y="583462"/>
                <a:ext cx="712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2000F66-F931-EF6D-4BED-1F2C6B7BB8E0}"/>
                  </a:ext>
                </a:extLst>
              </p14:cNvPr>
              <p14:cNvContentPartPr/>
              <p14:nvPr/>
            </p14:nvContentPartPr>
            <p14:xfrm>
              <a:off x="1208749" y="681382"/>
              <a:ext cx="126360" cy="71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2000F66-F931-EF6D-4BED-1F2C6B7BB8E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00109" y="672742"/>
                <a:ext cx="1440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14A4B0D-E6CB-C26B-B18F-094146B5FBD9}"/>
                  </a:ext>
                </a:extLst>
              </p14:cNvPr>
              <p14:cNvContentPartPr/>
              <p14:nvPr/>
            </p14:nvContentPartPr>
            <p14:xfrm>
              <a:off x="1626709" y="575902"/>
              <a:ext cx="254520" cy="1929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14A4B0D-E6CB-C26B-B18F-094146B5FBD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18069" y="566902"/>
                <a:ext cx="2721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3B0F99D-BFBD-4040-C783-F5D7DCA4EF9A}"/>
                  </a:ext>
                </a:extLst>
              </p14:cNvPr>
              <p14:cNvContentPartPr/>
              <p14:nvPr/>
            </p14:nvContentPartPr>
            <p14:xfrm>
              <a:off x="1934869" y="628822"/>
              <a:ext cx="124560" cy="97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3B0F99D-BFBD-4040-C783-F5D7DCA4EF9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926229" y="620182"/>
                <a:ext cx="142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828491F-148E-F921-D0E7-7B97806BB00C}"/>
                  </a:ext>
                </a:extLst>
              </p14:cNvPr>
              <p14:cNvContentPartPr/>
              <p14:nvPr/>
            </p14:nvContentPartPr>
            <p14:xfrm>
              <a:off x="2171029" y="543142"/>
              <a:ext cx="132840" cy="252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828491F-148E-F921-D0E7-7B97806BB00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62389" y="534502"/>
                <a:ext cx="150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5A10AE72-D25B-8496-833D-101BC88301EB}"/>
                  </a:ext>
                </a:extLst>
              </p14:cNvPr>
              <p14:cNvContentPartPr/>
              <p14:nvPr/>
            </p14:nvContentPartPr>
            <p14:xfrm>
              <a:off x="2337349" y="590662"/>
              <a:ext cx="259560" cy="121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5A10AE72-D25B-8496-833D-101BC88301E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328349" y="582022"/>
                <a:ext cx="277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6ADF5E7-193A-09F2-C7BC-75442EC872B3}"/>
                  </a:ext>
                </a:extLst>
              </p14:cNvPr>
              <p14:cNvContentPartPr/>
              <p14:nvPr/>
            </p14:nvContentPartPr>
            <p14:xfrm>
              <a:off x="2545429" y="550702"/>
              <a:ext cx="39600" cy="1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6ADF5E7-193A-09F2-C7BC-75442EC872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36429" y="541702"/>
                <a:ext cx="57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65FB64E-9FFF-DAA6-835E-31BEA64804A8}"/>
                  </a:ext>
                </a:extLst>
              </p14:cNvPr>
              <p14:cNvContentPartPr/>
              <p14:nvPr/>
            </p14:nvContentPartPr>
            <p14:xfrm>
              <a:off x="2711389" y="561502"/>
              <a:ext cx="75600" cy="146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65FB64E-9FFF-DAA6-835E-31BEA64804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02389" y="552502"/>
                <a:ext cx="93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627EA0FD-1C75-C30F-D2F9-80C54E23113F}"/>
                  </a:ext>
                </a:extLst>
              </p14:cNvPr>
              <p14:cNvContentPartPr/>
              <p14:nvPr/>
            </p14:nvContentPartPr>
            <p14:xfrm>
              <a:off x="3006949" y="539902"/>
              <a:ext cx="6120" cy="6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627EA0FD-1C75-C30F-D2F9-80C54E2311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98309" y="530902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4E2DA18-48E2-28CE-467C-FA3999CC4DCE}"/>
                  </a:ext>
                </a:extLst>
              </p14:cNvPr>
              <p14:cNvContentPartPr/>
              <p14:nvPr/>
            </p14:nvContentPartPr>
            <p14:xfrm>
              <a:off x="2998669" y="684262"/>
              <a:ext cx="2520" cy="13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4E2DA18-48E2-28CE-467C-FA3999CC4D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90029" y="675262"/>
                <a:ext cx="20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1FB6D6-1662-D6CB-FC19-539B62772EE3}"/>
                  </a:ext>
                </a:extLst>
              </p14:cNvPr>
              <p14:cNvContentPartPr/>
              <p14:nvPr/>
            </p14:nvContentPartPr>
            <p14:xfrm>
              <a:off x="3350749" y="531622"/>
              <a:ext cx="66600" cy="138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1FB6D6-1662-D6CB-FC19-539B62772EE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42109" y="522622"/>
                <a:ext cx="842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4C73C68-0E9A-84D3-A36F-6052F3146B37}"/>
                  </a:ext>
                </a:extLst>
              </p14:cNvPr>
              <p14:cNvContentPartPr/>
              <p14:nvPr/>
            </p14:nvContentPartPr>
            <p14:xfrm>
              <a:off x="3401149" y="477262"/>
              <a:ext cx="230400" cy="50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4C73C68-0E9A-84D3-A36F-6052F3146B3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92509" y="468622"/>
                <a:ext cx="248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D8C7D79-3EA5-1439-35F6-5178236FB29C}"/>
                  </a:ext>
                </a:extLst>
              </p14:cNvPr>
              <p14:cNvContentPartPr/>
              <p14:nvPr/>
            </p14:nvContentPartPr>
            <p14:xfrm>
              <a:off x="3551989" y="589942"/>
              <a:ext cx="83520" cy="10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D8C7D79-3EA5-1439-35F6-5178236FB29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542989" y="580942"/>
                <a:ext cx="101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350EC7D-C527-E4E8-D484-07A42B6E3043}"/>
                  </a:ext>
                </a:extLst>
              </p14:cNvPr>
              <p14:cNvContentPartPr/>
              <p14:nvPr/>
            </p14:nvContentPartPr>
            <p14:xfrm>
              <a:off x="3730549" y="441262"/>
              <a:ext cx="200520" cy="235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350EC7D-C527-E4E8-D484-07A42B6E304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721549" y="432262"/>
                <a:ext cx="218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3EAA795-3CF3-FA25-FBF5-CD7D754B4A94}"/>
                  </a:ext>
                </a:extLst>
              </p14:cNvPr>
              <p14:cNvContentPartPr/>
              <p14:nvPr/>
            </p14:nvContentPartPr>
            <p14:xfrm>
              <a:off x="4060309" y="424342"/>
              <a:ext cx="99000" cy="1375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3EAA795-3CF3-FA25-FBF5-CD7D754B4A9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51309" y="415342"/>
                <a:ext cx="1166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B7AFCD0-D875-D5CC-C65F-05DDA6E60F95}"/>
                  </a:ext>
                </a:extLst>
              </p14:cNvPr>
              <p14:cNvContentPartPr/>
              <p14:nvPr/>
            </p14:nvContentPartPr>
            <p14:xfrm>
              <a:off x="169789" y="1152262"/>
              <a:ext cx="111960" cy="122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B7AFCD0-D875-D5CC-C65F-05DDA6E60F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60789" y="1143262"/>
                <a:ext cx="129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7DF8A96-19DC-0416-1727-C97BDA3AAEFE}"/>
                  </a:ext>
                </a:extLst>
              </p14:cNvPr>
              <p14:cNvContentPartPr/>
              <p14:nvPr/>
            </p14:nvContentPartPr>
            <p14:xfrm>
              <a:off x="183469" y="1103302"/>
              <a:ext cx="196560" cy="148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7DF8A96-19DC-0416-1727-C97BDA3AAEF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74829" y="1094302"/>
                <a:ext cx="214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97560E3-1467-553C-87F1-0711B4EC6066}"/>
                  </a:ext>
                </a:extLst>
              </p14:cNvPr>
              <p14:cNvContentPartPr/>
              <p14:nvPr/>
            </p14:nvContentPartPr>
            <p14:xfrm>
              <a:off x="608269" y="1069462"/>
              <a:ext cx="19080" cy="1587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97560E3-1467-553C-87F1-0711B4EC606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99269" y="1060822"/>
                <a:ext cx="36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77B8CB3-57C5-1EE7-5E8D-D843B316B631}"/>
                  </a:ext>
                </a:extLst>
              </p14:cNvPr>
              <p14:cNvContentPartPr/>
              <p14:nvPr/>
            </p14:nvContentPartPr>
            <p14:xfrm>
              <a:off x="529429" y="1046782"/>
              <a:ext cx="151920" cy="27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77B8CB3-57C5-1EE7-5E8D-D843B316B63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0429" y="1038142"/>
                <a:ext cx="169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35D5EFD-A75F-23C0-3185-7FD5969778EC}"/>
                  </a:ext>
                </a:extLst>
              </p14:cNvPr>
              <p14:cNvContentPartPr/>
              <p14:nvPr/>
            </p14:nvContentPartPr>
            <p14:xfrm>
              <a:off x="708349" y="972622"/>
              <a:ext cx="475560" cy="240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35D5EFD-A75F-23C0-3185-7FD5969778E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99709" y="963622"/>
                <a:ext cx="493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406C8AE-3949-474B-B882-54CD2BC13314}"/>
                  </a:ext>
                </a:extLst>
              </p14:cNvPr>
              <p14:cNvContentPartPr/>
              <p14:nvPr/>
            </p14:nvContentPartPr>
            <p14:xfrm>
              <a:off x="1407469" y="1032382"/>
              <a:ext cx="144360" cy="3567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406C8AE-3949-474B-B882-54CD2BC1331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398469" y="1023382"/>
                <a:ext cx="1620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01AFEAE-15F8-73DF-30F2-C9206AE21E8F}"/>
                  </a:ext>
                </a:extLst>
              </p14:cNvPr>
              <p14:cNvContentPartPr/>
              <p14:nvPr/>
            </p14:nvContentPartPr>
            <p14:xfrm>
              <a:off x="1580269" y="969022"/>
              <a:ext cx="580320" cy="197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01AFEAE-15F8-73DF-30F2-C9206AE21E8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571629" y="960022"/>
                <a:ext cx="597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4E37AFAF-8F49-2763-921B-973261976DBC}"/>
                  </a:ext>
                </a:extLst>
              </p14:cNvPr>
              <p14:cNvContentPartPr/>
              <p14:nvPr/>
            </p14:nvContentPartPr>
            <p14:xfrm>
              <a:off x="2188309" y="917902"/>
              <a:ext cx="228960" cy="331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4E37AFAF-8F49-2763-921B-973261976DB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179309" y="908902"/>
                <a:ext cx="246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362367D-FDEE-3BBE-6729-0FA923A2344D}"/>
                  </a:ext>
                </a:extLst>
              </p14:cNvPr>
              <p14:cNvContentPartPr/>
              <p14:nvPr/>
            </p14:nvContentPartPr>
            <p14:xfrm>
              <a:off x="2178229" y="805582"/>
              <a:ext cx="3600" cy="15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362367D-FDEE-3BBE-6729-0FA923A2344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169589" y="796582"/>
                <a:ext cx="21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8E1BCC4-6055-9052-D123-731F82F5EFEF}"/>
                  </a:ext>
                </a:extLst>
              </p14:cNvPr>
              <p14:cNvContentPartPr/>
              <p14:nvPr/>
            </p14:nvContentPartPr>
            <p14:xfrm>
              <a:off x="2668909" y="957142"/>
              <a:ext cx="110880" cy="1922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8E1BCC4-6055-9052-D123-731F82F5EFE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60269" y="948142"/>
                <a:ext cx="128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21570BB-3855-ED08-9658-51A96FD5C131}"/>
                  </a:ext>
                </a:extLst>
              </p14:cNvPr>
              <p14:cNvContentPartPr/>
              <p14:nvPr/>
            </p14:nvContentPartPr>
            <p14:xfrm>
              <a:off x="2803909" y="974062"/>
              <a:ext cx="139320" cy="130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21570BB-3855-ED08-9658-51A96FD5C13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795269" y="965422"/>
                <a:ext cx="156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495E95E-F37F-C295-DA50-F8246C86E3F0}"/>
                  </a:ext>
                </a:extLst>
              </p14:cNvPr>
              <p14:cNvContentPartPr/>
              <p14:nvPr/>
            </p14:nvContentPartPr>
            <p14:xfrm>
              <a:off x="2900029" y="903142"/>
              <a:ext cx="329760" cy="1832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495E95E-F37F-C295-DA50-F8246C86E3F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891029" y="894142"/>
                <a:ext cx="3474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83A3A80-8AE3-C940-C9DC-3F8C12E3BA36}"/>
                  </a:ext>
                </a:extLst>
              </p14:cNvPr>
              <p14:cNvContentPartPr/>
              <p14:nvPr/>
            </p14:nvContentPartPr>
            <p14:xfrm>
              <a:off x="3260389" y="889822"/>
              <a:ext cx="240120" cy="1256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83A3A80-8AE3-C940-C9DC-3F8C12E3BA3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251749" y="881182"/>
                <a:ext cx="257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6C7060F-FC0E-292A-B1E4-66E386319437}"/>
                  </a:ext>
                </a:extLst>
              </p14:cNvPr>
              <p14:cNvContentPartPr/>
              <p14:nvPr/>
            </p14:nvContentPartPr>
            <p14:xfrm>
              <a:off x="3524269" y="842302"/>
              <a:ext cx="144360" cy="144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6C7060F-FC0E-292A-B1E4-66E38631943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515629" y="833662"/>
                <a:ext cx="162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B81B0F9-B85C-191C-AADC-217080FDFE19}"/>
                  </a:ext>
                </a:extLst>
              </p14:cNvPr>
              <p14:cNvContentPartPr/>
              <p14:nvPr/>
            </p14:nvContentPartPr>
            <p14:xfrm>
              <a:off x="3850789" y="922222"/>
              <a:ext cx="247320" cy="457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B81B0F9-B85C-191C-AADC-217080FDFE1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841789" y="913582"/>
                <a:ext cx="264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E9D10D8-91DB-C439-3177-3BD992936392}"/>
                  </a:ext>
                </a:extLst>
              </p14:cNvPr>
              <p14:cNvContentPartPr/>
              <p14:nvPr/>
            </p14:nvContentPartPr>
            <p14:xfrm>
              <a:off x="4074709" y="804862"/>
              <a:ext cx="9000" cy="360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E9D10D8-91DB-C439-3177-3BD99293639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065709" y="796222"/>
                <a:ext cx="26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42AA89D-2AFB-A5FF-86DC-5CA4791B4CBA}"/>
                  </a:ext>
                </a:extLst>
              </p14:cNvPr>
              <p14:cNvContentPartPr/>
              <p14:nvPr/>
            </p14:nvContentPartPr>
            <p14:xfrm>
              <a:off x="4275589" y="754822"/>
              <a:ext cx="225360" cy="219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42AA89D-2AFB-A5FF-86DC-5CA4791B4CB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266949" y="745822"/>
                <a:ext cx="2430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D62425-55BA-3661-F4A3-3E4CAFE6B7BA}"/>
                  </a:ext>
                </a:extLst>
              </p14:cNvPr>
              <p14:cNvContentPartPr/>
              <p14:nvPr/>
            </p14:nvContentPartPr>
            <p14:xfrm>
              <a:off x="4562149" y="845182"/>
              <a:ext cx="62640" cy="1112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D62425-55BA-3661-F4A3-3E4CAFE6B7B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53509" y="836542"/>
                <a:ext cx="80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05D7B69-20C3-5027-7CBD-D96DB32FBB94}"/>
                  </a:ext>
                </a:extLst>
              </p14:cNvPr>
              <p14:cNvContentPartPr/>
              <p14:nvPr/>
            </p14:nvContentPartPr>
            <p14:xfrm>
              <a:off x="4795069" y="853822"/>
              <a:ext cx="235080" cy="101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05D7B69-20C3-5027-7CBD-D96DB32FBB9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786429" y="845182"/>
                <a:ext cx="252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719D678-1435-B96B-1136-0C171E9107B2}"/>
                  </a:ext>
                </a:extLst>
              </p14:cNvPr>
              <p14:cNvContentPartPr/>
              <p14:nvPr/>
            </p14:nvContentPartPr>
            <p14:xfrm>
              <a:off x="5035909" y="837982"/>
              <a:ext cx="172800" cy="1015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719D678-1435-B96B-1136-0C171E9107B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026909" y="828982"/>
                <a:ext cx="190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11919AA7-D2C5-3AF0-B714-69F4F53D11F2}"/>
                  </a:ext>
                </a:extLst>
              </p14:cNvPr>
              <p14:cNvContentPartPr/>
              <p14:nvPr/>
            </p14:nvContentPartPr>
            <p14:xfrm>
              <a:off x="5258389" y="717742"/>
              <a:ext cx="122760" cy="1872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11919AA7-D2C5-3AF0-B714-69F4F53D11F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249749" y="709102"/>
                <a:ext cx="140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9E7AA46-6EDD-85C5-C963-A2A0BD2A8D23}"/>
                  </a:ext>
                </a:extLst>
              </p14:cNvPr>
              <p14:cNvContentPartPr/>
              <p14:nvPr/>
            </p14:nvContentPartPr>
            <p14:xfrm>
              <a:off x="5310589" y="920422"/>
              <a:ext cx="19440" cy="27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9E7AA46-6EDD-85C5-C963-A2A0BD2A8D2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01589" y="911782"/>
                <a:ext cx="37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26B3725-D069-7EC8-CAF1-F150F94EF84C}"/>
                  </a:ext>
                </a:extLst>
              </p14:cNvPr>
              <p14:cNvContentPartPr/>
              <p14:nvPr/>
            </p14:nvContentPartPr>
            <p14:xfrm>
              <a:off x="5402389" y="724582"/>
              <a:ext cx="261360" cy="2210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26B3725-D069-7EC8-CAF1-F150F94EF84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93389" y="715582"/>
                <a:ext cx="279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B3D3769-854F-A711-A9A3-A7920FC25D2E}"/>
                  </a:ext>
                </a:extLst>
              </p14:cNvPr>
              <p14:cNvContentPartPr/>
              <p14:nvPr/>
            </p14:nvContentPartPr>
            <p14:xfrm>
              <a:off x="457429" y="1216702"/>
              <a:ext cx="65520" cy="133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B3D3769-854F-A711-A9A3-A7920FC25D2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48789" y="1207702"/>
                <a:ext cx="83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5ABD3ED-E205-C436-F2A1-58750B3E5541}"/>
                  </a:ext>
                </a:extLst>
              </p14:cNvPr>
              <p14:cNvContentPartPr/>
              <p14:nvPr/>
            </p14:nvContentPartPr>
            <p14:xfrm>
              <a:off x="479749" y="1559782"/>
              <a:ext cx="89280" cy="349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5ABD3ED-E205-C436-F2A1-58750B3E554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71109" y="1551142"/>
                <a:ext cx="106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B679563-B871-AF87-AF55-94989578B33F}"/>
                  </a:ext>
                </a:extLst>
              </p14:cNvPr>
              <p14:cNvContentPartPr/>
              <p14:nvPr/>
            </p14:nvContentPartPr>
            <p14:xfrm>
              <a:off x="797269" y="1451062"/>
              <a:ext cx="17280" cy="178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B679563-B871-AF87-AF55-94989578B33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88269" y="1442062"/>
                <a:ext cx="34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AE314FC-2375-E209-08B9-FEBB5683E181}"/>
                  </a:ext>
                </a:extLst>
              </p14:cNvPr>
              <p14:cNvContentPartPr/>
              <p14:nvPr/>
            </p14:nvContentPartPr>
            <p14:xfrm>
              <a:off x="733549" y="1433782"/>
              <a:ext cx="155160" cy="219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AE314FC-2375-E209-08B9-FEBB5683E18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24909" y="1424782"/>
                <a:ext cx="172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2B359C1-FFEC-71F6-0ACE-68734D61715F}"/>
                  </a:ext>
                </a:extLst>
              </p14:cNvPr>
              <p14:cNvContentPartPr/>
              <p14:nvPr/>
            </p14:nvContentPartPr>
            <p14:xfrm>
              <a:off x="946669" y="1486342"/>
              <a:ext cx="369000" cy="1440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2B359C1-FFEC-71F6-0ACE-68734D61715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37669" y="1477342"/>
                <a:ext cx="386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8AD8809-E135-3CA2-402F-9FD7A7F6AF55}"/>
                  </a:ext>
                </a:extLst>
              </p14:cNvPr>
              <p14:cNvContentPartPr/>
              <p14:nvPr/>
            </p14:nvContentPartPr>
            <p14:xfrm>
              <a:off x="1389469" y="1493902"/>
              <a:ext cx="252720" cy="1188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8AD8809-E135-3CA2-402F-9FD7A7F6AF5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380469" y="1485262"/>
                <a:ext cx="270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D688F69F-9161-E91C-0241-256D41BA3597}"/>
                  </a:ext>
                </a:extLst>
              </p14:cNvPr>
              <p14:cNvContentPartPr/>
              <p14:nvPr/>
            </p14:nvContentPartPr>
            <p14:xfrm>
              <a:off x="1678549" y="1385902"/>
              <a:ext cx="182880" cy="156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D688F69F-9161-E91C-0241-256D41BA359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669909" y="1377262"/>
                <a:ext cx="2005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4AAC40E-26FC-F642-CF89-66B242EDC064}"/>
                  </a:ext>
                </a:extLst>
              </p14:cNvPr>
              <p14:cNvContentPartPr/>
              <p14:nvPr/>
            </p14:nvContentPartPr>
            <p14:xfrm>
              <a:off x="2059069" y="1294822"/>
              <a:ext cx="348480" cy="3081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4AAC40E-26FC-F642-CF89-66B242EDC06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050069" y="1285822"/>
                <a:ext cx="3661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08D85E9-0F97-4799-8DC1-7027813334DF}"/>
                  </a:ext>
                </a:extLst>
              </p14:cNvPr>
              <p14:cNvContentPartPr/>
              <p14:nvPr/>
            </p14:nvContentPartPr>
            <p14:xfrm>
              <a:off x="2448949" y="1400302"/>
              <a:ext cx="96840" cy="590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08D85E9-0F97-4799-8DC1-7027813334D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439949" y="1391662"/>
                <a:ext cx="114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41E9E2C-FDEF-E0D6-1A88-E7CE2347E393}"/>
                  </a:ext>
                </a:extLst>
              </p14:cNvPr>
              <p14:cNvContentPartPr/>
              <p14:nvPr/>
            </p14:nvContentPartPr>
            <p14:xfrm>
              <a:off x="2656309" y="1230022"/>
              <a:ext cx="195480" cy="226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41E9E2C-FDEF-E0D6-1A88-E7CE2347E39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647309" y="1221382"/>
                <a:ext cx="2131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91464C5-E9D3-2F38-9472-2DB26D947CE4}"/>
                  </a:ext>
                </a:extLst>
              </p14:cNvPr>
              <p14:cNvContentPartPr/>
              <p14:nvPr/>
            </p14:nvContentPartPr>
            <p14:xfrm>
              <a:off x="2836669" y="1272502"/>
              <a:ext cx="18000" cy="205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91464C5-E9D3-2F38-9472-2DB26D947CE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828029" y="1263502"/>
                <a:ext cx="35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F786A47-6B20-1BF0-03E0-472AFEAF27B6}"/>
                  </a:ext>
                </a:extLst>
              </p14:cNvPr>
              <p14:cNvContentPartPr/>
              <p14:nvPr/>
            </p14:nvContentPartPr>
            <p14:xfrm>
              <a:off x="2871229" y="1394182"/>
              <a:ext cx="267840" cy="388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F786A47-6B20-1BF0-03E0-472AFEAF27B6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862589" y="1385182"/>
                <a:ext cx="285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26C6145-AC15-369C-48C4-0E0065CCE50D}"/>
                  </a:ext>
                </a:extLst>
              </p14:cNvPr>
              <p14:cNvContentPartPr/>
              <p14:nvPr/>
            </p14:nvContentPartPr>
            <p14:xfrm>
              <a:off x="513949" y="1944622"/>
              <a:ext cx="138240" cy="360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26C6145-AC15-369C-48C4-0E0065CCE50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04949" y="1935982"/>
                <a:ext cx="155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DDC8042-8312-9A2D-0B60-B3E77C5D3F11}"/>
                  </a:ext>
                </a:extLst>
              </p14:cNvPr>
              <p14:cNvContentPartPr/>
              <p14:nvPr/>
            </p14:nvContentPartPr>
            <p14:xfrm>
              <a:off x="845149" y="1861822"/>
              <a:ext cx="29160" cy="163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DDC8042-8312-9A2D-0B60-B3E77C5D3F1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36149" y="1852822"/>
                <a:ext cx="468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FA94435-961D-DD06-F8EE-5E4904A93BBC}"/>
                  </a:ext>
                </a:extLst>
              </p14:cNvPr>
              <p14:cNvContentPartPr/>
              <p14:nvPr/>
            </p14:nvContentPartPr>
            <p14:xfrm>
              <a:off x="795109" y="1829422"/>
              <a:ext cx="164880" cy="2606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FA94435-961D-DD06-F8EE-5E4904A93BB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86109" y="1820782"/>
                <a:ext cx="1825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E1BDDA7-EDA9-A243-D6C9-91FA0DCD6FE1}"/>
                  </a:ext>
                </a:extLst>
              </p14:cNvPr>
              <p14:cNvContentPartPr/>
              <p14:nvPr/>
            </p14:nvContentPartPr>
            <p14:xfrm>
              <a:off x="994189" y="1933462"/>
              <a:ext cx="105120" cy="1242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E1BDDA7-EDA9-A243-D6C9-91FA0DCD6F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5189" y="1924822"/>
                <a:ext cx="122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21247C3-CA9F-DD0C-0A40-BC5203C34CD5}"/>
                  </a:ext>
                </a:extLst>
              </p14:cNvPr>
              <p14:cNvContentPartPr/>
              <p14:nvPr/>
            </p14:nvContentPartPr>
            <p14:xfrm>
              <a:off x="1145389" y="1804222"/>
              <a:ext cx="213120" cy="231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21247C3-CA9F-DD0C-0A40-BC5203C34CD5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36749" y="1795582"/>
                <a:ext cx="230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FB991A33-7252-3DBC-3D73-0F29F7B1A57C}"/>
                  </a:ext>
                </a:extLst>
              </p14:cNvPr>
              <p14:cNvContentPartPr/>
              <p14:nvPr/>
            </p14:nvContentPartPr>
            <p14:xfrm>
              <a:off x="1543909" y="1738342"/>
              <a:ext cx="533160" cy="3326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FB991A33-7252-3DBC-3D73-0F29F7B1A57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534909" y="1729702"/>
                <a:ext cx="5508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2D352E2-B22C-199E-675E-89DD01D37151}"/>
                  </a:ext>
                </a:extLst>
              </p14:cNvPr>
              <p14:cNvContentPartPr/>
              <p14:nvPr/>
            </p14:nvContentPartPr>
            <p14:xfrm>
              <a:off x="2005429" y="1775422"/>
              <a:ext cx="28800" cy="72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2D352E2-B22C-199E-675E-89DD01D3715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996789" y="1766782"/>
                <a:ext cx="46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CCF5A6C-BBE0-89FE-27F2-5B015387A3F8}"/>
                  </a:ext>
                </a:extLst>
              </p14:cNvPr>
              <p14:cNvContentPartPr/>
              <p14:nvPr/>
            </p14:nvContentPartPr>
            <p14:xfrm>
              <a:off x="2135029" y="1812142"/>
              <a:ext cx="98640" cy="115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CCF5A6C-BBE0-89FE-27F2-5B015387A3F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126029" y="1803142"/>
                <a:ext cx="1162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E86BDC7-C9B9-5CC0-DC31-4CEDC301BE6C}"/>
                  </a:ext>
                </a:extLst>
              </p14:cNvPr>
              <p14:cNvContentPartPr/>
              <p14:nvPr/>
            </p14:nvContentPartPr>
            <p14:xfrm>
              <a:off x="2448229" y="1772542"/>
              <a:ext cx="240840" cy="107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E86BDC7-C9B9-5CC0-DC31-4CEDC301BE6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439229" y="1763542"/>
                <a:ext cx="258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5D083E0-A22F-9E94-21A0-9346879227C4}"/>
                  </a:ext>
                </a:extLst>
              </p14:cNvPr>
              <p14:cNvContentPartPr/>
              <p14:nvPr/>
            </p14:nvContentPartPr>
            <p14:xfrm>
              <a:off x="2752429" y="1767142"/>
              <a:ext cx="130320" cy="1098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5D083E0-A22F-9E94-21A0-9346879227C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743429" y="1758502"/>
                <a:ext cx="14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F7E0C76-C298-6C83-9372-946B22C8B5B4}"/>
                  </a:ext>
                </a:extLst>
              </p14:cNvPr>
              <p14:cNvContentPartPr/>
              <p14:nvPr/>
            </p14:nvContentPartPr>
            <p14:xfrm>
              <a:off x="2918389" y="1746622"/>
              <a:ext cx="107640" cy="1458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F7E0C76-C298-6C83-9372-946B22C8B5B4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909389" y="1737622"/>
                <a:ext cx="125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0E0A0AB3-38F9-4DCD-E353-D898700CD431}"/>
                  </a:ext>
                </a:extLst>
              </p14:cNvPr>
              <p14:cNvContentPartPr/>
              <p14:nvPr/>
            </p14:nvContentPartPr>
            <p14:xfrm>
              <a:off x="3128269" y="1645822"/>
              <a:ext cx="28080" cy="2311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0E0A0AB3-38F9-4DCD-E353-D898700CD43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119629" y="1637182"/>
                <a:ext cx="45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128CAF-71EC-8022-6338-968C60CFC428}"/>
                  </a:ext>
                </a:extLst>
              </p14:cNvPr>
              <p14:cNvContentPartPr/>
              <p14:nvPr/>
            </p14:nvContentPartPr>
            <p14:xfrm>
              <a:off x="3248149" y="1737262"/>
              <a:ext cx="234720" cy="145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128CAF-71EC-8022-6338-968C60CFC428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239149" y="1728622"/>
                <a:ext cx="252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961A897-7755-DA48-BC08-88A3637AED79}"/>
                  </a:ext>
                </a:extLst>
              </p14:cNvPr>
              <p14:cNvContentPartPr/>
              <p14:nvPr/>
            </p14:nvContentPartPr>
            <p14:xfrm>
              <a:off x="3517789" y="1755262"/>
              <a:ext cx="32760" cy="123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961A897-7755-DA48-BC08-88A3637AED7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509149" y="1746622"/>
                <a:ext cx="50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BC85825-5B70-EAC8-6F94-B45D631D2380}"/>
                  </a:ext>
                </a:extLst>
              </p14:cNvPr>
              <p14:cNvContentPartPr/>
              <p14:nvPr/>
            </p14:nvContentPartPr>
            <p14:xfrm>
              <a:off x="3621829" y="1730782"/>
              <a:ext cx="138600" cy="1508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BC85825-5B70-EAC8-6F94-B45D631D238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612829" y="1721782"/>
                <a:ext cx="156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853048F-0514-2065-907D-7B526FF397AE}"/>
                  </a:ext>
                </a:extLst>
              </p14:cNvPr>
              <p14:cNvContentPartPr/>
              <p14:nvPr/>
            </p14:nvContentPartPr>
            <p14:xfrm>
              <a:off x="3812989" y="1672822"/>
              <a:ext cx="322920" cy="1573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853048F-0514-2065-907D-7B526FF397A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804349" y="1663822"/>
                <a:ext cx="340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D17BEDC-6938-AF18-9A18-BB9DDE136A55}"/>
                  </a:ext>
                </a:extLst>
              </p14:cNvPr>
              <p14:cNvContentPartPr/>
              <p14:nvPr/>
            </p14:nvContentPartPr>
            <p14:xfrm>
              <a:off x="4127629" y="1698742"/>
              <a:ext cx="93240" cy="3024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D17BEDC-6938-AF18-9A18-BB9DDE136A5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118629" y="1689742"/>
                <a:ext cx="11088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D514980-8314-0B47-CDFC-92697C900305}"/>
                  </a:ext>
                </a:extLst>
              </p14:cNvPr>
              <p14:cNvContentPartPr/>
              <p14:nvPr/>
            </p14:nvContentPartPr>
            <p14:xfrm>
              <a:off x="3796429" y="1629982"/>
              <a:ext cx="55440" cy="18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D514980-8314-0B47-CDFC-92697C90030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787789" y="1620982"/>
                <a:ext cx="73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D1DCA4E-D9A8-EFD4-F8B1-398D1D21F51F}"/>
                  </a:ext>
                </a:extLst>
              </p14:cNvPr>
              <p14:cNvContentPartPr/>
              <p14:nvPr/>
            </p14:nvContentPartPr>
            <p14:xfrm>
              <a:off x="3567469" y="1631422"/>
              <a:ext cx="24480" cy="75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D1DCA4E-D9A8-EFD4-F8B1-398D1D21F51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558469" y="1622782"/>
                <a:ext cx="42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017C4E6B-AF4C-2822-F93D-D1EF60E9FE4F}"/>
                  </a:ext>
                </a:extLst>
              </p14:cNvPr>
              <p14:cNvContentPartPr/>
              <p14:nvPr/>
            </p14:nvContentPartPr>
            <p14:xfrm>
              <a:off x="4493029" y="1542502"/>
              <a:ext cx="241920" cy="2538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017C4E6B-AF4C-2822-F93D-D1EF60E9FE4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484029" y="1533862"/>
                <a:ext cx="259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0340B98-F75C-1E20-B48D-9BB2E51F39D4}"/>
                  </a:ext>
                </a:extLst>
              </p14:cNvPr>
              <p14:cNvContentPartPr/>
              <p14:nvPr/>
            </p14:nvContentPartPr>
            <p14:xfrm>
              <a:off x="4787149" y="1637902"/>
              <a:ext cx="353880" cy="10620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0340B98-F75C-1E20-B48D-9BB2E51F39D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778149" y="1628902"/>
                <a:ext cx="37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EA3C803-91AC-7EE2-9933-2681EED8D61C}"/>
                  </a:ext>
                </a:extLst>
              </p14:cNvPr>
              <p14:cNvContentPartPr/>
              <p14:nvPr/>
            </p14:nvContentPartPr>
            <p14:xfrm>
              <a:off x="5068309" y="1503622"/>
              <a:ext cx="7200" cy="327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EA3C803-91AC-7EE2-9933-2681EED8D61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059669" y="1494622"/>
                <a:ext cx="24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7E9FB85-4B8D-9A3D-EB56-2A2D557150CA}"/>
                  </a:ext>
                </a:extLst>
              </p14:cNvPr>
              <p14:cNvContentPartPr/>
              <p14:nvPr/>
            </p14:nvContentPartPr>
            <p14:xfrm>
              <a:off x="5282149" y="1599382"/>
              <a:ext cx="189360" cy="2779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7E9FB85-4B8D-9A3D-EB56-2A2D557150C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273149" y="1590742"/>
                <a:ext cx="2070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0274F2A-E3A5-CF76-A466-5DCEEF867901}"/>
                  </a:ext>
                </a:extLst>
              </p14:cNvPr>
              <p14:cNvContentPartPr/>
              <p14:nvPr/>
            </p14:nvContentPartPr>
            <p14:xfrm>
              <a:off x="5490229" y="1611262"/>
              <a:ext cx="109800" cy="10152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0274F2A-E3A5-CF76-A466-5DCEEF86790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481589" y="1602622"/>
                <a:ext cx="1274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95861D0C-64F1-9DC3-90F3-8B8F813E9700}"/>
                  </a:ext>
                </a:extLst>
              </p14:cNvPr>
              <p14:cNvContentPartPr/>
              <p14:nvPr/>
            </p14:nvContentPartPr>
            <p14:xfrm>
              <a:off x="5650429" y="1621702"/>
              <a:ext cx="168120" cy="795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95861D0C-64F1-9DC3-90F3-8B8F813E970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641429" y="1613062"/>
                <a:ext cx="185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19E4899C-36B4-6955-4AC7-85D05C3DE66D}"/>
                  </a:ext>
                </a:extLst>
              </p14:cNvPr>
              <p14:cNvContentPartPr/>
              <p14:nvPr/>
            </p14:nvContentPartPr>
            <p14:xfrm>
              <a:off x="5792989" y="1471582"/>
              <a:ext cx="190440" cy="3319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19E4899C-36B4-6955-4AC7-85D05C3DE66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784349" y="1462942"/>
                <a:ext cx="2080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9C0B450-13F0-0128-4D43-9C1DC744B68E}"/>
                  </a:ext>
                </a:extLst>
              </p14:cNvPr>
              <p14:cNvContentPartPr/>
              <p14:nvPr/>
            </p14:nvContentPartPr>
            <p14:xfrm>
              <a:off x="6009709" y="1476622"/>
              <a:ext cx="2520" cy="23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9C0B450-13F0-0128-4D43-9C1DC744B68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000709" y="1467982"/>
                <a:ext cx="20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FBB6978-9CD1-F2A3-C0B8-415A9D339824}"/>
                  </a:ext>
                </a:extLst>
              </p14:cNvPr>
              <p14:cNvContentPartPr/>
              <p14:nvPr/>
            </p14:nvContentPartPr>
            <p14:xfrm>
              <a:off x="6042469" y="1444222"/>
              <a:ext cx="103320" cy="2840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FBB6978-9CD1-F2A3-C0B8-415A9D33982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033469" y="1435582"/>
                <a:ext cx="1209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09B064-C0A7-8F56-9A7E-B73248A70F87}"/>
                  </a:ext>
                </a:extLst>
              </p14:cNvPr>
              <p14:cNvContentPartPr/>
              <p14:nvPr/>
            </p14:nvContentPartPr>
            <p14:xfrm>
              <a:off x="6135349" y="1572742"/>
              <a:ext cx="152640" cy="136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09B064-C0A7-8F56-9A7E-B73248A70F8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126349" y="1563742"/>
                <a:ext cx="170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4489D09-46FF-4341-CE08-7F7392D62EF2}"/>
                  </a:ext>
                </a:extLst>
              </p14:cNvPr>
              <p14:cNvContentPartPr/>
              <p14:nvPr/>
            </p14:nvContentPartPr>
            <p14:xfrm>
              <a:off x="6407509" y="1645822"/>
              <a:ext cx="44280" cy="1454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4489D09-46FF-4341-CE08-7F7392D62EF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398509" y="1637182"/>
                <a:ext cx="61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3A3B0F5-B494-F7C1-3E19-AD85AB5C49D7}"/>
                  </a:ext>
                </a:extLst>
              </p14:cNvPr>
              <p14:cNvContentPartPr/>
              <p14:nvPr/>
            </p14:nvContentPartPr>
            <p14:xfrm>
              <a:off x="6576349" y="1514782"/>
              <a:ext cx="687960" cy="4017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3A3B0F5-B494-F7C1-3E19-AD85AB5C49D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567709" y="1505782"/>
                <a:ext cx="7056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558692C-E9C5-138D-5356-B18025762EFE}"/>
                  </a:ext>
                </a:extLst>
              </p14:cNvPr>
              <p14:cNvContentPartPr/>
              <p14:nvPr/>
            </p14:nvContentPartPr>
            <p14:xfrm>
              <a:off x="7119949" y="1393102"/>
              <a:ext cx="1800" cy="172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558692C-E9C5-138D-5356-B18025762EF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11309" y="1384462"/>
                <a:ext cx="19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776DCE3-B180-7861-E819-6835F53C965B}"/>
                  </a:ext>
                </a:extLst>
              </p14:cNvPr>
              <p14:cNvContentPartPr/>
              <p14:nvPr/>
            </p14:nvContentPartPr>
            <p14:xfrm>
              <a:off x="507469" y="2410102"/>
              <a:ext cx="151200" cy="280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776DCE3-B180-7861-E819-6835F53C965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98829" y="2401462"/>
                <a:ext cx="168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C5E3C23-62D1-CEB2-B4E1-7791B50EBBF6}"/>
                  </a:ext>
                </a:extLst>
              </p14:cNvPr>
              <p14:cNvContentPartPr/>
              <p14:nvPr/>
            </p14:nvContentPartPr>
            <p14:xfrm>
              <a:off x="788989" y="2261782"/>
              <a:ext cx="151200" cy="205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C5E3C23-62D1-CEB2-B4E1-7791B50EBBF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80349" y="2252782"/>
                <a:ext cx="168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1EC877E-EB38-C4E8-0FFD-426E0E591974}"/>
                  </a:ext>
                </a:extLst>
              </p14:cNvPr>
              <p14:cNvContentPartPr/>
              <p14:nvPr/>
            </p14:nvContentPartPr>
            <p14:xfrm>
              <a:off x="912109" y="2352502"/>
              <a:ext cx="232200" cy="1069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1EC877E-EB38-C4E8-0FFD-426E0E591974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03469" y="2343502"/>
                <a:ext cx="249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63EF2E2-EFDF-9133-DFC4-218B24201057}"/>
                  </a:ext>
                </a:extLst>
              </p14:cNvPr>
              <p14:cNvContentPartPr/>
              <p14:nvPr/>
            </p14:nvContentPartPr>
            <p14:xfrm>
              <a:off x="1188229" y="2325142"/>
              <a:ext cx="132840" cy="1173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63EF2E2-EFDF-9133-DFC4-218B2420105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179589" y="2316142"/>
                <a:ext cx="150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A7AB2AD-EC07-7A7A-28C2-E8B393094ED9}"/>
                  </a:ext>
                </a:extLst>
              </p14:cNvPr>
              <p14:cNvContentPartPr/>
              <p14:nvPr/>
            </p14:nvContentPartPr>
            <p14:xfrm>
              <a:off x="1350229" y="2175382"/>
              <a:ext cx="54000" cy="1994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A7AB2AD-EC07-7A7A-28C2-E8B393094ED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41589" y="2166382"/>
                <a:ext cx="716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758B33F-987E-7721-BA38-EED553EB2C93}"/>
                  </a:ext>
                </a:extLst>
              </p14:cNvPr>
              <p14:cNvContentPartPr/>
              <p14:nvPr/>
            </p14:nvContentPartPr>
            <p14:xfrm>
              <a:off x="1456069" y="2326222"/>
              <a:ext cx="259560" cy="381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758B33F-987E-7721-BA38-EED553EB2C9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447429" y="2317222"/>
                <a:ext cx="277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5BA687B-C689-B3C9-106B-43458BEDB69F}"/>
                  </a:ext>
                </a:extLst>
              </p14:cNvPr>
              <p14:cNvContentPartPr/>
              <p14:nvPr/>
            </p14:nvContentPartPr>
            <p14:xfrm>
              <a:off x="1789429" y="2188342"/>
              <a:ext cx="84960" cy="1872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5BA687B-C689-B3C9-106B-43458BEDB69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780429" y="2179342"/>
                <a:ext cx="102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E48A5C2-5A1B-1ED9-3935-EBE090C7EF94}"/>
                  </a:ext>
                </a:extLst>
              </p14:cNvPr>
              <p14:cNvContentPartPr/>
              <p14:nvPr/>
            </p14:nvContentPartPr>
            <p14:xfrm>
              <a:off x="2125309" y="2236942"/>
              <a:ext cx="207360" cy="99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E48A5C2-5A1B-1ED9-3935-EBE090C7EF9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16309" y="2227942"/>
                <a:ext cx="225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AE1509F-4A5C-08B8-F6AA-C1D781727AE1}"/>
                  </a:ext>
                </a:extLst>
              </p14:cNvPr>
              <p14:cNvContentPartPr/>
              <p14:nvPr/>
            </p14:nvContentPartPr>
            <p14:xfrm>
              <a:off x="2409709" y="2179342"/>
              <a:ext cx="554760" cy="27648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AE1509F-4A5C-08B8-F6AA-C1D781727AE1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400709" y="2170342"/>
                <a:ext cx="5724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9B5039BD-B41F-2FCF-CC1A-DFAFE07BC9F3}"/>
                  </a:ext>
                </a:extLst>
              </p14:cNvPr>
              <p14:cNvContentPartPr/>
              <p14:nvPr/>
            </p14:nvContentPartPr>
            <p14:xfrm>
              <a:off x="2925589" y="2145862"/>
              <a:ext cx="7560" cy="144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9B5039BD-B41F-2FCF-CC1A-DFAFE07BC9F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916589" y="2137222"/>
                <a:ext cx="252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B202D42-3A84-8FEE-E46B-29D7CC40D609}"/>
                  </a:ext>
                </a:extLst>
              </p14:cNvPr>
              <p14:cNvContentPartPr/>
              <p14:nvPr/>
            </p14:nvContentPartPr>
            <p14:xfrm>
              <a:off x="3035029" y="2089702"/>
              <a:ext cx="250560" cy="1918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B202D42-3A84-8FEE-E46B-29D7CC40D60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026389" y="2080702"/>
                <a:ext cx="268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B283210C-9044-E2DA-A69D-5E49E38E66BA}"/>
                  </a:ext>
                </a:extLst>
              </p14:cNvPr>
              <p14:cNvContentPartPr/>
              <p14:nvPr/>
            </p14:nvContentPartPr>
            <p14:xfrm>
              <a:off x="3529309" y="2175382"/>
              <a:ext cx="111240" cy="1224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B283210C-9044-E2DA-A69D-5E49E38E66B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520309" y="2166742"/>
                <a:ext cx="128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632363D-B433-82F9-18B7-7907E7C8BFA3}"/>
                  </a:ext>
                </a:extLst>
              </p14:cNvPr>
              <p14:cNvContentPartPr/>
              <p14:nvPr/>
            </p14:nvContentPartPr>
            <p14:xfrm>
              <a:off x="3703909" y="2178982"/>
              <a:ext cx="54360" cy="95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632363D-B433-82F9-18B7-7907E7C8BFA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695269" y="2170342"/>
                <a:ext cx="7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7F55E5F-25E3-9935-6136-DACC411D5976}"/>
                  </a:ext>
                </a:extLst>
              </p14:cNvPr>
              <p14:cNvContentPartPr/>
              <p14:nvPr/>
            </p14:nvContentPartPr>
            <p14:xfrm>
              <a:off x="3829549" y="2141182"/>
              <a:ext cx="120240" cy="1544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7F55E5F-25E3-9935-6136-DACC411D597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820909" y="2132182"/>
                <a:ext cx="137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81E56F2-9A3B-5D43-F09C-5C433D37E278}"/>
                  </a:ext>
                </a:extLst>
              </p14:cNvPr>
              <p14:cNvContentPartPr/>
              <p14:nvPr/>
            </p14:nvContentPartPr>
            <p14:xfrm>
              <a:off x="4013869" y="2054062"/>
              <a:ext cx="94680" cy="1893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81E56F2-9A3B-5D43-F09C-5C433D37E27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004869" y="2045422"/>
                <a:ext cx="112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EEE3668-9BC1-1737-E665-55D9047B4662}"/>
                  </a:ext>
                </a:extLst>
              </p14:cNvPr>
              <p14:cNvContentPartPr/>
              <p14:nvPr/>
            </p14:nvContentPartPr>
            <p14:xfrm>
              <a:off x="4181989" y="2135062"/>
              <a:ext cx="123840" cy="1558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EEE3668-9BC1-1737-E665-55D9047B466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172989" y="2126062"/>
                <a:ext cx="141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CA88E993-6FF2-988C-9816-7F073125687F}"/>
                  </a:ext>
                </a:extLst>
              </p14:cNvPr>
              <p14:cNvContentPartPr/>
              <p14:nvPr/>
            </p14:nvContentPartPr>
            <p14:xfrm>
              <a:off x="4696429" y="2135782"/>
              <a:ext cx="185040" cy="144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CA88E993-6FF2-988C-9816-7F073125687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687429" y="2126782"/>
                <a:ext cx="202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85095E04-D6E3-E0D3-6207-FA27CB0D3AD1}"/>
                  </a:ext>
                </a:extLst>
              </p14:cNvPr>
              <p14:cNvContentPartPr/>
              <p14:nvPr/>
            </p14:nvContentPartPr>
            <p14:xfrm>
              <a:off x="4858789" y="2087182"/>
              <a:ext cx="96840" cy="1429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85095E04-D6E3-E0D3-6207-FA27CB0D3AD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850149" y="2078182"/>
                <a:ext cx="114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96691160-55CE-1C6E-4697-255DB56464AB}"/>
                  </a:ext>
                </a:extLst>
              </p14:cNvPr>
              <p14:cNvContentPartPr/>
              <p14:nvPr/>
            </p14:nvContentPartPr>
            <p14:xfrm>
              <a:off x="5338669" y="1944982"/>
              <a:ext cx="149400" cy="164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96691160-55CE-1C6E-4697-255DB56464A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329669" y="1935982"/>
                <a:ext cx="167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9908478-F716-5A04-C5B3-E16E4FEC270B}"/>
                  </a:ext>
                </a:extLst>
              </p14:cNvPr>
              <p14:cNvContentPartPr/>
              <p14:nvPr/>
            </p14:nvContentPartPr>
            <p14:xfrm>
              <a:off x="5483749" y="2059102"/>
              <a:ext cx="69840" cy="860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9908478-F716-5A04-C5B3-E16E4FEC270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475109" y="2050462"/>
                <a:ext cx="87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0479BDF-469B-1B7C-01D8-AA7985499A55}"/>
                  </a:ext>
                </a:extLst>
              </p14:cNvPr>
              <p14:cNvContentPartPr/>
              <p14:nvPr/>
            </p14:nvContentPartPr>
            <p14:xfrm>
              <a:off x="5573029" y="2042182"/>
              <a:ext cx="109080" cy="104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0479BDF-469B-1B7C-01D8-AA7985499A5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5564389" y="2033542"/>
                <a:ext cx="126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0E0A308-72F0-0A2F-7C47-7722127B21CC}"/>
                  </a:ext>
                </a:extLst>
              </p14:cNvPr>
              <p14:cNvContentPartPr/>
              <p14:nvPr/>
            </p14:nvContentPartPr>
            <p14:xfrm>
              <a:off x="5700829" y="1911502"/>
              <a:ext cx="79200" cy="1962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0E0A308-72F0-0A2F-7C47-7722127B21C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692189" y="1902862"/>
                <a:ext cx="968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4C96AA7-582E-6A98-62FF-B40DBDCDD24A}"/>
                  </a:ext>
                </a:extLst>
              </p14:cNvPr>
              <p14:cNvContentPartPr/>
              <p14:nvPr/>
            </p14:nvContentPartPr>
            <p14:xfrm>
              <a:off x="6078469" y="1898902"/>
              <a:ext cx="354240" cy="2505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4C96AA7-582E-6A98-62FF-B40DBDCDD24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069469" y="1890262"/>
                <a:ext cx="3718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A36AABA2-B9E4-CF9A-68D8-E67732FC1426}"/>
                  </a:ext>
                </a:extLst>
              </p14:cNvPr>
              <p14:cNvContentPartPr/>
              <p14:nvPr/>
            </p14:nvContentPartPr>
            <p14:xfrm>
              <a:off x="6491749" y="2018062"/>
              <a:ext cx="132840" cy="716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A36AABA2-B9E4-CF9A-68D8-E67732FC142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482749" y="2009062"/>
                <a:ext cx="150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D9CE28-4FA9-CB51-1F9D-C980A9B25C10}"/>
                  </a:ext>
                </a:extLst>
              </p14:cNvPr>
              <p14:cNvContentPartPr/>
              <p14:nvPr/>
            </p14:nvContentPartPr>
            <p14:xfrm>
              <a:off x="6661669" y="1905382"/>
              <a:ext cx="213120" cy="1756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D9CE28-4FA9-CB51-1F9D-C980A9B25C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652669" y="1896382"/>
                <a:ext cx="230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B3FC35F-57DE-0C7B-8B3C-1263F23AF768}"/>
                  </a:ext>
                </a:extLst>
              </p14:cNvPr>
              <p14:cNvContentPartPr/>
              <p14:nvPr/>
            </p14:nvContentPartPr>
            <p14:xfrm>
              <a:off x="6847429" y="1907542"/>
              <a:ext cx="18360" cy="349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B3FC35F-57DE-0C7B-8B3C-1263F23AF76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838789" y="1898902"/>
                <a:ext cx="36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23ED6B-D931-AD37-6561-884FCE06D2C0}"/>
                  </a:ext>
                </a:extLst>
              </p14:cNvPr>
              <p14:cNvContentPartPr/>
              <p14:nvPr/>
            </p14:nvContentPartPr>
            <p14:xfrm>
              <a:off x="6906469" y="1973062"/>
              <a:ext cx="224280" cy="954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23ED6B-D931-AD37-6561-884FCE06D2C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897469" y="1964422"/>
                <a:ext cx="2419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43B4160-0CA1-6BA6-431F-0F604DE3D34E}"/>
                  </a:ext>
                </a:extLst>
              </p14:cNvPr>
              <p14:cNvContentPartPr/>
              <p14:nvPr/>
            </p14:nvContentPartPr>
            <p14:xfrm>
              <a:off x="7482469" y="1399582"/>
              <a:ext cx="246960" cy="2365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43B4160-0CA1-6BA6-431F-0F604DE3D34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473469" y="1390582"/>
                <a:ext cx="2646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024C913-77F7-04FA-DC72-3A3ECC77468F}"/>
                  </a:ext>
                </a:extLst>
              </p14:cNvPr>
              <p14:cNvContentPartPr/>
              <p14:nvPr/>
            </p14:nvContentPartPr>
            <p14:xfrm>
              <a:off x="7782349" y="1461142"/>
              <a:ext cx="112320" cy="1530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024C913-77F7-04FA-DC72-3A3ECC77468F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773709" y="1452142"/>
                <a:ext cx="129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EC2A10B-F417-5919-8CDC-2E11E12968CF}"/>
                  </a:ext>
                </a:extLst>
              </p14:cNvPr>
              <p14:cNvContentPartPr/>
              <p14:nvPr/>
            </p14:nvContentPartPr>
            <p14:xfrm>
              <a:off x="8099869" y="1441342"/>
              <a:ext cx="203040" cy="3492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EC2A10B-F417-5919-8CDC-2E11E12968C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090869" y="1432702"/>
                <a:ext cx="2206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C098352-A908-0E68-C2F3-991043677F0E}"/>
                  </a:ext>
                </a:extLst>
              </p14:cNvPr>
              <p14:cNvContentPartPr/>
              <p14:nvPr/>
            </p14:nvContentPartPr>
            <p14:xfrm>
              <a:off x="8293189" y="1421902"/>
              <a:ext cx="228600" cy="182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C098352-A908-0E68-C2F3-991043677F0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284189" y="1413262"/>
                <a:ext cx="246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3BBD9FB-864C-69BF-48E0-F940C6F156BA}"/>
                  </a:ext>
                </a:extLst>
              </p14:cNvPr>
              <p14:cNvContentPartPr/>
              <p14:nvPr/>
            </p14:nvContentPartPr>
            <p14:xfrm>
              <a:off x="8581909" y="1453942"/>
              <a:ext cx="255600" cy="1483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3BBD9FB-864C-69BF-48E0-F940C6F156B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573269" y="1444942"/>
                <a:ext cx="2732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16D48B2-9D2D-751B-9AC4-17C9C15A1E2D}"/>
                  </a:ext>
                </a:extLst>
              </p14:cNvPr>
              <p14:cNvContentPartPr/>
              <p14:nvPr/>
            </p14:nvContentPartPr>
            <p14:xfrm>
              <a:off x="8900509" y="1365022"/>
              <a:ext cx="186840" cy="2250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16D48B2-9D2D-751B-9AC4-17C9C15A1E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8891869" y="1356022"/>
                <a:ext cx="20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46B1DE27-F8CD-B848-1BC0-C7DDF3A20CE6}"/>
                  </a:ext>
                </a:extLst>
              </p14:cNvPr>
              <p14:cNvContentPartPr/>
              <p14:nvPr/>
            </p14:nvContentPartPr>
            <p14:xfrm>
              <a:off x="9142069" y="1358542"/>
              <a:ext cx="232200" cy="4420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46B1DE27-F8CD-B848-1BC0-C7DDF3A20CE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133069" y="1349902"/>
                <a:ext cx="2498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22E350E-6180-25CC-969E-959090AA40D9}"/>
                  </a:ext>
                </a:extLst>
              </p14:cNvPr>
              <p14:cNvContentPartPr/>
              <p14:nvPr/>
            </p14:nvContentPartPr>
            <p14:xfrm>
              <a:off x="9196429" y="1237942"/>
              <a:ext cx="19080" cy="36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22E350E-6180-25CC-969E-959090AA40D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187429" y="1228942"/>
                <a:ext cx="36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1732B25-725F-CABA-D63A-9B9E6CA3F53F}"/>
                  </a:ext>
                </a:extLst>
              </p14:cNvPr>
              <p14:cNvContentPartPr/>
              <p14:nvPr/>
            </p14:nvContentPartPr>
            <p14:xfrm>
              <a:off x="9628789" y="1338742"/>
              <a:ext cx="317160" cy="4726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1732B25-725F-CABA-D63A-9B9E6CA3F53F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620149" y="1330102"/>
                <a:ext cx="3348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4DC6611-BC20-D8A2-4B2E-79CAC1618AC8}"/>
                  </a:ext>
                </a:extLst>
              </p14:cNvPr>
              <p14:cNvContentPartPr/>
              <p14:nvPr/>
            </p14:nvContentPartPr>
            <p14:xfrm>
              <a:off x="10073749" y="1284382"/>
              <a:ext cx="249840" cy="277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4DC6611-BC20-D8A2-4B2E-79CAC1618AC8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64749" y="1275382"/>
                <a:ext cx="267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49E923A-2BE0-AAAE-77F4-33C2182A3ECF}"/>
                  </a:ext>
                </a:extLst>
              </p14:cNvPr>
              <p14:cNvContentPartPr/>
              <p14:nvPr/>
            </p14:nvContentPartPr>
            <p14:xfrm>
              <a:off x="10387669" y="1446742"/>
              <a:ext cx="100440" cy="121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49E923A-2BE0-AAAE-77F4-33C2182A3EC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379029" y="1437742"/>
                <a:ext cx="118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40670F7-2806-C3F7-66C0-460622B72EC5}"/>
                  </a:ext>
                </a:extLst>
              </p14:cNvPr>
              <p14:cNvContentPartPr/>
              <p14:nvPr/>
            </p14:nvContentPartPr>
            <p14:xfrm>
              <a:off x="8672629" y="1900342"/>
              <a:ext cx="175320" cy="61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40670F7-2806-C3F7-66C0-460622B72EC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663629" y="1891342"/>
                <a:ext cx="19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40CED70-B9AD-3DAA-2A60-A16FFE1149AA}"/>
                  </a:ext>
                </a:extLst>
              </p14:cNvPr>
              <p14:cNvContentPartPr/>
              <p14:nvPr/>
            </p14:nvContentPartPr>
            <p14:xfrm>
              <a:off x="8675509" y="1973062"/>
              <a:ext cx="145440" cy="158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40CED70-B9AD-3DAA-2A60-A16FFE1149A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666869" y="1964422"/>
                <a:ext cx="163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17F302E9-E69B-4600-A183-FD92274F8BD8}"/>
                  </a:ext>
                </a:extLst>
              </p14:cNvPr>
              <p14:cNvContentPartPr/>
              <p14:nvPr/>
            </p14:nvContentPartPr>
            <p14:xfrm>
              <a:off x="9108229" y="1872982"/>
              <a:ext cx="199080" cy="1202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17F302E9-E69B-4600-A183-FD92274F8BD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099229" y="1864342"/>
                <a:ext cx="216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8FFA6928-ACFF-D3E8-68E7-79EB895636B0}"/>
                  </a:ext>
                </a:extLst>
              </p14:cNvPr>
              <p14:cNvContentPartPr/>
              <p14:nvPr/>
            </p14:nvContentPartPr>
            <p14:xfrm>
              <a:off x="9369589" y="1954342"/>
              <a:ext cx="89640" cy="1080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8FFA6928-ACFF-D3E8-68E7-79EB895636B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360589" y="1945342"/>
                <a:ext cx="107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60BD99C-EFD8-179F-DE2A-E5674E273084}"/>
                  </a:ext>
                </a:extLst>
              </p14:cNvPr>
              <p14:cNvContentPartPr/>
              <p14:nvPr/>
            </p14:nvContentPartPr>
            <p14:xfrm>
              <a:off x="9461029" y="1864702"/>
              <a:ext cx="6480" cy="90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60BD99C-EFD8-179F-DE2A-E5674E27308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452029" y="1856062"/>
                <a:ext cx="24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7084C7-C370-420E-EBCC-6A5D366E1E9D}"/>
                  </a:ext>
                </a:extLst>
              </p14:cNvPr>
              <p14:cNvContentPartPr/>
              <p14:nvPr/>
            </p14:nvContentPartPr>
            <p14:xfrm>
              <a:off x="9588469" y="1904302"/>
              <a:ext cx="23760" cy="262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7084C7-C370-420E-EBCC-6A5D366E1E9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579469" y="1895662"/>
                <a:ext cx="4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C0A4BBF-4520-7531-F5C6-0C227B62F85A}"/>
                  </a:ext>
                </a:extLst>
              </p14:cNvPr>
              <p14:cNvContentPartPr/>
              <p14:nvPr/>
            </p14:nvContentPartPr>
            <p14:xfrm>
              <a:off x="9769909" y="1816822"/>
              <a:ext cx="147600" cy="13032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C0A4BBF-4520-7531-F5C6-0C227B62F85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760909" y="1807822"/>
                <a:ext cx="165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5A476B5-69C8-BFBB-58A9-3042B18D0C6B}"/>
                  </a:ext>
                </a:extLst>
              </p14:cNvPr>
              <p14:cNvContentPartPr/>
              <p14:nvPr/>
            </p14:nvContentPartPr>
            <p14:xfrm>
              <a:off x="9794749" y="1840582"/>
              <a:ext cx="88560" cy="792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5A476B5-69C8-BFBB-58A9-3042B18D0C6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786109" y="1831582"/>
                <a:ext cx="106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BDBE9ABE-8B7B-7DCD-295C-51A1BDFAC4B5}"/>
                  </a:ext>
                </a:extLst>
              </p14:cNvPr>
              <p14:cNvContentPartPr/>
              <p14:nvPr/>
            </p14:nvContentPartPr>
            <p14:xfrm>
              <a:off x="9981229" y="1925182"/>
              <a:ext cx="66240" cy="137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BDBE9ABE-8B7B-7DCD-295C-51A1BDFAC4B5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972229" y="1916182"/>
                <a:ext cx="83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F62C2586-5C59-FC3E-FE1A-2C033EF68A30}"/>
                  </a:ext>
                </a:extLst>
              </p14:cNvPr>
              <p14:cNvContentPartPr/>
              <p14:nvPr/>
            </p14:nvContentPartPr>
            <p14:xfrm>
              <a:off x="10022989" y="1879102"/>
              <a:ext cx="11880" cy="75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F62C2586-5C59-FC3E-FE1A-2C033EF68A30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013989" y="1870462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237EF2A-E11E-3059-FFEA-489C27D6D121}"/>
                  </a:ext>
                </a:extLst>
              </p14:cNvPr>
              <p14:cNvContentPartPr/>
              <p14:nvPr/>
            </p14:nvContentPartPr>
            <p14:xfrm>
              <a:off x="3511309" y="1205542"/>
              <a:ext cx="195840" cy="388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237EF2A-E11E-3059-FFEA-489C27D6D12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502309" y="1196542"/>
                <a:ext cx="213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20E935B-0891-8EEB-BD1C-960E8402850D}"/>
                  </a:ext>
                </a:extLst>
              </p14:cNvPr>
              <p14:cNvContentPartPr/>
              <p14:nvPr/>
            </p14:nvContentPartPr>
            <p14:xfrm>
              <a:off x="3603109" y="1242982"/>
              <a:ext cx="37080" cy="201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20E935B-0891-8EEB-BD1C-960E8402850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594469" y="1233982"/>
                <a:ext cx="5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C7AC13C-6C6A-004D-D580-E4A135B2FC85}"/>
                  </a:ext>
                </a:extLst>
              </p14:cNvPr>
              <p14:cNvContentPartPr/>
              <p14:nvPr/>
            </p14:nvContentPartPr>
            <p14:xfrm>
              <a:off x="3503029" y="1195822"/>
              <a:ext cx="263880" cy="1526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C7AC13C-6C6A-004D-D580-E4A135B2FC8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494389" y="1187182"/>
                <a:ext cx="281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7BDE5F8-5A24-6CAC-0559-AA71D8C12CC5}"/>
                  </a:ext>
                </a:extLst>
              </p14:cNvPr>
              <p14:cNvContentPartPr/>
              <p14:nvPr/>
            </p14:nvContentPartPr>
            <p14:xfrm>
              <a:off x="3781309" y="1169902"/>
              <a:ext cx="118800" cy="246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7BDE5F8-5A24-6CAC-0559-AA71D8C12CC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772309" y="1160902"/>
                <a:ext cx="1364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9E9F0C4-6066-E87D-7454-151F0847847E}"/>
                  </a:ext>
                </a:extLst>
              </p14:cNvPr>
              <p14:cNvContentPartPr/>
              <p14:nvPr/>
            </p14:nvContentPartPr>
            <p14:xfrm>
              <a:off x="3942589" y="1219942"/>
              <a:ext cx="152640" cy="1774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9E9F0C4-6066-E87D-7454-151F0847847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933589" y="1210942"/>
                <a:ext cx="170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9D6D869-7D21-6EE1-264C-31AA07608725}"/>
                  </a:ext>
                </a:extLst>
              </p14:cNvPr>
              <p14:cNvContentPartPr/>
              <p14:nvPr/>
            </p14:nvContentPartPr>
            <p14:xfrm>
              <a:off x="4097389" y="1155862"/>
              <a:ext cx="127800" cy="3232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9D6D869-7D21-6EE1-264C-31AA0760872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088389" y="1146862"/>
                <a:ext cx="1454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285162F-5ED0-395A-A9B9-FE0768A7846B}"/>
                  </a:ext>
                </a:extLst>
              </p14:cNvPr>
              <p14:cNvContentPartPr/>
              <p14:nvPr/>
            </p14:nvContentPartPr>
            <p14:xfrm>
              <a:off x="6212029" y="791902"/>
              <a:ext cx="184680" cy="2383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285162F-5ED0-395A-A9B9-FE0768A7846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203389" y="783262"/>
                <a:ext cx="202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5E2AF799-4110-E021-434E-EB504E80A41C}"/>
                  </a:ext>
                </a:extLst>
              </p14:cNvPr>
              <p14:cNvContentPartPr/>
              <p14:nvPr/>
            </p14:nvContentPartPr>
            <p14:xfrm>
              <a:off x="6217069" y="826102"/>
              <a:ext cx="172080" cy="1407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5E2AF799-4110-E021-434E-EB504E80A41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208069" y="817462"/>
                <a:ext cx="1897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97A8056-073A-267B-1D54-CCA584E793D9}"/>
                  </a:ext>
                </a:extLst>
              </p14:cNvPr>
              <p14:cNvContentPartPr/>
              <p14:nvPr/>
            </p14:nvContentPartPr>
            <p14:xfrm>
              <a:off x="6635029" y="878302"/>
              <a:ext cx="169200" cy="16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97A8056-073A-267B-1D54-CCA584E793D9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626029" y="869302"/>
                <a:ext cx="186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395B098-5834-7151-4B93-1D2F61F9A6D2}"/>
                  </a:ext>
                </a:extLst>
              </p14:cNvPr>
              <p14:cNvContentPartPr/>
              <p14:nvPr/>
            </p14:nvContentPartPr>
            <p14:xfrm>
              <a:off x="6636109" y="953542"/>
              <a:ext cx="169200" cy="14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395B098-5834-7151-4B93-1D2F61F9A6D2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6627109" y="944902"/>
                <a:ext cx="186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B90A10EE-7CAB-5AD3-8445-8BA68086532B}"/>
                  </a:ext>
                </a:extLst>
              </p14:cNvPr>
              <p14:cNvContentPartPr/>
              <p14:nvPr/>
            </p14:nvContentPartPr>
            <p14:xfrm>
              <a:off x="7027789" y="752662"/>
              <a:ext cx="150480" cy="2109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B90A10EE-7CAB-5AD3-8445-8BA68086532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019149" y="744022"/>
                <a:ext cx="168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D4F0004-F0C1-7B8E-8E4F-123815FEB3F4}"/>
                  </a:ext>
                </a:extLst>
              </p14:cNvPr>
              <p14:cNvContentPartPr/>
              <p14:nvPr/>
            </p14:nvContentPartPr>
            <p14:xfrm>
              <a:off x="7242709" y="870022"/>
              <a:ext cx="86760" cy="140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D4F0004-F0C1-7B8E-8E4F-123815FEB3F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34069" y="861382"/>
                <a:ext cx="104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D9C0A8C-2D13-EDCF-3D01-988D708B1008}"/>
                  </a:ext>
                </a:extLst>
              </p14:cNvPr>
              <p14:cNvContentPartPr/>
              <p14:nvPr/>
            </p14:nvContentPartPr>
            <p14:xfrm>
              <a:off x="7537909" y="786502"/>
              <a:ext cx="24120" cy="1530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D9C0A8C-2D13-EDCF-3D01-988D708B100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529269" y="777502"/>
                <a:ext cx="417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C7D8B9C4-2080-FB69-AA6D-2A62E1C90546}"/>
                  </a:ext>
                </a:extLst>
              </p14:cNvPr>
              <p14:cNvContentPartPr/>
              <p14:nvPr/>
            </p14:nvContentPartPr>
            <p14:xfrm>
              <a:off x="7505869" y="845182"/>
              <a:ext cx="130320" cy="154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C7D8B9C4-2080-FB69-AA6D-2A62E1C9054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497229" y="836542"/>
                <a:ext cx="147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30DF8DB2-2B0C-9696-93BD-E2D98E4F1C5C}"/>
                  </a:ext>
                </a:extLst>
              </p14:cNvPr>
              <p14:cNvContentPartPr/>
              <p14:nvPr/>
            </p14:nvContentPartPr>
            <p14:xfrm>
              <a:off x="7721509" y="743662"/>
              <a:ext cx="146520" cy="1882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30DF8DB2-2B0C-9696-93BD-E2D98E4F1C5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712869" y="734662"/>
                <a:ext cx="1641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216F6CC-0512-887C-F1E6-C389B93B2416}"/>
                  </a:ext>
                </a:extLst>
              </p14:cNvPr>
              <p14:cNvContentPartPr/>
              <p14:nvPr/>
            </p14:nvContentPartPr>
            <p14:xfrm>
              <a:off x="7851469" y="873622"/>
              <a:ext cx="133200" cy="1472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216F6CC-0512-887C-F1E6-C389B93B241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2829" y="864622"/>
                <a:ext cx="150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CD27F39-4AC0-A423-770E-148D1672BD33}"/>
                  </a:ext>
                </a:extLst>
              </p14:cNvPr>
              <p14:cNvContentPartPr/>
              <p14:nvPr/>
            </p14:nvContentPartPr>
            <p14:xfrm>
              <a:off x="2763949" y="2647342"/>
              <a:ext cx="170280" cy="565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CD27F39-4AC0-A423-770E-148D1672BD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755309" y="2638702"/>
                <a:ext cx="187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723A1B9-DE0C-3A15-6675-7FEB870BE806}"/>
                  </a:ext>
                </a:extLst>
              </p14:cNvPr>
              <p14:cNvContentPartPr/>
              <p14:nvPr/>
            </p14:nvContentPartPr>
            <p14:xfrm>
              <a:off x="2780149" y="2722942"/>
              <a:ext cx="173160" cy="277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723A1B9-DE0C-3A15-6675-7FEB870BE80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2771149" y="2713942"/>
                <a:ext cx="190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C8145E9-B543-B365-87B7-D81C4AD4BE7C}"/>
                  </a:ext>
                </a:extLst>
              </p14:cNvPr>
              <p14:cNvContentPartPr/>
              <p14:nvPr/>
            </p14:nvContentPartPr>
            <p14:xfrm>
              <a:off x="3144469" y="2533942"/>
              <a:ext cx="49680" cy="2005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C8145E9-B543-B365-87B7-D81C4AD4BE7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135469" y="2524942"/>
                <a:ext cx="67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63C55207-18BA-C57C-5E52-EEF742CAE69F}"/>
                  </a:ext>
                </a:extLst>
              </p14:cNvPr>
              <p14:cNvContentPartPr/>
              <p14:nvPr/>
            </p14:nvContentPartPr>
            <p14:xfrm>
              <a:off x="3081109" y="2476702"/>
              <a:ext cx="180000" cy="1047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63C55207-18BA-C57C-5E52-EEF742CAE69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072469" y="2467702"/>
                <a:ext cx="197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4894654-786F-A698-6E62-EFA082F1ECAF}"/>
                  </a:ext>
                </a:extLst>
              </p14:cNvPr>
              <p14:cNvContentPartPr/>
              <p14:nvPr/>
            </p14:nvContentPartPr>
            <p14:xfrm>
              <a:off x="3338869" y="2435662"/>
              <a:ext cx="114480" cy="2750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4894654-786F-A698-6E62-EFA082F1ECAF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29869" y="2426662"/>
                <a:ext cx="1321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4EBA76F-2257-4A22-18D4-3E0FE0E28813}"/>
                  </a:ext>
                </a:extLst>
              </p14:cNvPr>
              <p14:cNvContentPartPr/>
              <p14:nvPr/>
            </p14:nvContentPartPr>
            <p14:xfrm>
              <a:off x="3495109" y="2512342"/>
              <a:ext cx="135720" cy="1749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4EBA76F-2257-4A22-18D4-3E0FE0E2881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486469" y="2503342"/>
                <a:ext cx="153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F0444F47-D589-906D-AC63-6A3F039903DD}"/>
                  </a:ext>
                </a:extLst>
              </p14:cNvPr>
              <p14:cNvContentPartPr/>
              <p14:nvPr/>
            </p14:nvContentPartPr>
            <p14:xfrm>
              <a:off x="3512029" y="2541142"/>
              <a:ext cx="122040" cy="835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F0444F47-D589-906D-AC63-6A3F039903D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503389" y="2532502"/>
                <a:ext cx="1396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975B4B0-472A-B745-F65B-9F4AFA2D1462}"/>
                  </a:ext>
                </a:extLst>
              </p14:cNvPr>
              <p14:cNvContentPartPr/>
              <p14:nvPr/>
            </p14:nvContentPartPr>
            <p14:xfrm>
              <a:off x="3751789" y="2551942"/>
              <a:ext cx="145800" cy="108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975B4B0-472A-B745-F65B-9F4AFA2D146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742789" y="2543302"/>
                <a:ext cx="163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A77FC944-FE9D-EBBB-B13A-0A0C7D43824C}"/>
                  </a:ext>
                </a:extLst>
              </p14:cNvPr>
              <p14:cNvContentPartPr/>
              <p14:nvPr/>
            </p14:nvContentPartPr>
            <p14:xfrm>
              <a:off x="3755749" y="2613862"/>
              <a:ext cx="127440" cy="111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A77FC944-FE9D-EBBB-B13A-0A0C7D43824C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747109" y="2605222"/>
                <a:ext cx="145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1943CD16-AA27-2F59-C835-D7CB18F2EDA8}"/>
                  </a:ext>
                </a:extLst>
              </p14:cNvPr>
              <p14:cNvContentPartPr/>
              <p14:nvPr/>
            </p14:nvContentPartPr>
            <p14:xfrm>
              <a:off x="3979669" y="2463382"/>
              <a:ext cx="135720" cy="190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1943CD16-AA27-2F59-C835-D7CB18F2EDA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3970669" y="2454382"/>
                <a:ext cx="153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ACFA871-BF4B-D851-CD82-DC3BCC9EB050}"/>
                  </a:ext>
                </a:extLst>
              </p14:cNvPr>
              <p14:cNvContentPartPr/>
              <p14:nvPr/>
            </p14:nvContentPartPr>
            <p14:xfrm>
              <a:off x="3987949" y="2518462"/>
              <a:ext cx="108720" cy="612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ACFA871-BF4B-D851-CD82-DC3BCC9EB050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978949" y="2509462"/>
                <a:ext cx="1263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CF49579-2D4E-20F0-8731-5F1C3581258C}"/>
                  </a:ext>
                </a:extLst>
              </p14:cNvPr>
              <p14:cNvContentPartPr/>
              <p14:nvPr/>
            </p14:nvContentPartPr>
            <p14:xfrm>
              <a:off x="4160749" y="2592982"/>
              <a:ext cx="72720" cy="1159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CF49579-2D4E-20F0-8731-5F1C3581258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4152109" y="2583982"/>
                <a:ext cx="90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9107232-FD98-AAEC-1AA3-D6B80D5B2525}"/>
                  </a:ext>
                </a:extLst>
              </p14:cNvPr>
              <p14:cNvContentPartPr/>
              <p14:nvPr/>
            </p14:nvContentPartPr>
            <p14:xfrm>
              <a:off x="4332109" y="2499382"/>
              <a:ext cx="20520" cy="1018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9107232-FD98-AAEC-1AA3-D6B80D5B2525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323109" y="2490382"/>
                <a:ext cx="381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BF54F02-77A6-87C8-F38A-D5883076EDF2}"/>
                  </a:ext>
                </a:extLst>
              </p14:cNvPr>
              <p14:cNvContentPartPr/>
              <p14:nvPr/>
            </p14:nvContentPartPr>
            <p14:xfrm>
              <a:off x="4304749" y="2420542"/>
              <a:ext cx="225360" cy="1515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BF54F02-77A6-87C8-F38A-D5883076EDF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296109" y="2411542"/>
                <a:ext cx="243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8CAE727-2324-11FA-667E-221F535987B9}"/>
                  </a:ext>
                </a:extLst>
              </p14:cNvPr>
              <p14:cNvContentPartPr/>
              <p14:nvPr/>
            </p14:nvContentPartPr>
            <p14:xfrm>
              <a:off x="4437229" y="2475982"/>
              <a:ext cx="81000" cy="6336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8CAE727-2324-11FA-667E-221F535987B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4428589" y="2467342"/>
                <a:ext cx="98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17EA73A-AFD2-F965-A945-73D2662BD04C}"/>
                  </a:ext>
                </a:extLst>
              </p14:cNvPr>
              <p14:cNvContentPartPr/>
              <p14:nvPr/>
            </p14:nvContentPartPr>
            <p14:xfrm>
              <a:off x="4529749" y="2371942"/>
              <a:ext cx="207360" cy="275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17EA73A-AFD2-F965-A945-73D2662BD04C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4520749" y="2362942"/>
                <a:ext cx="2250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6C431F52-F7D3-2AEA-4C6C-9D4F444C0F06}"/>
                  </a:ext>
                </a:extLst>
              </p14:cNvPr>
              <p14:cNvContentPartPr/>
              <p14:nvPr/>
            </p14:nvContentPartPr>
            <p14:xfrm>
              <a:off x="4875709" y="2414782"/>
              <a:ext cx="126720" cy="13608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6C431F52-F7D3-2AEA-4C6C-9D4F444C0F0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866709" y="2406142"/>
                <a:ext cx="144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6AEFB00-9E92-630B-4C25-9D799F5F9D50}"/>
                  </a:ext>
                </a:extLst>
              </p14:cNvPr>
              <p14:cNvContentPartPr/>
              <p14:nvPr/>
            </p14:nvContentPartPr>
            <p14:xfrm>
              <a:off x="4834669" y="2382382"/>
              <a:ext cx="207720" cy="1929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6AEFB00-9E92-630B-4C25-9D799F5F9D50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826029" y="2373742"/>
                <a:ext cx="2253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E8F6273-9C19-329C-E827-2AA1D0A8FBFD}"/>
                  </a:ext>
                </a:extLst>
              </p14:cNvPr>
              <p14:cNvContentPartPr/>
              <p14:nvPr/>
            </p14:nvContentPartPr>
            <p14:xfrm>
              <a:off x="4794709" y="2461942"/>
              <a:ext cx="27360" cy="5544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E8F6273-9C19-329C-E827-2AA1D0A8FBF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85709" y="2453302"/>
                <a:ext cx="45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203CF56-CE69-F0EB-2636-008BEA8BB6AF}"/>
                  </a:ext>
                </a:extLst>
              </p14:cNvPr>
              <p14:cNvContentPartPr/>
              <p14:nvPr/>
            </p14:nvContentPartPr>
            <p14:xfrm>
              <a:off x="5028349" y="2540062"/>
              <a:ext cx="79200" cy="1029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203CF56-CE69-F0EB-2636-008BEA8BB6A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019349" y="2531422"/>
                <a:ext cx="96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6CBB5709-34F1-1131-03F4-C9A2E898D611}"/>
                  </a:ext>
                </a:extLst>
              </p14:cNvPr>
              <p14:cNvContentPartPr/>
              <p14:nvPr/>
            </p14:nvContentPartPr>
            <p14:xfrm>
              <a:off x="5068309" y="2412262"/>
              <a:ext cx="24120" cy="1728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6CBB5709-34F1-1131-03F4-C9A2E898D61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059669" y="2403262"/>
                <a:ext cx="41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54FEC24-C2D4-BA4F-C6B9-E3C7EB15A5B7}"/>
                  </a:ext>
                </a:extLst>
              </p14:cNvPr>
              <p14:cNvContentPartPr/>
              <p14:nvPr/>
            </p14:nvContentPartPr>
            <p14:xfrm>
              <a:off x="5325349" y="2456182"/>
              <a:ext cx="144720" cy="234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54FEC24-C2D4-BA4F-C6B9-E3C7EB15A5B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5316709" y="2447182"/>
                <a:ext cx="1623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A805B4B9-CDA1-818B-5DA4-52C896D5B057}"/>
                  </a:ext>
                </a:extLst>
              </p14:cNvPr>
              <p14:cNvContentPartPr/>
              <p14:nvPr/>
            </p14:nvContentPartPr>
            <p14:xfrm>
              <a:off x="734629" y="3306502"/>
              <a:ext cx="189360" cy="266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A805B4B9-CDA1-818B-5DA4-52C896D5B057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725989" y="3297502"/>
                <a:ext cx="207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DFF596A-FB1F-615B-8AE9-D963A5A90414}"/>
                  </a:ext>
                </a:extLst>
              </p14:cNvPr>
              <p14:cNvContentPartPr/>
              <p14:nvPr/>
            </p14:nvContentPartPr>
            <p14:xfrm>
              <a:off x="736789" y="3411622"/>
              <a:ext cx="177480" cy="219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DFF596A-FB1F-615B-8AE9-D963A5A9041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727789" y="3402622"/>
                <a:ext cx="19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26DD0E3-1641-1F04-E96D-BD217C7D2A83}"/>
                  </a:ext>
                </a:extLst>
              </p14:cNvPr>
              <p14:cNvContentPartPr/>
              <p14:nvPr/>
            </p14:nvContentPartPr>
            <p14:xfrm>
              <a:off x="938389" y="3247462"/>
              <a:ext cx="195840" cy="2332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26DD0E3-1641-1F04-E96D-BD217C7D2A8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929749" y="3238462"/>
                <a:ext cx="213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0FEECA82-AB48-3D61-CBBC-5E3F93612A44}"/>
                  </a:ext>
                </a:extLst>
              </p14:cNvPr>
              <p14:cNvContentPartPr/>
              <p14:nvPr/>
            </p14:nvContentPartPr>
            <p14:xfrm>
              <a:off x="1378669" y="3228382"/>
              <a:ext cx="100080" cy="1040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0FEECA82-AB48-3D61-CBBC-5E3F93612A4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369669" y="3219742"/>
                <a:ext cx="117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94AA6AE7-F3B4-BC7D-C899-3A2F3F1307D5}"/>
                  </a:ext>
                </a:extLst>
              </p14:cNvPr>
              <p14:cNvContentPartPr/>
              <p14:nvPr/>
            </p14:nvContentPartPr>
            <p14:xfrm>
              <a:off x="1537069" y="3233422"/>
              <a:ext cx="120240" cy="824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94AA6AE7-F3B4-BC7D-C899-3A2F3F1307D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528069" y="3224422"/>
                <a:ext cx="1378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B75B2D7E-72DC-38BA-1636-B3E210DBF2A9}"/>
                  </a:ext>
                </a:extLst>
              </p14:cNvPr>
              <p14:cNvContentPartPr/>
              <p14:nvPr/>
            </p14:nvContentPartPr>
            <p14:xfrm>
              <a:off x="1706989" y="3083662"/>
              <a:ext cx="109080" cy="2386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B75B2D7E-72DC-38BA-1636-B3E210DBF2A9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698349" y="3074662"/>
                <a:ext cx="126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8049ACF-9517-E69B-1975-30FE1E582FFE}"/>
                  </a:ext>
                </a:extLst>
              </p14:cNvPr>
              <p14:cNvContentPartPr/>
              <p14:nvPr/>
            </p14:nvContentPartPr>
            <p14:xfrm>
              <a:off x="1844149" y="3196342"/>
              <a:ext cx="63720" cy="11304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8049ACF-9517-E69B-1975-30FE1E582FF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835149" y="3187342"/>
                <a:ext cx="813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524CBA64-E33D-F7D2-8EDE-21426B4BD88B}"/>
                  </a:ext>
                </a:extLst>
              </p14:cNvPr>
              <p14:cNvContentPartPr/>
              <p14:nvPr/>
            </p14:nvContentPartPr>
            <p14:xfrm>
              <a:off x="1978789" y="3211822"/>
              <a:ext cx="173520" cy="669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524CBA64-E33D-F7D2-8EDE-21426B4BD88B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970149" y="3203182"/>
                <a:ext cx="191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B1AF9CE-5498-28D9-D6E5-340498D98726}"/>
                  </a:ext>
                </a:extLst>
              </p14:cNvPr>
              <p14:cNvContentPartPr/>
              <p14:nvPr/>
            </p14:nvContentPartPr>
            <p14:xfrm>
              <a:off x="2130709" y="3106702"/>
              <a:ext cx="118440" cy="1796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B1AF9CE-5498-28D9-D6E5-340498D9872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121709" y="3097702"/>
                <a:ext cx="1360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FF1BCA5D-2AAE-0FF9-0F6D-CE39EE3538EE}"/>
                  </a:ext>
                </a:extLst>
              </p14:cNvPr>
              <p14:cNvContentPartPr/>
              <p14:nvPr/>
            </p14:nvContentPartPr>
            <p14:xfrm>
              <a:off x="2256709" y="3063502"/>
              <a:ext cx="389520" cy="2023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FF1BCA5D-2AAE-0FF9-0F6D-CE39EE3538EE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2247709" y="3054502"/>
                <a:ext cx="4071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8510786-C61D-F9B1-50A0-4E6368DF1AA0}"/>
                  </a:ext>
                </a:extLst>
              </p14:cNvPr>
              <p14:cNvContentPartPr/>
              <p14:nvPr/>
            </p14:nvContentPartPr>
            <p14:xfrm>
              <a:off x="2622109" y="3066022"/>
              <a:ext cx="8640" cy="273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8510786-C61D-F9B1-50A0-4E6368DF1AA0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613469" y="3057022"/>
                <a:ext cx="26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64BA734-7B5B-ADB2-4F2E-B767F01564B4}"/>
                  </a:ext>
                </a:extLst>
              </p14:cNvPr>
              <p14:cNvContentPartPr/>
              <p14:nvPr/>
            </p14:nvContentPartPr>
            <p14:xfrm>
              <a:off x="2730109" y="3131542"/>
              <a:ext cx="123120" cy="10728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64BA734-7B5B-ADB2-4F2E-B767F01564B4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2721469" y="3122542"/>
                <a:ext cx="140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D2D4A541-C812-8BAC-2CDF-828F71F1E19C}"/>
                  </a:ext>
                </a:extLst>
              </p14:cNvPr>
              <p14:cNvContentPartPr/>
              <p14:nvPr/>
            </p14:nvContentPartPr>
            <p14:xfrm>
              <a:off x="2842429" y="3132262"/>
              <a:ext cx="136080" cy="3373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D2D4A541-C812-8BAC-2CDF-828F71F1E19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2833789" y="3123622"/>
                <a:ext cx="1537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AEE816F-9959-64F7-E7F3-2329EDF63C40}"/>
                  </a:ext>
                </a:extLst>
              </p14:cNvPr>
              <p14:cNvContentPartPr/>
              <p14:nvPr/>
            </p14:nvContentPartPr>
            <p14:xfrm>
              <a:off x="3421669" y="2953702"/>
              <a:ext cx="116640" cy="14652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AEE816F-9959-64F7-E7F3-2329EDF63C40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413029" y="2944702"/>
                <a:ext cx="134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AF26F6B-4484-5329-446E-731D0568418B}"/>
                  </a:ext>
                </a:extLst>
              </p14:cNvPr>
              <p14:cNvContentPartPr/>
              <p14:nvPr/>
            </p14:nvContentPartPr>
            <p14:xfrm>
              <a:off x="3659629" y="3001942"/>
              <a:ext cx="15840" cy="882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AF26F6B-4484-5329-446E-731D0568418B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650989" y="2992942"/>
                <a:ext cx="334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F352F8C6-BB46-BCEB-E367-0E28F22E1C23}"/>
                  </a:ext>
                </a:extLst>
              </p14:cNvPr>
              <p14:cNvContentPartPr/>
              <p14:nvPr/>
            </p14:nvContentPartPr>
            <p14:xfrm>
              <a:off x="3621469" y="2912302"/>
              <a:ext cx="147960" cy="16920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F352F8C6-BB46-BCEB-E367-0E28F22E1C2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612829" y="2903302"/>
                <a:ext cx="1656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E2A014FE-051A-EB65-7724-2DB343CD2D36}"/>
                  </a:ext>
                </a:extLst>
              </p14:cNvPr>
              <p14:cNvContentPartPr/>
              <p14:nvPr/>
            </p14:nvContentPartPr>
            <p14:xfrm>
              <a:off x="3833509" y="3021022"/>
              <a:ext cx="59400" cy="11016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E2A014FE-051A-EB65-7724-2DB343CD2D3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824509" y="3012022"/>
                <a:ext cx="77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1A34EBE-6F08-40AF-0B39-1A26B9E56D3B}"/>
                  </a:ext>
                </a:extLst>
              </p14:cNvPr>
              <p14:cNvContentPartPr/>
              <p14:nvPr/>
            </p14:nvContentPartPr>
            <p14:xfrm>
              <a:off x="3864109" y="2931742"/>
              <a:ext cx="7920" cy="241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1A34EBE-6F08-40AF-0B39-1A26B9E56D3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855109" y="2923102"/>
                <a:ext cx="25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4DC5410-2DA2-9C4A-A502-D224C1E463CF}"/>
                  </a:ext>
                </a:extLst>
              </p14:cNvPr>
              <p14:cNvContentPartPr/>
              <p14:nvPr/>
            </p14:nvContentPartPr>
            <p14:xfrm>
              <a:off x="4019629" y="2911222"/>
              <a:ext cx="200880" cy="1558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4DC5410-2DA2-9C4A-A502-D224C1E463CF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010629" y="2902582"/>
                <a:ext cx="218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15117FF4-A993-4D2B-2DBF-A9FB6C4097F5}"/>
                  </a:ext>
                </a:extLst>
              </p14:cNvPr>
              <p14:cNvContentPartPr/>
              <p14:nvPr/>
            </p14:nvContentPartPr>
            <p14:xfrm>
              <a:off x="4244269" y="2946862"/>
              <a:ext cx="48960" cy="1443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15117FF4-A993-4D2B-2DBF-A9FB6C4097F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235629" y="2937862"/>
                <a:ext cx="666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F060AD21-0BE7-2941-D80C-D6925CA65B1A}"/>
                  </a:ext>
                </a:extLst>
              </p14:cNvPr>
              <p14:cNvContentPartPr/>
              <p14:nvPr/>
            </p14:nvContentPartPr>
            <p14:xfrm>
              <a:off x="4310509" y="2864062"/>
              <a:ext cx="72720" cy="2455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F060AD21-0BE7-2941-D80C-D6925CA65B1A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301509" y="2855422"/>
                <a:ext cx="903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50AEFF11-3656-CD5E-B4A2-590A6734A8CE}"/>
                  </a:ext>
                </a:extLst>
              </p14:cNvPr>
              <p14:cNvContentPartPr/>
              <p14:nvPr/>
            </p14:nvContentPartPr>
            <p14:xfrm>
              <a:off x="3416989" y="3134422"/>
              <a:ext cx="941760" cy="885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50AEFF11-3656-CD5E-B4A2-590A6734A8C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3408349" y="3125782"/>
                <a:ext cx="9594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539DD407-EBC5-FE2E-84B6-913401C2E4BB}"/>
                  </a:ext>
                </a:extLst>
              </p14:cNvPr>
              <p14:cNvContentPartPr/>
              <p14:nvPr/>
            </p14:nvContentPartPr>
            <p14:xfrm>
              <a:off x="3672589" y="3249982"/>
              <a:ext cx="160200" cy="22824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539DD407-EBC5-FE2E-84B6-913401C2E4B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3663589" y="3240982"/>
                <a:ext cx="177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331EED18-EF22-334D-239A-AB728A772A98}"/>
                  </a:ext>
                </a:extLst>
              </p14:cNvPr>
              <p14:cNvContentPartPr/>
              <p14:nvPr/>
            </p14:nvContentPartPr>
            <p14:xfrm>
              <a:off x="3891109" y="3279862"/>
              <a:ext cx="138240" cy="1746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331EED18-EF22-334D-239A-AB728A772A9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3882109" y="3271222"/>
                <a:ext cx="155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A555F94B-889B-7E37-F73F-C7501A57D66A}"/>
                  </a:ext>
                </a:extLst>
              </p14:cNvPr>
              <p14:cNvContentPartPr/>
              <p14:nvPr/>
            </p14:nvContentPartPr>
            <p14:xfrm>
              <a:off x="3893989" y="3337822"/>
              <a:ext cx="253080" cy="13824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A555F94B-889B-7E37-F73F-C7501A57D66A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885349" y="3328822"/>
                <a:ext cx="270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0C314E9-E1F4-E432-942C-4083399571E3}"/>
                  </a:ext>
                </a:extLst>
              </p14:cNvPr>
              <p14:cNvContentPartPr/>
              <p14:nvPr/>
            </p14:nvContentPartPr>
            <p14:xfrm>
              <a:off x="4128709" y="3304342"/>
              <a:ext cx="15840" cy="1368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0C314E9-E1F4-E432-942C-4083399571E3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120069" y="3295342"/>
                <a:ext cx="33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1BFA2A70-F428-350D-157E-036FB054782A}"/>
                  </a:ext>
                </a:extLst>
              </p14:cNvPr>
              <p14:cNvContentPartPr/>
              <p14:nvPr/>
            </p14:nvContentPartPr>
            <p14:xfrm>
              <a:off x="4626589" y="3074302"/>
              <a:ext cx="177480" cy="2196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1BFA2A70-F428-350D-157E-036FB05478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617949" y="3065302"/>
                <a:ext cx="19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878D32F2-54EF-C997-234C-8FDB5006482B}"/>
                  </a:ext>
                </a:extLst>
              </p14:cNvPr>
              <p14:cNvContentPartPr/>
              <p14:nvPr/>
            </p14:nvContentPartPr>
            <p14:xfrm>
              <a:off x="4639189" y="3171142"/>
              <a:ext cx="201960" cy="180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878D32F2-54EF-C997-234C-8FDB5006482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630189" y="3162502"/>
                <a:ext cx="219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CE00D452-6A91-65CE-8DBC-1AEDF6687F00}"/>
                  </a:ext>
                </a:extLst>
              </p14:cNvPr>
              <p14:cNvContentPartPr/>
              <p14:nvPr/>
            </p14:nvContentPartPr>
            <p14:xfrm>
              <a:off x="5018269" y="3026422"/>
              <a:ext cx="214920" cy="17244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CE00D452-6A91-65CE-8DBC-1AEDF6687F00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5009269" y="3017422"/>
                <a:ext cx="232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EC3B4B7A-224E-F6AD-48CF-5C827D3F9626}"/>
                  </a:ext>
                </a:extLst>
              </p14:cNvPr>
              <p14:cNvContentPartPr/>
              <p14:nvPr/>
            </p14:nvContentPartPr>
            <p14:xfrm>
              <a:off x="5633869" y="3040102"/>
              <a:ext cx="261360" cy="298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EC3B4B7A-224E-F6AD-48CF-5C827D3F9626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5625229" y="3031102"/>
                <a:ext cx="279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CF8AEAA-D917-2F46-03CE-9F0F0307E7FE}"/>
                  </a:ext>
                </a:extLst>
              </p14:cNvPr>
              <p14:cNvContentPartPr/>
              <p14:nvPr/>
            </p14:nvContentPartPr>
            <p14:xfrm>
              <a:off x="5862109" y="2967382"/>
              <a:ext cx="75240" cy="14004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CF8AEAA-D917-2F46-03CE-9F0F0307E7FE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853109" y="2958382"/>
                <a:ext cx="928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50FC914F-FD55-98A2-AB93-927E19C124C9}"/>
                  </a:ext>
                </a:extLst>
              </p14:cNvPr>
              <p14:cNvContentPartPr/>
              <p14:nvPr/>
            </p14:nvContentPartPr>
            <p14:xfrm>
              <a:off x="6185749" y="2902222"/>
              <a:ext cx="208800" cy="14976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50FC914F-FD55-98A2-AB93-927E19C124C9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6177109" y="2893582"/>
                <a:ext cx="2264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D9FD20C2-5331-316D-B4A7-06A91E140F39}"/>
                  </a:ext>
                </a:extLst>
              </p14:cNvPr>
              <p14:cNvContentPartPr/>
              <p14:nvPr/>
            </p14:nvContentPartPr>
            <p14:xfrm>
              <a:off x="6456469" y="2850742"/>
              <a:ext cx="106560" cy="156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D9FD20C2-5331-316D-B4A7-06A91E140F39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6447469" y="2841742"/>
                <a:ext cx="124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3D9550C3-D5B3-CCA5-C051-2BA960071A24}"/>
                  </a:ext>
                </a:extLst>
              </p14:cNvPr>
              <p14:cNvContentPartPr/>
              <p14:nvPr/>
            </p14:nvContentPartPr>
            <p14:xfrm>
              <a:off x="220189" y="4120102"/>
              <a:ext cx="156960" cy="2052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3D9550C3-D5B3-CCA5-C051-2BA960071A24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11549" y="4111102"/>
                <a:ext cx="174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C24AE5B-A35C-12FF-D905-2F18760C9D65}"/>
                  </a:ext>
                </a:extLst>
              </p14:cNvPr>
              <p14:cNvContentPartPr/>
              <p14:nvPr/>
            </p14:nvContentPartPr>
            <p14:xfrm>
              <a:off x="243589" y="4188142"/>
              <a:ext cx="131760" cy="198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C24AE5B-A35C-12FF-D905-2F18760C9D6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34589" y="4179142"/>
                <a:ext cx="149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E864DCC-BE69-0CAD-ACF2-26C532F21AE6}"/>
                  </a:ext>
                </a:extLst>
              </p14:cNvPr>
              <p14:cNvContentPartPr/>
              <p14:nvPr/>
            </p14:nvContentPartPr>
            <p14:xfrm>
              <a:off x="404509" y="4023622"/>
              <a:ext cx="91080" cy="2199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E864DCC-BE69-0CAD-ACF2-26C532F21AE6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95509" y="4014622"/>
                <a:ext cx="1087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C2E74F69-CA42-D2D2-1A00-F30E6786B2B5}"/>
                  </a:ext>
                </a:extLst>
              </p14:cNvPr>
              <p14:cNvContentPartPr/>
              <p14:nvPr/>
            </p14:nvContentPartPr>
            <p14:xfrm>
              <a:off x="444829" y="3282742"/>
              <a:ext cx="2951640" cy="6735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C2E74F69-CA42-D2D2-1A00-F30E6786B2B5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36189" y="3273742"/>
                <a:ext cx="296928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CEF35F0-A0A2-0198-CE5D-2FD0D950559F}"/>
                  </a:ext>
                </a:extLst>
              </p14:cNvPr>
              <p14:cNvContentPartPr/>
              <p14:nvPr/>
            </p14:nvContentPartPr>
            <p14:xfrm>
              <a:off x="599989" y="3889702"/>
              <a:ext cx="117720" cy="1602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CEF35F0-A0A2-0198-CE5D-2FD0D950559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90989" y="3880702"/>
                <a:ext cx="1353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90BA85AA-8155-F310-5E31-9D0A6149144E}"/>
                  </a:ext>
                </a:extLst>
              </p14:cNvPr>
              <p14:cNvContentPartPr/>
              <p14:nvPr/>
            </p14:nvContentPartPr>
            <p14:xfrm>
              <a:off x="4815589" y="2758942"/>
              <a:ext cx="239400" cy="1116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90BA85AA-8155-F310-5E31-9D0A6149144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4806589" y="2749942"/>
                <a:ext cx="257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AAA16930-EDCA-C585-5A28-474C425A4909}"/>
                  </a:ext>
                </a:extLst>
              </p14:cNvPr>
              <p14:cNvContentPartPr/>
              <p14:nvPr/>
            </p14:nvContentPartPr>
            <p14:xfrm>
              <a:off x="5929069" y="2633662"/>
              <a:ext cx="321480" cy="3168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AAA16930-EDCA-C585-5A28-474C425A4909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5920069" y="2624662"/>
                <a:ext cx="339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6943AEB8-3687-4CC7-1C87-850E8990583D}"/>
                  </a:ext>
                </a:extLst>
              </p14:cNvPr>
              <p14:cNvContentPartPr/>
              <p14:nvPr/>
            </p14:nvContentPartPr>
            <p14:xfrm>
              <a:off x="1017949" y="3907702"/>
              <a:ext cx="134280" cy="1555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6943AEB8-3687-4CC7-1C87-850E8990583D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08949" y="3899062"/>
                <a:ext cx="151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2A6F8D9-25DD-91D2-8719-ADAFEA79322E}"/>
                  </a:ext>
                </a:extLst>
              </p14:cNvPr>
              <p14:cNvContentPartPr/>
              <p14:nvPr/>
            </p14:nvContentPartPr>
            <p14:xfrm>
              <a:off x="1292269" y="3914542"/>
              <a:ext cx="38160" cy="12204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2A6F8D9-25DD-91D2-8719-ADAFEA79322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283629" y="3905902"/>
                <a:ext cx="558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1EFC5725-44F0-78E9-B7E4-2F94C3F94C2C}"/>
                  </a:ext>
                </a:extLst>
              </p14:cNvPr>
              <p14:cNvContentPartPr/>
              <p14:nvPr/>
            </p14:nvContentPartPr>
            <p14:xfrm>
              <a:off x="1231069" y="3885022"/>
              <a:ext cx="155520" cy="8676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1EFC5725-44F0-78E9-B7E4-2F94C3F94C2C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222069" y="3876382"/>
                <a:ext cx="173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76B28445-6355-6C8B-3669-2E222472FBE2}"/>
                  </a:ext>
                </a:extLst>
              </p14:cNvPr>
              <p14:cNvContentPartPr/>
              <p14:nvPr/>
            </p14:nvContentPartPr>
            <p14:xfrm>
              <a:off x="918589" y="4161502"/>
              <a:ext cx="537120" cy="424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76B28445-6355-6C8B-3669-2E222472FBE2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909949" y="4152502"/>
                <a:ext cx="5547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1E247173-9DEC-4381-E9EE-338DD6281ED3}"/>
                  </a:ext>
                </a:extLst>
              </p14:cNvPr>
              <p14:cNvContentPartPr/>
              <p14:nvPr/>
            </p14:nvContentPartPr>
            <p14:xfrm>
              <a:off x="955669" y="4242502"/>
              <a:ext cx="144720" cy="24588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1E247173-9DEC-4381-E9EE-338DD6281ED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947029" y="4233502"/>
                <a:ext cx="162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C64FBAC4-8543-4A19-4BE3-214B14B96CC5}"/>
                  </a:ext>
                </a:extLst>
              </p14:cNvPr>
              <p14:cNvContentPartPr/>
              <p14:nvPr/>
            </p14:nvContentPartPr>
            <p14:xfrm>
              <a:off x="1188949" y="4313782"/>
              <a:ext cx="114840" cy="1274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C64FBAC4-8543-4A19-4BE3-214B14B96CC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179949" y="4305142"/>
                <a:ext cx="132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D0AC06D-1757-5718-A28E-AF4A72AD08FC}"/>
                  </a:ext>
                </a:extLst>
              </p14:cNvPr>
              <p14:cNvContentPartPr/>
              <p14:nvPr/>
            </p14:nvContentPartPr>
            <p14:xfrm>
              <a:off x="1166629" y="4332502"/>
              <a:ext cx="150480" cy="107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D0AC06D-1757-5718-A28E-AF4A72AD08FC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57629" y="4323862"/>
                <a:ext cx="1681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54BBCF15-CF7E-0839-FC6B-034A4197C757}"/>
                  </a:ext>
                </a:extLst>
              </p14:cNvPr>
              <p14:cNvContentPartPr/>
              <p14:nvPr/>
            </p14:nvContentPartPr>
            <p14:xfrm>
              <a:off x="1385869" y="4416022"/>
              <a:ext cx="1800" cy="39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54BBCF15-CF7E-0839-FC6B-034A4197C75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76869" y="4407382"/>
                <a:ext cx="19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DFBDF2EC-C644-8853-B829-CB30976AAB0B}"/>
                  </a:ext>
                </a:extLst>
              </p14:cNvPr>
              <p14:cNvContentPartPr/>
              <p14:nvPr/>
            </p14:nvContentPartPr>
            <p14:xfrm>
              <a:off x="8937229" y="2503702"/>
              <a:ext cx="119880" cy="33408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DFBDF2EC-C644-8853-B829-CB30976AAB0B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8928229" y="2494702"/>
                <a:ext cx="1375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CEA42B7B-B489-3C49-DD49-C65C118FD3B9}"/>
                  </a:ext>
                </a:extLst>
              </p14:cNvPr>
              <p14:cNvContentPartPr/>
              <p14:nvPr/>
            </p14:nvContentPartPr>
            <p14:xfrm>
              <a:off x="9108949" y="2580382"/>
              <a:ext cx="329040" cy="14472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CEA42B7B-B489-3C49-DD49-C65C118FD3B9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100309" y="2571382"/>
                <a:ext cx="346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CE5FBB72-79C2-8493-F977-D7EFC410E848}"/>
                  </a:ext>
                </a:extLst>
              </p14:cNvPr>
              <p14:cNvContentPartPr/>
              <p14:nvPr/>
            </p14:nvContentPartPr>
            <p14:xfrm>
              <a:off x="9387229" y="2543662"/>
              <a:ext cx="87120" cy="1116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CE5FBB72-79C2-8493-F977-D7EFC410E848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378229" y="2535022"/>
                <a:ext cx="104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AE7DCDED-6766-487D-045E-FB85D95B1E8E}"/>
                  </a:ext>
                </a:extLst>
              </p14:cNvPr>
              <p14:cNvContentPartPr/>
              <p14:nvPr/>
            </p14:nvContentPartPr>
            <p14:xfrm>
              <a:off x="9539869" y="2558062"/>
              <a:ext cx="64440" cy="1425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AE7DCDED-6766-487D-045E-FB85D95B1E8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9530869" y="2549422"/>
                <a:ext cx="820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BC970943-EEEB-A4CB-65B6-EC0962E691DB}"/>
                  </a:ext>
                </a:extLst>
              </p14:cNvPr>
              <p14:cNvContentPartPr/>
              <p14:nvPr/>
            </p14:nvContentPartPr>
            <p14:xfrm>
              <a:off x="9632389" y="3712942"/>
              <a:ext cx="70920" cy="1256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BC970943-EEEB-A4CB-65B6-EC0962E691DB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9623389" y="3703942"/>
                <a:ext cx="885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39D3ED22-686D-5103-566A-7CA8DA0E90D6}"/>
                  </a:ext>
                </a:extLst>
              </p14:cNvPr>
              <p14:cNvContentPartPr/>
              <p14:nvPr/>
            </p14:nvContentPartPr>
            <p14:xfrm>
              <a:off x="9700789" y="3635902"/>
              <a:ext cx="144360" cy="9324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39D3ED22-686D-5103-566A-7CA8DA0E90D6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9692149" y="3627262"/>
                <a:ext cx="162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6DB337D1-8348-6F9A-6E38-E8DE32951DE9}"/>
                  </a:ext>
                </a:extLst>
              </p14:cNvPr>
              <p14:cNvContentPartPr/>
              <p14:nvPr/>
            </p14:nvContentPartPr>
            <p14:xfrm>
              <a:off x="9794389" y="3687742"/>
              <a:ext cx="236520" cy="12492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6DB337D1-8348-6F9A-6E38-E8DE32951DE9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785389" y="3679102"/>
                <a:ext cx="254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425CD306-8008-234C-F45F-65D3FFCCD6EC}"/>
                  </a:ext>
                </a:extLst>
              </p14:cNvPr>
              <p14:cNvContentPartPr/>
              <p14:nvPr/>
            </p14:nvContentPartPr>
            <p14:xfrm>
              <a:off x="8982229" y="3015262"/>
              <a:ext cx="176760" cy="2235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425CD306-8008-234C-F45F-65D3FFCCD6EC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973229" y="3006622"/>
                <a:ext cx="1944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085D0325-1E35-F5D8-BD7E-F05F7864B764}"/>
                  </a:ext>
                </a:extLst>
              </p14:cNvPr>
              <p14:cNvContentPartPr/>
              <p14:nvPr/>
            </p14:nvContentPartPr>
            <p14:xfrm>
              <a:off x="9342229" y="3056662"/>
              <a:ext cx="212400" cy="1332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085D0325-1E35-F5D8-BD7E-F05F7864B764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9333589" y="3048022"/>
                <a:ext cx="230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B78B003-E5C7-F429-8B2E-C8344849A052}"/>
                  </a:ext>
                </a:extLst>
              </p14:cNvPr>
              <p14:cNvContentPartPr/>
              <p14:nvPr/>
            </p14:nvContentPartPr>
            <p14:xfrm>
              <a:off x="9373189" y="3109582"/>
              <a:ext cx="192240" cy="4896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B78B003-E5C7-F429-8B2E-C8344849A052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9364549" y="3100942"/>
                <a:ext cx="2098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DAA8932E-980F-CB35-CB52-097B08CD0EB0}"/>
                  </a:ext>
                </a:extLst>
              </p14:cNvPr>
              <p14:cNvContentPartPr/>
              <p14:nvPr/>
            </p14:nvContentPartPr>
            <p14:xfrm>
              <a:off x="9734989" y="2938222"/>
              <a:ext cx="169560" cy="2340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AA8932E-980F-CB35-CB52-097B08CD0EB0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9726349" y="2929222"/>
                <a:ext cx="1872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2417AB8-D8B2-7A65-61A7-DA12D411DFC2}"/>
                  </a:ext>
                </a:extLst>
              </p14:cNvPr>
              <p14:cNvContentPartPr/>
              <p14:nvPr/>
            </p14:nvContentPartPr>
            <p14:xfrm>
              <a:off x="9965749" y="3034702"/>
              <a:ext cx="90360" cy="1630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2417AB8-D8B2-7A65-61A7-DA12D411DFC2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9956749" y="3026062"/>
                <a:ext cx="108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23C36A6-9D73-43D5-5672-3256889D071A}"/>
                  </a:ext>
                </a:extLst>
              </p14:cNvPr>
              <p14:cNvContentPartPr/>
              <p14:nvPr/>
            </p14:nvContentPartPr>
            <p14:xfrm>
              <a:off x="10199389" y="2922382"/>
              <a:ext cx="38880" cy="16200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23C36A6-9D73-43D5-5672-3256889D071A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0190389" y="2913742"/>
                <a:ext cx="565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3BDBB23E-E186-17C7-ACA5-821CE83DB047}"/>
                  </a:ext>
                </a:extLst>
              </p14:cNvPr>
              <p14:cNvContentPartPr/>
              <p14:nvPr/>
            </p14:nvContentPartPr>
            <p14:xfrm>
              <a:off x="10175269" y="2909422"/>
              <a:ext cx="284040" cy="15480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3BDBB23E-E186-17C7-ACA5-821CE83DB04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0166269" y="2900782"/>
                <a:ext cx="301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FEF1E3E3-A26F-C2D6-0AB7-805549502BDF}"/>
                  </a:ext>
                </a:extLst>
              </p14:cNvPr>
              <p14:cNvContentPartPr/>
              <p14:nvPr/>
            </p14:nvContentPartPr>
            <p14:xfrm>
              <a:off x="10363909" y="2938582"/>
              <a:ext cx="189720" cy="2188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FEF1E3E3-A26F-C2D6-0AB7-805549502BDF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0355269" y="2929582"/>
                <a:ext cx="207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7B850E42-D49C-A652-B316-6356AA03B914}"/>
                  </a:ext>
                </a:extLst>
              </p14:cNvPr>
              <p14:cNvContentPartPr/>
              <p14:nvPr/>
            </p14:nvContentPartPr>
            <p14:xfrm>
              <a:off x="10705549" y="2865142"/>
              <a:ext cx="30240" cy="15732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7B850E42-D49C-A652-B316-6356AA03B91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0696549" y="2856502"/>
                <a:ext cx="478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0D75F24A-8D21-A373-3E0E-DBBB8E348CE9}"/>
                  </a:ext>
                </a:extLst>
              </p14:cNvPr>
              <p14:cNvContentPartPr/>
              <p14:nvPr/>
            </p14:nvContentPartPr>
            <p14:xfrm>
              <a:off x="10655149" y="2939662"/>
              <a:ext cx="296640" cy="7668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0D75F24A-8D21-A373-3E0E-DBBB8E348CE9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10646149" y="2930662"/>
                <a:ext cx="314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B5E70BDC-709C-8B54-E356-0337BEA69C5E}"/>
                  </a:ext>
                </a:extLst>
              </p14:cNvPr>
              <p14:cNvContentPartPr/>
              <p14:nvPr/>
            </p14:nvContentPartPr>
            <p14:xfrm>
              <a:off x="11113789" y="3004462"/>
              <a:ext cx="241920" cy="2160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B5E70BDC-709C-8B54-E356-0337BEA69C5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1104789" y="2995822"/>
                <a:ext cx="259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CC37C9F6-8B7A-9F94-872F-9443ACE5C394}"/>
                  </a:ext>
                </a:extLst>
              </p14:cNvPr>
              <p14:cNvContentPartPr/>
              <p14:nvPr/>
            </p14:nvContentPartPr>
            <p14:xfrm>
              <a:off x="11460829" y="2810062"/>
              <a:ext cx="156240" cy="1897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CC37C9F6-8B7A-9F94-872F-9443ACE5C394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452189" y="2801062"/>
                <a:ext cx="173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363514B-2031-34AF-D82C-67A6C68660F9}"/>
                  </a:ext>
                </a:extLst>
              </p14:cNvPr>
              <p14:cNvContentPartPr/>
              <p14:nvPr/>
            </p14:nvContentPartPr>
            <p14:xfrm>
              <a:off x="11468029" y="2817262"/>
              <a:ext cx="151920" cy="11376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363514B-2031-34AF-D82C-67A6C68660F9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1459389" y="2808262"/>
                <a:ext cx="169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ED16551E-8587-7E47-C150-2FA58C4037CF}"/>
                  </a:ext>
                </a:extLst>
              </p14:cNvPr>
              <p14:cNvContentPartPr/>
              <p14:nvPr/>
            </p14:nvContentPartPr>
            <p14:xfrm>
              <a:off x="11676469" y="2912662"/>
              <a:ext cx="128520" cy="15120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ED16551E-8587-7E47-C150-2FA58C4037CF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1667469" y="2904022"/>
                <a:ext cx="146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C0BA1708-06AE-0A91-6EB6-A79AA40DB2C0}"/>
                  </a:ext>
                </a:extLst>
              </p14:cNvPr>
              <p14:cNvContentPartPr/>
              <p14:nvPr/>
            </p14:nvContentPartPr>
            <p14:xfrm>
              <a:off x="11320429" y="2843182"/>
              <a:ext cx="20520" cy="13284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C0BA1708-06AE-0A91-6EB6-A79AA40DB2C0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1311789" y="2834182"/>
                <a:ext cx="38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36C5D75-FAEA-2434-C3D8-C7C841DB5BA3}"/>
                  </a:ext>
                </a:extLst>
              </p14:cNvPr>
              <p14:cNvContentPartPr/>
              <p14:nvPr/>
            </p14:nvContentPartPr>
            <p14:xfrm>
              <a:off x="11298829" y="2895022"/>
              <a:ext cx="95400" cy="1908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36C5D75-FAEA-2434-C3D8-C7C841DB5BA3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1290189" y="2886382"/>
                <a:ext cx="113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C633E76F-2822-5AE6-4E84-D1553C6D2DD6}"/>
                  </a:ext>
                </a:extLst>
              </p14:cNvPr>
              <p14:cNvContentPartPr/>
              <p14:nvPr/>
            </p14:nvContentPartPr>
            <p14:xfrm>
              <a:off x="9372109" y="3437902"/>
              <a:ext cx="211320" cy="2052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C633E76F-2822-5AE6-4E84-D1553C6D2DD6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9363469" y="3429262"/>
                <a:ext cx="228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AA60B419-3F96-07DD-E24D-7091F7643123}"/>
                  </a:ext>
                </a:extLst>
              </p14:cNvPr>
              <p14:cNvContentPartPr/>
              <p14:nvPr/>
            </p14:nvContentPartPr>
            <p14:xfrm>
              <a:off x="9396589" y="3479302"/>
              <a:ext cx="198360" cy="453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AA60B419-3F96-07DD-E24D-7091F7643123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387589" y="3470302"/>
                <a:ext cx="216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CF821D36-6FCE-7EB2-A387-903C66EFD992}"/>
                  </a:ext>
                </a:extLst>
              </p14:cNvPr>
              <p14:cNvContentPartPr/>
              <p14:nvPr/>
            </p14:nvContentPartPr>
            <p14:xfrm>
              <a:off x="9763789" y="3293542"/>
              <a:ext cx="209880" cy="25992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CF821D36-6FCE-7EB2-A387-903C66EFD99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9755149" y="3284542"/>
                <a:ext cx="2275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FCFAF71A-82D4-4992-2B84-104FD53C66CC}"/>
                  </a:ext>
                </a:extLst>
              </p14:cNvPr>
              <p14:cNvContentPartPr/>
              <p14:nvPr/>
            </p14:nvContentPartPr>
            <p14:xfrm>
              <a:off x="10092109" y="3341062"/>
              <a:ext cx="173160" cy="1864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FCFAF71A-82D4-4992-2B84-104FD53C66CC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0083109" y="3332422"/>
                <a:ext cx="190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A4EE3D0C-E15D-2C04-DE01-C258DEB1EBDD}"/>
                  </a:ext>
                </a:extLst>
              </p14:cNvPr>
              <p14:cNvContentPartPr/>
              <p14:nvPr/>
            </p14:nvContentPartPr>
            <p14:xfrm>
              <a:off x="10124509" y="3356902"/>
              <a:ext cx="117360" cy="10836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A4EE3D0C-E15D-2C04-DE01-C258DEB1EBDD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10115869" y="3347902"/>
                <a:ext cx="135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5DE59CA-1251-FB86-8FA1-C3D1E3B88636}"/>
                  </a:ext>
                </a:extLst>
              </p14:cNvPr>
              <p14:cNvContentPartPr/>
              <p14:nvPr/>
            </p14:nvContentPartPr>
            <p14:xfrm>
              <a:off x="10362109" y="3436822"/>
              <a:ext cx="50040" cy="9324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5DE59CA-1251-FB86-8FA1-C3D1E3B8863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0353469" y="3427822"/>
                <a:ext cx="67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6A1F6B33-4E71-AF8C-C549-C5E5C7BAB730}"/>
                  </a:ext>
                </a:extLst>
              </p14:cNvPr>
              <p14:cNvContentPartPr/>
              <p14:nvPr/>
            </p14:nvContentPartPr>
            <p14:xfrm>
              <a:off x="10391269" y="3305422"/>
              <a:ext cx="13320" cy="1224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6A1F6B33-4E71-AF8C-C549-C5E5C7BAB730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382629" y="3296422"/>
                <a:ext cx="30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E013BC36-4954-E00E-237B-AFD9E4EBEEB2}"/>
                  </a:ext>
                </a:extLst>
              </p14:cNvPr>
              <p14:cNvContentPartPr/>
              <p14:nvPr/>
            </p14:nvContentPartPr>
            <p14:xfrm>
              <a:off x="9835789" y="3208222"/>
              <a:ext cx="86760" cy="4644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E013BC36-4954-E00E-237B-AFD9E4EBEEB2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9827149" y="3199582"/>
                <a:ext cx="10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DF57769-DF5E-4ACC-BFEC-3FBD376FFE37}"/>
                  </a:ext>
                </a:extLst>
              </p14:cNvPr>
              <p14:cNvContentPartPr/>
              <p14:nvPr/>
            </p14:nvContentPartPr>
            <p14:xfrm>
              <a:off x="10822549" y="3406222"/>
              <a:ext cx="129240" cy="2628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DF57769-DF5E-4ACC-BFEC-3FBD376FFE37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10813549" y="3397222"/>
                <a:ext cx="1468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956F320F-A673-613D-9F94-CF3B8353A78F}"/>
                  </a:ext>
                </a:extLst>
              </p14:cNvPr>
              <p14:cNvContentPartPr/>
              <p14:nvPr/>
            </p14:nvContentPartPr>
            <p14:xfrm>
              <a:off x="10963669" y="3366622"/>
              <a:ext cx="82440" cy="20484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956F320F-A673-613D-9F94-CF3B8353A78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10955029" y="3357622"/>
                <a:ext cx="100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12DE992B-105D-D069-A9B3-C3B9D9E144C9}"/>
                  </a:ext>
                </a:extLst>
              </p14:cNvPr>
              <p14:cNvContentPartPr/>
              <p14:nvPr/>
            </p14:nvContentPartPr>
            <p14:xfrm>
              <a:off x="11060509" y="3445462"/>
              <a:ext cx="101520" cy="12312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12DE992B-105D-D069-A9B3-C3B9D9E144C9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051869" y="3436822"/>
                <a:ext cx="119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2A8D4B9A-139A-34A1-3743-61F696137788}"/>
                  </a:ext>
                </a:extLst>
              </p14:cNvPr>
              <p14:cNvContentPartPr/>
              <p14:nvPr/>
            </p14:nvContentPartPr>
            <p14:xfrm>
              <a:off x="11069869" y="3485422"/>
              <a:ext cx="137520" cy="1004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2A8D4B9A-139A-34A1-3743-61F696137788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1060869" y="3476422"/>
                <a:ext cx="1551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A35880EC-2407-B21A-43FE-58059FB1A00E}"/>
                  </a:ext>
                </a:extLst>
              </p14:cNvPr>
              <p14:cNvContentPartPr/>
              <p14:nvPr/>
            </p14:nvContentPartPr>
            <p14:xfrm>
              <a:off x="11218549" y="3464182"/>
              <a:ext cx="2880" cy="432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A35880EC-2407-B21A-43FE-58059FB1A00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209549" y="3455542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F3E7975B-9747-481F-0222-E4FA1994A60E}"/>
                  </a:ext>
                </a:extLst>
              </p14:cNvPr>
              <p14:cNvContentPartPr/>
              <p14:nvPr/>
            </p14:nvContentPartPr>
            <p14:xfrm>
              <a:off x="11248429" y="3352942"/>
              <a:ext cx="84240" cy="29592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F3E7975B-9747-481F-0222-E4FA1994A60E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239429" y="3343942"/>
                <a:ext cx="1018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1C6DA081-0418-ED5E-AC71-2FF6620FD018}"/>
                  </a:ext>
                </a:extLst>
              </p14:cNvPr>
              <p14:cNvContentPartPr/>
              <p14:nvPr/>
            </p14:nvContentPartPr>
            <p14:xfrm>
              <a:off x="11391349" y="3476062"/>
              <a:ext cx="139320" cy="5040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1C6DA081-0418-ED5E-AC71-2FF6620FD01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382349" y="3467422"/>
                <a:ext cx="1569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79AFBDDC-2C93-7DB3-7A64-F02AF431CCEF}"/>
                  </a:ext>
                </a:extLst>
              </p14:cNvPr>
              <p14:cNvContentPartPr/>
              <p14:nvPr/>
            </p14:nvContentPartPr>
            <p14:xfrm>
              <a:off x="11612029" y="3327382"/>
              <a:ext cx="179640" cy="2016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79AFBDDC-2C93-7DB3-7A64-F02AF431CCEF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1603389" y="3318742"/>
                <a:ext cx="197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0913AB3A-64BD-BD51-EACE-8B566A79D350}"/>
                  </a:ext>
                </a:extLst>
              </p14:cNvPr>
              <p14:cNvContentPartPr/>
              <p14:nvPr/>
            </p14:nvContentPartPr>
            <p14:xfrm>
              <a:off x="11601229" y="3374902"/>
              <a:ext cx="165240" cy="159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0913AB3A-64BD-BD51-EACE-8B566A79D350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1592589" y="3366262"/>
                <a:ext cx="1828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F472A2DD-AE2F-962F-EBA5-2F08B7C88F88}"/>
                  </a:ext>
                </a:extLst>
              </p14:cNvPr>
              <p14:cNvContentPartPr/>
              <p14:nvPr/>
            </p14:nvContentPartPr>
            <p14:xfrm>
              <a:off x="11846389" y="3365182"/>
              <a:ext cx="111960" cy="12456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F472A2DD-AE2F-962F-EBA5-2F08B7C88F88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1837749" y="3356542"/>
                <a:ext cx="129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C2B629BB-4841-EBE1-41B3-F01F00EEAB42}"/>
                  </a:ext>
                </a:extLst>
              </p14:cNvPr>
              <p14:cNvContentPartPr/>
              <p14:nvPr/>
            </p14:nvContentPartPr>
            <p14:xfrm>
              <a:off x="11840629" y="3417742"/>
              <a:ext cx="90000" cy="5148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C2B629BB-4841-EBE1-41B3-F01F00EEAB4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1831989" y="3409102"/>
                <a:ext cx="107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1E61FB8A-8756-73DF-9684-67E3C2AFD355}"/>
                  </a:ext>
                </a:extLst>
              </p14:cNvPr>
              <p14:cNvContentPartPr/>
              <p14:nvPr/>
            </p14:nvContentPartPr>
            <p14:xfrm>
              <a:off x="11916229" y="3487222"/>
              <a:ext cx="93960" cy="17460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1E61FB8A-8756-73DF-9684-67E3C2AFD35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1907229" y="3478222"/>
                <a:ext cx="111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B29432F-9A4D-F95E-7B40-EB7CAB00E96F}"/>
                  </a:ext>
                </a:extLst>
              </p14:cNvPr>
              <p14:cNvContentPartPr/>
              <p14:nvPr/>
            </p14:nvContentPartPr>
            <p14:xfrm>
              <a:off x="12021709" y="3403342"/>
              <a:ext cx="7560" cy="396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B29432F-9A4D-F95E-7B40-EB7CAB00E96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2013069" y="3394342"/>
                <a:ext cx="25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06A42FAA-CB09-DEA4-6B4F-295487EFBCE3}"/>
                  </a:ext>
                </a:extLst>
              </p14:cNvPr>
              <p14:cNvContentPartPr/>
              <p14:nvPr/>
            </p14:nvContentPartPr>
            <p14:xfrm>
              <a:off x="11506549" y="3649582"/>
              <a:ext cx="78480" cy="12276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06A42FAA-CB09-DEA4-6B4F-295487EFBCE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1497549" y="3640582"/>
                <a:ext cx="96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CD39CE60-123B-14C3-0CCF-D477CFD2F437}"/>
                  </a:ext>
                </a:extLst>
              </p14:cNvPr>
              <p14:cNvContentPartPr/>
              <p14:nvPr/>
            </p14:nvContentPartPr>
            <p14:xfrm>
              <a:off x="11589349" y="3588742"/>
              <a:ext cx="112320" cy="9792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CD39CE60-123B-14C3-0CCF-D477CFD2F437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1580709" y="3579742"/>
                <a:ext cx="129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F4DBB035-5DEE-2FE0-0A28-21F309BEF66D}"/>
                  </a:ext>
                </a:extLst>
              </p14:cNvPr>
              <p14:cNvContentPartPr/>
              <p14:nvPr/>
            </p14:nvContentPartPr>
            <p14:xfrm>
              <a:off x="11646229" y="3706102"/>
              <a:ext cx="76320" cy="1188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F4DBB035-5DEE-2FE0-0A28-21F309BEF66D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1637229" y="3697462"/>
                <a:ext cx="93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FC8EE18D-4469-4E2C-AD3E-A817571FD71C}"/>
                  </a:ext>
                </a:extLst>
              </p14:cNvPr>
              <p14:cNvContentPartPr/>
              <p14:nvPr/>
            </p14:nvContentPartPr>
            <p14:xfrm>
              <a:off x="11765389" y="3644542"/>
              <a:ext cx="29520" cy="6948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FC8EE18D-4469-4E2C-AD3E-A817571FD71C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1756389" y="3635542"/>
                <a:ext cx="471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5C077AAE-7F2F-014F-3F88-D458A11DC5B9}"/>
                  </a:ext>
                </a:extLst>
              </p14:cNvPr>
              <p14:cNvContentPartPr/>
              <p14:nvPr/>
            </p14:nvContentPartPr>
            <p14:xfrm>
              <a:off x="11662789" y="3206062"/>
              <a:ext cx="114480" cy="5256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5C077AAE-7F2F-014F-3F88-D458A11DC5B9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1653789" y="3197422"/>
                <a:ext cx="1321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437AD021-992D-36D2-8977-D899FDC67886}"/>
                  </a:ext>
                </a:extLst>
              </p14:cNvPr>
              <p14:cNvContentPartPr/>
              <p14:nvPr/>
            </p14:nvContentPartPr>
            <p14:xfrm>
              <a:off x="10650829" y="3741382"/>
              <a:ext cx="106920" cy="18432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437AD021-992D-36D2-8977-D899FDC67886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0641829" y="3732742"/>
                <a:ext cx="1245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98509E58-D606-B16F-151F-5A3B0CEDC102}"/>
                  </a:ext>
                </a:extLst>
              </p14:cNvPr>
              <p14:cNvContentPartPr/>
              <p14:nvPr/>
            </p14:nvContentPartPr>
            <p14:xfrm>
              <a:off x="10832629" y="3716542"/>
              <a:ext cx="116280" cy="21276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98509E58-D606-B16F-151F-5A3B0CEDC102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0823989" y="3707902"/>
                <a:ext cx="133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A131227C-6F51-7EA3-852E-583BA7FD8280}"/>
                  </a:ext>
                </a:extLst>
              </p14:cNvPr>
              <p14:cNvContentPartPr/>
              <p14:nvPr/>
            </p14:nvContentPartPr>
            <p14:xfrm>
              <a:off x="10654429" y="3913102"/>
              <a:ext cx="313200" cy="4932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A131227C-6F51-7EA3-852E-583BA7FD8280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0645789" y="3904462"/>
                <a:ext cx="330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822A3D32-85BC-9E40-3C57-BB6DE622C474}"/>
                  </a:ext>
                </a:extLst>
              </p14:cNvPr>
              <p14:cNvContentPartPr/>
              <p14:nvPr/>
            </p14:nvContentPartPr>
            <p14:xfrm>
              <a:off x="10657669" y="3974302"/>
              <a:ext cx="83520" cy="16164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822A3D32-85BC-9E40-3C57-BB6DE622C47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10649029" y="3965302"/>
                <a:ext cx="1011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EC1E4CE-D635-DA5B-58CB-D8951AA92F7F}"/>
                  </a:ext>
                </a:extLst>
              </p14:cNvPr>
              <p14:cNvContentPartPr/>
              <p14:nvPr/>
            </p14:nvContentPartPr>
            <p14:xfrm>
              <a:off x="10822189" y="3977182"/>
              <a:ext cx="104040" cy="15912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EC1E4CE-D635-DA5B-58CB-D8951AA92F7F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0813189" y="3968542"/>
                <a:ext cx="121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680B284-D31A-F601-D966-AD3FB807FB92}"/>
                  </a:ext>
                </a:extLst>
              </p14:cNvPr>
              <p14:cNvContentPartPr/>
              <p14:nvPr/>
            </p14:nvContentPartPr>
            <p14:xfrm>
              <a:off x="10968349" y="3992662"/>
              <a:ext cx="50400" cy="15192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680B284-D31A-F601-D966-AD3FB807FB9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0959349" y="3983662"/>
                <a:ext cx="6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F1089B8F-86DB-FCB7-AD44-1F4520B9730A}"/>
                  </a:ext>
                </a:extLst>
              </p14:cNvPr>
              <p14:cNvContentPartPr/>
              <p14:nvPr/>
            </p14:nvContentPartPr>
            <p14:xfrm>
              <a:off x="11139349" y="3923542"/>
              <a:ext cx="159120" cy="5652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F1089B8F-86DB-FCB7-AD44-1F4520B9730A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1130709" y="3914542"/>
                <a:ext cx="176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040CC360-5CB4-A376-877B-845E539E17B0}"/>
                  </a:ext>
                </a:extLst>
              </p14:cNvPr>
              <p14:cNvContentPartPr/>
              <p14:nvPr/>
            </p14:nvContentPartPr>
            <p14:xfrm>
              <a:off x="8923909" y="3243142"/>
              <a:ext cx="313200" cy="993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040CC360-5CB4-A376-877B-845E539E17B0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8914909" y="3234142"/>
                <a:ext cx="330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07F91BDD-AAF2-75A1-B952-A09944C0813A}"/>
                  </a:ext>
                </a:extLst>
              </p14:cNvPr>
              <p14:cNvContentPartPr/>
              <p14:nvPr/>
            </p14:nvContentPartPr>
            <p14:xfrm>
              <a:off x="8968189" y="3261142"/>
              <a:ext cx="160200" cy="4680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07F91BDD-AAF2-75A1-B952-A09944C0813A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8959549" y="3252142"/>
                <a:ext cx="177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A58253AA-9659-7319-F968-169896E37D32}"/>
                  </a:ext>
                </a:extLst>
              </p14:cNvPr>
              <p14:cNvContentPartPr/>
              <p14:nvPr/>
            </p14:nvContentPartPr>
            <p14:xfrm>
              <a:off x="10264909" y="1741582"/>
              <a:ext cx="135720" cy="88560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A58253AA-9659-7319-F968-169896E37D3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10255909" y="1732582"/>
                <a:ext cx="15336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A2991CDE-B7E8-A127-8940-AB68577DD885}"/>
                  </a:ext>
                </a:extLst>
              </p14:cNvPr>
              <p14:cNvContentPartPr/>
              <p14:nvPr/>
            </p14:nvContentPartPr>
            <p14:xfrm>
              <a:off x="10596829" y="1694782"/>
              <a:ext cx="84600" cy="23292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A2991CDE-B7E8-A127-8940-AB68577DD885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587829" y="1685782"/>
                <a:ext cx="1022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F05A62DF-E5AB-DCEB-1869-44130F7AE6D6}"/>
                  </a:ext>
                </a:extLst>
              </p14:cNvPr>
              <p14:cNvContentPartPr/>
              <p14:nvPr/>
            </p14:nvContentPartPr>
            <p14:xfrm>
              <a:off x="10548229" y="1839502"/>
              <a:ext cx="126360" cy="2196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F05A62DF-E5AB-DCEB-1869-44130F7AE6D6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0539229" y="1830502"/>
                <a:ext cx="144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146D1B76-DC55-86ED-D2C3-7177BD80EFC5}"/>
                  </a:ext>
                </a:extLst>
              </p14:cNvPr>
              <p14:cNvContentPartPr/>
              <p14:nvPr/>
            </p14:nvContentPartPr>
            <p14:xfrm>
              <a:off x="10739389" y="1674982"/>
              <a:ext cx="59400" cy="19332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146D1B76-DC55-86ED-D2C3-7177BD80EFC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0730389" y="1665982"/>
                <a:ext cx="77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5E193577-CC98-D23B-FCD2-B1C1B2BB790E}"/>
                  </a:ext>
                </a:extLst>
              </p14:cNvPr>
              <p14:cNvContentPartPr/>
              <p14:nvPr/>
            </p14:nvContentPartPr>
            <p14:xfrm>
              <a:off x="10822189" y="1734022"/>
              <a:ext cx="102960" cy="1389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5E193577-CC98-D23B-FCD2-B1C1B2BB790E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0813549" y="1725382"/>
                <a:ext cx="120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7D726273-380B-2377-3C15-F7638C8D4A31}"/>
                  </a:ext>
                </a:extLst>
              </p14:cNvPr>
              <p14:cNvContentPartPr/>
              <p14:nvPr/>
            </p14:nvContentPartPr>
            <p14:xfrm>
              <a:off x="10949269" y="1817902"/>
              <a:ext cx="87120" cy="9792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7D726273-380B-2377-3C15-F7638C8D4A3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0940629" y="1809262"/>
                <a:ext cx="104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16D7498F-D7EC-E3BB-2DDA-2344EDA25935}"/>
                  </a:ext>
                </a:extLst>
              </p14:cNvPr>
              <p14:cNvContentPartPr/>
              <p14:nvPr/>
            </p14:nvContentPartPr>
            <p14:xfrm>
              <a:off x="11039989" y="1669222"/>
              <a:ext cx="98640" cy="26028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16D7498F-D7EC-E3BB-2DDA-2344EDA25935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1030989" y="1660222"/>
                <a:ext cx="1162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0F7F4ECD-4698-6688-CB77-9AC5462AD1F2}"/>
                  </a:ext>
                </a:extLst>
              </p14:cNvPr>
              <p14:cNvContentPartPr/>
              <p14:nvPr/>
            </p14:nvContentPartPr>
            <p14:xfrm>
              <a:off x="11192269" y="1764262"/>
              <a:ext cx="167400" cy="4716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0F7F4ECD-4698-6688-CB77-9AC5462AD1F2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1183269" y="1755262"/>
                <a:ext cx="185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251C4235-14C3-E662-F734-4685F4ACCDF6}"/>
                  </a:ext>
                </a:extLst>
              </p14:cNvPr>
              <p14:cNvContentPartPr/>
              <p14:nvPr/>
            </p14:nvContentPartPr>
            <p14:xfrm>
              <a:off x="11210269" y="1849222"/>
              <a:ext cx="128880" cy="1692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251C4235-14C3-E662-F734-4685F4ACCDF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1201269" y="1840582"/>
                <a:ext cx="146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27C8E0D-6AE7-7E3B-E45E-B79102F91214}"/>
                  </a:ext>
                </a:extLst>
              </p14:cNvPr>
              <p14:cNvContentPartPr/>
              <p14:nvPr/>
            </p14:nvContentPartPr>
            <p14:xfrm>
              <a:off x="11426269" y="1675342"/>
              <a:ext cx="128880" cy="1944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27C8E0D-6AE7-7E3B-E45E-B79102F91214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1417629" y="1666702"/>
                <a:ext cx="1465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059638C6-7919-710F-28E1-F892FB0ACFC9}"/>
                  </a:ext>
                </a:extLst>
              </p14:cNvPr>
              <p14:cNvContentPartPr/>
              <p14:nvPr/>
            </p14:nvContentPartPr>
            <p14:xfrm>
              <a:off x="11448589" y="1753822"/>
              <a:ext cx="185760" cy="1332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059638C6-7919-710F-28E1-F892FB0ACFC9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1439589" y="1744822"/>
                <a:ext cx="203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A3A4FC50-1095-37E8-BABB-1F71276C7919}"/>
                  </a:ext>
                </a:extLst>
              </p14:cNvPr>
              <p14:cNvContentPartPr/>
              <p14:nvPr/>
            </p14:nvContentPartPr>
            <p14:xfrm>
              <a:off x="11678269" y="1697662"/>
              <a:ext cx="135720" cy="14976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A3A4FC50-1095-37E8-BABB-1F71276C7919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1669269" y="1688662"/>
                <a:ext cx="153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BF167A1-943A-55AA-F1E7-DA5EE08C9D1A}"/>
                  </a:ext>
                </a:extLst>
              </p14:cNvPr>
              <p14:cNvContentPartPr/>
              <p14:nvPr/>
            </p14:nvContentPartPr>
            <p14:xfrm>
              <a:off x="11823709" y="1664182"/>
              <a:ext cx="100440" cy="16740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BF167A1-943A-55AA-F1E7-DA5EE08C9D1A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1814709" y="1655182"/>
                <a:ext cx="1180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E79007A-4EA3-21E4-4D75-48E523D2F0AC}"/>
                  </a:ext>
                </a:extLst>
              </p14:cNvPr>
              <p14:cNvContentPartPr/>
              <p14:nvPr/>
            </p14:nvContentPartPr>
            <p14:xfrm>
              <a:off x="11941429" y="1750582"/>
              <a:ext cx="90000" cy="11808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E79007A-4EA3-21E4-4D75-48E523D2F0AC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1932429" y="1741942"/>
                <a:ext cx="107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DC2112C-ACA9-5CA5-4AA4-554B5CF85508}"/>
                  </a:ext>
                </a:extLst>
              </p14:cNvPr>
              <p14:cNvContentPartPr/>
              <p14:nvPr/>
            </p14:nvContentPartPr>
            <p14:xfrm>
              <a:off x="10599709" y="2179702"/>
              <a:ext cx="69480" cy="27900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DC2112C-ACA9-5CA5-4AA4-554B5CF85508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591069" y="2170702"/>
                <a:ext cx="871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2453CBD6-B2CB-C5D3-5187-8D139DCA785C}"/>
                  </a:ext>
                </a:extLst>
              </p14:cNvPr>
              <p14:cNvContentPartPr/>
              <p14:nvPr/>
            </p14:nvContentPartPr>
            <p14:xfrm>
              <a:off x="10570909" y="2082502"/>
              <a:ext cx="137160" cy="25992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2453CBD6-B2CB-C5D3-5187-8D139DCA785C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10561909" y="2073502"/>
                <a:ext cx="1548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35C9D02-30FF-AC5C-55DA-C1F49044DB9F}"/>
                  </a:ext>
                </a:extLst>
              </p14:cNvPr>
              <p14:cNvContentPartPr/>
              <p14:nvPr/>
            </p14:nvContentPartPr>
            <p14:xfrm>
              <a:off x="10813909" y="2119222"/>
              <a:ext cx="74880" cy="24588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35C9D02-30FF-AC5C-55DA-C1F49044DB9F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0804909" y="2110222"/>
                <a:ext cx="92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ABDB1E68-132A-1ABE-2545-9CEBC0E5B7FA}"/>
                  </a:ext>
                </a:extLst>
              </p14:cNvPr>
              <p14:cNvContentPartPr/>
              <p14:nvPr/>
            </p14:nvContentPartPr>
            <p14:xfrm>
              <a:off x="10921909" y="2147662"/>
              <a:ext cx="68400" cy="1897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ABDB1E68-132A-1ABE-2545-9CEBC0E5B7FA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0912909" y="2138662"/>
                <a:ext cx="86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B4F61502-F0C8-A502-43C1-32B764E6C891}"/>
                  </a:ext>
                </a:extLst>
              </p14:cNvPr>
              <p14:cNvContentPartPr/>
              <p14:nvPr/>
            </p14:nvContentPartPr>
            <p14:xfrm>
              <a:off x="11017309" y="2232262"/>
              <a:ext cx="100080" cy="12528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B4F61502-F0C8-A502-43C1-32B764E6C89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1008309" y="2223622"/>
                <a:ext cx="117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D5A198C-95F1-A532-9227-E7172BC23944}"/>
                  </a:ext>
                </a:extLst>
              </p14:cNvPr>
              <p14:cNvContentPartPr/>
              <p14:nvPr/>
            </p14:nvContentPartPr>
            <p14:xfrm>
              <a:off x="11122069" y="2117062"/>
              <a:ext cx="59760" cy="26676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D5A198C-95F1-A532-9227-E7172BC23944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1113069" y="2108062"/>
                <a:ext cx="77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7B71A98C-9495-3359-A047-FAD6AD321563}"/>
                  </a:ext>
                </a:extLst>
              </p14:cNvPr>
              <p14:cNvContentPartPr/>
              <p14:nvPr/>
            </p14:nvContentPartPr>
            <p14:xfrm>
              <a:off x="11311429" y="2189782"/>
              <a:ext cx="135720" cy="1026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7B71A98C-9495-3359-A047-FAD6AD321563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11302429" y="2181142"/>
                <a:ext cx="153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B3680F8-C1B8-D654-C577-C1800B0D6438}"/>
                  </a:ext>
                </a:extLst>
              </p14:cNvPr>
              <p14:cNvContentPartPr/>
              <p14:nvPr/>
            </p14:nvContentPartPr>
            <p14:xfrm>
              <a:off x="1578829" y="4157182"/>
              <a:ext cx="9720" cy="900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B3680F8-C1B8-D654-C577-C1800B0D643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1569829" y="4148182"/>
                <a:ext cx="27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3C665E2E-329D-EAD8-63F0-D6D8477D2120}"/>
                  </a:ext>
                </a:extLst>
              </p14:cNvPr>
              <p14:cNvContentPartPr/>
              <p14:nvPr/>
            </p14:nvContentPartPr>
            <p14:xfrm>
              <a:off x="1663429" y="3951262"/>
              <a:ext cx="139680" cy="3240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3C665E2E-329D-EAD8-63F0-D6D8477D2120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1654789" y="3942262"/>
                <a:ext cx="157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12E93D7B-273E-9BA3-28B3-362FABFCC420}"/>
                  </a:ext>
                </a:extLst>
              </p14:cNvPr>
              <p14:cNvContentPartPr/>
              <p14:nvPr/>
            </p14:nvContentPartPr>
            <p14:xfrm>
              <a:off x="4858789" y="2628622"/>
              <a:ext cx="267480" cy="9360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12E93D7B-273E-9BA3-28B3-362FABFCC420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850149" y="2619622"/>
                <a:ext cx="285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2605DD55-341B-56A6-839B-3AAAC5E2F6F8}"/>
                  </a:ext>
                </a:extLst>
              </p14:cNvPr>
              <p14:cNvContentPartPr/>
              <p14:nvPr/>
            </p14:nvContentPartPr>
            <p14:xfrm>
              <a:off x="7106989" y="5179222"/>
              <a:ext cx="693000" cy="628560"/>
            </p14:xfrm>
          </p:contentPart>
        </mc:Choice>
        <mc:Fallback xmlns=""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2605DD55-341B-56A6-839B-3AAAC5E2F6F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7097989" y="5170582"/>
                <a:ext cx="71064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79BE996A-8262-70C9-D14A-0C5A065EC464}"/>
                  </a:ext>
                </a:extLst>
              </p14:cNvPr>
              <p14:cNvContentPartPr/>
              <p14:nvPr/>
            </p14:nvContentPartPr>
            <p14:xfrm>
              <a:off x="915349" y="3746422"/>
              <a:ext cx="1170000" cy="9216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79BE996A-8262-70C9-D14A-0C5A065EC464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906709" y="3737782"/>
                <a:ext cx="1187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0AD8087F-360F-8C04-F47D-F8DA4DEA45D3}"/>
                  </a:ext>
                </a:extLst>
              </p14:cNvPr>
              <p14:cNvContentPartPr/>
              <p14:nvPr/>
            </p14:nvContentPartPr>
            <p14:xfrm>
              <a:off x="9202909" y="746902"/>
              <a:ext cx="123480" cy="33660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0AD8087F-360F-8C04-F47D-F8DA4DEA45D3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9194269" y="737902"/>
                <a:ext cx="1411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6CEBC2BC-E90E-5710-0CD5-7882B6E41709}"/>
                  </a:ext>
                </a:extLst>
              </p14:cNvPr>
              <p14:cNvContentPartPr/>
              <p14:nvPr/>
            </p14:nvContentPartPr>
            <p14:xfrm>
              <a:off x="9387229" y="740422"/>
              <a:ext cx="33480" cy="19548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6CEBC2BC-E90E-5710-0CD5-7882B6E41709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9378229" y="731782"/>
                <a:ext cx="511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1E58C7D-5C4E-8DD1-8AA9-BF3037E1F6E5}"/>
                  </a:ext>
                </a:extLst>
              </p14:cNvPr>
              <p14:cNvContentPartPr/>
              <p14:nvPr/>
            </p14:nvContentPartPr>
            <p14:xfrm>
              <a:off x="9501709" y="779662"/>
              <a:ext cx="88200" cy="16956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1E58C7D-5C4E-8DD1-8AA9-BF3037E1F6E5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9493069" y="771022"/>
                <a:ext cx="1058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7EC45525-E254-4F10-EEA5-A9B0C6B8A703}"/>
                  </a:ext>
                </a:extLst>
              </p14:cNvPr>
              <p14:cNvContentPartPr/>
              <p14:nvPr/>
            </p14:nvContentPartPr>
            <p14:xfrm>
              <a:off x="9625189" y="746182"/>
              <a:ext cx="295560" cy="1969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7EC45525-E254-4F10-EEA5-A9B0C6B8A703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9616189" y="737182"/>
                <a:ext cx="3132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0FF15444-14ED-2F25-3C11-F4A46E016AA8}"/>
                  </a:ext>
                </a:extLst>
              </p14:cNvPr>
              <p14:cNvContentPartPr/>
              <p14:nvPr/>
            </p14:nvContentPartPr>
            <p14:xfrm>
              <a:off x="9804469" y="846262"/>
              <a:ext cx="150480" cy="4284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0FF15444-14ED-2F25-3C11-F4A46E016AA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9795829" y="837262"/>
                <a:ext cx="168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DAF9B9B9-298D-015E-5426-4C29C13266A2}"/>
                  </a:ext>
                </a:extLst>
              </p14:cNvPr>
              <p14:cNvContentPartPr/>
              <p14:nvPr/>
            </p14:nvContentPartPr>
            <p14:xfrm>
              <a:off x="10021189" y="742582"/>
              <a:ext cx="109080" cy="1724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DAF9B9B9-298D-015E-5426-4C29C13266A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10012549" y="733582"/>
                <a:ext cx="1267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772A92DA-5130-7DC1-F253-5F80725411E3}"/>
                  </a:ext>
                </a:extLst>
              </p14:cNvPr>
              <p14:cNvContentPartPr/>
              <p14:nvPr/>
            </p14:nvContentPartPr>
            <p14:xfrm>
              <a:off x="10245829" y="738982"/>
              <a:ext cx="109080" cy="1267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772A92DA-5130-7DC1-F253-5F80725411E3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10236829" y="729982"/>
                <a:ext cx="126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7562EC3-0AC0-583C-F1C2-46E910187496}"/>
                  </a:ext>
                </a:extLst>
              </p14:cNvPr>
              <p14:cNvContentPartPr/>
              <p14:nvPr/>
            </p14:nvContentPartPr>
            <p14:xfrm>
              <a:off x="10411789" y="696142"/>
              <a:ext cx="108360" cy="1465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7562EC3-0AC0-583C-F1C2-46E910187496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0403149" y="687142"/>
                <a:ext cx="126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F5A77B41-208A-BF3F-B5A9-295F73FDC2C1}"/>
                  </a:ext>
                </a:extLst>
              </p14:cNvPr>
              <p14:cNvContentPartPr/>
              <p14:nvPr/>
            </p14:nvContentPartPr>
            <p14:xfrm>
              <a:off x="10703029" y="766342"/>
              <a:ext cx="166680" cy="1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F5A77B41-208A-BF3F-B5A9-295F73FDC2C1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0694029" y="757342"/>
                <a:ext cx="184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5507C8EE-9AD5-9842-2D13-13AE3E8359E2}"/>
                  </a:ext>
                </a:extLst>
              </p14:cNvPr>
              <p14:cNvContentPartPr/>
              <p14:nvPr/>
            </p14:nvContentPartPr>
            <p14:xfrm>
              <a:off x="10703389" y="847702"/>
              <a:ext cx="138600" cy="2808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5507C8EE-9AD5-9842-2D13-13AE3E8359E2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0694749" y="839062"/>
                <a:ext cx="156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D4FB2C93-DF64-8273-36D6-3DA6275CA6DC}"/>
                  </a:ext>
                </a:extLst>
              </p14:cNvPr>
              <p14:cNvContentPartPr/>
              <p14:nvPr/>
            </p14:nvContentPartPr>
            <p14:xfrm>
              <a:off x="10897789" y="703702"/>
              <a:ext cx="82440" cy="2120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D4FB2C93-DF64-8273-36D6-3DA6275CA6DC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10888789" y="694702"/>
                <a:ext cx="100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023FC79-5F26-C6EB-B4D9-015CF9D0832D}"/>
                  </a:ext>
                </a:extLst>
              </p14:cNvPr>
              <p14:cNvContentPartPr/>
              <p14:nvPr/>
            </p14:nvContentPartPr>
            <p14:xfrm>
              <a:off x="11141509" y="615142"/>
              <a:ext cx="106920" cy="32580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023FC79-5F26-C6EB-B4D9-015CF9D0832D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11132869" y="606502"/>
                <a:ext cx="124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A2E05A1-0985-BDF4-A2A4-1D650851AF36}"/>
                  </a:ext>
                </a:extLst>
              </p14:cNvPr>
              <p14:cNvContentPartPr/>
              <p14:nvPr/>
            </p14:nvContentPartPr>
            <p14:xfrm>
              <a:off x="11321509" y="542422"/>
              <a:ext cx="18360" cy="12744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A2E05A1-0985-BDF4-A2A4-1D650851AF36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11312869" y="533422"/>
                <a:ext cx="36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6552B11A-8497-A865-E83C-B3D5F059C528}"/>
                  </a:ext>
                </a:extLst>
              </p14:cNvPr>
              <p14:cNvContentPartPr/>
              <p14:nvPr/>
            </p14:nvContentPartPr>
            <p14:xfrm>
              <a:off x="11371189" y="581302"/>
              <a:ext cx="159480" cy="19980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6552B11A-8497-A865-E83C-B3D5F059C528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11362189" y="572302"/>
                <a:ext cx="177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35F1DF1-A14B-7168-C297-B29F13FDCAAC}"/>
                  </a:ext>
                </a:extLst>
              </p14:cNvPr>
              <p14:cNvContentPartPr/>
              <p14:nvPr/>
            </p14:nvContentPartPr>
            <p14:xfrm>
              <a:off x="11477029" y="606862"/>
              <a:ext cx="148320" cy="1789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35F1DF1-A14B-7168-C297-B29F13FDCAA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11468029" y="597862"/>
                <a:ext cx="1659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7A96146B-F08E-B5DC-3077-911B47CE6870}"/>
                  </a:ext>
                </a:extLst>
              </p14:cNvPr>
              <p14:cNvContentPartPr/>
              <p14:nvPr/>
            </p14:nvContentPartPr>
            <p14:xfrm>
              <a:off x="11710309" y="717382"/>
              <a:ext cx="105120" cy="1188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7A96146B-F08E-B5DC-3077-911B47CE6870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11701309" y="708382"/>
                <a:ext cx="1227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AC5CF3D8-B5C0-F5A3-3808-50074BE7F311}"/>
                  </a:ext>
                </a:extLst>
              </p14:cNvPr>
              <p14:cNvContentPartPr/>
              <p14:nvPr/>
            </p14:nvContentPartPr>
            <p14:xfrm>
              <a:off x="11694109" y="753382"/>
              <a:ext cx="144720" cy="1368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AC5CF3D8-B5C0-F5A3-3808-50074BE7F311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11685469" y="744382"/>
                <a:ext cx="162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2353ACCA-D2AA-9988-8D79-E032BA169CCF}"/>
                  </a:ext>
                </a:extLst>
              </p14:cNvPr>
              <p14:cNvContentPartPr/>
              <p14:nvPr/>
            </p14:nvContentPartPr>
            <p14:xfrm>
              <a:off x="11878429" y="524422"/>
              <a:ext cx="225360" cy="27216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2353ACCA-D2AA-9988-8D79-E032BA169CCF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11869429" y="515782"/>
                <a:ext cx="243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D2ADB2FD-348F-0B20-72FB-40C923DEA585}"/>
                  </a:ext>
                </a:extLst>
              </p14:cNvPr>
              <p14:cNvContentPartPr/>
              <p14:nvPr/>
            </p14:nvContentPartPr>
            <p14:xfrm>
              <a:off x="8972149" y="944182"/>
              <a:ext cx="2973960" cy="18792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D2ADB2FD-348F-0B20-72FB-40C923DEA585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8963509" y="935542"/>
                <a:ext cx="2991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A28B059B-5E9C-5D68-DB26-F89E7420C9B4}"/>
                  </a:ext>
                </a:extLst>
              </p14:cNvPr>
              <p14:cNvContentPartPr/>
              <p14:nvPr/>
            </p14:nvContentPartPr>
            <p14:xfrm>
              <a:off x="3409789" y="3934702"/>
              <a:ext cx="173520" cy="77040"/>
            </p14:xfrm>
          </p:contentPart>
        </mc:Choice>
        <mc:Fallback xmlns=""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A28B059B-5E9C-5D68-DB26-F89E7420C9B4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400789" y="3926062"/>
                <a:ext cx="1911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FF1E32B-1E27-93A2-0535-BBB7D7ED80C1}"/>
                  </a:ext>
                </a:extLst>
              </p14:cNvPr>
              <p14:cNvContentPartPr/>
              <p14:nvPr/>
            </p14:nvContentPartPr>
            <p14:xfrm>
              <a:off x="5548549" y="2357902"/>
              <a:ext cx="182880" cy="1918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FF1E32B-1E27-93A2-0535-BBB7D7ED80C1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5539549" y="2349262"/>
                <a:ext cx="2005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EB27C13-AD33-A825-CD97-4ABB4EB523E1}"/>
                  </a:ext>
                </a:extLst>
              </p14:cNvPr>
              <p14:cNvContentPartPr/>
              <p14:nvPr/>
            </p14:nvContentPartPr>
            <p14:xfrm>
              <a:off x="5735749" y="2505862"/>
              <a:ext cx="89640" cy="8856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EB27C13-AD33-A825-CD97-4ABB4EB523E1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5726749" y="2497222"/>
                <a:ext cx="107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629857F-3F72-B62F-BC57-0791CD2432BC}"/>
                  </a:ext>
                </a:extLst>
              </p14:cNvPr>
              <p14:cNvContentPartPr/>
              <p14:nvPr/>
            </p14:nvContentPartPr>
            <p14:xfrm>
              <a:off x="5849149" y="2420542"/>
              <a:ext cx="16920" cy="86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629857F-3F72-B62F-BC57-0791CD2432BC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5840149" y="2411542"/>
                <a:ext cx="34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546AE9D-1006-BC7D-C181-B085B373EDB9}"/>
                  </a:ext>
                </a:extLst>
              </p14:cNvPr>
              <p14:cNvContentPartPr/>
              <p14:nvPr/>
            </p14:nvContentPartPr>
            <p14:xfrm>
              <a:off x="5932309" y="2357902"/>
              <a:ext cx="162360" cy="1854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546AE9D-1006-BC7D-C181-B085B373EDB9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5923309" y="2349262"/>
                <a:ext cx="180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0C06A0B3-3548-D6B8-52FF-077AFAE3AA61}"/>
                  </a:ext>
                </a:extLst>
              </p14:cNvPr>
              <p14:cNvContentPartPr/>
              <p14:nvPr/>
            </p14:nvContentPartPr>
            <p14:xfrm>
              <a:off x="6135349" y="2362222"/>
              <a:ext cx="73440" cy="2124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0C06A0B3-3548-D6B8-52FF-077AFAE3AA61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6126709" y="2353222"/>
                <a:ext cx="91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D0EFBC72-C4E9-2543-870D-B69B29AF86AD}"/>
                  </a:ext>
                </a:extLst>
              </p14:cNvPr>
              <p14:cNvContentPartPr/>
              <p14:nvPr/>
            </p14:nvContentPartPr>
            <p14:xfrm>
              <a:off x="5513989" y="2579662"/>
              <a:ext cx="732960" cy="11520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D0EFBC72-C4E9-2543-870D-B69B29AF86AD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5505349" y="2571022"/>
                <a:ext cx="750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4DF2BB0-5EBE-7BB6-1931-8EB1602DC0A5}"/>
                  </a:ext>
                </a:extLst>
              </p14:cNvPr>
              <p14:cNvContentPartPr/>
              <p14:nvPr/>
            </p14:nvContentPartPr>
            <p14:xfrm>
              <a:off x="7618909" y="1887022"/>
              <a:ext cx="179640" cy="1206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4DF2BB0-5EBE-7BB6-1931-8EB1602DC0A5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7609909" y="1878382"/>
                <a:ext cx="1972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C46E078-C271-5506-C2DC-8D04CC4F1F33}"/>
                  </a:ext>
                </a:extLst>
              </p14:cNvPr>
              <p14:cNvContentPartPr/>
              <p14:nvPr/>
            </p14:nvContentPartPr>
            <p14:xfrm>
              <a:off x="7920949" y="1825822"/>
              <a:ext cx="97920" cy="220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C46E078-C271-5506-C2DC-8D04CC4F1F33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7912309" y="1817182"/>
                <a:ext cx="115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FF4D0107-CE35-A1F9-DB0A-F7E40B4EAE59}"/>
                  </a:ext>
                </a:extLst>
              </p14:cNvPr>
              <p14:cNvContentPartPr/>
              <p14:nvPr/>
            </p14:nvContentPartPr>
            <p14:xfrm>
              <a:off x="8074669" y="1863982"/>
              <a:ext cx="144720" cy="1494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FF4D0107-CE35-A1F9-DB0A-F7E40B4EAE59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8065669" y="1855342"/>
                <a:ext cx="1623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165EE9A-ED11-E2D0-DA79-979C5A88F75C}"/>
                  </a:ext>
                </a:extLst>
              </p14:cNvPr>
              <p14:cNvContentPartPr/>
              <p14:nvPr/>
            </p14:nvContentPartPr>
            <p14:xfrm>
              <a:off x="8102389" y="1816822"/>
              <a:ext cx="238320" cy="2109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165EE9A-ED11-E2D0-DA79-979C5A88F75C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8093749" y="1807822"/>
                <a:ext cx="255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DB4729AA-78ED-437C-79C5-BD45C1477C62}"/>
                  </a:ext>
                </a:extLst>
              </p14:cNvPr>
              <p14:cNvContentPartPr/>
              <p14:nvPr/>
            </p14:nvContentPartPr>
            <p14:xfrm>
              <a:off x="8233429" y="1923382"/>
              <a:ext cx="12240" cy="11844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DB4729AA-78ED-437C-79C5-BD45C1477C62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8224789" y="1914742"/>
                <a:ext cx="2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B6F919A1-7129-89BB-1AED-C3A0DAC45C97}"/>
                  </a:ext>
                </a:extLst>
              </p14:cNvPr>
              <p14:cNvContentPartPr/>
              <p14:nvPr/>
            </p14:nvContentPartPr>
            <p14:xfrm>
              <a:off x="8248909" y="1889902"/>
              <a:ext cx="3600" cy="1440"/>
            </p14:xfrm>
          </p:contentPart>
        </mc:Choice>
        <mc:Fallback xmlns=""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B6F919A1-7129-89BB-1AED-C3A0DAC45C9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240269" y="1881262"/>
                <a:ext cx="212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2D497D47-E91D-8F37-CBAE-286EADBA400F}"/>
                  </a:ext>
                </a:extLst>
              </p14:cNvPr>
              <p14:cNvContentPartPr/>
              <p14:nvPr/>
            </p14:nvContentPartPr>
            <p14:xfrm>
              <a:off x="7653109" y="3657502"/>
              <a:ext cx="62280" cy="21960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2D497D47-E91D-8F37-CBAE-286EADBA400F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7644109" y="3648862"/>
                <a:ext cx="799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58E79C3E-EA39-1771-2456-57B7C9CCEDA6}"/>
                  </a:ext>
                </a:extLst>
              </p14:cNvPr>
              <p14:cNvContentPartPr/>
              <p14:nvPr/>
            </p14:nvContentPartPr>
            <p14:xfrm>
              <a:off x="7579669" y="3588022"/>
              <a:ext cx="208080" cy="12852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58E79C3E-EA39-1771-2456-57B7C9CCEDA6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7571029" y="3579022"/>
                <a:ext cx="225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F1BE0C43-9CBF-4883-BAE2-70E81792C687}"/>
                  </a:ext>
                </a:extLst>
              </p14:cNvPr>
              <p14:cNvContentPartPr/>
              <p14:nvPr/>
            </p14:nvContentPartPr>
            <p14:xfrm>
              <a:off x="7786669" y="3528622"/>
              <a:ext cx="135360" cy="3247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F1BE0C43-9CBF-4883-BAE2-70E81792C687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778029" y="3519982"/>
                <a:ext cx="153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D725AF78-9947-ED62-223A-29CC8EB76C97}"/>
                  </a:ext>
                </a:extLst>
              </p14:cNvPr>
              <p14:cNvContentPartPr/>
              <p14:nvPr/>
            </p14:nvContentPartPr>
            <p14:xfrm>
              <a:off x="7929949" y="3652822"/>
              <a:ext cx="132480" cy="13788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D725AF78-9947-ED62-223A-29CC8EB76C97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921309" y="3644182"/>
                <a:ext cx="150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80595AF7-DB53-B2B6-55A4-1FBD3972118B}"/>
                  </a:ext>
                </a:extLst>
              </p14:cNvPr>
              <p14:cNvContentPartPr/>
              <p14:nvPr/>
            </p14:nvContentPartPr>
            <p14:xfrm>
              <a:off x="8082229" y="3571462"/>
              <a:ext cx="83520" cy="26640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80595AF7-DB53-B2B6-55A4-1FBD3972118B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073229" y="3562822"/>
                <a:ext cx="101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E8A37191-B621-CF02-446A-9605A39EB627}"/>
                  </a:ext>
                </a:extLst>
              </p14:cNvPr>
              <p14:cNvContentPartPr/>
              <p14:nvPr/>
            </p14:nvContentPartPr>
            <p14:xfrm>
              <a:off x="8157109" y="3678382"/>
              <a:ext cx="85320" cy="10764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E8A37191-B621-CF02-446A-9605A39EB627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8148109" y="3669382"/>
                <a:ext cx="1029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6D1C0DF5-DCAB-9D85-DC5D-6A3BC9124E10}"/>
                  </a:ext>
                </a:extLst>
              </p14:cNvPr>
              <p14:cNvContentPartPr/>
              <p14:nvPr/>
            </p14:nvContentPartPr>
            <p14:xfrm>
              <a:off x="8176549" y="3681982"/>
              <a:ext cx="57600" cy="6552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6D1C0DF5-DCAB-9D85-DC5D-6A3BC9124E10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8167909" y="3672982"/>
                <a:ext cx="75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A4148F87-CF6F-10C4-30B0-7265B39FD59C}"/>
                  </a:ext>
                </a:extLst>
              </p14:cNvPr>
              <p14:cNvContentPartPr/>
              <p14:nvPr/>
            </p14:nvContentPartPr>
            <p14:xfrm>
              <a:off x="8272669" y="3714022"/>
              <a:ext cx="53640" cy="127800"/>
            </p14:xfrm>
          </p:contentPart>
        </mc:Choice>
        <mc:Fallback xmlns=""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A4148F87-CF6F-10C4-30B0-7265B39FD59C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8263669" y="3705022"/>
                <a:ext cx="71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44F495A8-851C-98DE-963F-B41E1AAD0624}"/>
                  </a:ext>
                </a:extLst>
              </p14:cNvPr>
              <p14:cNvContentPartPr/>
              <p14:nvPr/>
            </p14:nvContentPartPr>
            <p14:xfrm>
              <a:off x="8318029" y="3669742"/>
              <a:ext cx="12240" cy="1116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44F495A8-851C-98DE-963F-B41E1AAD0624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8309389" y="3660742"/>
                <a:ext cx="29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44FCEBD1-7605-CBC6-8C21-DFFAEA164824}"/>
                  </a:ext>
                </a:extLst>
              </p14:cNvPr>
              <p14:cNvContentPartPr/>
              <p14:nvPr/>
            </p14:nvContentPartPr>
            <p14:xfrm>
              <a:off x="8396509" y="3565702"/>
              <a:ext cx="35640" cy="25920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44FCEBD1-7605-CBC6-8C21-DFFAEA164824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8387869" y="3557062"/>
                <a:ext cx="53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D5B29D62-EB12-4391-A694-B074A383D26F}"/>
                  </a:ext>
                </a:extLst>
              </p14:cNvPr>
              <p14:cNvContentPartPr/>
              <p14:nvPr/>
            </p14:nvContentPartPr>
            <p14:xfrm>
              <a:off x="8451589" y="3512782"/>
              <a:ext cx="103680" cy="34452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D5B29D62-EB12-4391-A694-B074A383D26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8442949" y="3503782"/>
                <a:ext cx="1213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8CD3B02-E0C2-EE63-3B55-2C9626A48042}"/>
                  </a:ext>
                </a:extLst>
              </p14:cNvPr>
              <p14:cNvContentPartPr/>
              <p14:nvPr/>
            </p14:nvContentPartPr>
            <p14:xfrm>
              <a:off x="8639869" y="3692062"/>
              <a:ext cx="30240" cy="507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8CD3B02-E0C2-EE63-3B55-2C9626A4804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8631229" y="3683062"/>
                <a:ext cx="4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AF69AD6C-495B-D36D-F6DE-EFAF14E5B8B5}"/>
                  </a:ext>
                </a:extLst>
              </p14:cNvPr>
              <p14:cNvContentPartPr/>
              <p14:nvPr/>
            </p14:nvContentPartPr>
            <p14:xfrm>
              <a:off x="8755069" y="3590542"/>
              <a:ext cx="39240" cy="2433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AF69AD6C-495B-D36D-F6DE-EFAF14E5B8B5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746069" y="3581902"/>
                <a:ext cx="568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B09C0E2B-8BF6-1192-C986-9E6CB33DFF1C}"/>
                  </a:ext>
                </a:extLst>
              </p14:cNvPr>
              <p14:cNvContentPartPr/>
              <p14:nvPr/>
            </p14:nvContentPartPr>
            <p14:xfrm>
              <a:off x="8681269" y="3619702"/>
              <a:ext cx="177480" cy="1645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B09C0E2B-8BF6-1192-C986-9E6CB33DFF1C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8672629" y="3610702"/>
                <a:ext cx="195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FF05EBF1-C55C-00D4-4DFF-64B6DBB0A94B}"/>
                  </a:ext>
                </a:extLst>
              </p14:cNvPr>
              <p14:cNvContentPartPr/>
              <p14:nvPr/>
            </p14:nvContentPartPr>
            <p14:xfrm>
              <a:off x="8867389" y="3659662"/>
              <a:ext cx="61200" cy="20412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FF05EBF1-C55C-00D4-4DFF-64B6DBB0A94B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8858389" y="3651022"/>
                <a:ext cx="788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04C84D1F-AEE7-CA34-8A0E-9A178810E89C}"/>
                  </a:ext>
                </a:extLst>
              </p14:cNvPr>
              <p14:cNvContentPartPr/>
              <p14:nvPr/>
            </p14:nvContentPartPr>
            <p14:xfrm>
              <a:off x="6844189" y="3618982"/>
              <a:ext cx="153360" cy="34740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04C84D1F-AEE7-CA34-8A0E-9A178810E89C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835189" y="3609982"/>
                <a:ext cx="1710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AE7D778D-852A-A6E1-125C-FA40DA17175A}"/>
                  </a:ext>
                </a:extLst>
              </p14:cNvPr>
              <p14:cNvContentPartPr/>
              <p14:nvPr/>
            </p14:nvContentPartPr>
            <p14:xfrm>
              <a:off x="7019149" y="3566782"/>
              <a:ext cx="61920" cy="29052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AE7D778D-852A-A6E1-125C-FA40DA17175A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7010509" y="3558142"/>
                <a:ext cx="795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0F181138-ACEA-AD52-7D6A-357691EA5DD4}"/>
                  </a:ext>
                </a:extLst>
              </p14:cNvPr>
              <p14:cNvContentPartPr/>
              <p14:nvPr/>
            </p14:nvContentPartPr>
            <p14:xfrm>
              <a:off x="7078549" y="3642742"/>
              <a:ext cx="126360" cy="196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0F181138-ACEA-AD52-7D6A-357691EA5DD4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7069909" y="3634102"/>
                <a:ext cx="1440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CA457189-2B61-3D76-794B-35F5740AFCBA}"/>
                  </a:ext>
                </a:extLst>
              </p14:cNvPr>
              <p14:cNvContentPartPr/>
              <p14:nvPr/>
            </p14:nvContentPartPr>
            <p14:xfrm>
              <a:off x="7258189" y="3685942"/>
              <a:ext cx="23040" cy="17928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CA457189-2B61-3D76-794B-35F5740AFCBA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7249549" y="3677302"/>
                <a:ext cx="40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7D27D91C-EC6D-7C7A-A38F-D97E9F58A79D}"/>
                  </a:ext>
                </a:extLst>
              </p14:cNvPr>
              <p14:cNvContentPartPr/>
              <p14:nvPr/>
            </p14:nvContentPartPr>
            <p14:xfrm>
              <a:off x="7301029" y="3531502"/>
              <a:ext cx="83160" cy="41760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7D27D91C-EC6D-7C7A-A38F-D97E9F58A79D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292389" y="3522502"/>
                <a:ext cx="1008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331BF70-69A0-3295-ACF1-7169E1988F29}"/>
                  </a:ext>
                </a:extLst>
              </p14:cNvPr>
              <p14:cNvContentPartPr/>
              <p14:nvPr/>
            </p14:nvContentPartPr>
            <p14:xfrm>
              <a:off x="7429549" y="3727342"/>
              <a:ext cx="96840" cy="11124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331BF70-69A0-3295-ACF1-7169E1988F29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420909" y="3718702"/>
                <a:ext cx="11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DB9CAAB-D8CC-C873-C7D0-42841FEAC313}"/>
                  </a:ext>
                </a:extLst>
              </p14:cNvPr>
              <p14:cNvContentPartPr/>
              <p14:nvPr/>
            </p14:nvContentPartPr>
            <p14:xfrm>
              <a:off x="6853549" y="4197502"/>
              <a:ext cx="115560" cy="34380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DB9CAAB-D8CC-C873-C7D0-42841FEAC313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844549" y="4188862"/>
                <a:ext cx="133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4B36736D-D988-A88C-F2FE-AE303D874882}"/>
                  </a:ext>
                </a:extLst>
              </p14:cNvPr>
              <p14:cNvContentPartPr/>
              <p14:nvPr/>
            </p14:nvContentPartPr>
            <p14:xfrm>
              <a:off x="7012309" y="4064662"/>
              <a:ext cx="15840" cy="16596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4B36736D-D988-A88C-F2FE-AE303D874882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003309" y="4056022"/>
                <a:ext cx="334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528" name="Freihand 527">
                <a:extLst>
                  <a:ext uri="{FF2B5EF4-FFF2-40B4-BE49-F238E27FC236}">
                    <a16:creationId xmlns:a16="http://schemas.microsoft.com/office/drawing/2014/main" id="{875585FF-9DD9-7D9A-081C-002FA2A9696C}"/>
                  </a:ext>
                </a:extLst>
              </p14:cNvPr>
              <p14:cNvContentPartPr/>
              <p14:nvPr/>
            </p14:nvContentPartPr>
            <p14:xfrm>
              <a:off x="7090789" y="4169062"/>
              <a:ext cx="50760" cy="282600"/>
            </p14:xfrm>
          </p:contentPart>
        </mc:Choice>
        <mc:Fallback xmlns="">
          <p:pic>
            <p:nvPicPr>
              <p:cNvPr id="528" name="Freihand 527">
                <a:extLst>
                  <a:ext uri="{FF2B5EF4-FFF2-40B4-BE49-F238E27FC236}">
                    <a16:creationId xmlns:a16="http://schemas.microsoft.com/office/drawing/2014/main" id="{875585FF-9DD9-7D9A-081C-002FA2A9696C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081789" y="4160062"/>
                <a:ext cx="68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1C01A9E8-17B6-B70D-3E8E-003449E988A9}"/>
                  </a:ext>
                </a:extLst>
              </p14:cNvPr>
              <p14:cNvContentPartPr/>
              <p14:nvPr/>
            </p14:nvContentPartPr>
            <p14:xfrm>
              <a:off x="7184389" y="4227382"/>
              <a:ext cx="86040" cy="191880"/>
            </p14:xfrm>
          </p:contentPart>
        </mc:Choice>
        <mc:Fallback xmlns=""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1C01A9E8-17B6-B70D-3E8E-003449E988A9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175749" y="4218382"/>
                <a:ext cx="103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5F5AEDE9-6317-2DE6-02DC-6915DF086CFF}"/>
                  </a:ext>
                </a:extLst>
              </p14:cNvPr>
              <p14:cNvContentPartPr/>
              <p14:nvPr/>
            </p14:nvContentPartPr>
            <p14:xfrm>
              <a:off x="7189069" y="4264102"/>
              <a:ext cx="145440" cy="1810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5F5AEDE9-6317-2DE6-02DC-6915DF086CFF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180429" y="4255102"/>
                <a:ext cx="1630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DBDD6B6C-FD3C-9B5C-9DE9-044F618A0290}"/>
                  </a:ext>
                </a:extLst>
              </p14:cNvPr>
              <p14:cNvContentPartPr/>
              <p14:nvPr/>
            </p14:nvContentPartPr>
            <p14:xfrm>
              <a:off x="7344949" y="4277422"/>
              <a:ext cx="9720" cy="309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DBDD6B6C-FD3C-9B5C-9DE9-044F618A0290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335949" y="4268422"/>
                <a:ext cx="27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F3A29D32-2D8A-4BD9-4100-DFB3E2DFE61C}"/>
                  </a:ext>
                </a:extLst>
              </p14:cNvPr>
              <p14:cNvContentPartPr/>
              <p14:nvPr/>
            </p14:nvContentPartPr>
            <p14:xfrm>
              <a:off x="7370149" y="4131982"/>
              <a:ext cx="94680" cy="38772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F3A29D32-2D8A-4BD9-4100-DFB3E2DFE61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361509" y="4123342"/>
                <a:ext cx="1123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DBFD50DA-7081-0D07-5920-057C38D45356}"/>
                  </a:ext>
                </a:extLst>
              </p14:cNvPr>
              <p14:cNvContentPartPr/>
              <p14:nvPr/>
            </p14:nvContentPartPr>
            <p14:xfrm>
              <a:off x="6392389" y="4971502"/>
              <a:ext cx="129600" cy="32652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DBFD50DA-7081-0D07-5920-057C38D45356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6383749" y="4962502"/>
                <a:ext cx="147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3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A23CA680-D1DA-346C-0F27-283477CADB5F}"/>
                  </a:ext>
                </a:extLst>
              </p14:cNvPr>
              <p14:cNvContentPartPr/>
              <p14:nvPr/>
            </p14:nvContentPartPr>
            <p14:xfrm>
              <a:off x="6368269" y="4920742"/>
              <a:ext cx="227880" cy="25668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A23CA680-D1DA-346C-0F27-283477CADB5F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6359269" y="4912102"/>
                <a:ext cx="2455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E55DFB5B-7059-F169-D219-5088074E6255}"/>
                  </a:ext>
                </a:extLst>
              </p14:cNvPr>
              <p14:cNvContentPartPr/>
              <p14:nvPr/>
            </p14:nvContentPartPr>
            <p14:xfrm>
              <a:off x="6579589" y="4998142"/>
              <a:ext cx="111240" cy="170280"/>
            </p14:xfrm>
          </p:contentPart>
        </mc:Choice>
        <mc:Fallback xmlns=""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E55DFB5B-7059-F169-D219-5088074E6255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6570949" y="4989502"/>
                <a:ext cx="1288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D3CED089-4B59-0731-CE9C-57334C7BEC64}"/>
                  </a:ext>
                </a:extLst>
              </p14:cNvPr>
              <p14:cNvContentPartPr/>
              <p14:nvPr/>
            </p14:nvContentPartPr>
            <p14:xfrm>
              <a:off x="6691549" y="4919302"/>
              <a:ext cx="86400" cy="224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D3CED089-4B59-0731-CE9C-57334C7BEC64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6682909" y="4910302"/>
                <a:ext cx="104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9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64CCCF0E-331C-F3A2-1870-06062FBDD737}"/>
                  </a:ext>
                </a:extLst>
              </p14:cNvPr>
              <p14:cNvContentPartPr/>
              <p14:nvPr/>
            </p14:nvContentPartPr>
            <p14:xfrm>
              <a:off x="6863989" y="5018662"/>
              <a:ext cx="133560" cy="77400"/>
            </p14:xfrm>
          </p:contentPart>
        </mc:Choice>
        <mc:Fallback xmlns=""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64CCCF0E-331C-F3A2-1870-06062FBDD737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6855349" y="5010022"/>
                <a:ext cx="151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800214D2-85B7-C578-DB50-9B06014F5EF5}"/>
                  </a:ext>
                </a:extLst>
              </p14:cNvPr>
              <p14:cNvContentPartPr/>
              <p14:nvPr/>
            </p14:nvContentPartPr>
            <p14:xfrm>
              <a:off x="7101229" y="4945582"/>
              <a:ext cx="170280" cy="1494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800214D2-85B7-C578-DB50-9B06014F5EF5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7092229" y="4936582"/>
                <a:ext cx="1879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59AE01D5-CF16-BF5E-9083-721BDDEB456B}"/>
                  </a:ext>
                </a:extLst>
              </p14:cNvPr>
              <p14:cNvContentPartPr/>
              <p14:nvPr/>
            </p14:nvContentPartPr>
            <p14:xfrm>
              <a:off x="7302109" y="4855582"/>
              <a:ext cx="46800" cy="2570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59AE01D5-CF16-BF5E-9083-721BDDEB456B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7293469" y="4846942"/>
                <a:ext cx="64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54161C74-24BC-0232-AF20-3EBC1C647644}"/>
                  </a:ext>
                </a:extLst>
              </p14:cNvPr>
              <p14:cNvContentPartPr/>
              <p14:nvPr/>
            </p14:nvContentPartPr>
            <p14:xfrm>
              <a:off x="7390309" y="4954942"/>
              <a:ext cx="64080" cy="12852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54161C74-24BC-0232-AF20-3EBC1C647644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7381669" y="4945942"/>
                <a:ext cx="81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19B2230B-D7EB-5042-F7B1-65406D9E33C5}"/>
                  </a:ext>
                </a:extLst>
              </p14:cNvPr>
              <p14:cNvContentPartPr/>
              <p14:nvPr/>
            </p14:nvContentPartPr>
            <p14:xfrm>
              <a:off x="7367629" y="4947742"/>
              <a:ext cx="110880" cy="10836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19B2230B-D7EB-5042-F7B1-65406D9E33C5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358989" y="4938742"/>
                <a:ext cx="128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7ECA368-AAB1-52C4-8C3B-737B430F0A72}"/>
                  </a:ext>
                </a:extLst>
              </p14:cNvPr>
              <p14:cNvContentPartPr/>
              <p14:nvPr/>
            </p14:nvContentPartPr>
            <p14:xfrm>
              <a:off x="7517389" y="4838302"/>
              <a:ext cx="140760" cy="25164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7ECA368-AAB1-52C4-8C3B-737B430F0A72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7508389" y="4829302"/>
                <a:ext cx="158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8B25E77F-D8B6-68BA-7048-47E694339DC7}"/>
                  </a:ext>
                </a:extLst>
              </p14:cNvPr>
              <p14:cNvContentPartPr/>
              <p14:nvPr/>
            </p14:nvContentPartPr>
            <p14:xfrm>
              <a:off x="7733389" y="4864582"/>
              <a:ext cx="101880" cy="15228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8B25E77F-D8B6-68BA-7048-47E694339DC7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7724749" y="4855942"/>
                <a:ext cx="119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9265793-A50C-56D8-86F6-8B9BC533638C}"/>
                  </a:ext>
                </a:extLst>
              </p14:cNvPr>
              <p14:cNvContentPartPr/>
              <p14:nvPr/>
            </p14:nvContentPartPr>
            <p14:xfrm>
              <a:off x="7867669" y="4791862"/>
              <a:ext cx="63720" cy="24228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9265793-A50C-56D8-86F6-8B9BC533638C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7859029" y="4782862"/>
                <a:ext cx="813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F407D15D-5CD2-26FE-212F-0A7A7578EB18}"/>
                  </a:ext>
                </a:extLst>
              </p14:cNvPr>
              <p14:cNvContentPartPr/>
              <p14:nvPr/>
            </p14:nvContentPartPr>
            <p14:xfrm>
              <a:off x="7983589" y="4835782"/>
              <a:ext cx="107280" cy="147960"/>
            </p14:xfrm>
          </p:contentPart>
        </mc:Choice>
        <mc:Fallback xmlns=""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F407D15D-5CD2-26FE-212F-0A7A7578EB18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7974949" y="4826782"/>
                <a:ext cx="124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925BF92E-0BBD-8EEB-5A29-778E98D9D13A}"/>
                  </a:ext>
                </a:extLst>
              </p14:cNvPr>
              <p14:cNvContentPartPr/>
              <p14:nvPr/>
            </p14:nvContentPartPr>
            <p14:xfrm>
              <a:off x="8111029" y="4783942"/>
              <a:ext cx="74160" cy="27468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925BF92E-0BBD-8EEB-5A29-778E98D9D13A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8102389" y="4775302"/>
                <a:ext cx="918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9F229477-415B-39D3-F830-921FA72D75E3}"/>
                  </a:ext>
                </a:extLst>
              </p14:cNvPr>
              <p14:cNvContentPartPr/>
              <p14:nvPr/>
            </p14:nvContentPartPr>
            <p14:xfrm>
              <a:off x="6344149" y="5516542"/>
              <a:ext cx="90360" cy="2631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9F229477-415B-39D3-F830-921FA72D75E3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6335509" y="5507542"/>
                <a:ext cx="1080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1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FA386C07-345B-D65F-5BF4-4EDA9F4B4404}"/>
                  </a:ext>
                </a:extLst>
              </p14:cNvPr>
              <p14:cNvContentPartPr/>
              <p14:nvPr/>
            </p14:nvContentPartPr>
            <p14:xfrm>
              <a:off x="6493909" y="5402062"/>
              <a:ext cx="25560" cy="10476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FA386C07-345B-D65F-5BF4-4EDA9F4B4404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6485269" y="5393422"/>
                <a:ext cx="43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3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B6F22EF6-C95E-1B2F-C7F4-10C0B1EFDF39}"/>
                  </a:ext>
                </a:extLst>
              </p14:cNvPr>
              <p14:cNvContentPartPr/>
              <p14:nvPr/>
            </p14:nvContentPartPr>
            <p14:xfrm>
              <a:off x="6539629" y="5464702"/>
              <a:ext cx="191520" cy="28008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B6F22EF6-C95E-1B2F-C7F4-10C0B1EFDF39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6530629" y="5455702"/>
                <a:ext cx="2091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5F5EFAA9-A203-D0F9-0458-C562D975173C}"/>
                  </a:ext>
                </a:extLst>
              </p14:cNvPr>
              <p14:cNvContentPartPr/>
              <p14:nvPr/>
            </p14:nvContentPartPr>
            <p14:xfrm>
              <a:off x="6634309" y="5418622"/>
              <a:ext cx="192960" cy="29592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5F5EFAA9-A203-D0F9-0458-C562D975173C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6625669" y="5409982"/>
                <a:ext cx="2106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31DF5BE9-C703-C062-2837-5483ACBC80CB}"/>
                  </a:ext>
                </a:extLst>
              </p14:cNvPr>
              <p14:cNvContentPartPr/>
              <p14:nvPr/>
            </p14:nvContentPartPr>
            <p14:xfrm>
              <a:off x="6960469" y="5543902"/>
              <a:ext cx="112320" cy="1548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31DF5BE9-C703-C062-2837-5483ACBC80CB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6951829" y="5535262"/>
                <a:ext cx="129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DEF28934-356A-7A82-FB41-96FB2E99DAF3}"/>
                  </a:ext>
                </a:extLst>
              </p14:cNvPr>
              <p14:cNvContentPartPr/>
              <p14:nvPr/>
            </p14:nvContentPartPr>
            <p14:xfrm>
              <a:off x="6979189" y="5600782"/>
              <a:ext cx="120240" cy="2556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DEF28934-356A-7A82-FB41-96FB2E99DAF3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6970189" y="5592142"/>
                <a:ext cx="137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1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E9515216-6623-741F-1694-64A4385E36CC}"/>
                  </a:ext>
                </a:extLst>
              </p14:cNvPr>
              <p14:cNvContentPartPr/>
              <p14:nvPr/>
            </p14:nvContentPartPr>
            <p14:xfrm>
              <a:off x="7209949" y="5479462"/>
              <a:ext cx="93600" cy="15516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E9515216-6623-741F-1694-64A4385E36CC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7200949" y="5470462"/>
                <a:ext cx="111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3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409F8B5F-C3CA-3A37-E077-E990FCEDA00E}"/>
                  </a:ext>
                </a:extLst>
              </p14:cNvPr>
              <p14:cNvContentPartPr/>
              <p14:nvPr/>
            </p14:nvContentPartPr>
            <p14:xfrm>
              <a:off x="7355749" y="5314582"/>
              <a:ext cx="22680" cy="9684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409F8B5F-C3CA-3A37-E077-E990FCEDA00E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347109" y="5305582"/>
                <a:ext cx="403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5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973D73D4-2E68-B16F-3CCE-EA03CAE457F9}"/>
                  </a:ext>
                </a:extLst>
              </p14:cNvPr>
              <p14:cNvContentPartPr/>
              <p14:nvPr/>
            </p14:nvContentPartPr>
            <p14:xfrm>
              <a:off x="7499389" y="5508622"/>
              <a:ext cx="17280" cy="1476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973D73D4-2E68-B16F-3CCE-EA03CAE457F9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490389" y="5499622"/>
                <a:ext cx="34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7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87B5CEA5-3CDE-8277-EAA7-32C72C6E1013}"/>
                  </a:ext>
                </a:extLst>
              </p14:cNvPr>
              <p14:cNvContentPartPr/>
              <p14:nvPr/>
            </p14:nvContentPartPr>
            <p14:xfrm>
              <a:off x="7635469" y="5439502"/>
              <a:ext cx="117360" cy="13392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87B5CEA5-3CDE-8277-EAA7-32C72C6E1013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7626469" y="5430502"/>
                <a:ext cx="135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DBAE5C9F-9883-75DF-2594-7B2D52C4B975}"/>
                  </a:ext>
                </a:extLst>
              </p14:cNvPr>
              <p14:cNvContentPartPr/>
              <p14:nvPr/>
            </p14:nvContentPartPr>
            <p14:xfrm>
              <a:off x="7892149" y="5400262"/>
              <a:ext cx="25200" cy="15336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DBAE5C9F-9883-75DF-2594-7B2D52C4B975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7883149" y="5391262"/>
                <a:ext cx="42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CE45B42-36EC-B306-8F78-FBAB42B5E1D6}"/>
                  </a:ext>
                </a:extLst>
              </p14:cNvPr>
              <p14:cNvContentPartPr/>
              <p14:nvPr/>
            </p14:nvContentPartPr>
            <p14:xfrm>
              <a:off x="7848589" y="5475502"/>
              <a:ext cx="100800" cy="1836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CE45B42-36EC-B306-8F78-FBAB42B5E1D6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7839589" y="5466502"/>
                <a:ext cx="118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C97F1A16-2C65-3246-A4CE-931AD872C2D1}"/>
                  </a:ext>
                </a:extLst>
              </p14:cNvPr>
              <p14:cNvContentPartPr/>
              <p14:nvPr/>
            </p14:nvContentPartPr>
            <p14:xfrm>
              <a:off x="8068909" y="5362102"/>
              <a:ext cx="117360" cy="15696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C97F1A16-2C65-3246-A4CE-931AD872C2D1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8059909" y="5353102"/>
                <a:ext cx="135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46D2A614-F4D3-8CA4-DE27-81098865C5CE}"/>
                  </a:ext>
                </a:extLst>
              </p14:cNvPr>
              <p14:cNvContentPartPr/>
              <p14:nvPr/>
            </p14:nvContentPartPr>
            <p14:xfrm>
              <a:off x="8265469" y="5388382"/>
              <a:ext cx="14760" cy="334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46D2A614-F4D3-8CA4-DE27-81098865C5CE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8256469" y="5379382"/>
                <a:ext cx="32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870B09FA-22F6-F53C-B9A1-ED6570D395DE}"/>
                  </a:ext>
                </a:extLst>
              </p14:cNvPr>
              <p14:cNvContentPartPr/>
              <p14:nvPr/>
            </p14:nvContentPartPr>
            <p14:xfrm>
              <a:off x="8372749" y="5312062"/>
              <a:ext cx="82800" cy="16164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870B09FA-22F6-F53C-B9A1-ED6570D395DE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8364109" y="5303422"/>
                <a:ext cx="100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5D83F0A0-BFC3-FA71-1741-36E5F7E4AE40}"/>
                  </a:ext>
                </a:extLst>
              </p14:cNvPr>
              <p14:cNvContentPartPr/>
              <p14:nvPr/>
            </p14:nvContentPartPr>
            <p14:xfrm>
              <a:off x="8523589" y="5159782"/>
              <a:ext cx="46800" cy="1814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5D83F0A0-BFC3-FA71-1741-36E5F7E4AE40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8514589" y="5150782"/>
                <a:ext cx="644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88DCB39A-EEF2-D188-4147-0A6F59725791}"/>
                  </a:ext>
                </a:extLst>
              </p14:cNvPr>
              <p14:cNvContentPartPr/>
              <p14:nvPr/>
            </p14:nvContentPartPr>
            <p14:xfrm>
              <a:off x="7279069" y="4000222"/>
              <a:ext cx="615600" cy="83448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88DCB39A-EEF2-D188-4147-0A6F5972579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7270069" y="3991582"/>
                <a:ext cx="633240" cy="8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C9580962-764D-9352-1CB5-CA6292596884}"/>
                  </a:ext>
                </a:extLst>
              </p14:cNvPr>
              <p14:cNvContentPartPr/>
              <p14:nvPr/>
            </p14:nvContentPartPr>
            <p14:xfrm>
              <a:off x="7856149" y="3910582"/>
              <a:ext cx="108000" cy="12816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C9580962-764D-9352-1CB5-CA6292596884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7847149" y="3901582"/>
                <a:ext cx="125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236C2573-2F2D-BBF6-DEA0-67F780577EA6}"/>
                  </a:ext>
                </a:extLst>
              </p14:cNvPr>
              <p14:cNvContentPartPr/>
              <p14:nvPr/>
            </p14:nvContentPartPr>
            <p14:xfrm>
              <a:off x="7941469" y="3931102"/>
              <a:ext cx="695880" cy="83880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236C2573-2F2D-BBF6-DEA0-67F780577EA6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7932469" y="3922462"/>
                <a:ext cx="7135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9FC2E981-C5F4-450A-3DB1-720F1F6198E3}"/>
                  </a:ext>
                </a:extLst>
              </p14:cNvPr>
              <p14:cNvContentPartPr/>
              <p14:nvPr/>
            </p14:nvContentPartPr>
            <p14:xfrm>
              <a:off x="8605309" y="3872062"/>
              <a:ext cx="69840" cy="109440"/>
            </p14:xfrm>
          </p:contentPart>
        </mc:Choice>
        <mc:Fallback xmlns=""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9FC2E981-C5F4-450A-3DB1-720F1F6198E3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8596669" y="3863422"/>
                <a:ext cx="87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9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27A907F1-5E02-832C-DF81-1D77BBE5CBBA}"/>
                  </a:ext>
                </a:extLst>
              </p14:cNvPr>
              <p14:cNvContentPartPr/>
              <p14:nvPr/>
            </p14:nvContentPartPr>
            <p14:xfrm>
              <a:off x="8105629" y="5557582"/>
              <a:ext cx="359280" cy="88200"/>
            </p14:xfrm>
          </p:contentPart>
        </mc:Choice>
        <mc:Fallback xmlns=""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27A907F1-5E02-832C-DF81-1D77BBE5CBBA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8096989" y="5548942"/>
                <a:ext cx="3769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1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B6E6A0ED-B690-838F-A28F-E78A7BC0505C}"/>
                  </a:ext>
                </a:extLst>
              </p14:cNvPr>
              <p14:cNvContentPartPr/>
              <p14:nvPr/>
            </p14:nvContentPartPr>
            <p14:xfrm>
              <a:off x="8017789" y="5224582"/>
              <a:ext cx="247680" cy="45936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B6E6A0ED-B690-838F-A28F-E78A7BC0505C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8009149" y="5215942"/>
                <a:ext cx="265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FA97324D-08BC-3709-94CD-9046661613BA}"/>
                  </a:ext>
                </a:extLst>
              </p14:cNvPr>
              <p14:cNvContentPartPr/>
              <p14:nvPr/>
            </p14:nvContentPartPr>
            <p14:xfrm>
              <a:off x="8197789" y="5285422"/>
              <a:ext cx="7200" cy="18360"/>
            </p14:xfrm>
          </p:contentPart>
        </mc:Choice>
        <mc:Fallback xmlns=""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FA97324D-08BC-3709-94CD-9046661613B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8189149" y="5276782"/>
                <a:ext cx="24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93CF23FC-82B8-1C60-E41B-A5AA2B41B61F}"/>
                  </a:ext>
                </a:extLst>
              </p14:cNvPr>
              <p14:cNvContentPartPr/>
              <p14:nvPr/>
            </p14:nvContentPartPr>
            <p14:xfrm>
              <a:off x="7996549" y="3816262"/>
              <a:ext cx="11880" cy="3636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93CF23FC-82B8-1C60-E41B-A5AA2B41B61F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7987909" y="3807262"/>
                <a:ext cx="29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2FCC51D4-C7CD-FEE2-B044-AD4F44CE664B}"/>
                  </a:ext>
                </a:extLst>
              </p14:cNvPr>
              <p14:cNvContentPartPr/>
              <p14:nvPr/>
            </p14:nvContentPartPr>
            <p14:xfrm>
              <a:off x="8906989" y="3820582"/>
              <a:ext cx="10800" cy="2196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2FCC51D4-C7CD-FEE2-B044-AD4F44CE664B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8897989" y="3811942"/>
                <a:ext cx="28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9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C442211A-7D66-F7C1-1748-15C7EA85E0F5}"/>
                  </a:ext>
                </a:extLst>
              </p14:cNvPr>
              <p14:cNvContentPartPr/>
              <p14:nvPr/>
            </p14:nvContentPartPr>
            <p14:xfrm>
              <a:off x="8306869" y="5080942"/>
              <a:ext cx="355680" cy="5569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C442211A-7D66-F7C1-1748-15C7EA85E0F5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8297869" y="5071942"/>
                <a:ext cx="37332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C2F5C601-F357-ED88-A9B5-13841C535704}"/>
                  </a:ext>
                </a:extLst>
              </p14:cNvPr>
              <p14:cNvContentPartPr/>
              <p14:nvPr/>
            </p14:nvContentPartPr>
            <p14:xfrm>
              <a:off x="6550429" y="5998582"/>
              <a:ext cx="76320" cy="334080"/>
            </p14:xfrm>
          </p:contentPart>
        </mc:Choice>
        <mc:Fallback xmlns=""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C2F5C601-F357-ED88-A9B5-13841C535704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6541789" y="5989942"/>
                <a:ext cx="9396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8D3631ED-0025-B82E-CFC7-1F2EEC806C2C}"/>
                  </a:ext>
                </a:extLst>
              </p14:cNvPr>
              <p14:cNvContentPartPr/>
              <p14:nvPr/>
            </p14:nvContentPartPr>
            <p14:xfrm>
              <a:off x="6468709" y="6113062"/>
              <a:ext cx="173880" cy="8388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8D3631ED-0025-B82E-CFC7-1F2EEC806C2C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6460069" y="6104422"/>
                <a:ext cx="191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319B8458-B31A-DC1F-1FF5-C5CA92332E59}"/>
                  </a:ext>
                </a:extLst>
              </p14:cNvPr>
              <p14:cNvContentPartPr/>
              <p14:nvPr/>
            </p14:nvContentPartPr>
            <p14:xfrm>
              <a:off x="6713869" y="5964742"/>
              <a:ext cx="68400" cy="25020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319B8458-B31A-DC1F-1FF5-C5CA92332E59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6704869" y="5956102"/>
                <a:ext cx="860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E8B7B98D-06CB-C169-66AC-6545A534CA4E}"/>
                  </a:ext>
                </a:extLst>
              </p14:cNvPr>
              <p14:cNvContentPartPr/>
              <p14:nvPr/>
            </p14:nvContentPartPr>
            <p14:xfrm>
              <a:off x="6843829" y="5989942"/>
              <a:ext cx="118440" cy="172440"/>
            </p14:xfrm>
          </p:contentPart>
        </mc:Choice>
        <mc:Fallback xmlns=""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E8B7B98D-06CB-C169-66AC-6545A534CA4E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6835189" y="5980942"/>
                <a:ext cx="1360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CDD4F654-AF37-9409-D12A-BD3D034AEECE}"/>
                  </a:ext>
                </a:extLst>
              </p14:cNvPr>
              <p14:cNvContentPartPr/>
              <p14:nvPr/>
            </p14:nvContentPartPr>
            <p14:xfrm>
              <a:off x="6976669" y="5999302"/>
              <a:ext cx="49320" cy="159840"/>
            </p14:xfrm>
          </p:contentPart>
        </mc:Choice>
        <mc:Fallback xmlns=""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CDD4F654-AF37-9409-D12A-BD3D034AEECE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967669" y="5990302"/>
                <a:ext cx="669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1F99FDA6-14E9-16D2-44FC-CBFE9344545E}"/>
                  </a:ext>
                </a:extLst>
              </p14:cNvPr>
              <p14:cNvContentPartPr/>
              <p14:nvPr/>
            </p14:nvContentPartPr>
            <p14:xfrm>
              <a:off x="7036789" y="5883022"/>
              <a:ext cx="76320" cy="31680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1F99FDA6-14E9-16D2-44FC-CBFE9344545E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7028149" y="5874382"/>
                <a:ext cx="939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3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923D1359-2361-135F-F7DC-A7B508C4FC5E}"/>
                  </a:ext>
                </a:extLst>
              </p14:cNvPr>
              <p14:cNvContentPartPr/>
              <p14:nvPr/>
            </p14:nvContentPartPr>
            <p14:xfrm>
              <a:off x="7256389" y="6003622"/>
              <a:ext cx="155160" cy="10260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923D1359-2361-135F-F7DC-A7B508C4FC5E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7247749" y="5994982"/>
                <a:ext cx="172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5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CB4E96D0-0200-3AD1-A2E9-C5E51F3418B4}"/>
                  </a:ext>
                </a:extLst>
              </p14:cNvPr>
              <p14:cNvContentPartPr/>
              <p14:nvPr/>
            </p14:nvContentPartPr>
            <p14:xfrm>
              <a:off x="7512349" y="5899582"/>
              <a:ext cx="121680" cy="18432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CB4E96D0-0200-3AD1-A2E9-C5E51F3418B4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7503349" y="5890582"/>
                <a:ext cx="139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7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F24FF83A-DAFF-F35E-7817-9DE9F55C082C}"/>
                  </a:ext>
                </a:extLst>
              </p14:cNvPr>
              <p14:cNvContentPartPr/>
              <p14:nvPr/>
            </p14:nvContentPartPr>
            <p14:xfrm>
              <a:off x="7676149" y="5855302"/>
              <a:ext cx="74160" cy="2685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F24FF83A-DAFF-F35E-7817-9DE9F55C082C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7667509" y="5846302"/>
                <a:ext cx="91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9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BB5F330-27E9-F094-D16A-F04BD0477175}"/>
                  </a:ext>
                </a:extLst>
              </p14:cNvPr>
              <p14:cNvContentPartPr/>
              <p14:nvPr/>
            </p14:nvContentPartPr>
            <p14:xfrm>
              <a:off x="6755629" y="6471622"/>
              <a:ext cx="78480" cy="25344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BB5F330-27E9-F094-D16A-F04BD0477175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6746989" y="6462982"/>
                <a:ext cx="96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1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A5F518CE-9473-6506-D851-0D332AB9BCFD}"/>
                  </a:ext>
                </a:extLst>
              </p14:cNvPr>
              <p14:cNvContentPartPr/>
              <p14:nvPr/>
            </p14:nvContentPartPr>
            <p14:xfrm>
              <a:off x="6671749" y="6565222"/>
              <a:ext cx="160200" cy="9936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A5F518CE-9473-6506-D851-0D332AB9BCFD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6662749" y="6556222"/>
                <a:ext cx="1778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3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DF316C18-EEFA-A135-3483-DD9422613546}"/>
                  </a:ext>
                </a:extLst>
              </p14:cNvPr>
              <p14:cNvContentPartPr/>
              <p14:nvPr/>
            </p14:nvContentPartPr>
            <p14:xfrm>
              <a:off x="6840229" y="6349942"/>
              <a:ext cx="18360" cy="10764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DF316C18-EEFA-A135-3483-DD9422613546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6831589" y="6341302"/>
                <a:ext cx="36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5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23497BD8-ADB5-4A38-7004-F4735210F70E}"/>
                  </a:ext>
                </a:extLst>
              </p14:cNvPr>
              <p14:cNvContentPartPr/>
              <p14:nvPr/>
            </p14:nvContentPartPr>
            <p14:xfrm>
              <a:off x="6931669" y="6402142"/>
              <a:ext cx="96120" cy="22032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23497BD8-ADB5-4A38-7004-F4735210F70E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6923029" y="6393502"/>
                <a:ext cx="113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7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80561B25-0E5C-0DC2-55F3-4CED7F88F32A}"/>
                  </a:ext>
                </a:extLst>
              </p14:cNvPr>
              <p14:cNvContentPartPr/>
              <p14:nvPr/>
            </p14:nvContentPartPr>
            <p14:xfrm>
              <a:off x="7049749" y="6409702"/>
              <a:ext cx="105120" cy="18108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80561B25-0E5C-0DC2-55F3-4CED7F88F32A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7041109" y="6401062"/>
                <a:ext cx="122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9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864D4D99-7505-5E3B-D20F-12F33A30F981}"/>
                  </a:ext>
                </a:extLst>
              </p14:cNvPr>
              <p14:cNvContentPartPr/>
              <p14:nvPr/>
            </p14:nvContentPartPr>
            <p14:xfrm>
              <a:off x="7248469" y="6491422"/>
              <a:ext cx="23040" cy="92880"/>
            </p14:xfrm>
          </p:contentPart>
        </mc:Choice>
        <mc:Fallback xmlns=""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864D4D99-7505-5E3B-D20F-12F33A30F981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7239469" y="6482422"/>
                <a:ext cx="40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1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36C7A9B5-D511-29F4-0103-C05B2FC3B7D8}"/>
                  </a:ext>
                </a:extLst>
              </p14:cNvPr>
              <p14:cNvContentPartPr/>
              <p14:nvPr/>
            </p14:nvContentPartPr>
            <p14:xfrm>
              <a:off x="7203109" y="6401062"/>
              <a:ext cx="11160" cy="162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36C7A9B5-D511-29F4-0103-C05B2FC3B7D8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7194109" y="6392422"/>
                <a:ext cx="28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3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24342E03-DF46-808D-9F5F-E3E593F19BDA}"/>
                  </a:ext>
                </a:extLst>
              </p14:cNvPr>
              <p14:cNvContentPartPr/>
              <p14:nvPr/>
            </p14:nvContentPartPr>
            <p14:xfrm>
              <a:off x="7254229" y="6257782"/>
              <a:ext cx="98640" cy="39096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24342E03-DF46-808D-9F5F-E3E593F19BDA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7245229" y="6248782"/>
                <a:ext cx="1162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5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149332F1-FC48-22AA-C928-A2596287BA26}"/>
                  </a:ext>
                </a:extLst>
              </p14:cNvPr>
              <p14:cNvContentPartPr/>
              <p14:nvPr/>
            </p14:nvContentPartPr>
            <p14:xfrm>
              <a:off x="7491469" y="6383062"/>
              <a:ext cx="140040" cy="8856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149332F1-FC48-22AA-C928-A2596287BA26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7482829" y="6374062"/>
                <a:ext cx="157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7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B1ECD374-0A73-D85E-2912-6543FA960768}"/>
                  </a:ext>
                </a:extLst>
              </p14:cNvPr>
              <p14:cNvContentPartPr/>
              <p14:nvPr/>
            </p14:nvContentPartPr>
            <p14:xfrm>
              <a:off x="5076589" y="3506302"/>
              <a:ext cx="137160" cy="278928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B1ECD374-0A73-D85E-2912-6543FA960768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5067949" y="3497302"/>
                <a:ext cx="154800" cy="28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9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4FA2F93C-8DF1-5C1B-987A-DA10F22B4251}"/>
                  </a:ext>
                </a:extLst>
              </p14:cNvPr>
              <p14:cNvContentPartPr/>
              <p14:nvPr/>
            </p14:nvContentPartPr>
            <p14:xfrm>
              <a:off x="5322109" y="3515302"/>
              <a:ext cx="140040" cy="30096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4FA2F93C-8DF1-5C1B-987A-DA10F22B4251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5313469" y="3506302"/>
                <a:ext cx="1576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1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2D0D559B-98FC-0876-364E-001B4FD9C0EF}"/>
                  </a:ext>
                </a:extLst>
              </p14:cNvPr>
              <p14:cNvContentPartPr/>
              <p14:nvPr/>
            </p14:nvContentPartPr>
            <p14:xfrm>
              <a:off x="5483389" y="3479662"/>
              <a:ext cx="23760" cy="23148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2D0D559B-98FC-0876-364E-001B4FD9C0EF}"/>
                  </a:ext>
                </a:extLst>
              </p:cNvPr>
              <p:cNvPicPr/>
              <p:nvPr/>
            </p:nvPicPr>
            <p:blipFill>
              <a:blip r:embed="rId962"/>
              <a:stretch>
                <a:fillRect/>
              </a:stretch>
            </p:blipFill>
            <p:spPr>
              <a:xfrm>
                <a:off x="5474389" y="3471022"/>
                <a:ext cx="41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3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8605BB40-E665-C65B-0EEF-F14E1A6606AC}"/>
                  </a:ext>
                </a:extLst>
              </p14:cNvPr>
              <p14:cNvContentPartPr/>
              <p14:nvPr/>
            </p14:nvContentPartPr>
            <p14:xfrm>
              <a:off x="5522629" y="3534742"/>
              <a:ext cx="103680" cy="17676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8605BB40-E665-C65B-0EEF-F14E1A6606AC}"/>
                  </a:ext>
                </a:extLst>
              </p:cNvPr>
              <p:cNvPicPr/>
              <p:nvPr/>
            </p:nvPicPr>
            <p:blipFill>
              <a:blip r:embed="rId964"/>
              <a:stretch>
                <a:fillRect/>
              </a:stretch>
            </p:blipFill>
            <p:spPr>
              <a:xfrm>
                <a:off x="5513629" y="3526102"/>
                <a:ext cx="121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5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F80AA77D-8E95-0CE0-7F6F-73E05FB6E800}"/>
                  </a:ext>
                </a:extLst>
              </p14:cNvPr>
              <p14:cNvContentPartPr/>
              <p14:nvPr/>
            </p14:nvContentPartPr>
            <p14:xfrm>
              <a:off x="5636029" y="3490462"/>
              <a:ext cx="260280" cy="22392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F80AA77D-8E95-0CE0-7F6F-73E05FB6E800}"/>
                  </a:ext>
                </a:extLst>
              </p:cNvPr>
              <p:cNvPicPr/>
              <p:nvPr/>
            </p:nvPicPr>
            <p:blipFill>
              <a:blip r:embed="rId966"/>
              <a:stretch>
                <a:fillRect/>
              </a:stretch>
            </p:blipFill>
            <p:spPr>
              <a:xfrm>
                <a:off x="5627029" y="3481822"/>
                <a:ext cx="277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7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507870A7-07C8-61EC-8148-E53075CFE5F7}"/>
                  </a:ext>
                </a:extLst>
              </p14:cNvPr>
              <p14:cNvContentPartPr/>
              <p14:nvPr/>
            </p14:nvContentPartPr>
            <p14:xfrm>
              <a:off x="5784709" y="3646342"/>
              <a:ext cx="105120" cy="1548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507870A7-07C8-61EC-8148-E53075CFE5F7}"/>
                  </a:ext>
                </a:extLst>
              </p:cNvPr>
              <p:cNvPicPr/>
              <p:nvPr/>
            </p:nvPicPr>
            <p:blipFill>
              <a:blip r:embed="rId968"/>
              <a:stretch>
                <a:fillRect/>
              </a:stretch>
            </p:blipFill>
            <p:spPr>
              <a:xfrm>
                <a:off x="5775709" y="3637702"/>
                <a:ext cx="122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54B7DDEE-D007-594B-6E64-ECFFAC27FE03}"/>
                  </a:ext>
                </a:extLst>
              </p14:cNvPr>
              <p14:cNvContentPartPr/>
              <p14:nvPr/>
            </p14:nvContentPartPr>
            <p14:xfrm>
              <a:off x="6000709" y="3408742"/>
              <a:ext cx="108360" cy="16596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54B7DDEE-D007-594B-6E64-ECFFAC27FE03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5992069" y="3400102"/>
                <a:ext cx="1260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58F25BCA-5732-FAC4-B416-6B22EC2BF4BE}"/>
                  </a:ext>
                </a:extLst>
              </p14:cNvPr>
              <p14:cNvContentPartPr/>
              <p14:nvPr/>
            </p14:nvContentPartPr>
            <p14:xfrm>
              <a:off x="6086389" y="3489022"/>
              <a:ext cx="107280" cy="14364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58F25BCA-5732-FAC4-B416-6B22EC2BF4BE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6077749" y="3480022"/>
                <a:ext cx="124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3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CD418D6B-E053-E778-40B0-1644F454741B}"/>
                  </a:ext>
                </a:extLst>
              </p14:cNvPr>
              <p14:cNvContentPartPr/>
              <p14:nvPr/>
            </p14:nvContentPartPr>
            <p14:xfrm>
              <a:off x="6259189" y="3415582"/>
              <a:ext cx="91800" cy="17856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CD418D6B-E053-E778-40B0-1644F454741B}"/>
                  </a:ext>
                </a:extLst>
              </p:cNvPr>
              <p:cNvPicPr/>
              <p:nvPr/>
            </p:nvPicPr>
            <p:blipFill>
              <a:blip r:embed="rId974"/>
              <a:stretch>
                <a:fillRect/>
              </a:stretch>
            </p:blipFill>
            <p:spPr>
              <a:xfrm>
                <a:off x="6250549" y="3406582"/>
                <a:ext cx="1094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5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AA2148EB-E308-8411-CE4B-B812E592C7EF}"/>
                  </a:ext>
                </a:extLst>
              </p14:cNvPr>
              <p14:cNvContentPartPr/>
              <p14:nvPr/>
            </p14:nvContentPartPr>
            <p14:xfrm>
              <a:off x="6246949" y="3444742"/>
              <a:ext cx="141840" cy="8748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AA2148EB-E308-8411-CE4B-B812E592C7EF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6237949" y="3435742"/>
                <a:ext cx="159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7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1C992523-0E09-E89C-1D14-85AE6FC3F715}"/>
                  </a:ext>
                </a:extLst>
              </p14:cNvPr>
              <p14:cNvContentPartPr/>
              <p14:nvPr/>
            </p14:nvContentPartPr>
            <p14:xfrm>
              <a:off x="5389069" y="3955582"/>
              <a:ext cx="87120" cy="390240"/>
            </p14:xfrm>
          </p:contentPart>
        </mc:Choice>
        <mc:Fallback xmlns=""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1C992523-0E09-E89C-1D14-85AE6FC3F715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5380429" y="3946582"/>
                <a:ext cx="1047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4AE427C2-F254-CF54-428B-63269C763DF3}"/>
                  </a:ext>
                </a:extLst>
              </p14:cNvPr>
              <p14:cNvContentPartPr/>
              <p14:nvPr/>
            </p14:nvContentPartPr>
            <p14:xfrm>
              <a:off x="5522629" y="3876382"/>
              <a:ext cx="6120" cy="11340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4AE427C2-F254-CF54-428B-63269C763DF3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5513629" y="3867742"/>
                <a:ext cx="237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120E298E-F307-4FDE-9584-1C8C635FFF6C}"/>
                  </a:ext>
                </a:extLst>
              </p14:cNvPr>
              <p14:cNvContentPartPr/>
              <p14:nvPr/>
            </p14:nvContentPartPr>
            <p14:xfrm>
              <a:off x="5545669" y="3980422"/>
              <a:ext cx="55800" cy="22356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120E298E-F307-4FDE-9584-1C8C635FFF6C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5537029" y="3971422"/>
                <a:ext cx="73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5F44F145-0AC0-9794-81E7-8615966D0FE3}"/>
                  </a:ext>
                </a:extLst>
              </p14:cNvPr>
              <p14:cNvContentPartPr/>
              <p14:nvPr/>
            </p14:nvContentPartPr>
            <p14:xfrm>
              <a:off x="5619469" y="4009222"/>
              <a:ext cx="91800" cy="19188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5F44F145-0AC0-9794-81E7-8615966D0FE3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5610829" y="4000222"/>
                <a:ext cx="109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D3CF8169-17B1-029D-5CFF-683E2DB5B456}"/>
                  </a:ext>
                </a:extLst>
              </p14:cNvPr>
              <p14:cNvContentPartPr/>
              <p14:nvPr/>
            </p14:nvContentPartPr>
            <p14:xfrm>
              <a:off x="5734669" y="3949102"/>
              <a:ext cx="221040" cy="251640"/>
            </p14:xfrm>
          </p:contentPart>
        </mc:Choice>
        <mc:Fallback xmlns=""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D3CF8169-17B1-029D-5CFF-683E2DB5B456}"/>
                  </a:ext>
                </a:extLst>
              </p:cNvPr>
              <p:cNvPicPr/>
              <p:nvPr/>
            </p:nvPicPr>
            <p:blipFill>
              <a:blip r:embed="rId986"/>
              <a:stretch>
                <a:fillRect/>
              </a:stretch>
            </p:blipFill>
            <p:spPr>
              <a:xfrm>
                <a:off x="5725669" y="3940462"/>
                <a:ext cx="238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7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F8A359F7-CD8E-C11E-86EC-FBCAFEE8F20A}"/>
                  </a:ext>
                </a:extLst>
              </p14:cNvPr>
              <p14:cNvContentPartPr/>
              <p14:nvPr/>
            </p14:nvContentPartPr>
            <p14:xfrm>
              <a:off x="5891989" y="4059982"/>
              <a:ext cx="81000" cy="4644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F8A359F7-CD8E-C11E-86EC-FBCAFEE8F20A}"/>
                  </a:ext>
                </a:extLst>
              </p:cNvPr>
              <p:cNvPicPr/>
              <p:nvPr/>
            </p:nvPicPr>
            <p:blipFill>
              <a:blip r:embed="rId988"/>
              <a:stretch>
                <a:fillRect/>
              </a:stretch>
            </p:blipFill>
            <p:spPr>
              <a:xfrm>
                <a:off x="5882989" y="4051342"/>
                <a:ext cx="98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9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1C4F956A-3D81-371D-5769-0F711102E8C7}"/>
                  </a:ext>
                </a:extLst>
              </p14:cNvPr>
              <p14:cNvContentPartPr/>
              <p14:nvPr/>
            </p14:nvContentPartPr>
            <p14:xfrm>
              <a:off x="9729229" y="2093302"/>
              <a:ext cx="243000" cy="3492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1C4F956A-3D81-371D-5769-0F711102E8C7}"/>
                  </a:ext>
                </a:extLst>
              </p:cNvPr>
              <p:cNvPicPr/>
              <p:nvPr/>
            </p:nvPicPr>
            <p:blipFill>
              <a:blip r:embed="rId990"/>
              <a:stretch>
                <a:fillRect/>
              </a:stretch>
            </p:blipFill>
            <p:spPr>
              <a:xfrm>
                <a:off x="9720229" y="2084662"/>
                <a:ext cx="260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1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7A216EFA-D36F-B811-9A0B-9E065B4B77B8}"/>
                  </a:ext>
                </a:extLst>
              </p14:cNvPr>
              <p14:cNvContentPartPr/>
              <p14:nvPr/>
            </p14:nvContentPartPr>
            <p14:xfrm>
              <a:off x="9727789" y="2028502"/>
              <a:ext cx="325800" cy="19296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7A216EFA-D36F-B811-9A0B-9E065B4B77B8}"/>
                  </a:ext>
                </a:extLst>
              </p:cNvPr>
              <p:cNvPicPr/>
              <p:nvPr/>
            </p:nvPicPr>
            <p:blipFill>
              <a:blip r:embed="rId992"/>
              <a:stretch>
                <a:fillRect/>
              </a:stretch>
            </p:blipFill>
            <p:spPr>
              <a:xfrm>
                <a:off x="9718789" y="2019502"/>
                <a:ext cx="3434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99D37139-5C80-285E-53E2-3E20BC36B0B7}"/>
                  </a:ext>
                </a:extLst>
              </p14:cNvPr>
              <p14:cNvContentPartPr/>
              <p14:nvPr/>
            </p14:nvContentPartPr>
            <p14:xfrm>
              <a:off x="9108589" y="2149102"/>
              <a:ext cx="246240" cy="51120"/>
            </p14:xfrm>
          </p:contentPart>
        </mc:Choice>
        <mc:Fallback xmlns=""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99D37139-5C80-285E-53E2-3E20BC36B0B7}"/>
                  </a:ext>
                </a:extLst>
              </p:cNvPr>
              <p:cNvPicPr/>
              <p:nvPr/>
            </p:nvPicPr>
            <p:blipFill>
              <a:blip r:embed="rId994"/>
              <a:stretch>
                <a:fillRect/>
              </a:stretch>
            </p:blipFill>
            <p:spPr>
              <a:xfrm>
                <a:off x="9099949" y="2140102"/>
                <a:ext cx="263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5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75EF2A80-CAEC-456B-9166-E7BE6DA20160}"/>
                  </a:ext>
                </a:extLst>
              </p14:cNvPr>
              <p14:cNvContentPartPr/>
              <p14:nvPr/>
            </p14:nvContentPartPr>
            <p14:xfrm>
              <a:off x="9079789" y="2114902"/>
              <a:ext cx="296640" cy="165600"/>
            </p14:xfrm>
          </p:contentPart>
        </mc:Choice>
        <mc:Fallback xmlns=""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75EF2A80-CAEC-456B-9166-E7BE6DA20160}"/>
                  </a:ext>
                </a:extLst>
              </p:cNvPr>
              <p:cNvPicPr/>
              <p:nvPr/>
            </p:nvPicPr>
            <p:blipFill>
              <a:blip r:embed="rId996"/>
              <a:stretch>
                <a:fillRect/>
              </a:stretch>
            </p:blipFill>
            <p:spPr>
              <a:xfrm>
                <a:off x="9071149" y="2105902"/>
                <a:ext cx="3142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43FC3B7-970E-BB38-74BE-ACE135988D2C}"/>
                  </a:ext>
                </a:extLst>
              </p14:cNvPr>
              <p14:cNvContentPartPr/>
              <p14:nvPr/>
            </p14:nvContentPartPr>
            <p14:xfrm>
              <a:off x="6835909" y="2838502"/>
              <a:ext cx="108000" cy="1638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43FC3B7-970E-BB38-74BE-ACE135988D2C}"/>
                  </a:ext>
                </a:extLst>
              </p:cNvPr>
              <p:cNvPicPr/>
              <p:nvPr/>
            </p:nvPicPr>
            <p:blipFill>
              <a:blip r:embed="rId998"/>
              <a:stretch>
                <a:fillRect/>
              </a:stretch>
            </p:blipFill>
            <p:spPr>
              <a:xfrm>
                <a:off x="6827269" y="2829862"/>
                <a:ext cx="1256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A80C3167-3CC8-223E-CC6F-2EC2AFC275F8}"/>
                  </a:ext>
                </a:extLst>
              </p14:cNvPr>
              <p14:cNvContentPartPr/>
              <p14:nvPr/>
            </p14:nvContentPartPr>
            <p14:xfrm>
              <a:off x="6999709" y="2726902"/>
              <a:ext cx="135000" cy="2048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A80C3167-3CC8-223E-CC6F-2EC2AFC275F8}"/>
                  </a:ext>
                </a:extLst>
              </p:cNvPr>
              <p:cNvPicPr/>
              <p:nvPr/>
            </p:nvPicPr>
            <p:blipFill>
              <a:blip r:embed="rId1000"/>
              <a:stretch>
                <a:fillRect/>
              </a:stretch>
            </p:blipFill>
            <p:spPr>
              <a:xfrm>
                <a:off x="6990709" y="2717902"/>
                <a:ext cx="1526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A106431-651C-7269-73FF-91B10D80ED61}"/>
                  </a:ext>
                </a:extLst>
              </p14:cNvPr>
              <p14:cNvContentPartPr/>
              <p14:nvPr/>
            </p14:nvContentPartPr>
            <p14:xfrm>
              <a:off x="7213909" y="2806102"/>
              <a:ext cx="419760" cy="2386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A106431-651C-7269-73FF-91B10D80ED61}"/>
                  </a:ext>
                </a:extLst>
              </p:cNvPr>
              <p:cNvPicPr/>
              <p:nvPr/>
            </p:nvPicPr>
            <p:blipFill>
              <a:blip r:embed="rId1002"/>
              <a:stretch>
                <a:fillRect/>
              </a:stretch>
            </p:blipFill>
            <p:spPr>
              <a:xfrm>
                <a:off x="7204909" y="2797462"/>
                <a:ext cx="437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045992E4-BE84-5E50-DD72-6F1538D2DDFD}"/>
                  </a:ext>
                </a:extLst>
              </p14:cNvPr>
              <p14:cNvContentPartPr/>
              <p14:nvPr/>
            </p14:nvContentPartPr>
            <p14:xfrm>
              <a:off x="7894669" y="2604142"/>
              <a:ext cx="117720" cy="2768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045992E4-BE84-5E50-DD72-6F1538D2DDFD}"/>
                  </a:ext>
                </a:extLst>
              </p:cNvPr>
              <p:cNvPicPr/>
              <p:nvPr/>
            </p:nvPicPr>
            <p:blipFill>
              <a:blip r:embed="rId1004"/>
              <a:stretch>
                <a:fillRect/>
              </a:stretch>
            </p:blipFill>
            <p:spPr>
              <a:xfrm>
                <a:off x="7885669" y="2595142"/>
                <a:ext cx="1353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BB2FAE99-D83E-53D1-A1E3-344EA02C33F4}"/>
                  </a:ext>
                </a:extLst>
              </p14:cNvPr>
              <p14:cNvContentPartPr/>
              <p14:nvPr/>
            </p14:nvContentPartPr>
            <p14:xfrm>
              <a:off x="8037589" y="2743822"/>
              <a:ext cx="144000" cy="961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BB2FAE99-D83E-53D1-A1E3-344EA02C33F4}"/>
                  </a:ext>
                </a:extLst>
              </p:cNvPr>
              <p:cNvPicPr/>
              <p:nvPr/>
            </p:nvPicPr>
            <p:blipFill>
              <a:blip r:embed="rId1006"/>
              <a:stretch>
                <a:fillRect/>
              </a:stretch>
            </p:blipFill>
            <p:spPr>
              <a:xfrm>
                <a:off x="8028589" y="2734822"/>
                <a:ext cx="161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2DAA8E6-CCEB-3C6B-6B20-20BA5E8EB5D3}"/>
                  </a:ext>
                </a:extLst>
              </p14:cNvPr>
              <p14:cNvContentPartPr/>
              <p14:nvPr/>
            </p14:nvContentPartPr>
            <p14:xfrm>
              <a:off x="8562829" y="2639782"/>
              <a:ext cx="113760" cy="1335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2DAA8E6-CCEB-3C6B-6B20-20BA5E8EB5D3}"/>
                  </a:ext>
                </a:extLst>
              </p:cNvPr>
              <p:cNvPicPr/>
              <p:nvPr/>
            </p:nvPicPr>
            <p:blipFill>
              <a:blip r:embed="rId1008"/>
              <a:stretch>
                <a:fillRect/>
              </a:stretch>
            </p:blipFill>
            <p:spPr>
              <a:xfrm>
                <a:off x="8554189" y="2630782"/>
                <a:ext cx="131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9CC76A54-B4BA-400B-C75A-F37345E3E1C4}"/>
                  </a:ext>
                </a:extLst>
              </p14:cNvPr>
              <p14:cNvContentPartPr/>
              <p14:nvPr/>
            </p14:nvContentPartPr>
            <p14:xfrm>
              <a:off x="8353309" y="3129382"/>
              <a:ext cx="201240" cy="468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9CC76A54-B4BA-400B-C75A-F37345E3E1C4}"/>
                  </a:ext>
                </a:extLst>
              </p:cNvPr>
              <p:cNvPicPr/>
              <p:nvPr/>
            </p:nvPicPr>
            <p:blipFill>
              <a:blip r:embed="rId1010"/>
              <a:stretch>
                <a:fillRect/>
              </a:stretch>
            </p:blipFill>
            <p:spPr>
              <a:xfrm>
                <a:off x="8344669" y="3120382"/>
                <a:ext cx="218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9A701F22-B34D-1F33-5C07-D019DF793C29}"/>
                  </a:ext>
                </a:extLst>
              </p14:cNvPr>
              <p14:cNvContentPartPr/>
              <p14:nvPr/>
            </p14:nvContentPartPr>
            <p14:xfrm>
              <a:off x="8384629" y="3216502"/>
              <a:ext cx="201600" cy="482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9A701F22-B34D-1F33-5C07-D019DF793C29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8375989" y="3207862"/>
                <a:ext cx="219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101701B-4EBA-885B-60DE-DF813C281227}"/>
                  </a:ext>
                </a:extLst>
              </p14:cNvPr>
              <p14:cNvContentPartPr/>
              <p14:nvPr/>
            </p14:nvContentPartPr>
            <p14:xfrm>
              <a:off x="8621149" y="3076822"/>
              <a:ext cx="94680" cy="1720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101701B-4EBA-885B-60DE-DF813C281227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8612149" y="3067822"/>
                <a:ext cx="112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5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F868AD38-8317-D17A-9991-68E8C198F47D}"/>
                  </a:ext>
                </a:extLst>
              </p14:cNvPr>
              <p14:cNvContentPartPr/>
              <p14:nvPr/>
            </p14:nvContentPartPr>
            <p14:xfrm>
              <a:off x="7371949" y="2384902"/>
              <a:ext cx="129240" cy="17136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F868AD38-8317-D17A-9991-68E8C198F47D}"/>
                  </a:ext>
                </a:extLst>
              </p:cNvPr>
              <p:cNvPicPr/>
              <p:nvPr/>
            </p:nvPicPr>
            <p:blipFill>
              <a:blip r:embed="rId1016"/>
              <a:stretch>
                <a:fillRect/>
              </a:stretch>
            </p:blipFill>
            <p:spPr>
              <a:xfrm>
                <a:off x="7362949" y="2376262"/>
                <a:ext cx="146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7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AB1D702C-39DC-2A30-0728-4670380BACFF}"/>
                  </a:ext>
                </a:extLst>
              </p14:cNvPr>
              <p14:cNvContentPartPr/>
              <p14:nvPr/>
            </p14:nvContentPartPr>
            <p14:xfrm>
              <a:off x="7572109" y="2247022"/>
              <a:ext cx="37080" cy="166320"/>
            </p14:xfrm>
          </p:contentPart>
        </mc:Choice>
        <mc:Fallback xmlns=""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AB1D702C-39DC-2A30-0728-4670380BACFF}"/>
                  </a:ext>
                </a:extLst>
              </p:cNvPr>
              <p:cNvPicPr/>
              <p:nvPr/>
            </p:nvPicPr>
            <p:blipFill>
              <a:blip r:embed="rId1018"/>
              <a:stretch>
                <a:fillRect/>
              </a:stretch>
            </p:blipFill>
            <p:spPr>
              <a:xfrm>
                <a:off x="7563109" y="2238382"/>
                <a:ext cx="54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9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7144EB4A-C4CC-6347-1FCE-BBA3AC3391B3}"/>
                  </a:ext>
                </a:extLst>
              </p14:cNvPr>
              <p14:cNvContentPartPr/>
              <p14:nvPr/>
            </p14:nvContentPartPr>
            <p14:xfrm>
              <a:off x="7651669" y="2268982"/>
              <a:ext cx="81720" cy="27252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7144EB4A-C4CC-6347-1FCE-BBA3AC3391B3}"/>
                  </a:ext>
                </a:extLst>
              </p:cNvPr>
              <p:cNvPicPr/>
              <p:nvPr/>
            </p:nvPicPr>
            <p:blipFill>
              <a:blip r:embed="rId1020"/>
              <a:stretch>
                <a:fillRect/>
              </a:stretch>
            </p:blipFill>
            <p:spPr>
              <a:xfrm>
                <a:off x="7643029" y="2259982"/>
                <a:ext cx="993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1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10E6F473-A106-7755-957D-23C967733053}"/>
                  </a:ext>
                </a:extLst>
              </p14:cNvPr>
              <p14:cNvContentPartPr/>
              <p14:nvPr/>
            </p14:nvContentPartPr>
            <p14:xfrm>
              <a:off x="7758589" y="2332342"/>
              <a:ext cx="137520" cy="1839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10E6F473-A106-7755-957D-23C967733053}"/>
                  </a:ext>
                </a:extLst>
              </p:cNvPr>
              <p:cNvPicPr/>
              <p:nvPr/>
            </p:nvPicPr>
            <p:blipFill>
              <a:blip r:embed="rId1022"/>
              <a:stretch>
                <a:fillRect/>
              </a:stretch>
            </p:blipFill>
            <p:spPr>
              <a:xfrm>
                <a:off x="7749949" y="2323342"/>
                <a:ext cx="155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3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4A5299BF-7584-132E-A889-88AA1C1C58F9}"/>
                  </a:ext>
                </a:extLst>
              </p14:cNvPr>
              <p14:cNvContentPartPr/>
              <p14:nvPr/>
            </p14:nvContentPartPr>
            <p14:xfrm>
              <a:off x="7757149" y="2373742"/>
              <a:ext cx="207360" cy="15408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4A5299BF-7584-132E-A889-88AA1C1C58F9}"/>
                  </a:ext>
                </a:extLst>
              </p:cNvPr>
              <p:cNvPicPr/>
              <p:nvPr/>
            </p:nvPicPr>
            <p:blipFill>
              <a:blip r:embed="rId1024"/>
              <a:stretch>
                <a:fillRect/>
              </a:stretch>
            </p:blipFill>
            <p:spPr>
              <a:xfrm>
                <a:off x="7748149" y="2364742"/>
                <a:ext cx="225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5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11DFBD53-3D7D-4155-A30C-EC8C13DED5A5}"/>
                  </a:ext>
                </a:extLst>
              </p14:cNvPr>
              <p14:cNvContentPartPr/>
              <p14:nvPr/>
            </p14:nvContentPartPr>
            <p14:xfrm>
              <a:off x="7947229" y="2353942"/>
              <a:ext cx="14400" cy="90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11DFBD53-3D7D-4155-A30C-EC8C13DED5A5}"/>
                  </a:ext>
                </a:extLst>
              </p:cNvPr>
              <p:cNvPicPr/>
              <p:nvPr/>
            </p:nvPicPr>
            <p:blipFill>
              <a:blip r:embed="rId1026"/>
              <a:stretch>
                <a:fillRect/>
              </a:stretch>
            </p:blipFill>
            <p:spPr>
              <a:xfrm>
                <a:off x="7938229" y="2344942"/>
                <a:ext cx="32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7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2F2B0A54-FF51-5834-BAB1-A235A6BE9E8B}"/>
                  </a:ext>
                </a:extLst>
              </p14:cNvPr>
              <p14:cNvContentPartPr/>
              <p14:nvPr/>
            </p14:nvContentPartPr>
            <p14:xfrm>
              <a:off x="7996189" y="2257822"/>
              <a:ext cx="83880" cy="302040"/>
            </p14:xfrm>
          </p:contentPart>
        </mc:Choice>
        <mc:Fallback xmlns=""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2F2B0A54-FF51-5834-BAB1-A235A6BE9E8B}"/>
                  </a:ext>
                </a:extLst>
              </p:cNvPr>
              <p:cNvPicPr/>
              <p:nvPr/>
            </p:nvPicPr>
            <p:blipFill>
              <a:blip r:embed="rId1028"/>
              <a:stretch>
                <a:fillRect/>
              </a:stretch>
            </p:blipFill>
            <p:spPr>
              <a:xfrm>
                <a:off x="7987189" y="2249182"/>
                <a:ext cx="10152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BEDA204A-5ACF-0ADC-936F-BFEA3C28412D}"/>
                  </a:ext>
                </a:extLst>
              </p14:cNvPr>
              <p14:cNvContentPartPr/>
              <p14:nvPr/>
            </p14:nvContentPartPr>
            <p14:xfrm>
              <a:off x="8181589" y="2392102"/>
              <a:ext cx="176760" cy="4644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BEDA204A-5ACF-0ADC-936F-BFEA3C28412D}"/>
                  </a:ext>
                </a:extLst>
              </p:cNvPr>
              <p:cNvPicPr/>
              <p:nvPr/>
            </p:nvPicPr>
            <p:blipFill>
              <a:blip r:embed="rId1030"/>
              <a:stretch>
                <a:fillRect/>
              </a:stretch>
            </p:blipFill>
            <p:spPr>
              <a:xfrm>
                <a:off x="8172949" y="2383462"/>
                <a:ext cx="19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9125761B-E1FD-1129-9CFD-EB0362F48982}"/>
                  </a:ext>
                </a:extLst>
              </p14:cNvPr>
              <p14:cNvContentPartPr/>
              <p14:nvPr/>
            </p14:nvContentPartPr>
            <p14:xfrm>
              <a:off x="8185549" y="2454382"/>
              <a:ext cx="156960" cy="43200"/>
            </p14:xfrm>
          </p:contentPart>
        </mc:Choice>
        <mc:Fallback xmlns=""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9125761B-E1FD-1129-9CFD-EB0362F48982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8176909" y="2445742"/>
                <a:ext cx="17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3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36E639FB-4477-A81B-14BF-4E425919F732}"/>
                  </a:ext>
                </a:extLst>
              </p14:cNvPr>
              <p14:cNvContentPartPr/>
              <p14:nvPr/>
            </p14:nvContentPartPr>
            <p14:xfrm>
              <a:off x="8396869" y="2305342"/>
              <a:ext cx="194400" cy="20988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36E639FB-4477-A81B-14BF-4E425919F732}"/>
                  </a:ext>
                </a:extLst>
              </p:cNvPr>
              <p:cNvPicPr/>
              <p:nvPr/>
            </p:nvPicPr>
            <p:blipFill>
              <a:blip r:embed="rId1034"/>
              <a:stretch>
                <a:fillRect/>
              </a:stretch>
            </p:blipFill>
            <p:spPr>
              <a:xfrm>
                <a:off x="8387869" y="2296702"/>
                <a:ext cx="212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5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2356EF33-84DE-880A-E3FC-5669A3A5A147}"/>
                  </a:ext>
                </a:extLst>
              </p14:cNvPr>
              <p14:cNvContentPartPr/>
              <p14:nvPr/>
            </p14:nvContentPartPr>
            <p14:xfrm>
              <a:off x="8580829" y="2446102"/>
              <a:ext cx="51480" cy="11880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2356EF33-84DE-880A-E3FC-5669A3A5A147}"/>
                  </a:ext>
                </a:extLst>
              </p:cNvPr>
              <p:cNvPicPr/>
              <p:nvPr/>
            </p:nvPicPr>
            <p:blipFill>
              <a:blip r:embed="rId1036"/>
              <a:stretch>
                <a:fillRect/>
              </a:stretch>
            </p:blipFill>
            <p:spPr>
              <a:xfrm>
                <a:off x="8571829" y="2437462"/>
                <a:ext cx="69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7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945BA9D4-4145-CEC3-0654-AAF7C5EB7DE5}"/>
                  </a:ext>
                </a:extLst>
              </p14:cNvPr>
              <p14:cNvContentPartPr/>
              <p14:nvPr/>
            </p14:nvContentPartPr>
            <p14:xfrm>
              <a:off x="8644549" y="2368702"/>
              <a:ext cx="5400" cy="9720"/>
            </p14:xfrm>
          </p:contentPart>
        </mc:Choice>
        <mc:Fallback xmlns=""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945BA9D4-4145-CEC3-0654-AAF7C5EB7DE5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8635909" y="2360062"/>
                <a:ext cx="230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9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CA3B5A2F-6C68-BCAE-F1A1-EA8D438BD29B}"/>
                  </a:ext>
                </a:extLst>
              </p14:cNvPr>
              <p14:cNvContentPartPr/>
              <p14:nvPr/>
            </p14:nvContentPartPr>
            <p14:xfrm>
              <a:off x="107509" y="4832182"/>
              <a:ext cx="155520" cy="1728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CA3B5A2F-6C68-BCAE-F1A1-EA8D438BD29B}"/>
                  </a:ext>
                </a:extLst>
              </p:cNvPr>
              <p:cNvPicPr/>
              <p:nvPr/>
            </p:nvPicPr>
            <p:blipFill>
              <a:blip r:embed="rId1040"/>
              <a:stretch>
                <a:fillRect/>
              </a:stretch>
            </p:blipFill>
            <p:spPr>
              <a:xfrm>
                <a:off x="98509" y="4823182"/>
                <a:ext cx="173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1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F0B1A63F-E97E-5618-E452-EC4306399BAB}"/>
                  </a:ext>
                </a:extLst>
              </p14:cNvPr>
              <p14:cNvContentPartPr/>
              <p14:nvPr/>
            </p14:nvContentPartPr>
            <p14:xfrm>
              <a:off x="103549" y="4922902"/>
              <a:ext cx="173160" cy="2808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F0B1A63F-E97E-5618-E452-EC4306399BAB}"/>
                  </a:ext>
                </a:extLst>
              </p:cNvPr>
              <p:cNvPicPr/>
              <p:nvPr/>
            </p:nvPicPr>
            <p:blipFill>
              <a:blip r:embed="rId1042"/>
              <a:stretch>
                <a:fillRect/>
              </a:stretch>
            </p:blipFill>
            <p:spPr>
              <a:xfrm>
                <a:off x="94909" y="4913902"/>
                <a:ext cx="190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3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88885290-3996-B970-F891-DE1F7BF06948}"/>
                  </a:ext>
                </a:extLst>
              </p14:cNvPr>
              <p14:cNvContentPartPr/>
              <p14:nvPr/>
            </p14:nvContentPartPr>
            <p14:xfrm>
              <a:off x="291829" y="4722382"/>
              <a:ext cx="175320" cy="32580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88885290-3996-B970-F891-DE1F7BF06948}"/>
                  </a:ext>
                </a:extLst>
              </p:cNvPr>
              <p:cNvPicPr/>
              <p:nvPr/>
            </p:nvPicPr>
            <p:blipFill>
              <a:blip r:embed="rId1044"/>
              <a:stretch>
                <a:fillRect/>
              </a:stretch>
            </p:blipFill>
            <p:spPr>
              <a:xfrm>
                <a:off x="283189" y="4713382"/>
                <a:ext cx="1929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5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66D4851F-6F08-717C-9674-11311BAC9A92}"/>
                  </a:ext>
                </a:extLst>
              </p14:cNvPr>
              <p14:cNvContentPartPr/>
              <p14:nvPr/>
            </p14:nvContentPartPr>
            <p14:xfrm>
              <a:off x="566869" y="4750822"/>
              <a:ext cx="45000" cy="182880"/>
            </p14:xfrm>
          </p:contentPart>
        </mc:Choice>
        <mc:Fallback xmlns=""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66D4851F-6F08-717C-9674-11311BAC9A92}"/>
                  </a:ext>
                </a:extLst>
              </p:cNvPr>
              <p:cNvPicPr/>
              <p:nvPr/>
            </p:nvPicPr>
            <p:blipFill>
              <a:blip r:embed="rId1046"/>
              <a:stretch>
                <a:fillRect/>
              </a:stretch>
            </p:blipFill>
            <p:spPr>
              <a:xfrm>
                <a:off x="558229" y="4742182"/>
                <a:ext cx="62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7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83D27196-A345-CD41-F1F6-3723D5BB7586}"/>
                  </a:ext>
                </a:extLst>
              </p14:cNvPr>
              <p14:cNvContentPartPr/>
              <p14:nvPr/>
            </p14:nvContentPartPr>
            <p14:xfrm>
              <a:off x="500629" y="4698982"/>
              <a:ext cx="160200" cy="13176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83D27196-A345-CD41-F1F6-3723D5BB7586}"/>
                  </a:ext>
                </a:extLst>
              </p:cNvPr>
              <p:cNvPicPr/>
              <p:nvPr/>
            </p:nvPicPr>
            <p:blipFill>
              <a:blip r:embed="rId1048"/>
              <a:stretch>
                <a:fillRect/>
              </a:stretch>
            </p:blipFill>
            <p:spPr>
              <a:xfrm>
                <a:off x="491629" y="4689982"/>
                <a:ext cx="177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9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EC612EBD-319D-C8F1-EB43-4DA97DD87F6C}"/>
                  </a:ext>
                </a:extLst>
              </p14:cNvPr>
              <p14:cNvContentPartPr/>
              <p14:nvPr/>
            </p14:nvContentPartPr>
            <p14:xfrm>
              <a:off x="698989" y="4837222"/>
              <a:ext cx="50760" cy="9108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EC612EBD-319D-C8F1-EB43-4DA97DD87F6C}"/>
                  </a:ext>
                </a:extLst>
              </p:cNvPr>
              <p:cNvPicPr/>
              <p:nvPr/>
            </p:nvPicPr>
            <p:blipFill>
              <a:blip r:embed="rId1050"/>
              <a:stretch>
                <a:fillRect/>
              </a:stretch>
            </p:blipFill>
            <p:spPr>
              <a:xfrm>
                <a:off x="690349" y="4828222"/>
                <a:ext cx="68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1">
            <p14:nvContentPartPr>
              <p14:cNvPr id="689" name="Freihand 688">
                <a:extLst>
                  <a:ext uri="{FF2B5EF4-FFF2-40B4-BE49-F238E27FC236}">
                    <a16:creationId xmlns:a16="http://schemas.microsoft.com/office/drawing/2014/main" id="{5E72BD82-E13D-178D-BABE-12D126F36047}"/>
                  </a:ext>
                </a:extLst>
              </p14:cNvPr>
              <p14:cNvContentPartPr/>
              <p14:nvPr/>
            </p14:nvContentPartPr>
            <p14:xfrm>
              <a:off x="779629" y="4835422"/>
              <a:ext cx="65160" cy="74880"/>
            </p14:xfrm>
          </p:contentPart>
        </mc:Choice>
        <mc:Fallback xmlns="">
          <p:pic>
            <p:nvPicPr>
              <p:cNvPr id="689" name="Freihand 688">
                <a:extLst>
                  <a:ext uri="{FF2B5EF4-FFF2-40B4-BE49-F238E27FC236}">
                    <a16:creationId xmlns:a16="http://schemas.microsoft.com/office/drawing/2014/main" id="{5E72BD82-E13D-178D-BABE-12D126F36047}"/>
                  </a:ext>
                </a:extLst>
              </p:cNvPr>
              <p:cNvPicPr/>
              <p:nvPr/>
            </p:nvPicPr>
            <p:blipFill>
              <a:blip r:embed="rId1052"/>
              <a:stretch>
                <a:fillRect/>
              </a:stretch>
            </p:blipFill>
            <p:spPr>
              <a:xfrm>
                <a:off x="770989" y="4826422"/>
                <a:ext cx="82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3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4339DF4B-F033-A836-2640-B68024791B79}"/>
                  </a:ext>
                </a:extLst>
              </p14:cNvPr>
              <p14:cNvContentPartPr/>
              <p14:nvPr/>
            </p14:nvContentPartPr>
            <p14:xfrm>
              <a:off x="892669" y="4681342"/>
              <a:ext cx="123120" cy="30276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4339DF4B-F033-A836-2640-B68024791B79}"/>
                  </a:ext>
                </a:extLst>
              </p:cNvPr>
              <p:cNvPicPr/>
              <p:nvPr/>
            </p:nvPicPr>
            <p:blipFill>
              <a:blip r:embed="rId1054"/>
              <a:stretch>
                <a:fillRect/>
              </a:stretch>
            </p:blipFill>
            <p:spPr>
              <a:xfrm>
                <a:off x="883669" y="4672342"/>
                <a:ext cx="1407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5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1513B1C9-A4EE-886C-FD29-935E9A6496B4}"/>
                  </a:ext>
                </a:extLst>
              </p14:cNvPr>
              <p14:cNvContentPartPr/>
              <p14:nvPr/>
            </p14:nvContentPartPr>
            <p14:xfrm>
              <a:off x="1052149" y="4686022"/>
              <a:ext cx="69120" cy="18216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1513B1C9-A4EE-886C-FD29-935E9A6496B4}"/>
                  </a:ext>
                </a:extLst>
              </p:cNvPr>
              <p:cNvPicPr/>
              <p:nvPr/>
            </p:nvPicPr>
            <p:blipFill>
              <a:blip r:embed="rId1056"/>
              <a:stretch>
                <a:fillRect/>
              </a:stretch>
            </p:blipFill>
            <p:spPr>
              <a:xfrm>
                <a:off x="1043149" y="4677022"/>
                <a:ext cx="867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7">
            <p14:nvContentPartPr>
              <p14:cNvPr id="692" name="Freihand 691">
                <a:extLst>
                  <a:ext uri="{FF2B5EF4-FFF2-40B4-BE49-F238E27FC236}">
                    <a16:creationId xmlns:a16="http://schemas.microsoft.com/office/drawing/2014/main" id="{335C2AD4-BFA5-A191-D467-17012B736701}"/>
                  </a:ext>
                </a:extLst>
              </p14:cNvPr>
              <p14:cNvContentPartPr/>
              <p14:nvPr/>
            </p14:nvContentPartPr>
            <p14:xfrm>
              <a:off x="996349" y="4697902"/>
              <a:ext cx="3600" cy="12240"/>
            </p14:xfrm>
          </p:contentPart>
        </mc:Choice>
        <mc:Fallback xmlns="">
          <p:pic>
            <p:nvPicPr>
              <p:cNvPr id="692" name="Freihand 691">
                <a:extLst>
                  <a:ext uri="{FF2B5EF4-FFF2-40B4-BE49-F238E27FC236}">
                    <a16:creationId xmlns:a16="http://schemas.microsoft.com/office/drawing/2014/main" id="{335C2AD4-BFA5-A191-D467-17012B736701}"/>
                  </a:ext>
                </a:extLst>
              </p:cNvPr>
              <p:cNvPicPr/>
              <p:nvPr/>
            </p:nvPicPr>
            <p:blipFill>
              <a:blip r:embed="rId1038"/>
              <a:stretch>
                <a:fillRect/>
              </a:stretch>
            </p:blipFill>
            <p:spPr>
              <a:xfrm>
                <a:off x="987349" y="4688902"/>
                <a:ext cx="21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95ECEA43-7871-605B-CDCD-18C908059020}"/>
                  </a:ext>
                </a:extLst>
              </p14:cNvPr>
              <p14:cNvContentPartPr/>
              <p14:nvPr/>
            </p14:nvContentPartPr>
            <p14:xfrm>
              <a:off x="1286509" y="4781422"/>
              <a:ext cx="135360" cy="8136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95ECEA43-7871-605B-CDCD-18C908059020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277509" y="4772782"/>
                <a:ext cx="153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D9143C4E-30B6-781A-613C-55A2D68531D0}"/>
                  </a:ext>
                </a:extLst>
              </p14:cNvPr>
              <p14:cNvContentPartPr/>
              <p14:nvPr/>
            </p14:nvContentPartPr>
            <p14:xfrm>
              <a:off x="1480909" y="4738582"/>
              <a:ext cx="237600" cy="207360"/>
            </p14:xfrm>
          </p:contentPart>
        </mc:Choice>
        <mc:Fallback xmlns=""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D9143C4E-30B6-781A-613C-55A2D68531D0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472269" y="4729582"/>
                <a:ext cx="255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D950D30F-2F05-5974-D955-575CBE008296}"/>
                  </a:ext>
                </a:extLst>
              </p14:cNvPr>
              <p14:cNvContentPartPr/>
              <p14:nvPr/>
            </p14:nvContentPartPr>
            <p14:xfrm>
              <a:off x="1814989" y="4718782"/>
              <a:ext cx="101520" cy="7128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D950D30F-2F05-5974-D955-575CBE008296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1806349" y="4709782"/>
                <a:ext cx="119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62482FA1-DCA7-E712-E3A6-C4D97F44408B}"/>
                  </a:ext>
                </a:extLst>
              </p14:cNvPr>
              <p14:cNvContentPartPr/>
              <p14:nvPr/>
            </p14:nvContentPartPr>
            <p14:xfrm>
              <a:off x="1894189" y="4620142"/>
              <a:ext cx="5040" cy="864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62482FA1-DCA7-E712-E3A6-C4D97F44408B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885189" y="4611142"/>
                <a:ext cx="226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7CF53FD2-597C-2A94-1544-95AA29F4F8FE}"/>
                  </a:ext>
                </a:extLst>
              </p14:cNvPr>
              <p14:cNvContentPartPr/>
              <p14:nvPr/>
            </p14:nvContentPartPr>
            <p14:xfrm>
              <a:off x="2088229" y="4643542"/>
              <a:ext cx="132840" cy="24588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7CF53FD2-597C-2A94-1544-95AA29F4F8FE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2079589" y="4634902"/>
                <a:ext cx="150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EA82D1E-2EAD-7528-51B0-C20F366CC1B3}"/>
                  </a:ext>
                </a:extLst>
              </p14:cNvPr>
              <p14:cNvContentPartPr/>
              <p14:nvPr/>
            </p14:nvContentPartPr>
            <p14:xfrm>
              <a:off x="2268229" y="4638142"/>
              <a:ext cx="117000" cy="8280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EA82D1E-2EAD-7528-51B0-C20F366CC1B3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2259589" y="4629502"/>
                <a:ext cx="1346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7C267BE1-E8FC-906F-F13D-59BB1CFB3C3E}"/>
                  </a:ext>
                </a:extLst>
              </p14:cNvPr>
              <p14:cNvContentPartPr/>
              <p14:nvPr/>
            </p14:nvContentPartPr>
            <p14:xfrm>
              <a:off x="2482429" y="4729942"/>
              <a:ext cx="54360" cy="95400"/>
            </p14:xfrm>
          </p:contentPart>
        </mc:Choice>
        <mc:Fallback xmlns=""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7C267BE1-E8FC-906F-F13D-59BB1CFB3C3E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2473429" y="4720942"/>
                <a:ext cx="7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534110F-9596-4B6F-65E0-1109D1F99BB8}"/>
                  </a:ext>
                </a:extLst>
              </p14:cNvPr>
              <p14:cNvContentPartPr/>
              <p14:nvPr/>
            </p14:nvContentPartPr>
            <p14:xfrm>
              <a:off x="2519509" y="4619422"/>
              <a:ext cx="227880" cy="2772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534110F-9596-4B6F-65E0-1109D1F99BB8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2510509" y="4610782"/>
                <a:ext cx="245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52D42282-E5EA-FF2D-9916-02DCC878AC02}"/>
                  </a:ext>
                </a:extLst>
              </p14:cNvPr>
              <p14:cNvContentPartPr/>
              <p14:nvPr/>
            </p14:nvContentPartPr>
            <p14:xfrm>
              <a:off x="2624269" y="4697542"/>
              <a:ext cx="132840" cy="2772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52D42282-E5EA-FF2D-9916-02DCC878AC02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2615269" y="4688542"/>
                <a:ext cx="150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F94A368E-3A66-BA61-54BA-71388ACDBDC3}"/>
                  </a:ext>
                </a:extLst>
              </p14:cNvPr>
              <p14:cNvContentPartPr/>
              <p14:nvPr/>
            </p14:nvContentPartPr>
            <p14:xfrm>
              <a:off x="2964469" y="4390462"/>
              <a:ext cx="117000" cy="24984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F94A368E-3A66-BA61-54BA-71388ACDBDC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2955469" y="4381462"/>
                <a:ext cx="134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ECB539F3-6AFA-808A-C1CC-D0C28DB6E9CF}"/>
                  </a:ext>
                </a:extLst>
              </p14:cNvPr>
              <p14:cNvContentPartPr/>
              <p14:nvPr/>
            </p14:nvContentPartPr>
            <p14:xfrm>
              <a:off x="3208189" y="4427902"/>
              <a:ext cx="108000" cy="11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ECB539F3-6AFA-808A-C1CC-D0C28DB6E9CF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3199549" y="4419262"/>
                <a:ext cx="125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4122E49C-161F-AC6A-DF27-89868584DDF1}"/>
                  </a:ext>
                </a:extLst>
              </p14:cNvPr>
              <p14:cNvContentPartPr/>
              <p14:nvPr/>
            </p14:nvContentPartPr>
            <p14:xfrm>
              <a:off x="3387829" y="4364182"/>
              <a:ext cx="119520" cy="10800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4122E49C-161F-AC6A-DF27-89868584DDF1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3378829" y="4355182"/>
                <a:ext cx="137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1611F1B2-99CB-0AAA-0207-A854F8E72524}"/>
                  </a:ext>
                </a:extLst>
              </p14:cNvPr>
              <p14:cNvContentPartPr/>
              <p14:nvPr/>
            </p14:nvContentPartPr>
            <p14:xfrm>
              <a:off x="2928829" y="4321342"/>
              <a:ext cx="720000" cy="33372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1611F1B2-99CB-0AAA-0207-A854F8E72524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2920189" y="4312342"/>
                <a:ext cx="7376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969BB815-4CCF-CA37-74F1-A25050D812AE}"/>
                  </a:ext>
                </a:extLst>
              </p14:cNvPr>
              <p14:cNvContentPartPr/>
              <p14:nvPr/>
            </p14:nvContentPartPr>
            <p14:xfrm>
              <a:off x="3176869" y="4761622"/>
              <a:ext cx="141840" cy="26532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969BB815-4CCF-CA37-74F1-A25050D812AE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3168229" y="4752982"/>
                <a:ext cx="159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DC73547-4775-D8F4-5EE2-4E980DB7654B}"/>
                  </a:ext>
                </a:extLst>
              </p14:cNvPr>
              <p14:cNvContentPartPr/>
              <p14:nvPr/>
            </p14:nvContentPartPr>
            <p14:xfrm>
              <a:off x="1922989" y="4052782"/>
              <a:ext cx="89280" cy="12996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DC73547-4775-D8F4-5EE2-4E980DB7654B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1913989" y="4043782"/>
                <a:ext cx="106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642FC97-0471-1AA7-E13E-BDA08EA51213}"/>
                  </a:ext>
                </a:extLst>
              </p14:cNvPr>
              <p14:cNvContentPartPr/>
              <p14:nvPr/>
            </p14:nvContentPartPr>
            <p14:xfrm>
              <a:off x="1891669" y="4032262"/>
              <a:ext cx="138600" cy="1436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642FC97-0471-1AA7-E13E-BDA08EA51213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1882669" y="4023622"/>
                <a:ext cx="156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A626EC1E-D938-2D6A-AC8F-5CE3E4BBF85E}"/>
                  </a:ext>
                </a:extLst>
              </p14:cNvPr>
              <p14:cNvContentPartPr/>
              <p14:nvPr/>
            </p14:nvContentPartPr>
            <p14:xfrm>
              <a:off x="1864309" y="4134502"/>
              <a:ext cx="9000" cy="432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A626EC1E-D938-2D6A-AC8F-5CE3E4BBF85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855309" y="4125502"/>
                <a:ext cx="26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1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0C5E78-82BA-4279-93C1-315DD5F35725}"/>
                  </a:ext>
                </a:extLst>
              </p14:cNvPr>
              <p14:cNvContentPartPr/>
              <p14:nvPr/>
            </p14:nvContentPartPr>
            <p14:xfrm>
              <a:off x="2079589" y="4124782"/>
              <a:ext cx="47880" cy="12384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0C5E78-82BA-4279-93C1-315DD5F35725}"/>
                  </a:ext>
                </a:extLst>
              </p:cNvPr>
              <p:cNvPicPr/>
              <p:nvPr/>
            </p:nvPicPr>
            <p:blipFill>
              <a:blip r:embed="rId1092"/>
              <a:stretch>
                <a:fillRect/>
              </a:stretch>
            </p:blipFill>
            <p:spPr>
              <a:xfrm>
                <a:off x="2070589" y="4116142"/>
                <a:ext cx="65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3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BBB10BC6-13CA-135F-41C7-377B4C7EC305}"/>
                  </a:ext>
                </a:extLst>
              </p14:cNvPr>
              <p14:cNvContentPartPr/>
              <p14:nvPr/>
            </p14:nvContentPartPr>
            <p14:xfrm>
              <a:off x="2098309" y="4019302"/>
              <a:ext cx="10080" cy="1692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BBB10BC6-13CA-135F-41C7-377B4C7EC305}"/>
                  </a:ext>
                </a:extLst>
              </p:cNvPr>
              <p:cNvPicPr/>
              <p:nvPr/>
            </p:nvPicPr>
            <p:blipFill>
              <a:blip r:embed="rId1094"/>
              <a:stretch>
                <a:fillRect/>
              </a:stretch>
            </p:blipFill>
            <p:spPr>
              <a:xfrm>
                <a:off x="2089669" y="4010662"/>
                <a:ext cx="27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5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2B612331-50E2-B832-A439-261BACBBAE8A}"/>
                  </a:ext>
                </a:extLst>
              </p14:cNvPr>
              <p14:cNvContentPartPr/>
              <p14:nvPr/>
            </p14:nvContentPartPr>
            <p14:xfrm>
              <a:off x="2342389" y="3997702"/>
              <a:ext cx="23040" cy="1659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2B612331-50E2-B832-A439-261BACBBAE8A}"/>
                  </a:ext>
                </a:extLst>
              </p:cNvPr>
              <p:cNvPicPr/>
              <p:nvPr/>
            </p:nvPicPr>
            <p:blipFill>
              <a:blip r:embed="rId1096"/>
              <a:stretch>
                <a:fillRect/>
              </a:stretch>
            </p:blipFill>
            <p:spPr>
              <a:xfrm>
                <a:off x="2333749" y="3988702"/>
                <a:ext cx="406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156706D0-7195-D557-5D36-B2447110BBC5}"/>
                  </a:ext>
                </a:extLst>
              </p14:cNvPr>
              <p14:cNvContentPartPr/>
              <p14:nvPr/>
            </p14:nvContentPartPr>
            <p14:xfrm>
              <a:off x="2291989" y="4026142"/>
              <a:ext cx="141120" cy="3708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156706D0-7195-D557-5D36-B2447110BBC5}"/>
                  </a:ext>
                </a:extLst>
              </p:cNvPr>
              <p:cNvPicPr/>
              <p:nvPr/>
            </p:nvPicPr>
            <p:blipFill>
              <a:blip r:embed="rId1098"/>
              <a:stretch>
                <a:fillRect/>
              </a:stretch>
            </p:blipFill>
            <p:spPr>
              <a:xfrm>
                <a:off x="2282989" y="4017142"/>
                <a:ext cx="158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9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2894F8E4-2D2A-8781-3E6C-13E8E6B31584}"/>
                  </a:ext>
                </a:extLst>
              </p14:cNvPr>
              <p14:cNvContentPartPr/>
              <p14:nvPr/>
            </p14:nvContentPartPr>
            <p14:xfrm>
              <a:off x="2519509" y="3918502"/>
              <a:ext cx="37080" cy="21888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2894F8E4-2D2A-8781-3E6C-13E8E6B31584}"/>
                  </a:ext>
                </a:extLst>
              </p:cNvPr>
              <p:cNvPicPr/>
              <p:nvPr/>
            </p:nvPicPr>
            <p:blipFill>
              <a:blip r:embed="rId1100"/>
              <a:stretch>
                <a:fillRect/>
              </a:stretch>
            </p:blipFill>
            <p:spPr>
              <a:xfrm>
                <a:off x="2510509" y="3909862"/>
                <a:ext cx="54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1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16C2DBCD-D921-5B7A-2F97-BC97495303E1}"/>
                  </a:ext>
                </a:extLst>
              </p14:cNvPr>
              <p14:cNvContentPartPr/>
              <p14:nvPr/>
            </p14:nvContentPartPr>
            <p14:xfrm>
              <a:off x="2442469" y="3895462"/>
              <a:ext cx="177480" cy="12780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16C2DBCD-D921-5B7A-2F97-BC97495303E1}"/>
                  </a:ext>
                </a:extLst>
              </p:cNvPr>
              <p:cNvPicPr/>
              <p:nvPr/>
            </p:nvPicPr>
            <p:blipFill>
              <a:blip r:embed="rId1102"/>
              <a:stretch>
                <a:fillRect/>
              </a:stretch>
            </p:blipFill>
            <p:spPr>
              <a:xfrm>
                <a:off x="2433829" y="3886462"/>
                <a:ext cx="195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3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9A4F862C-5B8F-1AA5-463D-6CB30FEB6C70}"/>
                  </a:ext>
                </a:extLst>
              </p14:cNvPr>
              <p14:cNvContentPartPr/>
              <p14:nvPr/>
            </p14:nvContentPartPr>
            <p14:xfrm>
              <a:off x="2641189" y="3860542"/>
              <a:ext cx="96480" cy="24516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9A4F862C-5B8F-1AA5-463D-6CB30FEB6C70}"/>
                  </a:ext>
                </a:extLst>
              </p:cNvPr>
              <p:cNvPicPr/>
              <p:nvPr/>
            </p:nvPicPr>
            <p:blipFill>
              <a:blip r:embed="rId1104"/>
              <a:stretch>
                <a:fillRect/>
              </a:stretch>
            </p:blipFill>
            <p:spPr>
              <a:xfrm>
                <a:off x="2632189" y="3851902"/>
                <a:ext cx="114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5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48D68413-2938-23AF-9934-3E413EA2F763}"/>
                  </a:ext>
                </a:extLst>
              </p14:cNvPr>
              <p14:cNvContentPartPr/>
              <p14:nvPr/>
            </p14:nvContentPartPr>
            <p14:xfrm>
              <a:off x="2722189" y="3922822"/>
              <a:ext cx="110880" cy="1598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48D68413-2938-23AF-9934-3E413EA2F763}"/>
                  </a:ext>
                </a:extLst>
              </p:cNvPr>
              <p:cNvPicPr/>
              <p:nvPr/>
            </p:nvPicPr>
            <p:blipFill>
              <a:blip r:embed="rId1106"/>
              <a:stretch>
                <a:fillRect/>
              </a:stretch>
            </p:blipFill>
            <p:spPr>
              <a:xfrm>
                <a:off x="2713549" y="3914182"/>
                <a:ext cx="128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2345491-D47E-CEAD-9ACF-3A2C4B8EED94}"/>
                  </a:ext>
                </a:extLst>
              </p14:cNvPr>
              <p14:cNvContentPartPr/>
              <p14:nvPr/>
            </p14:nvContentPartPr>
            <p14:xfrm>
              <a:off x="2822989" y="3822382"/>
              <a:ext cx="88200" cy="3553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2345491-D47E-CEAD-9ACF-3A2C4B8EED94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2813989" y="3813382"/>
                <a:ext cx="10584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3788D9E7-BDA8-1E04-02FE-402604E7F3A2}"/>
                  </a:ext>
                </a:extLst>
              </p14:cNvPr>
              <p14:cNvContentPartPr/>
              <p14:nvPr/>
            </p14:nvContentPartPr>
            <p14:xfrm>
              <a:off x="3022429" y="3975382"/>
              <a:ext cx="1800" cy="288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3788D9E7-BDA8-1E04-02FE-402604E7F3A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13789" y="3966742"/>
                <a:ext cx="19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0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D9E01338-4639-E899-1039-8C90D8173980}"/>
                  </a:ext>
                </a:extLst>
              </p14:cNvPr>
              <p14:cNvContentPartPr/>
              <p14:nvPr/>
            </p14:nvContentPartPr>
            <p14:xfrm>
              <a:off x="3119629" y="3833182"/>
              <a:ext cx="153000" cy="26496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D9E01338-4639-E899-1039-8C90D8173980}"/>
                  </a:ext>
                </a:extLst>
              </p:cNvPr>
              <p:cNvPicPr/>
              <p:nvPr/>
            </p:nvPicPr>
            <p:blipFill>
              <a:blip r:embed="rId1111"/>
              <a:stretch>
                <a:fillRect/>
              </a:stretch>
            </p:blipFill>
            <p:spPr>
              <a:xfrm>
                <a:off x="3110629" y="3824182"/>
                <a:ext cx="1706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2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98E06F57-9806-69A1-2BC1-A88A5F08F307}"/>
                  </a:ext>
                </a:extLst>
              </p14:cNvPr>
              <p14:cNvContentPartPr/>
              <p14:nvPr/>
            </p14:nvContentPartPr>
            <p14:xfrm>
              <a:off x="3679789" y="3799702"/>
              <a:ext cx="167400" cy="243360"/>
            </p14:xfrm>
          </p:contentPart>
        </mc:Choice>
        <mc:Fallback xmlns=""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98E06F57-9806-69A1-2BC1-A88A5F08F307}"/>
                  </a:ext>
                </a:extLst>
              </p:cNvPr>
              <p:cNvPicPr/>
              <p:nvPr/>
            </p:nvPicPr>
            <p:blipFill>
              <a:blip r:embed="rId1113"/>
              <a:stretch>
                <a:fillRect/>
              </a:stretch>
            </p:blipFill>
            <p:spPr>
              <a:xfrm>
                <a:off x="3671149" y="3791062"/>
                <a:ext cx="1850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4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3E8F2CD6-8281-797B-E81E-676E38762342}"/>
                  </a:ext>
                </a:extLst>
              </p14:cNvPr>
              <p14:cNvContentPartPr/>
              <p14:nvPr/>
            </p14:nvContentPartPr>
            <p14:xfrm>
              <a:off x="3860149" y="3953422"/>
              <a:ext cx="55080" cy="14832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3E8F2CD6-8281-797B-E81E-676E38762342}"/>
                  </a:ext>
                </a:extLst>
              </p:cNvPr>
              <p:cNvPicPr/>
              <p:nvPr/>
            </p:nvPicPr>
            <p:blipFill>
              <a:blip r:embed="rId1115"/>
              <a:stretch>
                <a:fillRect/>
              </a:stretch>
            </p:blipFill>
            <p:spPr>
              <a:xfrm>
                <a:off x="3851149" y="3944422"/>
                <a:ext cx="727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6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9AE11295-FD1C-3E66-D73C-A1C690205B05}"/>
                  </a:ext>
                </a:extLst>
              </p14:cNvPr>
              <p14:cNvContentPartPr/>
              <p14:nvPr/>
            </p14:nvContentPartPr>
            <p14:xfrm>
              <a:off x="3921349" y="3841822"/>
              <a:ext cx="6480" cy="1080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9AE11295-FD1C-3E66-D73C-A1C690205B0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12709" y="3833182"/>
                <a:ext cx="24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6E7BBF9C-641F-3C6A-E59C-2B6E6FBC0487}"/>
                  </a:ext>
                </a:extLst>
              </p14:cNvPr>
              <p14:cNvContentPartPr/>
              <p14:nvPr/>
            </p14:nvContentPartPr>
            <p14:xfrm>
              <a:off x="4098109" y="3857662"/>
              <a:ext cx="214920" cy="3924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6E7BBF9C-641F-3C6A-E59C-2B6E6FBC0487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4089109" y="3849022"/>
                <a:ext cx="232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283C0C0C-EFC9-581D-28A7-9564A41B9B17}"/>
                  </a:ext>
                </a:extLst>
              </p14:cNvPr>
              <p14:cNvContentPartPr/>
              <p14:nvPr/>
            </p14:nvContentPartPr>
            <p14:xfrm>
              <a:off x="4118629" y="3937942"/>
              <a:ext cx="185760" cy="1584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283C0C0C-EFC9-581D-28A7-9564A41B9B17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4109629" y="3928942"/>
                <a:ext cx="203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C590736B-322B-E158-3312-72EBC022F604}"/>
                  </a:ext>
                </a:extLst>
              </p14:cNvPr>
              <p14:cNvContentPartPr/>
              <p14:nvPr/>
            </p14:nvContentPartPr>
            <p14:xfrm>
              <a:off x="4373869" y="3763702"/>
              <a:ext cx="230400" cy="21204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C590736B-322B-E158-3312-72EBC022F604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4365229" y="3754702"/>
                <a:ext cx="248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989618DA-7EAB-B16A-3312-D6B7C5A9574D}"/>
                  </a:ext>
                </a:extLst>
              </p14:cNvPr>
              <p14:cNvContentPartPr/>
              <p14:nvPr/>
            </p14:nvContentPartPr>
            <p14:xfrm>
              <a:off x="2411149" y="3680182"/>
              <a:ext cx="1593000" cy="54612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989618DA-7EAB-B16A-3312-D6B7C5A9574D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2402509" y="3671182"/>
                <a:ext cx="16106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E9B7CDB3-D87E-A8E5-B084-B78646C66905}"/>
                  </a:ext>
                </a:extLst>
              </p14:cNvPr>
              <p14:cNvContentPartPr/>
              <p14:nvPr/>
            </p14:nvContentPartPr>
            <p14:xfrm>
              <a:off x="213349" y="5376862"/>
              <a:ext cx="120240" cy="20880"/>
            </p14:xfrm>
          </p:contentPart>
        </mc:Choice>
        <mc:Fallback xmlns=""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E9B7CDB3-D87E-A8E5-B084-B78646C66905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204709" y="5368222"/>
                <a:ext cx="137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1BBA87A6-898F-7307-18EA-1040E45EFCA9}"/>
                  </a:ext>
                </a:extLst>
              </p14:cNvPr>
              <p14:cNvContentPartPr/>
              <p14:nvPr/>
            </p14:nvContentPartPr>
            <p14:xfrm>
              <a:off x="220189" y="5437342"/>
              <a:ext cx="167040" cy="118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1BBA87A6-898F-7307-18EA-1040E45EFCA9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211549" y="5428342"/>
                <a:ext cx="184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93FB2ECD-349D-002E-7B33-42A844429216}"/>
                  </a:ext>
                </a:extLst>
              </p14:cNvPr>
              <p14:cNvContentPartPr/>
              <p14:nvPr/>
            </p14:nvContentPartPr>
            <p14:xfrm>
              <a:off x="355909" y="5321782"/>
              <a:ext cx="125280" cy="245160"/>
            </p14:xfrm>
          </p:contentPart>
        </mc:Choice>
        <mc:Fallback xmlns=""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93FB2ECD-349D-002E-7B33-42A844429216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347269" y="5313142"/>
                <a:ext cx="142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A80DD0FE-D8E0-4999-E6B3-CB31A6930B69}"/>
                  </a:ext>
                </a:extLst>
              </p14:cNvPr>
              <p14:cNvContentPartPr/>
              <p14:nvPr/>
            </p14:nvContentPartPr>
            <p14:xfrm>
              <a:off x="639589" y="3913462"/>
              <a:ext cx="4001040" cy="141084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A80DD0FE-D8E0-4999-E6B3-CB31A6930B69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630589" y="3904822"/>
                <a:ext cx="4018680" cy="14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DFA4A9C4-0AB0-A7B4-49D3-0ECCB44AF560}"/>
                  </a:ext>
                </a:extLst>
              </p14:cNvPr>
              <p14:cNvContentPartPr/>
              <p14:nvPr/>
            </p14:nvContentPartPr>
            <p14:xfrm>
              <a:off x="747949" y="5274262"/>
              <a:ext cx="101520" cy="223560"/>
            </p14:xfrm>
          </p:contentPart>
        </mc:Choice>
        <mc:Fallback xmlns=""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DFA4A9C4-0AB0-A7B4-49D3-0ECCB44AF560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39309" y="5265622"/>
                <a:ext cx="119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B157F67-9B90-015E-EBC5-FED5B93A8836}"/>
                  </a:ext>
                </a:extLst>
              </p14:cNvPr>
              <p14:cNvContentPartPr/>
              <p14:nvPr/>
            </p14:nvContentPartPr>
            <p14:xfrm>
              <a:off x="1059709" y="5287942"/>
              <a:ext cx="54720" cy="17316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B157F67-9B90-015E-EBC5-FED5B93A8836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1051069" y="5278942"/>
                <a:ext cx="72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9D27CD00-E3A3-876B-1E5B-34AB247B5294}"/>
                  </a:ext>
                </a:extLst>
              </p14:cNvPr>
              <p14:cNvContentPartPr/>
              <p14:nvPr/>
            </p14:nvContentPartPr>
            <p14:xfrm>
              <a:off x="1022989" y="5258422"/>
              <a:ext cx="165960" cy="11196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9D27CD00-E3A3-876B-1E5B-34AB247B5294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1014349" y="5249782"/>
                <a:ext cx="183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44E44B4-33B1-191B-4806-02B3F4AD739B}"/>
                  </a:ext>
                </a:extLst>
              </p14:cNvPr>
              <p14:cNvContentPartPr/>
              <p14:nvPr/>
            </p14:nvContentPartPr>
            <p14:xfrm>
              <a:off x="1261309" y="5238622"/>
              <a:ext cx="67320" cy="19296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44E44B4-33B1-191B-4806-02B3F4AD739B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1252309" y="5229622"/>
                <a:ext cx="84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1625D032-DB07-067A-AF20-EFE129D00E63}"/>
                  </a:ext>
                </a:extLst>
              </p14:cNvPr>
              <p14:cNvContentPartPr/>
              <p14:nvPr/>
            </p14:nvContentPartPr>
            <p14:xfrm>
              <a:off x="1382269" y="5266702"/>
              <a:ext cx="62280" cy="10728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1625D032-DB07-067A-AF20-EFE129D00E63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1373269" y="5258062"/>
                <a:ext cx="799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1218986-6E30-D707-FFF2-C83B6450BE13}"/>
                  </a:ext>
                </a:extLst>
              </p14:cNvPr>
              <p14:cNvContentPartPr/>
              <p14:nvPr/>
            </p14:nvContentPartPr>
            <p14:xfrm>
              <a:off x="1496749" y="5219182"/>
              <a:ext cx="51840" cy="169200"/>
            </p14:xfrm>
          </p:contentPart>
        </mc:Choice>
        <mc:Fallback xmlns=""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1218986-6E30-D707-FFF2-C83B6450BE13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1488109" y="5210182"/>
                <a:ext cx="69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9FC5A602-4356-D180-74F9-D548A2B4D14F}"/>
                  </a:ext>
                </a:extLst>
              </p14:cNvPr>
              <p14:cNvContentPartPr/>
              <p14:nvPr/>
            </p14:nvContentPartPr>
            <p14:xfrm>
              <a:off x="1664869" y="5306662"/>
              <a:ext cx="125280" cy="21240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9FC5A602-4356-D180-74F9-D548A2B4D14F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1656229" y="5297662"/>
                <a:ext cx="142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A7ED7479-8A95-7E30-4191-C714239A155E}"/>
                  </a:ext>
                </a:extLst>
              </p14:cNvPr>
              <p14:cNvContentPartPr/>
              <p14:nvPr/>
            </p14:nvContentPartPr>
            <p14:xfrm>
              <a:off x="1905349" y="5212702"/>
              <a:ext cx="102960" cy="154800"/>
            </p14:xfrm>
          </p:contentPart>
        </mc:Choice>
        <mc:Fallback xmlns=""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A7ED7479-8A95-7E30-4191-C714239A155E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1896709" y="5204062"/>
                <a:ext cx="1206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E2197AF-C9E7-441E-3D7C-B2E3DCFB18D5}"/>
                  </a:ext>
                </a:extLst>
              </p14:cNvPr>
              <p14:cNvContentPartPr/>
              <p14:nvPr/>
            </p14:nvContentPartPr>
            <p14:xfrm>
              <a:off x="2054749" y="5202982"/>
              <a:ext cx="31680" cy="19368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E2197AF-C9E7-441E-3D7C-B2E3DCFB18D5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2046109" y="5194342"/>
                <a:ext cx="493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26A060D7-8942-AA91-DF9C-04576F98310F}"/>
                  </a:ext>
                </a:extLst>
              </p14:cNvPr>
              <p14:cNvContentPartPr/>
              <p14:nvPr/>
            </p14:nvContentPartPr>
            <p14:xfrm>
              <a:off x="1977709" y="3475702"/>
              <a:ext cx="2752200" cy="307800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26A060D7-8942-AA91-DF9C-04576F98310F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1968709" y="3466702"/>
                <a:ext cx="27698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B4CA50D8-0803-2F7A-23BA-387566C32AEC}"/>
                  </a:ext>
                </a:extLst>
              </p14:cNvPr>
              <p14:cNvContentPartPr/>
              <p14:nvPr/>
            </p14:nvContentPartPr>
            <p14:xfrm>
              <a:off x="4622629" y="3639142"/>
              <a:ext cx="168480" cy="211680"/>
            </p14:xfrm>
          </p:contentPart>
        </mc:Choice>
        <mc:Fallback xmlns=""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B4CA50D8-0803-2F7A-23BA-387566C32AEC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4613629" y="3630142"/>
                <a:ext cx="186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18F81195-AEA6-E943-EB52-7F79F8D71350}"/>
                  </a:ext>
                </a:extLst>
              </p14:cNvPr>
              <p14:cNvContentPartPr/>
              <p14:nvPr/>
            </p14:nvContentPartPr>
            <p14:xfrm>
              <a:off x="4567549" y="4506382"/>
              <a:ext cx="29160" cy="17280"/>
            </p14:xfrm>
          </p:contentPart>
        </mc:Choice>
        <mc:Fallback xmlns=""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18F81195-AEA6-E943-EB52-7F79F8D71350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4558549" y="4497742"/>
                <a:ext cx="46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C84FAC3E-4A04-14BE-AA45-8ED149529D62}"/>
                  </a:ext>
                </a:extLst>
              </p14:cNvPr>
              <p14:cNvContentPartPr/>
              <p14:nvPr/>
            </p14:nvContentPartPr>
            <p14:xfrm>
              <a:off x="3081829" y="4671982"/>
              <a:ext cx="308880" cy="324360"/>
            </p14:xfrm>
          </p:contentPart>
        </mc:Choice>
        <mc:Fallback xmlns=""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C84FAC3E-4A04-14BE-AA45-8ED149529D62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3072829" y="4662982"/>
                <a:ext cx="3265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85A62F2E-68F6-9EB2-F62B-36724C28A2E8}"/>
                  </a:ext>
                </a:extLst>
              </p14:cNvPr>
              <p14:cNvContentPartPr/>
              <p14:nvPr/>
            </p14:nvContentPartPr>
            <p14:xfrm>
              <a:off x="1049629" y="5449582"/>
              <a:ext cx="1131480" cy="81360"/>
            </p14:xfrm>
          </p:contentPart>
        </mc:Choice>
        <mc:Fallback xmlns=""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85A62F2E-68F6-9EB2-F62B-36724C28A2E8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1040629" y="5440942"/>
                <a:ext cx="114912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0" name="Gruppieren 769">
            <a:extLst>
              <a:ext uri="{FF2B5EF4-FFF2-40B4-BE49-F238E27FC236}">
                <a16:creationId xmlns:a16="http://schemas.microsoft.com/office/drawing/2014/main" id="{D35E1A0C-99E7-33CD-399A-C1B520BBB0F4}"/>
              </a:ext>
            </a:extLst>
          </p:cNvPr>
          <p:cNvGrpSpPr/>
          <p:nvPr/>
        </p:nvGrpSpPr>
        <p:grpSpPr>
          <a:xfrm>
            <a:off x="4490509" y="4881502"/>
            <a:ext cx="646560" cy="350280"/>
            <a:chOff x="4490509" y="4881502"/>
            <a:chExt cx="6465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6452D6AB-CF6E-81A2-6124-95C316DF6673}"/>
                    </a:ext>
                  </a:extLst>
                </p14:cNvPr>
                <p14:cNvContentPartPr/>
                <p14:nvPr/>
              </p14:nvContentPartPr>
              <p14:xfrm>
                <a:off x="4490509" y="4894462"/>
                <a:ext cx="28080" cy="33732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6452D6AB-CF6E-81A2-6124-95C316DF6673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481869" y="4885822"/>
                  <a:ext cx="45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DB655D04-6DA3-9541-2F56-FCD831E70C4F}"/>
                    </a:ext>
                  </a:extLst>
                </p14:cNvPr>
                <p14:cNvContentPartPr/>
                <p14:nvPr/>
              </p14:nvContentPartPr>
              <p14:xfrm>
                <a:off x="4642789" y="5013622"/>
                <a:ext cx="14760" cy="410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DB655D04-6DA3-9541-2F56-FCD831E70C4F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633789" y="5004982"/>
                  <a:ext cx="32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15AAF9FB-2CBE-8BC3-3FB0-971A99064B4A}"/>
                    </a:ext>
                  </a:extLst>
                </p14:cNvPr>
                <p14:cNvContentPartPr/>
                <p14:nvPr/>
              </p14:nvContentPartPr>
              <p14:xfrm>
                <a:off x="4637029" y="5124502"/>
                <a:ext cx="14400" cy="255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15AAF9FB-2CBE-8BC3-3FB0-971A99064B4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28389" y="5115862"/>
                  <a:ext cx="32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CF1EF835-20C5-7A45-503F-6DBEFF76B38D}"/>
                    </a:ext>
                  </a:extLst>
                </p14:cNvPr>
                <p14:cNvContentPartPr/>
                <p14:nvPr/>
              </p14:nvContentPartPr>
              <p14:xfrm>
                <a:off x="4793269" y="4916422"/>
                <a:ext cx="22320" cy="2865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CF1EF835-20C5-7A45-503F-6DBEFF76B38D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784629" y="4907782"/>
                  <a:ext cx="39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D2FA9386-32A6-9453-3A84-5E32514492A4}"/>
                    </a:ext>
                  </a:extLst>
                </p14:cNvPr>
                <p14:cNvContentPartPr/>
                <p14:nvPr/>
              </p14:nvContentPartPr>
              <p14:xfrm>
                <a:off x="4765909" y="4897342"/>
                <a:ext cx="182160" cy="14868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D2FA9386-32A6-9453-3A84-5E32514492A4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757269" y="4888342"/>
                  <a:ext cx="199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2B21D1C-9F7D-77FA-28E5-F7123F5654BC}"/>
                    </a:ext>
                  </a:extLst>
                </p14:cNvPr>
                <p14:cNvContentPartPr/>
                <p14:nvPr/>
              </p14:nvContentPartPr>
              <p14:xfrm>
                <a:off x="4960309" y="4897702"/>
                <a:ext cx="61560" cy="2170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2B21D1C-9F7D-77FA-28E5-F7123F5654BC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4951669" y="4889062"/>
                  <a:ext cx="7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3A5C045-F310-FF78-96BF-A0F9C1459477}"/>
                    </a:ext>
                  </a:extLst>
                </p14:cNvPr>
                <p14:cNvContentPartPr/>
                <p14:nvPr/>
              </p14:nvContentPartPr>
              <p14:xfrm>
                <a:off x="5012149" y="4881502"/>
                <a:ext cx="124920" cy="2408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3A5C045-F310-FF78-96BF-A0F9C1459477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5003509" y="4872862"/>
                  <a:ext cx="14256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5" name="Gruppieren 774">
            <a:extLst>
              <a:ext uri="{FF2B5EF4-FFF2-40B4-BE49-F238E27FC236}">
                <a16:creationId xmlns:a16="http://schemas.microsoft.com/office/drawing/2014/main" id="{6EE543AA-0133-BCFA-9272-BC74CAE9E9D9}"/>
              </a:ext>
            </a:extLst>
          </p:cNvPr>
          <p:cNvGrpSpPr/>
          <p:nvPr/>
        </p:nvGrpSpPr>
        <p:grpSpPr>
          <a:xfrm>
            <a:off x="1382629" y="5542102"/>
            <a:ext cx="477720" cy="274680"/>
            <a:chOff x="1382629" y="5542102"/>
            <a:chExt cx="4777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066516A-12A8-E8CB-9003-473F09341B11}"/>
                    </a:ext>
                  </a:extLst>
                </p14:cNvPr>
                <p14:cNvContentPartPr/>
                <p14:nvPr/>
              </p14:nvContentPartPr>
              <p14:xfrm>
                <a:off x="1382629" y="5568382"/>
                <a:ext cx="149760" cy="2484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066516A-12A8-E8CB-9003-473F09341B11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373989" y="5559382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A29214F7-7D19-2143-5EB6-A9E02396476F}"/>
                    </a:ext>
                  </a:extLst>
                </p14:cNvPr>
                <p14:cNvContentPartPr/>
                <p14:nvPr/>
              </p14:nvContentPartPr>
              <p14:xfrm>
                <a:off x="1595749" y="5580982"/>
                <a:ext cx="50760" cy="1915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A29214F7-7D19-2143-5EB6-A9E02396476F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586749" y="5572342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3E0DE53C-FD88-1B3C-A02F-C6078BD478D5}"/>
                    </a:ext>
                  </a:extLst>
                </p14:cNvPr>
                <p14:cNvContentPartPr/>
                <p14:nvPr/>
              </p14:nvContentPartPr>
              <p14:xfrm>
                <a:off x="1675669" y="5622382"/>
                <a:ext cx="65160" cy="1292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3E0DE53C-FD88-1B3C-A02F-C6078BD478D5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667029" y="5613742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92E346F-45F1-85BB-36AA-DBE1D58B9776}"/>
                    </a:ext>
                  </a:extLst>
                </p14:cNvPr>
                <p14:cNvContentPartPr/>
                <p14:nvPr/>
              </p14:nvContentPartPr>
              <p14:xfrm>
                <a:off x="1677829" y="5542102"/>
                <a:ext cx="182520" cy="2386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92E346F-45F1-85BB-36AA-DBE1D58B9776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669189" y="5533102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5" name="Gruppieren 784">
            <a:extLst>
              <a:ext uri="{FF2B5EF4-FFF2-40B4-BE49-F238E27FC236}">
                <a16:creationId xmlns:a16="http://schemas.microsoft.com/office/drawing/2014/main" id="{972A5760-56DD-8291-E310-29B53552E166}"/>
              </a:ext>
            </a:extLst>
          </p:cNvPr>
          <p:cNvGrpSpPr/>
          <p:nvPr/>
        </p:nvGrpSpPr>
        <p:grpSpPr>
          <a:xfrm>
            <a:off x="2459749" y="5048542"/>
            <a:ext cx="1648080" cy="655920"/>
            <a:chOff x="2459749" y="5048542"/>
            <a:chExt cx="164808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168CA0AB-8C20-1C40-F111-DD96D00CF43C}"/>
                    </a:ext>
                  </a:extLst>
                </p14:cNvPr>
                <p14:cNvContentPartPr/>
                <p14:nvPr/>
              </p14:nvContentPartPr>
              <p14:xfrm>
                <a:off x="2469469" y="5308102"/>
                <a:ext cx="121320" cy="180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168CA0AB-8C20-1C40-F111-DD96D00CF43C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2460469" y="5299102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DAC9FC3-F740-4C9F-216F-8BE0DF54C6C2}"/>
                    </a:ext>
                  </a:extLst>
                </p14:cNvPr>
                <p14:cNvContentPartPr/>
                <p14:nvPr/>
              </p14:nvContentPartPr>
              <p14:xfrm>
                <a:off x="2459749" y="5351662"/>
                <a:ext cx="141480" cy="30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DAC9FC3-F740-4C9F-216F-8BE0DF54C6C2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2451109" y="5342662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8EE94C4-55B7-F054-0710-1909B019FD6A}"/>
                    </a:ext>
                  </a:extLst>
                </p14:cNvPr>
                <p14:cNvContentPartPr/>
                <p14:nvPr/>
              </p14:nvContentPartPr>
              <p14:xfrm>
                <a:off x="2760709" y="5324302"/>
                <a:ext cx="114480" cy="169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8EE94C4-55B7-F054-0710-1909B019FD6A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2751709" y="5315302"/>
                  <a:ext cx="132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34BE29D-7010-B45E-5768-73B59814F15A}"/>
                    </a:ext>
                  </a:extLst>
                </p14:cNvPr>
                <p14:cNvContentPartPr/>
                <p14:nvPr/>
              </p14:nvContentPartPr>
              <p14:xfrm>
                <a:off x="3087949" y="5110822"/>
                <a:ext cx="103680" cy="14904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34BE29D-7010-B45E-5768-73B59814F15A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3078949" y="5101822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4D1DBD64-C9CE-E2CD-0D49-668508598E35}"/>
                    </a:ext>
                  </a:extLst>
                </p14:cNvPr>
                <p14:cNvContentPartPr/>
                <p14:nvPr/>
              </p14:nvContentPartPr>
              <p14:xfrm>
                <a:off x="3278029" y="5090662"/>
                <a:ext cx="20520" cy="13968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4D1DBD64-C9CE-E2CD-0D49-668508598E35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269029" y="5081662"/>
                  <a:ext cx="38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6C407397-07BE-DC3D-2915-A5FA8CE18D6F}"/>
                    </a:ext>
                  </a:extLst>
                </p14:cNvPr>
                <p14:cNvContentPartPr/>
                <p14:nvPr/>
              </p14:nvContentPartPr>
              <p14:xfrm>
                <a:off x="3253189" y="5064742"/>
                <a:ext cx="151200" cy="684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6C407397-07BE-DC3D-2915-A5FA8CE18D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244549" y="50557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96E0B6A-F35D-92FC-1DA3-A200C1375577}"/>
                    </a:ext>
                  </a:extLst>
                </p14:cNvPr>
                <p14:cNvContentPartPr/>
                <p14:nvPr/>
              </p14:nvContentPartPr>
              <p14:xfrm>
                <a:off x="3054109" y="5315302"/>
                <a:ext cx="338760" cy="280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96E0B6A-F35D-92FC-1DA3-A200C1375577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3045109" y="5306302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CA55FD7-42E5-F4C1-C6A9-F9FF304E9BB4}"/>
                    </a:ext>
                  </a:extLst>
                </p14:cNvPr>
                <p14:cNvContentPartPr/>
                <p14:nvPr/>
              </p14:nvContentPartPr>
              <p14:xfrm>
                <a:off x="3049789" y="5359582"/>
                <a:ext cx="117360" cy="21096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CA55FD7-42E5-F4C1-C6A9-F9FF304E9BB4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3041149" y="5350942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43171C7-3972-84C1-6BEC-4CE4758DB0CA}"/>
                    </a:ext>
                  </a:extLst>
                </p14:cNvPr>
                <p14:cNvContentPartPr/>
                <p14:nvPr/>
              </p14:nvContentPartPr>
              <p14:xfrm>
                <a:off x="3272269" y="5419702"/>
                <a:ext cx="61920" cy="13824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43171C7-3972-84C1-6BEC-4CE4758DB0CA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263629" y="5411062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F4881F9-810A-DB71-245C-4A153727AA2A}"/>
                    </a:ext>
                  </a:extLst>
                </p14:cNvPr>
                <p14:cNvContentPartPr/>
                <p14:nvPr/>
              </p14:nvContentPartPr>
              <p14:xfrm>
                <a:off x="3240229" y="5453182"/>
                <a:ext cx="129960" cy="835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F4881F9-810A-DB71-245C-4A153727AA2A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3231589" y="5444542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3BC0693C-A153-2D68-A50C-111C2A87A0F0}"/>
                    </a:ext>
                  </a:extLst>
                </p14:cNvPr>
                <p14:cNvContentPartPr/>
                <p14:nvPr/>
              </p14:nvContentPartPr>
              <p14:xfrm>
                <a:off x="3548029" y="5243302"/>
                <a:ext cx="30600" cy="4104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3BC0693C-A153-2D68-A50C-111C2A87A0F0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3539029" y="5234302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75FCDF3-FE29-A1FC-A465-1549256582A5}"/>
                    </a:ext>
                  </a:extLst>
                </p14:cNvPr>
                <p14:cNvContentPartPr/>
                <p14:nvPr/>
              </p14:nvContentPartPr>
              <p14:xfrm>
                <a:off x="3731989" y="5048542"/>
                <a:ext cx="84240" cy="1314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75FCDF3-FE29-A1FC-A465-1549256582A5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3723349" y="5039542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9FC35629-78F6-DF39-01D7-AE2648752B5A}"/>
                    </a:ext>
                  </a:extLst>
                </p14:cNvPr>
                <p14:cNvContentPartPr/>
                <p14:nvPr/>
              </p14:nvContentPartPr>
              <p14:xfrm>
                <a:off x="3700309" y="5067262"/>
                <a:ext cx="142200" cy="11484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9FC35629-78F6-DF39-01D7-AE2648752B5A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691309" y="5058622"/>
                  <a:ext cx="15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83AF878-A034-9C27-1BDF-BB714DFA48EC}"/>
                    </a:ext>
                  </a:extLst>
                </p14:cNvPr>
                <p14:cNvContentPartPr/>
                <p14:nvPr/>
              </p14:nvContentPartPr>
              <p14:xfrm>
                <a:off x="3873469" y="5179942"/>
                <a:ext cx="61200" cy="105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83AF878-A034-9C27-1BDF-BB714DFA48EC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3864469" y="5170942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42E997FF-F2B7-7451-03A4-8E2EC8C0FC27}"/>
                    </a:ext>
                  </a:extLst>
                </p14:cNvPr>
                <p14:cNvContentPartPr/>
                <p14:nvPr/>
              </p14:nvContentPartPr>
              <p14:xfrm>
                <a:off x="3910909" y="5053222"/>
                <a:ext cx="15480" cy="1368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42E997FF-F2B7-7451-03A4-8E2EC8C0FC2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902269" y="50445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208F97B-F52D-7DE6-8FE5-BDB6BD2C6A2F}"/>
                    </a:ext>
                  </a:extLst>
                </p14:cNvPr>
                <p14:cNvContentPartPr/>
                <p14:nvPr/>
              </p14:nvContentPartPr>
              <p14:xfrm>
                <a:off x="3659269" y="5362102"/>
                <a:ext cx="330120" cy="2844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208F97B-F52D-7DE6-8FE5-BDB6BD2C6A2F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3650269" y="5353102"/>
                  <a:ext cx="34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827683C9-44D6-6687-480E-A71358CC2DF8}"/>
                    </a:ext>
                  </a:extLst>
                </p14:cNvPr>
                <p14:cNvContentPartPr/>
                <p14:nvPr/>
              </p14:nvContentPartPr>
              <p14:xfrm>
                <a:off x="3649549" y="5503942"/>
                <a:ext cx="36360" cy="2005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827683C9-44D6-6687-480E-A71358CC2DF8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3640549" y="5494942"/>
                  <a:ext cx="5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A6FE32DA-7F5E-210F-A8A4-8CEF09C04412}"/>
                    </a:ext>
                  </a:extLst>
                </p14:cNvPr>
                <p14:cNvContentPartPr/>
                <p14:nvPr/>
              </p14:nvContentPartPr>
              <p14:xfrm>
                <a:off x="3621469" y="5464342"/>
                <a:ext cx="145440" cy="12168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A6FE32DA-7F5E-210F-A8A4-8CEF09C04412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3612829" y="5455342"/>
                  <a:ext cx="16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05E62358-D63C-E1E4-E066-5B2794893608}"/>
                    </a:ext>
                  </a:extLst>
                </p14:cNvPr>
                <p14:cNvContentPartPr/>
                <p14:nvPr/>
              </p14:nvContentPartPr>
              <p14:xfrm>
                <a:off x="3769429" y="5427262"/>
                <a:ext cx="84240" cy="2361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05E62358-D63C-E1E4-E066-5B2794893608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3760789" y="5418622"/>
                  <a:ext cx="10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24A11ACC-7297-6290-097B-361FF6601BB8}"/>
                    </a:ext>
                  </a:extLst>
                </p14:cNvPr>
                <p14:cNvContentPartPr/>
                <p14:nvPr/>
              </p14:nvContentPartPr>
              <p14:xfrm>
                <a:off x="3895429" y="5456422"/>
                <a:ext cx="97560" cy="15264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24A11ACC-7297-6290-097B-361FF6601BB8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3886789" y="5447422"/>
                  <a:ext cx="11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48773DB6-8D9F-5C55-218E-B654C46CA7A4}"/>
                    </a:ext>
                  </a:extLst>
                </p14:cNvPr>
                <p14:cNvContentPartPr/>
                <p14:nvPr/>
              </p14:nvContentPartPr>
              <p14:xfrm>
                <a:off x="3884629" y="5489542"/>
                <a:ext cx="132480" cy="846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48773DB6-8D9F-5C55-218E-B654C46CA7A4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3875989" y="5480542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DB565AF1-EC07-D02D-CB64-230DF535E5AA}"/>
                    </a:ext>
                  </a:extLst>
                </p14:cNvPr>
                <p14:cNvContentPartPr/>
                <p14:nvPr/>
              </p14:nvContentPartPr>
              <p14:xfrm>
                <a:off x="4061029" y="5402422"/>
                <a:ext cx="46800" cy="252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DB565AF1-EC07-D02D-CB64-230DF535E5AA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4052029" y="5393782"/>
                  <a:ext cx="6444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64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63D1D58-5C46-61C7-9A27-6434AAEE6217}"/>
              </a:ext>
            </a:extLst>
          </p:cNvPr>
          <p:cNvGrpSpPr/>
          <p:nvPr/>
        </p:nvGrpSpPr>
        <p:grpSpPr>
          <a:xfrm>
            <a:off x="374596" y="102469"/>
            <a:ext cx="3084840" cy="768240"/>
            <a:chOff x="1022989" y="5048542"/>
            <a:chExt cx="308484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CCAE8E7-14F5-30A0-85C7-539485E17965}"/>
                    </a:ext>
                  </a:extLst>
                </p14:cNvPr>
                <p14:cNvContentPartPr/>
                <p14:nvPr/>
              </p14:nvContentPartPr>
              <p14:xfrm>
                <a:off x="1059709" y="5287942"/>
                <a:ext cx="54720" cy="173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CCAE8E7-14F5-30A0-85C7-539485E179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1069" y="5278942"/>
                  <a:ext cx="72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43A5BC-0807-3AAD-2EDB-1B4476521D8A}"/>
                    </a:ext>
                  </a:extLst>
                </p14:cNvPr>
                <p14:cNvContentPartPr/>
                <p14:nvPr/>
              </p14:nvContentPartPr>
              <p14:xfrm>
                <a:off x="1022989" y="5258422"/>
                <a:ext cx="165960" cy="111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43A5BC-0807-3AAD-2EDB-1B4476521D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4349" y="5249782"/>
                  <a:ext cx="18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9F9B51B-C5D3-CF0D-6270-51363FFCC1FB}"/>
                    </a:ext>
                  </a:extLst>
                </p14:cNvPr>
                <p14:cNvContentPartPr/>
                <p14:nvPr/>
              </p14:nvContentPartPr>
              <p14:xfrm>
                <a:off x="1261309" y="5238622"/>
                <a:ext cx="67320" cy="1929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9F9B51B-C5D3-CF0D-6270-51363FFCC1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2309" y="5229622"/>
                  <a:ext cx="84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BA9802-3AD6-8735-F5E6-01F863395306}"/>
                    </a:ext>
                  </a:extLst>
                </p14:cNvPr>
                <p14:cNvContentPartPr/>
                <p14:nvPr/>
              </p14:nvContentPartPr>
              <p14:xfrm>
                <a:off x="1382269" y="5266702"/>
                <a:ext cx="62280" cy="107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BA9802-3AD6-8735-F5E6-01F8633953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3269" y="5258062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D6CFD4B-4CFC-7767-804E-A7D2F20B51C4}"/>
                    </a:ext>
                  </a:extLst>
                </p14:cNvPr>
                <p14:cNvContentPartPr/>
                <p14:nvPr/>
              </p14:nvContentPartPr>
              <p14:xfrm>
                <a:off x="1496749" y="5219182"/>
                <a:ext cx="51840" cy="169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D6CFD4B-4CFC-7767-804E-A7D2F20B51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8109" y="5210182"/>
                  <a:ext cx="69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9E405F-B4C1-0DE1-C3A8-E7CDCC125A46}"/>
                    </a:ext>
                  </a:extLst>
                </p14:cNvPr>
                <p14:cNvContentPartPr/>
                <p14:nvPr/>
              </p14:nvContentPartPr>
              <p14:xfrm>
                <a:off x="1664869" y="5306662"/>
                <a:ext cx="125280" cy="2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9E405F-B4C1-0DE1-C3A8-E7CDCC125A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6229" y="5297662"/>
                  <a:ext cx="14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ED1CE6-A770-B090-CE1C-D3CFB3F3D1F7}"/>
                    </a:ext>
                  </a:extLst>
                </p14:cNvPr>
                <p14:cNvContentPartPr/>
                <p14:nvPr/>
              </p14:nvContentPartPr>
              <p14:xfrm>
                <a:off x="1905349" y="5212702"/>
                <a:ext cx="102960" cy="154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ED1CE6-A770-B090-CE1C-D3CFB3F3D1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6709" y="5204062"/>
                  <a:ext cx="120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D774DE0-B7A5-1618-5DFA-3042728C8898}"/>
                    </a:ext>
                  </a:extLst>
                </p14:cNvPr>
                <p14:cNvContentPartPr/>
                <p14:nvPr/>
              </p14:nvContentPartPr>
              <p14:xfrm>
                <a:off x="2054749" y="5202982"/>
                <a:ext cx="31680" cy="193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D774DE0-B7A5-1618-5DFA-3042728C88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6109" y="5194342"/>
                  <a:ext cx="49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A7CB952-CDB1-6C8E-1776-2D22B259E3DF}"/>
                    </a:ext>
                  </a:extLst>
                </p14:cNvPr>
                <p14:cNvContentPartPr/>
                <p14:nvPr/>
              </p14:nvContentPartPr>
              <p14:xfrm>
                <a:off x="1049629" y="5449582"/>
                <a:ext cx="1131480" cy="8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A7CB952-CDB1-6C8E-1776-2D22B259E3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0629" y="5440942"/>
                  <a:ext cx="1149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BAB2AAD-C966-CC1D-B755-821939253063}"/>
                    </a:ext>
                  </a:extLst>
                </p14:cNvPr>
                <p14:cNvContentPartPr/>
                <p14:nvPr/>
              </p14:nvContentPartPr>
              <p14:xfrm>
                <a:off x="1382629" y="5568382"/>
                <a:ext cx="149760" cy="248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BAB2AAD-C966-CC1D-B755-8219392530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73989" y="5559382"/>
                  <a:ext cx="16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E27D74-24E5-79A7-635E-7BC20F7DCDDE}"/>
                    </a:ext>
                  </a:extLst>
                </p14:cNvPr>
                <p14:cNvContentPartPr/>
                <p14:nvPr/>
              </p14:nvContentPartPr>
              <p14:xfrm>
                <a:off x="1595749" y="5580982"/>
                <a:ext cx="50760" cy="191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E27D74-24E5-79A7-635E-7BC20F7DCD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6749" y="5572342"/>
                  <a:ext cx="6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5BEC509-54F6-9B8C-E6A9-DACB137E3046}"/>
                    </a:ext>
                  </a:extLst>
                </p14:cNvPr>
                <p14:cNvContentPartPr/>
                <p14:nvPr/>
              </p14:nvContentPartPr>
              <p14:xfrm>
                <a:off x="1675669" y="5622382"/>
                <a:ext cx="65160" cy="129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5BEC509-54F6-9B8C-E6A9-DACB137E30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67029" y="5613742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C8A8390-2BF8-FD15-A781-77D2F8D07D04}"/>
                    </a:ext>
                  </a:extLst>
                </p14:cNvPr>
                <p14:cNvContentPartPr/>
                <p14:nvPr/>
              </p14:nvContentPartPr>
              <p14:xfrm>
                <a:off x="1677829" y="5542102"/>
                <a:ext cx="182520" cy="238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C8A8390-2BF8-FD15-A781-77D2F8D07D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69189" y="5533102"/>
                  <a:ext cx="200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B24953F-0531-B644-014E-CA2701ED55BE}"/>
                    </a:ext>
                  </a:extLst>
                </p14:cNvPr>
                <p14:cNvContentPartPr/>
                <p14:nvPr/>
              </p14:nvContentPartPr>
              <p14:xfrm>
                <a:off x="2469469" y="5308102"/>
                <a:ext cx="121320" cy="1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B24953F-0531-B644-014E-CA2701ED5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60469" y="5299102"/>
                  <a:ext cx="138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3AB148-E514-5BB4-F837-CBF8996D75D3}"/>
                    </a:ext>
                  </a:extLst>
                </p14:cNvPr>
                <p14:cNvContentPartPr/>
                <p14:nvPr/>
              </p14:nvContentPartPr>
              <p14:xfrm>
                <a:off x="2459749" y="5351662"/>
                <a:ext cx="141480" cy="30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3AB148-E514-5BB4-F837-CBF8996D75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51109" y="5342662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E0E96FD-A47D-0DF8-3219-5196473AAA2A}"/>
                    </a:ext>
                  </a:extLst>
                </p14:cNvPr>
                <p14:cNvContentPartPr/>
                <p14:nvPr/>
              </p14:nvContentPartPr>
              <p14:xfrm>
                <a:off x="3087949" y="5110822"/>
                <a:ext cx="103680" cy="149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E0E96FD-A47D-0DF8-3219-5196473AAA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8949" y="5101822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1111867-FB6E-4270-966E-1E7826188343}"/>
                    </a:ext>
                  </a:extLst>
                </p14:cNvPr>
                <p14:cNvContentPartPr/>
                <p14:nvPr/>
              </p14:nvContentPartPr>
              <p14:xfrm>
                <a:off x="3278029" y="5090662"/>
                <a:ext cx="20520" cy="139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1111867-FB6E-4270-966E-1E78261883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69029" y="5081662"/>
                  <a:ext cx="38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FE9545-5D8F-948C-154D-F5A82981242E}"/>
                    </a:ext>
                  </a:extLst>
                </p14:cNvPr>
                <p14:cNvContentPartPr/>
                <p14:nvPr/>
              </p14:nvContentPartPr>
              <p14:xfrm>
                <a:off x="3253189" y="5064742"/>
                <a:ext cx="151200" cy="68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FE9545-5D8F-948C-154D-F5A8298124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4549" y="5055742"/>
                  <a:ext cx="168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8A5808-2CA9-E072-ACB3-861F232D0591}"/>
                    </a:ext>
                  </a:extLst>
                </p14:cNvPr>
                <p14:cNvContentPartPr/>
                <p14:nvPr/>
              </p14:nvContentPartPr>
              <p14:xfrm>
                <a:off x="3054109" y="5315302"/>
                <a:ext cx="338760" cy="28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8A5808-2CA9-E072-ACB3-861F232D05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45109" y="5306302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18F2C5-08A3-C4B5-B125-6582C7C114DE}"/>
                    </a:ext>
                  </a:extLst>
                </p14:cNvPr>
                <p14:cNvContentPartPr/>
                <p14:nvPr/>
              </p14:nvContentPartPr>
              <p14:xfrm>
                <a:off x="3049789" y="5359582"/>
                <a:ext cx="117360" cy="21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18F2C5-08A3-C4B5-B125-6582C7C114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1149" y="5350942"/>
                  <a:ext cx="13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FA23546-989E-518A-D315-73C8103B984B}"/>
                    </a:ext>
                  </a:extLst>
                </p14:cNvPr>
                <p14:cNvContentPartPr/>
                <p14:nvPr/>
              </p14:nvContentPartPr>
              <p14:xfrm>
                <a:off x="3272269" y="5419702"/>
                <a:ext cx="61920" cy="138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FA23546-989E-518A-D315-73C8103B98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63629" y="5411062"/>
                  <a:ext cx="7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B9BF9B-44A8-8EC3-4E9B-851287194340}"/>
                    </a:ext>
                  </a:extLst>
                </p14:cNvPr>
                <p14:cNvContentPartPr/>
                <p14:nvPr/>
              </p14:nvContentPartPr>
              <p14:xfrm>
                <a:off x="3240229" y="5453182"/>
                <a:ext cx="129960" cy="83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B9BF9B-44A8-8EC3-4E9B-8512871943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1589" y="5444542"/>
                  <a:ext cx="147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2EE9D5B-14E9-E038-5CC8-92DFCC0CDC26}"/>
                    </a:ext>
                  </a:extLst>
                </p14:cNvPr>
                <p14:cNvContentPartPr/>
                <p14:nvPr/>
              </p14:nvContentPartPr>
              <p14:xfrm>
                <a:off x="3548029" y="5243302"/>
                <a:ext cx="30600" cy="41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2EE9D5B-14E9-E038-5CC8-92DFCC0CDC2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9029" y="5234302"/>
                  <a:ext cx="48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E82C556-9EA9-B849-F5A7-0A47C60E73A9}"/>
                    </a:ext>
                  </a:extLst>
                </p14:cNvPr>
                <p14:cNvContentPartPr/>
                <p14:nvPr/>
              </p14:nvContentPartPr>
              <p14:xfrm>
                <a:off x="3731989" y="5048542"/>
                <a:ext cx="84240" cy="131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E82C556-9EA9-B849-F5A7-0A47C60E73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23349" y="5039542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B5D157-4DBD-274B-4663-A3F0462699D3}"/>
                    </a:ext>
                  </a:extLst>
                </p14:cNvPr>
                <p14:cNvContentPartPr/>
                <p14:nvPr/>
              </p14:nvContentPartPr>
              <p14:xfrm>
                <a:off x="3700309" y="5067262"/>
                <a:ext cx="142200" cy="114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B5D157-4DBD-274B-4663-A3F0462699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91309" y="5058622"/>
                  <a:ext cx="15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0C6E9B-7A4F-2C87-3696-57DFC02622AF}"/>
                    </a:ext>
                  </a:extLst>
                </p14:cNvPr>
                <p14:cNvContentPartPr/>
                <p14:nvPr/>
              </p14:nvContentPartPr>
              <p14:xfrm>
                <a:off x="3873469" y="5179942"/>
                <a:ext cx="61200" cy="105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0C6E9B-7A4F-2C87-3696-57DFC0262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4469" y="5170942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A78EB85-6F07-1012-C097-A09C95865724}"/>
                    </a:ext>
                  </a:extLst>
                </p14:cNvPr>
                <p14:cNvContentPartPr/>
                <p14:nvPr/>
              </p14:nvContentPartPr>
              <p14:xfrm>
                <a:off x="3910909" y="5053222"/>
                <a:ext cx="15480" cy="13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A78EB85-6F07-1012-C097-A09C9586572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2269" y="504458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4984F4-C187-954F-C819-798B8AB90CFF}"/>
                    </a:ext>
                  </a:extLst>
                </p14:cNvPr>
                <p14:cNvContentPartPr/>
                <p14:nvPr/>
              </p14:nvContentPartPr>
              <p14:xfrm>
                <a:off x="3659269" y="5362102"/>
                <a:ext cx="330120" cy="28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4984F4-C187-954F-C819-798B8AB90C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0269" y="5353102"/>
                  <a:ext cx="347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DE16CF-3675-9DB1-D2AE-F8C507FFE4A2}"/>
                    </a:ext>
                  </a:extLst>
                </p14:cNvPr>
                <p14:cNvContentPartPr/>
                <p14:nvPr/>
              </p14:nvContentPartPr>
              <p14:xfrm>
                <a:off x="3649549" y="5503942"/>
                <a:ext cx="36360" cy="20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DE16CF-3675-9DB1-D2AE-F8C507FFE4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40549" y="5494942"/>
                  <a:ext cx="54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5ABD2C-2534-2D21-A962-7964485E1639}"/>
                    </a:ext>
                  </a:extLst>
                </p14:cNvPr>
                <p14:cNvContentPartPr/>
                <p14:nvPr/>
              </p14:nvContentPartPr>
              <p14:xfrm>
                <a:off x="3621469" y="5464342"/>
                <a:ext cx="145440" cy="121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5ABD2C-2534-2D21-A962-7964485E16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12829" y="5455342"/>
                  <a:ext cx="163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EA75FB-078F-095D-B8C1-79F365CF5E65}"/>
                    </a:ext>
                  </a:extLst>
                </p14:cNvPr>
                <p14:cNvContentPartPr/>
                <p14:nvPr/>
              </p14:nvContentPartPr>
              <p14:xfrm>
                <a:off x="3769429" y="5427262"/>
                <a:ext cx="84240" cy="236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EA75FB-078F-095D-B8C1-79F365CF5E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60789" y="5418622"/>
                  <a:ext cx="101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A3B40F8-CBFC-C5AD-F966-15AF3283B0F9}"/>
                    </a:ext>
                  </a:extLst>
                </p14:cNvPr>
                <p14:cNvContentPartPr/>
                <p14:nvPr/>
              </p14:nvContentPartPr>
              <p14:xfrm>
                <a:off x="3895429" y="5456422"/>
                <a:ext cx="97560" cy="152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A3B40F8-CBFC-C5AD-F966-15AF3283B0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86789" y="5447422"/>
                  <a:ext cx="115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2CAA759-638B-92A0-9BBA-1ABA177479D3}"/>
                    </a:ext>
                  </a:extLst>
                </p14:cNvPr>
                <p14:cNvContentPartPr/>
                <p14:nvPr/>
              </p14:nvContentPartPr>
              <p14:xfrm>
                <a:off x="3884629" y="5489542"/>
                <a:ext cx="132480" cy="84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2CAA759-638B-92A0-9BBA-1ABA177479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5989" y="5480542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4DAC203-E181-A7CF-55FB-408DA759B832}"/>
                    </a:ext>
                  </a:extLst>
                </p14:cNvPr>
                <p14:cNvContentPartPr/>
                <p14:nvPr/>
              </p14:nvContentPartPr>
              <p14:xfrm>
                <a:off x="4061029" y="5402422"/>
                <a:ext cx="46800" cy="25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4DAC203-E181-A7CF-55FB-408DA759B83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2029" y="5393782"/>
                  <a:ext cx="64440" cy="269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" name="Grafik 40">
            <a:extLst>
              <a:ext uri="{FF2B5EF4-FFF2-40B4-BE49-F238E27FC236}">
                <a16:creationId xmlns:a16="http://schemas.microsoft.com/office/drawing/2014/main" id="{06C34431-B12B-344C-81BB-B7EA265DADDE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139726" y="24935"/>
            <a:ext cx="6052274" cy="724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3640DF-A494-572A-FD4D-497C4533AB3D}"/>
                  </a:ext>
                </a:extLst>
              </p14:cNvPr>
              <p14:cNvContentPartPr/>
              <p14:nvPr/>
            </p14:nvContentPartPr>
            <p14:xfrm>
              <a:off x="10071229" y="475822"/>
              <a:ext cx="1151280" cy="482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3640DF-A494-572A-FD4D-497C4533AB3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62229" y="466822"/>
                <a:ext cx="1168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1BD5EEE-8A9C-E264-D114-32030E1DCEAA}"/>
                  </a:ext>
                </a:extLst>
              </p14:cNvPr>
              <p14:cNvContentPartPr/>
              <p14:nvPr/>
            </p14:nvContentPartPr>
            <p14:xfrm>
              <a:off x="2271109" y="21142"/>
              <a:ext cx="537120" cy="8208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1BD5EEE-8A9C-E264-D114-32030E1DCEA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62469" y="12502"/>
                <a:ext cx="55476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DD7ACD5-A62A-E00B-19BA-CF1E42A0B18E}"/>
                  </a:ext>
                </a:extLst>
              </p14:cNvPr>
              <p14:cNvContentPartPr/>
              <p14:nvPr/>
            </p14:nvContentPartPr>
            <p14:xfrm>
              <a:off x="2866909" y="430822"/>
              <a:ext cx="653400" cy="4863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DD7ACD5-A62A-E00B-19BA-CF1E42A0B18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57909" y="422182"/>
                <a:ext cx="6710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4DD94CA-F970-B4D7-BB63-D25EE087C020}"/>
                  </a:ext>
                </a:extLst>
              </p14:cNvPr>
              <p14:cNvContentPartPr/>
              <p14:nvPr/>
            </p14:nvContentPartPr>
            <p14:xfrm>
              <a:off x="11198749" y="3284182"/>
              <a:ext cx="357480" cy="2822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4DD94CA-F970-B4D7-BB63-D25EE087C0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190109" y="3275542"/>
                <a:ext cx="3751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A3061E2-0CA2-74C0-D476-1F468D0F5309}"/>
                  </a:ext>
                </a:extLst>
              </p14:cNvPr>
              <p14:cNvContentPartPr/>
              <p14:nvPr/>
            </p14:nvContentPartPr>
            <p14:xfrm>
              <a:off x="3866989" y="996382"/>
              <a:ext cx="785520" cy="11008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A3061E2-0CA2-74C0-D476-1F468D0F530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57989" y="987742"/>
                <a:ext cx="80316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C856CA4-6490-0948-F9B7-26E504B97E18}"/>
                  </a:ext>
                </a:extLst>
              </p14:cNvPr>
              <p14:cNvContentPartPr/>
              <p14:nvPr/>
            </p14:nvContentPartPr>
            <p14:xfrm>
              <a:off x="7741309" y="740782"/>
              <a:ext cx="1067400" cy="8503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C856CA4-6490-0948-F9B7-26E504B97E1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32669" y="732142"/>
                <a:ext cx="10850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2118EE6-E5CF-6945-0DA9-BF9A2D6A421F}"/>
                  </a:ext>
                </a:extLst>
              </p14:cNvPr>
              <p14:cNvContentPartPr/>
              <p14:nvPr/>
            </p14:nvContentPartPr>
            <p14:xfrm>
              <a:off x="213349" y="1300942"/>
              <a:ext cx="21600" cy="126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2118EE6-E5CF-6945-0DA9-BF9A2D6A421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4709" y="1291942"/>
                <a:ext cx="39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284B322-E36F-0944-90C1-B789BE5AFCAF}"/>
                  </a:ext>
                </a:extLst>
              </p14:cNvPr>
              <p14:cNvContentPartPr/>
              <p14:nvPr/>
            </p14:nvContentPartPr>
            <p14:xfrm>
              <a:off x="2094709" y="398422"/>
              <a:ext cx="125640" cy="309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284B322-E36F-0944-90C1-B789BE5AFCA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86069" y="389422"/>
                <a:ext cx="1432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5EEF947-3AA7-530B-2B9D-6804CD1BF162}"/>
                  </a:ext>
                </a:extLst>
              </p14:cNvPr>
              <p14:cNvContentPartPr/>
              <p14:nvPr/>
            </p14:nvContentPartPr>
            <p14:xfrm>
              <a:off x="7943629" y="918982"/>
              <a:ext cx="208080" cy="263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5EEF947-3AA7-530B-2B9D-6804CD1BF1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934629" y="910342"/>
                <a:ext cx="2257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751EC08-8509-6276-31F4-5F1CE8C00F23}"/>
                  </a:ext>
                </a:extLst>
              </p14:cNvPr>
              <p14:cNvContentPartPr/>
              <p14:nvPr/>
            </p14:nvContentPartPr>
            <p14:xfrm>
              <a:off x="8134429" y="1122742"/>
              <a:ext cx="116640" cy="1486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751EC08-8509-6276-31F4-5F1CE8C00F2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25789" y="1114102"/>
                <a:ext cx="1342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DB52A7F-ECDF-AF69-0F1B-A73442E81017}"/>
                  </a:ext>
                </a:extLst>
              </p14:cNvPr>
              <p14:cNvContentPartPr/>
              <p14:nvPr/>
            </p14:nvContentPartPr>
            <p14:xfrm>
              <a:off x="8149189" y="1163062"/>
              <a:ext cx="176400" cy="1292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DB52A7F-ECDF-AF69-0F1B-A73442E8101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40549" y="1154062"/>
                <a:ext cx="1940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56EE1C5-7851-F185-1F86-49DD603D0877}"/>
                  </a:ext>
                </a:extLst>
              </p14:cNvPr>
              <p14:cNvContentPartPr/>
              <p14:nvPr/>
            </p14:nvContentPartPr>
            <p14:xfrm>
              <a:off x="8409469" y="1122742"/>
              <a:ext cx="158040" cy="246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56EE1C5-7851-F185-1F86-49DD603D087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00469" y="1114102"/>
                <a:ext cx="1756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DDECEE4-98AB-463A-A86D-EE29A9C35BFD}"/>
                  </a:ext>
                </a:extLst>
              </p14:cNvPr>
              <p14:cNvContentPartPr/>
              <p14:nvPr/>
            </p14:nvContentPartPr>
            <p14:xfrm>
              <a:off x="8814829" y="995662"/>
              <a:ext cx="198720" cy="248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DDECEE4-98AB-463A-A86D-EE29A9C35BF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806189" y="986662"/>
                <a:ext cx="216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C430150-6C51-3DCD-85E3-3E557A379477}"/>
                  </a:ext>
                </a:extLst>
              </p14:cNvPr>
              <p14:cNvContentPartPr/>
              <p14:nvPr/>
            </p14:nvContentPartPr>
            <p14:xfrm>
              <a:off x="8818429" y="1100062"/>
              <a:ext cx="192960" cy="111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C430150-6C51-3DCD-85E3-3E557A3794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809789" y="1091422"/>
                <a:ext cx="210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1AA06FF3-7D1D-A940-F2FD-456972C76181}"/>
                  </a:ext>
                </a:extLst>
              </p14:cNvPr>
              <p14:cNvContentPartPr/>
              <p14:nvPr/>
            </p14:nvContentPartPr>
            <p14:xfrm>
              <a:off x="9345469" y="774982"/>
              <a:ext cx="130680" cy="136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1AA06FF3-7D1D-A940-F2FD-456972C7618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336469" y="765982"/>
                <a:ext cx="1483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38228BB-DC07-B890-4633-6ADF22365985}"/>
                  </a:ext>
                </a:extLst>
              </p14:cNvPr>
              <p14:cNvContentPartPr/>
              <p14:nvPr/>
            </p14:nvContentPartPr>
            <p14:xfrm>
              <a:off x="9335749" y="802702"/>
              <a:ext cx="153720" cy="1472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38228BB-DC07-B890-4633-6ADF223659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26749" y="793702"/>
                <a:ext cx="171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48840E1-3B3D-A4AD-3103-98A2715D71CD}"/>
                  </a:ext>
                </a:extLst>
              </p14:cNvPr>
              <p14:cNvContentPartPr/>
              <p14:nvPr/>
            </p14:nvContentPartPr>
            <p14:xfrm>
              <a:off x="9558229" y="785422"/>
              <a:ext cx="96120" cy="1036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48840E1-3B3D-A4AD-3103-98A2715D71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49229" y="776782"/>
                <a:ext cx="113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89ED3BA-5795-2066-5A28-FD5861943B82}"/>
                  </a:ext>
                </a:extLst>
              </p14:cNvPr>
              <p14:cNvContentPartPr/>
              <p14:nvPr/>
            </p14:nvContentPartPr>
            <p14:xfrm>
              <a:off x="9283549" y="994222"/>
              <a:ext cx="494280" cy="49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89ED3BA-5795-2066-5A28-FD5861943B8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274549" y="985582"/>
                <a:ext cx="511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39BE784-DC7A-08F4-745B-9244CE4586D6}"/>
                  </a:ext>
                </a:extLst>
              </p14:cNvPr>
              <p14:cNvContentPartPr/>
              <p14:nvPr/>
            </p14:nvContentPartPr>
            <p14:xfrm>
              <a:off x="9474709" y="1115542"/>
              <a:ext cx="110520" cy="1184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39BE784-DC7A-08F4-745B-9244CE4586D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65709" y="1106902"/>
                <a:ext cx="128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D309A44-5230-19F3-8617-1D48DF756D29}"/>
                  </a:ext>
                </a:extLst>
              </p14:cNvPr>
              <p14:cNvContentPartPr/>
              <p14:nvPr/>
            </p14:nvContentPartPr>
            <p14:xfrm>
              <a:off x="9115069" y="1283302"/>
              <a:ext cx="898920" cy="84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D309A44-5230-19F3-8617-1D48DF756D2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106069" y="1274302"/>
                <a:ext cx="916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2CFA80-E9E9-3042-38D3-867A97ADC5C3}"/>
                  </a:ext>
                </a:extLst>
              </p14:cNvPr>
              <p14:cNvContentPartPr/>
              <p14:nvPr/>
            </p14:nvContentPartPr>
            <p14:xfrm>
              <a:off x="9352309" y="1438822"/>
              <a:ext cx="117360" cy="1580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2CFA80-E9E9-3042-38D3-867A97ADC5C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343669" y="1430182"/>
                <a:ext cx="135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F201D3A0-E89B-2608-5745-F39937F83244}"/>
                  </a:ext>
                </a:extLst>
              </p14:cNvPr>
              <p14:cNvContentPartPr/>
              <p14:nvPr/>
            </p14:nvContentPartPr>
            <p14:xfrm>
              <a:off x="9375709" y="1457902"/>
              <a:ext cx="164520" cy="1623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F201D3A0-E89B-2608-5745-F39937F8324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367069" y="1449262"/>
                <a:ext cx="1821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70C5970-2785-6A2B-CD30-422CF808F3D7}"/>
                  </a:ext>
                </a:extLst>
              </p14:cNvPr>
              <p14:cNvContentPartPr/>
              <p14:nvPr/>
            </p14:nvContentPartPr>
            <p14:xfrm>
              <a:off x="9578029" y="1469062"/>
              <a:ext cx="143280" cy="1875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70C5970-2785-6A2B-CD30-422CF808F3D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569389" y="1460422"/>
                <a:ext cx="160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84ACDFB-233B-B81C-2963-C111C1B811CC}"/>
                  </a:ext>
                </a:extLst>
              </p14:cNvPr>
              <p14:cNvContentPartPr/>
              <p14:nvPr/>
            </p14:nvContentPartPr>
            <p14:xfrm>
              <a:off x="9282469" y="1651222"/>
              <a:ext cx="494640" cy="673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84ACDFB-233B-B81C-2963-C111C1B811C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73829" y="1642222"/>
                <a:ext cx="512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7987D09-51C9-BCC1-3BA6-052541885182}"/>
                  </a:ext>
                </a:extLst>
              </p14:cNvPr>
              <p14:cNvContentPartPr/>
              <p14:nvPr/>
            </p14:nvContentPartPr>
            <p14:xfrm>
              <a:off x="9471109" y="1821142"/>
              <a:ext cx="155520" cy="256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7987D09-51C9-BCC1-3BA6-05254188518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62469" y="1812502"/>
                <a:ext cx="173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9386510-57A0-50DC-21BE-28C6B9F8CCD4}"/>
                  </a:ext>
                </a:extLst>
              </p14:cNvPr>
              <p14:cNvContentPartPr/>
              <p14:nvPr/>
            </p14:nvContentPartPr>
            <p14:xfrm>
              <a:off x="2918389" y="476542"/>
              <a:ext cx="634680" cy="4291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9386510-57A0-50DC-21BE-28C6B9F8CCD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909389" y="467542"/>
                <a:ext cx="6523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A7D969F4-CD22-1261-FEBF-228ED1FAE745}"/>
                  </a:ext>
                </a:extLst>
              </p14:cNvPr>
              <p14:cNvContentPartPr/>
              <p14:nvPr/>
            </p14:nvContentPartPr>
            <p14:xfrm>
              <a:off x="1787269" y="1447462"/>
              <a:ext cx="231480" cy="367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A7D969F4-CD22-1261-FEBF-228ED1FAE74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778269" y="1438462"/>
                <a:ext cx="249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1E448CC-1D81-8EA2-C76E-2430B541E5F0}"/>
                  </a:ext>
                </a:extLst>
              </p14:cNvPr>
              <p14:cNvContentPartPr/>
              <p14:nvPr/>
            </p14:nvContentPartPr>
            <p14:xfrm>
              <a:off x="1808869" y="1566622"/>
              <a:ext cx="138240" cy="345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1E448CC-1D81-8EA2-C76E-2430B541E5F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00229" y="1557622"/>
                <a:ext cx="155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21ED6C5-FC75-B2CD-AFDA-6F6FB3554E51}"/>
                  </a:ext>
                </a:extLst>
              </p14:cNvPr>
              <p14:cNvContentPartPr/>
              <p14:nvPr/>
            </p14:nvContentPartPr>
            <p14:xfrm>
              <a:off x="2150869" y="1509742"/>
              <a:ext cx="139320" cy="324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21ED6C5-FC75-B2CD-AFDA-6F6FB3554E5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41869" y="1501102"/>
                <a:ext cx="156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EF8E2FC-DAC3-4E2A-4977-F44E09EF5911}"/>
                  </a:ext>
                </a:extLst>
              </p14:cNvPr>
              <p14:cNvContentPartPr/>
              <p14:nvPr/>
            </p14:nvContentPartPr>
            <p14:xfrm>
              <a:off x="2434909" y="1208062"/>
              <a:ext cx="148680" cy="1864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EF8E2FC-DAC3-4E2A-4977-F44E09EF59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426269" y="1199422"/>
                <a:ext cx="166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3B22E29-A56A-C439-E3DF-1DD7E85BEC64}"/>
                  </a:ext>
                </a:extLst>
              </p14:cNvPr>
              <p14:cNvContentPartPr/>
              <p14:nvPr/>
            </p14:nvContentPartPr>
            <p14:xfrm>
              <a:off x="2685109" y="1200862"/>
              <a:ext cx="62280" cy="1756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3B22E29-A56A-C439-E3DF-1DD7E85BEC6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676109" y="1191862"/>
                <a:ext cx="79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5FD9DB4-9211-8BAA-06C9-C30108A0E10C}"/>
                  </a:ext>
                </a:extLst>
              </p14:cNvPr>
              <p14:cNvContentPartPr/>
              <p14:nvPr/>
            </p14:nvContentPartPr>
            <p14:xfrm>
              <a:off x="2663869" y="1162342"/>
              <a:ext cx="157680" cy="1278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5FD9DB4-9211-8BAA-06C9-C30108A0E10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55229" y="1153702"/>
                <a:ext cx="175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CD4D1A5-2E95-9E1E-2FD2-75FE94E04911}"/>
                  </a:ext>
                </a:extLst>
              </p14:cNvPr>
              <p14:cNvContentPartPr/>
              <p14:nvPr/>
            </p14:nvContentPartPr>
            <p14:xfrm>
              <a:off x="2471269" y="1471222"/>
              <a:ext cx="346680" cy="482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CD4D1A5-2E95-9E1E-2FD2-75FE94E0491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62269" y="1462582"/>
                <a:ext cx="364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0A7CA3F-AEF4-7A1A-CCEF-4ADF1DD714F4}"/>
                  </a:ext>
                </a:extLst>
              </p14:cNvPr>
              <p14:cNvContentPartPr/>
              <p14:nvPr/>
            </p14:nvContentPartPr>
            <p14:xfrm>
              <a:off x="2423029" y="1579222"/>
              <a:ext cx="127440" cy="2534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0A7CA3F-AEF4-7A1A-CCEF-4ADF1DD714F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14029" y="1570582"/>
                <a:ext cx="145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B453F58F-2D5E-6EB4-94CA-98997C21E0B3}"/>
                  </a:ext>
                </a:extLst>
              </p14:cNvPr>
              <p14:cNvContentPartPr/>
              <p14:nvPr/>
            </p14:nvContentPartPr>
            <p14:xfrm>
              <a:off x="2676109" y="1613062"/>
              <a:ext cx="25200" cy="188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B453F58F-2D5E-6EB4-94CA-98997C21E0B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67469" y="1604422"/>
                <a:ext cx="42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D1A6C5A-37D3-F862-AF60-C9FA3315D93C}"/>
                  </a:ext>
                </a:extLst>
              </p14:cNvPr>
              <p14:cNvContentPartPr/>
              <p14:nvPr/>
            </p14:nvContentPartPr>
            <p14:xfrm>
              <a:off x="2576389" y="1670302"/>
              <a:ext cx="173160" cy="1148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D1A6C5A-37D3-F862-AF60-C9FA3315D93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567389" y="1661302"/>
                <a:ext cx="190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CEE7716-DB05-B809-8C05-631C44CF2974}"/>
                  </a:ext>
                </a:extLst>
              </p14:cNvPr>
              <p14:cNvContentPartPr/>
              <p14:nvPr/>
            </p14:nvContentPartPr>
            <p14:xfrm>
              <a:off x="3019549" y="1497502"/>
              <a:ext cx="5400" cy="16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CEE7716-DB05-B809-8C05-631C44CF297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010549" y="1488502"/>
                <a:ext cx="23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0AE54FB-79F3-8AC4-4AB6-56776459623E}"/>
                  </a:ext>
                </a:extLst>
              </p14:cNvPr>
              <p14:cNvContentPartPr/>
              <p14:nvPr/>
            </p14:nvContentPartPr>
            <p14:xfrm>
              <a:off x="3229429" y="1191862"/>
              <a:ext cx="88200" cy="1162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0AE54FB-79F3-8AC4-4AB6-5677645962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20789" y="1183222"/>
                <a:ext cx="1058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2F673D4-3B30-E322-C4A0-5A090958D423}"/>
                  </a:ext>
                </a:extLst>
              </p14:cNvPr>
              <p14:cNvContentPartPr/>
              <p14:nvPr/>
            </p14:nvContentPartPr>
            <p14:xfrm>
              <a:off x="3205669" y="1180702"/>
              <a:ext cx="190800" cy="153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2F673D4-3B30-E322-C4A0-5A090958D42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197029" y="1171702"/>
                <a:ext cx="208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73CE251-790B-BF1E-D996-27534EDB2D32}"/>
                  </a:ext>
                </a:extLst>
              </p14:cNvPr>
              <p14:cNvContentPartPr/>
              <p14:nvPr/>
            </p14:nvContentPartPr>
            <p14:xfrm>
              <a:off x="3172189" y="1455742"/>
              <a:ext cx="213840" cy="244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73CE251-790B-BF1E-D996-27534EDB2D3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163189" y="1446742"/>
                <a:ext cx="231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560563E-7304-26A0-F0F8-757359B3C45B}"/>
                  </a:ext>
                </a:extLst>
              </p14:cNvPr>
              <p14:cNvContentPartPr/>
              <p14:nvPr/>
            </p14:nvContentPartPr>
            <p14:xfrm>
              <a:off x="3185149" y="1633222"/>
              <a:ext cx="38520" cy="2052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560563E-7304-26A0-F0F8-757359B3C4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176509" y="1624582"/>
                <a:ext cx="56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A73AC85E-A409-ECEA-E2EC-D481FF916888}"/>
                  </a:ext>
                </a:extLst>
              </p14:cNvPr>
              <p14:cNvContentPartPr/>
              <p14:nvPr/>
            </p14:nvContentPartPr>
            <p14:xfrm>
              <a:off x="3161389" y="1618102"/>
              <a:ext cx="147600" cy="94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A73AC85E-A409-ECEA-E2EC-D481FF91688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152749" y="1609102"/>
                <a:ext cx="165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9B5AEB9-7957-778F-1642-538065A4C47D}"/>
                  </a:ext>
                </a:extLst>
              </p14:cNvPr>
              <p14:cNvContentPartPr/>
              <p14:nvPr/>
            </p14:nvContentPartPr>
            <p14:xfrm>
              <a:off x="3689149" y="1453582"/>
              <a:ext cx="33120" cy="442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9B5AEB9-7957-778F-1642-538065A4C47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80149" y="1444582"/>
                <a:ext cx="50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89702B4A-1A53-F27C-9C7A-3F5038B735B2}"/>
                  </a:ext>
                </a:extLst>
              </p14:cNvPr>
              <p14:cNvContentPartPr/>
              <p14:nvPr/>
            </p14:nvContentPartPr>
            <p14:xfrm>
              <a:off x="2954389" y="17182"/>
              <a:ext cx="430200" cy="3668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89702B4A-1A53-F27C-9C7A-3F5038B735B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945389" y="8182"/>
                <a:ext cx="4478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89D419D3-B290-0D71-F83F-D4682B4938B0}"/>
                  </a:ext>
                </a:extLst>
              </p14:cNvPr>
              <p14:cNvContentPartPr/>
              <p14:nvPr/>
            </p14:nvContentPartPr>
            <p14:xfrm>
              <a:off x="3400069" y="232822"/>
              <a:ext cx="855000" cy="1025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89D419D3-B290-0D71-F83F-D4682B4938B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391429" y="223822"/>
                <a:ext cx="87264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D48F29A-ED3C-BEC5-88F5-2875DB0C981D}"/>
                  </a:ext>
                </a:extLst>
              </p14:cNvPr>
              <p14:cNvContentPartPr/>
              <p14:nvPr/>
            </p14:nvContentPartPr>
            <p14:xfrm>
              <a:off x="4098829" y="1125982"/>
              <a:ext cx="184320" cy="2293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D48F29A-ED3C-BEC5-88F5-2875DB0C981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090189" y="1117342"/>
                <a:ext cx="2019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FFEB4E0-3A6C-038E-57C5-C3326CB909C5}"/>
                  </a:ext>
                </a:extLst>
              </p14:cNvPr>
              <p14:cNvContentPartPr/>
              <p14:nvPr/>
            </p14:nvContentPartPr>
            <p14:xfrm>
              <a:off x="4100269" y="1156582"/>
              <a:ext cx="200160" cy="1321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FFEB4E0-3A6C-038E-57C5-C3326CB909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91629" y="1147942"/>
                <a:ext cx="217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7F91CF5-67CE-9988-684B-5D8CDF62C4ED}"/>
                  </a:ext>
                </a:extLst>
              </p14:cNvPr>
              <p14:cNvContentPartPr/>
              <p14:nvPr/>
            </p14:nvContentPartPr>
            <p14:xfrm>
              <a:off x="4349029" y="1240822"/>
              <a:ext cx="72720" cy="1386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7F91CF5-67CE-9988-684B-5D8CDF62C4E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340389" y="1232182"/>
                <a:ext cx="90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5535532-AAE3-E6B0-6E24-1174020604DC}"/>
                  </a:ext>
                </a:extLst>
              </p14:cNvPr>
              <p14:cNvContentPartPr/>
              <p14:nvPr/>
            </p14:nvContentPartPr>
            <p14:xfrm>
              <a:off x="4369189" y="1110502"/>
              <a:ext cx="15480" cy="162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5535532-AAE3-E6B0-6E24-1174020604D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360549" y="1101502"/>
                <a:ext cx="33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3C86912-C054-1E01-9CDF-EE2B01833133}"/>
                  </a:ext>
                </a:extLst>
              </p14:cNvPr>
              <p14:cNvContentPartPr/>
              <p14:nvPr/>
            </p14:nvContentPartPr>
            <p14:xfrm>
              <a:off x="3956269" y="1487782"/>
              <a:ext cx="530640" cy="464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3C86912-C054-1E01-9CDF-EE2B0183313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47629" y="1479142"/>
                <a:ext cx="548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D7B3043-45B0-05A6-3EEA-B6836A910115}"/>
                  </a:ext>
                </a:extLst>
              </p14:cNvPr>
              <p14:cNvContentPartPr/>
              <p14:nvPr/>
            </p14:nvContentPartPr>
            <p14:xfrm>
              <a:off x="4121509" y="1639342"/>
              <a:ext cx="119880" cy="19728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D7B3043-45B0-05A6-3EEA-B6836A91011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112869" y="1630342"/>
                <a:ext cx="1375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EB7F832C-C51F-B8A1-2F69-114EE1700CDB}"/>
                  </a:ext>
                </a:extLst>
              </p14:cNvPr>
              <p14:cNvContentPartPr/>
              <p14:nvPr/>
            </p14:nvContentPartPr>
            <p14:xfrm>
              <a:off x="4063909" y="1605502"/>
              <a:ext cx="281880" cy="2638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EB7F832C-C51F-B8A1-2F69-114EE1700CD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54909" y="1596502"/>
                <a:ext cx="2995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B922C97-7256-270E-E473-58E275FF4877}"/>
                  </a:ext>
                </a:extLst>
              </p14:cNvPr>
              <p14:cNvContentPartPr/>
              <p14:nvPr/>
            </p14:nvContentPartPr>
            <p14:xfrm>
              <a:off x="2018389" y="977662"/>
              <a:ext cx="1413720" cy="113436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B922C97-7256-270E-E473-58E275FF487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09749" y="968662"/>
                <a:ext cx="143136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E45E747D-C1D0-7D7F-BF6B-08AF9B6EDF41}"/>
                  </a:ext>
                </a:extLst>
              </p14:cNvPr>
              <p14:cNvContentPartPr/>
              <p14:nvPr/>
            </p14:nvContentPartPr>
            <p14:xfrm>
              <a:off x="5071909" y="92782"/>
              <a:ext cx="207360" cy="1926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E45E747D-C1D0-7D7F-BF6B-08AF9B6EDF4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063269" y="84142"/>
                <a:ext cx="225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3EAEB66-B59C-7DAA-C440-9F17D377A6A6}"/>
                  </a:ext>
                </a:extLst>
              </p14:cNvPr>
              <p14:cNvContentPartPr/>
              <p14:nvPr/>
            </p14:nvContentPartPr>
            <p14:xfrm>
              <a:off x="5037349" y="292222"/>
              <a:ext cx="420840" cy="1090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3EAEB66-B59C-7DAA-C440-9F17D377A6A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028709" y="283222"/>
                <a:ext cx="438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416628D-A832-4F78-791E-E253310087B2}"/>
                  </a:ext>
                </a:extLst>
              </p14:cNvPr>
              <p14:cNvContentPartPr/>
              <p14:nvPr/>
            </p14:nvContentPartPr>
            <p14:xfrm>
              <a:off x="5098549" y="497062"/>
              <a:ext cx="207000" cy="2185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416628D-A832-4F78-791E-E253310087B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89909" y="488062"/>
                <a:ext cx="224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A83BAFC-57BF-78C1-8863-C860279A5179}"/>
                  </a:ext>
                </a:extLst>
              </p14:cNvPr>
              <p14:cNvContentPartPr/>
              <p14:nvPr/>
            </p14:nvContentPartPr>
            <p14:xfrm>
              <a:off x="5244349" y="681742"/>
              <a:ext cx="116640" cy="1152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A83BAFC-57BF-78C1-8863-C860279A517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35709" y="672742"/>
                <a:ext cx="1342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19365E37-CE73-1CD9-34A4-73E4F41DBD25}"/>
                  </a:ext>
                </a:extLst>
              </p14:cNvPr>
              <p14:cNvContentPartPr/>
              <p14:nvPr/>
            </p14:nvContentPartPr>
            <p14:xfrm>
              <a:off x="5258389" y="687142"/>
              <a:ext cx="89640" cy="60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19365E37-CE73-1CD9-34A4-73E4F41DBD2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49389" y="678502"/>
                <a:ext cx="1072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B74E78F-C705-9DC3-60A5-4E2FC68A696C}"/>
                  </a:ext>
                </a:extLst>
              </p14:cNvPr>
              <p14:cNvContentPartPr/>
              <p14:nvPr/>
            </p14:nvContentPartPr>
            <p14:xfrm>
              <a:off x="5427949" y="672022"/>
              <a:ext cx="114840" cy="2268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B74E78F-C705-9DC3-60A5-4E2FC68A696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418949" y="663382"/>
                <a:ext cx="132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5EC9849-7EF5-2014-ECD6-61E131564C17}"/>
                  </a:ext>
                </a:extLst>
              </p14:cNvPr>
              <p14:cNvContentPartPr/>
              <p14:nvPr/>
            </p14:nvContentPartPr>
            <p14:xfrm>
              <a:off x="5431549" y="740062"/>
              <a:ext cx="13680" cy="5292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5EC9849-7EF5-2014-ECD6-61E131564C1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422909" y="731062"/>
                <a:ext cx="31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688EC5C-47D8-C48F-61FF-58C238EAA4DC}"/>
                  </a:ext>
                </a:extLst>
              </p14:cNvPr>
              <p14:cNvContentPartPr/>
              <p14:nvPr/>
            </p14:nvContentPartPr>
            <p14:xfrm>
              <a:off x="5645749" y="294022"/>
              <a:ext cx="4103280" cy="28537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688EC5C-47D8-C48F-61FF-58C238EAA4D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637109" y="285382"/>
                <a:ext cx="4120920" cy="28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E803470-1CF9-A3F5-DDCF-ADC560ED7FA0}"/>
                  </a:ext>
                </a:extLst>
              </p14:cNvPr>
              <p14:cNvContentPartPr/>
              <p14:nvPr/>
            </p14:nvContentPartPr>
            <p14:xfrm>
              <a:off x="9630589" y="3018862"/>
              <a:ext cx="321480" cy="2937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E803470-1CF9-A3F5-DDCF-ADC560ED7FA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621949" y="3010222"/>
                <a:ext cx="339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D37D427-83FC-4C07-54DE-F138512427D6}"/>
                  </a:ext>
                </a:extLst>
              </p14:cNvPr>
              <p14:cNvContentPartPr/>
              <p14:nvPr/>
            </p14:nvContentPartPr>
            <p14:xfrm>
              <a:off x="4765909" y="1590022"/>
              <a:ext cx="398160" cy="3330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D37D427-83FC-4C07-54DE-F138512427D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757269" y="1581382"/>
                <a:ext cx="4158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96DC413B-8841-1B43-70C4-FA911618BAFE}"/>
                  </a:ext>
                </a:extLst>
              </p14:cNvPr>
              <p14:cNvContentPartPr/>
              <p14:nvPr/>
            </p14:nvContentPartPr>
            <p14:xfrm>
              <a:off x="5159389" y="1755982"/>
              <a:ext cx="107640" cy="3124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96DC413B-8841-1B43-70C4-FA911618BAFE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150389" y="1746982"/>
                <a:ext cx="1252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76AA1ADF-3B55-2AFA-B950-9826524961B7}"/>
                  </a:ext>
                </a:extLst>
              </p14:cNvPr>
              <p14:cNvContentPartPr/>
              <p14:nvPr/>
            </p14:nvContentPartPr>
            <p14:xfrm>
              <a:off x="5436229" y="1626382"/>
              <a:ext cx="124560" cy="1900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76AA1ADF-3B55-2AFA-B950-9826524961B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427589" y="1617382"/>
                <a:ext cx="142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CB42625-E4A0-EC9D-18F9-A24604BB13BC}"/>
                  </a:ext>
                </a:extLst>
              </p14:cNvPr>
              <p14:cNvContentPartPr/>
              <p14:nvPr/>
            </p14:nvContentPartPr>
            <p14:xfrm>
              <a:off x="5522629" y="1662022"/>
              <a:ext cx="256680" cy="11988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CB42625-E4A0-EC9D-18F9-A24604BB13B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513989" y="1653022"/>
                <a:ext cx="274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FFE6DB34-2E00-D5C3-2C2F-9F91CD2A3C97}"/>
                  </a:ext>
                </a:extLst>
              </p14:cNvPr>
              <p14:cNvContentPartPr/>
              <p14:nvPr/>
            </p14:nvContentPartPr>
            <p14:xfrm>
              <a:off x="5846269" y="1561582"/>
              <a:ext cx="437400" cy="3636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FFE6DB34-2E00-D5C3-2C2F-9F91CD2A3C9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837269" y="1552582"/>
                <a:ext cx="4550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3737693-9A33-DA16-901E-09FD374037E1}"/>
                  </a:ext>
                </a:extLst>
              </p14:cNvPr>
              <p14:cNvContentPartPr/>
              <p14:nvPr/>
            </p14:nvContentPartPr>
            <p14:xfrm>
              <a:off x="6263509" y="1534582"/>
              <a:ext cx="13680" cy="208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3737693-9A33-DA16-901E-09FD374037E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254509" y="1525582"/>
                <a:ext cx="31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5D0670FF-4C35-CB5A-81AA-813004E005B6}"/>
                  </a:ext>
                </a:extLst>
              </p14:cNvPr>
              <p14:cNvContentPartPr/>
              <p14:nvPr/>
            </p14:nvContentPartPr>
            <p14:xfrm>
              <a:off x="6474829" y="1469782"/>
              <a:ext cx="236520" cy="4212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5D0670FF-4C35-CB5A-81AA-813004E005B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466189" y="1461142"/>
                <a:ext cx="2541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B58C4A5B-642F-F971-44E0-5F408A282714}"/>
                  </a:ext>
                </a:extLst>
              </p14:cNvPr>
              <p14:cNvContentPartPr/>
              <p14:nvPr/>
            </p14:nvContentPartPr>
            <p14:xfrm>
              <a:off x="6805309" y="1422622"/>
              <a:ext cx="391320" cy="3823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B58C4A5B-642F-F971-44E0-5F408A28271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96309" y="1413622"/>
                <a:ext cx="4089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253023F-D9EA-B3C4-3514-65B4EF01E466}"/>
                  </a:ext>
                </a:extLst>
              </p14:cNvPr>
              <p14:cNvContentPartPr/>
              <p14:nvPr/>
            </p14:nvContentPartPr>
            <p14:xfrm>
              <a:off x="7211749" y="1497502"/>
              <a:ext cx="19800" cy="111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253023F-D9EA-B3C4-3514-65B4EF01E46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203109" y="1488502"/>
                <a:ext cx="3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E4F8687-C813-D557-0EE6-B6F94655349B}"/>
                  </a:ext>
                </a:extLst>
              </p14:cNvPr>
              <p14:cNvContentPartPr/>
              <p14:nvPr/>
            </p14:nvContentPartPr>
            <p14:xfrm>
              <a:off x="7394629" y="1452862"/>
              <a:ext cx="67320" cy="2048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E4F8687-C813-D557-0EE6-B6F94655349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85629" y="1444222"/>
                <a:ext cx="84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0AF9578-BF3A-1219-FED5-F96184B56EF3}"/>
                  </a:ext>
                </a:extLst>
              </p14:cNvPr>
              <p14:cNvContentPartPr/>
              <p14:nvPr/>
            </p14:nvContentPartPr>
            <p14:xfrm>
              <a:off x="5382229" y="1858942"/>
              <a:ext cx="2126520" cy="10008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0AF9578-BF3A-1219-FED5-F96184B56EF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373589" y="1850302"/>
                <a:ext cx="2144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2A53CE56-5002-00A2-60A1-249330B1F848}"/>
                  </a:ext>
                </a:extLst>
              </p14:cNvPr>
              <p14:cNvContentPartPr/>
              <p14:nvPr/>
            </p14:nvContentPartPr>
            <p14:xfrm>
              <a:off x="5481229" y="1742302"/>
              <a:ext cx="46800" cy="576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2A53CE56-5002-00A2-60A1-249330B1F84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472229" y="1733662"/>
                <a:ext cx="644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D535AE10-53D4-7F37-7CA3-5DFEB4EA9CE6}"/>
                  </a:ext>
                </a:extLst>
              </p14:cNvPr>
              <p14:cNvContentPartPr/>
              <p14:nvPr/>
            </p14:nvContentPartPr>
            <p14:xfrm>
              <a:off x="5486989" y="2082862"/>
              <a:ext cx="24120" cy="1450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D535AE10-53D4-7F37-7CA3-5DFEB4EA9CE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477989" y="2074222"/>
                <a:ext cx="41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1CD6522-DED5-0783-383A-ADB6FA050E14}"/>
                  </a:ext>
                </a:extLst>
              </p14:cNvPr>
              <p14:cNvContentPartPr/>
              <p14:nvPr/>
            </p14:nvContentPartPr>
            <p14:xfrm>
              <a:off x="5450269" y="2062702"/>
              <a:ext cx="116280" cy="3240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1CD6522-DED5-0783-383A-ADB6FA050E1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41269" y="2054062"/>
                <a:ext cx="13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C516459-4BFE-C029-39E8-13A4773CDC3B}"/>
                  </a:ext>
                </a:extLst>
              </p14:cNvPr>
              <p14:cNvContentPartPr/>
              <p14:nvPr/>
            </p14:nvContentPartPr>
            <p14:xfrm>
              <a:off x="5668789" y="2028862"/>
              <a:ext cx="331200" cy="19836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C516459-4BFE-C029-39E8-13A4773CDC3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59789" y="2019862"/>
                <a:ext cx="348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5FC6581-3D62-88FE-5664-EDB0E4EF686B}"/>
                  </a:ext>
                </a:extLst>
              </p14:cNvPr>
              <p14:cNvContentPartPr/>
              <p14:nvPr/>
            </p14:nvContentPartPr>
            <p14:xfrm>
              <a:off x="6083869" y="2020222"/>
              <a:ext cx="59760" cy="1591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5FC6581-3D62-88FE-5664-EDB0E4EF686B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075229" y="2011222"/>
                <a:ext cx="77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FDB2453-48E4-218D-9489-9A967AAED0BF}"/>
                  </a:ext>
                </a:extLst>
              </p14:cNvPr>
              <p14:cNvContentPartPr/>
              <p14:nvPr/>
            </p14:nvContentPartPr>
            <p14:xfrm>
              <a:off x="6308149" y="1981342"/>
              <a:ext cx="120240" cy="160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FDB2453-48E4-218D-9489-9A967AAED0B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299149" y="1972702"/>
                <a:ext cx="137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38BE3AB7-E065-9E41-F5F6-87FFA4D7BBDA}"/>
                  </a:ext>
                </a:extLst>
              </p14:cNvPr>
              <p14:cNvContentPartPr/>
              <p14:nvPr/>
            </p14:nvContentPartPr>
            <p14:xfrm>
              <a:off x="6365749" y="2031382"/>
              <a:ext cx="223200" cy="129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38BE3AB7-E065-9E41-F5F6-87FFA4D7BB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356749" y="2022382"/>
                <a:ext cx="240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CB17F28-989E-456A-C71F-BC7B4B91B5E1}"/>
                  </a:ext>
                </a:extLst>
              </p14:cNvPr>
              <p14:cNvContentPartPr/>
              <p14:nvPr/>
            </p14:nvContentPartPr>
            <p14:xfrm>
              <a:off x="6581749" y="1979542"/>
              <a:ext cx="470160" cy="1638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CB17F28-989E-456A-C71F-BC7B4B91B5E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572749" y="1970902"/>
                <a:ext cx="487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3A6B92F-7CB1-FD1E-3715-EF76A62BD403}"/>
                  </a:ext>
                </a:extLst>
              </p14:cNvPr>
              <p14:cNvContentPartPr/>
              <p14:nvPr/>
            </p14:nvContentPartPr>
            <p14:xfrm>
              <a:off x="7071349" y="1944622"/>
              <a:ext cx="240480" cy="3596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3A6B92F-7CB1-FD1E-3715-EF76A62BD40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62349" y="1935982"/>
                <a:ext cx="258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B5B02967-EEF6-5221-44CB-AF03469FBB28}"/>
                  </a:ext>
                </a:extLst>
              </p14:cNvPr>
              <p14:cNvContentPartPr/>
              <p14:nvPr/>
            </p14:nvContentPartPr>
            <p14:xfrm>
              <a:off x="7634029" y="1822582"/>
              <a:ext cx="168120" cy="190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B5B02967-EEF6-5221-44CB-AF03469FBB2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625029" y="1813582"/>
                <a:ext cx="185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2AF22BCE-B251-F95F-C14A-D5A927C779BF}"/>
                  </a:ext>
                </a:extLst>
              </p14:cNvPr>
              <p14:cNvContentPartPr/>
              <p14:nvPr/>
            </p14:nvContentPartPr>
            <p14:xfrm>
              <a:off x="7643029" y="1905022"/>
              <a:ext cx="145800" cy="147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2AF22BCE-B251-F95F-C14A-D5A927C779B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634389" y="1896022"/>
                <a:ext cx="163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4124207-D053-A93D-13C1-AE3636467AB9}"/>
                  </a:ext>
                </a:extLst>
              </p14:cNvPr>
              <p14:cNvContentPartPr/>
              <p14:nvPr/>
            </p14:nvContentPartPr>
            <p14:xfrm>
              <a:off x="7925269" y="1775422"/>
              <a:ext cx="242640" cy="1321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4124207-D053-A93D-13C1-AE3636467AB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916269" y="1766422"/>
                <a:ext cx="260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7FC1165-69B7-CF7D-ADAB-8F2254EE97AD}"/>
                  </a:ext>
                </a:extLst>
              </p14:cNvPr>
              <p14:cNvContentPartPr/>
              <p14:nvPr/>
            </p14:nvContentPartPr>
            <p14:xfrm>
              <a:off x="8208229" y="1753822"/>
              <a:ext cx="225360" cy="1386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7FC1165-69B7-CF7D-ADAB-8F2254EE97A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199589" y="1744822"/>
                <a:ext cx="243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EB4AA3A-A760-6510-BEF1-A50BB2E738B1}"/>
                  </a:ext>
                </a:extLst>
              </p14:cNvPr>
              <p14:cNvContentPartPr/>
              <p14:nvPr/>
            </p14:nvContentPartPr>
            <p14:xfrm>
              <a:off x="8445109" y="1624222"/>
              <a:ext cx="147240" cy="2246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EB4AA3A-A760-6510-BEF1-A50BB2E738B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436469" y="1615582"/>
                <a:ext cx="164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071A06A-177C-0318-6540-3DEA9C2FF0F8}"/>
                  </a:ext>
                </a:extLst>
              </p14:cNvPr>
              <p14:cNvContentPartPr/>
              <p14:nvPr/>
            </p14:nvContentPartPr>
            <p14:xfrm>
              <a:off x="8535469" y="1798102"/>
              <a:ext cx="34920" cy="601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071A06A-177C-0318-6540-3DEA9C2FF0F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526469" y="1789462"/>
                <a:ext cx="52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4EB1F86-EE87-32DA-B86C-0DC02B813D1F}"/>
                  </a:ext>
                </a:extLst>
              </p14:cNvPr>
              <p14:cNvContentPartPr/>
              <p14:nvPr/>
            </p14:nvContentPartPr>
            <p14:xfrm>
              <a:off x="8616469" y="1606942"/>
              <a:ext cx="248040" cy="2426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4EB1F86-EE87-32DA-B86C-0DC02B813D1F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607469" y="1597942"/>
                <a:ext cx="2656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E9D01771-C7CA-5EB5-A350-12FB3C71B63F}"/>
                  </a:ext>
                </a:extLst>
              </p14:cNvPr>
              <p14:cNvContentPartPr/>
              <p14:nvPr/>
            </p14:nvContentPartPr>
            <p14:xfrm>
              <a:off x="8867389" y="1744822"/>
              <a:ext cx="81720" cy="1076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E9D01771-C7CA-5EB5-A350-12FB3C71B63F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858749" y="1736182"/>
                <a:ext cx="99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6830D9F3-5D11-1DCC-2C2F-AA86EEB98133}"/>
                  </a:ext>
                </a:extLst>
              </p14:cNvPr>
              <p14:cNvContentPartPr/>
              <p14:nvPr/>
            </p14:nvContentPartPr>
            <p14:xfrm>
              <a:off x="8961709" y="1623142"/>
              <a:ext cx="133560" cy="2340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6830D9F3-5D11-1DCC-2C2F-AA86EEB9813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952709" y="1614502"/>
                <a:ext cx="1512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B2F82F86-E219-771A-4079-CEA379206A4E}"/>
                  </a:ext>
                </a:extLst>
              </p14:cNvPr>
              <p14:cNvContentPartPr/>
              <p14:nvPr/>
            </p14:nvContentPartPr>
            <p14:xfrm>
              <a:off x="9069709" y="1737982"/>
              <a:ext cx="231120" cy="1303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B2F82F86-E219-771A-4079-CEA379206A4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060709" y="1728982"/>
                <a:ext cx="248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A468CDE-E13E-CD2B-D57A-E247E78E51FD}"/>
                  </a:ext>
                </a:extLst>
              </p14:cNvPr>
              <p14:cNvContentPartPr/>
              <p14:nvPr/>
            </p14:nvContentPartPr>
            <p14:xfrm>
              <a:off x="7914469" y="2019862"/>
              <a:ext cx="1173240" cy="687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A468CDE-E13E-CD2B-D57A-E247E78E51FD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905829" y="2011222"/>
                <a:ext cx="1190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5F9946CF-E5CF-32BA-C604-FECB8D1BD8B5}"/>
                  </a:ext>
                </a:extLst>
              </p14:cNvPr>
              <p14:cNvContentPartPr/>
              <p14:nvPr/>
            </p14:nvContentPartPr>
            <p14:xfrm>
              <a:off x="4768069" y="1286902"/>
              <a:ext cx="236160" cy="954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5F9946CF-E5CF-32BA-C604-FECB8D1BD8B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759429" y="1277902"/>
                <a:ext cx="2538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0AD2C5F-92DD-2EDD-2A84-7865F260C875}"/>
                  </a:ext>
                </a:extLst>
              </p14:cNvPr>
              <p14:cNvContentPartPr/>
              <p14:nvPr/>
            </p14:nvContentPartPr>
            <p14:xfrm>
              <a:off x="5085949" y="1114462"/>
              <a:ext cx="158040" cy="2516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0AD2C5F-92DD-2EDD-2A84-7865F260C87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077309" y="1105822"/>
                <a:ext cx="175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7047D75C-7D4E-B893-2790-A01B5BF481AB}"/>
                  </a:ext>
                </a:extLst>
              </p14:cNvPr>
              <p14:cNvContentPartPr/>
              <p14:nvPr/>
            </p14:nvContentPartPr>
            <p14:xfrm>
              <a:off x="5324269" y="1141822"/>
              <a:ext cx="79200" cy="2091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7047D75C-7D4E-B893-2790-A01B5BF481AB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315629" y="1133182"/>
                <a:ext cx="968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00E624D-2ED8-019B-1687-E2128DA0EEC6}"/>
                  </a:ext>
                </a:extLst>
              </p14:cNvPr>
              <p14:cNvContentPartPr/>
              <p14:nvPr/>
            </p14:nvContentPartPr>
            <p14:xfrm>
              <a:off x="374629" y="852022"/>
              <a:ext cx="618480" cy="232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00E624D-2ED8-019B-1687-E2128DA0EEC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65629" y="843022"/>
                <a:ext cx="636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76165D51-50B8-4BB1-DDBF-8ECF801A4FBE}"/>
                  </a:ext>
                </a:extLst>
              </p14:cNvPr>
              <p14:cNvContentPartPr/>
              <p14:nvPr/>
            </p14:nvContentPartPr>
            <p14:xfrm>
              <a:off x="1035949" y="908182"/>
              <a:ext cx="448560" cy="1134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76165D51-50B8-4BB1-DDBF-8ECF801A4FB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27309" y="899182"/>
                <a:ext cx="4662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92B56C81-951D-AF1F-35C6-98E588BE02EC}"/>
                  </a:ext>
                </a:extLst>
              </p14:cNvPr>
              <p14:cNvContentPartPr/>
              <p14:nvPr/>
            </p14:nvContentPartPr>
            <p14:xfrm>
              <a:off x="713029" y="1177462"/>
              <a:ext cx="108360" cy="2401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92B56C81-951D-AF1F-35C6-98E588BE02E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04029" y="1168822"/>
                <a:ext cx="126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A8FB8B1-5C2F-54DC-B917-D84610EA7856}"/>
                  </a:ext>
                </a:extLst>
              </p14:cNvPr>
              <p14:cNvContentPartPr/>
              <p14:nvPr/>
            </p14:nvContentPartPr>
            <p14:xfrm>
              <a:off x="882589" y="1169182"/>
              <a:ext cx="208080" cy="1202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A8FB8B1-5C2F-54DC-B917-D84610EA7856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73589" y="1160542"/>
                <a:ext cx="2257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B2F627BF-8DF0-777D-064D-83C3526C5675}"/>
                  </a:ext>
                </a:extLst>
              </p14:cNvPr>
              <p14:cNvContentPartPr/>
              <p14:nvPr/>
            </p14:nvContentPartPr>
            <p14:xfrm>
              <a:off x="1144309" y="1234342"/>
              <a:ext cx="54360" cy="1011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B2F627BF-8DF0-777D-064D-83C3526C567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35669" y="1225342"/>
                <a:ext cx="72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39DF110-975B-776B-9544-147465868F30}"/>
                  </a:ext>
                </a:extLst>
              </p14:cNvPr>
              <p14:cNvContentPartPr/>
              <p14:nvPr/>
            </p14:nvContentPartPr>
            <p14:xfrm>
              <a:off x="1185709" y="1146502"/>
              <a:ext cx="3960" cy="50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39DF110-975B-776B-9544-147465868F3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76709" y="1137862"/>
                <a:ext cx="21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8CCFC843-2C44-BEC1-B337-262A2FE41EC4}"/>
                  </a:ext>
                </a:extLst>
              </p14:cNvPr>
              <p14:cNvContentPartPr/>
              <p14:nvPr/>
            </p14:nvContentPartPr>
            <p14:xfrm>
              <a:off x="286789" y="2736622"/>
              <a:ext cx="129960" cy="108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8CCFC843-2C44-BEC1-B337-262A2FE41EC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77789" y="2727982"/>
                <a:ext cx="147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ED319CB-2DF7-BC0C-E1C7-5CD8FC6EF367}"/>
                  </a:ext>
                </a:extLst>
              </p14:cNvPr>
              <p14:cNvContentPartPr/>
              <p14:nvPr/>
            </p14:nvContentPartPr>
            <p14:xfrm>
              <a:off x="271309" y="2805742"/>
              <a:ext cx="190080" cy="194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ED319CB-2DF7-BC0C-E1C7-5CD8FC6EF36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62309" y="2797102"/>
                <a:ext cx="2077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2967CE0E-DDF3-2E88-9427-CD65A6318E05}"/>
                  </a:ext>
                </a:extLst>
              </p14:cNvPr>
              <p14:cNvContentPartPr/>
              <p14:nvPr/>
            </p14:nvContentPartPr>
            <p14:xfrm>
              <a:off x="496669" y="2653462"/>
              <a:ext cx="122400" cy="2224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2967CE0E-DDF3-2E88-9427-CD65A6318E0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88029" y="2644822"/>
                <a:ext cx="1400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17AA7E44-F8FC-E514-5C9C-E0EDC2D3A2E4}"/>
                  </a:ext>
                </a:extLst>
              </p14:cNvPr>
              <p14:cNvContentPartPr/>
              <p14:nvPr/>
            </p14:nvContentPartPr>
            <p14:xfrm>
              <a:off x="1092469" y="2695942"/>
              <a:ext cx="136800" cy="2224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17AA7E44-F8FC-E514-5C9C-E0EDC2D3A2E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83469" y="2687302"/>
                <a:ext cx="154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869375D-ABF1-7301-8A5E-617171664D46}"/>
                  </a:ext>
                </a:extLst>
              </p14:cNvPr>
              <p14:cNvContentPartPr/>
              <p14:nvPr/>
            </p14:nvContentPartPr>
            <p14:xfrm>
              <a:off x="1341229" y="2678302"/>
              <a:ext cx="235800" cy="1105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869375D-ABF1-7301-8A5E-617171664D4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332229" y="2669302"/>
                <a:ext cx="2534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3359887-43E7-B4D8-4584-2DF625607314}"/>
                  </a:ext>
                </a:extLst>
              </p14:cNvPr>
              <p14:cNvContentPartPr/>
              <p14:nvPr/>
            </p14:nvContentPartPr>
            <p14:xfrm>
              <a:off x="1645069" y="2786302"/>
              <a:ext cx="43560" cy="104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3359887-43E7-B4D8-4584-2DF62560731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636069" y="2777662"/>
                <a:ext cx="612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B31EF746-DE88-556D-83A2-4313D1D1DCCD}"/>
                  </a:ext>
                </a:extLst>
              </p14:cNvPr>
              <p14:cNvContentPartPr/>
              <p14:nvPr/>
            </p14:nvContentPartPr>
            <p14:xfrm>
              <a:off x="1679989" y="2657422"/>
              <a:ext cx="7560" cy="79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B31EF746-DE88-556D-83A2-4313D1D1DCC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670989" y="2648422"/>
                <a:ext cx="2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9D994BE-3258-EAD7-3D0F-7D051178C023}"/>
                  </a:ext>
                </a:extLst>
              </p14:cNvPr>
              <p14:cNvContentPartPr/>
              <p14:nvPr/>
            </p14:nvContentPartPr>
            <p14:xfrm>
              <a:off x="1909669" y="2654182"/>
              <a:ext cx="169200" cy="288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9D994BE-3258-EAD7-3D0F-7D051178C02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900669" y="2645182"/>
                <a:ext cx="186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970328BE-C91E-2A6B-C5EA-218257366DD8}"/>
                  </a:ext>
                </a:extLst>
              </p14:cNvPr>
              <p14:cNvContentPartPr/>
              <p14:nvPr/>
            </p14:nvContentPartPr>
            <p14:xfrm>
              <a:off x="1930189" y="2764702"/>
              <a:ext cx="131760" cy="90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970328BE-C91E-2A6B-C5EA-218257366DD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921549" y="2755702"/>
                <a:ext cx="149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67889F14-5F8B-9D95-8DF6-EA71174A1628}"/>
                  </a:ext>
                </a:extLst>
              </p14:cNvPr>
              <p14:cNvContentPartPr/>
              <p14:nvPr/>
            </p14:nvContentPartPr>
            <p14:xfrm>
              <a:off x="2562349" y="2391742"/>
              <a:ext cx="189360" cy="2041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67889F14-5F8B-9D95-8DF6-EA71174A162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553349" y="2382742"/>
                <a:ext cx="2070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683FA38-ACE9-6838-7774-F39D1398DBD1}"/>
                  </a:ext>
                </a:extLst>
              </p14:cNvPr>
              <p14:cNvContentPartPr/>
              <p14:nvPr/>
            </p14:nvContentPartPr>
            <p14:xfrm>
              <a:off x="2477749" y="2650942"/>
              <a:ext cx="365040" cy="547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683FA38-ACE9-6838-7774-F39D1398DBD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468749" y="2642302"/>
                <a:ext cx="382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1F83452-68C4-0BDD-1366-274BC2FA9055}"/>
                  </a:ext>
                </a:extLst>
              </p14:cNvPr>
              <p14:cNvContentPartPr/>
              <p14:nvPr/>
            </p14:nvContentPartPr>
            <p14:xfrm>
              <a:off x="2394229" y="2810422"/>
              <a:ext cx="200520" cy="2505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1F83452-68C4-0BDD-1366-274BC2FA905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385229" y="2801782"/>
                <a:ext cx="2181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DA124A85-8160-207F-7EC9-B6A2A996B7E7}"/>
                  </a:ext>
                </a:extLst>
              </p14:cNvPr>
              <p14:cNvContentPartPr/>
              <p14:nvPr/>
            </p14:nvContentPartPr>
            <p14:xfrm>
              <a:off x="2610949" y="3016702"/>
              <a:ext cx="54360" cy="1004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DA124A85-8160-207F-7EC9-B6A2A996B7E7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601949" y="3007702"/>
                <a:ext cx="72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7D0C2E5-8CEB-7707-DDEF-5EED24C0D3A4}"/>
                  </a:ext>
                </a:extLst>
              </p14:cNvPr>
              <p14:cNvContentPartPr/>
              <p14:nvPr/>
            </p14:nvContentPartPr>
            <p14:xfrm>
              <a:off x="2566309" y="3026062"/>
              <a:ext cx="136440" cy="860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7D0C2E5-8CEB-7707-DDEF-5EED24C0D3A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557669" y="3017422"/>
                <a:ext cx="1540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C533CAB-A4D7-863B-A4CF-91756A12CC5B}"/>
                  </a:ext>
                </a:extLst>
              </p14:cNvPr>
              <p14:cNvContentPartPr/>
              <p14:nvPr/>
            </p14:nvContentPartPr>
            <p14:xfrm>
              <a:off x="2732629" y="3080782"/>
              <a:ext cx="2880" cy="388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C533CAB-A4D7-863B-A4CF-91756A12CC5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723629" y="3072142"/>
                <a:ext cx="2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4A49931-9099-F849-7047-A1E1BE07EEFB}"/>
                  </a:ext>
                </a:extLst>
              </p14:cNvPr>
              <p14:cNvContentPartPr/>
              <p14:nvPr/>
            </p14:nvContentPartPr>
            <p14:xfrm>
              <a:off x="2781229" y="2995462"/>
              <a:ext cx="154440" cy="2480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4A49931-9099-F849-7047-A1E1BE07EEF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772229" y="2986462"/>
                <a:ext cx="172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DE1E2A9-5C23-5F86-9923-6ADF42A2BCF5}"/>
                  </a:ext>
                </a:extLst>
              </p14:cNvPr>
              <p14:cNvContentPartPr/>
              <p14:nvPr/>
            </p14:nvContentPartPr>
            <p14:xfrm>
              <a:off x="8885749" y="1414702"/>
              <a:ext cx="109080" cy="226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DE1E2A9-5C23-5F86-9923-6ADF42A2BCF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876749" y="1406062"/>
                <a:ext cx="126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201328B-06B1-2706-E5A7-92B8F18D7677}"/>
                  </a:ext>
                </a:extLst>
              </p14:cNvPr>
              <p14:cNvContentPartPr/>
              <p14:nvPr/>
            </p14:nvContentPartPr>
            <p14:xfrm>
              <a:off x="10193629" y="1245142"/>
              <a:ext cx="196560" cy="205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201328B-06B1-2706-E5A7-92B8F18D767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0184989" y="1236142"/>
                <a:ext cx="214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6E2DE09-7074-351D-55C6-E4CB908BB455}"/>
                  </a:ext>
                </a:extLst>
              </p14:cNvPr>
              <p14:cNvContentPartPr/>
              <p14:nvPr/>
            </p14:nvContentPartPr>
            <p14:xfrm>
              <a:off x="10196869" y="1328662"/>
              <a:ext cx="190080" cy="244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6E2DE09-7074-351D-55C6-E4CB908BB45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187869" y="1319662"/>
                <a:ext cx="207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65009A0-22A0-4005-1D0B-867C2A48D828}"/>
                  </a:ext>
                </a:extLst>
              </p14:cNvPr>
              <p14:cNvContentPartPr/>
              <p14:nvPr/>
            </p14:nvContentPartPr>
            <p14:xfrm>
              <a:off x="10697269" y="786142"/>
              <a:ext cx="194400" cy="249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65009A0-22A0-4005-1D0B-867C2A48D828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88269" y="777502"/>
                <a:ext cx="2120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7AA0E47-2EA2-2B38-DDBA-91BA0F31C2B0}"/>
                  </a:ext>
                </a:extLst>
              </p14:cNvPr>
              <p14:cNvContentPartPr/>
              <p14:nvPr/>
            </p14:nvContentPartPr>
            <p14:xfrm>
              <a:off x="10904989" y="886222"/>
              <a:ext cx="125280" cy="1191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7AA0E47-2EA2-2B38-DDBA-91BA0F31C2B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96349" y="877222"/>
                <a:ext cx="142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196EF41-F7F0-3823-942A-04B3C8630661}"/>
                  </a:ext>
                </a:extLst>
              </p14:cNvPr>
              <p14:cNvContentPartPr/>
              <p14:nvPr/>
            </p14:nvContentPartPr>
            <p14:xfrm>
              <a:off x="10674229" y="1007182"/>
              <a:ext cx="467280" cy="684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196EF41-F7F0-3823-942A-04B3C863066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0665229" y="998542"/>
                <a:ext cx="484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605E9DC-94E7-F589-B441-F5D375018D22}"/>
                  </a:ext>
                </a:extLst>
              </p14:cNvPr>
              <p14:cNvContentPartPr/>
              <p14:nvPr/>
            </p14:nvContentPartPr>
            <p14:xfrm>
              <a:off x="10803469" y="1110862"/>
              <a:ext cx="140040" cy="112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605E9DC-94E7-F589-B441-F5D375018D2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794829" y="1101862"/>
                <a:ext cx="157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CAE416B-44A2-FAC9-BCBC-C2F834A19B59}"/>
                  </a:ext>
                </a:extLst>
              </p14:cNvPr>
              <p14:cNvContentPartPr/>
              <p14:nvPr/>
            </p14:nvContentPartPr>
            <p14:xfrm>
              <a:off x="10813909" y="1158382"/>
              <a:ext cx="131040" cy="45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CAE416B-44A2-FAC9-BCBC-C2F834A19B5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804909" y="1149742"/>
                <a:ext cx="148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01D3150-9B3F-831A-72CA-FBCA74A1756C}"/>
                  </a:ext>
                </a:extLst>
              </p14:cNvPr>
              <p14:cNvContentPartPr/>
              <p14:nvPr/>
            </p14:nvContentPartPr>
            <p14:xfrm>
              <a:off x="10505389" y="1270342"/>
              <a:ext cx="832680" cy="105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01D3150-9B3F-831A-72CA-FBCA74A1756C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496749" y="1261702"/>
                <a:ext cx="850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4C1250F7-DE39-4458-FFF7-64A14FEE1B31}"/>
                  </a:ext>
                </a:extLst>
              </p14:cNvPr>
              <p14:cNvContentPartPr/>
              <p14:nvPr/>
            </p14:nvContentPartPr>
            <p14:xfrm>
              <a:off x="10675309" y="1421542"/>
              <a:ext cx="166680" cy="1846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4C1250F7-DE39-4458-FFF7-64A14FEE1B3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666309" y="1412902"/>
                <a:ext cx="184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306A676-DA32-3B30-FC1F-848AF2EDA09F}"/>
                  </a:ext>
                </a:extLst>
              </p14:cNvPr>
              <p14:cNvContentPartPr/>
              <p14:nvPr/>
            </p14:nvContentPartPr>
            <p14:xfrm>
              <a:off x="10877989" y="1438822"/>
              <a:ext cx="135000" cy="2124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306A676-DA32-3B30-FC1F-848AF2EDA09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869349" y="1429822"/>
                <a:ext cx="152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B4C0CBC-84BB-0B79-5C9C-11B26E667E8F}"/>
                  </a:ext>
                </a:extLst>
              </p14:cNvPr>
              <p14:cNvContentPartPr/>
              <p14:nvPr/>
            </p14:nvContentPartPr>
            <p14:xfrm>
              <a:off x="10639669" y="1610182"/>
              <a:ext cx="463320" cy="669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B4C0CBC-84BB-0B79-5C9C-11B26E667E8F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630669" y="1601542"/>
                <a:ext cx="480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0B00205-C0FA-EE2F-D1A5-B2EE4FD6A69C}"/>
                  </a:ext>
                </a:extLst>
              </p14:cNvPr>
              <p14:cNvContentPartPr/>
              <p14:nvPr/>
            </p14:nvContentPartPr>
            <p14:xfrm>
              <a:off x="10769629" y="1723942"/>
              <a:ext cx="197280" cy="2242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0B00205-C0FA-EE2F-D1A5-B2EE4FD6A69C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760629" y="1715302"/>
                <a:ext cx="2149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BD33786-3059-C2A9-D9F0-F6C22B0F7C0D}"/>
                  </a:ext>
                </a:extLst>
              </p14:cNvPr>
              <p14:cNvContentPartPr/>
              <p14:nvPr/>
            </p14:nvContentPartPr>
            <p14:xfrm>
              <a:off x="10311709" y="1458622"/>
              <a:ext cx="115200" cy="266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BD33786-3059-C2A9-D9F0-F6C22B0F7C0D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0302709" y="1449982"/>
                <a:ext cx="132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4538671-D43F-EE31-E1EA-E86C70D47C62}"/>
                  </a:ext>
                </a:extLst>
              </p14:cNvPr>
              <p14:cNvContentPartPr/>
              <p14:nvPr/>
            </p14:nvContentPartPr>
            <p14:xfrm>
              <a:off x="10171309" y="2398222"/>
              <a:ext cx="156600" cy="169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4538671-D43F-EE31-E1EA-E86C70D47C6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162669" y="2389582"/>
                <a:ext cx="17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69F2E7D-3ADF-5FF9-E6C2-789636451710}"/>
                  </a:ext>
                </a:extLst>
              </p14:cNvPr>
              <p14:cNvContentPartPr/>
              <p14:nvPr/>
            </p14:nvContentPartPr>
            <p14:xfrm>
              <a:off x="10116949" y="2482822"/>
              <a:ext cx="190800" cy="374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69F2E7D-3ADF-5FF9-E6C2-7896364517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107949" y="2474182"/>
                <a:ext cx="208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8F9B70D-7359-7B4A-4834-E955FF17AD7C}"/>
                  </a:ext>
                </a:extLst>
              </p14:cNvPr>
              <p14:cNvContentPartPr/>
              <p14:nvPr/>
            </p14:nvContentPartPr>
            <p14:xfrm>
              <a:off x="10507189" y="2152702"/>
              <a:ext cx="149400" cy="232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8F9B70D-7359-7B4A-4834-E955FF17AD7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498549" y="2143702"/>
                <a:ext cx="167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44AF65B-880A-77A7-A180-0220405851C7}"/>
                  </a:ext>
                </a:extLst>
              </p14:cNvPr>
              <p14:cNvContentPartPr/>
              <p14:nvPr/>
            </p14:nvContentPartPr>
            <p14:xfrm>
              <a:off x="10701949" y="2220382"/>
              <a:ext cx="116280" cy="1310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44AF65B-880A-77A7-A180-0220405851C7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692949" y="2211382"/>
                <a:ext cx="133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66D1888-41E9-67CC-C60C-0AAAB50DB305}"/>
                  </a:ext>
                </a:extLst>
              </p14:cNvPr>
              <p14:cNvContentPartPr/>
              <p14:nvPr/>
            </p14:nvContentPartPr>
            <p14:xfrm>
              <a:off x="10494949" y="2403982"/>
              <a:ext cx="375480" cy="414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66D1888-41E9-67CC-C60C-0AAAB50DB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486309" y="2394982"/>
                <a:ext cx="393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67BAB8F-EDE1-1E09-E533-1A9267119F95}"/>
                  </a:ext>
                </a:extLst>
              </p14:cNvPr>
              <p14:cNvContentPartPr/>
              <p14:nvPr/>
            </p14:nvContentPartPr>
            <p14:xfrm>
              <a:off x="10488109" y="2487502"/>
              <a:ext cx="177480" cy="1699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67BAB8F-EDE1-1E09-E533-1A9267119F9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479469" y="2478502"/>
                <a:ext cx="1951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D7C9BAF-87B2-B10E-2B1C-CB39206B3ECF}"/>
                  </a:ext>
                </a:extLst>
              </p14:cNvPr>
              <p14:cNvContentPartPr/>
              <p14:nvPr/>
            </p14:nvContentPartPr>
            <p14:xfrm>
              <a:off x="10728229" y="2512702"/>
              <a:ext cx="131760" cy="2638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D7C9BAF-87B2-B10E-2B1C-CB39206B3EC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719589" y="2503702"/>
                <a:ext cx="1494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37342F1-E3FF-3305-F46F-C794E5C2F10E}"/>
                  </a:ext>
                </a:extLst>
              </p14:cNvPr>
              <p14:cNvContentPartPr/>
              <p14:nvPr/>
            </p14:nvContentPartPr>
            <p14:xfrm>
              <a:off x="11086429" y="2400742"/>
              <a:ext cx="24120" cy="136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37342F1-E3FF-3305-F46F-C794E5C2F10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1077429" y="2392102"/>
                <a:ext cx="41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EAA992B-DF00-6F64-5816-4D663EF76CB8}"/>
                  </a:ext>
                </a:extLst>
              </p14:cNvPr>
              <p14:cNvContentPartPr/>
              <p14:nvPr/>
            </p14:nvContentPartPr>
            <p14:xfrm>
              <a:off x="11328709" y="2176822"/>
              <a:ext cx="98640" cy="271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EAA992B-DF00-6F64-5816-4D663EF76CB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320069" y="2168182"/>
                <a:ext cx="116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72CF510-9B7D-8583-5547-7657CAED81F2}"/>
                  </a:ext>
                </a:extLst>
              </p14:cNvPr>
              <p14:cNvContentPartPr/>
              <p14:nvPr/>
            </p14:nvContentPartPr>
            <p14:xfrm>
              <a:off x="11226829" y="2351422"/>
              <a:ext cx="326880" cy="435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72CF510-9B7D-8583-5547-7657CAED81F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217829" y="2342422"/>
                <a:ext cx="344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2570056-4CF7-E618-9C8B-A877D6CFBAF2}"/>
                  </a:ext>
                </a:extLst>
              </p14:cNvPr>
              <p14:cNvContentPartPr/>
              <p14:nvPr/>
            </p14:nvContentPartPr>
            <p14:xfrm>
              <a:off x="11262829" y="2505502"/>
              <a:ext cx="139680" cy="1821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2570056-4CF7-E618-9C8B-A877D6CFBAF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253829" y="2496862"/>
                <a:ext cx="157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71DE84AB-BD0B-476E-45B2-E7FDCC300225}"/>
                  </a:ext>
                </a:extLst>
              </p14:cNvPr>
              <p14:cNvContentPartPr/>
              <p14:nvPr/>
            </p14:nvContentPartPr>
            <p14:xfrm>
              <a:off x="11314309" y="2544382"/>
              <a:ext cx="89640" cy="75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71DE84AB-BD0B-476E-45B2-E7FDCC30022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305669" y="2535382"/>
                <a:ext cx="107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F0B8151-4E41-C3AD-D0B3-490715772E0C}"/>
                  </a:ext>
                </a:extLst>
              </p14:cNvPr>
              <p14:cNvContentPartPr/>
              <p14:nvPr/>
            </p14:nvContentPartPr>
            <p14:xfrm>
              <a:off x="10386949" y="2493262"/>
              <a:ext cx="73440" cy="241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F0B8151-4E41-C3AD-D0B3-490715772E0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378309" y="2484262"/>
                <a:ext cx="91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3C1BEF2F-74C9-9198-1722-EE67526C005E}"/>
                  </a:ext>
                </a:extLst>
              </p14:cNvPr>
              <p14:cNvContentPartPr/>
              <p14:nvPr/>
            </p14:nvContentPartPr>
            <p14:xfrm>
              <a:off x="10051429" y="3339622"/>
              <a:ext cx="216360" cy="198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3C1BEF2F-74C9-9198-1722-EE67526C005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42429" y="3330982"/>
                <a:ext cx="234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8B5C161-ADDB-6CAD-5DB2-3DD2AAE6FEE5}"/>
                  </a:ext>
                </a:extLst>
              </p14:cNvPr>
              <p14:cNvContentPartPr/>
              <p14:nvPr/>
            </p14:nvContentPartPr>
            <p14:xfrm>
              <a:off x="10069789" y="3410182"/>
              <a:ext cx="224640" cy="280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8B5C161-ADDB-6CAD-5DB2-3DD2AAE6FEE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061149" y="3401182"/>
                <a:ext cx="242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CF62C08-8E3E-36A4-2E54-30316CCAC538}"/>
                  </a:ext>
                </a:extLst>
              </p14:cNvPr>
              <p14:cNvContentPartPr/>
              <p14:nvPr/>
            </p14:nvContentPartPr>
            <p14:xfrm>
              <a:off x="10767829" y="2919862"/>
              <a:ext cx="203040" cy="2440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CF62C08-8E3E-36A4-2E54-30316CCAC53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759189" y="2910862"/>
                <a:ext cx="220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DFBC48A-170E-F761-04BE-21A0742FCAF0}"/>
                  </a:ext>
                </a:extLst>
              </p14:cNvPr>
              <p14:cNvContentPartPr/>
              <p14:nvPr/>
            </p14:nvContentPartPr>
            <p14:xfrm>
              <a:off x="10562629" y="3198862"/>
              <a:ext cx="812880" cy="1000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DFBC48A-170E-F761-04BE-21A0742FCAF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553629" y="3190222"/>
                <a:ext cx="830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6CABC1F-88AA-6158-D631-4E115B1C2841}"/>
                  </a:ext>
                </a:extLst>
              </p14:cNvPr>
              <p14:cNvContentPartPr/>
              <p14:nvPr/>
            </p14:nvContentPartPr>
            <p14:xfrm>
              <a:off x="10490989" y="3410182"/>
              <a:ext cx="140400" cy="1666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6CABC1F-88AA-6158-D631-4E115B1C284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481989" y="3401542"/>
                <a:ext cx="158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D79EF90-BC33-BBC3-EADD-E912EE6850F1}"/>
                  </a:ext>
                </a:extLst>
              </p14:cNvPr>
              <p14:cNvContentPartPr/>
              <p14:nvPr/>
            </p14:nvContentPartPr>
            <p14:xfrm>
              <a:off x="10709149" y="3410182"/>
              <a:ext cx="81000" cy="1008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D79EF90-BC33-BBC3-EADD-E912EE6850F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700509" y="3401182"/>
                <a:ext cx="98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D7DE10C-6183-5AD1-EC29-19BEFA9B18CF}"/>
                  </a:ext>
                </a:extLst>
              </p14:cNvPr>
              <p14:cNvContentPartPr/>
              <p14:nvPr/>
            </p14:nvContentPartPr>
            <p14:xfrm>
              <a:off x="10461109" y="3676942"/>
              <a:ext cx="30960" cy="144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D7DE10C-6183-5AD1-EC29-19BEFA9B18C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452109" y="3667942"/>
                <a:ext cx="48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F70C0620-5D32-EBDA-E976-90399FD52A6F}"/>
                  </a:ext>
                </a:extLst>
              </p14:cNvPr>
              <p14:cNvContentPartPr/>
              <p14:nvPr/>
            </p14:nvContentPartPr>
            <p14:xfrm>
              <a:off x="10667029" y="3445822"/>
              <a:ext cx="152640" cy="2613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F70C0620-5D32-EBDA-E976-90399FD52A6F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658029" y="3437182"/>
                <a:ext cx="170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E5DA29E-4F5C-5F37-B99D-7185222FC8C0}"/>
                  </a:ext>
                </a:extLst>
              </p14:cNvPr>
              <p14:cNvContentPartPr/>
              <p14:nvPr/>
            </p14:nvContentPartPr>
            <p14:xfrm>
              <a:off x="10445629" y="3557782"/>
              <a:ext cx="466560" cy="1317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E5DA29E-4F5C-5F37-B99D-7185222FC8C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436629" y="3549142"/>
                <a:ext cx="484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F2700F7-B034-DEE5-091F-F691B5F200BF}"/>
                  </a:ext>
                </a:extLst>
              </p14:cNvPr>
              <p14:cNvContentPartPr/>
              <p14:nvPr/>
            </p14:nvContentPartPr>
            <p14:xfrm>
              <a:off x="10457149" y="3681982"/>
              <a:ext cx="175680" cy="212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F2700F7-B034-DEE5-091F-F691B5F200B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448509" y="3672982"/>
                <a:ext cx="1933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C31E04F6-B28D-946B-221D-223F402CAD5B}"/>
                  </a:ext>
                </a:extLst>
              </p14:cNvPr>
              <p14:cNvContentPartPr/>
              <p14:nvPr/>
            </p14:nvContentPartPr>
            <p14:xfrm>
              <a:off x="10717789" y="3729862"/>
              <a:ext cx="113760" cy="1587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C31E04F6-B28D-946B-221D-223F402CAD5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709149" y="3721222"/>
                <a:ext cx="1314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2681BE4-0B5C-C117-9A81-89F320B74F66}"/>
                  </a:ext>
                </a:extLst>
              </p14:cNvPr>
              <p14:cNvContentPartPr/>
              <p14:nvPr/>
            </p14:nvContentPartPr>
            <p14:xfrm>
              <a:off x="10736869" y="3742822"/>
              <a:ext cx="131400" cy="82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2681BE4-0B5C-C117-9A81-89F320B74F66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728229" y="3734182"/>
                <a:ext cx="1490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C3F93DF-2EF0-4B0B-8880-A7B470F2582B}"/>
                  </a:ext>
                </a:extLst>
              </p14:cNvPr>
              <p14:cNvContentPartPr/>
              <p14:nvPr/>
            </p14:nvContentPartPr>
            <p14:xfrm>
              <a:off x="11043949" y="3573622"/>
              <a:ext cx="9720" cy="374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C3F93DF-2EF0-4B0B-8880-A7B470F2582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035309" y="3564622"/>
                <a:ext cx="27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72EEBA0-8262-CD13-432E-7C8E18D32018}"/>
                  </a:ext>
                </a:extLst>
              </p14:cNvPr>
              <p14:cNvContentPartPr/>
              <p14:nvPr/>
            </p14:nvContentPartPr>
            <p14:xfrm>
              <a:off x="11265349" y="3339982"/>
              <a:ext cx="117000" cy="1810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72EEBA0-8262-CD13-432E-7C8E18D3201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256709" y="3331342"/>
                <a:ext cx="134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FE86E3E-CECB-3721-1C49-4B10289F6A31}"/>
                  </a:ext>
                </a:extLst>
              </p14:cNvPr>
              <p14:cNvContentPartPr/>
              <p14:nvPr/>
            </p14:nvContentPartPr>
            <p14:xfrm>
              <a:off x="11300629" y="3393982"/>
              <a:ext cx="93240" cy="662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FE86E3E-CECB-3721-1C49-4B10289F6A31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291629" y="3385342"/>
                <a:ext cx="1108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42AC28C-BB94-7133-76F0-A8BC86311CA4}"/>
                  </a:ext>
                </a:extLst>
              </p14:cNvPr>
              <p14:cNvContentPartPr/>
              <p14:nvPr/>
            </p14:nvContentPartPr>
            <p14:xfrm>
              <a:off x="11200549" y="3490462"/>
              <a:ext cx="298440" cy="788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42AC28C-BB94-7133-76F0-A8BC86311CA4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191549" y="3481822"/>
                <a:ext cx="3160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9E252D8-A09F-FFC2-E4F9-84000A129FBE}"/>
                  </a:ext>
                </a:extLst>
              </p14:cNvPr>
              <p14:cNvContentPartPr/>
              <p14:nvPr/>
            </p14:nvContentPartPr>
            <p14:xfrm>
              <a:off x="11328349" y="3613582"/>
              <a:ext cx="127440" cy="2167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9E252D8-A09F-FFC2-E4F9-84000A129FB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319349" y="3604942"/>
                <a:ext cx="145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08A51741-B289-56C3-3DF9-00B06C538B84}"/>
                  </a:ext>
                </a:extLst>
              </p14:cNvPr>
              <p14:cNvContentPartPr/>
              <p14:nvPr/>
            </p14:nvContentPartPr>
            <p14:xfrm>
              <a:off x="10344109" y="3341422"/>
              <a:ext cx="603000" cy="6624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08A51741-B289-56C3-3DF9-00B06C538B8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335109" y="3332782"/>
                <a:ext cx="62064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DF509790-C0D7-E46D-5A30-D6726889B028}"/>
                  </a:ext>
                </a:extLst>
              </p14:cNvPr>
              <p14:cNvContentPartPr/>
              <p14:nvPr/>
            </p14:nvContentPartPr>
            <p14:xfrm>
              <a:off x="11182549" y="3587662"/>
              <a:ext cx="363240" cy="3416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DF509790-C0D7-E46D-5A30-D6726889B02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1173549" y="3578662"/>
                <a:ext cx="3808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CC92519-06D4-6DE9-8A59-6FD5BB115560}"/>
                  </a:ext>
                </a:extLst>
              </p14:cNvPr>
              <p14:cNvContentPartPr/>
              <p14:nvPr/>
            </p14:nvContentPartPr>
            <p14:xfrm>
              <a:off x="10209829" y="3544822"/>
              <a:ext cx="110520" cy="777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CC92519-06D4-6DE9-8A59-6FD5BB11556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201189" y="3536182"/>
                <a:ext cx="128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DBB1AE7-0543-F050-5DB5-7FEF549B6B56}"/>
                  </a:ext>
                </a:extLst>
              </p14:cNvPr>
              <p14:cNvContentPartPr/>
              <p14:nvPr/>
            </p14:nvContentPartPr>
            <p14:xfrm>
              <a:off x="8737429" y="845182"/>
              <a:ext cx="399960" cy="11224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DBB1AE7-0543-F050-5DB5-7FEF549B6B56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728429" y="836542"/>
                <a:ext cx="41760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0E5B29D2-E710-7D19-EDAF-4947CA38554F}"/>
                  </a:ext>
                </a:extLst>
              </p14:cNvPr>
              <p14:cNvContentPartPr/>
              <p14:nvPr/>
            </p14:nvContentPartPr>
            <p14:xfrm>
              <a:off x="9921109" y="773182"/>
              <a:ext cx="70200" cy="121680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0E5B29D2-E710-7D19-EDAF-4947CA38554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9912469" y="764542"/>
                <a:ext cx="87840" cy="12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36FE399-255E-C04A-6AEA-438832997EEC}"/>
                  </a:ext>
                </a:extLst>
              </p14:cNvPr>
              <p14:cNvContentPartPr/>
              <p14:nvPr/>
            </p14:nvContentPartPr>
            <p14:xfrm>
              <a:off x="10137109" y="837982"/>
              <a:ext cx="416520" cy="12070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36FE399-255E-C04A-6AEA-438832997EEC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128109" y="828982"/>
                <a:ext cx="43416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FCB92BB3-BBE3-7E65-E54E-7A5E4D3F7396}"/>
                  </a:ext>
                </a:extLst>
              </p14:cNvPr>
              <p14:cNvContentPartPr/>
              <p14:nvPr/>
            </p14:nvContentPartPr>
            <p14:xfrm>
              <a:off x="11321509" y="622342"/>
              <a:ext cx="100800" cy="11948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FCB92BB3-BBE3-7E65-E54E-7A5E4D3F739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1312869" y="613342"/>
                <a:ext cx="11844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907564E-09B0-F202-19B8-35517E449C43}"/>
                  </a:ext>
                </a:extLst>
              </p14:cNvPr>
              <p14:cNvContentPartPr/>
              <p14:nvPr/>
            </p14:nvContentPartPr>
            <p14:xfrm>
              <a:off x="10229269" y="2045422"/>
              <a:ext cx="356040" cy="8611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907564E-09B0-F202-19B8-35517E449C4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220269" y="2036782"/>
                <a:ext cx="37368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CE3A1125-FB72-6C92-8EAC-61CECE29C8F7}"/>
                  </a:ext>
                </a:extLst>
              </p14:cNvPr>
              <p14:cNvContentPartPr/>
              <p14:nvPr/>
            </p14:nvContentPartPr>
            <p14:xfrm>
              <a:off x="11594749" y="2081782"/>
              <a:ext cx="50400" cy="74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CE3A1125-FB72-6C92-8EAC-61CECE29C8F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1585749" y="2073142"/>
                <a:ext cx="6804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11CFFED-B0CA-7E44-C967-D158EEBAB465}"/>
                  </a:ext>
                </a:extLst>
              </p14:cNvPr>
              <p14:cNvContentPartPr/>
              <p14:nvPr/>
            </p14:nvContentPartPr>
            <p14:xfrm>
              <a:off x="10028389" y="2955862"/>
              <a:ext cx="608400" cy="11077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11CFFED-B0CA-7E44-C967-D158EEBAB46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019389" y="2946862"/>
                <a:ext cx="62604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064E954-2C91-6521-4A53-698B641F4086}"/>
                  </a:ext>
                </a:extLst>
              </p14:cNvPr>
              <p14:cNvContentPartPr/>
              <p14:nvPr/>
            </p14:nvContentPartPr>
            <p14:xfrm>
              <a:off x="11647309" y="2966302"/>
              <a:ext cx="116280" cy="9813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064E954-2C91-6521-4A53-698B641F408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638309" y="2957662"/>
                <a:ext cx="133920" cy="9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169EE843-6DDF-5304-F1E6-D24192468480}"/>
                  </a:ext>
                </a:extLst>
              </p14:cNvPr>
              <p14:cNvContentPartPr/>
              <p14:nvPr/>
            </p14:nvContentPartPr>
            <p14:xfrm>
              <a:off x="5630269" y="1139302"/>
              <a:ext cx="33840" cy="43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169EE843-6DDF-5304-F1E6-D2419246848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5621629" y="1130302"/>
                <a:ext cx="51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2594D18-850C-DDDF-172E-A9DA0057944B}"/>
                  </a:ext>
                </a:extLst>
              </p14:cNvPr>
              <p14:cNvContentPartPr/>
              <p14:nvPr/>
            </p14:nvContentPartPr>
            <p14:xfrm>
              <a:off x="3517789" y="390502"/>
              <a:ext cx="1356840" cy="62676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2594D18-850C-DDDF-172E-A9DA0057944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509149" y="381862"/>
                <a:ext cx="137448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4E45C0E-D4FC-5223-E9BC-F741AF7BAFFC}"/>
                  </a:ext>
                </a:extLst>
              </p14:cNvPr>
              <p14:cNvContentPartPr/>
              <p14:nvPr/>
            </p14:nvContentPartPr>
            <p14:xfrm>
              <a:off x="3103429" y="2540422"/>
              <a:ext cx="111240" cy="2224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4E45C0E-D4FC-5223-E9BC-F741AF7BAFF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094789" y="2531782"/>
                <a:ext cx="12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8BBBE141-65B8-29EF-02DD-C439AFD56BBA}"/>
                  </a:ext>
                </a:extLst>
              </p14:cNvPr>
              <p14:cNvContentPartPr/>
              <p14:nvPr/>
            </p14:nvContentPartPr>
            <p14:xfrm>
              <a:off x="3270109" y="2673622"/>
              <a:ext cx="73800" cy="11916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8BBBE141-65B8-29EF-02DD-C439AFD56BB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261469" y="2664982"/>
                <a:ext cx="91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4D83DECE-FC96-D9DB-7DEF-F39FF5C8C6AB}"/>
                  </a:ext>
                </a:extLst>
              </p14:cNvPr>
              <p14:cNvContentPartPr/>
              <p14:nvPr/>
            </p14:nvContentPartPr>
            <p14:xfrm>
              <a:off x="3333109" y="2542222"/>
              <a:ext cx="20880" cy="234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4D83DECE-FC96-D9DB-7DEF-F39FF5C8C6AB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324469" y="2533222"/>
                <a:ext cx="38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B54C118-91C6-7A01-88B1-340AEDA52255}"/>
                  </a:ext>
                </a:extLst>
              </p14:cNvPr>
              <p14:cNvContentPartPr/>
              <p14:nvPr/>
            </p14:nvContentPartPr>
            <p14:xfrm>
              <a:off x="5192869" y="2572102"/>
              <a:ext cx="65880" cy="26208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B54C118-91C6-7A01-88B1-340AEDA5225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183869" y="2563462"/>
                <a:ext cx="835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895FEFA-92BA-7111-788B-280CCFA45F0D}"/>
                  </a:ext>
                </a:extLst>
              </p14:cNvPr>
              <p14:cNvContentPartPr/>
              <p14:nvPr/>
            </p14:nvContentPartPr>
            <p14:xfrm>
              <a:off x="5235349" y="2605582"/>
              <a:ext cx="124560" cy="18864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895FEFA-92BA-7111-788B-280CCFA45F0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226349" y="2596942"/>
                <a:ext cx="1422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FF742777-90C7-F69E-23AF-71FFFB103772}"/>
                  </a:ext>
                </a:extLst>
              </p14:cNvPr>
              <p14:cNvContentPartPr/>
              <p14:nvPr/>
            </p14:nvContentPartPr>
            <p14:xfrm>
              <a:off x="5452429" y="2583622"/>
              <a:ext cx="46440" cy="1839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FF742777-90C7-F69E-23AF-71FFFB10377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443429" y="2574622"/>
                <a:ext cx="64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8406F02-0204-970E-DF65-4195F2C2B702}"/>
                  </a:ext>
                </a:extLst>
              </p14:cNvPr>
              <p14:cNvContentPartPr/>
              <p14:nvPr/>
            </p14:nvContentPartPr>
            <p14:xfrm>
              <a:off x="5699029" y="2648422"/>
              <a:ext cx="206280" cy="334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8406F02-0204-970E-DF65-4195F2C2B70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690029" y="2639782"/>
                <a:ext cx="223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EBDC9D0F-9347-E7E6-3AEF-CBF5D47AFD22}"/>
                  </a:ext>
                </a:extLst>
              </p14:cNvPr>
              <p14:cNvContentPartPr/>
              <p14:nvPr/>
            </p14:nvContentPartPr>
            <p14:xfrm>
              <a:off x="5720269" y="2741302"/>
              <a:ext cx="177480" cy="75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EBDC9D0F-9347-E7E6-3AEF-CBF5D47AFD2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711269" y="2732662"/>
                <a:ext cx="195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FCB4B2B-0DBD-7ED2-16F0-400DAB970E49}"/>
                  </a:ext>
                </a:extLst>
              </p14:cNvPr>
              <p14:cNvContentPartPr/>
              <p14:nvPr/>
            </p14:nvContentPartPr>
            <p14:xfrm>
              <a:off x="6138949" y="2506582"/>
              <a:ext cx="224280" cy="2761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FCB4B2B-0DBD-7ED2-16F0-400DAB970E4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129949" y="2497582"/>
                <a:ext cx="241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03F3DF9-6DBE-82DC-92B2-21A0C371D072}"/>
                  </a:ext>
                </a:extLst>
              </p14:cNvPr>
              <p14:cNvContentPartPr/>
              <p14:nvPr/>
            </p14:nvContentPartPr>
            <p14:xfrm>
              <a:off x="6538189" y="2552302"/>
              <a:ext cx="103680" cy="1764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03F3DF9-6DBE-82DC-92B2-21A0C371D072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529189" y="2543662"/>
                <a:ext cx="121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B35F4CC-EE12-6D6B-2FE2-A512F7DF7247}"/>
                  </a:ext>
                </a:extLst>
              </p14:cNvPr>
              <p14:cNvContentPartPr/>
              <p14:nvPr/>
            </p14:nvContentPartPr>
            <p14:xfrm>
              <a:off x="6756349" y="2532862"/>
              <a:ext cx="73800" cy="2120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B35F4CC-EE12-6D6B-2FE2-A512F7DF724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747349" y="2524222"/>
                <a:ext cx="91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04D2726B-9F68-60D2-4BD6-D6F852296965}"/>
                  </a:ext>
                </a:extLst>
              </p14:cNvPr>
              <p14:cNvContentPartPr/>
              <p14:nvPr/>
            </p14:nvContentPartPr>
            <p14:xfrm>
              <a:off x="6078829" y="2985022"/>
              <a:ext cx="36000" cy="7416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04D2726B-9F68-60D2-4BD6-D6F85229696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069829" y="2976022"/>
                <a:ext cx="536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B374A38-C542-E8F1-5310-A1FC1F90DC29}"/>
                  </a:ext>
                </a:extLst>
              </p14:cNvPr>
              <p14:cNvContentPartPr/>
              <p14:nvPr/>
            </p14:nvContentPartPr>
            <p14:xfrm>
              <a:off x="6085309" y="2893222"/>
              <a:ext cx="201240" cy="921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B374A38-C542-E8F1-5310-A1FC1F90DC2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076669" y="2884222"/>
                <a:ext cx="2188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A32D6C64-AF36-CCC1-9C96-E7E25B00AEF4}"/>
                  </a:ext>
                </a:extLst>
              </p14:cNvPr>
              <p14:cNvContentPartPr/>
              <p14:nvPr/>
            </p14:nvContentPartPr>
            <p14:xfrm>
              <a:off x="6182869" y="2963782"/>
              <a:ext cx="243720" cy="11340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A32D6C64-AF36-CCC1-9C96-E7E25B00AEF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174229" y="2954782"/>
                <a:ext cx="2613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E0978F2-61AA-AE23-621D-5271E7F3F96B}"/>
                  </a:ext>
                </a:extLst>
              </p14:cNvPr>
              <p14:cNvContentPartPr/>
              <p14:nvPr/>
            </p14:nvContentPartPr>
            <p14:xfrm>
              <a:off x="6800989" y="2301742"/>
              <a:ext cx="83520" cy="1407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E0978F2-61AA-AE23-621D-5271E7F3F96B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792349" y="2292742"/>
                <a:ext cx="101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15A024B3-C490-93A3-3DA8-B9FC858532AB}"/>
                  </a:ext>
                </a:extLst>
              </p14:cNvPr>
              <p14:cNvContentPartPr/>
              <p14:nvPr/>
            </p14:nvContentPartPr>
            <p14:xfrm>
              <a:off x="6234349" y="2302822"/>
              <a:ext cx="146520" cy="9792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15A024B3-C490-93A3-3DA8-B9FC858532AB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6225349" y="2294182"/>
                <a:ext cx="164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629BBE24-DC14-ADE8-543E-A9C79DE28D35}"/>
                  </a:ext>
                </a:extLst>
              </p14:cNvPr>
              <p14:cNvContentPartPr/>
              <p14:nvPr/>
            </p14:nvContentPartPr>
            <p14:xfrm>
              <a:off x="3665029" y="2355382"/>
              <a:ext cx="81360" cy="46044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629BBE24-DC14-ADE8-543E-A9C79DE28D35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656389" y="2346742"/>
                <a:ext cx="9900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80A36B04-21AB-5311-1693-41BC5F299ED4}"/>
                  </a:ext>
                </a:extLst>
              </p14:cNvPr>
              <p14:cNvContentPartPr/>
              <p14:nvPr/>
            </p14:nvContentPartPr>
            <p14:xfrm>
              <a:off x="3942949" y="2484982"/>
              <a:ext cx="108360" cy="210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80A36B04-21AB-5311-1693-41BC5F299ED4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933949" y="2475982"/>
                <a:ext cx="126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D8CFF0C7-E656-20A7-3D4F-BBC5CA4E31F5}"/>
                  </a:ext>
                </a:extLst>
              </p14:cNvPr>
              <p14:cNvContentPartPr/>
              <p14:nvPr/>
            </p14:nvContentPartPr>
            <p14:xfrm>
              <a:off x="4127629" y="2630782"/>
              <a:ext cx="56160" cy="129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D8CFF0C7-E656-20A7-3D4F-BBC5CA4E31F5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118989" y="2622142"/>
                <a:ext cx="73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A298961-D350-F879-2592-FB17650DF99F}"/>
                  </a:ext>
                </a:extLst>
              </p14:cNvPr>
              <p14:cNvContentPartPr/>
              <p14:nvPr/>
            </p14:nvContentPartPr>
            <p14:xfrm>
              <a:off x="4171549" y="2533582"/>
              <a:ext cx="5040" cy="108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A298961-D350-F879-2592-FB17650DF99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162909" y="2524582"/>
                <a:ext cx="22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6EDFB8EE-8AE4-5FBE-F7E6-53F04D72478B}"/>
                  </a:ext>
                </a:extLst>
              </p14:cNvPr>
              <p14:cNvContentPartPr/>
              <p14:nvPr/>
            </p14:nvContentPartPr>
            <p14:xfrm>
              <a:off x="5953189" y="2149462"/>
              <a:ext cx="669600" cy="118044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6EDFB8EE-8AE4-5FBE-F7E6-53F04D72478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5944549" y="2140822"/>
                <a:ext cx="68724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EB6F4F48-4C1F-144D-7C66-1920B10C8DB4}"/>
                  </a:ext>
                </a:extLst>
              </p14:cNvPr>
              <p14:cNvContentPartPr/>
              <p14:nvPr/>
            </p14:nvContentPartPr>
            <p14:xfrm>
              <a:off x="1470469" y="4784662"/>
              <a:ext cx="101160" cy="2048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EB6F4F48-4C1F-144D-7C66-1920B10C8DB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461829" y="4776022"/>
                <a:ext cx="118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EC6DCD77-9A85-B1BC-E422-B2EE83E925C8}"/>
                  </a:ext>
                </a:extLst>
              </p14:cNvPr>
              <p14:cNvContentPartPr/>
              <p14:nvPr/>
            </p14:nvContentPartPr>
            <p14:xfrm>
              <a:off x="1678549" y="4768102"/>
              <a:ext cx="43920" cy="2340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EC6DCD77-9A85-B1BC-E422-B2EE83E925C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669549" y="4759102"/>
                <a:ext cx="61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E487C72-2350-6D58-182F-6F33EDB4D0F8}"/>
                  </a:ext>
                </a:extLst>
              </p14:cNvPr>
              <p14:cNvContentPartPr/>
              <p14:nvPr/>
            </p14:nvContentPartPr>
            <p14:xfrm>
              <a:off x="1868629" y="4766662"/>
              <a:ext cx="167040" cy="31032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E487C72-2350-6D58-182F-6F33EDB4D0F8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859629" y="4757662"/>
                <a:ext cx="1846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D6886F11-95EE-7601-6499-C3734D6975D1}"/>
                  </a:ext>
                </a:extLst>
              </p14:cNvPr>
              <p14:cNvContentPartPr/>
              <p14:nvPr/>
            </p14:nvContentPartPr>
            <p14:xfrm>
              <a:off x="2092189" y="4760902"/>
              <a:ext cx="203760" cy="14184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D6886F11-95EE-7601-6499-C3734D6975D1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2083189" y="4751902"/>
                <a:ext cx="221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26D7CC93-9000-CCEF-AF7F-AC1D8CD92C3B}"/>
                  </a:ext>
                </a:extLst>
              </p14:cNvPr>
              <p14:cNvContentPartPr/>
              <p14:nvPr/>
            </p14:nvContentPartPr>
            <p14:xfrm>
              <a:off x="2373709" y="4873222"/>
              <a:ext cx="86400" cy="12240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26D7CC93-9000-CCEF-AF7F-AC1D8CD92C3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364709" y="4864582"/>
                <a:ext cx="104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57DCAF49-59E2-7796-34AC-0AE5DDF64D0C}"/>
                  </a:ext>
                </a:extLst>
              </p14:cNvPr>
              <p14:cNvContentPartPr/>
              <p14:nvPr/>
            </p14:nvContentPartPr>
            <p14:xfrm>
              <a:off x="2426629" y="4714822"/>
              <a:ext cx="14400" cy="309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57DCAF49-59E2-7796-34AC-0AE5DDF64D0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2417629" y="4706182"/>
                <a:ext cx="32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EF845FB4-462D-8126-1337-0137B612FFA5}"/>
                  </a:ext>
                </a:extLst>
              </p14:cNvPr>
              <p14:cNvContentPartPr/>
              <p14:nvPr/>
            </p14:nvContentPartPr>
            <p14:xfrm>
              <a:off x="2756389" y="4783942"/>
              <a:ext cx="177480" cy="255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EF845FB4-462D-8126-1337-0137B612FFA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2747389" y="4775302"/>
                <a:ext cx="195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5272F8C9-C263-A67E-E272-438F055F5D3E}"/>
                  </a:ext>
                </a:extLst>
              </p14:cNvPr>
              <p14:cNvContentPartPr/>
              <p14:nvPr/>
            </p14:nvContentPartPr>
            <p14:xfrm>
              <a:off x="2754589" y="4867102"/>
              <a:ext cx="182880" cy="972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5272F8C9-C263-A67E-E272-438F055F5D3E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2745949" y="4858462"/>
                <a:ext cx="200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30C9BCAB-BA32-3125-67DB-909E757DAD27}"/>
                  </a:ext>
                </a:extLst>
              </p14:cNvPr>
              <p14:cNvContentPartPr/>
              <p14:nvPr/>
            </p14:nvContentPartPr>
            <p14:xfrm>
              <a:off x="990589" y="3748582"/>
              <a:ext cx="161640" cy="23364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30C9BCAB-BA32-3125-67DB-909E757DAD27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81949" y="3739582"/>
                <a:ext cx="1792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78EC92F-72DC-CF40-C138-4CAA8A567B8D}"/>
                  </a:ext>
                </a:extLst>
              </p14:cNvPr>
              <p14:cNvContentPartPr/>
              <p14:nvPr/>
            </p14:nvContentPartPr>
            <p14:xfrm>
              <a:off x="1168789" y="3922822"/>
              <a:ext cx="50760" cy="13068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78EC92F-72DC-CF40-C138-4CAA8A567B8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159789" y="3914182"/>
                <a:ext cx="68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78B8A2D-B2BF-EDDC-8D6E-D064D5EDBD9C}"/>
                  </a:ext>
                </a:extLst>
              </p14:cNvPr>
              <p14:cNvContentPartPr/>
              <p14:nvPr/>
            </p14:nvContentPartPr>
            <p14:xfrm>
              <a:off x="1221349" y="3798982"/>
              <a:ext cx="29880" cy="133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78B8A2D-B2BF-EDDC-8D6E-D064D5EDBD9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212349" y="3790342"/>
                <a:ext cx="475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316DA9B6-4920-E359-6269-31648B7FCBC4}"/>
                  </a:ext>
                </a:extLst>
              </p14:cNvPr>
              <p14:cNvContentPartPr/>
              <p14:nvPr/>
            </p14:nvContentPartPr>
            <p14:xfrm>
              <a:off x="1368949" y="3804742"/>
              <a:ext cx="159120" cy="27504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316DA9B6-4920-E359-6269-31648B7FCBC4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359949" y="3796102"/>
                <a:ext cx="176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5F2BCE32-C9A2-BFC6-63E0-9871124BFB44}"/>
                  </a:ext>
                </a:extLst>
              </p14:cNvPr>
              <p14:cNvContentPartPr/>
              <p14:nvPr/>
            </p14:nvContentPartPr>
            <p14:xfrm>
              <a:off x="1588189" y="3783142"/>
              <a:ext cx="173160" cy="1530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5F2BCE32-C9A2-BFC6-63E0-9871124BFB44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579549" y="3774142"/>
                <a:ext cx="190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96064E1-6D1A-957F-33E2-F2916EA47DF0}"/>
                  </a:ext>
                </a:extLst>
              </p14:cNvPr>
              <p14:cNvContentPartPr/>
              <p14:nvPr/>
            </p14:nvContentPartPr>
            <p14:xfrm>
              <a:off x="1764229" y="3865222"/>
              <a:ext cx="75240" cy="1364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96064E1-6D1A-957F-33E2-F2916EA47DF0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755229" y="3856222"/>
                <a:ext cx="92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A82A4A4C-85DC-FD12-692D-2457CD500535}"/>
                  </a:ext>
                </a:extLst>
              </p14:cNvPr>
              <p14:cNvContentPartPr/>
              <p14:nvPr/>
            </p14:nvContentPartPr>
            <p14:xfrm>
              <a:off x="1825069" y="3766222"/>
              <a:ext cx="5400" cy="61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A82A4A4C-85DC-FD12-692D-2457CD50053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816069" y="3757222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63548AB-59AE-A653-D8AC-7000F8AA9541}"/>
                  </a:ext>
                </a:extLst>
              </p14:cNvPr>
              <p14:cNvContentPartPr/>
              <p14:nvPr/>
            </p14:nvContentPartPr>
            <p14:xfrm>
              <a:off x="2113789" y="3785302"/>
              <a:ext cx="165960" cy="324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63548AB-59AE-A653-D8AC-7000F8AA954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105149" y="3776302"/>
                <a:ext cx="183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12221E66-0083-568F-D29E-B24EF5F54CC7}"/>
                  </a:ext>
                </a:extLst>
              </p14:cNvPr>
              <p14:cNvContentPartPr/>
              <p14:nvPr/>
            </p14:nvContentPartPr>
            <p14:xfrm>
              <a:off x="2119909" y="3879982"/>
              <a:ext cx="158760" cy="2412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12221E66-0083-568F-D29E-B24EF5F54CC7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111269" y="3871342"/>
                <a:ext cx="176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C861556-A2C9-0CF9-E133-31483EB2B002}"/>
                  </a:ext>
                </a:extLst>
              </p14:cNvPr>
              <p14:cNvContentPartPr/>
              <p14:nvPr/>
            </p14:nvContentPartPr>
            <p14:xfrm>
              <a:off x="2610949" y="3485422"/>
              <a:ext cx="187200" cy="21492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C861556-A2C9-0CF9-E133-31483EB2B00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01949" y="3476782"/>
                <a:ext cx="204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0F76890-5B2E-B13B-B705-9280CFE4EEFE}"/>
                  </a:ext>
                </a:extLst>
              </p14:cNvPr>
              <p14:cNvContentPartPr/>
              <p14:nvPr/>
            </p14:nvContentPartPr>
            <p14:xfrm>
              <a:off x="2569909" y="3706822"/>
              <a:ext cx="335880" cy="288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0F76890-5B2E-B13B-B705-9280CFE4EEFE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561269" y="3697822"/>
                <a:ext cx="35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DA8FB15-A37A-4F91-7CCA-295FAAC5F74E}"/>
                  </a:ext>
                </a:extLst>
              </p14:cNvPr>
              <p14:cNvContentPartPr/>
              <p14:nvPr/>
            </p14:nvContentPartPr>
            <p14:xfrm>
              <a:off x="2563789" y="3886102"/>
              <a:ext cx="173520" cy="23832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DA8FB15-A37A-4F91-7CCA-295FAAC5F74E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555149" y="3877462"/>
                <a:ext cx="191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7C4EE225-B5DB-68DE-9752-7C28F0BFB115}"/>
                  </a:ext>
                </a:extLst>
              </p14:cNvPr>
              <p14:cNvContentPartPr/>
              <p14:nvPr/>
            </p14:nvContentPartPr>
            <p14:xfrm>
              <a:off x="2720029" y="3977182"/>
              <a:ext cx="84240" cy="1562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7C4EE225-B5DB-68DE-9752-7C28F0BFB11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711029" y="3968542"/>
                <a:ext cx="101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2AB10E4E-1815-518F-C100-2178923D7F41}"/>
                  </a:ext>
                </a:extLst>
              </p14:cNvPr>
              <p14:cNvContentPartPr/>
              <p14:nvPr/>
            </p14:nvContentPartPr>
            <p14:xfrm>
              <a:off x="2740189" y="4020022"/>
              <a:ext cx="44280" cy="828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2AB10E4E-1815-518F-C100-2178923D7F41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731549" y="4011022"/>
                <a:ext cx="61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E75632A-7FE7-A7DE-A5AB-98DD38ACE8B7}"/>
                  </a:ext>
                </a:extLst>
              </p14:cNvPr>
              <p14:cNvContentPartPr/>
              <p14:nvPr/>
            </p14:nvContentPartPr>
            <p14:xfrm>
              <a:off x="2852149" y="4067542"/>
              <a:ext cx="32400" cy="13176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E75632A-7FE7-A7DE-A5AB-98DD38ACE8B7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843509" y="4058542"/>
                <a:ext cx="500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7498B3A0-0EFA-82BA-7449-1AC4FCBDDCBB}"/>
                  </a:ext>
                </a:extLst>
              </p14:cNvPr>
              <p14:cNvContentPartPr/>
              <p14:nvPr/>
            </p14:nvContentPartPr>
            <p14:xfrm>
              <a:off x="2908309" y="3979342"/>
              <a:ext cx="129240" cy="2901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7498B3A0-0EFA-82BA-7449-1AC4FCBDDCBB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899309" y="3970702"/>
                <a:ext cx="1468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D833802-E3E9-87E6-BEA6-79E9E03FEFCA}"/>
                  </a:ext>
                </a:extLst>
              </p14:cNvPr>
              <p14:cNvContentPartPr/>
              <p14:nvPr/>
            </p14:nvContentPartPr>
            <p14:xfrm>
              <a:off x="3233389" y="3635182"/>
              <a:ext cx="123120" cy="18180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D833802-E3E9-87E6-BEA6-79E9E03FEFC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224389" y="3626542"/>
                <a:ext cx="140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E01A993B-C382-849F-1E67-D2496D614FEC}"/>
                  </a:ext>
                </a:extLst>
              </p14:cNvPr>
              <p14:cNvContentPartPr/>
              <p14:nvPr/>
            </p14:nvContentPartPr>
            <p14:xfrm>
              <a:off x="3440029" y="3620062"/>
              <a:ext cx="64440" cy="24192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E01A993B-C382-849F-1E67-D2496D614FEC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431029" y="3611062"/>
                <a:ext cx="820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DBF8BD9-B8BD-AB53-EB86-9313381B818D}"/>
                  </a:ext>
                </a:extLst>
              </p14:cNvPr>
              <p14:cNvContentPartPr/>
              <p14:nvPr/>
            </p14:nvContentPartPr>
            <p14:xfrm>
              <a:off x="3541549" y="3350422"/>
              <a:ext cx="158760" cy="18540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DBF8BD9-B8BD-AB53-EB86-9313381B818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532909" y="3341782"/>
                <a:ext cx="1764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84181BB-B134-3202-81DF-B9B5CAE523B2}"/>
                  </a:ext>
                </a:extLst>
              </p14:cNvPr>
              <p14:cNvContentPartPr/>
              <p14:nvPr/>
            </p14:nvContentPartPr>
            <p14:xfrm>
              <a:off x="4079389" y="3338182"/>
              <a:ext cx="35640" cy="45144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84181BB-B134-3202-81DF-B9B5CAE523B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4070389" y="3329542"/>
                <a:ext cx="53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2BD1D612-7A2C-729F-FDF1-F937A7CE09D0}"/>
                  </a:ext>
                </a:extLst>
              </p14:cNvPr>
              <p14:cNvContentPartPr/>
              <p14:nvPr/>
            </p14:nvContentPartPr>
            <p14:xfrm>
              <a:off x="4370269" y="3550222"/>
              <a:ext cx="10800" cy="1224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2BD1D612-7A2C-729F-FDF1-F937A7CE09D0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361629" y="3541582"/>
                <a:ext cx="2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393067DD-D39E-1F4F-DBAB-79F137AE7162}"/>
                  </a:ext>
                </a:extLst>
              </p14:cNvPr>
              <p14:cNvContentPartPr/>
              <p14:nvPr/>
            </p14:nvContentPartPr>
            <p14:xfrm>
              <a:off x="4578709" y="3431062"/>
              <a:ext cx="142560" cy="22932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393067DD-D39E-1F4F-DBAB-79F137AE716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4569709" y="3422422"/>
                <a:ext cx="1602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3FB6DC0B-867E-501F-E9D7-0349F636E10B}"/>
                  </a:ext>
                </a:extLst>
              </p14:cNvPr>
              <p14:cNvContentPartPr/>
              <p14:nvPr/>
            </p14:nvContentPartPr>
            <p14:xfrm>
              <a:off x="4736749" y="3621142"/>
              <a:ext cx="112320" cy="1180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3FB6DC0B-867E-501F-E9D7-0349F636E10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727749" y="3612142"/>
                <a:ext cx="1299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B5888691-58B6-2C01-F7CF-52742CA889E0}"/>
                  </a:ext>
                </a:extLst>
              </p14:cNvPr>
              <p14:cNvContentPartPr/>
              <p14:nvPr/>
            </p14:nvContentPartPr>
            <p14:xfrm>
              <a:off x="4779589" y="3636622"/>
              <a:ext cx="134640" cy="13392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B5888691-58B6-2C01-F7CF-52742CA889E0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770589" y="3627622"/>
                <a:ext cx="1522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69C0B666-ED30-459D-8A97-F9C4A6067D0F}"/>
                  </a:ext>
                </a:extLst>
              </p14:cNvPr>
              <p14:cNvContentPartPr/>
              <p14:nvPr/>
            </p14:nvContentPartPr>
            <p14:xfrm>
              <a:off x="4993429" y="3566782"/>
              <a:ext cx="149040" cy="3193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69C0B666-ED30-459D-8A97-F9C4A6067D0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984429" y="3557782"/>
                <a:ext cx="1666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D3697D3A-EB8B-5088-97F9-54A84F77C824}"/>
                  </a:ext>
                </a:extLst>
              </p14:cNvPr>
              <p14:cNvContentPartPr/>
              <p14:nvPr/>
            </p14:nvContentPartPr>
            <p14:xfrm>
              <a:off x="482989" y="4807702"/>
              <a:ext cx="155520" cy="2790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D3697D3A-EB8B-5088-97F9-54A84F77C824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73989" y="4798702"/>
                <a:ext cx="173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DBF5C18A-7720-834E-3565-7BD4082DA597}"/>
                  </a:ext>
                </a:extLst>
              </p14:cNvPr>
              <p14:cNvContentPartPr/>
              <p14:nvPr/>
            </p14:nvContentPartPr>
            <p14:xfrm>
              <a:off x="615829" y="5012902"/>
              <a:ext cx="92160" cy="16992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DBF5C18A-7720-834E-3565-7BD4082DA59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07189" y="5004262"/>
                <a:ext cx="1098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4B54287E-001A-25A3-9C20-522C40ECFCEB}"/>
                  </a:ext>
                </a:extLst>
              </p14:cNvPr>
              <p14:cNvContentPartPr/>
              <p14:nvPr/>
            </p14:nvContentPartPr>
            <p14:xfrm>
              <a:off x="634909" y="5051422"/>
              <a:ext cx="77400" cy="5400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4B54287E-001A-25A3-9C20-522C40ECFCE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26269" y="5042422"/>
                <a:ext cx="950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208EBA42-BBC9-16A9-96A6-BE5B26F2E77E}"/>
                  </a:ext>
                </a:extLst>
              </p14:cNvPr>
              <p14:cNvContentPartPr/>
              <p14:nvPr/>
            </p14:nvContentPartPr>
            <p14:xfrm>
              <a:off x="760549" y="5084902"/>
              <a:ext cx="18000" cy="13716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208EBA42-BBC9-16A9-96A6-BE5B26F2E77E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751549" y="5075902"/>
                <a:ext cx="35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D84F20D-2351-A78E-4908-4EBABCA93459}"/>
                  </a:ext>
                </a:extLst>
              </p14:cNvPr>
              <p14:cNvContentPartPr/>
              <p14:nvPr/>
            </p14:nvContentPartPr>
            <p14:xfrm>
              <a:off x="838309" y="5000302"/>
              <a:ext cx="138960" cy="26136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D84F20D-2351-A78E-4908-4EBABCA93459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29309" y="4991662"/>
                <a:ext cx="156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2A2FAAEA-3658-B372-38D4-2A8F63643AE6}"/>
                  </a:ext>
                </a:extLst>
              </p14:cNvPr>
              <p14:cNvContentPartPr/>
              <p14:nvPr/>
            </p14:nvContentPartPr>
            <p14:xfrm>
              <a:off x="1204069" y="4882582"/>
              <a:ext cx="15480" cy="136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2A2FAAEA-3658-B372-38D4-2A8F63643AE6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195429" y="4873942"/>
                <a:ext cx="33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E1276EB8-9871-36FA-F249-F09A6B6F7AA8}"/>
                  </a:ext>
                </a:extLst>
              </p14:cNvPr>
              <p14:cNvContentPartPr/>
              <p14:nvPr/>
            </p14:nvContentPartPr>
            <p14:xfrm>
              <a:off x="400189" y="4558222"/>
              <a:ext cx="835560" cy="99792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E1276EB8-9871-36FA-F249-F09A6B6F7AA8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91189" y="4549222"/>
                <a:ext cx="85320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1D92D681-A511-8908-53E2-CF4FDD190E87}"/>
                  </a:ext>
                </a:extLst>
              </p14:cNvPr>
              <p14:cNvContentPartPr/>
              <p14:nvPr/>
            </p14:nvContentPartPr>
            <p14:xfrm>
              <a:off x="2771149" y="4844422"/>
              <a:ext cx="3540600" cy="166284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1D92D681-A511-8908-53E2-CF4FDD190E87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762509" y="4835422"/>
                <a:ext cx="355824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4B74D0D0-F7C3-EBA0-9CB3-B301ED92B65E}"/>
                  </a:ext>
                </a:extLst>
              </p14:cNvPr>
              <p14:cNvContentPartPr/>
              <p14:nvPr/>
            </p14:nvContentPartPr>
            <p14:xfrm>
              <a:off x="2330869" y="4844062"/>
              <a:ext cx="4472280" cy="183636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4B74D0D0-F7C3-EBA0-9CB3-B301ED92B65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321869" y="4835422"/>
                <a:ext cx="4489920" cy="18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F39E4315-0469-9623-6A72-8293C8723C2D}"/>
              </a:ext>
            </a:extLst>
          </p:cNvPr>
          <p:cNvGrpSpPr/>
          <p:nvPr/>
        </p:nvGrpSpPr>
        <p:grpSpPr>
          <a:xfrm>
            <a:off x="5962189" y="3828142"/>
            <a:ext cx="2335320" cy="847080"/>
            <a:chOff x="5962189" y="3828142"/>
            <a:chExt cx="23353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BDE76BF-462D-1B21-6BCF-AFB67F014FFA}"/>
                    </a:ext>
                  </a:extLst>
                </p14:cNvPr>
                <p14:cNvContentPartPr/>
                <p14:nvPr/>
              </p14:nvContentPartPr>
              <p14:xfrm>
                <a:off x="5962189" y="4361662"/>
                <a:ext cx="132840" cy="2952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BDE76BF-462D-1B21-6BCF-AFB67F014F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3189" y="4352662"/>
                  <a:ext cx="15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3BFE208-C1A6-76B5-4ACB-0A56A4805E0C}"/>
                    </a:ext>
                  </a:extLst>
                </p14:cNvPr>
                <p14:cNvContentPartPr/>
                <p14:nvPr/>
              </p14:nvContentPartPr>
              <p14:xfrm>
                <a:off x="6129229" y="4279222"/>
                <a:ext cx="197280" cy="193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3BFE208-C1A6-76B5-4ACB-0A56A4805E0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20589" y="4270222"/>
                  <a:ext cx="214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486634B-FF35-17EC-3E61-FB2D8DBEBADF}"/>
                    </a:ext>
                  </a:extLst>
                </p14:cNvPr>
                <p14:cNvContentPartPr/>
                <p14:nvPr/>
              </p14:nvContentPartPr>
              <p14:xfrm>
                <a:off x="6375109" y="4094902"/>
                <a:ext cx="165960" cy="3099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486634B-FF35-17EC-3E61-FB2D8DBEBA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66109" y="4085902"/>
                  <a:ext cx="183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29D0267-8E14-F433-5CEE-D89A523A05EE}"/>
                    </a:ext>
                  </a:extLst>
                </p14:cNvPr>
                <p14:cNvContentPartPr/>
                <p14:nvPr/>
              </p14:nvContentPartPr>
              <p14:xfrm>
                <a:off x="6513349" y="4052782"/>
                <a:ext cx="19440" cy="432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29D0267-8E14-F433-5CEE-D89A523A05E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504349" y="4044142"/>
                  <a:ext cx="37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6849AC1-1A63-517F-A75F-04BEAAABA774}"/>
                    </a:ext>
                  </a:extLst>
                </p14:cNvPr>
                <p14:cNvContentPartPr/>
                <p14:nvPr/>
              </p14:nvContentPartPr>
              <p14:xfrm>
                <a:off x="6626389" y="3970342"/>
                <a:ext cx="140040" cy="284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6849AC1-1A63-517F-A75F-04BEAAABA77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17749" y="3961702"/>
                  <a:ext cx="157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3DD650C7-8A75-D159-BB47-CD796E978D89}"/>
                    </a:ext>
                  </a:extLst>
                </p14:cNvPr>
                <p14:cNvContentPartPr/>
                <p14:nvPr/>
              </p14:nvContentPartPr>
              <p14:xfrm>
                <a:off x="6832669" y="4051702"/>
                <a:ext cx="191520" cy="1378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3DD650C7-8A75-D159-BB47-CD796E978D8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24029" y="4042702"/>
                  <a:ext cx="20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B29CA9F-D683-4EB8-F08D-D95563B0DA31}"/>
                    </a:ext>
                  </a:extLst>
                </p14:cNvPr>
                <p14:cNvContentPartPr/>
                <p14:nvPr/>
              </p14:nvContentPartPr>
              <p14:xfrm>
                <a:off x="7051189" y="4005622"/>
                <a:ext cx="169200" cy="1198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B29CA9F-D683-4EB8-F08D-D95563B0DA3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042549" y="3996622"/>
                  <a:ext cx="18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54DC3B7-5A93-6E06-831A-65CFE93B3A9F}"/>
                    </a:ext>
                  </a:extLst>
                </p14:cNvPr>
                <p14:cNvContentPartPr/>
                <p14:nvPr/>
              </p14:nvContentPartPr>
              <p14:xfrm>
                <a:off x="7263949" y="3926062"/>
                <a:ext cx="317520" cy="283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54DC3B7-5A93-6E06-831A-65CFE93B3A9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55309" y="3917062"/>
                  <a:ext cx="335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C36135-495F-FDA9-AAB4-A1646E51D8EB}"/>
                    </a:ext>
                  </a:extLst>
                </p14:cNvPr>
                <p14:cNvContentPartPr/>
                <p14:nvPr/>
              </p14:nvContentPartPr>
              <p14:xfrm>
                <a:off x="7562029" y="3828142"/>
                <a:ext cx="176400" cy="166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C36135-495F-FDA9-AAB4-A1646E51D8E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553389" y="3819142"/>
                  <a:ext cx="194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3201A75-6752-1138-D933-B290A5973FFC}"/>
                    </a:ext>
                  </a:extLst>
                </p14:cNvPr>
                <p14:cNvContentPartPr/>
                <p14:nvPr/>
              </p14:nvContentPartPr>
              <p14:xfrm>
                <a:off x="6624229" y="4573702"/>
                <a:ext cx="183960" cy="1015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3201A75-6752-1138-D933-B290A5973FF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15229" y="4565062"/>
                  <a:ext cx="20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EFE6B96-54FD-FA2E-4A48-11803F98C6CA}"/>
                    </a:ext>
                  </a:extLst>
                </p14:cNvPr>
                <p14:cNvContentPartPr/>
                <p14:nvPr/>
              </p14:nvContentPartPr>
              <p14:xfrm>
                <a:off x="6861469" y="4506022"/>
                <a:ext cx="181440" cy="1040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EFE6B96-54FD-FA2E-4A48-11803F98C6C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52829" y="4497382"/>
                  <a:ext cx="199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2D0135D-73D5-9EBC-143B-D4E0B373A479}"/>
                    </a:ext>
                  </a:extLst>
                </p14:cNvPr>
                <p14:cNvContentPartPr/>
                <p14:nvPr/>
              </p14:nvContentPartPr>
              <p14:xfrm>
                <a:off x="7070629" y="4341862"/>
                <a:ext cx="140040" cy="207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2D0135D-73D5-9EBC-143B-D4E0B373A47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1989" y="4333222"/>
                  <a:ext cx="157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16A62BA-9F5A-C2CB-B12E-5321F2380E07}"/>
                    </a:ext>
                  </a:extLst>
                </p14:cNvPr>
                <p14:cNvContentPartPr/>
                <p14:nvPr/>
              </p14:nvContentPartPr>
              <p14:xfrm>
                <a:off x="7148749" y="4481542"/>
                <a:ext cx="45720" cy="100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16A62BA-9F5A-C2CB-B12E-5321F2380E0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40109" y="4472902"/>
                  <a:ext cx="63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8405EED-C2DF-634C-4878-5C6225327DA5}"/>
                    </a:ext>
                  </a:extLst>
                </p14:cNvPr>
                <p14:cNvContentPartPr/>
                <p14:nvPr/>
              </p14:nvContentPartPr>
              <p14:xfrm>
                <a:off x="7254949" y="4390462"/>
                <a:ext cx="119880" cy="160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8405EED-C2DF-634C-4878-5C6225327DA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46309" y="4381822"/>
                  <a:ext cx="137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7FD6FE4-1453-623F-8ED4-FDE2F6431162}"/>
                    </a:ext>
                  </a:extLst>
                </p14:cNvPr>
                <p14:cNvContentPartPr/>
                <p14:nvPr/>
              </p14:nvContentPartPr>
              <p14:xfrm>
                <a:off x="7434229" y="4261582"/>
                <a:ext cx="83160" cy="2458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7FD6FE4-1453-623F-8ED4-FDE2F643116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425229" y="4252942"/>
                  <a:ext cx="100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D9CF04B-73F4-E587-2A3F-07A23C966BF7}"/>
                    </a:ext>
                  </a:extLst>
                </p14:cNvPr>
                <p14:cNvContentPartPr/>
                <p14:nvPr/>
              </p14:nvContentPartPr>
              <p14:xfrm>
                <a:off x="7689469" y="4312342"/>
                <a:ext cx="100440" cy="138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D9CF04B-73F4-E587-2A3F-07A23C966BF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680829" y="4303342"/>
                  <a:ext cx="118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0B85792-D50E-C96B-0E52-C0B1B231FA8A}"/>
                    </a:ext>
                  </a:extLst>
                </p14:cNvPr>
                <p14:cNvContentPartPr/>
                <p14:nvPr/>
              </p14:nvContentPartPr>
              <p14:xfrm>
                <a:off x="7860829" y="4174822"/>
                <a:ext cx="84600" cy="2336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0B85792-D50E-C96B-0E52-C0B1B231FA8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852189" y="4165822"/>
                  <a:ext cx="10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2A1045D-74D3-7B08-2B61-675B4F12C1BF}"/>
                    </a:ext>
                  </a:extLst>
                </p14:cNvPr>
                <p14:cNvContentPartPr/>
                <p14:nvPr/>
              </p14:nvContentPartPr>
              <p14:xfrm>
                <a:off x="7989349" y="4214422"/>
                <a:ext cx="178560" cy="1893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2A1045D-74D3-7B08-2B61-675B4F12C1B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980349" y="4205422"/>
                  <a:ext cx="196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52FDF7B-33BE-3F65-6CD5-B8FC1DEC2E12}"/>
                    </a:ext>
                  </a:extLst>
                </p14:cNvPr>
                <p14:cNvContentPartPr/>
                <p14:nvPr/>
              </p14:nvContentPartPr>
              <p14:xfrm>
                <a:off x="8166469" y="4168342"/>
                <a:ext cx="131040" cy="192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52FDF7B-33BE-3F65-6CD5-B8FC1DEC2E1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157829" y="4159342"/>
                  <a:ext cx="14868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9D0F018E-7776-1B7E-FF92-D81EEE8D5E9A}"/>
                  </a:ext>
                </a:extLst>
              </p14:cNvPr>
              <p14:cNvContentPartPr/>
              <p14:nvPr/>
            </p14:nvContentPartPr>
            <p14:xfrm>
              <a:off x="5012869" y="5144302"/>
              <a:ext cx="812520" cy="8193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9D0F018E-7776-1B7E-FF92-D81EEE8D5E9A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5003869" y="5135302"/>
                <a:ext cx="83016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C36EF571-0E03-97A7-395F-77CD85A0E8F5}"/>
                  </a:ext>
                </a:extLst>
              </p14:cNvPr>
              <p14:cNvContentPartPr/>
              <p14:nvPr/>
            </p14:nvContentPartPr>
            <p14:xfrm>
              <a:off x="630589" y="5795902"/>
              <a:ext cx="142920" cy="3168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C36EF571-0E03-97A7-395F-77CD85A0E8F5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21589" y="5787262"/>
                <a:ext cx="160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C274ABF5-5B7F-C376-8DAF-789194C458A8}"/>
                  </a:ext>
                </a:extLst>
              </p14:cNvPr>
              <p14:cNvContentPartPr/>
              <p14:nvPr/>
            </p14:nvContentPartPr>
            <p14:xfrm>
              <a:off x="899509" y="5985982"/>
              <a:ext cx="73800" cy="17280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C274ABF5-5B7F-C376-8DAF-789194C458A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90509" y="5976982"/>
                <a:ext cx="91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493494AF-675B-DDFA-4FF8-9F2047EA4A63}"/>
                  </a:ext>
                </a:extLst>
              </p14:cNvPr>
              <p14:cNvContentPartPr/>
              <p14:nvPr/>
            </p14:nvContentPartPr>
            <p14:xfrm>
              <a:off x="893029" y="6039982"/>
              <a:ext cx="112320" cy="6984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493494AF-675B-DDFA-4FF8-9F2047EA4A63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884389" y="6030982"/>
                <a:ext cx="129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EF7F64C4-2855-0929-B744-547BB01812C6}"/>
                  </a:ext>
                </a:extLst>
              </p14:cNvPr>
              <p14:cNvContentPartPr/>
              <p14:nvPr/>
            </p14:nvContentPartPr>
            <p14:xfrm>
              <a:off x="1124869" y="6016222"/>
              <a:ext cx="21600" cy="19440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EF7F64C4-2855-0929-B744-547BB01812C6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115869" y="6007222"/>
                <a:ext cx="392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A52C8FF-9546-82DF-6DD8-EF2753697E2C}"/>
                  </a:ext>
                </a:extLst>
              </p14:cNvPr>
              <p14:cNvContentPartPr/>
              <p14:nvPr/>
            </p14:nvContentPartPr>
            <p14:xfrm>
              <a:off x="1195069" y="5941342"/>
              <a:ext cx="163800" cy="22896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A52C8FF-9546-82DF-6DD8-EF2753697E2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186069" y="5932702"/>
                <a:ext cx="1814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1D671823-54A5-EFE8-FEDB-4DEF7ED2420E}"/>
                  </a:ext>
                </a:extLst>
              </p14:cNvPr>
              <p14:cNvContentPartPr/>
              <p14:nvPr/>
            </p14:nvContentPartPr>
            <p14:xfrm>
              <a:off x="1623829" y="5650822"/>
              <a:ext cx="212760" cy="2988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1D671823-54A5-EFE8-FEDB-4DEF7ED2420E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1614829" y="5642182"/>
                <a:ext cx="230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3D960D69-7F39-6FBC-27D5-57C41CD772AD}"/>
                  </a:ext>
                </a:extLst>
              </p14:cNvPr>
              <p14:cNvContentPartPr/>
              <p14:nvPr/>
            </p14:nvContentPartPr>
            <p14:xfrm>
              <a:off x="1622389" y="5675662"/>
              <a:ext cx="231480" cy="28980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3D960D69-7F39-6FBC-27D5-57C41CD772A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1613389" y="5666662"/>
                <a:ext cx="249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69BD9942-0723-1415-DC6C-6402FF0DA917}"/>
                  </a:ext>
                </a:extLst>
              </p14:cNvPr>
              <p14:cNvContentPartPr/>
              <p14:nvPr/>
            </p14:nvContentPartPr>
            <p14:xfrm>
              <a:off x="1620949" y="6103342"/>
              <a:ext cx="12240" cy="1810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69BD9942-0723-1415-DC6C-6402FF0DA917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1612309" y="6094702"/>
                <a:ext cx="29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C1725DA-1ED1-BECE-E791-CAC0674463C8}"/>
                  </a:ext>
                </a:extLst>
              </p14:cNvPr>
              <p14:cNvContentPartPr/>
              <p14:nvPr/>
            </p14:nvContentPartPr>
            <p14:xfrm>
              <a:off x="1700149" y="6113782"/>
              <a:ext cx="101520" cy="15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C1725DA-1ED1-BECE-E791-CAC0674463C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691149" y="6104782"/>
                <a:ext cx="119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CFCD317C-AAAD-F194-AE68-F78508C9C09B}"/>
                  </a:ext>
                </a:extLst>
              </p14:cNvPr>
              <p14:cNvContentPartPr/>
              <p14:nvPr/>
            </p14:nvContentPartPr>
            <p14:xfrm>
              <a:off x="1711309" y="6195142"/>
              <a:ext cx="117000" cy="216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CFCD317C-AAAD-F194-AE68-F78508C9C09B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702669" y="6186502"/>
                <a:ext cx="134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FA55F6F-27ED-CFE8-F4CB-917F7AA8BF1E}"/>
                  </a:ext>
                </a:extLst>
              </p14:cNvPr>
              <p14:cNvContentPartPr/>
              <p14:nvPr/>
            </p14:nvContentPartPr>
            <p14:xfrm>
              <a:off x="1870789" y="6113422"/>
              <a:ext cx="68760" cy="1285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FA55F6F-27ED-CFE8-F4CB-917F7AA8BF1E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1862149" y="6104782"/>
                <a:ext cx="8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21B33D4-461A-EE66-2CBD-235795B31350}"/>
                  </a:ext>
                </a:extLst>
              </p14:cNvPr>
              <p14:cNvContentPartPr/>
              <p14:nvPr/>
            </p14:nvContentPartPr>
            <p14:xfrm>
              <a:off x="1677829" y="5423662"/>
              <a:ext cx="120960" cy="11484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21B33D4-461A-EE66-2CBD-235795B31350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669189" y="5415022"/>
                <a:ext cx="138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6311B7A3-0D81-8205-971F-96D00BD2F535}"/>
                  </a:ext>
                </a:extLst>
              </p14:cNvPr>
              <p14:cNvContentPartPr/>
              <p14:nvPr/>
            </p14:nvContentPartPr>
            <p14:xfrm>
              <a:off x="425749" y="5629582"/>
              <a:ext cx="1105920" cy="72792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6311B7A3-0D81-8205-971F-96D00BD2F535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17109" y="5620582"/>
                <a:ext cx="112356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937F147C-DE21-D42D-4F40-380C948937C2}"/>
                  </a:ext>
                </a:extLst>
              </p14:cNvPr>
              <p14:cNvContentPartPr/>
              <p14:nvPr/>
            </p14:nvContentPartPr>
            <p14:xfrm>
              <a:off x="2047189" y="5924062"/>
              <a:ext cx="340920" cy="572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937F147C-DE21-D42D-4F40-380C948937C2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038549" y="5915422"/>
                <a:ext cx="3585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2" name="Gruppieren 441">
            <a:extLst>
              <a:ext uri="{FF2B5EF4-FFF2-40B4-BE49-F238E27FC236}">
                <a16:creationId xmlns:a16="http://schemas.microsoft.com/office/drawing/2014/main" id="{D7702D86-DA9F-3FD5-24A0-00AFBAFA0229}"/>
              </a:ext>
            </a:extLst>
          </p:cNvPr>
          <p:cNvGrpSpPr/>
          <p:nvPr/>
        </p:nvGrpSpPr>
        <p:grpSpPr>
          <a:xfrm>
            <a:off x="2085349" y="5592502"/>
            <a:ext cx="909000" cy="402840"/>
            <a:chOff x="2085349" y="5592502"/>
            <a:chExt cx="9090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873297-6D20-2152-21B2-158D5AD8EF6C}"/>
                    </a:ext>
                  </a:extLst>
                </p14:cNvPr>
                <p14:cNvContentPartPr/>
                <p14:nvPr/>
              </p14:nvContentPartPr>
              <p14:xfrm>
                <a:off x="2490349" y="5641102"/>
                <a:ext cx="111600" cy="261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873297-6D20-2152-21B2-158D5AD8EF6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481349" y="5632462"/>
                  <a:ext cx="129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0044DA7-AAF2-F1C2-7AA7-818F6EFE03F6}"/>
                    </a:ext>
                  </a:extLst>
                </p14:cNvPr>
                <p14:cNvContentPartPr/>
                <p14:nvPr/>
              </p14:nvContentPartPr>
              <p14:xfrm>
                <a:off x="2713549" y="5721742"/>
                <a:ext cx="116280" cy="777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0044DA7-AAF2-F1C2-7AA7-818F6EFE03F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704549" y="5712742"/>
                  <a:ext cx="133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27DB859-0886-29BD-8FBF-06BA96A3D03C}"/>
                    </a:ext>
                  </a:extLst>
                </p14:cNvPr>
                <p14:cNvContentPartPr/>
                <p14:nvPr/>
              </p14:nvContentPartPr>
              <p14:xfrm>
                <a:off x="2688709" y="5592502"/>
                <a:ext cx="190440" cy="217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27DB859-0886-29BD-8FBF-06BA96A3D03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80069" y="5583502"/>
                  <a:ext cx="208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452FE06-F89E-35CF-0CCC-7C9640DEBF95}"/>
                    </a:ext>
                  </a:extLst>
                </p14:cNvPr>
                <p14:cNvContentPartPr/>
                <p14:nvPr/>
              </p14:nvContentPartPr>
              <p14:xfrm>
                <a:off x="2911189" y="5749102"/>
                <a:ext cx="47160" cy="932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452FE06-F89E-35CF-0CCC-7C9640DEBF9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902189" y="5740462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659A503-DF5B-3EC0-2152-830431EDB2B9}"/>
                    </a:ext>
                  </a:extLst>
                </p14:cNvPr>
                <p14:cNvContentPartPr/>
                <p14:nvPr/>
              </p14:nvContentPartPr>
              <p14:xfrm>
                <a:off x="2937829" y="5613742"/>
                <a:ext cx="6480" cy="36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659A503-DF5B-3EC0-2152-830431EDB2B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29189" y="5604742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420DAE0-B88B-3DC8-B7E3-FEBC282A817C}"/>
                    </a:ext>
                  </a:extLst>
                </p14:cNvPr>
                <p14:cNvContentPartPr/>
                <p14:nvPr/>
              </p14:nvContentPartPr>
              <p14:xfrm>
                <a:off x="2085349" y="5646142"/>
                <a:ext cx="87120" cy="191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420DAE0-B88B-3DC8-B7E3-FEBC282A817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076349" y="5637502"/>
                  <a:ext cx="10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BB5648C-B965-976C-046E-2BA34F9C12B1}"/>
                    </a:ext>
                  </a:extLst>
                </p14:cNvPr>
                <p14:cNvContentPartPr/>
                <p14:nvPr/>
              </p14:nvContentPartPr>
              <p14:xfrm>
                <a:off x="2280109" y="5629222"/>
                <a:ext cx="30960" cy="2196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BB5648C-B965-976C-046E-2BA34F9C12B1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271109" y="5620222"/>
                  <a:ext cx="48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055041E-51F8-A658-5D7C-A1B3EDE6E0BD}"/>
                    </a:ext>
                  </a:extLst>
                </p14:cNvPr>
                <p14:cNvContentPartPr/>
                <p14:nvPr/>
              </p14:nvContentPartPr>
              <p14:xfrm>
                <a:off x="2498269" y="5920462"/>
                <a:ext cx="496080" cy="74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055041E-51F8-A658-5D7C-A1B3EDE6E0B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489629" y="5911822"/>
                  <a:ext cx="5137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07E9CD66-E7B1-92D7-BE73-EB422321D164}"/>
                  </a:ext>
                </a:extLst>
              </p14:cNvPr>
              <p14:cNvContentPartPr/>
              <p14:nvPr/>
            </p14:nvContentPartPr>
            <p14:xfrm>
              <a:off x="7019869" y="5241862"/>
              <a:ext cx="549720" cy="48240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07E9CD66-E7B1-92D7-BE73-EB422321D164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7011229" y="5232862"/>
                <a:ext cx="56736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3D0B7311-1AAB-7C47-EF31-E2756D5CE8F2}"/>
              </a:ext>
            </a:extLst>
          </p:cNvPr>
          <p:cNvGrpSpPr/>
          <p:nvPr/>
        </p:nvGrpSpPr>
        <p:grpSpPr>
          <a:xfrm>
            <a:off x="3250669" y="4187062"/>
            <a:ext cx="2622240" cy="2197440"/>
            <a:chOff x="3250669" y="4187062"/>
            <a:chExt cx="2622240" cy="21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362EAC1-4C95-DC1F-E2A1-51E64DB288AC}"/>
                    </a:ext>
                  </a:extLst>
                </p14:cNvPr>
                <p14:cNvContentPartPr/>
                <p14:nvPr/>
              </p14:nvContentPartPr>
              <p14:xfrm>
                <a:off x="3269029" y="4693942"/>
                <a:ext cx="102240" cy="1958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362EAC1-4C95-DC1F-E2A1-51E64DB288A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60389" y="4684942"/>
                  <a:ext cx="11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4FB57FA-CF23-88D8-5AFD-C6D235D348EE}"/>
                    </a:ext>
                  </a:extLst>
                </p14:cNvPr>
                <p14:cNvContentPartPr/>
                <p14:nvPr/>
              </p14:nvContentPartPr>
              <p14:xfrm>
                <a:off x="3472429" y="4700422"/>
                <a:ext cx="39960" cy="250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4FB57FA-CF23-88D8-5AFD-C6D235D348E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463789" y="4691782"/>
                  <a:ext cx="57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B6A134B-3C53-73E0-5BD5-385FA10EEF6F}"/>
                    </a:ext>
                  </a:extLst>
                </p14:cNvPr>
                <p14:cNvContentPartPr/>
                <p14:nvPr/>
              </p14:nvContentPartPr>
              <p14:xfrm>
                <a:off x="3536869" y="4497742"/>
                <a:ext cx="133920" cy="1684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B6A134B-3C53-73E0-5BD5-385FA10EEF6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528229" y="4489102"/>
                  <a:ext cx="15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E38CBA2-AEEC-6588-4670-B1860C27F5A1}"/>
                    </a:ext>
                  </a:extLst>
                </p14:cNvPr>
                <p14:cNvContentPartPr/>
                <p14:nvPr/>
              </p14:nvContentPartPr>
              <p14:xfrm>
                <a:off x="4133389" y="4399462"/>
                <a:ext cx="58320" cy="599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E38CBA2-AEEC-6588-4670-B1860C27F5A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124749" y="4390822"/>
                  <a:ext cx="759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06D5DB-99D7-718C-104B-0F6A01D61FDC}"/>
                    </a:ext>
                  </a:extLst>
                </p14:cNvPr>
                <p14:cNvContentPartPr/>
                <p14:nvPr/>
              </p14:nvContentPartPr>
              <p14:xfrm>
                <a:off x="4442269" y="4454542"/>
                <a:ext cx="275040" cy="169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06D5DB-99D7-718C-104B-0F6A01D61FD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433269" y="4445542"/>
                  <a:ext cx="29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4A88AF2-936E-02A8-97D1-261766B755CF}"/>
                    </a:ext>
                  </a:extLst>
                </p14:cNvPr>
                <p14:cNvContentPartPr/>
                <p14:nvPr/>
              </p14:nvContentPartPr>
              <p14:xfrm>
                <a:off x="4455949" y="4480822"/>
                <a:ext cx="222120" cy="295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4A88AF2-936E-02A8-97D1-261766B755C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447309" y="4471822"/>
                  <a:ext cx="2397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29A9B92-6179-7E01-9299-DE6FE3AF8AFC}"/>
                    </a:ext>
                  </a:extLst>
                </p14:cNvPr>
                <p14:cNvContentPartPr/>
                <p14:nvPr/>
              </p14:nvContentPartPr>
              <p14:xfrm>
                <a:off x="4378189" y="4931182"/>
                <a:ext cx="38880" cy="133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29A9B92-6179-7E01-9299-DE6FE3AF8AF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369189" y="4922182"/>
                  <a:ext cx="5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0B7C4FF-897C-B4F2-26E2-1593E5C94E41}"/>
                    </a:ext>
                  </a:extLst>
                </p14:cNvPr>
                <p14:cNvContentPartPr/>
                <p14:nvPr/>
              </p14:nvContentPartPr>
              <p14:xfrm>
                <a:off x="4394029" y="4858462"/>
                <a:ext cx="214560" cy="1098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0B7C4FF-897C-B4F2-26E2-1593E5C94E4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385029" y="4849462"/>
                  <a:ext cx="232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54880B8-BA32-3122-A0D3-6F6E0A6BB66F}"/>
                    </a:ext>
                  </a:extLst>
                </p14:cNvPr>
                <p14:cNvContentPartPr/>
                <p14:nvPr/>
              </p14:nvContentPartPr>
              <p14:xfrm>
                <a:off x="4527229" y="5067262"/>
                <a:ext cx="80280" cy="126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54880B8-BA32-3122-A0D3-6F6E0A6BB66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518229" y="5058622"/>
                  <a:ext cx="97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3E8ACD6-8C80-2FEC-6AB0-8B20AB69FF32}"/>
                    </a:ext>
                  </a:extLst>
                </p14:cNvPr>
                <p14:cNvContentPartPr/>
                <p14:nvPr/>
              </p14:nvContentPartPr>
              <p14:xfrm>
                <a:off x="4682389" y="4905622"/>
                <a:ext cx="103320" cy="1558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3E8ACD6-8C80-2FEC-6AB0-8B20AB69FF3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673749" y="4896982"/>
                  <a:ext cx="120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F5D3B2E-DEF3-E582-E78B-DA3163A20642}"/>
                    </a:ext>
                  </a:extLst>
                </p14:cNvPr>
                <p14:cNvContentPartPr/>
                <p14:nvPr/>
              </p14:nvContentPartPr>
              <p14:xfrm>
                <a:off x="4535149" y="4187062"/>
                <a:ext cx="114480" cy="151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F5D3B2E-DEF3-E582-E78B-DA3163A2064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526149" y="4178422"/>
                  <a:ext cx="13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6FB66-20D4-F021-0453-1A4D52627B06}"/>
                    </a:ext>
                  </a:extLst>
                </p14:cNvPr>
                <p14:cNvContentPartPr/>
                <p14:nvPr/>
              </p14:nvContentPartPr>
              <p14:xfrm>
                <a:off x="3250669" y="5698702"/>
                <a:ext cx="123840" cy="338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6FB66-20D4-F021-0453-1A4D52627B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41669" y="5690062"/>
                  <a:ext cx="14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93A63EE-75A1-6FA0-7B81-B29FE1FBE3AA}"/>
                    </a:ext>
                  </a:extLst>
                </p14:cNvPr>
                <p14:cNvContentPartPr/>
                <p14:nvPr/>
              </p14:nvContentPartPr>
              <p14:xfrm>
                <a:off x="3258229" y="5746942"/>
                <a:ext cx="171720" cy="27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93A63EE-75A1-6FA0-7B81-B29FE1FBE3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49589" y="5737942"/>
                  <a:ext cx="18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C14D361-2505-BA69-1570-49E51D3FAA07}"/>
                    </a:ext>
                  </a:extLst>
                </p14:cNvPr>
                <p14:cNvContentPartPr/>
                <p14:nvPr/>
              </p14:nvContentPartPr>
              <p14:xfrm>
                <a:off x="3642349" y="5530222"/>
                <a:ext cx="168840" cy="30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C14D361-2505-BA69-1570-49E51D3FAA0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633349" y="5521222"/>
                  <a:ext cx="18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A043E03-5AE4-18B8-BD1A-757D323F4729}"/>
                    </a:ext>
                  </a:extLst>
                </p14:cNvPr>
                <p14:cNvContentPartPr/>
                <p14:nvPr/>
              </p14:nvContentPartPr>
              <p14:xfrm>
                <a:off x="3649189" y="5575222"/>
                <a:ext cx="192960" cy="281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A043E03-5AE4-18B8-BD1A-757D323F472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640549" y="5566222"/>
                  <a:ext cx="210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CD548E1-0AC7-74C0-3441-BAE1A960C791}"/>
                    </a:ext>
                  </a:extLst>
                </p14:cNvPr>
                <p14:cNvContentPartPr/>
                <p14:nvPr/>
              </p14:nvContentPartPr>
              <p14:xfrm>
                <a:off x="3983629" y="5609062"/>
                <a:ext cx="98280" cy="195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CD548E1-0AC7-74C0-3441-BAE1A960C79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74989" y="5600062"/>
                  <a:ext cx="115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6D8F2F0-27A8-863E-474E-957A81FE4C9B}"/>
                    </a:ext>
                  </a:extLst>
                </p14:cNvPr>
                <p14:cNvContentPartPr/>
                <p14:nvPr/>
              </p14:nvContentPartPr>
              <p14:xfrm>
                <a:off x="4172269" y="5619502"/>
                <a:ext cx="20520" cy="2340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6D8F2F0-27A8-863E-474E-957A81FE4C9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163269" y="5610502"/>
                  <a:ext cx="38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FA11F0D-D8B4-EBF1-257F-7E819B3176FC}"/>
                    </a:ext>
                  </a:extLst>
                </p14:cNvPr>
                <p14:cNvContentPartPr/>
                <p14:nvPr/>
              </p14:nvContentPartPr>
              <p14:xfrm>
                <a:off x="4208629" y="5368942"/>
                <a:ext cx="125640" cy="1879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FA11F0D-D8B4-EBF1-257F-7E819B3176F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199989" y="5360302"/>
                  <a:ext cx="143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C099CD1-5282-D83D-9F92-B5D12555CCBC}"/>
                    </a:ext>
                  </a:extLst>
                </p14:cNvPr>
                <p14:cNvContentPartPr/>
                <p14:nvPr/>
              </p14:nvContentPartPr>
              <p14:xfrm>
                <a:off x="3642709" y="6023422"/>
                <a:ext cx="6480" cy="112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C099CD1-5282-D83D-9F92-B5D12555CCB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3634069" y="6014422"/>
                  <a:ext cx="24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785873A-DFF8-F1EC-76EE-5E28FFAA7FAE}"/>
                    </a:ext>
                  </a:extLst>
                </p14:cNvPr>
                <p14:cNvContentPartPr/>
                <p14:nvPr/>
              </p14:nvContentPartPr>
              <p14:xfrm>
                <a:off x="3733429" y="6015142"/>
                <a:ext cx="46800" cy="90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785873A-DFF8-F1EC-76EE-5E28FFAA7FA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724789" y="6006142"/>
                  <a:ext cx="6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3BDAE4E-58A2-82C9-E543-5040493199E9}"/>
                    </a:ext>
                  </a:extLst>
                </p14:cNvPr>
                <p14:cNvContentPartPr/>
                <p14:nvPr/>
              </p14:nvContentPartPr>
              <p14:xfrm>
                <a:off x="3709669" y="6005782"/>
                <a:ext cx="199800" cy="1454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3BDAE4E-58A2-82C9-E543-5040493199E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701029" y="5996782"/>
                  <a:ext cx="217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74C5B4F-70EF-0153-3CC9-4EEB4340E98E}"/>
                    </a:ext>
                  </a:extLst>
                </p14:cNvPr>
                <p14:cNvContentPartPr/>
                <p14:nvPr/>
              </p14:nvContentPartPr>
              <p14:xfrm>
                <a:off x="3686989" y="5295142"/>
                <a:ext cx="100440" cy="93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74C5B4F-70EF-0153-3CC9-4EEB4340E98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678349" y="5286502"/>
                  <a:ext cx="118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F227E4-8081-7C8F-861F-AC193C0C8AB6}"/>
                    </a:ext>
                  </a:extLst>
                </p14:cNvPr>
                <p14:cNvContentPartPr/>
                <p14:nvPr/>
              </p14:nvContentPartPr>
              <p14:xfrm>
                <a:off x="3382069" y="5109382"/>
                <a:ext cx="1189440" cy="12751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F227E4-8081-7C8F-861F-AC193C0C8AB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373429" y="5100742"/>
                  <a:ext cx="1207080" cy="12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050A594-CB15-F675-2452-8587EE9B4C67}"/>
                    </a:ext>
                  </a:extLst>
                </p14:cNvPr>
                <p14:cNvContentPartPr/>
                <p14:nvPr/>
              </p14:nvContentPartPr>
              <p14:xfrm>
                <a:off x="4734589" y="5630662"/>
                <a:ext cx="134640" cy="288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050A594-CB15-F675-2452-8587EE9B4C6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725589" y="5622022"/>
                  <a:ext cx="152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4B22EA9-9E43-6D20-2917-494DA3A39396}"/>
                    </a:ext>
                  </a:extLst>
                </p14:cNvPr>
                <p14:cNvContentPartPr/>
                <p14:nvPr/>
              </p14:nvContentPartPr>
              <p14:xfrm>
                <a:off x="4710829" y="5747302"/>
                <a:ext cx="158760" cy="244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4B22EA9-9E43-6D20-2917-494DA3A3939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02189" y="5738662"/>
                  <a:ext cx="176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0C2C9E8-02FB-41C1-E78B-ACA85EFAA11F}"/>
                    </a:ext>
                  </a:extLst>
                </p14:cNvPr>
                <p14:cNvContentPartPr/>
                <p14:nvPr/>
              </p14:nvContentPartPr>
              <p14:xfrm>
                <a:off x="5158669" y="5487742"/>
                <a:ext cx="32400" cy="2728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0C2C9E8-02FB-41C1-E78B-ACA85EFAA11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150029" y="5479102"/>
                  <a:ext cx="50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F7A8A77-B971-F8AB-E594-15E2F4035889}"/>
                    </a:ext>
                  </a:extLst>
                </p14:cNvPr>
                <p14:cNvContentPartPr/>
                <p14:nvPr/>
              </p14:nvContentPartPr>
              <p14:xfrm>
                <a:off x="5196469" y="5491342"/>
                <a:ext cx="121680" cy="2743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F7A8A77-B971-F8AB-E594-15E2F403588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87469" y="5482702"/>
                  <a:ext cx="139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0055545-3F08-97CD-9650-105250E59444}"/>
                    </a:ext>
                  </a:extLst>
                </p14:cNvPr>
                <p14:cNvContentPartPr/>
                <p14:nvPr/>
              </p14:nvContentPartPr>
              <p14:xfrm>
                <a:off x="5537389" y="5483062"/>
                <a:ext cx="14760" cy="2674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0055545-3F08-97CD-9650-105250E5944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28749" y="5474422"/>
                  <a:ext cx="32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CE69559-C341-4BCB-C93C-F0E254454FA7}"/>
                    </a:ext>
                  </a:extLst>
                </p14:cNvPr>
                <p14:cNvContentPartPr/>
                <p14:nvPr/>
              </p14:nvContentPartPr>
              <p14:xfrm>
                <a:off x="4948789" y="5253022"/>
                <a:ext cx="924120" cy="8060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CE69559-C341-4BCB-C93C-F0E254454FA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939789" y="5244382"/>
                  <a:ext cx="941760" cy="82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65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6B3F02-C37D-E3F5-A563-62252F5A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90" y="128636"/>
            <a:ext cx="5435775" cy="6444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579B460-FAC9-F442-B57D-0D4E57AF8BAA}"/>
                  </a:ext>
                </a:extLst>
              </p14:cNvPr>
              <p14:cNvContentPartPr/>
              <p14:nvPr/>
            </p14:nvContentPartPr>
            <p14:xfrm>
              <a:off x="10127029" y="591742"/>
              <a:ext cx="256680" cy="1587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579B460-FAC9-F442-B57D-0D4E57AF8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8389" y="582742"/>
                <a:ext cx="274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244854E6-EF94-5B7A-6750-86742836D8B2}"/>
                  </a:ext>
                </a:extLst>
              </p14:cNvPr>
              <p14:cNvContentPartPr/>
              <p14:nvPr/>
            </p14:nvContentPartPr>
            <p14:xfrm>
              <a:off x="8896189" y="718102"/>
              <a:ext cx="1258200" cy="626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244854E6-EF94-5B7A-6750-86742836D8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7549" y="709462"/>
                <a:ext cx="1275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1CDC73B-CFEA-C1BB-7B4D-4DD12909AC1C}"/>
                  </a:ext>
                </a:extLst>
              </p14:cNvPr>
              <p14:cNvContentPartPr/>
              <p14:nvPr/>
            </p14:nvContentPartPr>
            <p14:xfrm>
              <a:off x="9617269" y="390142"/>
              <a:ext cx="781920" cy="379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1CDC73B-CFEA-C1BB-7B4D-4DD12909AC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8629" y="381142"/>
                <a:ext cx="7995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4C8C62D0-38F9-D864-84E1-7C79534F829A}"/>
                  </a:ext>
                </a:extLst>
              </p14:cNvPr>
              <p14:cNvContentPartPr/>
              <p14:nvPr/>
            </p14:nvContentPartPr>
            <p14:xfrm>
              <a:off x="2538949" y="567262"/>
              <a:ext cx="2089080" cy="238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4C8C62D0-38F9-D864-84E1-7C79534F82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9949" y="558262"/>
                <a:ext cx="21067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9840F85-0757-139D-76BA-3E9F6B525AFF}"/>
                  </a:ext>
                </a:extLst>
              </p14:cNvPr>
              <p14:cNvContentPartPr/>
              <p14:nvPr/>
            </p14:nvContentPartPr>
            <p14:xfrm>
              <a:off x="1527349" y="1656982"/>
              <a:ext cx="1107000" cy="12024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9840F85-0757-139D-76BA-3E9F6B525A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8709" y="1647982"/>
                <a:ext cx="1124640" cy="12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3D73371-6FFF-8D4B-D480-DA2C1A585245}"/>
                  </a:ext>
                </a:extLst>
              </p14:cNvPr>
              <p14:cNvContentPartPr/>
              <p14:nvPr/>
            </p14:nvContentPartPr>
            <p14:xfrm>
              <a:off x="4620829" y="1758502"/>
              <a:ext cx="542160" cy="5644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3D73371-6FFF-8D4B-D480-DA2C1A5852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11829" y="1749862"/>
                <a:ext cx="55980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DEABDAEB-449A-D44F-C1B4-C4533D1119B5}"/>
                  </a:ext>
                </a:extLst>
              </p14:cNvPr>
              <p14:cNvContentPartPr/>
              <p14:nvPr/>
            </p14:nvContentPartPr>
            <p14:xfrm>
              <a:off x="6667789" y="713422"/>
              <a:ext cx="702000" cy="12297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DEABDAEB-449A-D44F-C1B4-C4533D1119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9149" y="704782"/>
                <a:ext cx="71964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72A37739-2842-3006-2D9D-206D2E02FCBE}"/>
                  </a:ext>
                </a:extLst>
              </p14:cNvPr>
              <p14:cNvContentPartPr/>
              <p14:nvPr/>
            </p14:nvContentPartPr>
            <p14:xfrm>
              <a:off x="4112869" y="1401742"/>
              <a:ext cx="1140480" cy="13316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72A37739-2842-3006-2D9D-206D2E02FC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03869" y="1392742"/>
                <a:ext cx="1158120" cy="13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3A160EDE-704B-AD24-8172-DCE36F251F78}"/>
                  </a:ext>
                </a:extLst>
              </p14:cNvPr>
              <p14:cNvContentPartPr/>
              <p14:nvPr/>
            </p14:nvContentPartPr>
            <p14:xfrm>
              <a:off x="6789469" y="794062"/>
              <a:ext cx="381240" cy="2948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3A160EDE-704B-AD24-8172-DCE36F251F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80469" y="785062"/>
                <a:ext cx="3988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9D77CB7-79FA-1583-EEB0-9DFBAE454FD2}"/>
                  </a:ext>
                </a:extLst>
              </p14:cNvPr>
              <p14:cNvContentPartPr/>
              <p14:nvPr/>
            </p14:nvContentPartPr>
            <p14:xfrm>
              <a:off x="7182229" y="2512702"/>
              <a:ext cx="96120" cy="1998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9D77CB7-79FA-1583-EEB0-9DFBAE454F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73229" y="2504062"/>
                <a:ext cx="1137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3CADF724-507F-0321-A443-F01E1C3EF7A7}"/>
                  </a:ext>
                </a:extLst>
              </p14:cNvPr>
              <p14:cNvContentPartPr/>
              <p14:nvPr/>
            </p14:nvContentPartPr>
            <p14:xfrm>
              <a:off x="7235509" y="2726542"/>
              <a:ext cx="337680" cy="8568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3CADF724-507F-0321-A443-F01E1C3EF7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26509" y="2717902"/>
                <a:ext cx="355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CD3A49E-45C7-E506-9F91-762C7DE40E19}"/>
                  </a:ext>
                </a:extLst>
              </p14:cNvPr>
              <p14:cNvContentPartPr/>
              <p14:nvPr/>
            </p14:nvContentPartPr>
            <p14:xfrm>
              <a:off x="3208549" y="2625742"/>
              <a:ext cx="758160" cy="114372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CD3A49E-45C7-E506-9F91-762C7DE40E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9909" y="2617102"/>
                <a:ext cx="77580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1796D0BB-A152-C1A0-61BB-5E3A05AA2E5F}"/>
                  </a:ext>
                </a:extLst>
              </p14:cNvPr>
              <p14:cNvContentPartPr/>
              <p14:nvPr/>
            </p14:nvContentPartPr>
            <p14:xfrm>
              <a:off x="6852829" y="4658302"/>
              <a:ext cx="1299240" cy="44964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1796D0BB-A152-C1A0-61BB-5E3A05AA2E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44189" y="4649302"/>
                <a:ext cx="13168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CE245A86-3627-4F95-0241-DFB0DCF88CD3}"/>
                  </a:ext>
                </a:extLst>
              </p14:cNvPr>
              <p14:cNvContentPartPr/>
              <p14:nvPr/>
            </p14:nvContentPartPr>
            <p14:xfrm>
              <a:off x="7305709" y="3779182"/>
              <a:ext cx="857880" cy="97272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CE245A86-3627-4F95-0241-DFB0DCF88CD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97069" y="3770542"/>
                <a:ext cx="87552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C203F788-BA6A-2404-3125-83D729DBC785}"/>
                  </a:ext>
                </a:extLst>
              </p14:cNvPr>
              <p14:cNvContentPartPr/>
              <p14:nvPr/>
            </p14:nvContentPartPr>
            <p14:xfrm>
              <a:off x="2966629" y="5186062"/>
              <a:ext cx="109800" cy="20016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C203F788-BA6A-2404-3125-83D729DBC78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57989" y="5177422"/>
                <a:ext cx="1274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3BB65D49-5347-A1F3-49A1-D7E326A3F462}"/>
                  </a:ext>
                </a:extLst>
              </p14:cNvPr>
              <p14:cNvContentPartPr/>
              <p14:nvPr/>
            </p14:nvContentPartPr>
            <p14:xfrm>
              <a:off x="5929789" y="6646942"/>
              <a:ext cx="518040" cy="58680"/>
            </p14:xfrm>
          </p:contentPart>
        </mc:Choice>
        <mc:Fallback xmlns=""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3BB65D49-5347-A1F3-49A1-D7E326A3F46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0789" y="6637942"/>
                <a:ext cx="535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72456308-C71A-9060-983E-097D878215ED}"/>
                  </a:ext>
                </a:extLst>
              </p14:cNvPr>
              <p14:cNvContentPartPr/>
              <p14:nvPr/>
            </p14:nvContentPartPr>
            <p14:xfrm>
              <a:off x="8680549" y="3160702"/>
              <a:ext cx="626040" cy="75780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72456308-C71A-9060-983E-097D878215E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71549" y="3152062"/>
                <a:ext cx="6436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ABE9FBA1-C2FD-B334-E5BA-7DEE8F3233E1}"/>
                  </a:ext>
                </a:extLst>
              </p14:cNvPr>
              <p14:cNvContentPartPr/>
              <p14:nvPr/>
            </p14:nvContentPartPr>
            <p14:xfrm>
              <a:off x="8708269" y="3196342"/>
              <a:ext cx="551520" cy="771120"/>
            </p14:xfrm>
          </p:contentPart>
        </mc:Choice>
        <mc:Fallback xmlns=""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ABE9FBA1-C2FD-B334-E5BA-7DEE8F3233E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99629" y="3187702"/>
                <a:ext cx="569160" cy="7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197817BD-9A48-FD52-A13A-C41B1DB40256}"/>
              </a:ext>
            </a:extLst>
          </p:cNvPr>
          <p:cNvGrpSpPr/>
          <p:nvPr/>
        </p:nvGrpSpPr>
        <p:grpSpPr>
          <a:xfrm>
            <a:off x="-9851" y="36982"/>
            <a:ext cx="11863800" cy="6566760"/>
            <a:chOff x="-9851" y="36982"/>
            <a:chExt cx="11863800" cy="65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2C2B7EC-C085-4AF7-92C3-B4D0880F9A87}"/>
                    </a:ext>
                  </a:extLst>
                </p14:cNvPr>
                <p14:cNvContentPartPr/>
                <p14:nvPr/>
              </p14:nvContentPartPr>
              <p14:xfrm>
                <a:off x="9102469" y="3260062"/>
                <a:ext cx="84960" cy="14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2C2B7EC-C085-4AF7-92C3-B4D0880F9A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93469" y="3251422"/>
                  <a:ext cx="10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82667D-CFF6-0D34-745A-BC273668B90B}"/>
                    </a:ext>
                  </a:extLst>
                </p14:cNvPr>
                <p14:cNvContentPartPr/>
                <p14:nvPr/>
              </p14:nvContentPartPr>
              <p14:xfrm>
                <a:off x="8944429" y="2873422"/>
                <a:ext cx="185760" cy="272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82667D-CFF6-0D34-745A-BC273668B9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35789" y="2864422"/>
                  <a:ext cx="203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DA7F68-C686-F946-79BA-3DC0776689B9}"/>
                    </a:ext>
                  </a:extLst>
                </p14:cNvPr>
                <p14:cNvContentPartPr/>
                <p14:nvPr/>
              </p14:nvContentPartPr>
              <p14:xfrm>
                <a:off x="9152509" y="2993302"/>
                <a:ext cx="362520" cy="96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DA7F68-C686-F946-79BA-3DC0776689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43509" y="2984302"/>
                  <a:ext cx="38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6D519D8-81DB-7A5D-AF25-F7B04F755066}"/>
                    </a:ext>
                  </a:extLst>
                </p14:cNvPr>
                <p14:cNvContentPartPr/>
                <p14:nvPr/>
              </p14:nvContentPartPr>
              <p14:xfrm>
                <a:off x="9490909" y="2873062"/>
                <a:ext cx="5040" cy="14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6D519D8-81DB-7A5D-AF25-F7B04F7550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82269" y="2864062"/>
                  <a:ext cx="22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08D65EC-34F4-358C-C8C9-3DC5CC6C2F23}"/>
                    </a:ext>
                  </a:extLst>
                </p14:cNvPr>
                <p14:cNvContentPartPr/>
                <p14:nvPr/>
              </p14:nvContentPartPr>
              <p14:xfrm>
                <a:off x="9593149" y="2975302"/>
                <a:ext cx="351720" cy="88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08D65EC-34F4-358C-C8C9-3DC5CC6C2F2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84149" y="2966662"/>
                  <a:ext cx="369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6367A4D-0C77-DD0B-D72B-37A81F07C810}"/>
                    </a:ext>
                  </a:extLst>
                </p14:cNvPr>
                <p14:cNvContentPartPr/>
                <p14:nvPr/>
              </p14:nvContentPartPr>
              <p14:xfrm>
                <a:off x="10009309" y="2974222"/>
                <a:ext cx="92160" cy="69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6367A4D-0C77-DD0B-D72B-37A81F07C81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00669" y="2965222"/>
                  <a:ext cx="1098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7997A0D-17AE-7272-8203-D1F08AF1F7DB}"/>
                    </a:ext>
                  </a:extLst>
                </p14:cNvPr>
                <p14:cNvContentPartPr/>
                <p14:nvPr/>
              </p14:nvContentPartPr>
              <p14:xfrm>
                <a:off x="10150069" y="2970982"/>
                <a:ext cx="150840" cy="85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7997A0D-17AE-7272-8203-D1F08AF1F7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1069" y="2962342"/>
                  <a:ext cx="16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A4DDE4-ACF7-1500-BBE1-8D67778B9FE3}"/>
                    </a:ext>
                  </a:extLst>
                </p14:cNvPr>
                <p14:cNvContentPartPr/>
                <p14:nvPr/>
              </p14:nvContentPartPr>
              <p14:xfrm>
                <a:off x="10431589" y="2694862"/>
                <a:ext cx="187560" cy="329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A4DDE4-ACF7-1500-BBE1-8D67778B9F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22589" y="2686222"/>
                  <a:ext cx="2052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41801FC-FA28-208F-E4B3-C0CF068D3F57}"/>
                    </a:ext>
                  </a:extLst>
                </p14:cNvPr>
                <p14:cNvContentPartPr/>
                <p14:nvPr/>
              </p14:nvContentPartPr>
              <p14:xfrm>
                <a:off x="8895469" y="3481462"/>
                <a:ext cx="111600" cy="224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41801FC-FA28-208F-E4B3-C0CF068D3F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86469" y="3472462"/>
                  <a:ext cx="129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1E14964-F12B-79D4-4600-127512FD4DFC}"/>
                    </a:ext>
                  </a:extLst>
                </p14:cNvPr>
                <p14:cNvContentPartPr/>
                <p14:nvPr/>
              </p14:nvContentPartPr>
              <p14:xfrm>
                <a:off x="8829589" y="3295702"/>
                <a:ext cx="173520" cy="206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1E14964-F12B-79D4-4600-127512FD4D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20949" y="3286702"/>
                  <a:ext cx="191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C2469A2-026B-7D5A-DB41-4CF6DED01AE1}"/>
                    </a:ext>
                  </a:extLst>
                </p14:cNvPr>
                <p14:cNvContentPartPr/>
                <p14:nvPr/>
              </p14:nvContentPartPr>
              <p14:xfrm>
                <a:off x="9178069" y="3571462"/>
                <a:ext cx="152640" cy="19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C2469A2-026B-7D5A-DB41-4CF6DED01A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9429" y="3562822"/>
                  <a:ext cx="170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725DD1-0AD8-C98F-04D8-C6D6D4DC2EDD}"/>
                    </a:ext>
                  </a:extLst>
                </p14:cNvPr>
                <p14:cNvContentPartPr/>
                <p14:nvPr/>
              </p14:nvContentPartPr>
              <p14:xfrm>
                <a:off x="9196789" y="3628342"/>
                <a:ext cx="147240" cy="46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725DD1-0AD8-C98F-04D8-C6D6D4DC2E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88149" y="3619342"/>
                  <a:ext cx="164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9DEC73C-BFB0-A80C-54BD-473231734B87}"/>
                    </a:ext>
                  </a:extLst>
                </p14:cNvPr>
                <p14:cNvContentPartPr/>
                <p14:nvPr/>
              </p14:nvContentPartPr>
              <p14:xfrm>
                <a:off x="10079509" y="3403702"/>
                <a:ext cx="166680" cy="21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9DEC73C-BFB0-A80C-54BD-473231734B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70869" y="3395062"/>
                  <a:ext cx="184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C57815F-8912-9B47-E9BE-2593BE60410F}"/>
                    </a:ext>
                  </a:extLst>
                </p14:cNvPr>
                <p14:cNvContentPartPr/>
                <p14:nvPr/>
              </p14:nvContentPartPr>
              <p14:xfrm>
                <a:off x="10043149" y="3430702"/>
                <a:ext cx="191160" cy="179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C57815F-8912-9B47-E9BE-2593BE60410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34509" y="3422062"/>
                  <a:ext cx="208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6842056-1135-00CE-F8A0-CC0A0A3563C2}"/>
                    </a:ext>
                  </a:extLst>
                </p14:cNvPr>
                <p14:cNvContentPartPr/>
                <p14:nvPr/>
              </p14:nvContentPartPr>
              <p14:xfrm>
                <a:off x="10010029" y="3747142"/>
                <a:ext cx="20520" cy="100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6842056-1135-00CE-F8A0-CC0A0A3563C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1029" y="3738142"/>
                  <a:ext cx="3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9115CC3-F9E5-2BEE-E729-03184475E6F3}"/>
                    </a:ext>
                  </a:extLst>
                </p14:cNvPr>
                <p14:cNvContentPartPr/>
                <p14:nvPr/>
              </p14:nvContentPartPr>
              <p14:xfrm>
                <a:off x="10010029" y="3669742"/>
                <a:ext cx="6120" cy="7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9115CC3-F9E5-2BEE-E729-03184475E6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01029" y="3660742"/>
                  <a:ext cx="23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D1311E7-9D70-1CEA-F832-CD8EE34E9FC4}"/>
                    </a:ext>
                  </a:extLst>
                </p14:cNvPr>
                <p14:cNvContentPartPr/>
                <p14:nvPr/>
              </p14:nvContentPartPr>
              <p14:xfrm>
                <a:off x="10063309" y="3789622"/>
                <a:ext cx="117000" cy="84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D1311E7-9D70-1CEA-F832-CD8EE34E9F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54309" y="3780982"/>
                  <a:ext cx="13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E0026-F2FD-BA6A-0A45-A38DAFDD1377}"/>
                    </a:ext>
                  </a:extLst>
                </p14:cNvPr>
                <p14:cNvContentPartPr/>
                <p14:nvPr/>
              </p14:nvContentPartPr>
              <p14:xfrm>
                <a:off x="10233589" y="3746062"/>
                <a:ext cx="109440" cy="166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E0026-F2FD-BA6A-0A45-A38DAFDD13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24589" y="3737422"/>
                  <a:ext cx="12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A7C9541-3894-8175-E38E-7E08B72E8F65}"/>
                    </a:ext>
                  </a:extLst>
                </p14:cNvPr>
                <p14:cNvContentPartPr/>
                <p14:nvPr/>
              </p14:nvContentPartPr>
              <p14:xfrm>
                <a:off x="10146829" y="3228022"/>
                <a:ext cx="85680" cy="69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A7C9541-3894-8175-E38E-7E08B72E8F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37829" y="3219382"/>
                  <a:ext cx="103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FD39AA6-F318-B990-90CE-AB79168DE701}"/>
                    </a:ext>
                  </a:extLst>
                </p14:cNvPr>
                <p14:cNvContentPartPr/>
                <p14:nvPr/>
              </p14:nvContentPartPr>
              <p14:xfrm>
                <a:off x="10470469" y="3438622"/>
                <a:ext cx="113760" cy="126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FD39AA6-F318-B990-90CE-AB79168DE7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61469" y="3429622"/>
                  <a:ext cx="131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197F3C5-C8CD-B4CA-E2CC-BE8112C70522}"/>
                    </a:ext>
                  </a:extLst>
                </p14:cNvPr>
                <p14:cNvContentPartPr/>
                <p14:nvPr/>
              </p14:nvContentPartPr>
              <p14:xfrm>
                <a:off x="10642549" y="3521422"/>
                <a:ext cx="44640" cy="120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197F3C5-C8CD-B4CA-E2CC-BE8112C705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33909" y="3512782"/>
                  <a:ext cx="62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28E57CB-231E-8BB4-31A2-D9BA9FCD928C}"/>
                    </a:ext>
                  </a:extLst>
                </p14:cNvPr>
                <p14:cNvContentPartPr/>
                <p14:nvPr/>
              </p14:nvContentPartPr>
              <p14:xfrm>
                <a:off x="10693669" y="3466702"/>
                <a:ext cx="1800" cy="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28E57CB-231E-8BB4-31A2-D9BA9FCD92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85029" y="3458062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F2410B-9400-488F-52BB-3444EE293DDF}"/>
                    </a:ext>
                  </a:extLst>
                </p14:cNvPr>
                <p14:cNvContentPartPr/>
                <p14:nvPr/>
              </p14:nvContentPartPr>
              <p14:xfrm>
                <a:off x="10811749" y="3477142"/>
                <a:ext cx="153720" cy="26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F2410B-9400-488F-52BB-3444EE293D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03109" y="3468142"/>
                  <a:ext cx="171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A2A5D6-869C-7A10-4054-D5032F342E7B}"/>
                    </a:ext>
                  </a:extLst>
                </p14:cNvPr>
                <p14:cNvContentPartPr/>
                <p14:nvPr/>
              </p14:nvContentPartPr>
              <p14:xfrm>
                <a:off x="11012269" y="3423502"/>
                <a:ext cx="154080" cy="173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A2A5D6-869C-7A10-4054-D5032F342E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03269" y="3414862"/>
                  <a:ext cx="171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523E5B0-C180-83BB-F792-7CAE2E3FEE20}"/>
                    </a:ext>
                  </a:extLst>
                </p14:cNvPr>
                <p14:cNvContentPartPr/>
                <p14:nvPr/>
              </p14:nvContentPartPr>
              <p14:xfrm>
                <a:off x="11026669" y="3336742"/>
                <a:ext cx="144720" cy="57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523E5B0-C180-83BB-F792-7CAE2E3FEE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17669" y="3328102"/>
                  <a:ext cx="162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49C164-BFA8-9431-9E8E-97EA575C8703}"/>
                    </a:ext>
                  </a:extLst>
                </p14:cNvPr>
                <p14:cNvContentPartPr/>
                <p14:nvPr/>
              </p14:nvContentPartPr>
              <p14:xfrm>
                <a:off x="11185789" y="3288142"/>
                <a:ext cx="135360" cy="344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49C164-BFA8-9431-9E8E-97EA575C87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77149" y="3279502"/>
                  <a:ext cx="153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DCC17F4-C8FB-9C98-C717-8E54A1253D77}"/>
                    </a:ext>
                  </a:extLst>
                </p14:cNvPr>
                <p14:cNvContentPartPr/>
                <p14:nvPr/>
              </p14:nvContentPartPr>
              <p14:xfrm>
                <a:off x="10385509" y="3348982"/>
                <a:ext cx="106920" cy="3463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DCC17F4-C8FB-9C98-C717-8E54A1253D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76509" y="3339982"/>
                  <a:ext cx="1245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B5FA31-B2F0-9C9D-41A1-A0A68D1B5ADD}"/>
                    </a:ext>
                  </a:extLst>
                </p14:cNvPr>
                <p14:cNvContentPartPr/>
                <p14:nvPr/>
              </p14:nvContentPartPr>
              <p14:xfrm>
                <a:off x="11363989" y="3108502"/>
                <a:ext cx="107640" cy="145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B5FA31-B2F0-9C9D-41A1-A0A68D1B5A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54989" y="3099502"/>
                  <a:ext cx="125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7549F3-744E-DC5E-65CC-558C25DB88CD}"/>
                    </a:ext>
                  </a:extLst>
                </p14:cNvPr>
                <p14:cNvContentPartPr/>
                <p14:nvPr/>
              </p14:nvContentPartPr>
              <p14:xfrm>
                <a:off x="10280029" y="778222"/>
                <a:ext cx="45000" cy="194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7549F3-744E-DC5E-65CC-558C25DB88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71029" y="769222"/>
                  <a:ext cx="6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647A26-8B0A-0540-733D-5D68E745DB89}"/>
                    </a:ext>
                  </a:extLst>
                </p14:cNvPr>
                <p14:cNvContentPartPr/>
                <p14:nvPr/>
              </p14:nvContentPartPr>
              <p14:xfrm>
                <a:off x="10205869" y="698302"/>
                <a:ext cx="154800" cy="120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647A26-8B0A-0540-733D-5D68E745DB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97229" y="689302"/>
                  <a:ext cx="172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FDD759E-4502-5C49-D713-32863D2BB31A}"/>
                    </a:ext>
                  </a:extLst>
                </p14:cNvPr>
                <p14:cNvContentPartPr/>
                <p14:nvPr/>
              </p14:nvContentPartPr>
              <p14:xfrm>
                <a:off x="9762709" y="1257742"/>
                <a:ext cx="142920" cy="234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FDD759E-4502-5C49-D713-32863D2BB31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54069" y="1248742"/>
                  <a:ext cx="160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8A50681-B291-759A-49C3-A22AB0AC90A1}"/>
                    </a:ext>
                  </a:extLst>
                </p14:cNvPr>
                <p14:cNvContentPartPr/>
                <p14:nvPr/>
              </p14:nvContentPartPr>
              <p14:xfrm>
                <a:off x="9691069" y="1079542"/>
                <a:ext cx="227520" cy="226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8A50681-B291-759A-49C3-A22AB0AC90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82429" y="1070542"/>
                  <a:ext cx="245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7187703-F0B6-EB31-10FB-526A94264819}"/>
                    </a:ext>
                  </a:extLst>
                </p14:cNvPr>
                <p14:cNvContentPartPr/>
                <p14:nvPr/>
              </p14:nvContentPartPr>
              <p14:xfrm>
                <a:off x="9995629" y="1029502"/>
                <a:ext cx="57960" cy="159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7187703-F0B6-EB31-10FB-526A942648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86989" y="1020502"/>
                  <a:ext cx="75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4F0D6E9-8F33-5C7E-7ECD-B4E3807BEC38}"/>
                    </a:ext>
                  </a:extLst>
                </p14:cNvPr>
                <p14:cNvContentPartPr/>
                <p14:nvPr/>
              </p14:nvContentPartPr>
              <p14:xfrm>
                <a:off x="10185349" y="1305982"/>
                <a:ext cx="13320" cy="2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4F0D6E9-8F33-5C7E-7ECD-B4E3807BEC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76709" y="1296982"/>
                  <a:ext cx="3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0A55289-8304-57FC-BA95-2DFD184EA210}"/>
                    </a:ext>
                  </a:extLst>
                </p14:cNvPr>
                <p14:cNvContentPartPr/>
                <p14:nvPr/>
              </p14:nvContentPartPr>
              <p14:xfrm>
                <a:off x="10191469" y="1263142"/>
                <a:ext cx="223920" cy="153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0A55289-8304-57FC-BA95-2DFD184EA2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82829" y="1254142"/>
                  <a:ext cx="241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5B60-506E-83C4-A1BA-106B196908CB}"/>
                    </a:ext>
                  </a:extLst>
                </p14:cNvPr>
                <p14:cNvContentPartPr/>
                <p14:nvPr/>
              </p14:nvContentPartPr>
              <p14:xfrm>
                <a:off x="10322509" y="1361782"/>
                <a:ext cx="123840" cy="21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5B60-506E-83C4-A1BA-106B196908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13869" y="1352782"/>
                  <a:ext cx="141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787FBC4-D8E8-B045-D58B-8678455575E8}"/>
                    </a:ext>
                  </a:extLst>
                </p14:cNvPr>
                <p14:cNvContentPartPr/>
                <p14:nvPr/>
              </p14:nvContentPartPr>
              <p14:xfrm>
                <a:off x="10680349" y="1089262"/>
                <a:ext cx="170280" cy="23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787FBC4-D8E8-B045-D58B-8678455575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671349" y="1080262"/>
                  <a:ext cx="187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7A9820-41A2-AAC2-08EE-E36E3567A875}"/>
                    </a:ext>
                  </a:extLst>
                </p14:cNvPr>
                <p14:cNvContentPartPr/>
                <p14:nvPr/>
              </p14:nvContentPartPr>
              <p14:xfrm>
                <a:off x="10826509" y="1147582"/>
                <a:ext cx="302040" cy="15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7A9820-41A2-AAC2-08EE-E36E3567A8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17509" y="1138582"/>
                  <a:ext cx="31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01271B-ABCF-C6BE-395F-CE994AA3D28F}"/>
                    </a:ext>
                  </a:extLst>
                </p14:cNvPr>
                <p14:cNvContentPartPr/>
                <p14:nvPr/>
              </p14:nvContentPartPr>
              <p14:xfrm>
                <a:off x="11118469" y="1011862"/>
                <a:ext cx="9000" cy="2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01271B-ABCF-C6BE-395F-CE994AA3D2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109469" y="1002862"/>
                  <a:ext cx="26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0DEFA9F-E615-3BA0-FEFD-3C7A02BE105B}"/>
                    </a:ext>
                  </a:extLst>
                </p14:cNvPr>
                <p14:cNvContentPartPr/>
                <p14:nvPr/>
              </p14:nvContentPartPr>
              <p14:xfrm>
                <a:off x="11220709" y="1130302"/>
                <a:ext cx="276120" cy="74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0DEFA9F-E615-3BA0-FEFD-3C7A02BE10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12069" y="1121302"/>
                  <a:ext cx="293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F154375-E7D0-9B88-2343-7B7E96D1C7F2}"/>
                    </a:ext>
                  </a:extLst>
                </p14:cNvPr>
                <p14:cNvContentPartPr/>
                <p14:nvPr/>
              </p14:nvContentPartPr>
              <p14:xfrm>
                <a:off x="11558389" y="1079182"/>
                <a:ext cx="56160" cy="103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F154375-E7D0-9B88-2343-7B7E96D1C7F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49389" y="1070542"/>
                  <a:ext cx="73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569A3F-93DA-E789-DB3C-17CA1D3DB3C5}"/>
                    </a:ext>
                  </a:extLst>
                </p14:cNvPr>
                <p14:cNvContentPartPr/>
                <p14:nvPr/>
              </p14:nvContentPartPr>
              <p14:xfrm>
                <a:off x="11663509" y="1055062"/>
                <a:ext cx="133200" cy="13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569A3F-93DA-E789-DB3C-17CA1D3DB3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54869" y="1046062"/>
                  <a:ext cx="150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C31618-CF2A-4689-BB6D-8F41D048E043}"/>
                    </a:ext>
                  </a:extLst>
                </p14:cNvPr>
                <p14:cNvContentPartPr/>
                <p14:nvPr/>
              </p14:nvContentPartPr>
              <p14:xfrm>
                <a:off x="10556149" y="789382"/>
                <a:ext cx="213480" cy="138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C31618-CF2A-4689-BB6D-8F41D048E0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47509" y="780382"/>
                  <a:ext cx="23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55ECDE-FF78-55B2-B058-BFB7E652ACDB}"/>
                    </a:ext>
                  </a:extLst>
                </p14:cNvPr>
                <p14:cNvContentPartPr/>
                <p14:nvPr/>
              </p14:nvContentPartPr>
              <p14:xfrm>
                <a:off x="10750549" y="798742"/>
                <a:ext cx="99720" cy="109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55ECDE-FF78-55B2-B058-BFB7E652AC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1549" y="789742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FB0A6C-8DF6-7B4C-9BA4-9DC27DFD6349}"/>
                    </a:ext>
                  </a:extLst>
                </p14:cNvPr>
                <p14:cNvContentPartPr/>
                <p14:nvPr/>
              </p14:nvContentPartPr>
              <p14:xfrm>
                <a:off x="10915429" y="684262"/>
                <a:ext cx="100440" cy="187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FB0A6C-8DF6-7B4C-9BA4-9DC27DFD63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06789" y="675262"/>
                  <a:ext cx="11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11C251-CE7B-24A7-ECC9-8B34CBED81B0}"/>
                    </a:ext>
                  </a:extLst>
                </p14:cNvPr>
                <p14:cNvContentPartPr/>
                <p14:nvPr/>
              </p14:nvContentPartPr>
              <p14:xfrm>
                <a:off x="11096509" y="728182"/>
                <a:ext cx="12240" cy="63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11C251-CE7B-24A7-ECC9-8B34CBED81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87869" y="719182"/>
                  <a:ext cx="2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7085AAE-7F46-9A14-73EE-2903FE999B0C}"/>
                    </a:ext>
                  </a:extLst>
                </p14:cNvPr>
                <p14:cNvContentPartPr/>
                <p14:nvPr/>
              </p14:nvContentPartPr>
              <p14:xfrm>
                <a:off x="11113789" y="624502"/>
                <a:ext cx="172800" cy="151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7085AAE-7F46-9A14-73EE-2903FE999B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04789" y="615502"/>
                  <a:ext cx="190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D93AF1-33F9-8AB6-4F50-9129F3DCE1C1}"/>
                    </a:ext>
                  </a:extLst>
                </p14:cNvPr>
                <p14:cNvContentPartPr/>
                <p14:nvPr/>
              </p14:nvContentPartPr>
              <p14:xfrm>
                <a:off x="11337349" y="681382"/>
                <a:ext cx="61560" cy="76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D93AF1-33F9-8AB6-4F50-9129F3DCE1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28709" y="672382"/>
                  <a:ext cx="79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4EB84A0-5D78-FB46-9AD9-DBA7B98B648D}"/>
                    </a:ext>
                  </a:extLst>
                </p14:cNvPr>
                <p14:cNvContentPartPr/>
                <p14:nvPr/>
              </p14:nvContentPartPr>
              <p14:xfrm>
                <a:off x="11445709" y="658342"/>
                <a:ext cx="92520" cy="81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4EB84A0-5D78-FB46-9AD9-DBA7B98B64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37069" y="649342"/>
                  <a:ext cx="110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CC7FD3-0556-B42D-A6E5-9ACAD7057A91}"/>
                    </a:ext>
                  </a:extLst>
                </p14:cNvPr>
                <p14:cNvContentPartPr/>
                <p14:nvPr/>
              </p14:nvContentPartPr>
              <p14:xfrm>
                <a:off x="11546149" y="532342"/>
                <a:ext cx="191160" cy="177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CC7FD3-0556-B42D-A6E5-9ACAD7057A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37509" y="523702"/>
                  <a:ext cx="20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EAF836-CD3D-4460-D59E-7EBD60D2D874}"/>
                    </a:ext>
                  </a:extLst>
                </p14:cNvPr>
                <p14:cNvContentPartPr/>
                <p14:nvPr/>
              </p14:nvContentPartPr>
              <p14:xfrm>
                <a:off x="10619149" y="948502"/>
                <a:ext cx="615960" cy="265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EAF836-CD3D-4460-D59E-7EBD60D2D8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10509" y="939502"/>
                  <a:ext cx="633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45E8B6C-DC48-9F33-6BE7-1BE31D48C4EB}"/>
                    </a:ext>
                  </a:extLst>
                </p14:cNvPr>
                <p14:cNvContentPartPr/>
                <p14:nvPr/>
              </p14:nvContentPartPr>
              <p14:xfrm>
                <a:off x="9889429" y="1659862"/>
                <a:ext cx="325080" cy="537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45E8B6C-DC48-9F33-6BE7-1BE31D48C4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80789" y="1651222"/>
                  <a:ext cx="3427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F8BB34D-BD85-7F61-E9FF-CEC05343FDFB}"/>
                    </a:ext>
                  </a:extLst>
                </p14:cNvPr>
                <p14:cNvContentPartPr/>
                <p14:nvPr/>
              </p14:nvContentPartPr>
              <p14:xfrm>
                <a:off x="10468309" y="1800262"/>
                <a:ext cx="208080" cy="10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F8BB34D-BD85-7F61-E9FF-CEC05343FDF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59669" y="1791262"/>
                  <a:ext cx="22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A700033-BC40-5CA1-0F77-C4B0A9DCC88B}"/>
                    </a:ext>
                  </a:extLst>
                </p14:cNvPr>
                <p14:cNvContentPartPr/>
                <p14:nvPr/>
              </p14:nvContentPartPr>
              <p14:xfrm>
                <a:off x="10729309" y="1719982"/>
                <a:ext cx="210240" cy="125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A700033-BC40-5CA1-0F77-C4B0A9DCC8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20669" y="1711342"/>
                  <a:ext cx="22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A9EF759-9B4B-45DF-BD15-82AAD22174CA}"/>
                    </a:ext>
                  </a:extLst>
                </p14:cNvPr>
                <p14:cNvContentPartPr/>
                <p14:nvPr/>
              </p14:nvContentPartPr>
              <p14:xfrm>
                <a:off x="10976989" y="1557262"/>
                <a:ext cx="146520" cy="228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A9EF759-9B4B-45DF-BD15-82AAD22174C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68349" y="1548622"/>
                  <a:ext cx="164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BE57BB1-C69F-EB55-B445-F9E8A925DD35}"/>
                    </a:ext>
                  </a:extLst>
                </p14:cNvPr>
                <p14:cNvContentPartPr/>
                <p14:nvPr/>
              </p14:nvContentPartPr>
              <p14:xfrm>
                <a:off x="11062669" y="1677502"/>
                <a:ext cx="43560" cy="111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BE57BB1-C69F-EB55-B445-F9E8A925DD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53669" y="1668502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70E52F-851C-3354-0B4E-2AC4FBCE1139}"/>
                    </a:ext>
                  </a:extLst>
                </p14:cNvPr>
                <p14:cNvContentPartPr/>
                <p14:nvPr/>
              </p14:nvContentPartPr>
              <p14:xfrm>
                <a:off x="11168869" y="1462222"/>
                <a:ext cx="282600" cy="305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70E52F-851C-3354-0B4E-2AC4FBCE11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60229" y="1453582"/>
                  <a:ext cx="300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4CFED8-ED36-A011-E7EF-3B2C391A1889}"/>
                    </a:ext>
                  </a:extLst>
                </p14:cNvPr>
                <p14:cNvContentPartPr/>
                <p14:nvPr/>
              </p14:nvContentPartPr>
              <p14:xfrm>
                <a:off x="10287229" y="2334502"/>
                <a:ext cx="132840" cy="204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4CFED8-ED36-A011-E7EF-3B2C391A188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78229" y="2325862"/>
                  <a:ext cx="150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23F992-E629-72B2-94E8-519685D07F29}"/>
                    </a:ext>
                  </a:extLst>
                </p14:cNvPr>
                <p14:cNvContentPartPr/>
                <p14:nvPr/>
              </p14:nvContentPartPr>
              <p14:xfrm>
                <a:off x="10481989" y="2180062"/>
                <a:ext cx="165240" cy="23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23F992-E629-72B2-94E8-519685D07F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72989" y="2171062"/>
                  <a:ext cx="182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820A28-8E81-C868-B500-919D9BC88EFF}"/>
                    </a:ext>
                  </a:extLst>
                </p14:cNvPr>
                <p14:cNvContentPartPr/>
                <p14:nvPr/>
              </p14:nvContentPartPr>
              <p14:xfrm>
                <a:off x="10707349" y="2197702"/>
                <a:ext cx="319320" cy="17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820A28-8E81-C868-B500-919D9BC88E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98709" y="2188702"/>
                  <a:ext cx="336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96A0BFF-466D-9E26-920B-9F87E0793A13}"/>
                    </a:ext>
                  </a:extLst>
                </p14:cNvPr>
                <p14:cNvContentPartPr/>
                <p14:nvPr/>
              </p14:nvContentPartPr>
              <p14:xfrm>
                <a:off x="11104429" y="2151262"/>
                <a:ext cx="121320" cy="177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96A0BFF-466D-9E26-920B-9F87E0793A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95789" y="2142622"/>
                  <a:ext cx="138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06A089-D3FB-1F64-96D2-33A691843FDA}"/>
                    </a:ext>
                  </a:extLst>
                </p14:cNvPr>
                <p14:cNvContentPartPr/>
                <p14:nvPr/>
              </p14:nvContentPartPr>
              <p14:xfrm>
                <a:off x="10505749" y="444862"/>
                <a:ext cx="1348200" cy="659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06A089-D3FB-1F64-96D2-33A691843F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96749" y="435862"/>
                  <a:ext cx="13658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122102E-3DD3-D589-D2A4-8C0627386234}"/>
                    </a:ext>
                  </a:extLst>
                </p14:cNvPr>
                <p14:cNvContentPartPr/>
                <p14:nvPr/>
              </p14:nvContentPartPr>
              <p14:xfrm>
                <a:off x="9030829" y="904222"/>
                <a:ext cx="1492560" cy="1984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122102E-3DD3-D589-D2A4-8C06273862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21829" y="895582"/>
                  <a:ext cx="1510200" cy="20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70C68E3-BB90-93B7-5E9E-59C75D0C3E6D}"/>
                    </a:ext>
                  </a:extLst>
                </p14:cNvPr>
                <p14:cNvContentPartPr/>
                <p14:nvPr/>
              </p14:nvContentPartPr>
              <p14:xfrm>
                <a:off x="9475069" y="2757862"/>
                <a:ext cx="140760" cy="352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70C68E3-BB90-93B7-5E9E-59C75D0C3E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66069" y="2749222"/>
                  <a:ext cx="158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DB1C2A6-7F57-460C-FF9A-78079B161254}"/>
                    </a:ext>
                  </a:extLst>
                </p14:cNvPr>
                <p14:cNvContentPartPr/>
                <p14:nvPr/>
              </p14:nvContentPartPr>
              <p14:xfrm>
                <a:off x="9525469" y="2994742"/>
                <a:ext cx="215640" cy="203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DB1C2A6-7F57-460C-FF9A-78079B1612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16829" y="2985742"/>
                  <a:ext cx="233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AF7C26-9E9E-4171-1C09-EC37DE6628B1}"/>
                    </a:ext>
                  </a:extLst>
                </p14:cNvPr>
                <p14:cNvContentPartPr/>
                <p14:nvPr/>
              </p14:nvContentPartPr>
              <p14:xfrm>
                <a:off x="9549229" y="3292102"/>
                <a:ext cx="167040" cy="198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AF7C26-9E9E-4171-1C09-EC37DE6628B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40229" y="3283102"/>
                  <a:ext cx="18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2CF3E0-27BF-008D-0FE2-52602B0AA46F}"/>
                    </a:ext>
                  </a:extLst>
                </p14:cNvPr>
                <p14:cNvContentPartPr/>
                <p14:nvPr/>
              </p14:nvContentPartPr>
              <p14:xfrm>
                <a:off x="9464989" y="3460582"/>
                <a:ext cx="399960" cy="158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2CF3E0-27BF-008D-0FE2-52602B0AA46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55989" y="3451942"/>
                  <a:ext cx="417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BC39B1E-C1C0-24D4-2A97-ED0761D2C280}"/>
                    </a:ext>
                  </a:extLst>
                </p14:cNvPr>
                <p14:cNvContentPartPr/>
                <p14:nvPr/>
              </p14:nvContentPartPr>
              <p14:xfrm>
                <a:off x="9448429" y="3707542"/>
                <a:ext cx="112320" cy="143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BC39B1E-C1C0-24D4-2A97-ED0761D2C28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39789" y="3698902"/>
                  <a:ext cx="129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4DC88A9-27C6-DFC2-3419-33A0919C50D1}"/>
                    </a:ext>
                  </a:extLst>
                </p14:cNvPr>
                <p14:cNvContentPartPr/>
                <p14:nvPr/>
              </p14:nvContentPartPr>
              <p14:xfrm>
                <a:off x="9592429" y="3756142"/>
                <a:ext cx="123840" cy="29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4DC88A9-27C6-DFC2-3419-33A0919C50D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83789" y="3747502"/>
                  <a:ext cx="14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9C498DE-4180-6735-4263-10DB5C454AC8}"/>
                    </a:ext>
                  </a:extLst>
                </p14:cNvPr>
                <p14:cNvContentPartPr/>
                <p14:nvPr/>
              </p14:nvContentPartPr>
              <p14:xfrm>
                <a:off x="9736429" y="3601702"/>
                <a:ext cx="153720" cy="245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9C498DE-4180-6735-4263-10DB5C454A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27789" y="3592702"/>
                  <a:ext cx="171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26434E6-0F13-EA63-779F-8BA3DDE6976E}"/>
                    </a:ext>
                  </a:extLst>
                </p14:cNvPr>
                <p14:cNvContentPartPr/>
                <p14:nvPr/>
              </p14:nvContentPartPr>
              <p14:xfrm>
                <a:off x="9299749" y="3204262"/>
                <a:ext cx="715320" cy="857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26434E6-0F13-EA63-779F-8BA3DDE697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91109" y="3195262"/>
                  <a:ext cx="732960" cy="8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C41D14F-FB27-608D-430B-2F1D10B4055B}"/>
                    </a:ext>
                  </a:extLst>
                </p14:cNvPr>
                <p14:cNvContentPartPr/>
                <p14:nvPr/>
              </p14:nvContentPartPr>
              <p14:xfrm>
                <a:off x="8785669" y="361342"/>
                <a:ext cx="352080" cy="578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C41D14F-FB27-608D-430B-2F1D10B405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76669" y="352702"/>
                  <a:ext cx="36972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6158BBE-15E1-B634-81B3-0F466B555436}"/>
                    </a:ext>
                  </a:extLst>
                </p14:cNvPr>
                <p14:cNvContentPartPr/>
                <p14:nvPr/>
              </p14:nvContentPartPr>
              <p14:xfrm>
                <a:off x="5165869" y="1223542"/>
                <a:ext cx="98640" cy="120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6158BBE-15E1-B634-81B3-0F466B55543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57229" y="1214902"/>
                  <a:ext cx="11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3BC23B7-FC95-26A1-35DC-6959D284DDF6}"/>
                    </a:ext>
                  </a:extLst>
                </p14:cNvPr>
                <p14:cNvContentPartPr/>
                <p14:nvPr/>
              </p14:nvContentPartPr>
              <p14:xfrm>
                <a:off x="5323909" y="1191502"/>
                <a:ext cx="91440" cy="94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3BC23B7-FC95-26A1-35DC-6959D284DD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15269" y="1182502"/>
                  <a:ext cx="10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41C7BE8-C014-3B02-9705-75A5776EA917}"/>
                    </a:ext>
                  </a:extLst>
                </p14:cNvPr>
                <p14:cNvContentPartPr/>
                <p14:nvPr/>
              </p14:nvContentPartPr>
              <p14:xfrm>
                <a:off x="5564389" y="1082422"/>
                <a:ext cx="16920" cy="110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41C7BE8-C014-3B02-9705-75A5776EA9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55389" y="1073782"/>
                  <a:ext cx="34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ED576B8-E53A-EC12-81BE-74FF9E304D0A}"/>
                    </a:ext>
                  </a:extLst>
                </p14:cNvPr>
                <p14:cNvContentPartPr/>
                <p14:nvPr/>
              </p14:nvContentPartPr>
              <p14:xfrm>
                <a:off x="5518309" y="1040662"/>
                <a:ext cx="120960" cy="194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ED576B8-E53A-EC12-81BE-74FF9E304D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09669" y="1032022"/>
                  <a:ext cx="138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B1E1E55-A9DC-9680-6E9A-E87B4FB65C9F}"/>
                    </a:ext>
                  </a:extLst>
                </p14:cNvPr>
                <p14:cNvContentPartPr/>
                <p14:nvPr/>
              </p14:nvContentPartPr>
              <p14:xfrm>
                <a:off x="5646829" y="1094302"/>
                <a:ext cx="87120" cy="907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B1E1E55-A9DC-9680-6E9A-E87B4FB65C9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38189" y="1085662"/>
                  <a:ext cx="104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D6181D6-3112-B7F0-E298-F2F951DCA1A6}"/>
                    </a:ext>
                  </a:extLst>
                </p14:cNvPr>
                <p14:cNvContentPartPr/>
                <p14:nvPr/>
              </p14:nvContentPartPr>
              <p14:xfrm>
                <a:off x="5785429" y="987022"/>
                <a:ext cx="146160" cy="153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D6181D6-3112-B7F0-E298-F2F951DCA1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76789" y="978382"/>
                  <a:ext cx="163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8DE903C-847D-192C-3A6A-0C954074BD0F}"/>
                    </a:ext>
                  </a:extLst>
                </p14:cNvPr>
                <p14:cNvContentPartPr/>
                <p14:nvPr/>
              </p14:nvContentPartPr>
              <p14:xfrm>
                <a:off x="5944549" y="980182"/>
                <a:ext cx="210600" cy="1371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8DE903C-847D-192C-3A6A-0C954074BD0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35909" y="971182"/>
                  <a:ext cx="228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45B2CE8-1455-BDBC-8150-E49F6759ACDD}"/>
                    </a:ext>
                  </a:extLst>
                </p14:cNvPr>
                <p14:cNvContentPartPr/>
                <p14:nvPr/>
              </p14:nvContentPartPr>
              <p14:xfrm>
                <a:off x="6099709" y="965062"/>
                <a:ext cx="80280" cy="95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45B2CE8-1455-BDBC-8150-E49F6759AC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91069" y="956062"/>
                  <a:ext cx="97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55A6F0E-0E66-A9B7-49F9-B14AFA4E6C7C}"/>
                    </a:ext>
                  </a:extLst>
                </p14:cNvPr>
                <p14:cNvContentPartPr/>
                <p14:nvPr/>
              </p14:nvContentPartPr>
              <p14:xfrm>
                <a:off x="6840589" y="1162342"/>
                <a:ext cx="190800" cy="17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55A6F0E-0E66-A9B7-49F9-B14AFA4E6C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31949" y="1153342"/>
                  <a:ext cx="20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7089EDB-CA1B-D680-0B32-8ACA690EC0F3}"/>
                    </a:ext>
                  </a:extLst>
                </p14:cNvPr>
                <p14:cNvContentPartPr/>
                <p14:nvPr/>
              </p14:nvContentPartPr>
              <p14:xfrm>
                <a:off x="6837709" y="1191502"/>
                <a:ext cx="181800" cy="178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7089EDB-CA1B-D680-0B32-8ACA690EC0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29069" y="1182502"/>
                  <a:ext cx="19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575C1CD-920A-C0F4-6AAC-E5EED514226A}"/>
                    </a:ext>
                  </a:extLst>
                </p14:cNvPr>
                <p14:cNvContentPartPr/>
                <p14:nvPr/>
              </p14:nvContentPartPr>
              <p14:xfrm>
                <a:off x="6784789" y="1510102"/>
                <a:ext cx="27720" cy="1224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575C1CD-920A-C0F4-6AAC-E5EED514226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75789" y="1501462"/>
                  <a:ext cx="45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4D5D824-D5D5-FFE6-801B-0CA58B770C2F}"/>
                    </a:ext>
                  </a:extLst>
                </p14:cNvPr>
                <p14:cNvContentPartPr/>
                <p14:nvPr/>
              </p14:nvContentPartPr>
              <p14:xfrm>
                <a:off x="6799189" y="1433422"/>
                <a:ext cx="11160" cy="19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4D5D824-D5D5-FFE6-801B-0CA58B770C2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90189" y="1424422"/>
                  <a:ext cx="2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09799DE-737B-E93A-2D63-60E14603C07D}"/>
                    </a:ext>
                  </a:extLst>
                </p14:cNvPr>
                <p14:cNvContentPartPr/>
                <p14:nvPr/>
              </p14:nvContentPartPr>
              <p14:xfrm>
                <a:off x="6861469" y="1550062"/>
                <a:ext cx="85320" cy="15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09799DE-737B-E93A-2D63-60E14603C0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52829" y="1541062"/>
                  <a:ext cx="102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C4BE0D0-3653-8C4C-9AE2-A044DBC93124}"/>
                    </a:ext>
                  </a:extLst>
                </p14:cNvPr>
                <p14:cNvContentPartPr/>
                <p14:nvPr/>
              </p14:nvContentPartPr>
              <p14:xfrm>
                <a:off x="6849949" y="1607302"/>
                <a:ext cx="86040" cy="14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C4BE0D0-3653-8C4C-9AE2-A044DBC9312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41309" y="1598302"/>
                  <a:ext cx="10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ADED598-F6CC-90EF-DBC5-ED42B8FA98BC}"/>
                    </a:ext>
                  </a:extLst>
                </p14:cNvPr>
                <p14:cNvContentPartPr/>
                <p14:nvPr/>
              </p14:nvContentPartPr>
              <p14:xfrm>
                <a:off x="6982429" y="1449262"/>
                <a:ext cx="114480" cy="181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ADED598-F6CC-90EF-DBC5-ED42B8FA98B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73429" y="1440262"/>
                  <a:ext cx="132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08A10AA-F41D-05EF-DC66-6034E2685EC0}"/>
                    </a:ext>
                  </a:extLst>
                </p14:cNvPr>
                <p14:cNvContentPartPr/>
                <p14:nvPr/>
              </p14:nvContentPartPr>
              <p14:xfrm>
                <a:off x="6887389" y="873982"/>
                <a:ext cx="110520" cy="132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08A10AA-F41D-05EF-DC66-6034E2685EC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78749" y="865342"/>
                  <a:ext cx="12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50550AC-D254-9AAB-CEC8-3305D8600B35}"/>
                    </a:ext>
                  </a:extLst>
                </p14:cNvPr>
                <p14:cNvContentPartPr/>
                <p14:nvPr/>
              </p14:nvContentPartPr>
              <p14:xfrm>
                <a:off x="6942469" y="936622"/>
                <a:ext cx="41040" cy="1281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50550AC-D254-9AAB-CEC8-3305D8600B3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33829" y="927622"/>
                  <a:ext cx="58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D281D53-7D70-37F8-8D8F-7D8CAB58EF90}"/>
                    </a:ext>
                  </a:extLst>
                </p14:cNvPr>
                <p14:cNvContentPartPr/>
                <p14:nvPr/>
              </p14:nvContentPartPr>
              <p14:xfrm>
                <a:off x="7183309" y="1182862"/>
                <a:ext cx="115560" cy="101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D281D53-7D70-37F8-8D8F-7D8CAB58EF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74309" y="1174222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81CBF4F-EB1A-62A1-BC7E-60954CEFEAE9}"/>
                    </a:ext>
                  </a:extLst>
                </p14:cNvPr>
                <p14:cNvContentPartPr/>
                <p14:nvPr/>
              </p14:nvContentPartPr>
              <p14:xfrm>
                <a:off x="7165669" y="1157302"/>
                <a:ext cx="136800" cy="151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81CBF4F-EB1A-62A1-BC7E-60954CEFEA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57029" y="1148302"/>
                  <a:ext cx="154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B0E53C7-11BE-0B69-DC88-34294014A6B7}"/>
                    </a:ext>
                  </a:extLst>
                </p14:cNvPr>
                <p14:cNvContentPartPr/>
                <p14:nvPr/>
              </p14:nvContentPartPr>
              <p14:xfrm>
                <a:off x="7478149" y="1176382"/>
                <a:ext cx="166320" cy="18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B0E53C7-11BE-0B69-DC88-34294014A6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69149" y="1167742"/>
                  <a:ext cx="183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9A8B72C-D749-29A9-E8F0-DCF3C9694822}"/>
                    </a:ext>
                  </a:extLst>
                </p14:cNvPr>
                <p14:cNvContentPartPr/>
                <p14:nvPr/>
              </p14:nvContentPartPr>
              <p14:xfrm>
                <a:off x="7484629" y="1238302"/>
                <a:ext cx="125640" cy="298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9A8B72C-D749-29A9-E8F0-DCF3C96948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75989" y="1229662"/>
                  <a:ext cx="14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F07A22B-8181-7A84-2551-8646A087E1BD}"/>
                    </a:ext>
                  </a:extLst>
                </p14:cNvPr>
                <p14:cNvContentPartPr/>
                <p14:nvPr/>
              </p14:nvContentPartPr>
              <p14:xfrm>
                <a:off x="7722229" y="1029862"/>
                <a:ext cx="152280" cy="268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F07A22B-8181-7A84-2551-8646A087E1B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13229" y="1020862"/>
                  <a:ext cx="169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58CC87F-CBAC-07A0-C123-264043E49A9B}"/>
                    </a:ext>
                  </a:extLst>
                </p14:cNvPr>
                <p14:cNvContentPartPr/>
                <p14:nvPr/>
              </p14:nvContentPartPr>
              <p14:xfrm>
                <a:off x="8019949" y="1096102"/>
                <a:ext cx="54000" cy="158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58CC87F-CBAC-07A0-C123-264043E49A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10949" y="1087102"/>
                  <a:ext cx="71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4A13FAD-66DE-D825-5A7C-4248E300CA9D}"/>
                    </a:ext>
                  </a:extLst>
                </p14:cNvPr>
                <p14:cNvContentPartPr/>
                <p14:nvPr/>
              </p14:nvContentPartPr>
              <p14:xfrm>
                <a:off x="7978549" y="1165222"/>
                <a:ext cx="154800" cy="14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4A13FAD-66DE-D825-5A7C-4248E300CA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69909" y="1156222"/>
                  <a:ext cx="172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CE375FB-8060-5EA3-55BF-6A44585B5A57}"/>
                    </a:ext>
                  </a:extLst>
                </p14:cNvPr>
                <p14:cNvContentPartPr/>
                <p14:nvPr/>
              </p14:nvContentPartPr>
              <p14:xfrm>
                <a:off x="8200309" y="1006822"/>
                <a:ext cx="131400" cy="194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CE375FB-8060-5EA3-55BF-6A44585B5A5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91669" y="998182"/>
                  <a:ext cx="14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A927E46-3DA3-22B8-4DC6-07AC7C4814BE}"/>
                    </a:ext>
                  </a:extLst>
                </p14:cNvPr>
                <p14:cNvContentPartPr/>
                <p14:nvPr/>
              </p14:nvContentPartPr>
              <p14:xfrm>
                <a:off x="8353309" y="1038142"/>
                <a:ext cx="147960" cy="1900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A927E46-3DA3-22B8-4DC6-07AC7C4814B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44309" y="1029502"/>
                  <a:ext cx="165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0AD9571-6780-BE1F-3E5D-0F236FF53A2F}"/>
                    </a:ext>
                  </a:extLst>
                </p14:cNvPr>
                <p14:cNvContentPartPr/>
                <p14:nvPr/>
              </p14:nvContentPartPr>
              <p14:xfrm>
                <a:off x="8553469" y="985942"/>
                <a:ext cx="107280" cy="17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0AD9571-6780-BE1F-3E5D-0F236FF53A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44469" y="977302"/>
                  <a:ext cx="124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BD9BE9F-1D26-8329-162A-01D9B1F74F78}"/>
                    </a:ext>
                  </a:extLst>
                </p14:cNvPr>
                <p14:cNvContentPartPr/>
                <p14:nvPr/>
              </p14:nvContentPartPr>
              <p14:xfrm>
                <a:off x="8703949" y="1004662"/>
                <a:ext cx="70920" cy="189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BD9BE9F-1D26-8329-162A-01D9B1F74F7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95309" y="995662"/>
                  <a:ext cx="88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17BEFC9-C761-0B8F-B289-53CBE63B63ED}"/>
                    </a:ext>
                  </a:extLst>
                </p14:cNvPr>
                <p14:cNvContentPartPr/>
                <p14:nvPr/>
              </p14:nvContentPartPr>
              <p14:xfrm>
                <a:off x="8678389" y="990622"/>
                <a:ext cx="283680" cy="182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17BEFC9-C761-0B8F-B289-53CBE63B63E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69389" y="981622"/>
                  <a:ext cx="301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1C43339-097D-4C32-7570-196FC0845F91}"/>
                    </a:ext>
                  </a:extLst>
                </p14:cNvPr>
                <p14:cNvContentPartPr/>
                <p14:nvPr/>
              </p14:nvContentPartPr>
              <p14:xfrm>
                <a:off x="7339909" y="1760662"/>
                <a:ext cx="208800" cy="2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1C43339-097D-4C32-7570-196FC0845F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30909" y="1751662"/>
                  <a:ext cx="226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2822FB6-9140-480D-7C21-6C6A11B83095}"/>
                    </a:ext>
                  </a:extLst>
                </p14:cNvPr>
                <p14:cNvContentPartPr/>
                <p14:nvPr/>
              </p14:nvContentPartPr>
              <p14:xfrm>
                <a:off x="7350709" y="1880182"/>
                <a:ext cx="191880" cy="18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2822FB6-9140-480D-7C21-6C6A11B8309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41709" y="1871542"/>
                  <a:ext cx="20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D7B2D5F-1CA3-EBCD-7B5C-EDCA4671221B}"/>
                    </a:ext>
                  </a:extLst>
                </p14:cNvPr>
                <p14:cNvContentPartPr/>
                <p14:nvPr/>
              </p14:nvContentPartPr>
              <p14:xfrm>
                <a:off x="7624669" y="1573102"/>
                <a:ext cx="125640" cy="1969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D7B2D5F-1CA3-EBCD-7B5C-EDCA4671221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16029" y="1564102"/>
                  <a:ext cx="14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D2B18F4-1677-F8EF-6F0F-CE5D1FC653F4}"/>
                    </a:ext>
                  </a:extLst>
                </p14:cNvPr>
                <p14:cNvContentPartPr/>
                <p14:nvPr/>
              </p14:nvContentPartPr>
              <p14:xfrm>
                <a:off x="7725109" y="1678582"/>
                <a:ext cx="31680" cy="198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D2B18F4-1677-F8EF-6F0F-CE5D1FC653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16469" y="1669582"/>
                  <a:ext cx="49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768BEC4-3CB8-4254-248A-23E42DD806DB}"/>
                    </a:ext>
                  </a:extLst>
                </p14:cNvPr>
                <p14:cNvContentPartPr/>
                <p14:nvPr/>
              </p14:nvContentPartPr>
              <p14:xfrm>
                <a:off x="7898629" y="1723222"/>
                <a:ext cx="23040" cy="421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768BEC4-3CB8-4254-248A-23E42DD806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89629" y="171458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FA610C72-B49D-0C10-41C6-726FB39127C4}"/>
                    </a:ext>
                  </a:extLst>
                </p14:cNvPr>
                <p14:cNvContentPartPr/>
                <p14:nvPr/>
              </p14:nvContentPartPr>
              <p14:xfrm>
                <a:off x="8013469" y="1622062"/>
                <a:ext cx="166680" cy="2070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FA610C72-B49D-0C10-41C6-726FB39127C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04469" y="1613422"/>
                  <a:ext cx="184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7319AE2-D4C1-0A5E-05F3-7F6021A58B53}"/>
                    </a:ext>
                  </a:extLst>
                </p14:cNvPr>
                <p14:cNvContentPartPr/>
                <p14:nvPr/>
              </p14:nvContentPartPr>
              <p14:xfrm>
                <a:off x="8288509" y="1648702"/>
                <a:ext cx="174600" cy="61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7319AE2-D4C1-0A5E-05F3-7F6021A58B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79869" y="1639702"/>
                  <a:ext cx="19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DDEC65-1AD7-91B6-2C03-20904970FB25}"/>
                    </a:ext>
                  </a:extLst>
                </p14:cNvPr>
                <p14:cNvContentPartPr/>
                <p14:nvPr/>
              </p14:nvContentPartPr>
              <p14:xfrm>
                <a:off x="8344309" y="1707742"/>
                <a:ext cx="107280" cy="154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DDEC65-1AD7-91B6-2C03-20904970FB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35669" y="1699102"/>
                  <a:ext cx="12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C212FE-F2C6-7051-C5B8-A2451E90D44F}"/>
                    </a:ext>
                  </a:extLst>
                </p14:cNvPr>
                <p14:cNvContentPartPr/>
                <p14:nvPr/>
              </p14:nvContentPartPr>
              <p14:xfrm>
                <a:off x="8516029" y="1527382"/>
                <a:ext cx="268560" cy="301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C212FE-F2C6-7051-C5B8-A2451E90D4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7029" y="1518382"/>
                  <a:ext cx="286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989E13B-BFDB-3E16-72ED-ABB332AB26E7}"/>
                    </a:ext>
                  </a:extLst>
                </p14:cNvPr>
                <p14:cNvContentPartPr/>
                <p14:nvPr/>
              </p14:nvContentPartPr>
              <p14:xfrm>
                <a:off x="7601269" y="901702"/>
                <a:ext cx="331560" cy="514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989E13B-BFDB-3E16-72ED-ABB332AB26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92629" y="892702"/>
                  <a:ext cx="3492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B2A5262-3BDF-5AF2-EE06-C511436AD480}"/>
                    </a:ext>
                  </a:extLst>
                </p14:cNvPr>
                <p14:cNvContentPartPr/>
                <p14:nvPr/>
              </p14:nvContentPartPr>
              <p14:xfrm>
                <a:off x="7094389" y="1097542"/>
                <a:ext cx="292680" cy="3394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B2A5262-3BDF-5AF2-EE06-C511436AD48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85389" y="1088542"/>
                  <a:ext cx="310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4A66D60-9C10-FDBF-95BF-7311C793BC13}"/>
                    </a:ext>
                  </a:extLst>
                </p14:cNvPr>
                <p14:cNvContentPartPr/>
                <p14:nvPr/>
              </p14:nvContentPartPr>
              <p14:xfrm>
                <a:off x="2786269" y="3195982"/>
                <a:ext cx="154440" cy="25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4A66D60-9C10-FDBF-95BF-7311C793BC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77269" y="3186982"/>
                  <a:ext cx="172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9B3FD03-A929-54BF-F6D5-A8DA6F3CC32C}"/>
                    </a:ext>
                  </a:extLst>
                </p14:cNvPr>
                <p14:cNvContentPartPr/>
                <p14:nvPr/>
              </p14:nvContentPartPr>
              <p14:xfrm>
                <a:off x="4111429" y="2991862"/>
                <a:ext cx="12600" cy="1861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9B3FD03-A929-54BF-F6D5-A8DA6F3CC32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02429" y="2982862"/>
                  <a:ext cx="30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7573AAF-F004-B342-1E73-D4185B34E071}"/>
                    </a:ext>
                  </a:extLst>
                </p14:cNvPr>
                <p14:cNvContentPartPr/>
                <p14:nvPr/>
              </p14:nvContentPartPr>
              <p14:xfrm>
                <a:off x="4060309" y="3055222"/>
                <a:ext cx="126000" cy="136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7573AAF-F004-B342-1E73-D4185B34E0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51669" y="3046222"/>
                  <a:ext cx="143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1F7613A-218E-3799-273A-F9121DC6959D}"/>
                    </a:ext>
                  </a:extLst>
                </p14:cNvPr>
                <p14:cNvContentPartPr/>
                <p14:nvPr/>
              </p14:nvContentPartPr>
              <p14:xfrm>
                <a:off x="4340389" y="2977822"/>
                <a:ext cx="134280" cy="1436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1F7613A-218E-3799-273A-F9121DC6959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31389" y="2969182"/>
                  <a:ext cx="151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6D84D20-5548-193A-C786-37A8E3640EB8}"/>
                    </a:ext>
                  </a:extLst>
                </p14:cNvPr>
                <p14:cNvContentPartPr/>
                <p14:nvPr/>
              </p14:nvContentPartPr>
              <p14:xfrm>
                <a:off x="4583389" y="2926702"/>
                <a:ext cx="150840" cy="186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6D84D20-5548-193A-C786-37A8E3640EB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74389" y="2918062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326960C-9268-80CB-966F-BA1C178FAA0A}"/>
                    </a:ext>
                  </a:extLst>
                </p14:cNvPr>
                <p14:cNvContentPartPr/>
                <p14:nvPr/>
              </p14:nvContentPartPr>
              <p14:xfrm>
                <a:off x="4588429" y="2893942"/>
                <a:ext cx="172440" cy="28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326960C-9268-80CB-966F-BA1C178FAA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79789" y="2885302"/>
                  <a:ext cx="190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7DB4C27-094B-2D37-3BA8-E74B302F596A}"/>
                    </a:ext>
                  </a:extLst>
                </p14:cNvPr>
                <p14:cNvContentPartPr/>
                <p14:nvPr/>
              </p14:nvContentPartPr>
              <p14:xfrm>
                <a:off x="4782829" y="2764702"/>
                <a:ext cx="139320" cy="1364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7DB4C27-094B-2D37-3BA8-E74B302F596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74189" y="2755702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3F1755A-F517-6EC7-F3C3-8D2FA5EADB1A}"/>
                    </a:ext>
                  </a:extLst>
                </p14:cNvPr>
                <p14:cNvContentPartPr/>
                <p14:nvPr/>
              </p14:nvContentPartPr>
              <p14:xfrm>
                <a:off x="3321229" y="3501622"/>
                <a:ext cx="17640" cy="92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3F1755A-F517-6EC7-F3C3-8D2FA5EADB1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12589" y="3492622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2ADDCC6-8DD5-D4B0-9BBE-16CBF87E7404}"/>
                    </a:ext>
                  </a:extLst>
                </p14:cNvPr>
                <p14:cNvContentPartPr/>
                <p14:nvPr/>
              </p14:nvContentPartPr>
              <p14:xfrm>
                <a:off x="3328069" y="3418462"/>
                <a:ext cx="41040" cy="50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2ADDCC6-8DD5-D4B0-9BBE-16CBF87E74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19069" y="3409462"/>
                  <a:ext cx="58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A937AFC-44DA-84F0-4719-E034B81EAB85}"/>
                    </a:ext>
                  </a:extLst>
                </p14:cNvPr>
                <p14:cNvContentPartPr/>
                <p14:nvPr/>
              </p14:nvContentPartPr>
              <p14:xfrm>
                <a:off x="3417349" y="3459142"/>
                <a:ext cx="102600" cy="864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A937AFC-44DA-84F0-4719-E034B81EAB8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08349" y="3450142"/>
                  <a:ext cx="120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128336A-D75E-27C6-1B71-98BD7206CECA}"/>
                    </a:ext>
                  </a:extLst>
                </p14:cNvPr>
                <p14:cNvContentPartPr/>
                <p14:nvPr/>
              </p14:nvContentPartPr>
              <p14:xfrm>
                <a:off x="3592309" y="3381022"/>
                <a:ext cx="64080" cy="1191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128336A-D75E-27C6-1B71-98BD7206CE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83309" y="3372382"/>
                  <a:ext cx="81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91451BB-6E75-B809-C77E-EBC8B5C4960B}"/>
                    </a:ext>
                  </a:extLst>
                </p14:cNvPr>
                <p14:cNvContentPartPr/>
                <p14:nvPr/>
              </p14:nvContentPartPr>
              <p14:xfrm>
                <a:off x="3039709" y="3017782"/>
                <a:ext cx="101520" cy="245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91451BB-6E75-B809-C77E-EBC8B5C4960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031069" y="3009142"/>
                  <a:ext cx="119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E774FB1-3D93-E173-348A-E53A74099AF5}"/>
                    </a:ext>
                  </a:extLst>
                </p14:cNvPr>
                <p14:cNvContentPartPr/>
                <p14:nvPr/>
              </p14:nvContentPartPr>
              <p14:xfrm>
                <a:off x="3198829" y="3062422"/>
                <a:ext cx="71640" cy="180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E774FB1-3D93-E173-348A-E53A74099AF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189829" y="3053782"/>
                  <a:ext cx="89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D777C05-DAC7-5875-FB43-70122F5D5DA6}"/>
                    </a:ext>
                  </a:extLst>
                </p14:cNvPr>
                <p14:cNvContentPartPr/>
                <p14:nvPr/>
              </p14:nvContentPartPr>
              <p14:xfrm>
                <a:off x="3193789" y="3007702"/>
                <a:ext cx="99720" cy="252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D777C05-DAC7-5875-FB43-70122F5D5D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84789" y="2999062"/>
                  <a:ext cx="11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5026431-847C-4CF3-D2B6-57F22A009DB3}"/>
                    </a:ext>
                  </a:extLst>
                </p14:cNvPr>
                <p14:cNvContentPartPr/>
                <p14:nvPr/>
              </p14:nvContentPartPr>
              <p14:xfrm>
                <a:off x="3369109" y="2929942"/>
                <a:ext cx="152640" cy="482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5026431-847C-4CF3-D2B6-57F22A009DB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60469" y="2920942"/>
                  <a:ext cx="170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691EC20-4ADF-2F47-989B-41B98C492EE3}"/>
                    </a:ext>
                  </a:extLst>
                </p14:cNvPr>
                <p14:cNvContentPartPr/>
                <p14:nvPr/>
              </p14:nvContentPartPr>
              <p14:xfrm>
                <a:off x="3348949" y="2963062"/>
                <a:ext cx="219960" cy="313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691EC20-4ADF-2F47-989B-41B98C492EE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39949" y="2954422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D28B487-26AB-895B-EEED-5FE952B95B7A}"/>
                    </a:ext>
                  </a:extLst>
                </p14:cNvPr>
                <p14:cNvContentPartPr/>
                <p14:nvPr/>
              </p14:nvContentPartPr>
              <p14:xfrm>
                <a:off x="3401869" y="2773342"/>
                <a:ext cx="60120" cy="763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D28B487-26AB-895B-EEED-5FE952B95B7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92869" y="2764702"/>
                  <a:ext cx="77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150FC90-4576-5B04-09C5-96B95C13D07A}"/>
                    </a:ext>
                  </a:extLst>
                </p14:cNvPr>
                <p14:cNvContentPartPr/>
                <p14:nvPr/>
              </p14:nvContentPartPr>
              <p14:xfrm>
                <a:off x="3651709" y="2938582"/>
                <a:ext cx="66960" cy="168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150FC90-4576-5B04-09C5-96B95C13D0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42709" y="2929942"/>
                  <a:ext cx="84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BAA05BA-7708-9580-09AF-8DBBD4DB6196}"/>
                    </a:ext>
                  </a:extLst>
                </p14:cNvPr>
                <p14:cNvContentPartPr/>
                <p14:nvPr/>
              </p14:nvContentPartPr>
              <p14:xfrm>
                <a:off x="3784189" y="2928502"/>
                <a:ext cx="56880" cy="228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BAA05BA-7708-9580-09AF-8DBBD4DB619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75549" y="2919862"/>
                  <a:ext cx="74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056AA4B-E375-35AA-23F7-DC4FBBCB934F}"/>
                    </a:ext>
                  </a:extLst>
                </p14:cNvPr>
                <p14:cNvContentPartPr/>
                <p14:nvPr/>
              </p14:nvContentPartPr>
              <p14:xfrm>
                <a:off x="1953949" y="3056662"/>
                <a:ext cx="77760" cy="2970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056AA4B-E375-35AA-23F7-DC4FBBCB934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44949" y="3047662"/>
                  <a:ext cx="95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3883DDE-2153-C0F8-DF5C-25DB06D81504}"/>
                    </a:ext>
                  </a:extLst>
                </p14:cNvPr>
                <p14:cNvContentPartPr/>
                <p14:nvPr/>
              </p14:nvContentPartPr>
              <p14:xfrm>
                <a:off x="2018389" y="3062422"/>
                <a:ext cx="118440" cy="2322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3883DDE-2153-C0F8-DF5C-25DB06D8150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009749" y="3053422"/>
                  <a:ext cx="136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CA95ABE-2948-1E85-A94B-7C012B99FEF9}"/>
                    </a:ext>
                  </a:extLst>
                </p14:cNvPr>
                <p14:cNvContentPartPr/>
                <p14:nvPr/>
              </p14:nvContentPartPr>
              <p14:xfrm>
                <a:off x="2287669" y="3043702"/>
                <a:ext cx="28800" cy="254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CA95ABE-2948-1E85-A94B-7C012B99FEF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79029" y="3035062"/>
                  <a:ext cx="46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FE08C18-3D86-39E1-2783-E18384025817}"/>
                    </a:ext>
                  </a:extLst>
                </p14:cNvPr>
                <p14:cNvContentPartPr/>
                <p14:nvPr/>
              </p14:nvContentPartPr>
              <p14:xfrm>
                <a:off x="2226109" y="3005182"/>
                <a:ext cx="158760" cy="162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FE08C18-3D86-39E1-2783-E183840258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17109" y="2996542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B5AA16D-A952-A626-C228-2816B547BD75}"/>
                    </a:ext>
                  </a:extLst>
                </p14:cNvPr>
                <p14:cNvContentPartPr/>
                <p14:nvPr/>
              </p14:nvContentPartPr>
              <p14:xfrm>
                <a:off x="2218189" y="3318382"/>
                <a:ext cx="129240" cy="313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B5AA16D-A952-A626-C228-2816B547BD7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09189" y="3309382"/>
                  <a:ext cx="146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58E90A4-8F90-F8AD-1C8A-B9481E843AC2}"/>
                    </a:ext>
                  </a:extLst>
                </p14:cNvPr>
                <p14:cNvContentPartPr/>
                <p14:nvPr/>
              </p14:nvContentPartPr>
              <p14:xfrm>
                <a:off x="1443469" y="3287422"/>
                <a:ext cx="196920" cy="478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58E90A4-8F90-F8AD-1C8A-B9481E843AC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34829" y="3278422"/>
                  <a:ext cx="214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2975393-872E-B65B-9C11-353501352CDD}"/>
                    </a:ext>
                  </a:extLst>
                </p14:cNvPr>
                <p14:cNvContentPartPr/>
                <p14:nvPr/>
              </p14:nvContentPartPr>
              <p14:xfrm>
                <a:off x="1466149" y="3203182"/>
                <a:ext cx="165600" cy="50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2975393-872E-B65B-9C11-353501352CD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57509" y="3194182"/>
                  <a:ext cx="18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3AA8A3B-7E03-155E-D6BA-26123D142E97}"/>
                    </a:ext>
                  </a:extLst>
                </p14:cNvPr>
                <p14:cNvContentPartPr/>
                <p14:nvPr/>
              </p14:nvContentPartPr>
              <p14:xfrm>
                <a:off x="6855349" y="2515222"/>
                <a:ext cx="218880" cy="594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3AA8A3B-7E03-155E-D6BA-26123D142E9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46349" y="2506222"/>
                  <a:ext cx="236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F324305-89F0-627B-AF4A-D6F0F5D7EC14}"/>
                    </a:ext>
                  </a:extLst>
                </p14:cNvPr>
                <p14:cNvContentPartPr/>
                <p14:nvPr/>
              </p14:nvContentPartPr>
              <p14:xfrm>
                <a:off x="6873709" y="2582542"/>
                <a:ext cx="171720" cy="21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F324305-89F0-627B-AF4A-D6F0F5D7EC1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64709" y="2573542"/>
                  <a:ext cx="18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09B3DF3-1551-505E-E1A4-2360D882D655}"/>
                    </a:ext>
                  </a:extLst>
                </p14:cNvPr>
                <p14:cNvContentPartPr/>
                <p14:nvPr/>
              </p14:nvContentPartPr>
              <p14:xfrm>
                <a:off x="7329109" y="2512702"/>
                <a:ext cx="155160" cy="155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09B3DF3-1551-505E-E1A4-2360D882D6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320109" y="2504062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CEB856C-991D-437A-7730-3CA19463634F}"/>
                    </a:ext>
                  </a:extLst>
                </p14:cNvPr>
                <p14:cNvContentPartPr/>
                <p14:nvPr/>
              </p14:nvContentPartPr>
              <p14:xfrm>
                <a:off x="7356829" y="2552302"/>
                <a:ext cx="82440" cy="673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CEB856C-991D-437A-7730-3CA1946363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47829" y="2543302"/>
                  <a:ext cx="100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B91F697-7C9C-301A-427D-9B4588E719C1}"/>
                    </a:ext>
                  </a:extLst>
                </p14:cNvPr>
                <p14:cNvContentPartPr/>
                <p14:nvPr/>
              </p14:nvContentPartPr>
              <p14:xfrm>
                <a:off x="7503349" y="2497222"/>
                <a:ext cx="38520" cy="139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B91F697-7C9C-301A-427D-9B4588E719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94349" y="2488582"/>
                  <a:ext cx="5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933EA7-C120-2F5A-14BB-C2FFE113FECA}"/>
                    </a:ext>
                  </a:extLst>
                </p14:cNvPr>
                <p14:cNvContentPartPr/>
                <p14:nvPr/>
              </p14:nvContentPartPr>
              <p14:xfrm>
                <a:off x="6818989" y="2960182"/>
                <a:ext cx="42480" cy="957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933EA7-C120-2F5A-14BB-C2FFE113FEC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09989" y="2951182"/>
                  <a:ext cx="60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B29F0D2-4501-CADE-A41E-F211CDC64B3E}"/>
                    </a:ext>
                  </a:extLst>
                </p14:cNvPr>
                <p14:cNvContentPartPr/>
                <p14:nvPr/>
              </p14:nvContentPartPr>
              <p14:xfrm>
                <a:off x="6844549" y="2853262"/>
                <a:ext cx="14760" cy="244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B29F0D2-4501-CADE-A41E-F211CDC64B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35549" y="2844622"/>
                  <a:ext cx="3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994F4A-E206-7BF9-2234-97D81D1F0C66}"/>
                    </a:ext>
                  </a:extLst>
                </p14:cNvPr>
                <p14:cNvContentPartPr/>
                <p14:nvPr/>
              </p14:nvContentPartPr>
              <p14:xfrm>
                <a:off x="6898189" y="2937862"/>
                <a:ext cx="117360" cy="684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994F4A-E206-7BF9-2234-97D81D1F0C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89189" y="2929222"/>
                  <a:ext cx="135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F742BB8-D2A3-89FC-AC64-50E4CB4B47F4}"/>
                    </a:ext>
                  </a:extLst>
                </p14:cNvPr>
                <p14:cNvContentPartPr/>
                <p14:nvPr/>
              </p14:nvContentPartPr>
              <p14:xfrm>
                <a:off x="7043269" y="2894302"/>
                <a:ext cx="69480" cy="1306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F742BB8-D2A3-89FC-AC64-50E4CB4B47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34269" y="2885302"/>
                  <a:ext cx="87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FF633AB-41E1-DB9E-A2CE-0FE1ECEFA817}"/>
                    </a:ext>
                  </a:extLst>
                </p14:cNvPr>
                <p14:cNvContentPartPr/>
                <p14:nvPr/>
              </p14:nvContentPartPr>
              <p14:xfrm>
                <a:off x="6925189" y="2288422"/>
                <a:ext cx="99360" cy="119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FF633AB-41E1-DB9E-A2CE-0FE1ECEFA81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16189" y="2279782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4197025-4353-D4DB-58B5-E19AAF45447A}"/>
                    </a:ext>
                  </a:extLst>
                </p14:cNvPr>
                <p14:cNvContentPartPr/>
                <p14:nvPr/>
              </p14:nvContentPartPr>
              <p14:xfrm>
                <a:off x="6996829" y="2329462"/>
                <a:ext cx="40680" cy="126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4197025-4353-D4DB-58B5-E19AAF4544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87829" y="2320822"/>
                  <a:ext cx="58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7B8E29D-9DD5-8F07-E7DB-C7F444A6DB1E}"/>
                    </a:ext>
                  </a:extLst>
                </p14:cNvPr>
                <p14:cNvContentPartPr/>
                <p14:nvPr/>
              </p14:nvContentPartPr>
              <p14:xfrm>
                <a:off x="6681109" y="2108782"/>
                <a:ext cx="584280" cy="49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7B8E29D-9DD5-8F07-E7DB-C7F444A6DB1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72109" y="2100142"/>
                  <a:ext cx="6019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872B4E4-9344-5899-6648-39E731A1E357}"/>
                    </a:ext>
                  </a:extLst>
                </p14:cNvPr>
                <p14:cNvContentPartPr/>
                <p14:nvPr/>
              </p14:nvContentPartPr>
              <p14:xfrm>
                <a:off x="6624229" y="2513782"/>
                <a:ext cx="187200" cy="255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872B4E4-9344-5899-6648-39E731A1E35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15229" y="2505142"/>
                  <a:ext cx="204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C9FF8E4-D318-AF43-9518-D70B6C1FAFCB}"/>
                    </a:ext>
                  </a:extLst>
                </p14:cNvPr>
                <p14:cNvContentPartPr/>
                <p14:nvPr/>
              </p14:nvContentPartPr>
              <p14:xfrm>
                <a:off x="7649869" y="2522422"/>
                <a:ext cx="126360" cy="313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C9FF8E4-D318-AF43-9518-D70B6C1FAF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41229" y="2513782"/>
                  <a:ext cx="144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20C6949-E0D7-6EF9-8312-E5B58452834F}"/>
                    </a:ext>
                  </a:extLst>
                </p14:cNvPr>
                <p14:cNvContentPartPr/>
                <p14:nvPr/>
              </p14:nvContentPartPr>
              <p14:xfrm>
                <a:off x="7631869" y="2583622"/>
                <a:ext cx="129240" cy="334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20C6949-E0D7-6EF9-8312-E5B5845283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22869" y="2574622"/>
                  <a:ext cx="146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0792743-7E45-44D4-50FF-0AE838A52EC2}"/>
                    </a:ext>
                  </a:extLst>
                </p14:cNvPr>
                <p14:cNvContentPartPr/>
                <p14:nvPr/>
              </p14:nvContentPartPr>
              <p14:xfrm>
                <a:off x="7871269" y="2349622"/>
                <a:ext cx="123480" cy="269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0792743-7E45-44D4-50FF-0AE838A52EC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62269" y="2340622"/>
                  <a:ext cx="141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D5B828B-3DD6-1C24-09B8-6677A3B0558B}"/>
                    </a:ext>
                  </a:extLst>
                </p14:cNvPr>
                <p14:cNvContentPartPr/>
                <p14:nvPr/>
              </p14:nvContentPartPr>
              <p14:xfrm>
                <a:off x="8086549" y="2253502"/>
                <a:ext cx="160920" cy="2869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D5B828B-3DD6-1C24-09B8-6677A3B055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77549" y="2244502"/>
                  <a:ext cx="178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29624C6-A915-F1C8-E67E-992A1E47DEB1}"/>
                    </a:ext>
                  </a:extLst>
                </p14:cNvPr>
                <p14:cNvContentPartPr/>
                <p14:nvPr/>
              </p14:nvContentPartPr>
              <p14:xfrm>
                <a:off x="8045509" y="2744542"/>
                <a:ext cx="20880" cy="936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29624C6-A915-F1C8-E67E-992A1E47DEB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36869" y="2735542"/>
                  <a:ext cx="38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4170764-9A09-EE39-5EB7-641A23F80662}"/>
                    </a:ext>
                  </a:extLst>
                </p14:cNvPr>
                <p14:cNvContentPartPr/>
                <p14:nvPr/>
              </p14:nvContentPartPr>
              <p14:xfrm>
                <a:off x="8072869" y="2652022"/>
                <a:ext cx="139320" cy="871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4170764-9A09-EE39-5EB7-641A23F806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64229" y="2643382"/>
                  <a:ext cx="15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98AAF72-608B-598D-2AD2-A3AC028333CD}"/>
                    </a:ext>
                  </a:extLst>
                </p14:cNvPr>
                <p14:cNvContentPartPr/>
                <p14:nvPr/>
              </p14:nvContentPartPr>
              <p14:xfrm>
                <a:off x="8141989" y="2789182"/>
                <a:ext cx="73800" cy="15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98AAF72-608B-598D-2AD2-A3AC028333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33349" y="2780542"/>
                  <a:ext cx="9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B467B78-3BCC-B8D0-36F1-506FCE85E9AF}"/>
                    </a:ext>
                  </a:extLst>
                </p14:cNvPr>
                <p14:cNvContentPartPr/>
                <p14:nvPr/>
              </p14:nvContentPartPr>
              <p14:xfrm>
                <a:off x="8272309" y="2638342"/>
                <a:ext cx="86040" cy="1314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B467B78-3BCC-B8D0-36F1-506FCE85E9A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263309" y="2629342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2843A1-B3AF-BA8A-8848-E05E6644F7E1}"/>
                    </a:ext>
                  </a:extLst>
                </p14:cNvPr>
                <p14:cNvContentPartPr/>
                <p14:nvPr/>
              </p14:nvContentPartPr>
              <p14:xfrm>
                <a:off x="8036509" y="2072422"/>
                <a:ext cx="104040" cy="1166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2843A1-B3AF-BA8A-8848-E05E6644F7E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27509" y="2063422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D85D8B-15AF-C98C-9A6E-7B9E87CEB18A}"/>
                    </a:ext>
                  </a:extLst>
                </p14:cNvPr>
                <p14:cNvContentPartPr/>
                <p14:nvPr/>
              </p14:nvContentPartPr>
              <p14:xfrm>
                <a:off x="8134789" y="2099422"/>
                <a:ext cx="6120" cy="112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D85D8B-15AF-C98C-9A6E-7B9E87CEB18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26149" y="2090782"/>
                  <a:ext cx="2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D2A1D10-D9A0-4B05-278B-79F5A3A56899}"/>
                    </a:ext>
                  </a:extLst>
                </p14:cNvPr>
                <p14:cNvContentPartPr/>
                <p14:nvPr/>
              </p14:nvContentPartPr>
              <p14:xfrm>
                <a:off x="8378869" y="2208502"/>
                <a:ext cx="101520" cy="1926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D2A1D10-D9A0-4B05-278B-79F5A3A5689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70229" y="2199502"/>
                  <a:ext cx="119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48AE259-A989-75F7-00D1-9C3499769764}"/>
                    </a:ext>
                  </a:extLst>
                </p14:cNvPr>
                <p14:cNvContentPartPr/>
                <p14:nvPr/>
              </p14:nvContentPartPr>
              <p14:xfrm>
                <a:off x="8386789" y="2292382"/>
                <a:ext cx="224640" cy="1267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48AE259-A989-75F7-00D1-9C349976976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77789" y="2283742"/>
                  <a:ext cx="242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C51B230-F409-40FF-9E75-D55A0051AF23}"/>
                    </a:ext>
                  </a:extLst>
                </p14:cNvPr>
                <p14:cNvContentPartPr/>
                <p14:nvPr/>
              </p14:nvContentPartPr>
              <p14:xfrm>
                <a:off x="8604589" y="2194822"/>
                <a:ext cx="12240" cy="252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C51B230-F409-40FF-9E75-D55A0051AF2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95589" y="2186182"/>
                  <a:ext cx="2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5287C4D-6942-4AA1-5C5E-DF17532BB904}"/>
                    </a:ext>
                  </a:extLst>
                </p14:cNvPr>
                <p14:cNvContentPartPr/>
                <p14:nvPr/>
              </p14:nvContentPartPr>
              <p14:xfrm>
                <a:off x="6615229" y="3546262"/>
                <a:ext cx="174960" cy="640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5287C4D-6942-4AA1-5C5E-DF17532BB90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06589" y="3537262"/>
                  <a:ext cx="19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D46A9B3-D456-6736-2A92-260ED8FC0B41}"/>
                    </a:ext>
                  </a:extLst>
                </p14:cNvPr>
                <p14:cNvContentPartPr/>
                <p14:nvPr/>
              </p14:nvContentPartPr>
              <p14:xfrm>
                <a:off x="6593989" y="3648502"/>
                <a:ext cx="198720" cy="1767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D46A9B3-D456-6736-2A92-260ED8FC0B4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84989" y="3639502"/>
                  <a:ext cx="216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72671D2-B1ED-5E46-0E3D-7FBC6CDA7E0B}"/>
                    </a:ext>
                  </a:extLst>
                </p14:cNvPr>
                <p14:cNvContentPartPr/>
                <p14:nvPr/>
              </p14:nvContentPartPr>
              <p14:xfrm>
                <a:off x="6918709" y="3533662"/>
                <a:ext cx="105120" cy="174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72671D2-B1ED-5E46-0E3D-7FBC6CDA7E0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10069" y="3524662"/>
                  <a:ext cx="122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F7A7259-39AC-29C4-5317-8F84DA40464F}"/>
                    </a:ext>
                  </a:extLst>
                </p14:cNvPr>
                <p14:cNvContentPartPr/>
                <p14:nvPr/>
              </p14:nvContentPartPr>
              <p14:xfrm>
                <a:off x="7116349" y="3635182"/>
                <a:ext cx="19080" cy="70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F7A7259-39AC-29C4-5317-8F84DA4046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07709" y="3626182"/>
                  <a:ext cx="36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6658E04-84BC-E8F1-1701-1DB08F247445}"/>
                    </a:ext>
                  </a:extLst>
                </p14:cNvPr>
                <p14:cNvContentPartPr/>
                <p14:nvPr/>
              </p14:nvContentPartPr>
              <p14:xfrm>
                <a:off x="7104829" y="3490462"/>
                <a:ext cx="10800" cy="54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6658E04-84BC-E8F1-1701-1DB08F24744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096189" y="3481822"/>
                  <a:ext cx="2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9CBFF1C-36E4-7C60-1086-2DB88893BA58}"/>
                    </a:ext>
                  </a:extLst>
                </p14:cNvPr>
                <p14:cNvContentPartPr/>
                <p14:nvPr/>
              </p14:nvContentPartPr>
              <p14:xfrm>
                <a:off x="6597949" y="3370222"/>
                <a:ext cx="106200" cy="1267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9CBFF1C-36E4-7C60-1086-2DB88893BA5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89309" y="3361222"/>
                  <a:ext cx="12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3F6569-0A4B-5E5C-059A-81F9F3874DB3}"/>
                    </a:ext>
                  </a:extLst>
                </p14:cNvPr>
                <p14:cNvContentPartPr/>
                <p14:nvPr/>
              </p14:nvContentPartPr>
              <p14:xfrm>
                <a:off x="7267549" y="3460222"/>
                <a:ext cx="124560" cy="525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3F6569-0A4B-5E5C-059A-81F9F3874DB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258549" y="3451222"/>
                  <a:ext cx="142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FEDFA56-ACD2-2F9B-8056-26E69D380F33}"/>
                    </a:ext>
                  </a:extLst>
                </p14:cNvPr>
                <p14:cNvContentPartPr/>
                <p14:nvPr/>
              </p14:nvContentPartPr>
              <p14:xfrm>
                <a:off x="7290229" y="3511342"/>
                <a:ext cx="162000" cy="51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FEDFA56-ACD2-2F9B-8056-26E69D380F3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81589" y="3502342"/>
                  <a:ext cx="179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7BE6A4B-5392-FA0E-B0DD-1AD8105FB4D4}"/>
                    </a:ext>
                  </a:extLst>
                </p14:cNvPr>
                <p14:cNvContentPartPr/>
                <p14:nvPr/>
              </p14:nvContentPartPr>
              <p14:xfrm>
                <a:off x="7522789" y="3143782"/>
                <a:ext cx="125280" cy="1814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7BE6A4B-5392-FA0E-B0DD-1AD8105FB4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14149" y="3135142"/>
                  <a:ext cx="142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5FE22E3-7A7E-1006-DBC6-73393CE47795}"/>
                    </a:ext>
                  </a:extLst>
                </p14:cNvPr>
                <p14:cNvContentPartPr/>
                <p14:nvPr/>
              </p14:nvContentPartPr>
              <p14:xfrm>
                <a:off x="7600909" y="3465622"/>
                <a:ext cx="7920" cy="169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5FE22E3-7A7E-1006-DBC6-73393CE4779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591909" y="3456982"/>
                  <a:ext cx="25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0E9F663-D409-4217-6255-2B6B71BC9858}"/>
                    </a:ext>
                  </a:extLst>
                </p14:cNvPr>
                <p14:cNvContentPartPr/>
                <p14:nvPr/>
              </p14:nvContentPartPr>
              <p14:xfrm>
                <a:off x="6561229" y="4017502"/>
                <a:ext cx="57960" cy="1126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0E9F663-D409-4217-6255-2B6B71BC985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552589" y="4008502"/>
                  <a:ext cx="75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A065DD5-D596-E898-D030-2D8D5722F49D}"/>
                    </a:ext>
                  </a:extLst>
                </p14:cNvPr>
                <p14:cNvContentPartPr/>
                <p14:nvPr/>
              </p14:nvContentPartPr>
              <p14:xfrm>
                <a:off x="6567349" y="3939022"/>
                <a:ext cx="31680" cy="21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A065DD5-D596-E898-D030-2D8D5722F49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58709" y="3930022"/>
                  <a:ext cx="4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9DD7F50-8893-F4C9-D33E-15145B7C6F70}"/>
                    </a:ext>
                  </a:extLst>
                </p14:cNvPr>
                <p14:cNvContentPartPr/>
                <p14:nvPr/>
              </p14:nvContentPartPr>
              <p14:xfrm>
                <a:off x="6651589" y="3962782"/>
                <a:ext cx="123840" cy="936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9DD7F50-8893-F4C9-D33E-15145B7C6F7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42589" y="3953782"/>
                  <a:ext cx="141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727409B-B2D3-A207-702F-1B6DA0A92247}"/>
                    </a:ext>
                  </a:extLst>
                </p14:cNvPr>
                <p14:cNvContentPartPr/>
                <p14:nvPr/>
              </p14:nvContentPartPr>
              <p14:xfrm>
                <a:off x="6817189" y="3916702"/>
                <a:ext cx="74520" cy="154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727409B-B2D3-A207-702F-1B6DA0A9224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08549" y="3907702"/>
                  <a:ext cx="9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3550142-8962-C9CE-BB9B-716B0A84AF76}"/>
                    </a:ext>
                  </a:extLst>
                </p14:cNvPr>
                <p14:cNvContentPartPr/>
                <p14:nvPr/>
              </p14:nvContentPartPr>
              <p14:xfrm>
                <a:off x="6617029" y="4547782"/>
                <a:ext cx="119160" cy="223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3550142-8962-C9CE-BB9B-716B0A84AF7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608389" y="4538782"/>
                  <a:ext cx="136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AFA9216-405F-9FAF-9DDB-4BE167C9E59F}"/>
                    </a:ext>
                  </a:extLst>
                </p14:cNvPr>
                <p14:cNvContentPartPr/>
                <p14:nvPr/>
              </p14:nvContentPartPr>
              <p14:xfrm>
                <a:off x="6565549" y="4454902"/>
                <a:ext cx="141480" cy="752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AFA9216-405F-9FAF-9DDB-4BE167C9E59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556549" y="4445902"/>
                  <a:ext cx="159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C4DDED3-41AE-7AB8-8ADD-BD04B785D380}"/>
                    </a:ext>
                  </a:extLst>
                </p14:cNvPr>
                <p14:cNvContentPartPr/>
                <p14:nvPr/>
              </p14:nvContentPartPr>
              <p14:xfrm>
                <a:off x="6845269" y="4503142"/>
                <a:ext cx="182880" cy="824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C4DDED3-41AE-7AB8-8ADD-BD04B785D38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836629" y="4494142"/>
                  <a:ext cx="20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EA4C44F-0653-4059-2FB1-3E7B6A116CCE}"/>
                    </a:ext>
                  </a:extLst>
                </p14:cNvPr>
                <p14:cNvContentPartPr/>
                <p14:nvPr/>
              </p14:nvContentPartPr>
              <p14:xfrm>
                <a:off x="6855349" y="4593142"/>
                <a:ext cx="187200" cy="525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EA4C44F-0653-4059-2FB1-3E7B6A116CC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846349" y="4584502"/>
                  <a:ext cx="20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0EBC128-7601-6E38-8403-1FD1B4BD9DC1}"/>
                    </a:ext>
                  </a:extLst>
                </p14:cNvPr>
                <p14:cNvContentPartPr/>
                <p14:nvPr/>
              </p14:nvContentPartPr>
              <p14:xfrm>
                <a:off x="7158109" y="4156462"/>
                <a:ext cx="115920" cy="2782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0EBC128-7601-6E38-8403-1FD1B4BD9D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49109" y="4147822"/>
                  <a:ext cx="133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41CECA8-E260-1D7D-A22C-BA54C57155DC}"/>
                    </a:ext>
                  </a:extLst>
                </p14:cNvPr>
                <p14:cNvContentPartPr/>
                <p14:nvPr/>
              </p14:nvContentPartPr>
              <p14:xfrm>
                <a:off x="7162429" y="4420342"/>
                <a:ext cx="163440" cy="1094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41CECA8-E260-1D7D-A22C-BA54C57155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53789" y="4411342"/>
                  <a:ext cx="18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EBAE008-BEDC-7034-17A8-7C845F736E5B}"/>
                    </a:ext>
                  </a:extLst>
                </p14:cNvPr>
                <p14:cNvContentPartPr/>
                <p14:nvPr/>
              </p14:nvContentPartPr>
              <p14:xfrm>
                <a:off x="7235869" y="4550302"/>
                <a:ext cx="124560" cy="1472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EBAE008-BEDC-7034-17A8-7C845F736E5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27229" y="4541662"/>
                  <a:ext cx="142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E10D0E3-9D21-7098-EEBC-BEB450638999}"/>
                    </a:ext>
                  </a:extLst>
                </p14:cNvPr>
                <p14:cNvContentPartPr/>
                <p14:nvPr/>
              </p14:nvContentPartPr>
              <p14:xfrm>
                <a:off x="7424869" y="4131982"/>
                <a:ext cx="192600" cy="982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E10D0E3-9D21-7098-EEBC-BEB45063899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15869" y="4122982"/>
                  <a:ext cx="210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5D21D13-A4B6-134F-46C0-9F2F3B611317}"/>
                    </a:ext>
                  </a:extLst>
                </p14:cNvPr>
                <p14:cNvContentPartPr/>
                <p14:nvPr/>
              </p14:nvContentPartPr>
              <p14:xfrm>
                <a:off x="7473829" y="4224862"/>
                <a:ext cx="221760" cy="185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5D21D13-A4B6-134F-46C0-9F2F3B61131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465189" y="4215862"/>
                  <a:ext cx="239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A59CCAC-D56B-C5FE-F7B8-3A767280CE4C}"/>
                    </a:ext>
                  </a:extLst>
                </p14:cNvPr>
                <p14:cNvContentPartPr/>
                <p14:nvPr/>
              </p14:nvContentPartPr>
              <p14:xfrm>
                <a:off x="7540429" y="4550302"/>
                <a:ext cx="5400" cy="78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A59CCAC-D56B-C5FE-F7B8-3A767280CE4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531789" y="4541662"/>
                  <a:ext cx="2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3517FD5-7410-68F5-9FE1-15F721F6A27A}"/>
                    </a:ext>
                  </a:extLst>
                </p14:cNvPr>
                <p14:cNvContentPartPr/>
                <p14:nvPr/>
              </p14:nvContentPartPr>
              <p14:xfrm>
                <a:off x="7517749" y="4471462"/>
                <a:ext cx="133920" cy="388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3517FD5-7410-68F5-9FE1-15F721F6A27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09109" y="4462462"/>
                  <a:ext cx="15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0DCB68-FADD-84B0-3AE8-2D708DA1B1B2}"/>
                    </a:ext>
                  </a:extLst>
                </p14:cNvPr>
                <p14:cNvContentPartPr/>
                <p14:nvPr/>
              </p14:nvContentPartPr>
              <p14:xfrm>
                <a:off x="7613149" y="4556062"/>
                <a:ext cx="70560" cy="25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0DCB68-FADD-84B0-3AE8-2D708DA1B1B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04509" y="4547062"/>
                  <a:ext cx="88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1ECC48C-76BE-69B0-A5CE-5496A46EF774}"/>
                    </a:ext>
                  </a:extLst>
                </p14:cNvPr>
                <p14:cNvContentPartPr/>
                <p14:nvPr/>
              </p14:nvContentPartPr>
              <p14:xfrm>
                <a:off x="7729789" y="4393702"/>
                <a:ext cx="60120" cy="149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1ECC48C-76BE-69B0-A5CE-5496A46EF77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21149" y="4384702"/>
                  <a:ext cx="77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9D9EC0-7156-C614-D639-D8D897A0C8C6}"/>
                    </a:ext>
                  </a:extLst>
                </p14:cNvPr>
                <p14:cNvContentPartPr/>
                <p14:nvPr/>
              </p14:nvContentPartPr>
              <p14:xfrm>
                <a:off x="7405789" y="3997702"/>
                <a:ext cx="110160" cy="88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9D9EC0-7156-C614-D639-D8D897A0C8C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397149" y="3989062"/>
                  <a:ext cx="12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18B9CA6-BCD3-E684-889A-35BD2F5A5E89}"/>
                    </a:ext>
                  </a:extLst>
                </p14:cNvPr>
                <p14:cNvContentPartPr/>
                <p14:nvPr/>
              </p14:nvContentPartPr>
              <p14:xfrm>
                <a:off x="7788109" y="4032982"/>
                <a:ext cx="138240" cy="1699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18B9CA6-BCD3-E684-889A-35BD2F5A5E8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79469" y="4024342"/>
                  <a:ext cx="155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E4CB94A-A225-599C-7FCE-1C19C73922F7}"/>
                    </a:ext>
                  </a:extLst>
                </p14:cNvPr>
                <p14:cNvContentPartPr/>
                <p14:nvPr/>
              </p14:nvContentPartPr>
              <p14:xfrm>
                <a:off x="8023909" y="4102822"/>
                <a:ext cx="46440" cy="896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E4CB94A-A225-599C-7FCE-1C19C73922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015269" y="4094182"/>
                  <a:ext cx="64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C7BF6D8-8C37-3623-B044-BB00809A7EAA}"/>
                    </a:ext>
                  </a:extLst>
                </p14:cNvPr>
                <p14:cNvContentPartPr/>
                <p14:nvPr/>
              </p14:nvContentPartPr>
              <p14:xfrm>
                <a:off x="7998709" y="3971782"/>
                <a:ext cx="4320" cy="28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C7BF6D8-8C37-3623-B044-BB00809A7EA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89709" y="3963142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F8B5373-71EF-4AA5-3D96-4CC9590E0397}"/>
                    </a:ext>
                  </a:extLst>
                </p14:cNvPr>
                <p14:cNvContentPartPr/>
                <p14:nvPr/>
              </p14:nvContentPartPr>
              <p14:xfrm>
                <a:off x="7104469" y="3966382"/>
                <a:ext cx="173160" cy="684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F8B5373-71EF-4AA5-3D96-4CC9590E039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95829" y="3957382"/>
                  <a:ext cx="19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D0F3F34-28B8-05F8-0A75-A1BCB985159D}"/>
                    </a:ext>
                  </a:extLst>
                </p14:cNvPr>
                <p14:cNvContentPartPr/>
                <p14:nvPr/>
              </p14:nvContentPartPr>
              <p14:xfrm>
                <a:off x="7072429" y="3926782"/>
                <a:ext cx="170280" cy="1684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D0F3F34-28B8-05F8-0A75-A1BCB985159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63429" y="3918142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B41D49B-4640-F182-74ED-33BA2EB923B9}"/>
                    </a:ext>
                  </a:extLst>
                </p14:cNvPr>
                <p14:cNvContentPartPr/>
                <p14:nvPr/>
              </p14:nvContentPartPr>
              <p14:xfrm>
                <a:off x="7744909" y="3244942"/>
                <a:ext cx="154800" cy="540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B41D49B-4640-F182-74ED-33BA2EB923B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35909" y="3235942"/>
                  <a:ext cx="172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8BBB9CD-7D76-6382-ECD2-9FFEAC083E6D}"/>
                    </a:ext>
                  </a:extLst>
                </p14:cNvPr>
                <p14:cNvContentPartPr/>
                <p14:nvPr/>
              </p14:nvContentPartPr>
              <p14:xfrm>
                <a:off x="7762549" y="3271222"/>
                <a:ext cx="193680" cy="102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8BBB9CD-7D76-6382-ECD2-9FFEAC083E6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53549" y="3262582"/>
                  <a:ext cx="21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A0F179C-E958-BC2A-306E-0814DE2F14AC}"/>
                    </a:ext>
                  </a:extLst>
                </p14:cNvPr>
                <p14:cNvContentPartPr/>
                <p14:nvPr/>
              </p14:nvContentPartPr>
              <p14:xfrm>
                <a:off x="6358549" y="4689622"/>
                <a:ext cx="96840" cy="168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A0F179C-E958-BC2A-306E-0814DE2F14A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49549" y="4680982"/>
                  <a:ext cx="114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DCBE268-C458-DBBC-3B19-90F963F88562}"/>
                    </a:ext>
                  </a:extLst>
                </p14:cNvPr>
                <p14:cNvContentPartPr/>
                <p14:nvPr/>
              </p14:nvContentPartPr>
              <p14:xfrm>
                <a:off x="8053789" y="3826342"/>
                <a:ext cx="131760" cy="477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DCBE268-C458-DBBC-3B19-90F963F8856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45149" y="3817702"/>
                  <a:ext cx="1494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F6CDCDF-64FC-321A-459C-F0B6ED1F7F04}"/>
                    </a:ext>
                  </a:extLst>
                </p14:cNvPr>
                <p14:cNvContentPartPr/>
                <p14:nvPr/>
              </p14:nvContentPartPr>
              <p14:xfrm>
                <a:off x="7054789" y="4174822"/>
                <a:ext cx="108360" cy="5824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F6CDCDF-64FC-321A-459C-F0B6ED1F7F0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046149" y="4166182"/>
                  <a:ext cx="1260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A0B459D-EA41-57C8-C00F-8CB7764BE023}"/>
                    </a:ext>
                  </a:extLst>
                </p14:cNvPr>
                <p14:cNvContentPartPr/>
                <p14:nvPr/>
              </p14:nvContentPartPr>
              <p14:xfrm>
                <a:off x="8255029" y="3858742"/>
                <a:ext cx="165240" cy="1483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A0B459D-EA41-57C8-C00F-8CB7764BE0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46029" y="3850102"/>
                  <a:ext cx="18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0C0EDEC-CAD2-8DF3-1C70-5EC373E0347F}"/>
                    </a:ext>
                  </a:extLst>
                </p14:cNvPr>
                <p14:cNvContentPartPr/>
                <p14:nvPr/>
              </p14:nvContentPartPr>
              <p14:xfrm>
                <a:off x="8303629" y="3727702"/>
                <a:ext cx="175680" cy="4021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0C0EDEC-CAD2-8DF3-1C70-5EC373E0347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294989" y="3719062"/>
                  <a:ext cx="193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801D27D-4691-9FF1-D678-4662DE22640E}"/>
                    </a:ext>
                  </a:extLst>
                </p14:cNvPr>
                <p14:cNvContentPartPr/>
                <p14:nvPr/>
              </p14:nvContentPartPr>
              <p14:xfrm>
                <a:off x="7191229" y="4498102"/>
                <a:ext cx="191880" cy="30564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801D27D-4691-9FF1-D678-4662DE2264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82229" y="4489462"/>
                  <a:ext cx="209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26839FD-5B25-CFE4-AD8A-5F6847959F4B}"/>
                    </a:ext>
                  </a:extLst>
                </p14:cNvPr>
                <p14:cNvContentPartPr/>
                <p14:nvPr/>
              </p14:nvContentPartPr>
              <p14:xfrm>
                <a:off x="8004469" y="3122542"/>
                <a:ext cx="155160" cy="1310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26839FD-5B25-CFE4-AD8A-5F6847959F4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95469" y="3113542"/>
                  <a:ext cx="17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ECE5D94-B319-059D-3EC2-B39746FF99DD}"/>
                    </a:ext>
                  </a:extLst>
                </p14:cNvPr>
                <p14:cNvContentPartPr/>
                <p14:nvPr/>
              </p14:nvContentPartPr>
              <p14:xfrm>
                <a:off x="8220109" y="3006622"/>
                <a:ext cx="94320" cy="2030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ECE5D94-B319-059D-3EC2-B39746FF99D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11109" y="299798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B6D96B2-11A2-1D31-8F2B-987917DDF07C}"/>
                    </a:ext>
                  </a:extLst>
                </p14:cNvPr>
                <p14:cNvContentPartPr/>
                <p14:nvPr/>
              </p14:nvContentPartPr>
              <p14:xfrm>
                <a:off x="8161789" y="2917342"/>
                <a:ext cx="191160" cy="1098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B6D96B2-11A2-1D31-8F2B-987917DDF07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52789" y="2908342"/>
                  <a:ext cx="20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1372E70-0B1F-36B1-41C3-76D89E4DBB78}"/>
                    </a:ext>
                  </a:extLst>
                </p14:cNvPr>
                <p14:cNvContentPartPr/>
                <p14:nvPr/>
              </p14:nvContentPartPr>
              <p14:xfrm>
                <a:off x="805909" y="4130182"/>
                <a:ext cx="190080" cy="162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1372E70-0B1F-36B1-41C3-76D89E4DBB7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6909" y="4121542"/>
                  <a:ext cx="20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9126741-886E-344C-D293-4807AD6640FC}"/>
                    </a:ext>
                  </a:extLst>
                </p14:cNvPr>
                <p14:cNvContentPartPr/>
                <p14:nvPr/>
              </p14:nvContentPartPr>
              <p14:xfrm>
                <a:off x="832549" y="4220182"/>
                <a:ext cx="201600" cy="255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9126741-886E-344C-D293-4807AD6640F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23909" y="4211182"/>
                  <a:ext cx="21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5D0C54A-113C-B1E0-29FC-A0BF60393A67}"/>
                    </a:ext>
                  </a:extLst>
                </p14:cNvPr>
                <p14:cNvContentPartPr/>
                <p14:nvPr/>
              </p14:nvContentPartPr>
              <p14:xfrm>
                <a:off x="1204429" y="4022542"/>
                <a:ext cx="74160" cy="2487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5D0C54A-113C-B1E0-29FC-A0BF60393A6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95789" y="4013542"/>
                  <a:ext cx="91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B2A2738-8102-B535-640F-103E72C1943C}"/>
                    </a:ext>
                  </a:extLst>
                </p14:cNvPr>
                <p14:cNvContentPartPr/>
                <p14:nvPr/>
              </p14:nvContentPartPr>
              <p14:xfrm>
                <a:off x="1236109" y="4012822"/>
                <a:ext cx="147960" cy="2322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B2A2738-8102-B535-640F-103E72C1943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27469" y="4003822"/>
                  <a:ext cx="165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4625D67-5529-AFA3-3FE8-FDB9C50EFB4B}"/>
                    </a:ext>
                  </a:extLst>
                </p14:cNvPr>
                <p14:cNvContentPartPr/>
                <p14:nvPr/>
              </p14:nvContentPartPr>
              <p14:xfrm>
                <a:off x="1513669" y="4011022"/>
                <a:ext cx="41760" cy="2192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4625D67-5529-AFA3-3FE8-FDB9C50EFB4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05029" y="4002382"/>
                  <a:ext cx="59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EBE0142-343E-F135-6D1D-3CB452DB433C}"/>
                    </a:ext>
                  </a:extLst>
                </p14:cNvPr>
                <p14:cNvContentPartPr/>
                <p14:nvPr/>
              </p14:nvContentPartPr>
              <p14:xfrm>
                <a:off x="1470829" y="3960982"/>
                <a:ext cx="170640" cy="64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EBE0142-343E-F135-6D1D-3CB452DB43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62189" y="3952342"/>
                  <a:ext cx="188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0782A45-0A43-2931-5F9C-797F062CEACD}"/>
                    </a:ext>
                  </a:extLst>
                </p14:cNvPr>
                <p14:cNvContentPartPr/>
                <p14:nvPr/>
              </p14:nvContentPartPr>
              <p14:xfrm>
                <a:off x="1435189" y="4293982"/>
                <a:ext cx="189720" cy="28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0782A45-0A43-2931-5F9C-797F062CEAC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26549" y="4284982"/>
                  <a:ext cx="20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925FEC-55A3-CC52-2E1F-BAB78021556F}"/>
                    </a:ext>
                  </a:extLst>
                </p14:cNvPr>
                <p14:cNvContentPartPr/>
                <p14:nvPr/>
              </p14:nvContentPartPr>
              <p14:xfrm>
                <a:off x="1803829" y="4162942"/>
                <a:ext cx="108360" cy="255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925FEC-55A3-CC52-2E1F-BAB78021556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794829" y="4153942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F3693A7-1326-9177-52A7-1ED1033F9F64}"/>
                    </a:ext>
                  </a:extLst>
                </p14:cNvPr>
                <p14:cNvContentPartPr/>
                <p14:nvPr/>
              </p14:nvContentPartPr>
              <p14:xfrm>
                <a:off x="2140429" y="3985462"/>
                <a:ext cx="149400" cy="2458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F3693A7-1326-9177-52A7-1ED1033F9F6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31429" y="3976822"/>
                  <a:ext cx="16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87A4522-E8EE-E7A2-540A-0A2A49C821AA}"/>
                    </a:ext>
                  </a:extLst>
                </p14:cNvPr>
                <p14:cNvContentPartPr/>
                <p14:nvPr/>
              </p14:nvContentPartPr>
              <p14:xfrm>
                <a:off x="2414749" y="4069702"/>
                <a:ext cx="139320" cy="1821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87A4522-E8EE-E7A2-540A-0A2A49C821A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405749" y="4061062"/>
                  <a:ext cx="156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2D19B1D-F6BB-8C2E-0B4E-4DEFD91D1BA3}"/>
                    </a:ext>
                  </a:extLst>
                </p14:cNvPr>
                <p14:cNvContentPartPr/>
                <p14:nvPr/>
              </p14:nvContentPartPr>
              <p14:xfrm>
                <a:off x="2455429" y="3958102"/>
                <a:ext cx="115920" cy="61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2D19B1D-F6BB-8C2E-0B4E-4DEFD91D1B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446789" y="3949102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85A7FBE-A882-5899-3285-75DCEA3C8DD5}"/>
                    </a:ext>
                  </a:extLst>
                </p14:cNvPr>
                <p14:cNvContentPartPr/>
                <p14:nvPr/>
              </p14:nvContentPartPr>
              <p14:xfrm>
                <a:off x="2711389" y="4169422"/>
                <a:ext cx="11880" cy="64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85A7FBE-A882-5899-3285-75DCEA3C8DD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702749" y="4160782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51EB225-9407-FB99-4D60-D960681FC07F}"/>
                    </a:ext>
                  </a:extLst>
                </p14:cNvPr>
                <p14:cNvContentPartPr/>
                <p14:nvPr/>
              </p14:nvContentPartPr>
              <p14:xfrm>
                <a:off x="2803909" y="4077262"/>
                <a:ext cx="150480" cy="12312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51EB225-9407-FB99-4D60-D960681FC07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794909" y="4068262"/>
                  <a:ext cx="16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A0C5EBE-7B80-B115-80A7-C3AD45A45F3E}"/>
                    </a:ext>
                  </a:extLst>
                </p14:cNvPr>
                <p14:cNvContentPartPr/>
                <p14:nvPr/>
              </p14:nvContentPartPr>
              <p14:xfrm>
                <a:off x="3079669" y="4053502"/>
                <a:ext cx="113400" cy="148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A0C5EBE-7B80-B115-80A7-C3AD45A45F3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071029" y="4044502"/>
                  <a:ext cx="131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4212FE4-55C4-09FF-8B03-428FE18E1D9E}"/>
                    </a:ext>
                  </a:extLst>
                </p14:cNvPr>
                <p14:cNvContentPartPr/>
                <p14:nvPr/>
              </p14:nvContentPartPr>
              <p14:xfrm>
                <a:off x="3067789" y="3975382"/>
                <a:ext cx="141120" cy="111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4212FE4-55C4-09FF-8B03-428FE18E1D9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059149" y="3966742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4C9C524-C41A-5DA3-C083-044E2CBFB5F4}"/>
                    </a:ext>
                  </a:extLst>
                </p14:cNvPr>
                <p14:cNvContentPartPr/>
                <p14:nvPr/>
              </p14:nvContentPartPr>
              <p14:xfrm>
                <a:off x="3551269" y="4018222"/>
                <a:ext cx="28080" cy="1357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4C9C524-C41A-5DA3-C083-044E2CBFB5F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42629" y="4009582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E69E441-9F58-F2F9-C1C4-7A3FFEB4BA7D}"/>
                    </a:ext>
                  </a:extLst>
                </p14:cNvPr>
                <p14:cNvContentPartPr/>
                <p14:nvPr/>
              </p14:nvContentPartPr>
              <p14:xfrm>
                <a:off x="3516349" y="4056382"/>
                <a:ext cx="131400" cy="507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E69E441-9F58-F2F9-C1C4-7A3FFEB4BA7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507349" y="4047742"/>
                  <a:ext cx="149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6B594BA-ACB2-24A3-6ED9-CB94B82E9327}"/>
                    </a:ext>
                  </a:extLst>
                </p14:cNvPr>
                <p14:cNvContentPartPr/>
                <p14:nvPr/>
              </p14:nvContentPartPr>
              <p14:xfrm>
                <a:off x="3755749" y="3996622"/>
                <a:ext cx="131760" cy="1252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6B594BA-ACB2-24A3-6ED9-CB94B82E932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46749" y="3987982"/>
                  <a:ext cx="149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3E412A4-021E-8DDA-8ADC-12D8BD518B6D}"/>
                    </a:ext>
                  </a:extLst>
                </p14:cNvPr>
                <p14:cNvContentPartPr/>
                <p14:nvPr/>
              </p14:nvContentPartPr>
              <p14:xfrm>
                <a:off x="4052749" y="3977902"/>
                <a:ext cx="110160" cy="1551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3E412A4-021E-8DDA-8ADC-12D8BD518B6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044109" y="3969262"/>
                  <a:ext cx="127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416A1DB-4CB3-20A8-71CE-560D9E4676C5}"/>
                    </a:ext>
                  </a:extLst>
                </p14:cNvPr>
                <p14:cNvContentPartPr/>
                <p14:nvPr/>
              </p14:nvContentPartPr>
              <p14:xfrm>
                <a:off x="4046629" y="3877462"/>
                <a:ext cx="150480" cy="198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416A1DB-4CB3-20A8-71CE-560D9E4676C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037989" y="3868822"/>
                  <a:ext cx="168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1F5B6F67-5006-B325-3E8E-99F3D879F75E}"/>
                    </a:ext>
                  </a:extLst>
                </p14:cNvPr>
                <p14:cNvContentPartPr/>
                <p14:nvPr/>
              </p14:nvContentPartPr>
              <p14:xfrm>
                <a:off x="4279189" y="3744262"/>
                <a:ext cx="103680" cy="178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1F5B6F67-5006-B325-3E8E-99F3D879F75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70549" y="3735262"/>
                  <a:ext cx="12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5F9C313-08A7-A95E-B913-2A8360615570}"/>
                    </a:ext>
                  </a:extLst>
                </p14:cNvPr>
                <p14:cNvContentPartPr/>
                <p14:nvPr/>
              </p14:nvContentPartPr>
              <p14:xfrm>
                <a:off x="2080309" y="4349782"/>
                <a:ext cx="491400" cy="1933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5F9C313-08A7-A95E-B913-2A836061557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71669" y="4340782"/>
                  <a:ext cx="509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BF6FB5C1-7653-8620-40EC-5443EC28D2D5}"/>
                    </a:ext>
                  </a:extLst>
                </p14:cNvPr>
                <p14:cNvContentPartPr/>
                <p14:nvPr/>
              </p14:nvContentPartPr>
              <p14:xfrm>
                <a:off x="2628949" y="4398742"/>
                <a:ext cx="494280" cy="849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BF6FB5C1-7653-8620-40EC-5443EC28D2D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619949" y="4389742"/>
                  <a:ext cx="511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37C42BD-9F50-4F85-FD51-8AC9720446DF}"/>
                    </a:ext>
                  </a:extLst>
                </p14:cNvPr>
                <p14:cNvContentPartPr/>
                <p14:nvPr/>
              </p14:nvContentPartPr>
              <p14:xfrm>
                <a:off x="795469" y="4956742"/>
                <a:ext cx="169200" cy="23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37C42BD-9F50-4F85-FD51-8AC9720446D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6829" y="4948102"/>
                  <a:ext cx="186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6F699C7-A411-0785-4CDA-74711DBF83B2}"/>
                    </a:ext>
                  </a:extLst>
                </p14:cNvPr>
                <p14:cNvContentPartPr/>
                <p14:nvPr/>
              </p14:nvContentPartPr>
              <p14:xfrm>
                <a:off x="831109" y="5063302"/>
                <a:ext cx="140760" cy="118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6F699C7-A411-0785-4CDA-74711DBF83B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22469" y="5054302"/>
                  <a:ext cx="15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5825A4F4-0124-3484-AD00-C9A25B61969F}"/>
                    </a:ext>
                  </a:extLst>
                </p14:cNvPr>
                <p14:cNvContentPartPr/>
                <p14:nvPr/>
              </p14:nvContentPartPr>
              <p14:xfrm>
                <a:off x="1181749" y="4837582"/>
                <a:ext cx="59400" cy="2131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5825A4F4-0124-3484-AD00-C9A25B61969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72749" y="4828942"/>
                  <a:ext cx="7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F429C15-C800-79DD-4D33-23F240B0590E}"/>
                    </a:ext>
                  </a:extLst>
                </p14:cNvPr>
                <p14:cNvContentPartPr/>
                <p14:nvPr/>
              </p14:nvContentPartPr>
              <p14:xfrm>
                <a:off x="1236829" y="4824262"/>
                <a:ext cx="156600" cy="2134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F429C15-C800-79DD-4D33-23F240B0590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27829" y="4815622"/>
                  <a:ext cx="17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26D67D5-94C1-ACC1-4BF8-CCD6EAA51D2C}"/>
                    </a:ext>
                  </a:extLst>
                </p14:cNvPr>
                <p14:cNvContentPartPr/>
                <p14:nvPr/>
              </p14:nvContentPartPr>
              <p14:xfrm>
                <a:off x="1502869" y="4834702"/>
                <a:ext cx="52560" cy="1774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26D67D5-94C1-ACC1-4BF8-CCD6EAA51D2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494229" y="4825702"/>
                  <a:ext cx="70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E0D6272-AC7D-B6CC-1C16-28B4DBFA99A4}"/>
                    </a:ext>
                  </a:extLst>
                </p14:cNvPr>
                <p14:cNvContentPartPr/>
                <p14:nvPr/>
              </p14:nvContentPartPr>
              <p14:xfrm>
                <a:off x="1465789" y="4769542"/>
                <a:ext cx="158760" cy="34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E0D6272-AC7D-B6CC-1C16-28B4DBFA99A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457149" y="4760902"/>
                  <a:ext cx="176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CF2C74-03F8-7D01-53D0-F3166E9F5B37}"/>
                    </a:ext>
                  </a:extLst>
                </p14:cNvPr>
                <p14:cNvContentPartPr/>
                <p14:nvPr/>
              </p14:nvContentPartPr>
              <p14:xfrm>
                <a:off x="1427269" y="5052862"/>
                <a:ext cx="188640" cy="241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CF2C74-03F8-7D01-53D0-F3166E9F5B3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418269" y="5044222"/>
                  <a:ext cx="206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6056346-164A-92E9-B8E5-5A538099E239}"/>
                    </a:ext>
                  </a:extLst>
                </p14:cNvPr>
                <p14:cNvContentPartPr/>
                <p14:nvPr/>
              </p14:nvContentPartPr>
              <p14:xfrm>
                <a:off x="1830109" y="4908862"/>
                <a:ext cx="80280" cy="183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6056346-164A-92E9-B8E5-5A538099E23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821109" y="4900222"/>
                  <a:ext cx="9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2E0B787-DB98-A1AB-F582-8BEE6CC048A3}"/>
                    </a:ext>
                  </a:extLst>
                </p14:cNvPr>
                <p14:cNvContentPartPr/>
                <p14:nvPr/>
              </p14:nvContentPartPr>
              <p14:xfrm>
                <a:off x="2087869" y="4759102"/>
                <a:ext cx="132840" cy="2574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2E0B787-DB98-A1AB-F582-8BEE6CC048A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079229" y="4750462"/>
                  <a:ext cx="15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192823C-56F3-7356-1D67-DA16A2EA0433}"/>
                    </a:ext>
                  </a:extLst>
                </p14:cNvPr>
                <p14:cNvContentPartPr/>
                <p14:nvPr/>
              </p14:nvContentPartPr>
              <p14:xfrm>
                <a:off x="2389549" y="4862062"/>
                <a:ext cx="94320" cy="1389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192823C-56F3-7356-1D67-DA16A2EA043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380909" y="4853422"/>
                  <a:ext cx="11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876390E-1162-FE12-B15D-11EC1C1EE2EB}"/>
                    </a:ext>
                  </a:extLst>
                </p14:cNvPr>
                <p14:cNvContentPartPr/>
                <p14:nvPr/>
              </p14:nvContentPartPr>
              <p14:xfrm>
                <a:off x="2621029" y="4839022"/>
                <a:ext cx="128520" cy="1360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876390E-1162-FE12-B15D-11EC1C1EE2E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612389" y="4830022"/>
                  <a:ext cx="146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6BF8184C-0D55-666F-FC4D-CF88AFCB8BD1}"/>
                    </a:ext>
                  </a:extLst>
                </p14:cNvPr>
                <p14:cNvContentPartPr/>
                <p14:nvPr/>
              </p14:nvContentPartPr>
              <p14:xfrm>
                <a:off x="2660269" y="4777822"/>
                <a:ext cx="114480" cy="349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6BF8184C-0D55-666F-FC4D-CF88AFCB8BD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51629" y="4769182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0017262-A343-3479-E229-84F85EABADA2}"/>
                    </a:ext>
                  </a:extLst>
                </p14:cNvPr>
                <p14:cNvContentPartPr/>
                <p14:nvPr/>
              </p14:nvContentPartPr>
              <p14:xfrm>
                <a:off x="2929189" y="4628422"/>
                <a:ext cx="102240" cy="150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0017262-A343-3479-E229-84F85EABADA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920189" y="4619782"/>
                  <a:ext cx="119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62A0388-B0F1-9C90-7EC8-56BB064F76AB}"/>
                    </a:ext>
                  </a:extLst>
                </p14:cNvPr>
                <p14:cNvContentPartPr/>
                <p14:nvPr/>
              </p14:nvContentPartPr>
              <p14:xfrm>
                <a:off x="2118469" y="5126302"/>
                <a:ext cx="162360" cy="27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62A0388-B0F1-9C90-7EC8-56BB064F76A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109829" y="5117302"/>
                  <a:ext cx="180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62DFA4B-B862-3074-E409-27DF6A91653F}"/>
                    </a:ext>
                  </a:extLst>
                </p14:cNvPr>
                <p14:cNvContentPartPr/>
                <p14:nvPr/>
              </p14:nvContentPartPr>
              <p14:xfrm>
                <a:off x="3379549" y="4859542"/>
                <a:ext cx="126720" cy="126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62DFA4B-B862-3074-E409-27DF6A91653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370909" y="4850542"/>
                  <a:ext cx="14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23DF501-A08B-0E66-871E-FBF1A21A2226}"/>
                    </a:ext>
                  </a:extLst>
                </p14:cNvPr>
                <p14:cNvContentPartPr/>
                <p14:nvPr/>
              </p14:nvContentPartPr>
              <p14:xfrm>
                <a:off x="3430669" y="4787182"/>
                <a:ext cx="55080" cy="2127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23DF501-A08B-0E66-871E-FBF1A21A222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422029" y="4778182"/>
                  <a:ext cx="72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7AC78D5-0742-661D-3B9E-FEC7B7EA30C9}"/>
                    </a:ext>
                  </a:extLst>
                </p14:cNvPr>
                <p14:cNvContentPartPr/>
                <p14:nvPr/>
              </p14:nvContentPartPr>
              <p14:xfrm>
                <a:off x="3699589" y="4760182"/>
                <a:ext cx="137160" cy="1231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7AC78D5-0742-661D-3B9E-FEC7B7EA30C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690589" y="4751542"/>
                  <a:ext cx="154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E25AB8F-F317-7072-9800-E36A2A25E4FB}"/>
                    </a:ext>
                  </a:extLst>
                </p14:cNvPr>
                <p14:cNvContentPartPr/>
                <p14:nvPr/>
              </p14:nvContentPartPr>
              <p14:xfrm>
                <a:off x="3937909" y="4708342"/>
                <a:ext cx="135360" cy="1443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E25AB8F-F317-7072-9800-E36A2A25E4F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28909" y="4699342"/>
                  <a:ext cx="153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815BB3F-A710-4C52-013D-B517FE6409B1}"/>
                    </a:ext>
                  </a:extLst>
                </p14:cNvPr>
                <p14:cNvContentPartPr/>
                <p14:nvPr/>
              </p14:nvContentPartPr>
              <p14:xfrm>
                <a:off x="3945109" y="4636342"/>
                <a:ext cx="165600" cy="194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815BB3F-A710-4C52-013D-B517FE6409B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936469" y="4627702"/>
                  <a:ext cx="18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B3E15BD-5444-EB0A-EFB9-8A79A20C92BE}"/>
                    </a:ext>
                  </a:extLst>
                </p14:cNvPr>
                <p14:cNvContentPartPr/>
                <p14:nvPr/>
              </p14:nvContentPartPr>
              <p14:xfrm>
                <a:off x="4185229" y="4506742"/>
                <a:ext cx="125280" cy="1591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B3E15BD-5444-EB0A-EFB9-8A79A20C92B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176229" y="4497742"/>
                  <a:ext cx="142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D84D37D-2C47-156A-CAD7-1C66C7282EB2}"/>
                    </a:ext>
                  </a:extLst>
                </p14:cNvPr>
                <p14:cNvContentPartPr/>
                <p14:nvPr/>
              </p14:nvContentPartPr>
              <p14:xfrm>
                <a:off x="3548029" y="4625182"/>
                <a:ext cx="159120" cy="325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D84D37D-2C47-156A-CAD7-1C66C7282EB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539389" y="4616542"/>
                  <a:ext cx="176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C52E4F3-42AF-F4F8-F4E9-FDA93946B97D}"/>
                    </a:ext>
                  </a:extLst>
                </p14:cNvPr>
                <p14:cNvContentPartPr/>
                <p14:nvPr/>
              </p14:nvContentPartPr>
              <p14:xfrm>
                <a:off x="827869" y="5551462"/>
                <a:ext cx="159840" cy="144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C52E4F3-42AF-F4F8-F4E9-FDA93946B97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8869" y="5542462"/>
                  <a:ext cx="177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F0CF361-3FC3-B1F7-C74E-1C2DBC4E38A2}"/>
                    </a:ext>
                  </a:extLst>
                </p14:cNvPr>
                <p14:cNvContentPartPr/>
                <p14:nvPr/>
              </p14:nvContentPartPr>
              <p14:xfrm>
                <a:off x="827509" y="5658022"/>
                <a:ext cx="149400" cy="27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F0CF361-3FC3-B1F7-C74E-1C2DBC4E38A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18869" y="5649382"/>
                  <a:ext cx="167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0F07C94-59EE-7CAC-18E9-A3569389F1A6}"/>
                    </a:ext>
                  </a:extLst>
                </p14:cNvPr>
                <p14:cNvContentPartPr/>
                <p14:nvPr/>
              </p14:nvContentPartPr>
              <p14:xfrm>
                <a:off x="1258429" y="5446702"/>
                <a:ext cx="149400" cy="216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0F07C94-59EE-7CAC-18E9-A3569389F1A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249429" y="5437702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F29A9C3-08DD-EB0D-13AD-28EDDCD6E63F}"/>
                    </a:ext>
                  </a:extLst>
                </p14:cNvPr>
                <p14:cNvContentPartPr/>
                <p14:nvPr/>
              </p14:nvContentPartPr>
              <p14:xfrm>
                <a:off x="1340869" y="5544982"/>
                <a:ext cx="70560" cy="86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F29A9C3-08DD-EB0D-13AD-28EDDCD6E63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332229" y="5536342"/>
                  <a:ext cx="88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40298C0D-DA7C-64B6-BA85-59364F04F9DF}"/>
                    </a:ext>
                  </a:extLst>
                </p14:cNvPr>
                <p14:cNvContentPartPr/>
                <p14:nvPr/>
              </p14:nvContentPartPr>
              <p14:xfrm>
                <a:off x="1552909" y="5447062"/>
                <a:ext cx="113760" cy="2408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40298C0D-DA7C-64B6-BA85-59364F04F9D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544269" y="5438422"/>
                  <a:ext cx="13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6179BC60-7B72-5493-FB28-CEAEF62ECE40}"/>
                    </a:ext>
                  </a:extLst>
                </p14:cNvPr>
                <p14:cNvContentPartPr/>
                <p14:nvPr/>
              </p14:nvContentPartPr>
              <p14:xfrm>
                <a:off x="1570189" y="5356702"/>
                <a:ext cx="129240" cy="1800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6179BC60-7B72-5493-FB28-CEAEF62ECE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561189" y="5348062"/>
                  <a:ext cx="146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2CFE7C1-3449-0CDF-B23C-9585185D4C86}"/>
                    </a:ext>
                  </a:extLst>
                </p14:cNvPr>
                <p14:cNvContentPartPr/>
                <p14:nvPr/>
              </p14:nvContentPartPr>
              <p14:xfrm>
                <a:off x="6197269" y="5850982"/>
                <a:ext cx="233640" cy="14184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2CFE7C1-3449-0CDF-B23C-9585185D4C8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88629" y="5842342"/>
                  <a:ext cx="251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F18B1C3-88E0-2FD5-7B01-31F7AB5E82E4}"/>
                    </a:ext>
                  </a:extLst>
                </p14:cNvPr>
                <p14:cNvContentPartPr/>
                <p14:nvPr/>
              </p14:nvContentPartPr>
              <p14:xfrm>
                <a:off x="4547389" y="5562982"/>
                <a:ext cx="146160" cy="226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F18B1C3-88E0-2FD5-7B01-31F7AB5E82E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538389" y="5554342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24FE081-79F1-63DC-82C9-3F64BF000BF5}"/>
                    </a:ext>
                  </a:extLst>
                </p14:cNvPr>
                <p14:cNvContentPartPr/>
                <p14:nvPr/>
              </p14:nvContentPartPr>
              <p14:xfrm>
                <a:off x="4563589" y="5665222"/>
                <a:ext cx="101520" cy="185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24FE081-79F1-63DC-82C9-3F64BF000BF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554949" y="5656582"/>
                  <a:ext cx="119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5461CCF-0450-90A8-9C57-528B2AED6DA6}"/>
                    </a:ext>
                  </a:extLst>
                </p14:cNvPr>
                <p14:cNvContentPartPr/>
                <p14:nvPr/>
              </p14:nvContentPartPr>
              <p14:xfrm>
                <a:off x="4817749" y="5678182"/>
                <a:ext cx="163800" cy="226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5461CCF-0450-90A8-9C57-528B2AED6DA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808749" y="5669542"/>
                  <a:ext cx="18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7E19BFD-B847-0F30-86AA-C9A1EE7E4520}"/>
                    </a:ext>
                  </a:extLst>
                </p14:cNvPr>
                <p14:cNvContentPartPr/>
                <p14:nvPr/>
              </p14:nvContentPartPr>
              <p14:xfrm>
                <a:off x="4804069" y="5761342"/>
                <a:ext cx="178200" cy="169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7E19BFD-B847-0F30-86AA-C9A1EE7E45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795429" y="5752342"/>
                  <a:ext cx="195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0A5A8E7-2429-D83E-1732-33B190440738}"/>
                    </a:ext>
                  </a:extLst>
                </p14:cNvPr>
                <p14:cNvContentPartPr/>
                <p14:nvPr/>
              </p14:nvContentPartPr>
              <p14:xfrm>
                <a:off x="5180989" y="5362822"/>
                <a:ext cx="119520" cy="2358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0A5A8E7-2429-D83E-1732-33B19044073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171989" y="5353822"/>
                  <a:ext cx="137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9B74620-889E-B5F6-ABE0-926EBACB3832}"/>
                    </a:ext>
                  </a:extLst>
                </p14:cNvPr>
                <p14:cNvContentPartPr/>
                <p14:nvPr/>
              </p14:nvContentPartPr>
              <p14:xfrm>
                <a:off x="5144629" y="5613382"/>
                <a:ext cx="219600" cy="788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9B74620-889E-B5F6-ABE0-926EBACB383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135989" y="5604382"/>
                  <a:ext cx="23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387C5EF-F256-4D26-DD5B-739CC2CA2F1A}"/>
                    </a:ext>
                  </a:extLst>
                </p14:cNvPr>
                <p14:cNvContentPartPr/>
                <p14:nvPr/>
              </p14:nvContentPartPr>
              <p14:xfrm>
                <a:off x="5208709" y="5766022"/>
                <a:ext cx="96480" cy="817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387C5EF-F256-4D26-DD5B-739CC2CA2F1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200069" y="5757022"/>
                  <a:ext cx="11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E1F1A1B1-17D6-6668-F3D6-BD2F0582D638}"/>
                    </a:ext>
                  </a:extLst>
                </p14:cNvPr>
                <p14:cNvContentPartPr/>
                <p14:nvPr/>
              </p14:nvContentPartPr>
              <p14:xfrm>
                <a:off x="5537389" y="5470822"/>
                <a:ext cx="185400" cy="273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E1F1A1B1-17D6-6668-F3D6-BD2F0582D63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528749" y="5462182"/>
                  <a:ext cx="203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517E8DB-434C-22CF-1D6B-D4F71922A1E7}"/>
                    </a:ext>
                  </a:extLst>
                </p14:cNvPr>
                <p14:cNvContentPartPr/>
                <p14:nvPr/>
              </p14:nvContentPartPr>
              <p14:xfrm>
                <a:off x="5522269" y="5505022"/>
                <a:ext cx="186480" cy="24732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517E8DB-434C-22CF-1D6B-D4F71922A1E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13269" y="5496022"/>
                  <a:ext cx="204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CD405CE-8779-ABD9-0FC0-5051E9E15432}"/>
                    </a:ext>
                  </a:extLst>
                </p14:cNvPr>
                <p14:cNvContentPartPr/>
                <p14:nvPr/>
              </p14:nvContentPartPr>
              <p14:xfrm>
                <a:off x="5917549" y="5451382"/>
                <a:ext cx="92880" cy="878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CD405CE-8779-ABD9-0FC0-5051E9E1543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908909" y="5442742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4F5AE3C-75AE-914E-6E04-20C09A5A9E57}"/>
                    </a:ext>
                  </a:extLst>
                </p14:cNvPr>
                <p14:cNvContentPartPr/>
                <p14:nvPr/>
              </p14:nvContentPartPr>
              <p14:xfrm>
                <a:off x="5915029" y="5460742"/>
                <a:ext cx="73080" cy="1065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4F5AE3C-75AE-914E-6E04-20C09A5A9E5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06389" y="5451742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825EC28-06C9-18E4-5A33-15DBEE31FB31}"/>
                    </a:ext>
                  </a:extLst>
                </p14:cNvPr>
                <p14:cNvContentPartPr/>
                <p14:nvPr/>
              </p14:nvContentPartPr>
              <p14:xfrm>
                <a:off x="6087109" y="5375422"/>
                <a:ext cx="44640" cy="1764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825EC28-06C9-18E4-5A33-15DBEE31FB3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78109" y="5366422"/>
                  <a:ext cx="6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BE22E23-AEF6-2C2A-33B8-B71438083506}"/>
                    </a:ext>
                  </a:extLst>
                </p14:cNvPr>
                <p14:cNvContentPartPr/>
                <p14:nvPr/>
              </p14:nvContentPartPr>
              <p14:xfrm>
                <a:off x="5886589" y="5645782"/>
                <a:ext cx="331920" cy="442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BE22E23-AEF6-2C2A-33B8-B7143808350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877949" y="5636782"/>
                  <a:ext cx="349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0031EFB-9B48-E1D2-1CA7-144052429283}"/>
                    </a:ext>
                  </a:extLst>
                </p14:cNvPr>
                <p14:cNvContentPartPr/>
                <p14:nvPr/>
              </p14:nvContentPartPr>
              <p14:xfrm>
                <a:off x="5945989" y="5771422"/>
                <a:ext cx="114120" cy="1450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0031EFB-9B48-E1D2-1CA7-14405242928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937349" y="5762422"/>
                  <a:ext cx="13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1ABB30D-D6BF-A95D-D293-DFFCC7241E55}"/>
                    </a:ext>
                  </a:extLst>
                </p14:cNvPr>
                <p14:cNvContentPartPr/>
                <p14:nvPr/>
              </p14:nvContentPartPr>
              <p14:xfrm>
                <a:off x="5937349" y="5761702"/>
                <a:ext cx="164520" cy="1778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1ABB30D-D6BF-A95D-D293-DFFCC7241E5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928709" y="5752702"/>
                  <a:ext cx="182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5F22B0C-E7C2-7C1F-68FF-FA5C5F802628}"/>
                    </a:ext>
                  </a:extLst>
                </p14:cNvPr>
                <p14:cNvContentPartPr/>
                <p14:nvPr/>
              </p14:nvContentPartPr>
              <p14:xfrm>
                <a:off x="4874269" y="6345262"/>
                <a:ext cx="154440" cy="338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5F22B0C-E7C2-7C1F-68FF-FA5C5F80262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865269" y="6336622"/>
                  <a:ext cx="172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58C708C-51C9-89C6-F0BF-738B8DA6D232}"/>
                    </a:ext>
                  </a:extLst>
                </p14:cNvPr>
                <p14:cNvContentPartPr/>
                <p14:nvPr/>
              </p14:nvContentPartPr>
              <p14:xfrm>
                <a:off x="4910989" y="6392782"/>
                <a:ext cx="120240" cy="1728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58C708C-51C9-89C6-F0BF-738B8DA6D23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902349" y="6384142"/>
                  <a:ext cx="137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2FC992F2-0836-5712-ABDA-C8728C5639F3}"/>
                    </a:ext>
                  </a:extLst>
                </p14:cNvPr>
                <p14:cNvContentPartPr/>
                <p14:nvPr/>
              </p14:nvContentPartPr>
              <p14:xfrm>
                <a:off x="5222029" y="6021982"/>
                <a:ext cx="113760" cy="1731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2FC992F2-0836-5712-ABDA-C8728C5639F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213029" y="6012982"/>
                  <a:ext cx="131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EBD7C3B-B5E5-B202-238D-4F4B8232A2A4}"/>
                    </a:ext>
                  </a:extLst>
                </p14:cNvPr>
                <p14:cNvContentPartPr/>
                <p14:nvPr/>
              </p14:nvContentPartPr>
              <p14:xfrm>
                <a:off x="5174869" y="6228262"/>
                <a:ext cx="267120" cy="666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EBD7C3B-B5E5-B202-238D-4F4B8232A2A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165869" y="6219262"/>
                  <a:ext cx="284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CEA3286-6062-061A-8250-BA1B2225F16C}"/>
                    </a:ext>
                  </a:extLst>
                </p14:cNvPr>
                <p14:cNvContentPartPr/>
                <p14:nvPr/>
              </p14:nvContentPartPr>
              <p14:xfrm>
                <a:off x="5277829" y="6348502"/>
                <a:ext cx="156960" cy="939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CEA3286-6062-061A-8250-BA1B2225F16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69189" y="6339862"/>
                  <a:ext cx="174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FEA23E9-8FF6-2A15-30D3-51812C013CF6}"/>
                    </a:ext>
                  </a:extLst>
                </p14:cNvPr>
                <p14:cNvContentPartPr/>
                <p14:nvPr/>
              </p14:nvContentPartPr>
              <p14:xfrm>
                <a:off x="5687509" y="6121342"/>
                <a:ext cx="169560" cy="370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FEA23E9-8FF6-2A15-30D3-51812C013CF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678869" y="6112702"/>
                  <a:ext cx="187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ADEAF17-F5F1-81E8-76A2-BF74F1E7671E}"/>
                    </a:ext>
                  </a:extLst>
                </p14:cNvPr>
                <p14:cNvContentPartPr/>
                <p14:nvPr/>
              </p14:nvContentPartPr>
              <p14:xfrm>
                <a:off x="5666629" y="6166702"/>
                <a:ext cx="195480" cy="1807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ADEAF17-F5F1-81E8-76A2-BF74F1E7671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657629" y="6158062"/>
                  <a:ext cx="213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29C187C-0CCA-A84A-D85A-13713344BC81}"/>
                    </a:ext>
                  </a:extLst>
                </p14:cNvPr>
                <p14:cNvContentPartPr/>
                <p14:nvPr/>
              </p14:nvContentPartPr>
              <p14:xfrm>
                <a:off x="6098629" y="6019102"/>
                <a:ext cx="101160" cy="1569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29C187C-0CCA-A84A-D85A-13713344BC8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89989" y="6010462"/>
                  <a:ext cx="118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762E3471-D0DA-C2AF-9CA6-6AA5CF61DC20}"/>
                    </a:ext>
                  </a:extLst>
                </p14:cNvPr>
                <p14:cNvContentPartPr/>
                <p14:nvPr/>
              </p14:nvContentPartPr>
              <p14:xfrm>
                <a:off x="6258109" y="5978422"/>
                <a:ext cx="37080" cy="1800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762E3471-D0DA-C2AF-9CA6-6AA5CF61DC2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249469" y="5969782"/>
                  <a:ext cx="5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62E5527-B85A-4C0F-A0C6-D2578F996B31}"/>
                    </a:ext>
                  </a:extLst>
                </p14:cNvPr>
                <p14:cNvContentPartPr/>
                <p14:nvPr/>
              </p14:nvContentPartPr>
              <p14:xfrm>
                <a:off x="5979109" y="6189382"/>
                <a:ext cx="488880" cy="8064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62E5527-B85A-4C0F-A0C6-D2578F996B31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970469" y="6180742"/>
                  <a:ext cx="506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0CE1880-C5FB-1D04-8BAA-72BBDB43AE82}"/>
                    </a:ext>
                  </a:extLst>
                </p14:cNvPr>
                <p14:cNvContentPartPr/>
                <p14:nvPr/>
              </p14:nvContentPartPr>
              <p14:xfrm>
                <a:off x="5939869" y="6379462"/>
                <a:ext cx="168120" cy="198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0CE1880-C5FB-1D04-8BAA-72BBDB43AE8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30869" y="6370462"/>
                  <a:ext cx="18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C7B09E7-AF6F-BC1D-B22D-D4C3769668E7}"/>
                    </a:ext>
                  </a:extLst>
                </p14:cNvPr>
                <p14:cNvContentPartPr/>
                <p14:nvPr/>
              </p14:nvContentPartPr>
              <p14:xfrm>
                <a:off x="5930149" y="6431662"/>
                <a:ext cx="145800" cy="1720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C7B09E7-AF6F-BC1D-B22D-D4C3769668E7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921149" y="6422662"/>
                  <a:ext cx="16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359E1B0D-2CC8-57E9-7DFD-FDB9BD9937D3}"/>
                    </a:ext>
                  </a:extLst>
                </p14:cNvPr>
                <p14:cNvContentPartPr/>
                <p14:nvPr/>
              </p14:nvContentPartPr>
              <p14:xfrm>
                <a:off x="6210589" y="6427342"/>
                <a:ext cx="109440" cy="655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359E1B0D-2CC8-57E9-7DFD-FDB9BD9937D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201589" y="6418342"/>
                  <a:ext cx="127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346FB90-A241-428D-15C7-815868AEEF04}"/>
                    </a:ext>
                  </a:extLst>
                </p14:cNvPr>
                <p14:cNvContentPartPr/>
                <p14:nvPr/>
              </p14:nvContentPartPr>
              <p14:xfrm>
                <a:off x="6200869" y="6404662"/>
                <a:ext cx="152640" cy="1332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346FB90-A241-428D-15C7-815868AEEF0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92229" y="6395662"/>
                  <a:ext cx="170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5655917-BA4B-FA55-6105-4A8E3CCDC244}"/>
                    </a:ext>
                  </a:extLst>
                </p14:cNvPr>
                <p14:cNvContentPartPr/>
                <p14:nvPr/>
              </p14:nvContentPartPr>
              <p14:xfrm>
                <a:off x="6401749" y="6357142"/>
                <a:ext cx="24480" cy="1648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5655917-BA4B-FA55-6105-4A8E3CCDC24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392749" y="6348502"/>
                  <a:ext cx="42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1D5FD471-5BE9-0398-6C9D-24DF84FFE59D}"/>
                    </a:ext>
                  </a:extLst>
                </p14:cNvPr>
                <p14:cNvContentPartPr/>
                <p14:nvPr/>
              </p14:nvContentPartPr>
              <p14:xfrm>
                <a:off x="7076749" y="5243302"/>
                <a:ext cx="158040" cy="2584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1D5FD471-5BE9-0398-6C9D-24DF84FFE59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067749" y="5234662"/>
                  <a:ext cx="175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203B4E4-E72C-EC28-13C9-2A82954BB890}"/>
                    </a:ext>
                  </a:extLst>
                </p14:cNvPr>
                <p14:cNvContentPartPr/>
                <p14:nvPr/>
              </p14:nvContentPartPr>
              <p14:xfrm>
                <a:off x="7083949" y="5300182"/>
                <a:ext cx="190800" cy="1195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203B4E4-E72C-EC28-13C9-2A82954BB89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74949" y="5291182"/>
                  <a:ext cx="208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8F31746-9482-B0E2-0A5A-1D0F235E9318}"/>
                    </a:ext>
                  </a:extLst>
                </p14:cNvPr>
                <p14:cNvContentPartPr/>
                <p14:nvPr/>
              </p14:nvContentPartPr>
              <p14:xfrm>
                <a:off x="7408309" y="5219902"/>
                <a:ext cx="128160" cy="219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8F31746-9482-B0E2-0A5A-1D0F235E931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99669" y="5211262"/>
                  <a:ext cx="145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8D472E1-63F0-5B44-1346-3D3460004661}"/>
                    </a:ext>
                  </a:extLst>
                </p14:cNvPr>
                <p14:cNvContentPartPr/>
                <p14:nvPr/>
              </p14:nvContentPartPr>
              <p14:xfrm>
                <a:off x="7403269" y="5282542"/>
                <a:ext cx="137520" cy="291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8D472E1-63F0-5B44-1346-3D346000466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394269" y="5273542"/>
                  <a:ext cx="155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DFEA224-9257-6914-6FDE-1719B86E031F}"/>
                    </a:ext>
                  </a:extLst>
                </p14:cNvPr>
                <p14:cNvContentPartPr/>
                <p14:nvPr/>
              </p14:nvContentPartPr>
              <p14:xfrm>
                <a:off x="7599829" y="5027302"/>
                <a:ext cx="212040" cy="4932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DFEA224-9257-6914-6FDE-1719B86E031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1189" y="5018302"/>
                  <a:ext cx="22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14B50B9-D40C-925C-97FF-CF4F27778DA2}"/>
                    </a:ext>
                  </a:extLst>
                </p14:cNvPr>
                <p14:cNvContentPartPr/>
                <p14:nvPr/>
              </p14:nvContentPartPr>
              <p14:xfrm>
                <a:off x="7637269" y="5090302"/>
                <a:ext cx="165240" cy="2127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14B50B9-D40C-925C-97FF-CF4F27778DA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28269" y="5081662"/>
                  <a:ext cx="182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D40F148-A5E9-E280-EF37-F3F5733D7A62}"/>
                    </a:ext>
                  </a:extLst>
                </p14:cNvPr>
                <p14:cNvContentPartPr/>
                <p14:nvPr/>
              </p14:nvContentPartPr>
              <p14:xfrm>
                <a:off x="7925989" y="5019742"/>
                <a:ext cx="113400" cy="18432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D40F148-A5E9-E280-EF37-F3F5733D7A6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17349" y="5010742"/>
                  <a:ext cx="13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2C13BEC-DE3F-58B5-B4B5-0E76CC66BF17}"/>
                    </a:ext>
                  </a:extLst>
                </p14:cNvPr>
                <p14:cNvContentPartPr/>
                <p14:nvPr/>
              </p14:nvContentPartPr>
              <p14:xfrm>
                <a:off x="8175109" y="5097142"/>
                <a:ext cx="12600" cy="838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2C13BEC-DE3F-58B5-B4B5-0E76CC66BF1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166469" y="5088502"/>
                  <a:ext cx="30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7A5BBF9-0E80-3C60-2381-5F5472E7D9A8}"/>
                    </a:ext>
                  </a:extLst>
                </p14:cNvPr>
                <p14:cNvContentPartPr/>
                <p14:nvPr/>
              </p14:nvContentPartPr>
              <p14:xfrm>
                <a:off x="8153149" y="4989862"/>
                <a:ext cx="7200" cy="79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7A5BBF9-0E80-3C60-2381-5F5472E7D9A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144149" y="4981222"/>
                  <a:ext cx="2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0410124-89FE-3C7F-CB83-4C0C699EAF14}"/>
                    </a:ext>
                  </a:extLst>
                </p14:cNvPr>
                <p14:cNvContentPartPr/>
                <p14:nvPr/>
              </p14:nvContentPartPr>
              <p14:xfrm>
                <a:off x="6646909" y="6133222"/>
                <a:ext cx="133560" cy="381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0410124-89FE-3C7F-CB83-4C0C699EAF14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637909" y="6124582"/>
                  <a:ext cx="15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C32FFBB-E27B-CA37-CDF4-F21915852A33}"/>
                    </a:ext>
                  </a:extLst>
                </p14:cNvPr>
                <p14:cNvContentPartPr/>
                <p14:nvPr/>
              </p14:nvContentPartPr>
              <p14:xfrm>
                <a:off x="6668509" y="6185062"/>
                <a:ext cx="141120" cy="4464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C32FFBB-E27B-CA37-CDF4-F21915852A3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59509" y="6176062"/>
                  <a:ext cx="158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FDF49FE-D1FB-4C52-626E-AA4204F8767F}"/>
                    </a:ext>
                  </a:extLst>
                </p14:cNvPr>
                <p14:cNvContentPartPr/>
                <p14:nvPr/>
              </p14:nvContentPartPr>
              <p14:xfrm>
                <a:off x="6869749" y="5759542"/>
                <a:ext cx="121320" cy="2552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FDF49FE-D1FB-4C52-626E-AA4204F8767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860749" y="5750902"/>
                  <a:ext cx="138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BD2F353-6A34-BD5E-40F8-783C486029A6}"/>
                    </a:ext>
                  </a:extLst>
                </p14:cNvPr>
                <p14:cNvContentPartPr/>
                <p14:nvPr/>
              </p14:nvContentPartPr>
              <p14:xfrm>
                <a:off x="6881629" y="6008662"/>
                <a:ext cx="188280" cy="100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BD2F353-6A34-BD5E-40F8-783C486029A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872629" y="6000022"/>
                  <a:ext cx="20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3F4B2C4-3063-78A0-314F-8988F8581077}"/>
                    </a:ext>
                  </a:extLst>
                </p14:cNvPr>
                <p14:cNvContentPartPr/>
                <p14:nvPr/>
              </p14:nvContentPartPr>
              <p14:xfrm>
                <a:off x="6968749" y="6158062"/>
                <a:ext cx="109800" cy="964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3F4B2C4-3063-78A0-314F-8988F858107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960109" y="6149422"/>
                  <a:ext cx="127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958682D-9941-2145-EBBF-C61FDD377AD2}"/>
                    </a:ext>
                  </a:extLst>
                </p14:cNvPr>
                <p14:cNvContentPartPr/>
                <p14:nvPr/>
              </p14:nvContentPartPr>
              <p14:xfrm>
                <a:off x="7255669" y="5601862"/>
                <a:ext cx="187200" cy="2386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958682D-9941-2145-EBBF-C61FDD377AD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247029" y="5593222"/>
                  <a:ext cx="204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8F0C49A-E4C4-335C-C8F8-335C8641194A}"/>
                    </a:ext>
                  </a:extLst>
                </p14:cNvPr>
                <p14:cNvContentPartPr/>
                <p14:nvPr/>
              </p14:nvContentPartPr>
              <p14:xfrm>
                <a:off x="7504429" y="5569102"/>
                <a:ext cx="81360" cy="18252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8F0C49A-E4C4-335C-C8F8-335C8641194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495429" y="5560102"/>
                  <a:ext cx="9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579B7A1D-C297-5ED7-6886-FCE0452EE4EA}"/>
                    </a:ext>
                  </a:extLst>
                </p14:cNvPr>
                <p14:cNvContentPartPr/>
                <p14:nvPr/>
              </p14:nvContentPartPr>
              <p14:xfrm>
                <a:off x="7672189" y="5557582"/>
                <a:ext cx="20880" cy="1587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579B7A1D-C297-5ED7-6886-FCE0452EE4EA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63189" y="5548582"/>
                  <a:ext cx="38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A3A245C-8BCC-BB28-5F24-5C6E0A646DCC}"/>
                    </a:ext>
                  </a:extLst>
                </p14:cNvPr>
                <p14:cNvContentPartPr/>
                <p14:nvPr/>
              </p14:nvContentPartPr>
              <p14:xfrm>
                <a:off x="7338109" y="5809222"/>
                <a:ext cx="437760" cy="1764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A3A245C-8BCC-BB28-5F24-5C6E0A646DC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29469" y="5800222"/>
                  <a:ext cx="455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05A05521-B36B-5110-F582-09795A87027D}"/>
                    </a:ext>
                  </a:extLst>
                </p14:cNvPr>
                <p14:cNvContentPartPr/>
                <p14:nvPr/>
              </p14:nvContentPartPr>
              <p14:xfrm>
                <a:off x="7385269" y="6042502"/>
                <a:ext cx="163440" cy="835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05A05521-B36B-5110-F582-09795A87027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376269" y="6033862"/>
                  <a:ext cx="181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66B9D79-AB65-3281-4622-E5D7A3E1C179}"/>
                    </a:ext>
                  </a:extLst>
                </p14:cNvPr>
                <p14:cNvContentPartPr/>
                <p14:nvPr/>
              </p14:nvContentPartPr>
              <p14:xfrm>
                <a:off x="7384189" y="6129622"/>
                <a:ext cx="186120" cy="17244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66B9D79-AB65-3281-4622-E5D7A3E1C179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375549" y="6120982"/>
                  <a:ext cx="203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34DC86E-0021-6C34-750B-91ED44CC194D}"/>
                    </a:ext>
                  </a:extLst>
                </p14:cNvPr>
                <p14:cNvContentPartPr/>
                <p14:nvPr/>
              </p14:nvContentPartPr>
              <p14:xfrm>
                <a:off x="7611709" y="6028462"/>
                <a:ext cx="99360" cy="1677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34DC86E-0021-6C34-750B-91ED44CC194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602709" y="6019822"/>
                  <a:ext cx="11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72CD600-B0D3-8790-3812-49CA8B8131B8}"/>
                    </a:ext>
                  </a:extLst>
                </p14:cNvPr>
                <p14:cNvContentPartPr/>
                <p14:nvPr/>
              </p14:nvContentPartPr>
              <p14:xfrm>
                <a:off x="7599829" y="6060142"/>
                <a:ext cx="219240" cy="119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72CD600-B0D3-8790-3812-49CA8B8131B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91189" y="6051142"/>
                  <a:ext cx="23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D18F5B92-1624-9EB4-4F9E-4B54AAA7A1DE}"/>
                    </a:ext>
                  </a:extLst>
                </p14:cNvPr>
                <p14:cNvContentPartPr/>
                <p14:nvPr/>
              </p14:nvContentPartPr>
              <p14:xfrm>
                <a:off x="7797829" y="5960062"/>
                <a:ext cx="10080" cy="6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D18F5B92-1624-9EB4-4F9E-4B54AAA7A1D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789189" y="5951062"/>
                  <a:ext cx="2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C57148E-069C-75EF-A128-820DA16C6C6D}"/>
                    </a:ext>
                  </a:extLst>
                </p14:cNvPr>
                <p14:cNvContentPartPr/>
                <p14:nvPr/>
              </p14:nvContentPartPr>
              <p14:xfrm>
                <a:off x="7476709" y="5884102"/>
                <a:ext cx="430200" cy="553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C57148E-069C-75EF-A128-820DA16C6C6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467709" y="5875102"/>
                  <a:ext cx="4478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D687C1D-E3ED-6F90-6249-8D46E52C25B0}"/>
                    </a:ext>
                  </a:extLst>
                </p14:cNvPr>
                <p14:cNvContentPartPr/>
                <p14:nvPr/>
              </p14:nvContentPartPr>
              <p14:xfrm>
                <a:off x="7335229" y="5566942"/>
                <a:ext cx="315720" cy="4028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D687C1D-E3ED-6F90-6249-8D46E52C25B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326229" y="5557942"/>
                  <a:ext cx="333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AEE0CD9-A1B1-9A6C-E95F-9FAC2F1815A2}"/>
                    </a:ext>
                  </a:extLst>
                </p14:cNvPr>
                <p14:cNvContentPartPr/>
                <p14:nvPr/>
              </p14:nvContentPartPr>
              <p14:xfrm>
                <a:off x="7951189" y="5732902"/>
                <a:ext cx="120600" cy="381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AEE0CD9-A1B1-9A6C-E95F-9FAC2F1815A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942189" y="5723902"/>
                  <a:ext cx="13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1F70FFD-3A82-A3FD-9B4C-55AA9D97193C}"/>
                    </a:ext>
                  </a:extLst>
                </p14:cNvPr>
                <p14:cNvContentPartPr/>
                <p14:nvPr/>
              </p14:nvContentPartPr>
              <p14:xfrm>
                <a:off x="7943629" y="5774662"/>
                <a:ext cx="119160" cy="471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1F70FFD-3A82-A3FD-9B4C-55AA9D97193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934629" y="5766022"/>
                  <a:ext cx="136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630305D5-090D-7CB1-B84D-5BED0316E6AD}"/>
                    </a:ext>
                  </a:extLst>
                </p14:cNvPr>
                <p14:cNvContentPartPr/>
                <p14:nvPr/>
              </p14:nvContentPartPr>
              <p14:xfrm>
                <a:off x="8177269" y="5328262"/>
                <a:ext cx="102600" cy="32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630305D5-090D-7CB1-B84D-5BED0316E6A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168269" y="5319262"/>
                  <a:ext cx="120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D995B65A-96A8-52FF-A4FC-46D4D4B0F9B0}"/>
                    </a:ext>
                  </a:extLst>
                </p14:cNvPr>
                <p14:cNvContentPartPr/>
                <p14:nvPr/>
              </p14:nvContentPartPr>
              <p14:xfrm>
                <a:off x="8169349" y="5624902"/>
                <a:ext cx="181440" cy="1184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D995B65A-96A8-52FF-A4FC-46D4D4B0F9B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160709" y="5616262"/>
                  <a:ext cx="199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FCA7C60-71D8-5B06-ECD6-FD3CA403EE3D}"/>
                    </a:ext>
                  </a:extLst>
                </p14:cNvPr>
                <p14:cNvContentPartPr/>
                <p14:nvPr/>
              </p14:nvContentPartPr>
              <p14:xfrm>
                <a:off x="8232349" y="5744422"/>
                <a:ext cx="168840" cy="1267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FCA7C60-71D8-5B06-ECD6-FD3CA403EE3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223709" y="5735782"/>
                  <a:ext cx="18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7BA80F6-820A-54E4-28AD-30B18229CBDE}"/>
                    </a:ext>
                  </a:extLst>
                </p14:cNvPr>
                <p14:cNvContentPartPr/>
                <p14:nvPr/>
              </p14:nvContentPartPr>
              <p14:xfrm>
                <a:off x="832189" y="6167422"/>
                <a:ext cx="141480" cy="194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7BA80F6-820A-54E4-28AD-30B18229CBD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23189" y="6158422"/>
                  <a:ext cx="159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3D38494B-1A59-3DC9-8C5A-AC38C8595D6C}"/>
                    </a:ext>
                  </a:extLst>
                </p14:cNvPr>
                <p14:cNvContentPartPr/>
                <p14:nvPr/>
              </p14:nvContentPartPr>
              <p14:xfrm>
                <a:off x="824269" y="6253462"/>
                <a:ext cx="150480" cy="3276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3D38494B-1A59-3DC9-8C5A-AC38C8595D6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15629" y="6244822"/>
                  <a:ext cx="16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6024B77-862D-04E3-4776-39D3E09CC954}"/>
                    </a:ext>
                  </a:extLst>
                </p14:cNvPr>
                <p14:cNvContentPartPr/>
                <p14:nvPr/>
              </p14:nvContentPartPr>
              <p14:xfrm>
                <a:off x="1200469" y="6155542"/>
                <a:ext cx="149040" cy="838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6024B77-862D-04E3-4776-39D3E09CC95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91829" y="6146902"/>
                  <a:ext cx="166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78F225D8-50EC-0E4D-DCD6-D3B8728BD893}"/>
                    </a:ext>
                  </a:extLst>
                </p14:cNvPr>
                <p14:cNvContentPartPr/>
                <p14:nvPr/>
              </p14:nvContentPartPr>
              <p14:xfrm>
                <a:off x="1215949" y="6022702"/>
                <a:ext cx="42480" cy="30744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78F225D8-50EC-0E4D-DCD6-D3B8728BD89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207309" y="6013702"/>
                  <a:ext cx="60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D7C57DE-74CB-73D6-00A1-87ADEBA1018B}"/>
                    </a:ext>
                  </a:extLst>
                </p14:cNvPr>
                <p14:cNvContentPartPr/>
                <p14:nvPr/>
              </p14:nvContentPartPr>
              <p14:xfrm>
                <a:off x="1338709" y="5996062"/>
                <a:ext cx="59040" cy="3484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D7C57DE-74CB-73D6-00A1-87ADEBA1018B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330069" y="5987422"/>
                  <a:ext cx="766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0AF13D9-0807-7934-C1D8-2B67853E26FD}"/>
                    </a:ext>
                  </a:extLst>
                </p14:cNvPr>
                <p14:cNvContentPartPr/>
                <p14:nvPr/>
              </p14:nvContentPartPr>
              <p14:xfrm>
                <a:off x="1221709" y="6189742"/>
                <a:ext cx="178920" cy="122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0AF13D9-0807-7934-C1D8-2B67853E26F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213069" y="6180742"/>
                  <a:ext cx="19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9A79A193-A6A0-9E51-78FA-5F80C2D7F859}"/>
                    </a:ext>
                  </a:extLst>
                </p14:cNvPr>
                <p14:cNvContentPartPr/>
                <p14:nvPr/>
              </p14:nvContentPartPr>
              <p14:xfrm>
                <a:off x="1479109" y="6038902"/>
                <a:ext cx="158760" cy="3006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9A79A193-A6A0-9E51-78FA-5F80C2D7F85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470469" y="6029902"/>
                  <a:ext cx="176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6C154BF-1745-1C84-C367-9B83114347EA}"/>
                    </a:ext>
                  </a:extLst>
                </p14:cNvPr>
                <p14:cNvContentPartPr/>
                <p14:nvPr/>
              </p14:nvContentPartPr>
              <p14:xfrm>
                <a:off x="1563349" y="6018742"/>
                <a:ext cx="115920" cy="464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6C154BF-1745-1C84-C367-9B83114347E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554349" y="6010102"/>
                  <a:ext cx="13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1B197AE-83EC-D1B4-D19B-AFA67CEFBAFC}"/>
                    </a:ext>
                  </a:extLst>
                </p14:cNvPr>
                <p14:cNvContentPartPr/>
                <p14:nvPr/>
              </p14:nvContentPartPr>
              <p14:xfrm>
                <a:off x="2036749" y="5531302"/>
                <a:ext cx="159480" cy="234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1B197AE-83EC-D1B4-D19B-AFA67CEFBAF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027749" y="5522662"/>
                  <a:ext cx="177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DEFFFF3-E2C5-CE35-D68F-32C660064CB6}"/>
                    </a:ext>
                  </a:extLst>
                </p14:cNvPr>
                <p14:cNvContentPartPr/>
                <p14:nvPr/>
              </p14:nvContentPartPr>
              <p14:xfrm>
                <a:off x="2455069" y="5461462"/>
                <a:ext cx="114480" cy="1584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DEFFFF3-E2C5-CE35-D68F-32C660064CB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446069" y="5452462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239A275-5EF2-1A5B-3DF5-3863A82D8290}"/>
                    </a:ext>
                  </a:extLst>
                </p14:cNvPr>
                <p14:cNvContentPartPr/>
                <p14:nvPr/>
              </p14:nvContentPartPr>
              <p14:xfrm>
                <a:off x="2769349" y="5396662"/>
                <a:ext cx="114120" cy="1630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239A275-5EF2-1A5B-3DF5-3863A82D829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760709" y="5388022"/>
                  <a:ext cx="131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4D3225BB-B2A9-26D2-CCB7-DA6AAB901F31}"/>
                    </a:ext>
                  </a:extLst>
                </p14:cNvPr>
                <p14:cNvContentPartPr/>
                <p14:nvPr/>
              </p14:nvContentPartPr>
              <p14:xfrm>
                <a:off x="2760349" y="5332942"/>
                <a:ext cx="151560" cy="226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4D3225BB-B2A9-26D2-CCB7-DA6AAB901F3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751709" y="5324302"/>
                  <a:ext cx="16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FD9E45F-A6F6-3305-F459-CA6380D89117}"/>
                    </a:ext>
                  </a:extLst>
                </p14:cNvPr>
                <p14:cNvContentPartPr/>
                <p14:nvPr/>
              </p14:nvContentPartPr>
              <p14:xfrm>
                <a:off x="1969789" y="6197662"/>
                <a:ext cx="144720" cy="61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FD9E45F-A6F6-3305-F459-CA6380D8911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961149" y="6188662"/>
                  <a:ext cx="162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5D0B79D-3D9B-D0FA-3D22-334E2872A94F}"/>
                    </a:ext>
                  </a:extLst>
                </p14:cNvPr>
                <p14:cNvContentPartPr/>
                <p14:nvPr/>
              </p14:nvContentPartPr>
              <p14:xfrm>
                <a:off x="2356429" y="6074902"/>
                <a:ext cx="152640" cy="12744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5D0B79D-3D9B-D0FA-3D22-334E2872A94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47429" y="6066262"/>
                  <a:ext cx="170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E21DB91-382C-2921-1A32-12BF58A7A386}"/>
                    </a:ext>
                  </a:extLst>
                </p14:cNvPr>
                <p14:cNvContentPartPr/>
                <p14:nvPr/>
              </p14:nvContentPartPr>
              <p14:xfrm>
                <a:off x="2642629" y="6146182"/>
                <a:ext cx="9720" cy="18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E21DB91-382C-2921-1A32-12BF58A7A38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633989" y="6137542"/>
                  <a:ext cx="2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68DA5C0-5EED-291E-182D-807199AE4D8D}"/>
                    </a:ext>
                  </a:extLst>
                </p14:cNvPr>
                <p14:cNvContentPartPr/>
                <p14:nvPr/>
              </p14:nvContentPartPr>
              <p14:xfrm>
                <a:off x="2839909" y="5853862"/>
                <a:ext cx="117000" cy="1756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68DA5C0-5EED-291E-182D-807199AE4D8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830909" y="5844862"/>
                  <a:ext cx="13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55094C1F-0B04-EB64-6CEF-652E2EE0F2D8}"/>
                    </a:ext>
                  </a:extLst>
                </p14:cNvPr>
                <p14:cNvContentPartPr/>
                <p14:nvPr/>
              </p14:nvContentPartPr>
              <p14:xfrm>
                <a:off x="2817229" y="6074542"/>
                <a:ext cx="147960" cy="2052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55094C1F-0B04-EB64-6CEF-652E2EE0F2D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808229" y="6065542"/>
                  <a:ext cx="165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4D6A058-673F-96F5-078D-C85BAECD91D5}"/>
                    </a:ext>
                  </a:extLst>
                </p14:cNvPr>
                <p14:cNvContentPartPr/>
                <p14:nvPr/>
              </p14:nvContentPartPr>
              <p14:xfrm>
                <a:off x="2822989" y="6211702"/>
                <a:ext cx="113400" cy="7740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4D6A058-673F-96F5-078D-C85BAECD91D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813989" y="6202702"/>
                  <a:ext cx="131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288248B-9346-CF8F-C8EE-AC4490546833}"/>
                    </a:ext>
                  </a:extLst>
                </p14:cNvPr>
                <p14:cNvContentPartPr/>
                <p14:nvPr/>
              </p14:nvContentPartPr>
              <p14:xfrm>
                <a:off x="3003349" y="5852062"/>
                <a:ext cx="142200" cy="4406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288248B-9346-CF8F-C8EE-AC449054683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994709" y="5843422"/>
                  <a:ext cx="159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9906C26-D8B2-7CDD-7FAF-A8BF3B715AE0}"/>
                    </a:ext>
                  </a:extLst>
                </p14:cNvPr>
                <p14:cNvContentPartPr/>
                <p14:nvPr/>
              </p14:nvContentPartPr>
              <p14:xfrm>
                <a:off x="2720029" y="5858542"/>
                <a:ext cx="125640" cy="4910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9906C26-D8B2-7CDD-7FAF-A8BF3B715AE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711389" y="5849902"/>
                  <a:ext cx="1432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D3D95ED6-8D4A-B89A-F4C5-334BCFBAEC71}"/>
                    </a:ext>
                  </a:extLst>
                </p14:cNvPr>
                <p14:cNvContentPartPr/>
                <p14:nvPr/>
              </p14:nvContentPartPr>
              <p14:xfrm>
                <a:off x="3162829" y="5666662"/>
                <a:ext cx="78840" cy="2149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D3D95ED6-8D4A-B89A-F4C5-334BCFBAEC7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154189" y="5658022"/>
                  <a:ext cx="96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A8CC09A7-FC1F-4A1D-2042-868997FA7031}"/>
                    </a:ext>
                  </a:extLst>
                </p14:cNvPr>
                <p14:cNvContentPartPr/>
                <p14:nvPr/>
              </p14:nvContentPartPr>
              <p14:xfrm>
                <a:off x="3245269" y="6054742"/>
                <a:ext cx="100440" cy="75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A8CC09A7-FC1F-4A1D-2042-868997FA703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236629" y="6046102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3FD423CC-BE17-4410-1416-56F2FA7ADC74}"/>
                    </a:ext>
                  </a:extLst>
                </p14:cNvPr>
                <p14:cNvContentPartPr/>
                <p14:nvPr/>
              </p14:nvContentPartPr>
              <p14:xfrm>
                <a:off x="3234469" y="6120982"/>
                <a:ext cx="144360" cy="3600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3FD423CC-BE17-4410-1416-56F2FA7ADC7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25829" y="6111982"/>
                  <a:ext cx="162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8C5BBFB7-EAC8-F69D-4C3E-6A03AD6BD23C}"/>
                    </a:ext>
                  </a:extLst>
                </p14:cNvPr>
                <p14:cNvContentPartPr/>
                <p14:nvPr/>
              </p14:nvContentPartPr>
              <p14:xfrm>
                <a:off x="3460549" y="5890582"/>
                <a:ext cx="18360" cy="3088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8C5BBFB7-EAC8-F69D-4C3E-6A03AD6BD23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451909" y="5881582"/>
                  <a:ext cx="36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31AB3133-24DF-AE6A-FD25-543BB623D562}"/>
                    </a:ext>
                  </a:extLst>
                </p14:cNvPr>
                <p14:cNvContentPartPr/>
                <p14:nvPr/>
              </p14:nvContentPartPr>
              <p14:xfrm>
                <a:off x="3493669" y="5898142"/>
                <a:ext cx="106200" cy="2469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31AB3133-24DF-AE6A-FD25-543BB623D562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484669" y="5889142"/>
                  <a:ext cx="123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5B75D225-45B2-94CC-BE21-0458F3720F12}"/>
                    </a:ext>
                  </a:extLst>
                </p14:cNvPr>
                <p14:cNvContentPartPr/>
                <p14:nvPr/>
              </p14:nvContentPartPr>
              <p14:xfrm>
                <a:off x="3641629" y="5875822"/>
                <a:ext cx="78120" cy="26100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5B75D225-45B2-94CC-BE21-0458F3720F1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632989" y="5867182"/>
                  <a:ext cx="95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E72975B-B1CA-718D-77A6-0EF3EDF7A0DB}"/>
                    </a:ext>
                  </a:extLst>
                </p14:cNvPr>
                <p14:cNvContentPartPr/>
                <p14:nvPr/>
              </p14:nvContentPartPr>
              <p14:xfrm>
                <a:off x="3630829" y="5808862"/>
                <a:ext cx="84960" cy="669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E72975B-B1CA-718D-77A6-0EF3EDF7A0D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622189" y="5799862"/>
                  <a:ext cx="102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9B1FDE9-C3E9-B725-31EE-C3B73486804A}"/>
                    </a:ext>
                  </a:extLst>
                </p14:cNvPr>
                <p14:cNvContentPartPr/>
                <p14:nvPr/>
              </p14:nvContentPartPr>
              <p14:xfrm>
                <a:off x="3851149" y="5907142"/>
                <a:ext cx="84600" cy="6732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9B1FDE9-C3E9-B725-31EE-C3B73486804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842509" y="5898502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3829984-0B45-E1EE-6BD1-4BA5FE0F40A9}"/>
                    </a:ext>
                  </a:extLst>
                </p14:cNvPr>
                <p14:cNvContentPartPr/>
                <p14:nvPr/>
              </p14:nvContentPartPr>
              <p14:xfrm>
                <a:off x="4002709" y="5584222"/>
                <a:ext cx="89640" cy="2361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3829984-0B45-E1EE-6BD1-4BA5FE0F40A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994069" y="5575222"/>
                  <a:ext cx="107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C1F3AA0-CE74-1BBD-B90C-A27299D76582}"/>
                    </a:ext>
                  </a:extLst>
                </p14:cNvPr>
                <p14:cNvContentPartPr/>
                <p14:nvPr/>
              </p14:nvContentPartPr>
              <p14:xfrm>
                <a:off x="4003069" y="5830462"/>
                <a:ext cx="128160" cy="126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C1F3AA0-CE74-1BBD-B90C-A27299D7658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994069" y="5821462"/>
                  <a:ext cx="145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E61B186-17E1-7A78-7A8E-1EDFB17BA686}"/>
                    </a:ext>
                  </a:extLst>
                </p14:cNvPr>
                <p14:cNvContentPartPr/>
                <p14:nvPr/>
              </p14:nvContentPartPr>
              <p14:xfrm>
                <a:off x="4059229" y="5961502"/>
                <a:ext cx="97200" cy="1033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E61B186-17E1-7A78-7A8E-1EDFB17BA68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050589" y="5952502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C36CA93-C96E-500B-D952-950CBD43F682}"/>
                    </a:ext>
                  </a:extLst>
                </p14:cNvPr>
                <p14:cNvContentPartPr/>
                <p14:nvPr/>
              </p14:nvContentPartPr>
              <p14:xfrm>
                <a:off x="4255069" y="3799702"/>
                <a:ext cx="586080" cy="197748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C36CA93-C96E-500B-D952-950CBD43F68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246069" y="3790702"/>
                  <a:ext cx="603720" cy="19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7C9FE17B-A1CF-00B4-D826-5BECD1CE313C}"/>
                    </a:ext>
                  </a:extLst>
                </p14:cNvPr>
                <p14:cNvContentPartPr/>
                <p14:nvPr/>
              </p14:nvContentPartPr>
              <p14:xfrm>
                <a:off x="4781029" y="3658942"/>
                <a:ext cx="239400" cy="2462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7C9FE17B-A1CF-00B4-D826-5BECD1CE313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72029" y="3650302"/>
                  <a:ext cx="257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A36A4612-96C0-AAED-2FAF-FE018DA81E1C}"/>
                    </a:ext>
                  </a:extLst>
                </p14:cNvPr>
                <p14:cNvContentPartPr/>
                <p14:nvPr/>
              </p14:nvContentPartPr>
              <p14:xfrm>
                <a:off x="4774549" y="4189582"/>
                <a:ext cx="15840" cy="21852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A36A4612-96C0-AAED-2FAF-FE018DA81E1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765909" y="4180942"/>
                  <a:ext cx="33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40AF3961-107B-15CF-E64A-4039418231BA}"/>
                    </a:ext>
                  </a:extLst>
                </p14:cNvPr>
                <p14:cNvContentPartPr/>
                <p14:nvPr/>
              </p14:nvContentPartPr>
              <p14:xfrm>
                <a:off x="4781389" y="4140622"/>
                <a:ext cx="78120" cy="23256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40AF3961-107B-15CF-E64A-4039418231B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772749" y="4131982"/>
                  <a:ext cx="95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F44CD37-F848-FCCF-13B9-92AD4334B7DD}"/>
                    </a:ext>
                  </a:extLst>
                </p14:cNvPr>
                <p14:cNvContentPartPr/>
                <p14:nvPr/>
              </p14:nvContentPartPr>
              <p14:xfrm>
                <a:off x="4968949" y="4102462"/>
                <a:ext cx="15120" cy="21168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F44CD37-F848-FCCF-13B9-92AD4334B7D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959949" y="4093462"/>
                  <a:ext cx="32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DCD0E71D-BC8D-4201-66DF-51E93DFFEAEB}"/>
                    </a:ext>
                  </a:extLst>
                </p14:cNvPr>
                <p14:cNvContentPartPr/>
                <p14:nvPr/>
              </p14:nvContentPartPr>
              <p14:xfrm>
                <a:off x="4877869" y="4051342"/>
                <a:ext cx="156240" cy="3124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DCD0E71D-BC8D-4201-66DF-51E93DFFEAE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869229" y="4042702"/>
                  <a:ext cx="173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743FA142-3D61-514F-1D33-912C252AB643}"/>
                    </a:ext>
                  </a:extLst>
                </p14:cNvPr>
                <p14:cNvContentPartPr/>
                <p14:nvPr/>
              </p14:nvContentPartPr>
              <p14:xfrm>
                <a:off x="5101789" y="4111102"/>
                <a:ext cx="155160" cy="543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743FA142-3D61-514F-1D33-912C252AB64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093149" y="4102462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F3A832FB-8953-DC38-2055-02066271E013}"/>
                    </a:ext>
                  </a:extLst>
                </p14:cNvPr>
                <p14:cNvContentPartPr/>
                <p14:nvPr/>
              </p14:nvContentPartPr>
              <p14:xfrm>
                <a:off x="5095309" y="4157182"/>
                <a:ext cx="168120" cy="824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F3A832FB-8953-DC38-2055-02066271E01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086309" y="4148182"/>
                  <a:ext cx="18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BF6FB-7494-882A-06D5-F80B28D2936E}"/>
                    </a:ext>
                  </a:extLst>
                </p14:cNvPr>
                <p14:cNvContentPartPr/>
                <p14:nvPr/>
              </p14:nvContentPartPr>
              <p14:xfrm>
                <a:off x="5320669" y="3755062"/>
                <a:ext cx="137160" cy="2865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BF6FB-7494-882A-06D5-F80B28D2936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312029" y="3746422"/>
                  <a:ext cx="154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D8EB52B1-3E5C-4B96-0191-86ED0643F5CE}"/>
                    </a:ext>
                  </a:extLst>
                </p14:cNvPr>
                <p14:cNvContentPartPr/>
                <p14:nvPr/>
              </p14:nvContentPartPr>
              <p14:xfrm>
                <a:off x="5355949" y="3978622"/>
                <a:ext cx="163080" cy="1137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D8EB52B1-3E5C-4B96-0191-86ED0643F5C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346949" y="3969982"/>
                  <a:ext cx="180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2539142-71F5-A915-1E97-C3751951A87C}"/>
                    </a:ext>
                  </a:extLst>
                </p14:cNvPr>
                <p14:cNvContentPartPr/>
                <p14:nvPr/>
              </p14:nvContentPartPr>
              <p14:xfrm>
                <a:off x="5446669" y="4083742"/>
                <a:ext cx="87480" cy="14688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2539142-71F5-A915-1E97-C3751951A87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437669" y="4074742"/>
                  <a:ext cx="105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52C72B4-A4CD-DCF4-9CCB-0EB3BEEF4A04}"/>
                    </a:ext>
                  </a:extLst>
                </p14:cNvPr>
                <p14:cNvContentPartPr/>
                <p14:nvPr/>
              </p14:nvContentPartPr>
              <p14:xfrm>
                <a:off x="5618389" y="3899782"/>
                <a:ext cx="35640" cy="1497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52C72B4-A4CD-DCF4-9CCB-0EB3BEEF4A0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609749" y="3890782"/>
                  <a:ext cx="53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188BF145-41F1-0272-98BC-366A85B99343}"/>
                    </a:ext>
                  </a:extLst>
                </p14:cNvPr>
                <p14:cNvContentPartPr/>
                <p14:nvPr/>
              </p14:nvContentPartPr>
              <p14:xfrm>
                <a:off x="5585269" y="3809422"/>
                <a:ext cx="344160" cy="1810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188BF145-41F1-0272-98BC-366A85B9934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576629" y="3800422"/>
                  <a:ext cx="361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F700DA9-7B5B-9B6B-DF58-2268A41498A1}"/>
                    </a:ext>
                  </a:extLst>
                </p14:cNvPr>
                <p14:cNvContentPartPr/>
                <p14:nvPr/>
              </p14:nvContentPartPr>
              <p14:xfrm>
                <a:off x="5967949" y="3711862"/>
                <a:ext cx="51840" cy="1638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F700DA9-7B5B-9B6B-DF58-2268A41498A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958949" y="3702862"/>
                  <a:ext cx="6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A789BDEF-4159-A810-B0A1-A786755B24BD}"/>
                    </a:ext>
                  </a:extLst>
                </p14:cNvPr>
                <p14:cNvContentPartPr/>
                <p14:nvPr/>
              </p14:nvContentPartPr>
              <p14:xfrm>
                <a:off x="6006469" y="3620062"/>
                <a:ext cx="105840" cy="2980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A789BDEF-4159-A810-B0A1-A786755B24B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997829" y="3611062"/>
                  <a:ext cx="1234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59E81A5-1A97-1D9D-65CE-F1DE22ECAE34}"/>
                    </a:ext>
                  </a:extLst>
                </p14:cNvPr>
                <p14:cNvContentPartPr/>
                <p14:nvPr/>
              </p14:nvContentPartPr>
              <p14:xfrm>
                <a:off x="5677789" y="3705022"/>
                <a:ext cx="149040" cy="3319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59E81A5-1A97-1D9D-65CE-F1DE22ECAE3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668789" y="3696382"/>
                  <a:ext cx="166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E7C94CAF-4DAC-ED0B-0F83-A548A0523CBC}"/>
                    </a:ext>
                  </a:extLst>
                </p14:cNvPr>
                <p14:cNvContentPartPr/>
                <p14:nvPr/>
              </p14:nvContentPartPr>
              <p14:xfrm>
                <a:off x="6136429" y="3536182"/>
                <a:ext cx="104400" cy="2491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E7C94CAF-4DAC-ED0B-0F83-A548A0523CB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27789" y="3527182"/>
                  <a:ext cx="122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4130ADF5-F587-EAD6-0B47-A2D6D4664A41}"/>
                    </a:ext>
                  </a:extLst>
                </p14:cNvPr>
                <p14:cNvContentPartPr/>
                <p14:nvPr/>
              </p14:nvContentPartPr>
              <p14:xfrm>
                <a:off x="6031669" y="3357982"/>
                <a:ext cx="212040" cy="2386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4130ADF5-F587-EAD6-0B47-A2D6D4664A4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022669" y="3349342"/>
                  <a:ext cx="229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E27C135-C97C-221E-072B-8E9A5693EFEE}"/>
                    </a:ext>
                  </a:extLst>
                </p14:cNvPr>
                <p14:cNvContentPartPr/>
                <p14:nvPr/>
              </p14:nvContentPartPr>
              <p14:xfrm>
                <a:off x="6231109" y="3262222"/>
                <a:ext cx="140760" cy="1864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E27C135-C97C-221E-072B-8E9A5693EFE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222109" y="3253582"/>
                  <a:ext cx="158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142E57-67E3-AF59-B7B4-776D26134F57}"/>
                    </a:ext>
                  </a:extLst>
                </p14:cNvPr>
                <p14:cNvContentPartPr/>
                <p14:nvPr/>
              </p14:nvContentPartPr>
              <p14:xfrm>
                <a:off x="296149" y="413902"/>
                <a:ext cx="158760" cy="156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142E57-67E3-AF59-B7B4-776D26134F5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87149" y="405262"/>
                  <a:ext cx="17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C98D686-651E-D370-D171-9BE1D30636E4}"/>
                    </a:ext>
                  </a:extLst>
                </p14:cNvPr>
                <p14:cNvContentPartPr/>
                <p14:nvPr/>
              </p14:nvContentPartPr>
              <p14:xfrm>
                <a:off x="570109" y="490222"/>
                <a:ext cx="118440" cy="6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C98D686-651E-D370-D171-9BE1D30636E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61109" y="481222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027EB8F-2504-A0A3-6B4E-F5F832B45380}"/>
                    </a:ext>
                  </a:extLst>
                </p14:cNvPr>
                <p14:cNvContentPartPr/>
                <p14:nvPr/>
              </p14:nvContentPartPr>
              <p14:xfrm>
                <a:off x="772789" y="385822"/>
                <a:ext cx="34920" cy="148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027EB8F-2504-A0A3-6B4E-F5F832B4538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64149" y="377182"/>
                  <a:ext cx="5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5ECAD6D-DEA8-C1C7-2DDF-3C040D008663}"/>
                    </a:ext>
                  </a:extLst>
                </p14:cNvPr>
                <p14:cNvContentPartPr/>
                <p14:nvPr/>
              </p14:nvContentPartPr>
              <p14:xfrm>
                <a:off x="811669" y="303022"/>
                <a:ext cx="131760" cy="320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5ECAD6D-DEA8-C1C7-2DDF-3C040D00866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02669" y="294382"/>
                  <a:ext cx="149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A86CD47-F0ED-77FD-85EC-70BD20BD5621}"/>
                    </a:ext>
                  </a:extLst>
                </p14:cNvPr>
                <p14:cNvContentPartPr/>
                <p14:nvPr/>
              </p14:nvContentPartPr>
              <p14:xfrm>
                <a:off x="195709" y="311302"/>
                <a:ext cx="109080" cy="3772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A86CD47-F0ED-77FD-85EC-70BD20BD562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86709" y="302662"/>
                  <a:ext cx="126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E87F3B9-7BA0-BBB3-E395-BDE51F1F93BD}"/>
                    </a:ext>
                  </a:extLst>
                </p14:cNvPr>
                <p14:cNvContentPartPr/>
                <p14:nvPr/>
              </p14:nvContentPartPr>
              <p14:xfrm>
                <a:off x="1049269" y="302302"/>
                <a:ext cx="153720" cy="237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E87F3B9-7BA0-BBB3-E395-BDE51F1F93B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40629" y="293662"/>
                  <a:ext cx="171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41D62E8-FB03-0BCE-28D1-F918994CC10D}"/>
                    </a:ext>
                  </a:extLst>
                </p14:cNvPr>
                <p14:cNvContentPartPr/>
                <p14:nvPr/>
              </p14:nvContentPartPr>
              <p14:xfrm>
                <a:off x="996349" y="171982"/>
                <a:ext cx="204120" cy="172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41D62E8-FB03-0BCE-28D1-F918994CC10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987349" y="163342"/>
                  <a:ext cx="22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1F36B1-49C9-CB64-1F66-0ADF88A8D03C}"/>
                    </a:ext>
                  </a:extLst>
                </p14:cNvPr>
                <p14:cNvContentPartPr/>
                <p14:nvPr/>
              </p14:nvContentPartPr>
              <p14:xfrm>
                <a:off x="1351669" y="188542"/>
                <a:ext cx="78840" cy="135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1F36B1-49C9-CB64-1F66-0ADF88A8D03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342669" y="179902"/>
                  <a:ext cx="96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F838EED-6E73-3A3A-E2F6-BFBBDC4069CE}"/>
                    </a:ext>
                  </a:extLst>
                </p14:cNvPr>
                <p14:cNvContentPartPr/>
                <p14:nvPr/>
              </p14:nvContentPartPr>
              <p14:xfrm>
                <a:off x="1508629" y="454222"/>
                <a:ext cx="154800" cy="14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F838EED-6E73-3A3A-E2F6-BFBBDC4069C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499989" y="445222"/>
                  <a:ext cx="17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D4E8DF9-1C54-D525-3BB8-3D2D530E8D88}"/>
                    </a:ext>
                  </a:extLst>
                </p14:cNvPr>
                <p14:cNvContentPartPr/>
                <p14:nvPr/>
              </p14:nvContentPartPr>
              <p14:xfrm>
                <a:off x="1516549" y="516142"/>
                <a:ext cx="138600" cy="21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D4E8DF9-1C54-D525-3BB8-3D2D530E8D8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507549" y="507142"/>
                  <a:ext cx="156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E6AC233-3ED8-2A4D-AB02-656D2F4D1AA3}"/>
                    </a:ext>
                  </a:extLst>
                </p14:cNvPr>
                <p14:cNvContentPartPr/>
                <p14:nvPr/>
              </p14:nvContentPartPr>
              <p14:xfrm>
                <a:off x="1841269" y="297262"/>
                <a:ext cx="190440" cy="6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E6AC233-3ED8-2A4D-AB02-656D2F4D1AA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832629" y="288622"/>
                  <a:ext cx="20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DFA3B5B-958E-B721-039A-7EF19FCCB7F1}"/>
                    </a:ext>
                  </a:extLst>
                </p14:cNvPr>
                <p14:cNvContentPartPr/>
                <p14:nvPr/>
              </p14:nvContentPartPr>
              <p14:xfrm>
                <a:off x="1843069" y="308062"/>
                <a:ext cx="190800" cy="214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DFA3B5B-958E-B721-039A-7EF19FCCB7F1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834069" y="299422"/>
                  <a:ext cx="208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03EA029-D090-222D-F437-701C778A6EA0}"/>
                    </a:ext>
                  </a:extLst>
                </p14:cNvPr>
                <p14:cNvContentPartPr/>
                <p14:nvPr/>
              </p14:nvContentPartPr>
              <p14:xfrm>
                <a:off x="2189029" y="336502"/>
                <a:ext cx="100080" cy="185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03EA029-D090-222D-F437-701C778A6EA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180389" y="327862"/>
                  <a:ext cx="117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F9055B1-C8A0-C67B-9872-ED72EB0AC888}"/>
                    </a:ext>
                  </a:extLst>
                </p14:cNvPr>
                <p14:cNvContentPartPr/>
                <p14:nvPr/>
              </p14:nvContentPartPr>
              <p14:xfrm>
                <a:off x="2346709" y="380782"/>
                <a:ext cx="29160" cy="152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F9055B1-C8A0-C67B-9872-ED72EB0AC88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337709" y="372142"/>
                  <a:ext cx="46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6C8E68-192A-ACD7-8EA3-D27391940B3E}"/>
                    </a:ext>
                  </a:extLst>
                </p14:cNvPr>
                <p14:cNvContentPartPr/>
                <p14:nvPr/>
              </p14:nvContentPartPr>
              <p14:xfrm>
                <a:off x="2516989" y="430462"/>
                <a:ext cx="91080" cy="15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6C8E68-192A-ACD7-8EA3-D27391940B3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507989" y="421462"/>
                  <a:ext cx="10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7667F0-8F6E-F3B7-8DD5-9090B2902C12}"/>
                    </a:ext>
                  </a:extLst>
                </p14:cNvPr>
                <p14:cNvContentPartPr/>
                <p14:nvPr/>
              </p14:nvContentPartPr>
              <p14:xfrm>
                <a:off x="2685469" y="345502"/>
                <a:ext cx="89640" cy="171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7667F0-8F6E-F3B7-8DD5-9090B2902C1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676829" y="336862"/>
                  <a:ext cx="107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B71FE63-CD9F-DD68-41A5-BFCAD0152A68}"/>
                    </a:ext>
                  </a:extLst>
                </p14:cNvPr>
                <p14:cNvContentPartPr/>
                <p14:nvPr/>
              </p14:nvContentPartPr>
              <p14:xfrm>
                <a:off x="2685109" y="285022"/>
                <a:ext cx="98280" cy="7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B71FE63-CD9F-DD68-41A5-BFCAD0152A6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676109" y="276022"/>
                  <a:ext cx="115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80B860F-55D0-98E2-14CE-237658A4EA9C}"/>
                    </a:ext>
                  </a:extLst>
                </p14:cNvPr>
                <p14:cNvContentPartPr/>
                <p14:nvPr/>
              </p14:nvContentPartPr>
              <p14:xfrm>
                <a:off x="2819389" y="269542"/>
                <a:ext cx="101160" cy="250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80B860F-55D0-98E2-14CE-237658A4EA9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810389" y="260542"/>
                  <a:ext cx="118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CBFBFA-89B8-1168-7224-5F0FA2E9DD22}"/>
                    </a:ext>
                  </a:extLst>
                </p14:cNvPr>
                <p14:cNvContentPartPr/>
                <p14:nvPr/>
              </p14:nvContentPartPr>
              <p14:xfrm>
                <a:off x="2091469" y="290422"/>
                <a:ext cx="116280" cy="3171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CBFBFA-89B8-1168-7224-5F0FA2E9DD2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082829" y="281782"/>
                  <a:ext cx="133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D4982F-4F55-1EB8-A094-30DACF39DE8C}"/>
                    </a:ext>
                  </a:extLst>
                </p14:cNvPr>
                <p14:cNvContentPartPr/>
                <p14:nvPr/>
              </p14:nvContentPartPr>
              <p14:xfrm>
                <a:off x="2974909" y="79102"/>
                <a:ext cx="146520" cy="150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D4982F-4F55-1EB8-A094-30DACF39DE8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965909" y="70102"/>
                  <a:ext cx="16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2051099-9B82-FCED-99C8-EFD566BB56E7}"/>
                    </a:ext>
                  </a:extLst>
                </p14:cNvPr>
                <p14:cNvContentPartPr/>
                <p14:nvPr/>
              </p14:nvContentPartPr>
              <p14:xfrm>
                <a:off x="1812469" y="659422"/>
                <a:ext cx="25200" cy="78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2051099-9B82-FCED-99C8-EFD566BB56E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803829" y="650782"/>
                  <a:ext cx="42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B891400-C268-E6AA-17B0-E4B7B96F48F9}"/>
                    </a:ext>
                  </a:extLst>
                </p14:cNvPr>
                <p14:cNvContentPartPr/>
                <p14:nvPr/>
              </p14:nvContentPartPr>
              <p14:xfrm>
                <a:off x="1802389" y="601102"/>
                <a:ext cx="6480" cy="3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B891400-C268-E6AA-17B0-E4B7B96F48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93389" y="592462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74CB2BB-EC5E-C078-7948-EA0F2D02AFD1}"/>
                    </a:ext>
                  </a:extLst>
                </p14:cNvPr>
                <p14:cNvContentPartPr/>
                <p14:nvPr/>
              </p14:nvContentPartPr>
              <p14:xfrm>
                <a:off x="1883749" y="662662"/>
                <a:ext cx="64440" cy="69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74CB2BB-EC5E-C078-7948-EA0F2D02AFD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875109" y="653662"/>
                  <a:ext cx="8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F20147F-E2D4-53A1-9C16-2E3544ED0F97}"/>
                    </a:ext>
                  </a:extLst>
                </p14:cNvPr>
                <p14:cNvContentPartPr/>
                <p14:nvPr/>
              </p14:nvContentPartPr>
              <p14:xfrm>
                <a:off x="1983469" y="660502"/>
                <a:ext cx="61560" cy="91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F20147F-E2D4-53A1-9C16-2E3544ED0F97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974469" y="651862"/>
                  <a:ext cx="7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9FC16C6-D942-E1C6-4519-BE7310ACED7F}"/>
                    </a:ext>
                  </a:extLst>
                </p14:cNvPr>
                <p14:cNvContentPartPr/>
                <p14:nvPr/>
              </p14:nvContentPartPr>
              <p14:xfrm>
                <a:off x="1864669" y="144262"/>
                <a:ext cx="123120" cy="69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9FC16C6-D942-E1C6-4519-BE7310ACED7F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855669" y="135262"/>
                  <a:ext cx="140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09060EB-184A-FBA4-AE60-44897C9E7AC3}"/>
                    </a:ext>
                  </a:extLst>
                </p14:cNvPr>
                <p14:cNvContentPartPr/>
                <p14:nvPr/>
              </p14:nvContentPartPr>
              <p14:xfrm>
                <a:off x="2792749" y="237502"/>
                <a:ext cx="139680" cy="359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09060EB-184A-FBA4-AE60-44897C9E7AC3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2783749" y="228502"/>
                  <a:ext cx="1573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BAA015D-82BD-60F8-7539-67DD49F14FC2}"/>
                    </a:ext>
                  </a:extLst>
                </p14:cNvPr>
                <p14:cNvContentPartPr/>
                <p14:nvPr/>
              </p14:nvContentPartPr>
              <p14:xfrm>
                <a:off x="2096149" y="268462"/>
                <a:ext cx="126720" cy="3538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BAA015D-82BD-60F8-7539-67DD49F14FC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087509" y="259462"/>
                  <a:ext cx="144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D0C71F-04E9-52A6-D061-0E98F1EB2217}"/>
                    </a:ext>
                  </a:extLst>
                </p14:cNvPr>
                <p14:cNvContentPartPr/>
                <p14:nvPr/>
              </p14:nvContentPartPr>
              <p14:xfrm>
                <a:off x="2815429" y="1192942"/>
                <a:ext cx="188640" cy="30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D0C71F-04E9-52A6-D061-0E98F1EB221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806789" y="1183942"/>
                  <a:ext cx="206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B1DD470-8AD0-40A3-7D91-D09B3D73C8AC}"/>
                    </a:ext>
                  </a:extLst>
                </p14:cNvPr>
                <p14:cNvContentPartPr/>
                <p14:nvPr/>
              </p14:nvContentPartPr>
              <p14:xfrm>
                <a:off x="3123229" y="1025902"/>
                <a:ext cx="123120" cy="234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B1DD470-8AD0-40A3-7D91-D09B3D73C8A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114229" y="1017262"/>
                  <a:ext cx="140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C58070-BBBD-F790-D5DC-3FB26BCFEF7E}"/>
                    </a:ext>
                  </a:extLst>
                </p14:cNvPr>
                <p14:cNvContentPartPr/>
                <p14:nvPr/>
              </p14:nvContentPartPr>
              <p14:xfrm>
                <a:off x="3333109" y="1077382"/>
                <a:ext cx="137520" cy="187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C58070-BBBD-F790-D5DC-3FB26BCFEF7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324109" y="1068742"/>
                  <a:ext cx="155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4D68A5-8148-1E71-415A-4E68BA708AA1}"/>
                    </a:ext>
                  </a:extLst>
                </p14:cNvPr>
                <p14:cNvContentPartPr/>
                <p14:nvPr/>
              </p14:nvContentPartPr>
              <p14:xfrm>
                <a:off x="3497989" y="1204822"/>
                <a:ext cx="60480" cy="88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4D68A5-8148-1E71-415A-4E68BA708AA1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489349" y="1195822"/>
                  <a:ext cx="78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1E2C2E9-8EDA-C13C-F04A-2ACB3AFA5B6D}"/>
                    </a:ext>
                  </a:extLst>
                </p14:cNvPr>
                <p14:cNvContentPartPr/>
                <p14:nvPr/>
              </p14:nvContentPartPr>
              <p14:xfrm>
                <a:off x="3564229" y="1105822"/>
                <a:ext cx="23400" cy="26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1E2C2E9-8EDA-C13C-F04A-2ACB3AFA5B6D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555589" y="1096822"/>
                  <a:ext cx="41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9FE408A-F7FD-6841-105B-5BA92CC9C2F2}"/>
                    </a:ext>
                  </a:extLst>
                </p14:cNvPr>
                <p14:cNvContentPartPr/>
                <p14:nvPr/>
              </p14:nvContentPartPr>
              <p14:xfrm>
                <a:off x="3643789" y="1072342"/>
                <a:ext cx="131760" cy="1663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9FE408A-F7FD-6841-105B-5BA92CC9C2F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635149" y="1063702"/>
                  <a:ext cx="149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4BA8D18-5734-84BC-9510-4007CBD55F20}"/>
                    </a:ext>
                  </a:extLst>
                </p14:cNvPr>
                <p14:cNvContentPartPr/>
                <p14:nvPr/>
              </p14:nvContentPartPr>
              <p14:xfrm>
                <a:off x="3671509" y="1004662"/>
                <a:ext cx="182160" cy="17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4BA8D18-5734-84BC-9510-4007CBD55F20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662509" y="996022"/>
                  <a:ext cx="199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0FD9CB9-F3E2-8B4E-8E5D-E2ADE5DA9FF6}"/>
                    </a:ext>
                  </a:extLst>
                </p14:cNvPr>
                <p14:cNvContentPartPr/>
                <p14:nvPr/>
              </p14:nvContentPartPr>
              <p14:xfrm>
                <a:off x="4053469" y="1102582"/>
                <a:ext cx="42120" cy="12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0FD9CB9-F3E2-8B4E-8E5D-E2ADE5DA9FF6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044469" y="1093582"/>
                  <a:ext cx="59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0C6E5-F97C-5591-FDF6-C821B42E1FC8}"/>
                    </a:ext>
                  </a:extLst>
                </p14:cNvPr>
                <p14:cNvContentPartPr/>
                <p14:nvPr/>
              </p14:nvContentPartPr>
              <p14:xfrm>
                <a:off x="4003069" y="1143262"/>
                <a:ext cx="120240" cy="27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0C6E5-F97C-5591-FDF6-C821B42E1FC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994069" y="1134622"/>
                  <a:ext cx="137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39D3D49-2E92-0605-7DD3-5B3D780B720D}"/>
                    </a:ext>
                  </a:extLst>
                </p14:cNvPr>
                <p14:cNvContentPartPr/>
                <p14:nvPr/>
              </p14:nvContentPartPr>
              <p14:xfrm>
                <a:off x="4268029" y="1023022"/>
                <a:ext cx="118080" cy="169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39D3D49-2E92-0605-7DD3-5B3D780B720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259389" y="1014382"/>
                  <a:ext cx="13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AFD68A1-CA13-AF13-346F-91A4A7C387F9}"/>
                    </a:ext>
                  </a:extLst>
                </p14:cNvPr>
                <p14:cNvContentPartPr/>
                <p14:nvPr/>
              </p14:nvContentPartPr>
              <p14:xfrm>
                <a:off x="4260109" y="924382"/>
                <a:ext cx="158760" cy="27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AFD68A1-CA13-AF13-346F-91A4A7C387F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251109" y="915382"/>
                  <a:ext cx="17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BF9BFF9-17C4-15CF-140F-0A156658FF9B}"/>
                    </a:ext>
                  </a:extLst>
                </p14:cNvPr>
                <p14:cNvContentPartPr/>
                <p14:nvPr/>
              </p14:nvContentPartPr>
              <p14:xfrm>
                <a:off x="4511029" y="779302"/>
                <a:ext cx="93600" cy="149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BF9BFF9-17C4-15CF-140F-0A156658FF9B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4502029" y="770302"/>
                  <a:ext cx="111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CB7E73-9075-2668-F2BE-7731B317BB43}"/>
                    </a:ext>
                  </a:extLst>
                </p14:cNvPr>
                <p14:cNvContentPartPr/>
                <p14:nvPr/>
              </p14:nvContentPartPr>
              <p14:xfrm>
                <a:off x="4604989" y="799822"/>
                <a:ext cx="168840" cy="492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CB7E73-9075-2668-F2BE-7731B317BB4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4596349" y="791182"/>
                  <a:ext cx="1864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EECEC98-F138-BCF1-559C-9AB10861592B}"/>
                    </a:ext>
                  </a:extLst>
                </p14:cNvPr>
                <p14:cNvContentPartPr/>
                <p14:nvPr/>
              </p14:nvContentPartPr>
              <p14:xfrm>
                <a:off x="3586549" y="900262"/>
                <a:ext cx="159840" cy="367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EECEC98-F138-BCF1-559C-9AB10861592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577549" y="891262"/>
                  <a:ext cx="177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E9598F6-F4A8-D7C4-887A-E98E64D8097F}"/>
                    </a:ext>
                  </a:extLst>
                </p14:cNvPr>
                <p14:cNvContentPartPr/>
                <p14:nvPr/>
              </p14:nvContentPartPr>
              <p14:xfrm>
                <a:off x="3434269" y="876142"/>
                <a:ext cx="159120" cy="99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E9598F6-F4A8-D7C4-887A-E98E64D8097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425269" y="867502"/>
                  <a:ext cx="176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85A3444-A4A1-C817-6925-234FC8ED72A4}"/>
                    </a:ext>
                  </a:extLst>
                </p14:cNvPr>
                <p14:cNvContentPartPr/>
                <p14:nvPr/>
              </p14:nvContentPartPr>
              <p14:xfrm>
                <a:off x="3711829" y="860662"/>
                <a:ext cx="68040" cy="98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85A3444-A4A1-C817-6925-234FC8ED72A4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703189" y="852022"/>
                  <a:ext cx="85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FCFDC0A-11D7-0809-21E8-F7AE99F3E97C}"/>
                    </a:ext>
                  </a:extLst>
                </p14:cNvPr>
                <p14:cNvContentPartPr/>
                <p14:nvPr/>
              </p14:nvContentPartPr>
              <p14:xfrm>
                <a:off x="1536349" y="1279702"/>
                <a:ext cx="110520" cy="18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FCFDC0A-11D7-0809-21E8-F7AE99F3E97C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527709" y="1270702"/>
                  <a:ext cx="12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0CFD804-43D6-0F38-3FD8-444D5F2EC9AA}"/>
                    </a:ext>
                  </a:extLst>
                </p14:cNvPr>
                <p14:cNvContentPartPr/>
                <p14:nvPr/>
              </p14:nvContentPartPr>
              <p14:xfrm>
                <a:off x="1510789" y="1372942"/>
                <a:ext cx="133560" cy="19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0CFD804-43D6-0F38-3FD8-444D5F2EC9A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501789" y="1364302"/>
                  <a:ext cx="15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8C7C55F-30FA-FF51-30FE-88CD6F646241}"/>
                    </a:ext>
                  </a:extLst>
                </p14:cNvPr>
                <p14:cNvContentPartPr/>
                <p14:nvPr/>
              </p14:nvContentPartPr>
              <p14:xfrm>
                <a:off x="1738669" y="1533862"/>
                <a:ext cx="44280" cy="1076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8C7C55F-30FA-FF51-30FE-88CD6F646241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730029" y="1525222"/>
                  <a:ext cx="6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56E6169-D6C6-0091-3D27-7A76204B2CC7}"/>
                    </a:ext>
                  </a:extLst>
                </p14:cNvPr>
                <p14:cNvContentPartPr/>
                <p14:nvPr/>
              </p14:nvContentPartPr>
              <p14:xfrm>
                <a:off x="1772869" y="1440262"/>
                <a:ext cx="120600" cy="63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56E6169-D6C6-0091-3D27-7A76204B2CC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763869" y="1431262"/>
                  <a:ext cx="138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7C1598A-CFA1-6CA1-2291-34552AE6AA85}"/>
                    </a:ext>
                  </a:extLst>
                </p14:cNvPr>
                <p14:cNvContentPartPr/>
                <p14:nvPr/>
              </p14:nvContentPartPr>
              <p14:xfrm>
                <a:off x="1844149" y="1611982"/>
                <a:ext cx="70920" cy="13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7C1598A-CFA1-6CA1-2291-34552AE6AA8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835149" y="1602982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81F6F09-09C6-FD34-16DD-4627664BBB3F}"/>
                    </a:ext>
                  </a:extLst>
                </p14:cNvPr>
                <p14:cNvContentPartPr/>
                <p14:nvPr/>
              </p14:nvContentPartPr>
              <p14:xfrm>
                <a:off x="1964749" y="1478422"/>
                <a:ext cx="120240" cy="141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81F6F09-09C6-FD34-16DD-4627664BBB3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956109" y="1469782"/>
                  <a:ext cx="137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33FEE82-76A4-E31F-EA8D-E79F7CE08118}"/>
                    </a:ext>
                  </a:extLst>
                </p14:cNvPr>
                <p14:cNvContentPartPr/>
                <p14:nvPr/>
              </p14:nvContentPartPr>
              <p14:xfrm>
                <a:off x="1860709" y="1077382"/>
                <a:ext cx="128160" cy="10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33FEE82-76A4-E31F-EA8D-E79F7CE08118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851709" y="1068382"/>
                  <a:ext cx="14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DE3B6B9-F36F-F38F-C02A-A2C723AC6814}"/>
                    </a:ext>
                  </a:extLst>
                </p14:cNvPr>
                <p14:cNvContentPartPr/>
                <p14:nvPr/>
              </p14:nvContentPartPr>
              <p14:xfrm>
                <a:off x="1838389" y="1120582"/>
                <a:ext cx="114480" cy="198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DE3B6B9-F36F-F38F-C02A-A2C723AC681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829749" y="1111942"/>
                  <a:ext cx="132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3A54958-230B-AAFB-7043-CA4ED3065DE2}"/>
                    </a:ext>
                  </a:extLst>
                </p14:cNvPr>
                <p14:cNvContentPartPr/>
                <p14:nvPr/>
              </p14:nvContentPartPr>
              <p14:xfrm>
                <a:off x="1879069" y="938062"/>
                <a:ext cx="106920" cy="68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3A54958-230B-AAFB-7043-CA4ED3065DE2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870429" y="929422"/>
                  <a:ext cx="124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CDAA8FA-4AA0-7E17-7BE8-0991137112D0}"/>
                    </a:ext>
                  </a:extLst>
                </p14:cNvPr>
                <p14:cNvContentPartPr/>
                <p14:nvPr/>
              </p14:nvContentPartPr>
              <p14:xfrm>
                <a:off x="2156989" y="993502"/>
                <a:ext cx="141480" cy="3772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CDAA8FA-4AA0-7E17-7BE8-0991137112D0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148349" y="984862"/>
                  <a:ext cx="159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B99B7C1-EE00-9E54-C809-173DC6FB4F51}"/>
                    </a:ext>
                  </a:extLst>
                </p14:cNvPr>
                <p14:cNvContentPartPr/>
                <p14:nvPr/>
              </p14:nvContentPartPr>
              <p14:xfrm>
                <a:off x="2386309" y="1078462"/>
                <a:ext cx="138600" cy="205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B99B7C1-EE00-9E54-C809-173DC6FB4F5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377309" y="1069462"/>
                  <a:ext cx="15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1B438A-B680-8564-DE2C-77696781569D}"/>
                    </a:ext>
                  </a:extLst>
                </p14:cNvPr>
                <p14:cNvContentPartPr/>
                <p14:nvPr/>
              </p14:nvContentPartPr>
              <p14:xfrm>
                <a:off x="2560909" y="1145422"/>
                <a:ext cx="79920" cy="199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1B438A-B680-8564-DE2C-77696781569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551909" y="1136782"/>
                  <a:ext cx="97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95B3571-839A-FE21-6780-21ABE24CF1C3}"/>
                    </a:ext>
                  </a:extLst>
                </p14:cNvPr>
                <p14:cNvContentPartPr/>
                <p14:nvPr/>
              </p14:nvContentPartPr>
              <p14:xfrm>
                <a:off x="2677189" y="889462"/>
                <a:ext cx="107280" cy="133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95B3571-839A-FE21-6780-21ABE24CF1C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668549" y="880462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4C3795A-E8D4-2E55-233B-D152D01F6DF9}"/>
                    </a:ext>
                  </a:extLst>
                </p14:cNvPr>
                <p14:cNvContentPartPr/>
                <p14:nvPr/>
              </p14:nvContentPartPr>
              <p14:xfrm>
                <a:off x="2587189" y="1663462"/>
                <a:ext cx="183960" cy="702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4C3795A-E8D4-2E55-233B-D152D01F6DF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578189" y="1654822"/>
                  <a:ext cx="201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C94A7BF-F3E1-7D28-3150-9E53F5F0BA0E}"/>
                    </a:ext>
                  </a:extLst>
                </p14:cNvPr>
                <p14:cNvContentPartPr/>
                <p14:nvPr/>
              </p14:nvContentPartPr>
              <p14:xfrm>
                <a:off x="2982469" y="1460422"/>
                <a:ext cx="54720" cy="194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C94A7BF-F3E1-7D28-3150-9E53F5F0BA0E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973469" y="1451422"/>
                  <a:ext cx="72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7C51147-472A-EFF8-3D5D-462357F9277F}"/>
                    </a:ext>
                  </a:extLst>
                </p14:cNvPr>
                <p14:cNvContentPartPr/>
                <p14:nvPr/>
              </p14:nvContentPartPr>
              <p14:xfrm>
                <a:off x="2995069" y="1469422"/>
                <a:ext cx="146880" cy="182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7C51147-472A-EFF8-3D5D-462357F9277F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986429" y="1460782"/>
                  <a:ext cx="16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BDF128B-EFE5-11D4-8C6C-C5BEB55895E9}"/>
                    </a:ext>
                  </a:extLst>
                </p14:cNvPr>
                <p14:cNvContentPartPr/>
                <p14:nvPr/>
              </p14:nvContentPartPr>
              <p14:xfrm>
                <a:off x="3271189" y="1442062"/>
                <a:ext cx="43560" cy="163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BDF128B-EFE5-11D4-8C6C-C5BEB55895E9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3262549" y="1433422"/>
                  <a:ext cx="61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637923D-9148-0AFF-06A5-F1D28AED9291}"/>
                    </a:ext>
                  </a:extLst>
                </p14:cNvPr>
                <p14:cNvContentPartPr/>
                <p14:nvPr/>
              </p14:nvContentPartPr>
              <p14:xfrm>
                <a:off x="4838629" y="1397422"/>
                <a:ext cx="233280" cy="269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637923D-9148-0AFF-06A5-F1D28AED9291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829989" y="1388422"/>
                  <a:ext cx="250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EC16B2E-6676-1C90-1F6E-22E6A04C901A}"/>
                    </a:ext>
                  </a:extLst>
                </p14:cNvPr>
                <p14:cNvContentPartPr/>
                <p14:nvPr/>
              </p14:nvContentPartPr>
              <p14:xfrm>
                <a:off x="4779949" y="1508302"/>
                <a:ext cx="226800" cy="226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EC16B2E-6676-1C90-1F6E-22E6A04C901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771309" y="1499302"/>
                  <a:ext cx="244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F731EDD-EED8-5E74-5134-BF64E32CAB4D}"/>
                    </a:ext>
                  </a:extLst>
                </p14:cNvPr>
                <p14:cNvContentPartPr/>
                <p14:nvPr/>
              </p14:nvContentPartPr>
              <p14:xfrm>
                <a:off x="4115389" y="2119942"/>
                <a:ext cx="19440" cy="110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F731EDD-EED8-5E74-5134-BF64E32CAB4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106749" y="2111302"/>
                  <a:ext cx="37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2E8BE2B-F07A-1F5F-E3CB-39E29CAA3A08}"/>
                    </a:ext>
                  </a:extLst>
                </p14:cNvPr>
                <p14:cNvContentPartPr/>
                <p14:nvPr/>
              </p14:nvContentPartPr>
              <p14:xfrm>
                <a:off x="4073989" y="2160262"/>
                <a:ext cx="88560" cy="13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2E8BE2B-F07A-1F5F-E3CB-39E29CAA3A08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065349" y="2151622"/>
                  <a:ext cx="106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CF90238-7B81-825A-A734-D92AB14D7162}"/>
                    </a:ext>
                  </a:extLst>
                </p14:cNvPr>
                <p14:cNvContentPartPr/>
                <p14:nvPr/>
              </p14:nvContentPartPr>
              <p14:xfrm>
                <a:off x="4394389" y="1974142"/>
                <a:ext cx="186480" cy="28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CF90238-7B81-825A-A734-D92AB14D716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385749" y="1965142"/>
                  <a:ext cx="204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EEAF36D-461E-CCB0-468B-81F642CCA431}"/>
                    </a:ext>
                  </a:extLst>
                </p14:cNvPr>
                <p14:cNvContentPartPr/>
                <p14:nvPr/>
              </p14:nvContentPartPr>
              <p14:xfrm>
                <a:off x="4373869" y="1998262"/>
                <a:ext cx="192240" cy="224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EEAF36D-461E-CCB0-468B-81F642CCA431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365229" y="1989622"/>
                  <a:ext cx="20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D38588-5709-EC58-45A0-7A23A5DB7FF0}"/>
                    </a:ext>
                  </a:extLst>
                </p14:cNvPr>
                <p14:cNvContentPartPr/>
                <p14:nvPr/>
              </p14:nvContentPartPr>
              <p14:xfrm>
                <a:off x="4733509" y="1994302"/>
                <a:ext cx="119880" cy="1591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D38588-5709-EC58-45A0-7A23A5DB7FF0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724509" y="1985662"/>
                  <a:ext cx="137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2F184CF-F4D2-8926-27EC-F86959425FB2}"/>
                    </a:ext>
                  </a:extLst>
                </p14:cNvPr>
                <p14:cNvContentPartPr/>
                <p14:nvPr/>
              </p14:nvContentPartPr>
              <p14:xfrm>
                <a:off x="4716589" y="1946782"/>
                <a:ext cx="168480" cy="32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2F184CF-F4D2-8926-27EC-F86959425FB2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07589" y="1937782"/>
                  <a:ext cx="186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3E5CD8-F1A4-57E6-7C56-1E79E7C20851}"/>
                    </a:ext>
                  </a:extLst>
                </p14:cNvPr>
                <p14:cNvContentPartPr/>
                <p14:nvPr/>
              </p14:nvContentPartPr>
              <p14:xfrm>
                <a:off x="4967149" y="1852822"/>
                <a:ext cx="93240" cy="752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3E5CD8-F1A4-57E6-7C56-1E79E7C2085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958149" y="1844182"/>
                  <a:ext cx="110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8A0DB23-92C9-5F27-914C-4CF447F6BC85}"/>
                    </a:ext>
                  </a:extLst>
                </p14:cNvPr>
                <p14:cNvContentPartPr/>
                <p14:nvPr/>
              </p14:nvContentPartPr>
              <p14:xfrm>
                <a:off x="4261549" y="2429182"/>
                <a:ext cx="45360" cy="110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8A0DB23-92C9-5F27-914C-4CF447F6BC85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252549" y="2420542"/>
                  <a:ext cx="63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30BDCC0-F091-73DE-CA7F-FD5930007699}"/>
                    </a:ext>
                  </a:extLst>
                </p14:cNvPr>
                <p14:cNvContentPartPr/>
                <p14:nvPr/>
              </p14:nvContentPartPr>
              <p14:xfrm>
                <a:off x="4322749" y="2342422"/>
                <a:ext cx="131040" cy="864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30BDCC0-F091-73DE-CA7F-FD5930007699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314109" y="2333782"/>
                  <a:ext cx="148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B3B106F-6534-BCD6-1D8A-AE66ADA4BB28}"/>
                    </a:ext>
                  </a:extLst>
                </p14:cNvPr>
                <p14:cNvContentPartPr/>
                <p14:nvPr/>
              </p14:nvContentPartPr>
              <p14:xfrm>
                <a:off x="4363069" y="2467342"/>
                <a:ext cx="103680" cy="49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B3B106F-6534-BCD6-1D8A-AE66ADA4BB2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354069" y="2458702"/>
                  <a:ext cx="12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851FC59-CCFD-A867-792B-3145D06DCD1E}"/>
                    </a:ext>
                  </a:extLst>
                </p14:cNvPr>
                <p14:cNvContentPartPr/>
                <p14:nvPr/>
              </p14:nvContentPartPr>
              <p14:xfrm>
                <a:off x="4534069" y="2366902"/>
                <a:ext cx="92160" cy="142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851FC59-CCFD-A867-792B-3145D06DCD1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525429" y="2358262"/>
                  <a:ext cx="109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CE4E687-BAD9-008B-4A87-AA28C8537C55}"/>
                    </a:ext>
                  </a:extLst>
                </p14:cNvPr>
                <p14:cNvContentPartPr/>
                <p14:nvPr/>
              </p14:nvContentPartPr>
              <p14:xfrm>
                <a:off x="4399069" y="1798462"/>
                <a:ext cx="126360" cy="93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CE4E687-BAD9-008B-4A87-AA28C8537C5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390429" y="1789822"/>
                  <a:ext cx="144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B1368D9-A099-2023-8AF6-60047D40BF23}"/>
                    </a:ext>
                  </a:extLst>
                </p14:cNvPr>
                <p14:cNvContentPartPr/>
                <p14:nvPr/>
              </p14:nvContentPartPr>
              <p14:xfrm>
                <a:off x="3039709" y="2024182"/>
                <a:ext cx="177120" cy="298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B1368D9-A099-2023-8AF6-60047D40BF23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3030709" y="2015182"/>
                  <a:ext cx="194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EEAD8AF-0765-0FBB-5BFC-DB12D951BABA}"/>
                    </a:ext>
                  </a:extLst>
                </p14:cNvPr>
                <p14:cNvContentPartPr/>
                <p14:nvPr/>
              </p14:nvContentPartPr>
              <p14:xfrm>
                <a:off x="3016669" y="2049382"/>
                <a:ext cx="160560" cy="244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EEAD8AF-0765-0FBB-5BFC-DB12D951BAB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3007669" y="2040742"/>
                  <a:ext cx="178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DF281C8-0CB7-CA0E-7A61-933CCBC27471}"/>
                    </a:ext>
                  </a:extLst>
                </p14:cNvPr>
                <p14:cNvContentPartPr/>
                <p14:nvPr/>
              </p14:nvContentPartPr>
              <p14:xfrm>
                <a:off x="3290989" y="2086462"/>
                <a:ext cx="109080" cy="176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DF281C8-0CB7-CA0E-7A61-933CCBC27471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281989" y="2077462"/>
                  <a:ext cx="126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57F3B5E-B646-A660-DE9B-F60EC7C11101}"/>
                    </a:ext>
                  </a:extLst>
                </p14:cNvPr>
                <p14:cNvContentPartPr/>
                <p14:nvPr/>
              </p14:nvContentPartPr>
              <p14:xfrm>
                <a:off x="3458029" y="2106982"/>
                <a:ext cx="125280" cy="147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57F3B5E-B646-A660-DE9B-F60EC7C1110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49029" y="2098342"/>
                  <a:ext cx="14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D1BB9F4-CD7D-1856-2FC6-640286B3AD4F}"/>
                    </a:ext>
                  </a:extLst>
                </p14:cNvPr>
                <p14:cNvContentPartPr/>
                <p14:nvPr/>
              </p14:nvContentPartPr>
              <p14:xfrm>
                <a:off x="3481789" y="2064502"/>
                <a:ext cx="120600" cy="10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D1BB9F4-CD7D-1856-2FC6-640286B3AD4F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472789" y="2055502"/>
                  <a:ext cx="138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89BA8D7-60FA-1244-9BF5-9F9B2DC56E34}"/>
                    </a:ext>
                  </a:extLst>
                </p14:cNvPr>
                <p14:cNvContentPartPr/>
                <p14:nvPr/>
              </p14:nvContentPartPr>
              <p14:xfrm>
                <a:off x="3672949" y="2098342"/>
                <a:ext cx="108000" cy="1519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89BA8D7-60FA-1244-9BF5-9F9B2DC56E3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663949" y="2089342"/>
                  <a:ext cx="125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C5ECCE-4567-CEA6-C325-DDC5422FD413}"/>
                    </a:ext>
                  </a:extLst>
                </p14:cNvPr>
                <p14:cNvContentPartPr/>
                <p14:nvPr/>
              </p14:nvContentPartPr>
              <p14:xfrm>
                <a:off x="3774829" y="2101582"/>
                <a:ext cx="83520" cy="213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C5ECCE-4567-CEA6-C325-DDC5422FD413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766189" y="2092582"/>
                  <a:ext cx="101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C36DEBF-DACD-9B77-DB3A-9327FFD10E44}"/>
                    </a:ext>
                  </a:extLst>
                </p14:cNvPr>
                <p14:cNvContentPartPr/>
                <p14:nvPr/>
              </p14:nvContentPartPr>
              <p14:xfrm>
                <a:off x="2924509" y="2509102"/>
                <a:ext cx="44280" cy="72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C36DEBF-DACD-9B77-DB3A-9327FFD10E4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2915509" y="2500462"/>
                  <a:ext cx="6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9A1B95E-EB12-9CB4-F555-2957DC440D53}"/>
                    </a:ext>
                  </a:extLst>
                </p14:cNvPr>
                <p14:cNvContentPartPr/>
                <p14:nvPr/>
              </p14:nvContentPartPr>
              <p14:xfrm>
                <a:off x="3025669" y="2483542"/>
                <a:ext cx="81000" cy="799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9A1B95E-EB12-9CB4-F555-2957DC440D5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016669" y="2474542"/>
                  <a:ext cx="98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FFD416-11A3-F27C-FEB2-53646D8EFDCE}"/>
                    </a:ext>
                  </a:extLst>
                </p14:cNvPr>
                <p14:cNvContentPartPr/>
                <p14:nvPr/>
              </p14:nvContentPartPr>
              <p14:xfrm>
                <a:off x="3122509" y="2463742"/>
                <a:ext cx="107280" cy="1188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FFD416-11A3-F27C-FEB2-53646D8EFDCE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113869" y="2455102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B855B7C-E67F-541E-0126-92A16EC8CD58}"/>
                    </a:ext>
                  </a:extLst>
                </p14:cNvPr>
                <p14:cNvContentPartPr/>
                <p14:nvPr/>
              </p14:nvContentPartPr>
              <p14:xfrm>
                <a:off x="3098389" y="1822582"/>
                <a:ext cx="60120" cy="105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B855B7C-E67F-541E-0126-92A16EC8CD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089389" y="1813582"/>
                  <a:ext cx="7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F7B9111-F410-92FD-3839-94E8302C84B8}"/>
                    </a:ext>
                  </a:extLst>
                </p14:cNvPr>
                <p14:cNvContentPartPr/>
                <p14:nvPr/>
              </p14:nvContentPartPr>
              <p14:xfrm>
                <a:off x="3165349" y="1853182"/>
                <a:ext cx="85320" cy="72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F7B9111-F410-92FD-3839-94E8302C84B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156709" y="1844182"/>
                  <a:ext cx="102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8FCB525-DC75-93C1-EB18-790271F88CBC}"/>
                    </a:ext>
                  </a:extLst>
                </p14:cNvPr>
                <p14:cNvContentPartPr/>
                <p14:nvPr/>
              </p14:nvContentPartPr>
              <p14:xfrm>
                <a:off x="1442749" y="2241982"/>
                <a:ext cx="155520" cy="27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8FCB525-DC75-93C1-EB18-790271F88CBC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433749" y="2232982"/>
                  <a:ext cx="173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85A8A19-66F4-EF8E-D16B-284AA487A8A6}"/>
                    </a:ext>
                  </a:extLst>
                </p14:cNvPr>
                <p14:cNvContentPartPr/>
                <p14:nvPr/>
              </p14:nvContentPartPr>
              <p14:xfrm>
                <a:off x="1425469" y="2339902"/>
                <a:ext cx="151560" cy="19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85A8A19-66F4-EF8E-D16B-284AA487A8A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416829" y="2331262"/>
                  <a:ext cx="16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411E558-6E6F-BB70-CA5A-ED0E0F33239A}"/>
                    </a:ext>
                  </a:extLst>
                </p14:cNvPr>
                <p14:cNvContentPartPr/>
                <p14:nvPr/>
              </p14:nvContentPartPr>
              <p14:xfrm>
                <a:off x="1753429" y="2078182"/>
                <a:ext cx="187200" cy="27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411E558-6E6F-BB70-CA5A-ED0E0F33239A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1744429" y="2069542"/>
                  <a:ext cx="20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7E70AC-CA65-EB57-B844-D4D5B4BC4CE8}"/>
                    </a:ext>
                  </a:extLst>
                </p14:cNvPr>
                <p14:cNvContentPartPr/>
                <p14:nvPr/>
              </p14:nvContentPartPr>
              <p14:xfrm>
                <a:off x="1744429" y="2101942"/>
                <a:ext cx="172440" cy="263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7E70AC-CA65-EB57-B844-D4D5B4BC4CE8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735429" y="2093302"/>
                  <a:ext cx="190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C254530-43E0-B887-26D4-52E6EAB709F4}"/>
                    </a:ext>
                  </a:extLst>
                </p14:cNvPr>
                <p14:cNvContentPartPr/>
                <p14:nvPr/>
              </p14:nvContentPartPr>
              <p14:xfrm>
                <a:off x="1642189" y="2600542"/>
                <a:ext cx="26280" cy="78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C254530-43E0-B887-26D4-52E6EAB709F4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633549" y="2591542"/>
                  <a:ext cx="43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756F0DB-6A87-2BB9-418B-CD795DF87442}"/>
                    </a:ext>
                  </a:extLst>
                </p14:cNvPr>
                <p14:cNvContentPartPr/>
                <p14:nvPr/>
              </p14:nvContentPartPr>
              <p14:xfrm>
                <a:off x="1677469" y="2495422"/>
                <a:ext cx="6480" cy="17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756F0DB-6A87-2BB9-418B-CD795DF8744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668469" y="2486422"/>
                  <a:ext cx="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8BEE78-4611-8737-12B0-8BFC44CEF031}"/>
                    </a:ext>
                  </a:extLst>
                </p14:cNvPr>
                <p14:cNvContentPartPr/>
                <p14:nvPr/>
              </p14:nvContentPartPr>
              <p14:xfrm>
                <a:off x="1763149" y="2569582"/>
                <a:ext cx="88560" cy="90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8BEE78-4611-8737-12B0-8BFC44CEF031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754149" y="2560582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FCB89EC-13E8-62F0-6600-EA022BE94B90}"/>
                    </a:ext>
                  </a:extLst>
                </p14:cNvPr>
                <p14:cNvContentPartPr/>
                <p14:nvPr/>
              </p14:nvContentPartPr>
              <p14:xfrm>
                <a:off x="1906429" y="2543662"/>
                <a:ext cx="116640" cy="97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FCB89EC-13E8-62F0-6600-EA022BE94B90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897789" y="2534662"/>
                  <a:ext cx="13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912CD3E-11EC-9829-EC2D-8E663C3355E7}"/>
                    </a:ext>
                  </a:extLst>
                </p14:cNvPr>
                <p14:cNvContentPartPr/>
                <p14:nvPr/>
              </p14:nvContentPartPr>
              <p14:xfrm>
                <a:off x="1803829" y="1912582"/>
                <a:ext cx="78480" cy="77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912CD3E-11EC-9829-EC2D-8E663C3355E7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794829" y="1903942"/>
                  <a:ext cx="96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4B1FE19-71AA-CEEF-A15E-08775608FEDB}"/>
                    </a:ext>
                  </a:extLst>
                </p14:cNvPr>
                <p14:cNvContentPartPr/>
                <p14:nvPr/>
              </p14:nvContentPartPr>
              <p14:xfrm>
                <a:off x="2141149" y="2128942"/>
                <a:ext cx="126360" cy="183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4B1FE19-71AA-CEEF-A15E-08775608FEDB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132149" y="2120302"/>
                  <a:ext cx="144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E829954-3FFE-1CC9-23CF-2F4B97177448}"/>
                    </a:ext>
                  </a:extLst>
                </p14:cNvPr>
                <p14:cNvContentPartPr/>
                <p14:nvPr/>
              </p14:nvContentPartPr>
              <p14:xfrm>
                <a:off x="2321149" y="2140822"/>
                <a:ext cx="58680" cy="22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E829954-3FFE-1CC9-23CF-2F4B97177448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312509" y="2131822"/>
                  <a:ext cx="76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304CB5A-4737-C23A-8322-117A5AAB8754}"/>
                    </a:ext>
                  </a:extLst>
                </p14:cNvPr>
                <p14:cNvContentPartPr/>
                <p14:nvPr/>
              </p14:nvContentPartPr>
              <p14:xfrm>
                <a:off x="2446789" y="1898182"/>
                <a:ext cx="118080" cy="16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304CB5A-4737-C23A-8322-117A5AAB8754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437789" y="1889182"/>
                  <a:ext cx="135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AEB03D-3E1E-9042-B32D-7BAFE21F6591}"/>
                    </a:ext>
                  </a:extLst>
                </p14:cNvPr>
                <p14:cNvContentPartPr/>
                <p14:nvPr/>
              </p14:nvContentPartPr>
              <p14:xfrm>
                <a:off x="2693749" y="2226502"/>
                <a:ext cx="113760" cy="15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AEB03D-3E1E-9042-B32D-7BAFE21F6591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2684749" y="2217502"/>
                  <a:ext cx="131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13EA922-4CAE-C44B-52CD-866EDCDC071D}"/>
                    </a:ext>
                  </a:extLst>
                </p14:cNvPr>
                <p14:cNvContentPartPr/>
                <p14:nvPr/>
              </p14:nvContentPartPr>
              <p14:xfrm>
                <a:off x="3568549" y="1955062"/>
                <a:ext cx="298080" cy="47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13EA922-4CAE-C44B-52CD-866EDCDC071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559549" y="1946062"/>
                  <a:ext cx="3157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927DC47-F746-EFFD-AAB3-E0E5D5FA72F1}"/>
                    </a:ext>
                  </a:extLst>
                </p14:cNvPr>
                <p14:cNvContentPartPr/>
                <p14:nvPr/>
              </p14:nvContentPartPr>
              <p14:xfrm>
                <a:off x="3812989" y="2207782"/>
                <a:ext cx="96120" cy="138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927DC47-F746-EFFD-AAB3-E0E5D5FA72F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803989" y="2199142"/>
                  <a:ext cx="113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31D388C-FF25-DE39-9BA1-DCCFB978EE6D}"/>
                    </a:ext>
                  </a:extLst>
                </p14:cNvPr>
                <p14:cNvContentPartPr/>
                <p14:nvPr/>
              </p14:nvContentPartPr>
              <p14:xfrm>
                <a:off x="3821629" y="2101582"/>
                <a:ext cx="47160" cy="85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31D388C-FF25-DE39-9BA1-DCCFB978EE6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812989" y="2092582"/>
                  <a:ext cx="64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381F1EE-C4EB-EA0D-BCEF-B7D790C7098B}"/>
                    </a:ext>
                  </a:extLst>
                </p14:cNvPr>
                <p14:cNvContentPartPr/>
                <p14:nvPr/>
              </p14:nvContentPartPr>
              <p14:xfrm>
                <a:off x="3822709" y="2251702"/>
                <a:ext cx="79560" cy="93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381F1EE-C4EB-EA0D-BCEF-B7D790C7098B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813709" y="2243062"/>
                  <a:ext cx="97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F728456-4EC5-4C8E-FD9C-4AA76BB446FE}"/>
                    </a:ext>
                  </a:extLst>
                </p14:cNvPr>
                <p14:cNvContentPartPr/>
                <p14:nvPr/>
              </p14:nvContentPartPr>
              <p14:xfrm>
                <a:off x="3238429" y="1966942"/>
                <a:ext cx="428760" cy="4244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F728456-4EC5-4C8E-FD9C-4AA76BB446FE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229789" y="1958302"/>
                  <a:ext cx="446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FD444C2-2D85-974B-7DBA-B758DE3741CE}"/>
                    </a:ext>
                  </a:extLst>
                </p14:cNvPr>
                <p14:cNvContentPartPr/>
                <p14:nvPr/>
              </p14:nvContentPartPr>
              <p14:xfrm>
                <a:off x="3851149" y="1677502"/>
                <a:ext cx="127440" cy="202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FD444C2-2D85-974B-7DBA-B758DE3741CE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842509" y="1668502"/>
                  <a:ext cx="145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A967541-390F-750D-5F09-BF7BA2C6A309}"/>
                    </a:ext>
                  </a:extLst>
                </p14:cNvPr>
                <p14:cNvContentPartPr/>
                <p14:nvPr/>
              </p14:nvContentPartPr>
              <p14:xfrm>
                <a:off x="4003789" y="1466542"/>
                <a:ext cx="27720" cy="1310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A967541-390F-750D-5F09-BF7BA2C6A30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995149" y="1457542"/>
                  <a:ext cx="4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F508BBD-07ED-9C7A-F5DB-CC9C09BC1ADC}"/>
                    </a:ext>
                  </a:extLst>
                </p14:cNvPr>
                <p14:cNvContentPartPr/>
                <p14:nvPr/>
              </p14:nvContentPartPr>
              <p14:xfrm>
                <a:off x="3950869" y="1435582"/>
                <a:ext cx="119520" cy="189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F508BBD-07ED-9C7A-F5DB-CC9C09BC1AD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941869" y="1426582"/>
                  <a:ext cx="137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720E65-4A27-17A0-F977-0ADB8577E551}"/>
                    </a:ext>
                  </a:extLst>
                </p14:cNvPr>
                <p14:cNvContentPartPr/>
                <p14:nvPr/>
              </p14:nvContentPartPr>
              <p14:xfrm>
                <a:off x="4070029" y="1477342"/>
                <a:ext cx="82440" cy="60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720E65-4A27-17A0-F977-0ADB8577E551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061029" y="1468702"/>
                  <a:ext cx="100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6AE893C-01F5-40FD-9FFE-B5EDEF3A4674}"/>
                    </a:ext>
                  </a:extLst>
                </p14:cNvPr>
                <p14:cNvContentPartPr/>
                <p14:nvPr/>
              </p14:nvContentPartPr>
              <p14:xfrm>
                <a:off x="4180549" y="1370422"/>
                <a:ext cx="126720" cy="1350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6AE893C-01F5-40FD-9FFE-B5EDEF3A467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4171909" y="1361782"/>
                  <a:ext cx="144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1215E2DB-94CD-6BB9-3F94-21A8340FC432}"/>
                    </a:ext>
                  </a:extLst>
                </p14:cNvPr>
                <p14:cNvContentPartPr/>
                <p14:nvPr/>
              </p14:nvContentPartPr>
              <p14:xfrm>
                <a:off x="4295389" y="1351342"/>
                <a:ext cx="145800" cy="107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1215E2DB-94CD-6BB9-3F94-21A8340FC432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4286749" y="1342702"/>
                  <a:ext cx="163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38401B7-61A9-A123-003F-2029357EEF40}"/>
                    </a:ext>
                  </a:extLst>
                </p14:cNvPr>
                <p14:cNvContentPartPr/>
                <p14:nvPr/>
              </p14:nvContentPartPr>
              <p14:xfrm>
                <a:off x="4487269" y="1246222"/>
                <a:ext cx="67320" cy="1519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38401B7-61A9-A123-003F-2029357EEF40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4478629" y="1237222"/>
                  <a:ext cx="84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99AB208-096D-CF5E-4637-82E4AB0E843D}"/>
                    </a:ext>
                  </a:extLst>
                </p14:cNvPr>
                <p14:cNvContentPartPr/>
                <p14:nvPr/>
              </p14:nvContentPartPr>
              <p14:xfrm>
                <a:off x="3478549" y="1647262"/>
                <a:ext cx="57240" cy="2268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99AB208-096D-CF5E-4637-82E4AB0E843D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469909" y="1638262"/>
                  <a:ext cx="74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9134566-92C9-5E7B-C9FA-B17E815E5793}"/>
                    </a:ext>
                  </a:extLst>
                </p14:cNvPr>
                <p14:cNvContentPartPr/>
                <p14:nvPr/>
              </p14:nvContentPartPr>
              <p14:xfrm>
                <a:off x="3433189" y="1795582"/>
                <a:ext cx="121320" cy="1386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9134566-92C9-5E7B-C9FA-B17E815E5793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3424189" y="1786942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A80A613-6927-34A6-0828-B36EE03326BB}"/>
                    </a:ext>
                  </a:extLst>
                </p14:cNvPr>
                <p14:cNvContentPartPr/>
                <p14:nvPr/>
              </p14:nvContentPartPr>
              <p14:xfrm>
                <a:off x="3388549" y="1448542"/>
                <a:ext cx="91080" cy="84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A80A613-6927-34A6-0828-B36EE03326B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379549" y="1439542"/>
                  <a:ext cx="10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372690E-06F9-2AB6-4766-00F48743D4E3}"/>
                    </a:ext>
                  </a:extLst>
                </p14:cNvPr>
                <p14:cNvContentPartPr/>
                <p14:nvPr/>
              </p14:nvContentPartPr>
              <p14:xfrm>
                <a:off x="3475309" y="1426222"/>
                <a:ext cx="60480" cy="1004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372690E-06F9-2AB6-4766-00F48743D4E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466669" y="1417582"/>
                  <a:ext cx="7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307A3DC-5299-4C05-4D39-DB56E3C83709}"/>
                    </a:ext>
                  </a:extLst>
                </p14:cNvPr>
                <p14:cNvContentPartPr/>
                <p14:nvPr/>
              </p14:nvContentPartPr>
              <p14:xfrm>
                <a:off x="3625789" y="1380142"/>
                <a:ext cx="12240" cy="134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307A3DC-5299-4C05-4D39-DB56E3C83709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616789" y="1371502"/>
                  <a:ext cx="29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4409E01-C127-767C-D4CA-3FE8B447665B}"/>
                    </a:ext>
                  </a:extLst>
                </p14:cNvPr>
                <p14:cNvContentPartPr/>
                <p14:nvPr/>
              </p14:nvContentPartPr>
              <p14:xfrm>
                <a:off x="3599509" y="1375462"/>
                <a:ext cx="88200" cy="112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4409E01-C127-767C-D4CA-3FE8B447665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590509" y="1366822"/>
                  <a:ext cx="10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C20DE1B-8AC2-A435-6D30-114A2393B8B3}"/>
                    </a:ext>
                  </a:extLst>
                </p14:cNvPr>
                <p14:cNvContentPartPr/>
                <p14:nvPr/>
              </p14:nvContentPartPr>
              <p14:xfrm>
                <a:off x="3692389" y="1375102"/>
                <a:ext cx="93240" cy="38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C20DE1B-8AC2-A435-6D30-114A2393B8B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3683389" y="1366102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659CE37-5538-82E7-0F93-78B02A002F70}"/>
                    </a:ext>
                  </a:extLst>
                </p14:cNvPr>
                <p14:cNvContentPartPr/>
                <p14:nvPr/>
              </p14:nvContentPartPr>
              <p14:xfrm>
                <a:off x="3802909" y="1216702"/>
                <a:ext cx="206280" cy="159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659CE37-5538-82E7-0F93-78B02A002F7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3793909" y="1207702"/>
                  <a:ext cx="22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B36E3D5-1A7D-CAD0-62AF-EA8263F186D3}"/>
                    </a:ext>
                  </a:extLst>
                </p14:cNvPr>
                <p14:cNvContentPartPr/>
                <p14:nvPr/>
              </p14:nvContentPartPr>
              <p14:xfrm>
                <a:off x="3944029" y="1258462"/>
                <a:ext cx="79200" cy="23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B36E3D5-1A7D-CAD0-62AF-EA8263F186D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3935389" y="1249822"/>
                  <a:ext cx="96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CBEA4FA-A83F-741E-603B-2403741A4C1F}"/>
                    </a:ext>
                  </a:extLst>
                </p14:cNvPr>
                <p14:cNvContentPartPr/>
                <p14:nvPr/>
              </p14:nvContentPartPr>
              <p14:xfrm>
                <a:off x="3686269" y="1502902"/>
                <a:ext cx="51840" cy="1292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CBEA4FA-A83F-741E-603B-2403741A4C1F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3677269" y="1494262"/>
                  <a:ext cx="69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E66109F-CB94-65B6-E114-C8FD5B89C571}"/>
                    </a:ext>
                  </a:extLst>
                </p14:cNvPr>
                <p14:cNvContentPartPr/>
                <p14:nvPr/>
              </p14:nvContentPartPr>
              <p14:xfrm>
                <a:off x="-9851" y="36982"/>
                <a:ext cx="1613880" cy="9907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E66109F-CB94-65B6-E114-C8FD5B89C57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-18851" y="27982"/>
                  <a:ext cx="1631520" cy="10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3F8F3F33-ACE1-4E5B-AB89-3E245E6E3CF2}"/>
                    </a:ext>
                  </a:extLst>
                </p14:cNvPr>
                <p14:cNvContentPartPr/>
                <p14:nvPr/>
              </p14:nvContentPartPr>
              <p14:xfrm>
                <a:off x="1008229" y="852022"/>
                <a:ext cx="4831920" cy="28980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3F8F3F33-ACE1-4E5B-AB89-3E245E6E3CF2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999229" y="843022"/>
                  <a:ext cx="4849560" cy="29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61D817E8-5BE9-9F1A-DE44-EB9A3AE0541A}"/>
                    </a:ext>
                  </a:extLst>
                </p14:cNvPr>
                <p14:cNvContentPartPr/>
                <p14:nvPr/>
              </p14:nvContentPartPr>
              <p14:xfrm>
                <a:off x="5641429" y="3166462"/>
                <a:ext cx="439560" cy="4878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61D817E8-5BE9-9F1A-DE44-EB9A3AE0541A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5632789" y="3157822"/>
                  <a:ext cx="4572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F048FCF8-0A32-57C5-AD71-3ECB618E55CF}"/>
                    </a:ext>
                  </a:extLst>
                </p14:cNvPr>
                <p14:cNvContentPartPr/>
                <p14:nvPr/>
              </p14:nvContentPartPr>
              <p14:xfrm>
                <a:off x="3269029" y="5569462"/>
                <a:ext cx="1143360" cy="91368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F048FCF8-0A32-57C5-AD71-3ECB618E55CF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260029" y="5560822"/>
                  <a:ext cx="116100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8E3C06F9-D2FB-4AA0-B03B-22F56593B07A}"/>
                    </a:ext>
                  </a:extLst>
                </p14:cNvPr>
                <p14:cNvContentPartPr/>
                <p14:nvPr/>
              </p14:nvContentPartPr>
              <p14:xfrm>
                <a:off x="4500949" y="4606462"/>
                <a:ext cx="949680" cy="10188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8E3C06F9-D2FB-4AA0-B03B-22F56593B07A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491949" y="4597822"/>
                  <a:ext cx="967320" cy="10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863B5F97-FF2F-8DE5-D4DD-8D5FA24EA2B8}"/>
                    </a:ext>
                  </a:extLst>
                </p14:cNvPr>
                <p14:cNvContentPartPr/>
                <p14:nvPr/>
              </p14:nvContentPartPr>
              <p14:xfrm>
                <a:off x="5264509" y="4395142"/>
                <a:ext cx="313560" cy="27576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863B5F97-FF2F-8DE5-D4DD-8D5FA24EA2B8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255869" y="4386502"/>
                  <a:ext cx="331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DEEFE6B-1346-0D4D-7475-D92638D35C26}"/>
                    </a:ext>
                  </a:extLst>
                </p14:cNvPr>
                <p14:cNvContentPartPr/>
                <p14:nvPr/>
              </p14:nvContentPartPr>
              <p14:xfrm>
                <a:off x="8668669" y="3123262"/>
                <a:ext cx="498960" cy="81072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DEEFE6B-1346-0D4D-7475-D92638D35C26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8659669" y="3114262"/>
                  <a:ext cx="516600" cy="82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1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F1C5A4BA-3DF8-9489-823C-8D6BA7B7A9FC}"/>
                  </a:ext>
                </a:extLst>
              </p14:cNvPr>
              <p14:cNvContentPartPr/>
              <p14:nvPr/>
            </p14:nvContentPartPr>
            <p14:xfrm>
              <a:off x="8660389" y="369982"/>
              <a:ext cx="546840" cy="46152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F1C5A4BA-3DF8-9489-823C-8D6BA7B7A9FC}"/>
                  </a:ext>
                </a:extLst>
              </p:cNvPr>
              <p:cNvPicPr/>
              <p:nvPr/>
            </p:nvPicPr>
            <p:blipFill>
              <a:blip r:embed="rId1032"/>
              <a:stretch>
                <a:fillRect/>
              </a:stretch>
            </p:blipFill>
            <p:spPr>
              <a:xfrm>
                <a:off x="8651749" y="361342"/>
                <a:ext cx="56448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39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0B0489-040E-C071-9C2F-B6E3A0662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8" y="133371"/>
            <a:ext cx="4464595" cy="3125217"/>
          </a:xfrm>
          <a:prstGeom prst="rect">
            <a:avLst/>
          </a:prstGeom>
        </p:spPr>
      </p:pic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AE3B9127-4993-3A78-2B9C-2DA18C2115EB}"/>
              </a:ext>
            </a:extLst>
          </p:cNvPr>
          <p:cNvGrpSpPr/>
          <p:nvPr/>
        </p:nvGrpSpPr>
        <p:grpSpPr>
          <a:xfrm>
            <a:off x="4952749" y="3502"/>
            <a:ext cx="3746160" cy="655167"/>
            <a:chOff x="4952749" y="3502"/>
            <a:chExt cx="3746160" cy="65516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45F70A7-00B5-0AEA-E2E7-EE948CA32433}"/>
                    </a:ext>
                  </a:extLst>
                </p14:cNvPr>
                <p14:cNvContentPartPr/>
                <p14:nvPr/>
              </p14:nvContentPartPr>
              <p14:xfrm>
                <a:off x="4952749" y="204382"/>
                <a:ext cx="118080" cy="162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45F70A7-00B5-0AEA-E2E7-EE948CA324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4109" y="195382"/>
                  <a:ext cx="135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6C54322-C61E-D12A-CC74-A745EA534EFA}"/>
                    </a:ext>
                  </a:extLst>
                </p14:cNvPr>
                <p14:cNvContentPartPr/>
                <p14:nvPr/>
              </p14:nvContentPartPr>
              <p14:xfrm>
                <a:off x="5111509" y="232822"/>
                <a:ext cx="88920" cy="109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6C54322-C61E-D12A-CC74-A745EA534E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2869" y="223822"/>
                  <a:ext cx="106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42DC160-7C7C-A984-688C-0F7F707A3DFF}"/>
                    </a:ext>
                  </a:extLst>
                </p14:cNvPr>
                <p14:cNvContentPartPr/>
                <p14:nvPr/>
              </p14:nvContentPartPr>
              <p14:xfrm>
                <a:off x="5247949" y="225622"/>
                <a:ext cx="50040" cy="90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42DC160-7C7C-A984-688C-0F7F707A3D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38949" y="216982"/>
                  <a:ext cx="67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2DD7019-D4A7-010C-2945-F5AD45885D07}"/>
                    </a:ext>
                  </a:extLst>
                </p14:cNvPr>
                <p14:cNvContentPartPr/>
                <p14:nvPr/>
              </p14:nvContentPartPr>
              <p14:xfrm>
                <a:off x="5400589" y="245422"/>
                <a:ext cx="164880" cy="39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2DD7019-D4A7-010C-2945-F5AD45885D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91589" y="236422"/>
                  <a:ext cx="182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61643A7-1A93-F54F-8141-98D57FB33530}"/>
                    </a:ext>
                  </a:extLst>
                </p14:cNvPr>
                <p14:cNvContentPartPr/>
                <p14:nvPr/>
              </p14:nvContentPartPr>
              <p14:xfrm>
                <a:off x="5661229" y="211222"/>
                <a:ext cx="78480" cy="90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61643A7-1A93-F54F-8141-98D57FB335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52229" y="202222"/>
                  <a:ext cx="96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BAA1478-43F9-B13C-31A4-C04E3AF8238A}"/>
                    </a:ext>
                  </a:extLst>
                </p14:cNvPr>
                <p14:cNvContentPartPr/>
                <p14:nvPr/>
              </p14:nvContentPartPr>
              <p14:xfrm>
                <a:off x="5349829" y="230662"/>
                <a:ext cx="73440" cy="60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BAA1478-43F9-B13C-31A4-C04E3AF823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41189" y="221662"/>
                  <a:ext cx="91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C6EBED3-861B-D583-31C0-C0BCC998D619}"/>
                    </a:ext>
                  </a:extLst>
                </p14:cNvPr>
                <p14:cNvContentPartPr/>
                <p14:nvPr/>
              </p14:nvContentPartPr>
              <p14:xfrm>
                <a:off x="5981269" y="86662"/>
                <a:ext cx="149760" cy="160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C6EBED3-861B-D583-31C0-C0BCC998D6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72629" y="78022"/>
                  <a:ext cx="16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7F30405-C1B5-D576-8049-6E60C8524323}"/>
                    </a:ext>
                  </a:extLst>
                </p14:cNvPr>
                <p14:cNvContentPartPr/>
                <p14:nvPr/>
              </p14:nvContentPartPr>
              <p14:xfrm>
                <a:off x="6170629" y="49582"/>
                <a:ext cx="192600" cy="176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7F30405-C1B5-D576-8049-6E60C85243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61629" y="40582"/>
                  <a:ext cx="21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A4FCAFB-22B0-EFB8-101E-3F53E58E633D}"/>
                    </a:ext>
                  </a:extLst>
                </p14:cNvPr>
                <p14:cNvContentPartPr/>
                <p14:nvPr/>
              </p14:nvContentPartPr>
              <p14:xfrm>
                <a:off x="6543229" y="132742"/>
                <a:ext cx="213840" cy="113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A4FCAFB-22B0-EFB8-101E-3F53E58E63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34229" y="124102"/>
                  <a:ext cx="23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DFF352D-646A-94FF-D482-1C84C0E4086A}"/>
                    </a:ext>
                  </a:extLst>
                </p14:cNvPr>
                <p14:cNvContentPartPr/>
                <p14:nvPr/>
              </p14:nvContentPartPr>
              <p14:xfrm>
                <a:off x="6792349" y="123022"/>
                <a:ext cx="14400" cy="108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DFF352D-646A-94FF-D482-1C84C0E40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83349" y="114022"/>
                  <a:ext cx="32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5ACDE22-0694-0573-47CB-1CE6520A971B}"/>
                    </a:ext>
                  </a:extLst>
                </p14:cNvPr>
                <p14:cNvContentPartPr/>
                <p14:nvPr/>
              </p14:nvContentPartPr>
              <p14:xfrm>
                <a:off x="6864349" y="56782"/>
                <a:ext cx="159480" cy="168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5ACDE22-0694-0573-47CB-1CE6520A97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55709" y="48142"/>
                  <a:ext cx="17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52FA8BD-85B5-5B63-BB4B-BD44909310EE}"/>
                    </a:ext>
                  </a:extLst>
                </p14:cNvPr>
                <p14:cNvContentPartPr/>
                <p14:nvPr/>
              </p14:nvContentPartPr>
              <p14:xfrm>
                <a:off x="6838789" y="21142"/>
                <a:ext cx="9000" cy="180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52FA8BD-85B5-5B63-BB4B-BD44909310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29789" y="12502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00F68F5-583E-9D59-F24D-06823350764D}"/>
                    </a:ext>
                  </a:extLst>
                </p14:cNvPr>
                <p14:cNvContentPartPr/>
                <p14:nvPr/>
              </p14:nvContentPartPr>
              <p14:xfrm>
                <a:off x="7017709" y="68302"/>
                <a:ext cx="184680" cy="1346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00F68F5-583E-9D59-F24D-0682335076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09069" y="59302"/>
                  <a:ext cx="202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B28BFD7-986A-2D35-08CB-876AF4B8928A}"/>
                    </a:ext>
                  </a:extLst>
                </p14:cNvPr>
                <p14:cNvContentPartPr/>
                <p14:nvPr/>
              </p14:nvContentPartPr>
              <p14:xfrm>
                <a:off x="7388149" y="45622"/>
                <a:ext cx="175680" cy="1972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B28BFD7-986A-2D35-08CB-876AF4B8928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9149" y="36622"/>
                  <a:ext cx="193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529130FA-FE48-F32D-9A8A-459F96C84D36}"/>
                    </a:ext>
                  </a:extLst>
                </p14:cNvPr>
                <p14:cNvContentPartPr/>
                <p14:nvPr/>
              </p14:nvContentPartPr>
              <p14:xfrm>
                <a:off x="7611709" y="95662"/>
                <a:ext cx="80280" cy="990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529130FA-FE48-F32D-9A8A-459F96C84D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02709" y="87022"/>
                  <a:ext cx="9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28BE649-205D-FF64-E503-285AA50206DC}"/>
                    </a:ext>
                  </a:extLst>
                </p14:cNvPr>
                <p14:cNvContentPartPr/>
                <p14:nvPr/>
              </p14:nvContentPartPr>
              <p14:xfrm>
                <a:off x="7829149" y="129142"/>
                <a:ext cx="181440" cy="727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28BE649-205D-FF64-E503-285AA50206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0149" y="120142"/>
                  <a:ext cx="199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14FD3AF-4691-4D92-B661-42332B67DC8B}"/>
                    </a:ext>
                  </a:extLst>
                </p14:cNvPr>
                <p14:cNvContentPartPr/>
                <p14:nvPr/>
              </p14:nvContentPartPr>
              <p14:xfrm>
                <a:off x="8063869" y="26182"/>
                <a:ext cx="306720" cy="1753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14FD3AF-4691-4D92-B661-42332B67DC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54869" y="17542"/>
                  <a:ext cx="324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F15DC30-3C6D-03CA-82C0-4FB054333CC9}"/>
                    </a:ext>
                  </a:extLst>
                </p14:cNvPr>
                <p14:cNvContentPartPr/>
                <p14:nvPr/>
              </p14:nvContentPartPr>
              <p14:xfrm>
                <a:off x="8400829" y="3502"/>
                <a:ext cx="298080" cy="2026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F15DC30-3C6D-03CA-82C0-4FB054333CC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91829" y="-5498"/>
                  <a:ext cx="315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8DFF09-6B22-81AA-F8A8-B6C84C7E3C13}"/>
                    </a:ext>
                  </a:extLst>
                </p14:cNvPr>
                <p14:cNvContentPartPr/>
                <p14:nvPr/>
              </p14:nvContentPartPr>
              <p14:xfrm>
                <a:off x="4999549" y="504589"/>
                <a:ext cx="229320" cy="110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8DFF09-6B22-81AA-F8A8-B6C84C7E3C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0549" y="495589"/>
                  <a:ext cx="246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477D41E-8C2B-332C-72A6-43A6768BC1F8}"/>
                    </a:ext>
                  </a:extLst>
                </p14:cNvPr>
                <p14:cNvContentPartPr/>
                <p14:nvPr/>
              </p14:nvContentPartPr>
              <p14:xfrm>
                <a:off x="5284309" y="484429"/>
                <a:ext cx="71640" cy="828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477D41E-8C2B-332C-72A6-43A6768BC1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75669" y="475429"/>
                  <a:ext cx="89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A30DEBD-F745-2675-3DD5-E4C4C91C5452}"/>
                    </a:ext>
                  </a:extLst>
                </p14:cNvPr>
                <p14:cNvContentPartPr/>
                <p14:nvPr/>
              </p14:nvContentPartPr>
              <p14:xfrm>
                <a:off x="5610109" y="457069"/>
                <a:ext cx="352080" cy="810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A30DEBD-F745-2675-3DD5-E4C4C91C54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01469" y="448069"/>
                  <a:ext cx="36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868CBA3-BD70-F539-6F57-E12AB64B5757}"/>
                    </a:ext>
                  </a:extLst>
                </p14:cNvPr>
                <p14:cNvContentPartPr/>
                <p14:nvPr/>
              </p14:nvContentPartPr>
              <p14:xfrm>
                <a:off x="5961469" y="366709"/>
                <a:ext cx="5040" cy="118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868CBA3-BD70-F539-6F57-E12AB64B57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52829" y="358069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A316906-FC65-8457-DC91-73AE9D5382B8}"/>
                    </a:ext>
                  </a:extLst>
                </p14:cNvPr>
                <p14:cNvContentPartPr/>
                <p14:nvPr/>
              </p14:nvContentPartPr>
              <p14:xfrm>
                <a:off x="6039949" y="331069"/>
                <a:ext cx="82080" cy="2545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A316906-FC65-8457-DC91-73AE9D5382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0949" y="322429"/>
                  <a:ext cx="99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4C167E5-1538-FB4F-0CA1-80E3A81F9138}"/>
                    </a:ext>
                  </a:extLst>
                </p14:cNvPr>
                <p14:cNvContentPartPr/>
                <p14:nvPr/>
              </p14:nvContentPartPr>
              <p14:xfrm>
                <a:off x="6130669" y="428269"/>
                <a:ext cx="350280" cy="784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4C167E5-1538-FB4F-0CA1-80E3A81F91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22029" y="419269"/>
                  <a:ext cx="367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86A029C8-48EA-72CD-810D-84ED2FAE729D}"/>
                    </a:ext>
                  </a:extLst>
                </p14:cNvPr>
                <p14:cNvContentPartPr/>
                <p14:nvPr/>
              </p14:nvContentPartPr>
              <p14:xfrm>
                <a:off x="6594709" y="322789"/>
                <a:ext cx="194040" cy="3358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86A029C8-48EA-72CD-810D-84ED2FAE729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85709" y="313789"/>
                  <a:ext cx="211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644D1261-16DF-D31E-F992-602A5FFC5AB4}"/>
                    </a:ext>
                  </a:extLst>
                </p14:cNvPr>
                <p14:cNvContentPartPr/>
                <p14:nvPr/>
              </p14:nvContentPartPr>
              <p14:xfrm>
                <a:off x="6953629" y="347269"/>
                <a:ext cx="235080" cy="1591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644D1261-16DF-D31E-F992-602A5FFC5A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44989" y="338269"/>
                  <a:ext cx="25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4AB8D84-EFCA-0BED-401F-5EC66FE18E61}"/>
                    </a:ext>
                  </a:extLst>
                </p14:cNvPr>
                <p14:cNvContentPartPr/>
                <p14:nvPr/>
              </p14:nvContentPartPr>
              <p14:xfrm>
                <a:off x="7195909" y="353389"/>
                <a:ext cx="19800" cy="230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4AB8D84-EFCA-0BED-401F-5EC66FE18E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86909" y="344749"/>
                  <a:ext cx="37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B25C2D7-633A-BBAA-5F70-ED12D0C44385}"/>
                    </a:ext>
                  </a:extLst>
                </p14:cNvPr>
                <p14:cNvContentPartPr/>
                <p14:nvPr/>
              </p14:nvContentPartPr>
              <p14:xfrm>
                <a:off x="7256029" y="407749"/>
                <a:ext cx="67320" cy="1126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B25C2D7-633A-BBAA-5F70-ED12D0C443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47389" y="398749"/>
                  <a:ext cx="84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96BBEEC-6B8A-4AC9-FD68-B3C2141ED3AD}"/>
                    </a:ext>
                  </a:extLst>
                </p14:cNvPr>
                <p14:cNvContentPartPr/>
                <p14:nvPr/>
              </p14:nvContentPartPr>
              <p14:xfrm>
                <a:off x="7336309" y="280309"/>
                <a:ext cx="219240" cy="1900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96BBEEC-6B8A-4AC9-FD68-B3C2141ED3A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27309" y="271309"/>
                  <a:ext cx="236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B5EB5B3-9694-987E-F01D-38D07418171D}"/>
                    </a:ext>
                  </a:extLst>
                </p14:cNvPr>
                <p14:cNvContentPartPr/>
                <p14:nvPr/>
              </p14:nvContentPartPr>
              <p14:xfrm>
                <a:off x="7619629" y="283549"/>
                <a:ext cx="114120" cy="1825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B5EB5B3-9694-987E-F01D-38D07418171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10989" y="274549"/>
                  <a:ext cx="13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DB0C409-E54D-A6E7-3544-F3B9281A6EAE}"/>
                    </a:ext>
                  </a:extLst>
                </p14:cNvPr>
                <p14:cNvContentPartPr/>
                <p14:nvPr/>
              </p14:nvContentPartPr>
              <p14:xfrm>
                <a:off x="7762909" y="262309"/>
                <a:ext cx="298440" cy="1922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DB0C409-E54D-A6E7-3544-F3B9281A6E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54269" y="253309"/>
                  <a:ext cx="316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E46B470-AA07-A019-9302-098E2C047C9F}"/>
                    </a:ext>
                  </a:extLst>
                </p14:cNvPr>
                <p14:cNvContentPartPr/>
                <p14:nvPr/>
              </p14:nvContentPartPr>
              <p14:xfrm>
                <a:off x="8073589" y="287869"/>
                <a:ext cx="142200" cy="1681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E46B470-AA07-A019-9302-098E2C047C9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64589" y="278869"/>
                  <a:ext cx="15984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169AF2F-A3CF-88D0-9F54-D8E645341D75}"/>
                  </a:ext>
                </a:extLst>
              </p14:cNvPr>
              <p14:cNvContentPartPr/>
              <p14:nvPr/>
            </p14:nvContentPartPr>
            <p14:xfrm>
              <a:off x="2106229" y="1097509"/>
              <a:ext cx="230760" cy="583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169AF2F-A3CF-88D0-9F54-D8E645341D7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97229" y="1088509"/>
                <a:ext cx="2484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A70CFC2A-0C9D-0C28-42F6-B1DCCCDEDCBE}"/>
                  </a:ext>
                </a:extLst>
              </p14:cNvPr>
              <p14:cNvContentPartPr/>
              <p14:nvPr/>
            </p14:nvContentPartPr>
            <p14:xfrm>
              <a:off x="7797109" y="1953589"/>
              <a:ext cx="9720" cy="7200"/>
            </p14:xfrm>
          </p:contentPart>
        </mc:Choice>
        <mc:Fallback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A70CFC2A-0C9D-0C28-42F6-B1DCCCDEDCB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88109" y="1944589"/>
                <a:ext cx="273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9" name="Gruppieren 688">
            <a:extLst>
              <a:ext uri="{FF2B5EF4-FFF2-40B4-BE49-F238E27FC236}">
                <a16:creationId xmlns:a16="http://schemas.microsoft.com/office/drawing/2014/main" id="{71A27932-7CD9-83C1-D44C-B525A9274A47}"/>
              </a:ext>
            </a:extLst>
          </p:cNvPr>
          <p:cNvGrpSpPr/>
          <p:nvPr/>
        </p:nvGrpSpPr>
        <p:grpSpPr>
          <a:xfrm>
            <a:off x="8847589" y="17509"/>
            <a:ext cx="2981520" cy="2967840"/>
            <a:chOff x="8847589" y="17509"/>
            <a:chExt cx="2981520" cy="29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62C2D5B-BBF6-D287-304A-A563B25A3477}"/>
                    </a:ext>
                  </a:extLst>
                </p14:cNvPr>
                <p14:cNvContentPartPr/>
                <p14:nvPr/>
              </p14:nvContentPartPr>
              <p14:xfrm>
                <a:off x="10669909" y="2457589"/>
                <a:ext cx="82800" cy="109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62C2D5B-BBF6-D287-304A-A563B25A347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61269" y="2448949"/>
                  <a:ext cx="100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517293F-471C-A4F5-2223-DB75FA14E051}"/>
                    </a:ext>
                  </a:extLst>
                </p14:cNvPr>
                <p14:cNvContentPartPr/>
                <p14:nvPr/>
              </p14:nvContentPartPr>
              <p14:xfrm>
                <a:off x="8847589" y="150349"/>
                <a:ext cx="130320" cy="1231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517293F-471C-A4F5-2223-DB75FA14E0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38589" y="141709"/>
                  <a:ext cx="147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B5B7530-BB5C-81BE-0817-C241757B11AE}"/>
                    </a:ext>
                  </a:extLst>
                </p14:cNvPr>
                <p14:cNvContentPartPr/>
                <p14:nvPr/>
              </p14:nvContentPartPr>
              <p14:xfrm>
                <a:off x="9020749" y="97429"/>
                <a:ext cx="126360" cy="158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B5B7530-BB5C-81BE-0817-C241757B11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12109" y="88429"/>
                  <a:ext cx="144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CE3A80D-F1E7-3981-0442-784AF7DD980B}"/>
                    </a:ext>
                  </a:extLst>
                </p14:cNvPr>
                <p14:cNvContentPartPr/>
                <p14:nvPr/>
              </p14:nvContentPartPr>
              <p14:xfrm>
                <a:off x="9324229" y="149989"/>
                <a:ext cx="60120" cy="109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CE3A80D-F1E7-3981-0442-784AF7DD98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15589" y="141349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6163AE4-7F2A-9B75-8A34-71E31519F217}"/>
                    </a:ext>
                  </a:extLst>
                </p14:cNvPr>
                <p14:cNvContentPartPr/>
                <p14:nvPr/>
              </p14:nvContentPartPr>
              <p14:xfrm>
                <a:off x="9432229" y="95269"/>
                <a:ext cx="167400" cy="148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6163AE4-7F2A-9B75-8A34-71E31519F21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23229" y="86629"/>
                  <a:ext cx="185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3CB3788-9147-57BD-6198-9541511F9196}"/>
                    </a:ext>
                  </a:extLst>
                </p14:cNvPr>
                <p14:cNvContentPartPr/>
                <p14:nvPr/>
              </p14:nvContentPartPr>
              <p14:xfrm>
                <a:off x="9624469" y="75469"/>
                <a:ext cx="281520" cy="309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3CB3788-9147-57BD-6198-9541511F91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15829" y="66469"/>
                  <a:ext cx="299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AF9C8C7-ECD6-C78E-E67B-F25589660FB0}"/>
                    </a:ext>
                  </a:extLst>
                </p14:cNvPr>
                <p14:cNvContentPartPr/>
                <p14:nvPr/>
              </p14:nvContentPartPr>
              <p14:xfrm>
                <a:off x="10099669" y="42709"/>
                <a:ext cx="157680" cy="180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AF9C8C7-ECD6-C78E-E67B-F25589660FB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91029" y="34069"/>
                  <a:ext cx="175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3918964-CD73-2A8F-3516-FC2D488DB445}"/>
                    </a:ext>
                  </a:extLst>
                </p14:cNvPr>
                <p14:cNvContentPartPr/>
                <p14:nvPr/>
              </p14:nvContentPartPr>
              <p14:xfrm>
                <a:off x="10269589" y="108589"/>
                <a:ext cx="131040" cy="133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3918964-CD73-2A8F-3516-FC2D488DB4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49" y="99589"/>
                  <a:ext cx="148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719EACE-60C2-AA29-6241-ADE936025B38}"/>
                    </a:ext>
                  </a:extLst>
                </p14:cNvPr>
                <p14:cNvContentPartPr/>
                <p14:nvPr/>
              </p14:nvContentPartPr>
              <p14:xfrm>
                <a:off x="10465429" y="48109"/>
                <a:ext cx="80640" cy="183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719EACE-60C2-AA29-6241-ADE936025B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56789" y="39109"/>
                  <a:ext cx="98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84D9D2-9646-70FB-E4B7-C7822CA358EF}"/>
                    </a:ext>
                  </a:extLst>
                </p14:cNvPr>
                <p14:cNvContentPartPr/>
                <p14:nvPr/>
              </p14:nvContentPartPr>
              <p14:xfrm>
                <a:off x="10530949" y="124789"/>
                <a:ext cx="127800" cy="99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84D9D2-9646-70FB-E4B7-C7822CA358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22309" y="116149"/>
                  <a:ext cx="14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95DCC65-DB8A-FF84-645A-FDA26D8F6E5D}"/>
                    </a:ext>
                  </a:extLst>
                </p14:cNvPr>
                <p14:cNvContentPartPr/>
                <p14:nvPr/>
              </p14:nvContentPartPr>
              <p14:xfrm>
                <a:off x="10739749" y="104629"/>
                <a:ext cx="164520" cy="198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95DCC65-DB8A-FF84-645A-FDA26D8F6E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31109" y="95989"/>
                  <a:ext cx="182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2BCBCE5-7EC6-171E-27AC-7C161F312834}"/>
                    </a:ext>
                  </a:extLst>
                </p14:cNvPr>
                <p14:cNvContentPartPr/>
                <p14:nvPr/>
              </p14:nvContentPartPr>
              <p14:xfrm>
                <a:off x="10911829" y="99589"/>
                <a:ext cx="295920" cy="126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2BCBCE5-7EC6-171E-27AC-7C161F31283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03189" y="90589"/>
                  <a:ext cx="313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46186E0-ED37-A696-C649-D13260DD3E4D}"/>
                    </a:ext>
                  </a:extLst>
                </p14:cNvPr>
                <p14:cNvContentPartPr/>
                <p14:nvPr/>
              </p14:nvContentPartPr>
              <p14:xfrm>
                <a:off x="11143669" y="17509"/>
                <a:ext cx="11160" cy="12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46186E0-ED37-A696-C649-D13260DD3E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34669" y="8869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11650A6-3F44-01AD-1881-99F22EB1AE83}"/>
                    </a:ext>
                  </a:extLst>
                </p14:cNvPr>
                <p14:cNvContentPartPr/>
                <p14:nvPr/>
              </p14:nvContentPartPr>
              <p14:xfrm>
                <a:off x="11280109" y="20749"/>
                <a:ext cx="55800" cy="196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11650A6-3F44-01AD-1881-99F22EB1AE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71469" y="11749"/>
                  <a:ext cx="73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001AA30-EC5B-81D6-0AFE-09D44646D084}"/>
                    </a:ext>
                  </a:extLst>
                </p14:cNvPr>
                <p14:cNvContentPartPr/>
                <p14:nvPr/>
              </p14:nvContentPartPr>
              <p14:xfrm>
                <a:off x="11349949" y="83749"/>
                <a:ext cx="81720" cy="148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001AA30-EC5B-81D6-0AFE-09D44646D0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41309" y="74749"/>
                  <a:ext cx="9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A92289F-7CC5-B202-CA1C-5F1101633939}"/>
                    </a:ext>
                  </a:extLst>
                </p14:cNvPr>
                <p14:cNvContentPartPr/>
                <p14:nvPr/>
              </p14:nvContentPartPr>
              <p14:xfrm>
                <a:off x="9776749" y="535549"/>
                <a:ext cx="37080" cy="984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A92289F-7CC5-B202-CA1C-5F11016339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68109" y="526909"/>
                  <a:ext cx="54720" cy="10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01077D8-8A82-EC15-DBB3-F319FB57A2CD}"/>
                    </a:ext>
                  </a:extLst>
                </p14:cNvPr>
                <p14:cNvContentPartPr/>
                <p14:nvPr/>
              </p14:nvContentPartPr>
              <p14:xfrm>
                <a:off x="9548149" y="1292629"/>
                <a:ext cx="1866600" cy="151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01077D8-8A82-EC15-DBB3-F319FB57A2C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39149" y="1283629"/>
                  <a:ext cx="1884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C659D49-E8BC-4C66-4550-AA70109DBA0A}"/>
                    </a:ext>
                  </a:extLst>
                </p14:cNvPr>
                <p14:cNvContentPartPr/>
                <p14:nvPr/>
              </p14:nvContentPartPr>
              <p14:xfrm>
                <a:off x="11403229" y="1241509"/>
                <a:ext cx="140400" cy="222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C659D49-E8BC-4C66-4550-AA70109DBA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94229" y="1232509"/>
                  <a:ext cx="158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8C64E2-5D14-93CA-DEFD-D0014B1F779C}"/>
                    </a:ext>
                  </a:extLst>
                </p14:cNvPr>
                <p14:cNvContentPartPr/>
                <p14:nvPr/>
              </p14:nvContentPartPr>
              <p14:xfrm>
                <a:off x="9638869" y="429349"/>
                <a:ext cx="307080" cy="229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8C64E2-5D14-93CA-DEFD-D0014B1F77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29869" y="420709"/>
                  <a:ext cx="324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4ABE17-5F1E-6784-4BDE-3AFE9CC987EF}"/>
                    </a:ext>
                  </a:extLst>
                </p14:cNvPr>
                <p14:cNvContentPartPr/>
                <p14:nvPr/>
              </p14:nvContentPartPr>
              <p14:xfrm>
                <a:off x="9327469" y="506749"/>
                <a:ext cx="72360" cy="2134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4ABE17-5F1E-6784-4BDE-3AFE9CC987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18829" y="497749"/>
                  <a:ext cx="90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AB52C81-E3D9-5A24-3DBA-3D04135BA832}"/>
                    </a:ext>
                  </a:extLst>
                </p14:cNvPr>
                <p14:cNvContentPartPr/>
                <p14:nvPr/>
              </p14:nvContentPartPr>
              <p14:xfrm>
                <a:off x="9430069" y="486589"/>
                <a:ext cx="154800" cy="142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AB52C81-E3D9-5A24-3DBA-3D04135BA8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21069" y="477589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2867277-DD4F-3521-41AE-547F44E88709}"/>
                    </a:ext>
                  </a:extLst>
                </p14:cNvPr>
                <p14:cNvContentPartPr/>
                <p14:nvPr/>
              </p14:nvContentPartPr>
              <p14:xfrm>
                <a:off x="9540589" y="443029"/>
                <a:ext cx="131400" cy="182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2867277-DD4F-3521-41AE-547F44E887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31589" y="434389"/>
                  <a:ext cx="14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F33D2F8-4776-A9EE-8DF1-A9A490A23145}"/>
                    </a:ext>
                  </a:extLst>
                </p14:cNvPr>
                <p14:cNvContentPartPr/>
                <p14:nvPr/>
              </p14:nvContentPartPr>
              <p14:xfrm>
                <a:off x="10325749" y="1308109"/>
                <a:ext cx="25560" cy="197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F33D2F8-4776-A9EE-8DF1-A9A490A231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17109" y="1299109"/>
                  <a:ext cx="4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7751D38-F63F-FF56-08AE-E1E5E68DB4C2}"/>
                    </a:ext>
                  </a:extLst>
                </p14:cNvPr>
                <p14:cNvContentPartPr/>
                <p14:nvPr/>
              </p14:nvContentPartPr>
              <p14:xfrm>
                <a:off x="10248349" y="1635709"/>
                <a:ext cx="167400" cy="124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7751D38-F63F-FF56-08AE-E1E5E68DB4C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39709" y="1626709"/>
                  <a:ext cx="18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5E4CBB-86E4-C89B-4997-9A2F386964E9}"/>
                    </a:ext>
                  </a:extLst>
                </p14:cNvPr>
                <p14:cNvContentPartPr/>
                <p14:nvPr/>
              </p14:nvContentPartPr>
              <p14:xfrm>
                <a:off x="11026669" y="1324309"/>
                <a:ext cx="10800" cy="215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5E4CBB-86E4-C89B-4997-9A2F386964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17669" y="1315669"/>
                  <a:ext cx="28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8713346-4A20-016C-A5FD-BBD7A9A15753}"/>
                    </a:ext>
                  </a:extLst>
                </p14:cNvPr>
                <p14:cNvContentPartPr/>
                <p14:nvPr/>
              </p14:nvContentPartPr>
              <p14:xfrm>
                <a:off x="10904989" y="1671349"/>
                <a:ext cx="129240" cy="129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8713346-4A20-016C-A5FD-BBD7A9A1575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95989" y="1662349"/>
                  <a:ext cx="146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762A059-7F18-AF10-EEC8-4F17EE31B96F}"/>
                    </a:ext>
                  </a:extLst>
                </p14:cNvPr>
                <p14:cNvContentPartPr/>
                <p14:nvPr/>
              </p14:nvContentPartPr>
              <p14:xfrm>
                <a:off x="10913989" y="1608349"/>
                <a:ext cx="23040" cy="119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762A059-7F18-AF10-EEC8-4F17EE31B9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05349" y="1599349"/>
                  <a:ext cx="40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979D681-7EDD-919C-7346-B353EAAC20FF}"/>
                    </a:ext>
                  </a:extLst>
                </p14:cNvPr>
                <p14:cNvContentPartPr/>
                <p14:nvPr/>
              </p14:nvContentPartPr>
              <p14:xfrm>
                <a:off x="10372909" y="985909"/>
                <a:ext cx="677880" cy="698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979D681-7EDD-919C-7346-B353EAAC20F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63909" y="977269"/>
                  <a:ext cx="695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15380DE5-4288-27DA-6B85-0600398C3F51}"/>
                    </a:ext>
                  </a:extLst>
                </p14:cNvPr>
                <p14:cNvContentPartPr/>
                <p14:nvPr/>
              </p14:nvContentPartPr>
              <p14:xfrm>
                <a:off x="10300909" y="1025869"/>
                <a:ext cx="123120" cy="3780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15380DE5-4288-27DA-6B85-0600398C3F5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92269" y="1017229"/>
                  <a:ext cx="1407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04651E86-8AC8-FD38-14E2-18743C75240E}"/>
                    </a:ext>
                  </a:extLst>
                </p14:cNvPr>
                <p14:cNvContentPartPr/>
                <p14:nvPr/>
              </p14:nvContentPartPr>
              <p14:xfrm>
                <a:off x="11028829" y="1023349"/>
                <a:ext cx="34200" cy="37152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04651E86-8AC8-FD38-14E2-18743C7524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20189" y="1014709"/>
                  <a:ext cx="51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0A14308E-8750-B953-7ED7-5B04F3EE5032}"/>
                    </a:ext>
                  </a:extLst>
                </p14:cNvPr>
                <p14:cNvContentPartPr/>
                <p14:nvPr/>
              </p14:nvContentPartPr>
              <p14:xfrm>
                <a:off x="10384429" y="1042069"/>
                <a:ext cx="229680" cy="2181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0A14308E-8750-B953-7ED7-5B04F3EE50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75429" y="1033429"/>
                  <a:ext cx="247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9BE6F67-3AAB-9E44-708F-709D1C070573}"/>
                    </a:ext>
                  </a:extLst>
                </p14:cNvPr>
                <p14:cNvContentPartPr/>
                <p14:nvPr/>
              </p14:nvContentPartPr>
              <p14:xfrm>
                <a:off x="10368949" y="1067989"/>
                <a:ext cx="364680" cy="31248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9BE6F67-3AAB-9E44-708F-709D1C0705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60309" y="1059349"/>
                  <a:ext cx="382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B2B60EE-0B93-D4CC-7F92-9C8F46A8DC91}"/>
                    </a:ext>
                  </a:extLst>
                </p14:cNvPr>
                <p14:cNvContentPartPr/>
                <p14:nvPr/>
              </p14:nvContentPartPr>
              <p14:xfrm>
                <a:off x="10523389" y="1044949"/>
                <a:ext cx="394560" cy="2930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B2B60EE-0B93-D4CC-7F92-9C8F46A8DC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14749" y="1035949"/>
                  <a:ext cx="412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0EEDA9F-46FB-4EF3-C079-76CC6F45033A}"/>
                    </a:ext>
                  </a:extLst>
                </p14:cNvPr>
                <p14:cNvContentPartPr/>
                <p14:nvPr/>
              </p14:nvContentPartPr>
              <p14:xfrm>
                <a:off x="10683229" y="1112269"/>
                <a:ext cx="261000" cy="1980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0EEDA9F-46FB-4EF3-C079-76CC6F4503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74589" y="1103629"/>
                  <a:ext cx="278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0B94EA00-359D-BB24-5E96-FFDF2B6E3FF9}"/>
                    </a:ext>
                  </a:extLst>
                </p14:cNvPr>
                <p14:cNvContentPartPr/>
                <p14:nvPr/>
              </p14:nvContentPartPr>
              <p14:xfrm>
                <a:off x="10761349" y="1172389"/>
                <a:ext cx="228960" cy="1717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0B94EA00-359D-BB24-5E96-FFDF2B6E3FF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52349" y="1163389"/>
                  <a:ext cx="24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C6DE071-1746-2DF3-5589-9AC65C695895}"/>
                    </a:ext>
                  </a:extLst>
                </p14:cNvPr>
                <p14:cNvContentPartPr/>
                <p14:nvPr/>
              </p14:nvContentPartPr>
              <p14:xfrm>
                <a:off x="10679629" y="655429"/>
                <a:ext cx="310320" cy="517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C6DE071-1746-2DF3-5589-9AC65C6958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70989" y="646429"/>
                  <a:ext cx="3279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5BCA88-33AF-1737-1560-129C29B15882}"/>
                    </a:ext>
                  </a:extLst>
                </p14:cNvPr>
                <p14:cNvContentPartPr/>
                <p14:nvPr/>
              </p14:nvContentPartPr>
              <p14:xfrm>
                <a:off x="10902829" y="400909"/>
                <a:ext cx="179280" cy="195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5BCA88-33AF-1737-1560-129C29B158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93829" y="391909"/>
                  <a:ext cx="196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52E0F04-3E24-3F84-6777-DDD8FFF0E0A5}"/>
                    </a:ext>
                  </a:extLst>
                </p14:cNvPr>
                <p14:cNvContentPartPr/>
                <p14:nvPr/>
              </p14:nvContentPartPr>
              <p14:xfrm>
                <a:off x="10690789" y="1923349"/>
                <a:ext cx="123840" cy="378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52E0F04-3E24-3F84-6777-DDD8FFF0E0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81789" y="1914709"/>
                  <a:ext cx="141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18217E-5579-6FA3-76AC-4F1822B5B820}"/>
                    </a:ext>
                  </a:extLst>
                </p14:cNvPr>
                <p14:cNvContentPartPr/>
                <p14:nvPr/>
              </p14:nvContentPartPr>
              <p14:xfrm>
                <a:off x="10949269" y="1925509"/>
                <a:ext cx="59040" cy="323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18217E-5579-6FA3-76AC-4F1822B5B8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40269" y="1916869"/>
                  <a:ext cx="7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6D61C3-7BA7-394E-F070-D3E446D2E8ED}"/>
                    </a:ext>
                  </a:extLst>
                </p14:cNvPr>
                <p14:cNvContentPartPr/>
                <p14:nvPr/>
              </p14:nvContentPartPr>
              <p14:xfrm>
                <a:off x="10928029" y="1897789"/>
                <a:ext cx="207720" cy="215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6D61C3-7BA7-394E-F070-D3E446D2E8E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19029" y="1888789"/>
                  <a:ext cx="225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664CB76-00E8-D739-6851-D04AB571CEAC}"/>
                    </a:ext>
                  </a:extLst>
                </p14:cNvPr>
                <p14:cNvContentPartPr/>
                <p14:nvPr/>
              </p14:nvContentPartPr>
              <p14:xfrm>
                <a:off x="11182909" y="1922989"/>
                <a:ext cx="126720" cy="179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664CB76-00E8-D739-6851-D04AB571CEA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73909" y="1913989"/>
                  <a:ext cx="144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D17B131-7D87-9C20-6CE1-F1191C83C954}"/>
                    </a:ext>
                  </a:extLst>
                </p14:cNvPr>
                <p14:cNvContentPartPr/>
                <p14:nvPr/>
              </p14:nvContentPartPr>
              <p14:xfrm>
                <a:off x="11310349" y="1856389"/>
                <a:ext cx="57240" cy="270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D17B131-7D87-9C20-6CE1-F1191C83C95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01349" y="1847749"/>
                  <a:ext cx="74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8F45A3C-75BA-D779-6B85-A3288F486A63}"/>
                    </a:ext>
                  </a:extLst>
                </p14:cNvPr>
                <p14:cNvContentPartPr/>
                <p14:nvPr/>
              </p14:nvContentPartPr>
              <p14:xfrm>
                <a:off x="10661989" y="1791589"/>
                <a:ext cx="66240" cy="1238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8F45A3C-75BA-D779-6B85-A3288F486A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652989" y="1782589"/>
                  <a:ext cx="83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7DF20B1-7A39-1139-E8E1-C8504837ED1B}"/>
                    </a:ext>
                  </a:extLst>
                </p14:cNvPr>
                <p14:cNvContentPartPr/>
                <p14:nvPr/>
              </p14:nvContentPartPr>
              <p14:xfrm>
                <a:off x="11473429" y="1895629"/>
                <a:ext cx="156240" cy="442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7DF20B1-7A39-1139-E8E1-C8504837ED1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64429" y="1886989"/>
                  <a:ext cx="173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01D1025-070D-C2E4-3700-EE07430C6CE5}"/>
                    </a:ext>
                  </a:extLst>
                </p14:cNvPr>
                <p14:cNvContentPartPr/>
                <p14:nvPr/>
              </p14:nvContentPartPr>
              <p14:xfrm>
                <a:off x="11470909" y="1969069"/>
                <a:ext cx="129960" cy="583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01D1025-070D-C2E4-3700-EE07430C6C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61909" y="1960069"/>
                  <a:ext cx="147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BCFAF2C-D196-08C0-C5B7-26F35405FE84}"/>
                    </a:ext>
                  </a:extLst>
                </p14:cNvPr>
                <p14:cNvContentPartPr/>
                <p14:nvPr/>
              </p14:nvContentPartPr>
              <p14:xfrm>
                <a:off x="11682229" y="1763509"/>
                <a:ext cx="146880" cy="2282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BCFAF2C-D196-08C0-C5B7-26F35405FE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673229" y="1754869"/>
                  <a:ext cx="164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4CAF0AC-F141-38B9-4EA8-4DB64C75DF7D}"/>
                    </a:ext>
                  </a:extLst>
                </p14:cNvPr>
                <p14:cNvContentPartPr/>
                <p14:nvPr/>
              </p14:nvContentPartPr>
              <p14:xfrm>
                <a:off x="10208389" y="2765029"/>
                <a:ext cx="13320" cy="2034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4CAF0AC-F141-38B9-4EA8-4DB64C75DF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99749" y="2756389"/>
                  <a:ext cx="30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1DB2F93-3E81-C092-CC58-0C22F8E0C2DC}"/>
                    </a:ext>
                  </a:extLst>
                </p14:cNvPr>
                <p14:cNvContentPartPr/>
                <p14:nvPr/>
              </p14:nvContentPartPr>
              <p14:xfrm>
                <a:off x="10210549" y="2736229"/>
                <a:ext cx="138240" cy="298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1DB2F93-3E81-C092-CC58-0C22F8E0C2D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01909" y="2727229"/>
                  <a:ext cx="15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6F70A08A-27B1-6E68-70F9-B6D23E64F182}"/>
                    </a:ext>
                  </a:extLst>
                </p14:cNvPr>
                <p14:cNvContentPartPr/>
                <p14:nvPr/>
              </p14:nvContentPartPr>
              <p14:xfrm>
                <a:off x="10240789" y="2811109"/>
                <a:ext cx="147240" cy="1742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6F70A08A-27B1-6E68-70F9-B6D23E64F1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31789" y="2802109"/>
                  <a:ext cx="164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37365EC-0DD6-F4B7-B380-4F9C7948890E}"/>
                    </a:ext>
                  </a:extLst>
                </p14:cNvPr>
                <p14:cNvContentPartPr/>
                <p14:nvPr/>
              </p14:nvContentPartPr>
              <p14:xfrm>
                <a:off x="10494229" y="2615269"/>
                <a:ext cx="61920" cy="3286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37365EC-0DD6-F4B7-B380-4F9C7948890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85589" y="2606629"/>
                  <a:ext cx="79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BAB63B2-0A20-5253-56FC-27C656853006}"/>
                    </a:ext>
                  </a:extLst>
                </p14:cNvPr>
                <p14:cNvContentPartPr/>
                <p14:nvPr/>
              </p14:nvContentPartPr>
              <p14:xfrm>
                <a:off x="10578469" y="2703109"/>
                <a:ext cx="101880" cy="2124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BAB63B2-0A20-5253-56FC-27C65685300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69829" y="2694469"/>
                  <a:ext cx="119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99C75EF-94F3-D128-B1C8-327D1F444488}"/>
                    </a:ext>
                  </a:extLst>
                </p14:cNvPr>
                <p14:cNvContentPartPr/>
                <p14:nvPr/>
              </p14:nvContentPartPr>
              <p14:xfrm>
                <a:off x="10604029" y="2596549"/>
                <a:ext cx="225720" cy="2962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99C75EF-94F3-D128-B1C8-327D1F44448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95029" y="2587549"/>
                  <a:ext cx="243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3D8ADA5-425E-0D23-73D1-A042F1E72EED}"/>
                    </a:ext>
                  </a:extLst>
                </p14:cNvPr>
                <p14:cNvContentPartPr/>
                <p14:nvPr/>
              </p14:nvContentPartPr>
              <p14:xfrm>
                <a:off x="10940989" y="2657749"/>
                <a:ext cx="158760" cy="543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3D8ADA5-425E-0D23-73D1-A042F1E72EE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31989" y="2648749"/>
                  <a:ext cx="176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D3FAE2B-DC7E-4F0B-6475-BF2C3F0DB30D}"/>
                    </a:ext>
                  </a:extLst>
                </p14:cNvPr>
                <p14:cNvContentPartPr/>
                <p14:nvPr/>
              </p14:nvContentPartPr>
              <p14:xfrm>
                <a:off x="10939189" y="2726509"/>
                <a:ext cx="174240" cy="626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D3FAE2B-DC7E-4F0B-6475-BF2C3F0DB3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30549" y="2717509"/>
                  <a:ext cx="191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9BB0A3B-E449-F630-957C-3AC0EE0F3363}"/>
                    </a:ext>
                  </a:extLst>
                </p14:cNvPr>
                <p14:cNvContentPartPr/>
                <p14:nvPr/>
              </p14:nvContentPartPr>
              <p14:xfrm>
                <a:off x="11196589" y="2352109"/>
                <a:ext cx="121680" cy="2077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9BB0A3B-E449-F630-957C-3AC0EE0F33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87949" y="2343469"/>
                  <a:ext cx="139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6963BD6F-2572-7649-CC80-52AFC315FBFA}"/>
                    </a:ext>
                  </a:extLst>
                </p14:cNvPr>
                <p14:cNvContentPartPr/>
                <p14:nvPr/>
              </p14:nvContentPartPr>
              <p14:xfrm>
                <a:off x="11166349" y="2570989"/>
                <a:ext cx="196560" cy="1047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6963BD6F-2572-7649-CC80-52AFC315FBF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57349" y="2562349"/>
                  <a:ext cx="21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0EA7558A-A284-7514-8FEF-E1FB47FB4705}"/>
                    </a:ext>
                  </a:extLst>
                </p14:cNvPr>
                <p14:cNvContentPartPr/>
                <p14:nvPr/>
              </p14:nvContentPartPr>
              <p14:xfrm>
                <a:off x="11203069" y="2682589"/>
                <a:ext cx="145440" cy="2199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0EA7558A-A284-7514-8FEF-E1FB47FB47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94069" y="2673589"/>
                  <a:ext cx="163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F00FEC49-7E07-8929-EDF5-6DC9115A456F}"/>
                    </a:ext>
                  </a:extLst>
                </p14:cNvPr>
                <p14:cNvContentPartPr/>
                <p14:nvPr/>
              </p14:nvContentPartPr>
              <p14:xfrm>
                <a:off x="11435989" y="2311429"/>
                <a:ext cx="41400" cy="3553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F00FEC49-7E07-8929-EDF5-6DC9115A45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26989" y="2302789"/>
                  <a:ext cx="5904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uppieren 693">
            <a:extLst>
              <a:ext uri="{FF2B5EF4-FFF2-40B4-BE49-F238E27FC236}">
                <a16:creationId xmlns:a16="http://schemas.microsoft.com/office/drawing/2014/main" id="{FE131D7D-411D-C269-718F-B95316587D60}"/>
              </a:ext>
            </a:extLst>
          </p:cNvPr>
          <p:cNvGrpSpPr/>
          <p:nvPr/>
        </p:nvGrpSpPr>
        <p:grpSpPr>
          <a:xfrm>
            <a:off x="11536789" y="2197309"/>
            <a:ext cx="410040" cy="360720"/>
            <a:chOff x="11536789" y="2197309"/>
            <a:chExt cx="4100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5A05DC77-0587-73C6-C6C2-B0ADDC3DC5C8}"/>
                    </a:ext>
                  </a:extLst>
                </p14:cNvPr>
                <p14:cNvContentPartPr/>
                <p14:nvPr/>
              </p14:nvContentPartPr>
              <p14:xfrm>
                <a:off x="11536789" y="2444989"/>
                <a:ext cx="90000" cy="1130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5A05DC77-0587-73C6-C6C2-B0ADDC3DC5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28149" y="2436349"/>
                  <a:ext cx="107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4B542370-B295-CDAE-23FB-590F5112E853}"/>
                    </a:ext>
                  </a:extLst>
                </p14:cNvPr>
                <p14:cNvContentPartPr/>
                <p14:nvPr/>
              </p14:nvContentPartPr>
              <p14:xfrm>
                <a:off x="11673949" y="2384149"/>
                <a:ext cx="24480" cy="14544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4B542370-B295-CDAE-23FB-590F5112E85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65309" y="2375509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78A7301D-5C3B-6AFD-0D99-14DBB826C408}"/>
                    </a:ext>
                  </a:extLst>
                </p14:cNvPr>
                <p14:cNvContentPartPr/>
                <p14:nvPr/>
              </p14:nvContentPartPr>
              <p14:xfrm>
                <a:off x="11639389" y="2410069"/>
                <a:ext cx="140760" cy="716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78A7301D-5C3B-6AFD-0D99-14DBB826C4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30749" y="2401069"/>
                  <a:ext cx="158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556C677C-DEB3-E7CC-C989-22A16FC06BC5}"/>
                    </a:ext>
                  </a:extLst>
                </p14:cNvPr>
                <p14:cNvContentPartPr/>
                <p14:nvPr/>
              </p14:nvContentPartPr>
              <p14:xfrm>
                <a:off x="11772949" y="2197309"/>
                <a:ext cx="173880" cy="3549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556C677C-DEB3-E7CC-C989-22A16FC06BC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63949" y="2188669"/>
                  <a:ext cx="19152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2782CCD9-DE1F-E44E-61D4-491E6DCD1691}"/>
              </a:ext>
            </a:extLst>
          </p:cNvPr>
          <p:cNvGrpSpPr/>
          <p:nvPr/>
        </p:nvGrpSpPr>
        <p:grpSpPr>
          <a:xfrm>
            <a:off x="1621669" y="542389"/>
            <a:ext cx="458640" cy="2221560"/>
            <a:chOff x="1621669" y="542389"/>
            <a:chExt cx="458640" cy="22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72EAA20-73B8-B68F-0398-07524F7CEAAD}"/>
                    </a:ext>
                  </a:extLst>
                </p14:cNvPr>
                <p14:cNvContentPartPr/>
                <p14:nvPr/>
              </p14:nvContentPartPr>
              <p14:xfrm>
                <a:off x="1621669" y="542389"/>
                <a:ext cx="455400" cy="22215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72EAA20-73B8-B68F-0398-07524F7CEAA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12669" y="533389"/>
                  <a:ext cx="473040" cy="22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44485006-BD4A-7FF3-BFF4-12114C22AD9E}"/>
                    </a:ext>
                  </a:extLst>
                </p14:cNvPr>
                <p14:cNvContentPartPr/>
                <p14:nvPr/>
              </p14:nvContentPartPr>
              <p14:xfrm>
                <a:off x="1690789" y="978349"/>
                <a:ext cx="73800" cy="1486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44485006-BD4A-7FF3-BFF4-12114C22AD9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82149" y="969349"/>
                  <a:ext cx="91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C1EE3A6-8B89-A04A-5087-75136C595AED}"/>
                    </a:ext>
                  </a:extLst>
                </p14:cNvPr>
                <p14:cNvContentPartPr/>
                <p14:nvPr/>
              </p14:nvContentPartPr>
              <p14:xfrm>
                <a:off x="1786189" y="1132429"/>
                <a:ext cx="9000" cy="576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C1EE3A6-8B89-A04A-5087-75136C595AE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77549" y="1123789"/>
                  <a:ext cx="26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2A697880-817C-D578-0220-FD79C63B4AF9}"/>
                    </a:ext>
                  </a:extLst>
                </p14:cNvPr>
                <p14:cNvContentPartPr/>
                <p14:nvPr/>
              </p14:nvContentPartPr>
              <p14:xfrm>
                <a:off x="1863589" y="953149"/>
                <a:ext cx="91800" cy="1717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2A697880-817C-D578-0220-FD79C63B4AF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854949" y="944149"/>
                  <a:ext cx="10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F7A4A0CE-4F57-49F3-F787-41D83F0FDC97}"/>
                    </a:ext>
                  </a:extLst>
                </p14:cNvPr>
                <p14:cNvContentPartPr/>
                <p14:nvPr/>
              </p14:nvContentPartPr>
              <p14:xfrm>
                <a:off x="1722109" y="1377229"/>
                <a:ext cx="76680" cy="1753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F7A4A0CE-4F57-49F3-F787-41D83F0FDC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13469" y="1368229"/>
                  <a:ext cx="9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B2683AF-07CB-01BE-A322-A56545A0C946}"/>
                    </a:ext>
                  </a:extLst>
                </p14:cNvPr>
                <p14:cNvContentPartPr/>
                <p14:nvPr/>
              </p14:nvContentPartPr>
              <p14:xfrm>
                <a:off x="1733629" y="1467949"/>
                <a:ext cx="116280" cy="1054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B2683AF-07CB-01BE-A322-A56545A0C94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24629" y="1458949"/>
                  <a:ext cx="133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7244B19-040B-C3FA-E2E2-18A3ADA59BDE}"/>
                    </a:ext>
                  </a:extLst>
                </p14:cNvPr>
                <p14:cNvContentPartPr/>
                <p14:nvPr/>
              </p14:nvContentPartPr>
              <p14:xfrm>
                <a:off x="1898869" y="1384789"/>
                <a:ext cx="59040" cy="1108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7244B19-040B-C3FA-E2E2-18A3ADA59BD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90229" y="1376149"/>
                  <a:ext cx="76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DAFC3D2F-C42A-C2F9-AF0C-9EB05E1B1E40}"/>
                    </a:ext>
                  </a:extLst>
                </p14:cNvPr>
                <p14:cNvContentPartPr/>
                <p14:nvPr/>
              </p14:nvContentPartPr>
              <p14:xfrm>
                <a:off x="1907149" y="1358509"/>
                <a:ext cx="84960" cy="198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DAFC3D2F-C42A-C2F9-AF0C-9EB05E1B1E4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98149" y="1349869"/>
                  <a:ext cx="102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D03B0B7-F20E-5091-57EE-5B5E0FA04F09}"/>
                    </a:ext>
                  </a:extLst>
                </p14:cNvPr>
                <p14:cNvContentPartPr/>
                <p14:nvPr/>
              </p14:nvContentPartPr>
              <p14:xfrm>
                <a:off x="1718149" y="1778989"/>
                <a:ext cx="94680" cy="1152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D03B0B7-F20E-5091-57EE-5B5E0FA04F0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09149" y="1769989"/>
                  <a:ext cx="112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FC08C51-A875-E42D-EF7D-49ABBB8993F4}"/>
                    </a:ext>
                  </a:extLst>
                </p14:cNvPr>
                <p14:cNvContentPartPr/>
                <p14:nvPr/>
              </p14:nvContentPartPr>
              <p14:xfrm>
                <a:off x="1872229" y="1752349"/>
                <a:ext cx="59760" cy="122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FC08C51-A875-E42D-EF7D-49ABBB8993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863589" y="1743349"/>
                  <a:ext cx="77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9ED66D5-7039-7073-5626-3321BB0A2322}"/>
                    </a:ext>
                  </a:extLst>
                </p14:cNvPr>
                <p14:cNvContentPartPr/>
                <p14:nvPr/>
              </p14:nvContentPartPr>
              <p14:xfrm>
                <a:off x="1885189" y="1736149"/>
                <a:ext cx="66240" cy="208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9ED66D5-7039-7073-5626-3321BB0A232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76549" y="1727509"/>
                  <a:ext cx="83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4067288-0372-479D-C542-827FC57B4A55}"/>
                    </a:ext>
                  </a:extLst>
                </p14:cNvPr>
                <p14:cNvContentPartPr/>
                <p14:nvPr/>
              </p14:nvContentPartPr>
              <p14:xfrm>
                <a:off x="1727149" y="2075269"/>
                <a:ext cx="83160" cy="151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4067288-0372-479D-C542-827FC57B4A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18509" y="2066269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0D4B7D1-BA47-4D71-6AE8-42429AEE9E1A}"/>
                    </a:ext>
                  </a:extLst>
                </p14:cNvPr>
                <p14:cNvContentPartPr/>
                <p14:nvPr/>
              </p14:nvContentPartPr>
              <p14:xfrm>
                <a:off x="1853149" y="2069869"/>
                <a:ext cx="55440" cy="120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0D4B7D1-BA47-4D71-6AE8-42429AEE9E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844149" y="2061229"/>
                  <a:ext cx="73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D516B87-3677-8458-5C58-0186DA7E0AF0}"/>
                    </a:ext>
                  </a:extLst>
                </p14:cNvPr>
                <p14:cNvContentPartPr/>
                <p14:nvPr/>
              </p14:nvContentPartPr>
              <p14:xfrm>
                <a:off x="1846669" y="2036029"/>
                <a:ext cx="79920" cy="266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D516B87-3677-8458-5C58-0186DA7E0A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37669" y="2027029"/>
                  <a:ext cx="97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961EE4C-3427-FD90-745A-8BF1B83A6C11}"/>
                    </a:ext>
                  </a:extLst>
                </p14:cNvPr>
                <p14:cNvContentPartPr/>
                <p14:nvPr/>
              </p14:nvContentPartPr>
              <p14:xfrm>
                <a:off x="1663069" y="2455429"/>
                <a:ext cx="66960" cy="120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961EE4C-3427-FD90-745A-8BF1B83A6C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54069" y="2446429"/>
                  <a:ext cx="84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20F9036-761E-0AFD-6649-0DE830CE3865}"/>
                    </a:ext>
                  </a:extLst>
                </p14:cNvPr>
                <p14:cNvContentPartPr/>
                <p14:nvPr/>
              </p14:nvContentPartPr>
              <p14:xfrm>
                <a:off x="1780069" y="2443909"/>
                <a:ext cx="56880" cy="1184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20F9036-761E-0AFD-6649-0DE830CE386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71069" y="2435269"/>
                  <a:ext cx="7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955444E-F687-E342-BCB1-1F035B7AB60D}"/>
                    </a:ext>
                  </a:extLst>
                </p14:cNvPr>
                <p14:cNvContentPartPr/>
                <p14:nvPr/>
              </p14:nvContentPartPr>
              <p14:xfrm>
                <a:off x="1803829" y="2419429"/>
                <a:ext cx="51840" cy="30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955444E-F687-E342-BCB1-1F035B7AB6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94829" y="2410429"/>
                  <a:ext cx="69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EF1E4B4-6D1A-51AB-22AC-7AA6842CBE77}"/>
                    </a:ext>
                  </a:extLst>
                </p14:cNvPr>
                <p14:cNvContentPartPr/>
                <p14:nvPr/>
              </p14:nvContentPartPr>
              <p14:xfrm>
                <a:off x="1891309" y="2395669"/>
                <a:ext cx="77760" cy="147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EF1E4B4-6D1A-51AB-22AC-7AA6842CBE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82309" y="2386669"/>
                  <a:ext cx="95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7945D0C-CA8C-F3B7-D6DD-45D01D304584}"/>
                    </a:ext>
                  </a:extLst>
                </p14:cNvPr>
                <p14:cNvContentPartPr/>
                <p14:nvPr/>
              </p14:nvContentPartPr>
              <p14:xfrm>
                <a:off x="1682869" y="1235749"/>
                <a:ext cx="366120" cy="72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7945D0C-CA8C-F3B7-D6DD-45D01D3045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674229" y="1227109"/>
                  <a:ext cx="38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C6F6558-3033-CD46-E9F1-1D1B245D0DF4}"/>
                    </a:ext>
                  </a:extLst>
                </p14:cNvPr>
                <p14:cNvContentPartPr/>
                <p14:nvPr/>
              </p14:nvContentPartPr>
              <p14:xfrm>
                <a:off x="1706629" y="1609429"/>
                <a:ext cx="362160" cy="54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C6F6558-3033-CD46-E9F1-1D1B245D0DF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97989" y="1600789"/>
                  <a:ext cx="379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B27BC0C-4F0C-2BB3-CDC9-90BD91E72974}"/>
                    </a:ext>
                  </a:extLst>
                </p14:cNvPr>
                <p14:cNvContentPartPr/>
                <p14:nvPr/>
              </p14:nvContentPartPr>
              <p14:xfrm>
                <a:off x="1682509" y="1926949"/>
                <a:ext cx="397800" cy="85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B27BC0C-4F0C-2BB3-CDC9-90BD91E7297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73869" y="1918309"/>
                  <a:ext cx="415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3930BF2-F777-8918-42B5-2864B75B26C4}"/>
                    </a:ext>
                  </a:extLst>
                </p14:cNvPr>
                <p14:cNvContentPartPr/>
                <p14:nvPr/>
              </p14:nvContentPartPr>
              <p14:xfrm>
                <a:off x="1663429" y="2265349"/>
                <a:ext cx="380880" cy="93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3930BF2-F777-8918-42B5-2864B75B26C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54429" y="2256709"/>
                  <a:ext cx="398520" cy="111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2" name="Grafik 331">
            <a:extLst>
              <a:ext uri="{FF2B5EF4-FFF2-40B4-BE49-F238E27FC236}">
                <a16:creationId xmlns:a16="http://schemas.microsoft.com/office/drawing/2014/main" id="{C21B6788-0789-3EEA-70B5-AB73FBDC4D23}"/>
              </a:ext>
            </a:extLst>
      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4521184" y="1331029"/>
            <a:ext cx="4679950" cy="1485900"/>
          </a:xfrm>
          <a:prstGeom prst="rect">
            <a:avLst/>
          </a:prstGeom>
        </p:spPr>
      </p:pic>
      <p:pic>
        <p:nvPicPr>
          <p:cNvPr id="335" name="Grafik 334">
            <a:extLst>
              <a:ext uri="{FF2B5EF4-FFF2-40B4-BE49-F238E27FC236}">
                <a16:creationId xmlns:a16="http://schemas.microsoft.com/office/drawing/2014/main" id="{7DB6D9E0-BCF7-1E19-DF7A-1156C737E476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466334" y="3398528"/>
            <a:ext cx="3155950" cy="1854200"/>
          </a:xfrm>
          <a:prstGeom prst="rect">
            <a:avLst/>
          </a:prstGeom>
        </p:spPr>
      </p:pic>
      <p:pic>
        <p:nvPicPr>
          <p:cNvPr id="337" name="Grafik 336">
            <a:extLst>
              <a:ext uri="{FF2B5EF4-FFF2-40B4-BE49-F238E27FC236}">
                <a16:creationId xmlns:a16="http://schemas.microsoft.com/office/drawing/2014/main" id="{C51C2BD2-0B83-B1F7-AA0E-41E1AF65764D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4054018" y="3230676"/>
            <a:ext cx="4220521" cy="27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14:cNvPr>
              <p14:cNvContentPartPr/>
              <p14:nvPr/>
            </p14:nvContentPartPr>
            <p14:xfrm>
              <a:off x="1395949" y="512542"/>
              <a:ext cx="819360" cy="330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949" y="503542"/>
                <a:ext cx="8370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70EB48-3AB4-66F1-231B-2695CE4CE00E}"/>
              </a:ext>
            </a:extLst>
          </p:cNvPr>
          <p:cNvGrpSpPr/>
          <p:nvPr/>
        </p:nvGrpSpPr>
        <p:grpSpPr>
          <a:xfrm>
            <a:off x="1620229" y="344062"/>
            <a:ext cx="226080" cy="140400"/>
            <a:chOff x="1620229" y="344062"/>
            <a:chExt cx="2260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14:cNvPr>
                <p14:cNvContentPartPr/>
                <p14:nvPr/>
              </p14:nvContentPartPr>
              <p14:xfrm>
                <a:off x="1620229" y="375022"/>
                <a:ext cx="49680" cy="109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11229" y="366382"/>
                  <a:ext cx="6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14:cNvPr>
                <p14:cNvContentPartPr/>
                <p14:nvPr/>
              </p14:nvContentPartPr>
              <p14:xfrm>
                <a:off x="1766029" y="355582"/>
                <a:ext cx="70200" cy="123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7389" y="346582"/>
                  <a:ext cx="8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14:cNvPr>
                <p14:cNvContentPartPr/>
                <p14:nvPr/>
              </p14:nvContentPartPr>
              <p14:xfrm>
                <a:off x="1782589" y="344062"/>
                <a:ext cx="63720" cy="29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3949" y="335422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33FBC7-34C4-AB1F-DF89-5EA51B62220D}"/>
              </a:ext>
            </a:extLst>
          </p:cNvPr>
          <p:cNvGrpSpPr/>
          <p:nvPr/>
        </p:nvGrpSpPr>
        <p:grpSpPr>
          <a:xfrm>
            <a:off x="2696629" y="304822"/>
            <a:ext cx="216360" cy="169200"/>
            <a:chOff x="2696629" y="304822"/>
            <a:chExt cx="2163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14:cNvPr>
                <p14:cNvContentPartPr/>
                <p14:nvPr/>
              </p14:nvContentPartPr>
              <p14:xfrm>
                <a:off x="2696629" y="304822"/>
                <a:ext cx="43920" cy="121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7629" y="295822"/>
                  <a:ext cx="61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14:cNvPr>
                <p14:cNvContentPartPr/>
                <p14:nvPr/>
              </p14:nvContentPartPr>
              <p14:xfrm>
                <a:off x="2748469" y="366022"/>
                <a:ext cx="9000" cy="88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9829" y="357022"/>
                  <a:ext cx="2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14:cNvPr>
                <p14:cNvContentPartPr/>
                <p14:nvPr/>
              </p14:nvContentPartPr>
              <p14:xfrm>
                <a:off x="2816509" y="308422"/>
                <a:ext cx="96480" cy="165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7869" y="299782"/>
                  <a:ext cx="114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87177E4-9162-F9A1-6057-FA37BBCBB55B}"/>
              </a:ext>
            </a:extLst>
          </p:cNvPr>
          <p:cNvGrpSpPr/>
          <p:nvPr/>
        </p:nvGrpSpPr>
        <p:grpSpPr>
          <a:xfrm>
            <a:off x="3779509" y="309502"/>
            <a:ext cx="260280" cy="178920"/>
            <a:chOff x="3779509" y="309502"/>
            <a:chExt cx="26028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14:cNvPr>
                <p14:cNvContentPartPr/>
                <p14:nvPr/>
              </p14:nvContentPartPr>
              <p14:xfrm>
                <a:off x="3779509" y="345502"/>
                <a:ext cx="86760" cy="142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0869" y="336502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14:cNvPr>
                <p14:cNvContentPartPr/>
                <p14:nvPr/>
              </p14:nvContentPartPr>
              <p14:xfrm>
                <a:off x="3807949" y="421462"/>
                <a:ext cx="74160" cy="29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8949" y="412822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14:cNvPr>
                <p14:cNvContentPartPr/>
                <p14:nvPr/>
              </p14:nvContentPartPr>
              <p14:xfrm>
                <a:off x="3936829" y="357742"/>
                <a:ext cx="102960" cy="119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8189" y="349102"/>
                  <a:ext cx="120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14:cNvPr>
                <p14:cNvContentPartPr/>
                <p14:nvPr/>
              </p14:nvContentPartPr>
              <p14:xfrm>
                <a:off x="3960589" y="309502"/>
                <a:ext cx="74520" cy="20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51949" y="300862"/>
                  <a:ext cx="92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FDD1632-9253-A38F-6B1A-B9605CB19DB0}"/>
              </a:ext>
            </a:extLst>
          </p:cNvPr>
          <p:cNvGrpSpPr/>
          <p:nvPr/>
        </p:nvGrpSpPr>
        <p:grpSpPr>
          <a:xfrm>
            <a:off x="4745749" y="323542"/>
            <a:ext cx="318240" cy="179640"/>
            <a:chOff x="4745749" y="323542"/>
            <a:chExt cx="3182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14:cNvPr>
                <p14:cNvContentPartPr/>
                <p14:nvPr/>
              </p14:nvContentPartPr>
              <p14:xfrm>
                <a:off x="4745749" y="335422"/>
                <a:ext cx="65160" cy="120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7109" y="326782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14:cNvPr>
                <p14:cNvContentPartPr/>
                <p14:nvPr/>
              </p14:nvContentPartPr>
              <p14:xfrm>
                <a:off x="4883269" y="345142"/>
                <a:ext cx="63720" cy="109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4629" y="336502"/>
                  <a:ext cx="81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14:cNvPr>
                <p14:cNvContentPartPr/>
                <p14:nvPr/>
              </p14:nvContentPartPr>
              <p14:xfrm>
                <a:off x="4990909" y="360622"/>
                <a:ext cx="70560" cy="142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82269" y="351982"/>
                  <a:ext cx="88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14:cNvPr>
                <p14:cNvContentPartPr/>
                <p14:nvPr/>
              </p14:nvContentPartPr>
              <p14:xfrm>
                <a:off x="5012149" y="323542"/>
                <a:ext cx="51840" cy="29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03509" y="314902"/>
                  <a:ext cx="69480" cy="46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EAC24333-76D0-D939-F19D-18C0BDF7220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348" y="4090423"/>
            <a:ext cx="6108700" cy="25908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D0334C2-EF7C-FF3C-48F2-D653FED1679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841366" y="416962"/>
            <a:ext cx="4480112" cy="22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6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14:cNvPr>
              <p14:cNvContentPartPr/>
              <p14:nvPr/>
            </p14:nvContentPartPr>
            <p14:xfrm>
              <a:off x="1395949" y="512542"/>
              <a:ext cx="819360" cy="330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FA19F2A-755E-CF5A-3E41-673A70A4C1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949" y="503542"/>
                <a:ext cx="8370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70EB48-3AB4-66F1-231B-2695CE4CE00E}"/>
              </a:ext>
            </a:extLst>
          </p:cNvPr>
          <p:cNvGrpSpPr/>
          <p:nvPr/>
        </p:nvGrpSpPr>
        <p:grpSpPr>
          <a:xfrm>
            <a:off x="1620229" y="344062"/>
            <a:ext cx="226080" cy="140400"/>
            <a:chOff x="1620229" y="344062"/>
            <a:chExt cx="2260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14:cNvPr>
                <p14:cNvContentPartPr/>
                <p14:nvPr/>
              </p14:nvContentPartPr>
              <p14:xfrm>
                <a:off x="1620229" y="375022"/>
                <a:ext cx="49680" cy="109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D14F889-518E-A61F-3A1D-66873B49C7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11229" y="366382"/>
                  <a:ext cx="67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14:cNvPr>
                <p14:cNvContentPartPr/>
                <p14:nvPr/>
              </p14:nvContentPartPr>
              <p14:xfrm>
                <a:off x="1766029" y="355582"/>
                <a:ext cx="70200" cy="123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E8030C5-D9FC-0CB4-5106-93F0EF6E2B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57389" y="346582"/>
                  <a:ext cx="8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14:cNvPr>
                <p14:cNvContentPartPr/>
                <p14:nvPr/>
              </p14:nvContentPartPr>
              <p14:xfrm>
                <a:off x="1782589" y="344062"/>
                <a:ext cx="63720" cy="29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AC8EE-9158-C116-56DE-9CFF0BB715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73949" y="335422"/>
                  <a:ext cx="81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33FBC7-34C4-AB1F-DF89-5EA51B62220D}"/>
              </a:ext>
            </a:extLst>
          </p:cNvPr>
          <p:cNvGrpSpPr/>
          <p:nvPr/>
        </p:nvGrpSpPr>
        <p:grpSpPr>
          <a:xfrm>
            <a:off x="2696629" y="304822"/>
            <a:ext cx="216360" cy="169200"/>
            <a:chOff x="2696629" y="304822"/>
            <a:chExt cx="2163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14:cNvPr>
                <p14:cNvContentPartPr/>
                <p14:nvPr/>
              </p14:nvContentPartPr>
              <p14:xfrm>
                <a:off x="2696629" y="304822"/>
                <a:ext cx="43920" cy="121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8EC52EE-27CD-4EA9-8C69-53C31477DD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87629" y="295822"/>
                  <a:ext cx="61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14:cNvPr>
                <p14:cNvContentPartPr/>
                <p14:nvPr/>
              </p14:nvContentPartPr>
              <p14:xfrm>
                <a:off x="2748469" y="366022"/>
                <a:ext cx="9000" cy="88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FD39DA-FCA0-EC1B-7150-9425CF3F1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9829" y="357022"/>
                  <a:ext cx="2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14:cNvPr>
                <p14:cNvContentPartPr/>
                <p14:nvPr/>
              </p14:nvContentPartPr>
              <p14:xfrm>
                <a:off x="2816509" y="308422"/>
                <a:ext cx="96480" cy="165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48BDD17-33EF-7C06-5BF2-9840766F35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7869" y="299782"/>
                  <a:ext cx="1141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87177E4-9162-F9A1-6057-FA37BBCBB55B}"/>
              </a:ext>
            </a:extLst>
          </p:cNvPr>
          <p:cNvGrpSpPr/>
          <p:nvPr/>
        </p:nvGrpSpPr>
        <p:grpSpPr>
          <a:xfrm>
            <a:off x="3779509" y="309502"/>
            <a:ext cx="260280" cy="178920"/>
            <a:chOff x="3779509" y="309502"/>
            <a:chExt cx="26028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14:cNvPr>
                <p14:cNvContentPartPr/>
                <p14:nvPr/>
              </p14:nvContentPartPr>
              <p14:xfrm>
                <a:off x="3779509" y="345502"/>
                <a:ext cx="86760" cy="142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50640B3-C551-BBF9-42CC-7D3F14AF462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0869" y="336502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14:cNvPr>
                <p14:cNvContentPartPr/>
                <p14:nvPr/>
              </p14:nvContentPartPr>
              <p14:xfrm>
                <a:off x="3807949" y="421462"/>
                <a:ext cx="74160" cy="29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334657-B3E6-9949-0755-8701971157E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8949" y="412822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14:cNvPr>
                <p14:cNvContentPartPr/>
                <p14:nvPr/>
              </p14:nvContentPartPr>
              <p14:xfrm>
                <a:off x="3936829" y="357742"/>
                <a:ext cx="102960" cy="119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EEF8E79-18D0-9004-8E4B-5BEF9D2336A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8189" y="349102"/>
                  <a:ext cx="120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14:cNvPr>
                <p14:cNvContentPartPr/>
                <p14:nvPr/>
              </p14:nvContentPartPr>
              <p14:xfrm>
                <a:off x="3960589" y="309502"/>
                <a:ext cx="74520" cy="20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53B1F3E-F469-1935-C4C3-EC04D833B5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51949" y="300862"/>
                  <a:ext cx="92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FDD1632-9253-A38F-6B1A-B9605CB19DB0}"/>
              </a:ext>
            </a:extLst>
          </p:cNvPr>
          <p:cNvGrpSpPr/>
          <p:nvPr/>
        </p:nvGrpSpPr>
        <p:grpSpPr>
          <a:xfrm>
            <a:off x="4745749" y="323542"/>
            <a:ext cx="318240" cy="179640"/>
            <a:chOff x="4745749" y="323542"/>
            <a:chExt cx="3182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14:cNvPr>
                <p14:cNvContentPartPr/>
                <p14:nvPr/>
              </p14:nvContentPartPr>
              <p14:xfrm>
                <a:off x="4745749" y="335422"/>
                <a:ext cx="65160" cy="120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4C10B0-CF90-1A41-7848-53C876C26F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7109" y="326782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14:cNvPr>
                <p14:cNvContentPartPr/>
                <p14:nvPr/>
              </p14:nvContentPartPr>
              <p14:xfrm>
                <a:off x="4883269" y="345142"/>
                <a:ext cx="63720" cy="109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EACFAE-EDA1-D462-A19A-92A906D011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4629" y="336502"/>
                  <a:ext cx="81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14:cNvPr>
                <p14:cNvContentPartPr/>
                <p14:nvPr/>
              </p14:nvContentPartPr>
              <p14:xfrm>
                <a:off x="4990909" y="360622"/>
                <a:ext cx="70560" cy="142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36BCD08-0EE1-C529-1F95-EA936EC1A5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82269" y="351982"/>
                  <a:ext cx="88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14:cNvPr>
                <p14:cNvContentPartPr/>
                <p14:nvPr/>
              </p14:nvContentPartPr>
              <p14:xfrm>
                <a:off x="5012149" y="323542"/>
                <a:ext cx="51840" cy="29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C2F0AD6-1AF3-1EAD-920C-BA79B0F1A5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03509" y="314902"/>
                  <a:ext cx="694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2B3B515-2A58-AE71-E0B5-1C51D7A262C4}"/>
              </a:ext>
            </a:extLst>
          </p:cNvPr>
          <p:cNvGrpSpPr/>
          <p:nvPr/>
        </p:nvGrpSpPr>
        <p:grpSpPr>
          <a:xfrm>
            <a:off x="6789109" y="1281142"/>
            <a:ext cx="782640" cy="698400"/>
            <a:chOff x="6789109" y="1281142"/>
            <a:chExt cx="782640" cy="6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EDF744C-F972-C6B1-9EEF-EFCE4390A790}"/>
                    </a:ext>
                  </a:extLst>
                </p14:cNvPr>
                <p14:cNvContentPartPr/>
                <p14:nvPr/>
              </p14:nvContentPartPr>
              <p14:xfrm>
                <a:off x="6789109" y="1935262"/>
                <a:ext cx="781200" cy="44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EDF744C-F972-C6B1-9EEF-EFCE4390A7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80469" y="1926622"/>
                  <a:ext cx="798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A1F7D1-3DE5-82E0-CDB3-7E078CE16B0D}"/>
                    </a:ext>
                  </a:extLst>
                </p14:cNvPr>
                <p14:cNvContentPartPr/>
                <p14:nvPr/>
              </p14:nvContentPartPr>
              <p14:xfrm>
                <a:off x="7555549" y="1281142"/>
                <a:ext cx="16200" cy="646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A1F7D1-3DE5-82E0-CDB3-7E078CE16B0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46909" y="1272142"/>
                  <a:ext cx="33840" cy="66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BD2E3AC-7B5D-FE2D-E77D-94AE43D908B5}"/>
                  </a:ext>
                </a:extLst>
              </p14:cNvPr>
              <p14:cNvContentPartPr/>
              <p14:nvPr/>
            </p14:nvContentPartPr>
            <p14:xfrm>
              <a:off x="7589389" y="606142"/>
              <a:ext cx="1328040" cy="7372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BD2E3AC-7B5D-FE2D-E77D-94AE43D908B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80749" y="597502"/>
                <a:ext cx="13456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E758AFB-0745-2FD8-A2BB-15319B59CC59}"/>
                  </a:ext>
                </a:extLst>
              </p14:cNvPr>
              <p14:cNvContentPartPr/>
              <p14:nvPr/>
            </p14:nvContentPartPr>
            <p14:xfrm>
              <a:off x="5515429" y="1533862"/>
              <a:ext cx="3960" cy="97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E758AFB-0745-2FD8-A2BB-15319B59CC5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06429" y="1525222"/>
                <a:ext cx="21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22C1B8C-669A-3090-25E1-2DDD86E8FCC0}"/>
                  </a:ext>
                </a:extLst>
              </p14:cNvPr>
              <p14:cNvContentPartPr/>
              <p14:nvPr/>
            </p14:nvContentPartPr>
            <p14:xfrm>
              <a:off x="8969269" y="541342"/>
              <a:ext cx="1709280" cy="687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22C1B8C-669A-3090-25E1-2DDD86E8FCC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60269" y="532702"/>
                <a:ext cx="1726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AA670262-C881-7C0D-CDB7-6776C88A5265}"/>
                  </a:ext>
                </a:extLst>
              </p14:cNvPr>
              <p14:cNvContentPartPr/>
              <p14:nvPr/>
            </p14:nvContentPartPr>
            <p14:xfrm>
              <a:off x="4046629" y="2558062"/>
              <a:ext cx="24120" cy="90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AA670262-C881-7C0D-CDB7-6776C88A52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37989" y="2549422"/>
                <a:ext cx="41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05DD40F-7958-CD84-D4AF-F65DB93B4DAC}"/>
                  </a:ext>
                </a:extLst>
              </p14:cNvPr>
              <p14:cNvContentPartPr/>
              <p14:nvPr/>
            </p14:nvContentPartPr>
            <p14:xfrm>
              <a:off x="7572469" y="1848862"/>
              <a:ext cx="33120" cy="1803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05DD40F-7958-CD84-D4AF-F65DB93B4DA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63829" y="1840222"/>
                <a:ext cx="50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F33B419C-C00F-511E-69D7-630A234568FB}"/>
                  </a:ext>
                </a:extLst>
              </p14:cNvPr>
              <p14:cNvContentPartPr/>
              <p14:nvPr/>
            </p14:nvContentPartPr>
            <p14:xfrm>
              <a:off x="8242789" y="985222"/>
              <a:ext cx="31680" cy="226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F33B419C-C00F-511E-69D7-630A234568F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33789" y="976222"/>
                <a:ext cx="49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5812778-BCDC-9FBA-3152-C8A507F4E783}"/>
                  </a:ext>
                </a:extLst>
              </p14:cNvPr>
              <p14:cNvContentPartPr/>
              <p14:nvPr/>
            </p14:nvContentPartPr>
            <p14:xfrm>
              <a:off x="661549" y="4529782"/>
              <a:ext cx="34200" cy="2131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5812778-BCDC-9FBA-3152-C8A507F4E7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2909" y="4520782"/>
                <a:ext cx="51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B2CD1490-689D-901D-2971-690343877DDE}"/>
                  </a:ext>
                </a:extLst>
              </p14:cNvPr>
              <p14:cNvContentPartPr/>
              <p14:nvPr/>
            </p14:nvContentPartPr>
            <p14:xfrm>
              <a:off x="8926429" y="599662"/>
              <a:ext cx="9720" cy="756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B2CD1490-689D-901D-2971-690343877DD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17789" y="590662"/>
                <a:ext cx="27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9C03E5CB-2848-BE3F-25D2-312DFF84690D}"/>
                  </a:ext>
                </a:extLst>
              </p14:cNvPr>
              <p14:cNvContentPartPr/>
              <p14:nvPr/>
            </p14:nvContentPartPr>
            <p14:xfrm>
              <a:off x="10674949" y="147502"/>
              <a:ext cx="820800" cy="79020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9C03E5CB-2848-BE3F-25D2-312DFF84690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66309" y="138862"/>
                <a:ext cx="83844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26274D10-5D83-1934-9D0E-F897AA886D36}"/>
                  </a:ext>
                </a:extLst>
              </p14:cNvPr>
              <p14:cNvContentPartPr/>
              <p14:nvPr/>
            </p14:nvContentPartPr>
            <p14:xfrm>
              <a:off x="6719269" y="1732222"/>
              <a:ext cx="169920" cy="5616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26274D10-5D83-1934-9D0E-F897AA886D3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10629" y="1723222"/>
                <a:ext cx="1875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B8D40CB9-3CF5-3DC6-2364-15E0D1026243}"/>
                  </a:ext>
                </a:extLst>
              </p14:cNvPr>
              <p14:cNvContentPartPr/>
              <p14:nvPr/>
            </p14:nvContentPartPr>
            <p14:xfrm>
              <a:off x="6693349" y="1697662"/>
              <a:ext cx="173520" cy="8388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B8D40CB9-3CF5-3DC6-2364-15E0D102624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84349" y="1688662"/>
                <a:ext cx="191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3A3DF53E-1D15-A66E-8451-17FBA976BD10}"/>
                  </a:ext>
                </a:extLst>
              </p14:cNvPr>
              <p14:cNvContentPartPr/>
              <p14:nvPr/>
            </p14:nvContentPartPr>
            <p14:xfrm>
              <a:off x="6814669" y="1377262"/>
              <a:ext cx="31320" cy="38160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3A3DF53E-1D15-A66E-8451-17FBA976BD1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06029" y="1368262"/>
                <a:ext cx="489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792BC3FC-39AE-B602-AA8C-3690C7F4474C}"/>
                  </a:ext>
                </a:extLst>
              </p14:cNvPr>
              <p14:cNvContentPartPr/>
              <p14:nvPr/>
            </p14:nvContentPartPr>
            <p14:xfrm>
              <a:off x="2285869" y="5830102"/>
              <a:ext cx="253440" cy="4968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792BC3FC-39AE-B602-AA8C-3690C7F447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77229" y="5821102"/>
                <a:ext cx="271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72C65CB-050E-B4AC-2A98-E1EB1FEA368A}"/>
                  </a:ext>
                </a:extLst>
              </p14:cNvPr>
              <p14:cNvContentPartPr/>
              <p14:nvPr/>
            </p14:nvContentPartPr>
            <p14:xfrm>
              <a:off x="7343509" y="5498902"/>
              <a:ext cx="92520" cy="23040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72C65CB-050E-B4AC-2A98-E1EB1FEA368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334869" y="5489902"/>
                <a:ext cx="110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AC5896A2-3D4B-D283-44F4-42AC70DCB86D}"/>
                  </a:ext>
                </a:extLst>
              </p14:cNvPr>
              <p14:cNvContentPartPr/>
              <p14:nvPr/>
            </p14:nvContentPartPr>
            <p14:xfrm>
              <a:off x="2238349" y="5552902"/>
              <a:ext cx="374760" cy="35280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AC5896A2-3D4B-D283-44F4-42AC70DCB86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29349" y="5544262"/>
                <a:ext cx="39240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4CACB1F1-689E-E5E8-19F6-99991C3291BA}"/>
                  </a:ext>
                </a:extLst>
              </p14:cNvPr>
              <p14:cNvContentPartPr/>
              <p14:nvPr/>
            </p14:nvContentPartPr>
            <p14:xfrm>
              <a:off x="2791669" y="5408902"/>
              <a:ext cx="471600" cy="659160"/>
            </p14:xfrm>
          </p:contentPart>
        </mc:Choice>
        <mc:Fallback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4CACB1F1-689E-E5E8-19F6-99991C3291B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83029" y="5399902"/>
                <a:ext cx="489240" cy="6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1" name="Gruppieren 810">
            <a:extLst>
              <a:ext uri="{FF2B5EF4-FFF2-40B4-BE49-F238E27FC236}">
                <a16:creationId xmlns:a16="http://schemas.microsoft.com/office/drawing/2014/main" id="{055E569C-25E0-683B-6734-D52B6D0F749A}"/>
              </a:ext>
            </a:extLst>
          </p:cNvPr>
          <p:cNvGrpSpPr/>
          <p:nvPr/>
        </p:nvGrpSpPr>
        <p:grpSpPr>
          <a:xfrm>
            <a:off x="40549" y="9622"/>
            <a:ext cx="12002040" cy="6717240"/>
            <a:chOff x="40549" y="9622"/>
            <a:chExt cx="12002040" cy="67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987A01B-A8D0-DB7C-545A-F3F6B7812B8F}"/>
                    </a:ext>
                  </a:extLst>
                </p14:cNvPr>
                <p14:cNvContentPartPr/>
                <p14:nvPr/>
              </p14:nvContentPartPr>
              <p14:xfrm>
                <a:off x="604669" y="2078182"/>
                <a:ext cx="2832840" cy="163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987A01B-A8D0-DB7C-545A-F3F6B7812B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5669" y="2069182"/>
                  <a:ext cx="2850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8CCDC69-34F7-091B-258B-B21A6D996288}"/>
                    </a:ext>
                  </a:extLst>
                </p14:cNvPr>
                <p14:cNvContentPartPr/>
                <p14:nvPr/>
              </p14:nvContentPartPr>
              <p14:xfrm>
                <a:off x="3548749" y="1971262"/>
                <a:ext cx="110160" cy="131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8CCDC69-34F7-091B-258B-B21A6D9962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40109" y="1962262"/>
                  <a:ext cx="12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93876E1-13A5-3111-EF25-206A38CAE6F7}"/>
                    </a:ext>
                  </a:extLst>
                </p14:cNvPr>
                <p14:cNvContentPartPr/>
                <p14:nvPr/>
              </p14:nvContentPartPr>
              <p14:xfrm>
                <a:off x="3540109" y="1911862"/>
                <a:ext cx="101880" cy="42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93876E1-13A5-3111-EF25-206A38CAE6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31109" y="1902862"/>
                  <a:ext cx="119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28B1FA8-5C7D-5772-A439-21FB174CADF6}"/>
                    </a:ext>
                  </a:extLst>
                </p14:cNvPr>
                <p14:cNvContentPartPr/>
                <p14:nvPr/>
              </p14:nvContentPartPr>
              <p14:xfrm>
                <a:off x="3618589" y="2120302"/>
                <a:ext cx="71640" cy="81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28B1FA8-5C7D-5772-A439-21FB174CADF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09589" y="2111302"/>
                  <a:ext cx="89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7A5B5E1-1286-D427-663D-A938D2C5A7A4}"/>
                    </a:ext>
                  </a:extLst>
                </p14:cNvPr>
                <p14:cNvContentPartPr/>
                <p14:nvPr/>
              </p14:nvContentPartPr>
              <p14:xfrm>
                <a:off x="2637589" y="436942"/>
                <a:ext cx="300600" cy="70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7A5B5E1-1286-D427-663D-A938D2C5A7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28589" y="428302"/>
                  <a:ext cx="318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1BCA46E-290D-D24D-324D-BE680806965E}"/>
                    </a:ext>
                  </a:extLst>
                </p14:cNvPr>
                <p14:cNvContentPartPr/>
                <p14:nvPr/>
              </p14:nvContentPartPr>
              <p14:xfrm>
                <a:off x="2089669" y="4333222"/>
                <a:ext cx="135720" cy="5400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1BCA46E-290D-D24D-324D-BE68080696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81029" y="4324222"/>
                  <a:ext cx="1533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5C3A0AB-4D4C-E8DD-C9F6-67A5BB377DDE}"/>
                    </a:ext>
                  </a:extLst>
                </p14:cNvPr>
                <p14:cNvContentPartPr/>
                <p14:nvPr/>
              </p14:nvContentPartPr>
              <p14:xfrm>
                <a:off x="2022709" y="4972222"/>
                <a:ext cx="105120" cy="181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5C3A0AB-4D4C-E8DD-C9F6-67A5BB377D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014069" y="4963222"/>
                  <a:ext cx="122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8659CB0-9E81-7024-FB1E-182F3D93EE37}"/>
                    </a:ext>
                  </a:extLst>
                </p14:cNvPr>
                <p14:cNvContentPartPr/>
                <p14:nvPr/>
              </p14:nvContentPartPr>
              <p14:xfrm>
                <a:off x="576229" y="4507102"/>
                <a:ext cx="246240" cy="352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8659CB0-9E81-7024-FB1E-182F3D93EE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7589" y="4498102"/>
                  <a:ext cx="26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6E16CC88-F159-D09E-53DD-2E4114F53C43}"/>
                    </a:ext>
                  </a:extLst>
                </p14:cNvPr>
                <p14:cNvContentPartPr/>
                <p14:nvPr/>
              </p14:nvContentPartPr>
              <p14:xfrm>
                <a:off x="899869" y="4428262"/>
                <a:ext cx="81000" cy="324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6E16CC88-F159-D09E-53DD-2E4114F53C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229" y="4419622"/>
                  <a:ext cx="98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0D88762-DEC1-1FAB-7B39-904354A39EDC}"/>
                    </a:ext>
                  </a:extLst>
                </p14:cNvPr>
                <p14:cNvContentPartPr/>
                <p14:nvPr/>
              </p14:nvContentPartPr>
              <p14:xfrm>
                <a:off x="1075189" y="4513582"/>
                <a:ext cx="50040" cy="158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0D88762-DEC1-1FAB-7B39-904354A39ED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6549" y="4504942"/>
                  <a:ext cx="67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46C8F8C-9114-3E22-C329-8BAAA37BB2EF}"/>
                    </a:ext>
                  </a:extLst>
                </p14:cNvPr>
                <p14:cNvContentPartPr/>
                <p14:nvPr/>
              </p14:nvContentPartPr>
              <p14:xfrm>
                <a:off x="1030189" y="4670902"/>
                <a:ext cx="122760" cy="169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46C8F8C-9114-3E22-C329-8BAAA37BB2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1549" y="4662262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A063691-CEB2-E9F3-6093-CAD5C4AC5B78}"/>
                    </a:ext>
                  </a:extLst>
                </p14:cNvPr>
                <p14:cNvContentPartPr/>
                <p14:nvPr/>
              </p14:nvContentPartPr>
              <p14:xfrm>
                <a:off x="1024069" y="4500982"/>
                <a:ext cx="158400" cy="27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A063691-CEB2-E9F3-6093-CAD5C4AC5B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5429" y="4491982"/>
                  <a:ext cx="176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FB52591-F04B-F018-C955-448A027DD10B}"/>
                    </a:ext>
                  </a:extLst>
                </p14:cNvPr>
                <p14:cNvContentPartPr/>
                <p14:nvPr/>
              </p14:nvContentPartPr>
              <p14:xfrm>
                <a:off x="1195429" y="4419982"/>
                <a:ext cx="135000" cy="3535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FB52591-F04B-F018-C955-448A027DD10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6789" y="4411342"/>
                  <a:ext cx="152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CB0DF15-894D-13DF-9607-7BEE97DEBB2B}"/>
                    </a:ext>
                  </a:extLst>
                </p14:cNvPr>
                <p14:cNvContentPartPr/>
                <p14:nvPr/>
              </p14:nvContentPartPr>
              <p14:xfrm>
                <a:off x="1538149" y="4538062"/>
                <a:ext cx="122400" cy="201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CB0DF15-894D-13DF-9607-7BEE97DEBB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29149" y="4529062"/>
                  <a:ext cx="140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8229172-244F-14A4-F263-1153CEF4B17D}"/>
                    </a:ext>
                  </a:extLst>
                </p14:cNvPr>
                <p14:cNvContentPartPr/>
                <p14:nvPr/>
              </p14:nvContentPartPr>
              <p14:xfrm>
                <a:off x="1568389" y="4614382"/>
                <a:ext cx="100080" cy="208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8229172-244F-14A4-F263-1153CEF4B1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59749" y="4605382"/>
                  <a:ext cx="117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F9DBC48-DA33-F755-C0D4-40E53BAD8ABA}"/>
                    </a:ext>
                  </a:extLst>
                </p14:cNvPr>
                <p14:cNvContentPartPr/>
                <p14:nvPr/>
              </p14:nvContentPartPr>
              <p14:xfrm>
                <a:off x="1234669" y="4395502"/>
                <a:ext cx="9720" cy="141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F9DBC48-DA33-F755-C0D4-40E53BAD8A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25669" y="4386862"/>
                  <a:ext cx="2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7095521-547F-E08F-3FAE-6278999705C4}"/>
                    </a:ext>
                  </a:extLst>
                </p14:cNvPr>
                <p14:cNvContentPartPr/>
                <p14:nvPr/>
              </p14:nvContentPartPr>
              <p14:xfrm>
                <a:off x="2360029" y="4005622"/>
                <a:ext cx="7920" cy="152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7095521-547F-E08F-3FAE-6278999705C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351029" y="3996622"/>
                  <a:ext cx="25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D5E56D5-6616-1B3D-229E-387A1375F55F}"/>
                    </a:ext>
                  </a:extLst>
                </p14:cNvPr>
                <p14:cNvContentPartPr/>
                <p14:nvPr/>
              </p14:nvContentPartPr>
              <p14:xfrm>
                <a:off x="11230429" y="314182"/>
                <a:ext cx="161640" cy="4032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D5E56D5-6616-1B3D-229E-387A1375F5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21429" y="305542"/>
                  <a:ext cx="1792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CA7BF88-6573-04FF-7743-C734E2A0D74C}"/>
                    </a:ext>
                  </a:extLst>
                </p14:cNvPr>
                <p14:cNvContentPartPr/>
                <p14:nvPr/>
              </p14:nvContentPartPr>
              <p14:xfrm>
                <a:off x="2175349" y="4131262"/>
                <a:ext cx="55080" cy="1382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CA7BF88-6573-04FF-7743-C734E2A0D7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66709" y="4122262"/>
                  <a:ext cx="72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D206695-E620-2168-AEAA-116A8CAB2EC8}"/>
                    </a:ext>
                  </a:extLst>
                </p14:cNvPr>
                <p14:cNvContentPartPr/>
                <p14:nvPr/>
              </p14:nvContentPartPr>
              <p14:xfrm>
                <a:off x="2093269" y="4288222"/>
                <a:ext cx="160560" cy="169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D206695-E620-2168-AEAA-116A8CAB2E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84629" y="4279222"/>
                  <a:ext cx="178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BD7E474-3298-C665-1F7F-FD18AF7E4D37}"/>
                    </a:ext>
                  </a:extLst>
                </p14:cNvPr>
                <p14:cNvContentPartPr/>
                <p14:nvPr/>
              </p14:nvContentPartPr>
              <p14:xfrm>
                <a:off x="2105509" y="4133782"/>
                <a:ext cx="194040" cy="37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BD7E474-3298-C665-1F7F-FD18AF7E4D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6869" y="4125142"/>
                  <a:ext cx="211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7A9D341-D5D0-3C3F-EA1F-25C6B859398F}"/>
                    </a:ext>
                  </a:extLst>
                </p14:cNvPr>
                <p14:cNvContentPartPr/>
                <p14:nvPr/>
              </p14:nvContentPartPr>
              <p14:xfrm>
                <a:off x="2419789" y="4428982"/>
                <a:ext cx="89640" cy="261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7A9D341-D5D0-3C3F-EA1F-25C6B859398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11149" y="4419982"/>
                  <a:ext cx="107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32F0D75-EF95-1990-AE44-5547568810F9}"/>
                    </a:ext>
                  </a:extLst>
                </p14:cNvPr>
                <p14:cNvContentPartPr/>
                <p14:nvPr/>
              </p14:nvContentPartPr>
              <p14:xfrm>
                <a:off x="2387749" y="4532302"/>
                <a:ext cx="108720" cy="302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32F0D75-EF95-1990-AE44-5547568810F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79109" y="4523302"/>
                  <a:ext cx="126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1446183-7AB1-AFE0-87CB-46FA1B000976}"/>
                    </a:ext>
                  </a:extLst>
                </p14:cNvPr>
                <p14:cNvContentPartPr/>
                <p14:nvPr/>
              </p14:nvContentPartPr>
              <p14:xfrm>
                <a:off x="2573509" y="4379302"/>
                <a:ext cx="111600" cy="271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1446183-7AB1-AFE0-87CB-46FA1B0009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64509" y="4370302"/>
                  <a:ext cx="129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15AD53C-AB6D-3181-A964-8401996C79AC}"/>
                    </a:ext>
                  </a:extLst>
                </p14:cNvPr>
                <p14:cNvContentPartPr/>
                <p14:nvPr/>
              </p14:nvContentPartPr>
              <p14:xfrm>
                <a:off x="2779069" y="4433662"/>
                <a:ext cx="24480" cy="162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15AD53C-AB6D-3181-A964-8401996C79A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70069" y="4424662"/>
                  <a:ext cx="42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D0DD383-262F-FD76-9664-2D4C32A19C79}"/>
                    </a:ext>
                  </a:extLst>
                </p14:cNvPr>
                <p14:cNvContentPartPr/>
                <p14:nvPr/>
              </p14:nvContentPartPr>
              <p14:xfrm>
                <a:off x="2731189" y="4582342"/>
                <a:ext cx="109440" cy="30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D0DD383-262F-FD76-9664-2D4C32A19C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2549" y="4573342"/>
                  <a:ext cx="12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748CE12-9053-B04F-3792-2A1F6FE3BC12}"/>
                    </a:ext>
                  </a:extLst>
                </p14:cNvPr>
                <p14:cNvContentPartPr/>
                <p14:nvPr/>
              </p14:nvContentPartPr>
              <p14:xfrm>
                <a:off x="2752069" y="4398742"/>
                <a:ext cx="84960" cy="262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748CE12-9053-B04F-3792-2A1F6FE3BC1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43429" y="4389742"/>
                  <a:ext cx="10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F05EEE4-54FF-690E-A521-BD51F5857D90}"/>
                    </a:ext>
                  </a:extLst>
                </p14:cNvPr>
                <p14:cNvContentPartPr/>
                <p14:nvPr/>
              </p14:nvContentPartPr>
              <p14:xfrm>
                <a:off x="2882029" y="4362382"/>
                <a:ext cx="89280" cy="3585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F05EEE4-54FF-690E-A521-BD51F5857D9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73389" y="4353742"/>
                  <a:ext cx="106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9D5274B-3DF2-557A-ED4F-25E82BE6863D}"/>
                    </a:ext>
                  </a:extLst>
                </p14:cNvPr>
                <p14:cNvContentPartPr/>
                <p14:nvPr/>
              </p14:nvContentPartPr>
              <p14:xfrm>
                <a:off x="3092269" y="4383262"/>
                <a:ext cx="133560" cy="224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9D5274B-3DF2-557A-ED4F-25E82BE6863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083629" y="4374622"/>
                  <a:ext cx="151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D072DAA-E58E-947C-B34A-5BA7212AA83D}"/>
                    </a:ext>
                  </a:extLst>
                </p14:cNvPr>
                <p14:cNvContentPartPr/>
                <p14:nvPr/>
              </p14:nvContentPartPr>
              <p14:xfrm>
                <a:off x="3324469" y="4390822"/>
                <a:ext cx="48960" cy="2156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D072DAA-E58E-947C-B34A-5BA7212AA8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15469" y="4382182"/>
                  <a:ext cx="66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DAE55E3-E49E-3566-95F7-B747311DFB7D}"/>
                    </a:ext>
                  </a:extLst>
                </p14:cNvPr>
                <p14:cNvContentPartPr/>
                <p14:nvPr/>
              </p14:nvContentPartPr>
              <p14:xfrm>
                <a:off x="3263629" y="4362022"/>
                <a:ext cx="159840" cy="251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DAE55E3-E49E-3566-95F7-B747311DFB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54629" y="4353022"/>
                  <a:ext cx="177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61CB0D5-A879-9DAE-B67F-61C1E125FE37}"/>
                    </a:ext>
                  </a:extLst>
                </p14:cNvPr>
                <p14:cNvContentPartPr/>
                <p14:nvPr/>
              </p14:nvContentPartPr>
              <p14:xfrm>
                <a:off x="5360269" y="3055222"/>
                <a:ext cx="385920" cy="4345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61CB0D5-A879-9DAE-B67F-61C1E125FE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51629" y="3046582"/>
                  <a:ext cx="4035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C956581-3277-CBD1-6E44-D824182273F1}"/>
                    </a:ext>
                  </a:extLst>
                </p14:cNvPr>
                <p14:cNvContentPartPr/>
                <p14:nvPr/>
              </p14:nvContentPartPr>
              <p14:xfrm>
                <a:off x="373909" y="5731102"/>
                <a:ext cx="62280" cy="22680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C956581-3277-CBD1-6E44-D824182273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5269" y="5722462"/>
                  <a:ext cx="79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243A535D-266C-5F94-9206-BB801E74495F}"/>
                    </a:ext>
                  </a:extLst>
                </p14:cNvPr>
                <p14:cNvContentPartPr/>
                <p14:nvPr/>
              </p14:nvContentPartPr>
              <p14:xfrm>
                <a:off x="328549" y="5719582"/>
                <a:ext cx="162360" cy="374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243A535D-266C-5F94-9206-BB801E74495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9909" y="5710942"/>
                  <a:ext cx="180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06B03CBE-D95F-4EDD-47D1-1E2157A649EE}"/>
                    </a:ext>
                  </a:extLst>
                </p14:cNvPr>
                <p14:cNvContentPartPr/>
                <p14:nvPr/>
              </p14:nvContentPartPr>
              <p14:xfrm>
                <a:off x="562549" y="5619142"/>
                <a:ext cx="66600" cy="3463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06B03CBE-D95F-4EDD-47D1-1E2157A649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3549" y="5610502"/>
                  <a:ext cx="84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627CB082-0704-4758-B84C-458659A0AB55}"/>
                    </a:ext>
                  </a:extLst>
                </p14:cNvPr>
                <p14:cNvContentPartPr/>
                <p14:nvPr/>
              </p14:nvContentPartPr>
              <p14:xfrm>
                <a:off x="711229" y="5667742"/>
                <a:ext cx="42120" cy="1263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627CB082-0704-4758-B84C-458659A0AB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589" y="5659102"/>
                  <a:ext cx="5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023AAD6-F73C-7217-C5F0-BBA260368AA1}"/>
                    </a:ext>
                  </a:extLst>
                </p14:cNvPr>
                <p14:cNvContentPartPr/>
                <p14:nvPr/>
              </p14:nvContentPartPr>
              <p14:xfrm>
                <a:off x="757309" y="5721382"/>
                <a:ext cx="7560" cy="1144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023AAD6-F73C-7217-C5F0-BBA260368A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8669" y="5712742"/>
                  <a:ext cx="25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0F59CCA-6D4E-5A1F-AA38-5CB97CE57783}"/>
                    </a:ext>
                  </a:extLst>
                </p14:cNvPr>
                <p14:cNvContentPartPr/>
                <p14:nvPr/>
              </p14:nvContentPartPr>
              <p14:xfrm>
                <a:off x="804829" y="5689342"/>
                <a:ext cx="82440" cy="14652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0F59CCA-6D4E-5A1F-AA38-5CB97CE577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6189" y="5680342"/>
                  <a:ext cx="100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180AAD17-68CC-8F13-9E73-22197464F67C}"/>
                    </a:ext>
                  </a:extLst>
                </p14:cNvPr>
                <p14:cNvContentPartPr/>
                <p14:nvPr/>
              </p14:nvContentPartPr>
              <p14:xfrm>
                <a:off x="849109" y="5695822"/>
                <a:ext cx="104760" cy="1443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180AAD17-68CC-8F13-9E73-22197464F6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0469" y="5686822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9F1AEE26-CCDB-20AB-FB9B-04542FCB43EC}"/>
                    </a:ext>
                  </a:extLst>
                </p14:cNvPr>
                <p14:cNvContentPartPr/>
                <p14:nvPr/>
              </p14:nvContentPartPr>
              <p14:xfrm>
                <a:off x="986989" y="5681782"/>
                <a:ext cx="60480" cy="11700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9F1AEE26-CCDB-20AB-FB9B-04542FCB43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8349" y="5673142"/>
                  <a:ext cx="7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73256FC-44D3-847C-034F-F0727311D2BD}"/>
                    </a:ext>
                  </a:extLst>
                </p14:cNvPr>
                <p14:cNvContentPartPr/>
                <p14:nvPr/>
              </p14:nvContentPartPr>
              <p14:xfrm>
                <a:off x="1085629" y="5681782"/>
                <a:ext cx="46080" cy="907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73256FC-44D3-847C-034F-F0727311D2B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29" y="5673142"/>
                  <a:ext cx="6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27686EF6-F078-CF3F-AC3A-67D667841506}"/>
                    </a:ext>
                  </a:extLst>
                </p14:cNvPr>
                <p14:cNvContentPartPr/>
                <p14:nvPr/>
              </p14:nvContentPartPr>
              <p14:xfrm>
                <a:off x="1173829" y="5669182"/>
                <a:ext cx="48600" cy="8784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27686EF6-F078-CF3F-AC3A-67D6678415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64829" y="5660542"/>
                  <a:ext cx="66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71555C1B-29CA-0070-B9A7-EC5E90C4DC36}"/>
                    </a:ext>
                  </a:extLst>
                </p14:cNvPr>
                <p14:cNvContentPartPr/>
                <p14:nvPr/>
              </p14:nvContentPartPr>
              <p14:xfrm>
                <a:off x="1245109" y="5574862"/>
                <a:ext cx="96480" cy="29772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71555C1B-29CA-0070-B9A7-EC5E90C4DC3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36109" y="5565862"/>
                  <a:ext cx="114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0819C07E-3E8B-C875-7CD8-AC44DF29B6F6}"/>
                    </a:ext>
                  </a:extLst>
                </p14:cNvPr>
                <p14:cNvContentPartPr/>
                <p14:nvPr/>
              </p14:nvContentPartPr>
              <p14:xfrm>
                <a:off x="1453549" y="5714182"/>
                <a:ext cx="160560" cy="158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0819C07E-3E8B-C875-7CD8-AC44DF29B6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44549" y="5705542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DA7C1096-A0C7-1F6C-C1F6-7E69604F1241}"/>
                    </a:ext>
                  </a:extLst>
                </p14:cNvPr>
                <p14:cNvContentPartPr/>
                <p14:nvPr/>
              </p14:nvContentPartPr>
              <p14:xfrm>
                <a:off x="1459669" y="5784382"/>
                <a:ext cx="163440" cy="334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DA7C1096-A0C7-1F6C-C1F6-7E69604F12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50669" y="5775742"/>
                  <a:ext cx="181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CF45CA-D684-7012-38E0-E1BC240B7E69}"/>
                    </a:ext>
                  </a:extLst>
                </p14:cNvPr>
                <p14:cNvContentPartPr/>
                <p14:nvPr/>
              </p14:nvContentPartPr>
              <p14:xfrm>
                <a:off x="1973029" y="5479102"/>
                <a:ext cx="108360" cy="51804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CF45CA-D684-7012-38E0-E1BC240B7E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4029" y="5470102"/>
                  <a:ext cx="126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855C9CC9-5A2B-3AE2-1A9E-BFB750E026B1}"/>
                    </a:ext>
                  </a:extLst>
                </p14:cNvPr>
                <p14:cNvContentPartPr/>
                <p14:nvPr/>
              </p14:nvContentPartPr>
              <p14:xfrm>
                <a:off x="1868269" y="6195862"/>
                <a:ext cx="63000" cy="16596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855C9CC9-5A2B-3AE2-1A9E-BFB750E026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59269" y="6187222"/>
                  <a:ext cx="80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0FD4E80A-A602-D3E7-AEFB-FB99D3469D65}"/>
                    </a:ext>
                  </a:extLst>
                </p14:cNvPr>
                <p14:cNvContentPartPr/>
                <p14:nvPr/>
              </p14:nvContentPartPr>
              <p14:xfrm>
                <a:off x="2022349" y="6209902"/>
                <a:ext cx="74160" cy="1098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0FD4E80A-A602-D3E7-AEFB-FB99D3469D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13709" y="6201262"/>
                  <a:ext cx="9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A6F0E60-0FD9-99B5-2358-B03CB057CCBC}"/>
                    </a:ext>
                  </a:extLst>
                </p14:cNvPr>
                <p14:cNvContentPartPr/>
                <p14:nvPr/>
              </p14:nvContentPartPr>
              <p14:xfrm>
                <a:off x="1861069" y="5266342"/>
                <a:ext cx="65520" cy="1656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A6F0E60-0FD9-99B5-2358-B03CB057CCB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52069" y="5257342"/>
                  <a:ext cx="8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92237DC-BE8E-51DE-77D6-41E690EC9579}"/>
                    </a:ext>
                  </a:extLst>
                </p14:cNvPr>
                <p14:cNvContentPartPr/>
                <p14:nvPr/>
              </p14:nvContentPartPr>
              <p14:xfrm>
                <a:off x="1925509" y="5331862"/>
                <a:ext cx="11880" cy="1339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92237DC-BE8E-51DE-77D6-41E690EC957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16869" y="5323222"/>
                  <a:ext cx="2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DD103443-6EF5-5FCA-98DA-AC5D2AC0CF47}"/>
                    </a:ext>
                  </a:extLst>
                </p14:cNvPr>
                <p14:cNvContentPartPr/>
                <p14:nvPr/>
              </p14:nvContentPartPr>
              <p14:xfrm>
                <a:off x="2011189" y="5291902"/>
                <a:ext cx="87480" cy="15624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DD103443-6EF5-5FCA-98DA-AC5D2AC0CF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02549" y="5282902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3006EBB6-171D-1E39-1868-6FD9F19E40DA}"/>
                    </a:ext>
                  </a:extLst>
                </p14:cNvPr>
                <p14:cNvContentPartPr/>
                <p14:nvPr/>
              </p14:nvContentPartPr>
              <p14:xfrm>
                <a:off x="2176069" y="5546422"/>
                <a:ext cx="120240" cy="3618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3006EBB6-171D-1E39-1868-6FD9F19E40D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67429" y="5537782"/>
                  <a:ext cx="137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B7E26A00-128F-F38C-3879-1F6710F57BC5}"/>
                    </a:ext>
                  </a:extLst>
                </p14:cNvPr>
                <p14:cNvContentPartPr/>
                <p14:nvPr/>
              </p14:nvContentPartPr>
              <p14:xfrm>
                <a:off x="3507709" y="5406742"/>
                <a:ext cx="75960" cy="3718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B7E26A00-128F-F38C-3879-1F6710F57BC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98709" y="5398102"/>
                  <a:ext cx="93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8D7E4F6-0677-0FCC-BC4E-0F65F6BF45B7}"/>
                    </a:ext>
                  </a:extLst>
                </p14:cNvPr>
                <p14:cNvContentPartPr/>
                <p14:nvPr/>
              </p14:nvContentPartPr>
              <p14:xfrm>
                <a:off x="3646669" y="5422942"/>
                <a:ext cx="118440" cy="2764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8D7E4F6-0677-0FCC-BC4E-0F65F6BF45B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37669" y="5414302"/>
                  <a:ext cx="136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9A29C326-6623-E752-F78B-30730F991C25}"/>
                    </a:ext>
                  </a:extLst>
                </p14:cNvPr>
                <p14:cNvContentPartPr/>
                <p14:nvPr/>
              </p14:nvContentPartPr>
              <p14:xfrm>
                <a:off x="3867349" y="5444182"/>
                <a:ext cx="34920" cy="2408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9A29C326-6623-E752-F78B-30730F991C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58349" y="5435182"/>
                  <a:ext cx="5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995B58A2-A91C-A99E-F370-1548CD9D3D06}"/>
                    </a:ext>
                  </a:extLst>
                </p14:cNvPr>
                <p14:cNvContentPartPr/>
                <p14:nvPr/>
              </p14:nvContentPartPr>
              <p14:xfrm>
                <a:off x="3810109" y="5637502"/>
                <a:ext cx="120960" cy="669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995B58A2-A91C-A99E-F370-1548CD9D3D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01109" y="5628502"/>
                  <a:ext cx="13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54FE3399-65B8-A231-84F4-4EFC0DE99518}"/>
                    </a:ext>
                  </a:extLst>
                </p14:cNvPr>
                <p14:cNvContentPartPr/>
                <p14:nvPr/>
              </p14:nvContentPartPr>
              <p14:xfrm>
                <a:off x="3831709" y="5381182"/>
                <a:ext cx="103680" cy="626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54FE3399-65B8-A231-84F4-4EFC0DE995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22709" y="5372182"/>
                  <a:ext cx="12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E825FE5-17F0-6100-27ED-AE8BC222F114}"/>
                    </a:ext>
                  </a:extLst>
                </p14:cNvPr>
                <p14:cNvContentPartPr/>
                <p14:nvPr/>
              </p14:nvContentPartPr>
              <p14:xfrm>
                <a:off x="2281549" y="5652622"/>
                <a:ext cx="77760" cy="1220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E825FE5-17F0-6100-27ED-AE8BC222F1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72549" y="5643622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487B005-3FDE-3168-E9D8-5FC2FA795A24}"/>
                    </a:ext>
                  </a:extLst>
                </p14:cNvPr>
                <p14:cNvContentPartPr/>
                <p14:nvPr/>
              </p14:nvContentPartPr>
              <p14:xfrm>
                <a:off x="2420869" y="5745142"/>
                <a:ext cx="7920" cy="9288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487B005-3FDE-3168-E9D8-5FC2FA795A2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12229" y="5736502"/>
                  <a:ext cx="2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7FEB1FB2-73A2-FB2B-F5F1-64D8CC86A7B7}"/>
                    </a:ext>
                  </a:extLst>
                </p14:cNvPr>
                <p14:cNvContentPartPr/>
                <p14:nvPr/>
              </p14:nvContentPartPr>
              <p14:xfrm>
                <a:off x="2480989" y="5624902"/>
                <a:ext cx="72360" cy="1285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7FEB1FB2-73A2-FB2B-F5F1-64D8CC86A7B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71989" y="5615902"/>
                  <a:ext cx="9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60A87CC9-6971-54FA-DBB0-3C43CFF590B2}"/>
                    </a:ext>
                  </a:extLst>
                </p14:cNvPr>
                <p14:cNvContentPartPr/>
                <p14:nvPr/>
              </p14:nvContentPartPr>
              <p14:xfrm>
                <a:off x="3243829" y="5350582"/>
                <a:ext cx="229320" cy="49572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60A87CC9-6971-54FA-DBB0-3C43CFF590B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35189" y="5341582"/>
                  <a:ext cx="2469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E032D7AA-6B81-AE24-5AC7-2E208DE7D38E}"/>
                    </a:ext>
                  </a:extLst>
                </p14:cNvPr>
                <p14:cNvContentPartPr/>
                <p14:nvPr/>
              </p14:nvContentPartPr>
              <p14:xfrm>
                <a:off x="2749549" y="5629942"/>
                <a:ext cx="14040" cy="1317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E032D7AA-6B81-AE24-5AC7-2E208DE7D3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40909" y="5620942"/>
                  <a:ext cx="3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E465730F-F49C-B802-AABE-0AFDBF8370E4}"/>
                    </a:ext>
                  </a:extLst>
                </p14:cNvPr>
                <p14:cNvContentPartPr/>
                <p14:nvPr/>
              </p14:nvContentPartPr>
              <p14:xfrm>
                <a:off x="2711029" y="5679622"/>
                <a:ext cx="79200" cy="205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E465730F-F49C-B802-AABE-0AFDBF8370E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02029" y="5670982"/>
                  <a:ext cx="9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173E841D-1786-119F-A00C-C75E458444F9}"/>
                    </a:ext>
                  </a:extLst>
                </p14:cNvPr>
                <p14:cNvContentPartPr/>
                <p14:nvPr/>
              </p14:nvContentPartPr>
              <p14:xfrm>
                <a:off x="2993629" y="5488822"/>
                <a:ext cx="107280" cy="1130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173E841D-1786-119F-A00C-C75E458444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84989" y="5479822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1F52716C-2D1B-2867-0D27-E6C21C2D67E5}"/>
                    </a:ext>
                  </a:extLst>
                </p14:cNvPr>
                <p14:cNvContentPartPr/>
                <p14:nvPr/>
              </p14:nvContentPartPr>
              <p14:xfrm>
                <a:off x="2968789" y="5619142"/>
                <a:ext cx="223560" cy="3852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1F52716C-2D1B-2867-0D27-E6C21C2D67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59789" y="5610142"/>
                  <a:ext cx="24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5E59365-C2C2-79EE-5711-574A6845B4CF}"/>
                    </a:ext>
                  </a:extLst>
                </p14:cNvPr>
                <p14:cNvContentPartPr/>
                <p14:nvPr/>
              </p14:nvContentPartPr>
              <p14:xfrm>
                <a:off x="2896429" y="5766742"/>
                <a:ext cx="73800" cy="1432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5E59365-C2C2-79EE-5711-574A6845B4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87429" y="5758102"/>
                  <a:ext cx="91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80209B3-7A1B-336B-E46A-9614C65B83F5}"/>
                    </a:ext>
                  </a:extLst>
                </p14:cNvPr>
                <p14:cNvContentPartPr/>
                <p14:nvPr/>
              </p14:nvContentPartPr>
              <p14:xfrm>
                <a:off x="3006589" y="5764582"/>
                <a:ext cx="53640" cy="9468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80209B3-7A1B-336B-E46A-9614C65B83F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97949" y="5755582"/>
                  <a:ext cx="7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E26BDE2-3B9F-0AF8-2A07-9031A9256AEC}"/>
                    </a:ext>
                  </a:extLst>
                </p14:cNvPr>
                <p14:cNvContentPartPr/>
                <p14:nvPr/>
              </p14:nvContentPartPr>
              <p14:xfrm>
                <a:off x="3133669" y="5750182"/>
                <a:ext cx="74520" cy="1152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E26BDE2-3B9F-0AF8-2A07-9031A9256A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124669" y="5741542"/>
                  <a:ext cx="9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51F1CCD-FB04-0563-1F20-4450A693CF22}"/>
                    </a:ext>
                  </a:extLst>
                </p14:cNvPr>
                <p14:cNvContentPartPr/>
                <p14:nvPr/>
              </p14:nvContentPartPr>
              <p14:xfrm>
                <a:off x="3337789" y="5516542"/>
                <a:ext cx="50400" cy="2048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51F1CCD-FB04-0563-1F20-4450A693CF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29149" y="5507542"/>
                  <a:ext cx="6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689C1749-81E5-D35B-D011-73E9839A16A5}"/>
                    </a:ext>
                  </a:extLst>
                </p14:cNvPr>
                <p14:cNvContentPartPr/>
                <p14:nvPr/>
              </p14:nvContentPartPr>
              <p14:xfrm>
                <a:off x="3299989" y="5697262"/>
                <a:ext cx="178560" cy="504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689C1749-81E5-D35B-D011-73E9839A16A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91349" y="5688262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A0EB6A71-2DEF-56C4-E34C-281ED12B5580}"/>
                    </a:ext>
                  </a:extLst>
                </p14:cNvPr>
                <p14:cNvContentPartPr/>
                <p14:nvPr/>
              </p14:nvContentPartPr>
              <p14:xfrm>
                <a:off x="3273709" y="5506822"/>
                <a:ext cx="165600" cy="2628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A0EB6A71-2DEF-56C4-E34C-281ED12B558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65069" y="5498182"/>
                  <a:ext cx="183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FA58CA4-04F0-44ED-116C-311ECC2FAAC7}"/>
                    </a:ext>
                  </a:extLst>
                </p14:cNvPr>
                <p14:cNvContentPartPr/>
                <p14:nvPr/>
              </p14:nvContentPartPr>
              <p14:xfrm>
                <a:off x="5617309" y="1673182"/>
                <a:ext cx="5040" cy="4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FA58CA4-04F0-44ED-116C-311ECC2FAA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08669" y="1664542"/>
                  <a:ext cx="2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AB4D863-FB74-C36A-BDC2-132C16A6A514}"/>
                    </a:ext>
                  </a:extLst>
                </p14:cNvPr>
                <p14:cNvContentPartPr/>
                <p14:nvPr/>
              </p14:nvContentPartPr>
              <p14:xfrm>
                <a:off x="5669509" y="1421182"/>
                <a:ext cx="38880" cy="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AB4D863-FB74-C36A-BDC2-132C16A6A5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60869" y="1412182"/>
                  <a:ext cx="56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365E5AB-F64E-7503-85C3-827458F85DDA}"/>
                    </a:ext>
                  </a:extLst>
                </p14:cNvPr>
                <p14:cNvContentPartPr/>
                <p14:nvPr/>
              </p14:nvContentPartPr>
              <p14:xfrm>
                <a:off x="6549349" y="265582"/>
                <a:ext cx="88920" cy="245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365E5AB-F64E-7503-85C3-827458F85D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40349" y="256942"/>
                  <a:ext cx="106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2AF91E-9EA9-BB21-9AD4-D06F781F7662}"/>
                    </a:ext>
                  </a:extLst>
                </p14:cNvPr>
                <p14:cNvContentPartPr/>
                <p14:nvPr/>
              </p14:nvContentPartPr>
              <p14:xfrm>
                <a:off x="6524869" y="327142"/>
                <a:ext cx="127080" cy="38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2AF91E-9EA9-BB21-9AD4-D06F781F766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16229" y="318502"/>
                  <a:ext cx="14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8F7F55-958B-157A-DA4C-0414D43DB0B8}"/>
                    </a:ext>
                  </a:extLst>
                </p14:cNvPr>
                <p14:cNvContentPartPr/>
                <p14:nvPr/>
              </p14:nvContentPartPr>
              <p14:xfrm>
                <a:off x="6763909" y="260182"/>
                <a:ext cx="93600" cy="1835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8F7F55-958B-157A-DA4C-0414D43DB0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55269" y="251182"/>
                  <a:ext cx="111240" cy="18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A7A4C37-B4C0-9D98-ACFC-4DB5E547D15C}"/>
                    </a:ext>
                  </a:extLst>
                </p14:cNvPr>
                <p14:cNvContentPartPr/>
                <p14:nvPr/>
              </p14:nvContentPartPr>
              <p14:xfrm>
                <a:off x="6536749" y="1863982"/>
                <a:ext cx="3558600" cy="141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A7A4C37-B4C0-9D98-ACFC-4DB5E547D1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28109" y="1854982"/>
                  <a:ext cx="357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81D8C90-03D8-FB21-F356-6FE5FE0B1B2B}"/>
                    </a:ext>
                  </a:extLst>
                </p14:cNvPr>
                <p14:cNvContentPartPr/>
                <p14:nvPr/>
              </p14:nvContentPartPr>
              <p14:xfrm>
                <a:off x="10075909" y="1757062"/>
                <a:ext cx="115200" cy="181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81D8C90-03D8-FB21-F356-6FE5FE0B1B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67269" y="1748062"/>
                  <a:ext cx="13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7F749A5-7B2A-ED03-A98F-4C90E2CB994C}"/>
                    </a:ext>
                  </a:extLst>
                </p14:cNvPr>
                <p14:cNvContentPartPr/>
                <p14:nvPr/>
              </p14:nvContentPartPr>
              <p14:xfrm>
                <a:off x="9862069" y="2116702"/>
                <a:ext cx="56160" cy="180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7F749A5-7B2A-ED03-A98F-4C90E2CB994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853069" y="2107702"/>
                  <a:ext cx="7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B6D9B0-93FD-5E8D-14C5-2100271F3DFC}"/>
                    </a:ext>
                  </a:extLst>
                </p14:cNvPr>
                <p14:cNvContentPartPr/>
                <p14:nvPr/>
              </p14:nvContentPartPr>
              <p14:xfrm>
                <a:off x="9778909" y="2283742"/>
                <a:ext cx="168480" cy="51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B6D9B0-93FD-5E8D-14C5-2100271F3DF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769909" y="2274742"/>
                  <a:ext cx="186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36E14A1-FD73-EF68-6663-F368679220A4}"/>
                    </a:ext>
                  </a:extLst>
                </p14:cNvPr>
                <p14:cNvContentPartPr/>
                <p14:nvPr/>
              </p14:nvContentPartPr>
              <p14:xfrm>
                <a:off x="9821749" y="2099062"/>
                <a:ext cx="162720" cy="19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36E14A1-FD73-EF68-6663-F368679220A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12749" y="2090062"/>
                  <a:ext cx="180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A7FB83E-7EC0-8D40-5836-DE90D5F165B6}"/>
                    </a:ext>
                  </a:extLst>
                </p14:cNvPr>
                <p14:cNvContentPartPr/>
                <p14:nvPr/>
              </p14:nvContentPartPr>
              <p14:xfrm>
                <a:off x="9981589" y="2216782"/>
                <a:ext cx="83520" cy="90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A7FB83E-7EC0-8D40-5836-DE90D5F165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72949" y="2207782"/>
                  <a:ext cx="101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F03EB03-56D7-D60D-B1B7-D725872DFF7C}"/>
                    </a:ext>
                  </a:extLst>
                </p14:cNvPr>
                <p14:cNvContentPartPr/>
                <p14:nvPr/>
              </p14:nvContentPartPr>
              <p14:xfrm>
                <a:off x="10110829" y="2208142"/>
                <a:ext cx="83520" cy="109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F03EB03-56D7-D60D-B1B7-D725872DFF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02189" y="2199502"/>
                  <a:ext cx="101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B6F5ABA-FA90-5925-9681-DED927A3648B}"/>
                    </a:ext>
                  </a:extLst>
                </p14:cNvPr>
                <p14:cNvContentPartPr/>
                <p14:nvPr/>
              </p14:nvContentPartPr>
              <p14:xfrm>
                <a:off x="10242229" y="2204902"/>
                <a:ext cx="268200" cy="109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B6F5ABA-FA90-5925-9681-DED927A3648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33589" y="2195902"/>
                  <a:ext cx="28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5F6C3BF-085E-586C-F5D2-DA20F36C354D}"/>
                    </a:ext>
                  </a:extLst>
                </p14:cNvPr>
                <p14:cNvContentPartPr/>
                <p14:nvPr/>
              </p14:nvContentPartPr>
              <p14:xfrm>
                <a:off x="10580629" y="2159902"/>
                <a:ext cx="146520" cy="140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5F6C3BF-085E-586C-F5D2-DA20F36C354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71629" y="2151262"/>
                  <a:ext cx="164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AEE028-D6FC-2A48-D549-970B8B877109}"/>
                    </a:ext>
                  </a:extLst>
                </p14:cNvPr>
                <p14:cNvContentPartPr/>
                <p14:nvPr/>
              </p14:nvContentPartPr>
              <p14:xfrm>
                <a:off x="6770389" y="179542"/>
                <a:ext cx="120960" cy="155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AEE028-D6FC-2A48-D549-970B8B87710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61389" y="170902"/>
                  <a:ext cx="138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F8D3F83-1EDA-76F5-A14D-6CB39FD1760B}"/>
                    </a:ext>
                  </a:extLst>
                </p14:cNvPr>
                <p14:cNvContentPartPr/>
                <p14:nvPr/>
              </p14:nvContentPartPr>
              <p14:xfrm>
                <a:off x="7576069" y="1280062"/>
                <a:ext cx="20880" cy="45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F8D3F83-1EDA-76F5-A14D-6CB39FD1760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67069" y="1271422"/>
                  <a:ext cx="38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04CD422-BDDB-AB4E-880F-303EE6A45D38}"/>
                    </a:ext>
                  </a:extLst>
                </p14:cNvPr>
                <p14:cNvContentPartPr/>
                <p14:nvPr/>
              </p14:nvContentPartPr>
              <p14:xfrm>
                <a:off x="6777229" y="1289422"/>
                <a:ext cx="140400" cy="71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04CD422-BDDB-AB4E-880F-303EE6A45D3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68229" y="1280422"/>
                  <a:ext cx="158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D7AFF1F-FE05-086D-50F1-41CCA554B004}"/>
                    </a:ext>
                  </a:extLst>
                </p14:cNvPr>
                <p14:cNvContentPartPr/>
                <p14:nvPr/>
              </p14:nvContentPartPr>
              <p14:xfrm>
                <a:off x="6385189" y="1277902"/>
                <a:ext cx="44280" cy="162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D7AFF1F-FE05-086D-50F1-41CCA554B0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76549" y="1268902"/>
                  <a:ext cx="61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127153-E775-7F32-97AE-5D87C70F9680}"/>
                    </a:ext>
                  </a:extLst>
                </p14:cNvPr>
                <p14:cNvContentPartPr/>
                <p14:nvPr/>
              </p14:nvContentPartPr>
              <p14:xfrm>
                <a:off x="6473029" y="1279702"/>
                <a:ext cx="82440" cy="117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127153-E775-7F32-97AE-5D87C70F968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64029" y="1270702"/>
                  <a:ext cx="100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57C23D5-DDC3-0614-9318-116715F9DFEF}"/>
                    </a:ext>
                  </a:extLst>
                </p14:cNvPr>
                <p14:cNvContentPartPr/>
                <p14:nvPr/>
              </p14:nvContentPartPr>
              <p14:xfrm>
                <a:off x="6598669" y="1257382"/>
                <a:ext cx="37080" cy="126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57C23D5-DDC3-0614-9318-116715F9DF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590029" y="1248742"/>
                  <a:ext cx="54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9CE2371-6EDA-2AFE-368E-7896B3EBC337}"/>
                    </a:ext>
                  </a:extLst>
                </p14:cNvPr>
                <p14:cNvContentPartPr/>
                <p14:nvPr/>
              </p14:nvContentPartPr>
              <p14:xfrm>
                <a:off x="6565549" y="1217422"/>
                <a:ext cx="42480" cy="58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9CE2371-6EDA-2AFE-368E-7896B3EBC33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56909" y="1208782"/>
                  <a:ext cx="60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40504D-BF69-93E8-85EE-3B105BDDDEA7}"/>
                    </a:ext>
                  </a:extLst>
                </p14:cNvPr>
                <p14:cNvContentPartPr/>
                <p14:nvPr/>
              </p14:nvContentPartPr>
              <p14:xfrm>
                <a:off x="6651949" y="1329382"/>
                <a:ext cx="65880" cy="75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40504D-BF69-93E8-85EE-3B105BDDDE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43309" y="1320382"/>
                  <a:ext cx="83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D242957-2EEA-4DA0-22BC-F6AB48301C1A}"/>
                    </a:ext>
                  </a:extLst>
                </p14:cNvPr>
                <p14:cNvContentPartPr/>
                <p14:nvPr/>
              </p14:nvContentPartPr>
              <p14:xfrm>
                <a:off x="8941189" y="558622"/>
                <a:ext cx="38520" cy="41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D242957-2EEA-4DA0-22BC-F6AB48301C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32189" y="549622"/>
                  <a:ext cx="5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E57EDFF-E64C-3ABB-64FC-0C52CC2A36D3}"/>
                    </a:ext>
                  </a:extLst>
                </p14:cNvPr>
                <p14:cNvContentPartPr/>
                <p14:nvPr/>
              </p14:nvContentPartPr>
              <p14:xfrm>
                <a:off x="6810349" y="543502"/>
                <a:ext cx="117000" cy="56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E57EDFF-E64C-3ABB-64FC-0C52CC2A36D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01709" y="534502"/>
                  <a:ext cx="134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64F9B41-1C36-51AF-C59A-0DDAE35F87E2}"/>
                    </a:ext>
                  </a:extLst>
                </p14:cNvPr>
                <p14:cNvContentPartPr/>
                <p14:nvPr/>
              </p14:nvContentPartPr>
              <p14:xfrm>
                <a:off x="6538189" y="546382"/>
                <a:ext cx="51480" cy="106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64F9B41-1C36-51AF-C59A-0DDAE35F87E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29189" y="537742"/>
                  <a:ext cx="69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FD57058-B29C-7D9E-08D7-0FD3FC78B3EC}"/>
                    </a:ext>
                  </a:extLst>
                </p14:cNvPr>
                <p14:cNvContentPartPr/>
                <p14:nvPr/>
              </p14:nvContentPartPr>
              <p14:xfrm>
                <a:off x="6636109" y="510382"/>
                <a:ext cx="69120" cy="143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FD57058-B29C-7D9E-08D7-0FD3FC78B3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27109" y="501382"/>
                  <a:ext cx="86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2C60C00-5FD8-2DB9-1E31-C703764DAA08}"/>
                    </a:ext>
                  </a:extLst>
                </p14:cNvPr>
                <p14:cNvContentPartPr/>
                <p14:nvPr/>
              </p14:nvContentPartPr>
              <p14:xfrm>
                <a:off x="6608029" y="490582"/>
                <a:ext cx="48240" cy="68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2C60C00-5FD8-2DB9-1E31-C703764DAA0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99029" y="481942"/>
                  <a:ext cx="6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573C4DF-F624-C0DD-EFE9-3DE4E9A1EFBA}"/>
                    </a:ext>
                  </a:extLst>
                </p14:cNvPr>
                <p14:cNvContentPartPr/>
                <p14:nvPr/>
              </p14:nvContentPartPr>
              <p14:xfrm>
                <a:off x="6705589" y="569062"/>
                <a:ext cx="71280" cy="110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573C4DF-F624-C0DD-EFE9-3DE4E9A1EF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696949" y="560422"/>
                  <a:ext cx="8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B6F079-7EFC-65A6-3E98-14A8C144D004}"/>
                    </a:ext>
                  </a:extLst>
                </p14:cNvPr>
                <p14:cNvContentPartPr/>
                <p14:nvPr/>
              </p14:nvContentPartPr>
              <p14:xfrm>
                <a:off x="7585789" y="567622"/>
                <a:ext cx="1347480" cy="760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B6F079-7EFC-65A6-3E98-14A8C144D0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77149" y="558622"/>
                  <a:ext cx="136512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3197DA8-4ED2-3EF8-8CE6-AD2BA648644E}"/>
                    </a:ext>
                  </a:extLst>
                </p14:cNvPr>
                <p14:cNvContentPartPr/>
                <p14:nvPr/>
              </p14:nvContentPartPr>
              <p14:xfrm>
                <a:off x="8996629" y="1213102"/>
                <a:ext cx="5400" cy="1180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3197DA8-4ED2-3EF8-8CE6-AD2BA648644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87629" y="1204102"/>
                  <a:ext cx="2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8FA01C-AB83-1B64-647D-58DA49087D91}"/>
                    </a:ext>
                  </a:extLst>
                </p14:cNvPr>
                <p14:cNvContentPartPr/>
                <p14:nvPr/>
              </p14:nvContentPartPr>
              <p14:xfrm>
                <a:off x="9015349" y="1521262"/>
                <a:ext cx="16920" cy="350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8FA01C-AB83-1B64-647D-58DA49087D9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06349" y="1512262"/>
                  <a:ext cx="34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4FF8E0E-1A0A-1F4C-DCEC-E4E88E5B2E7D}"/>
                    </a:ext>
                  </a:extLst>
                </p14:cNvPr>
                <p14:cNvContentPartPr/>
                <p14:nvPr/>
              </p14:nvContentPartPr>
              <p14:xfrm>
                <a:off x="7544029" y="1367902"/>
                <a:ext cx="8640" cy="76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4FF8E0E-1A0A-1F4C-DCEC-E4E88E5B2E7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35389" y="1358902"/>
                  <a:ext cx="26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37945B6-88F6-E175-6AF7-43ADA6481450}"/>
                    </a:ext>
                  </a:extLst>
                </p14:cNvPr>
                <p14:cNvContentPartPr/>
                <p14:nvPr/>
              </p14:nvContentPartPr>
              <p14:xfrm>
                <a:off x="7554469" y="1602262"/>
                <a:ext cx="6480" cy="110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37945B6-88F6-E175-6AF7-43ADA648145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45469" y="1593262"/>
                  <a:ext cx="24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AAC63C-8713-630E-99FD-E84D573C236A}"/>
                    </a:ext>
                  </a:extLst>
                </p14:cNvPr>
                <p14:cNvContentPartPr/>
                <p14:nvPr/>
              </p14:nvContentPartPr>
              <p14:xfrm>
                <a:off x="7566349" y="1755262"/>
                <a:ext cx="16560" cy="157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AAC63C-8713-630E-99FD-E84D573C236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57349" y="1746622"/>
                  <a:ext cx="34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ABF946-341A-5263-F755-5BC9647E1DB5}"/>
                    </a:ext>
                  </a:extLst>
                </p14:cNvPr>
                <p14:cNvContentPartPr/>
                <p14:nvPr/>
              </p14:nvContentPartPr>
              <p14:xfrm>
                <a:off x="6370789" y="515062"/>
                <a:ext cx="66600" cy="177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ABF946-341A-5263-F755-5BC9647E1D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62149" y="506062"/>
                  <a:ext cx="84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91343CA-CEED-649C-999E-3DCA796F8340}"/>
                    </a:ext>
                  </a:extLst>
                </p14:cNvPr>
                <p14:cNvContentPartPr/>
                <p14:nvPr/>
              </p14:nvContentPartPr>
              <p14:xfrm>
                <a:off x="6426589" y="584182"/>
                <a:ext cx="7560" cy="144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91343CA-CEED-649C-999E-3DCA796F834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17589" y="575182"/>
                  <a:ext cx="2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E96658E-5B78-583B-A1FF-71B2A7CAB94E}"/>
                    </a:ext>
                  </a:extLst>
                </p14:cNvPr>
                <p14:cNvContentPartPr/>
                <p14:nvPr/>
              </p14:nvContentPartPr>
              <p14:xfrm>
                <a:off x="7872349" y="85942"/>
                <a:ext cx="16560" cy="122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E96658E-5B78-583B-A1FF-71B2A7CAB94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63349" y="77302"/>
                  <a:ext cx="34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11B3E27-C9E1-5844-430B-F6BAECB61791}"/>
                    </a:ext>
                  </a:extLst>
                </p14:cNvPr>
                <p14:cNvContentPartPr/>
                <p14:nvPr/>
              </p14:nvContentPartPr>
              <p14:xfrm>
                <a:off x="7755709" y="47782"/>
                <a:ext cx="204480" cy="33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11B3E27-C9E1-5844-430B-F6BAECB6179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47069" y="39142"/>
                  <a:ext cx="222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332FE51-7B4F-D55B-E6AE-ED73923D897D}"/>
                    </a:ext>
                  </a:extLst>
                </p14:cNvPr>
                <p14:cNvContentPartPr/>
                <p14:nvPr/>
              </p14:nvContentPartPr>
              <p14:xfrm>
                <a:off x="7954069" y="133462"/>
                <a:ext cx="102240" cy="92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332FE51-7B4F-D55B-E6AE-ED73923D89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45069" y="124462"/>
                  <a:ext cx="119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A24F29A-DBA5-4399-A366-13A826D64533}"/>
                    </a:ext>
                  </a:extLst>
                </p14:cNvPr>
                <p14:cNvContentPartPr/>
                <p14:nvPr/>
              </p14:nvContentPartPr>
              <p14:xfrm>
                <a:off x="8064229" y="103582"/>
                <a:ext cx="109800" cy="125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A24F29A-DBA5-4399-A366-13A826D6453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55229" y="94942"/>
                  <a:ext cx="127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5B2A9B1-332E-B696-12EB-3B681B6BA9B4}"/>
                    </a:ext>
                  </a:extLst>
                </p14:cNvPr>
                <p14:cNvContentPartPr/>
                <p14:nvPr/>
              </p14:nvContentPartPr>
              <p14:xfrm>
                <a:off x="8296789" y="9622"/>
                <a:ext cx="390600" cy="178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5B2A9B1-332E-B696-12EB-3B681B6BA9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288149" y="622"/>
                  <a:ext cx="40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B03C564-0529-3C7F-293B-A84AC5F02A02}"/>
                    </a:ext>
                  </a:extLst>
                </p14:cNvPr>
                <p14:cNvContentPartPr/>
                <p14:nvPr/>
              </p14:nvContentPartPr>
              <p14:xfrm>
                <a:off x="8704669" y="31942"/>
                <a:ext cx="86400" cy="96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B03C564-0529-3C7F-293B-A84AC5F02A0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695669" y="23302"/>
                  <a:ext cx="104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5489331-A908-DED2-0A3D-A22CB23F7FB5}"/>
                    </a:ext>
                  </a:extLst>
                </p14:cNvPr>
                <p14:cNvContentPartPr/>
                <p14:nvPr/>
              </p14:nvContentPartPr>
              <p14:xfrm>
                <a:off x="6191869" y="342262"/>
                <a:ext cx="143640" cy="34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5489331-A908-DED2-0A3D-A22CB23F7FB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82869" y="333262"/>
                  <a:ext cx="161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5995335-ECB9-CC37-0D9D-6DF05686F513}"/>
                    </a:ext>
                  </a:extLst>
                </p14:cNvPr>
                <p14:cNvContentPartPr/>
                <p14:nvPr/>
              </p14:nvContentPartPr>
              <p14:xfrm>
                <a:off x="6343069" y="277462"/>
                <a:ext cx="37080" cy="189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5995335-ECB9-CC37-0D9D-6DF05686F51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34069" y="268822"/>
                  <a:ext cx="54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DBAAC34-D594-7EBD-10C1-E2CA6ED9DBB6}"/>
                    </a:ext>
                  </a:extLst>
                </p14:cNvPr>
                <p14:cNvContentPartPr/>
                <p14:nvPr/>
              </p14:nvContentPartPr>
              <p14:xfrm>
                <a:off x="5538109" y="239662"/>
                <a:ext cx="99360" cy="216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DBAAC34-D594-7EBD-10C1-E2CA6ED9DBB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29109" y="231022"/>
                  <a:ext cx="117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F45D57-52F2-0186-9371-5FDE792A59B1}"/>
                    </a:ext>
                  </a:extLst>
                </p14:cNvPr>
                <p14:cNvContentPartPr/>
                <p14:nvPr/>
              </p14:nvContentPartPr>
              <p14:xfrm>
                <a:off x="5627389" y="306622"/>
                <a:ext cx="116280" cy="111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F45D57-52F2-0186-9371-5FDE792A59B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18749" y="297622"/>
                  <a:ext cx="133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D6420D9-F20A-5EA1-2D2F-818C721CDF59}"/>
                    </a:ext>
                  </a:extLst>
                </p14:cNvPr>
                <p14:cNvContentPartPr/>
                <p14:nvPr/>
              </p14:nvContentPartPr>
              <p14:xfrm>
                <a:off x="5745829" y="274942"/>
                <a:ext cx="113400" cy="137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D6420D9-F20A-5EA1-2D2F-818C721CDF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37189" y="266302"/>
                  <a:ext cx="13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0D45631-7EE3-8C3D-954E-82E5BA1F6D7E}"/>
                    </a:ext>
                  </a:extLst>
                </p14:cNvPr>
                <p14:cNvContentPartPr/>
                <p14:nvPr/>
              </p14:nvContentPartPr>
              <p14:xfrm>
                <a:off x="5921149" y="266302"/>
                <a:ext cx="69840" cy="80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0D45631-7EE3-8C3D-954E-82E5BA1F6D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12149" y="257302"/>
                  <a:ext cx="87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99776B3-E2F3-87D7-9EBE-54570D5BAB64}"/>
                    </a:ext>
                  </a:extLst>
                </p14:cNvPr>
                <p14:cNvContentPartPr/>
                <p14:nvPr/>
              </p14:nvContentPartPr>
              <p14:xfrm>
                <a:off x="5983069" y="121942"/>
                <a:ext cx="282960" cy="182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99776B3-E2F3-87D7-9EBE-54570D5BAB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74069" y="113302"/>
                  <a:ext cx="30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87B6A77-38BF-E0A1-FDCB-C4D3591D85CA}"/>
                    </a:ext>
                  </a:extLst>
                </p14:cNvPr>
                <p14:cNvContentPartPr/>
                <p14:nvPr/>
              </p14:nvContentPartPr>
              <p14:xfrm>
                <a:off x="5388349" y="943102"/>
                <a:ext cx="47880" cy="226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87B6A77-38BF-E0A1-FDCB-C4D3591D85C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79349" y="934462"/>
                  <a:ext cx="65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7E1EAF3-F973-9F36-2D9E-75F0B4898D66}"/>
                    </a:ext>
                  </a:extLst>
                </p14:cNvPr>
                <p14:cNvContentPartPr/>
                <p14:nvPr/>
              </p14:nvContentPartPr>
              <p14:xfrm>
                <a:off x="5249389" y="912142"/>
                <a:ext cx="222120" cy="84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7E1EAF3-F973-9F36-2D9E-75F0B4898D6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40749" y="903502"/>
                  <a:ext cx="239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CCDB1B8-27F7-8357-936A-538E2084994E}"/>
                    </a:ext>
                  </a:extLst>
                </p14:cNvPr>
                <p14:cNvContentPartPr/>
                <p14:nvPr/>
              </p14:nvContentPartPr>
              <p14:xfrm>
                <a:off x="5683549" y="846262"/>
                <a:ext cx="14760" cy="225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CCDB1B8-27F7-8357-936A-538E2084994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674549" y="837262"/>
                  <a:ext cx="32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FEDF89C-47F1-9DEA-20CE-7D3C69A5DE60}"/>
                    </a:ext>
                  </a:extLst>
                </p14:cNvPr>
                <p14:cNvContentPartPr/>
                <p14:nvPr/>
              </p14:nvContentPartPr>
              <p14:xfrm>
                <a:off x="5619109" y="966862"/>
                <a:ext cx="109080" cy="49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FEDF89C-47F1-9DEA-20CE-7D3C69A5D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10109" y="958222"/>
                  <a:ext cx="126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0A3AE91-8740-DDCD-92EF-A4F1CE7265A7}"/>
                    </a:ext>
                  </a:extLst>
                </p14:cNvPr>
                <p14:cNvContentPartPr/>
                <p14:nvPr/>
              </p14:nvContentPartPr>
              <p14:xfrm>
                <a:off x="5727829" y="893062"/>
                <a:ext cx="195120" cy="145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0A3AE91-8740-DDCD-92EF-A4F1CE7265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8829" y="884422"/>
                  <a:ext cx="212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3A9F31B-3FCC-1864-E8D8-4BA4EB1D5F8F}"/>
                    </a:ext>
                  </a:extLst>
                </p14:cNvPr>
                <p14:cNvContentPartPr/>
                <p14:nvPr/>
              </p14:nvContentPartPr>
              <p14:xfrm>
                <a:off x="5868589" y="908542"/>
                <a:ext cx="88560" cy="57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3A9F31B-3FCC-1864-E8D8-4BA4EB1D5F8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859949" y="899902"/>
                  <a:ext cx="106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ABB38D1-51A8-4E50-EC39-8BBB61643EE7}"/>
                    </a:ext>
                  </a:extLst>
                </p14:cNvPr>
                <p14:cNvContentPartPr/>
                <p14:nvPr/>
              </p14:nvContentPartPr>
              <p14:xfrm>
                <a:off x="6608749" y="2739142"/>
                <a:ext cx="150480" cy="1540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ABB38D1-51A8-4E50-EC39-8BBB61643EE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99749" y="2730142"/>
                  <a:ext cx="168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B144868-61A7-3B47-DFBB-75D55F5E4C20}"/>
                    </a:ext>
                  </a:extLst>
                </p14:cNvPr>
                <p14:cNvContentPartPr/>
                <p14:nvPr/>
              </p14:nvContentPartPr>
              <p14:xfrm>
                <a:off x="8260429" y="1026262"/>
                <a:ext cx="7200" cy="64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B144868-61A7-3B47-DFBB-75D55F5E4C2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251429" y="1017622"/>
                  <a:ext cx="24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6641816-7258-BF6B-CAAF-118FFAD28256}"/>
                    </a:ext>
                  </a:extLst>
                </p14:cNvPr>
                <p14:cNvContentPartPr/>
                <p14:nvPr/>
              </p14:nvContentPartPr>
              <p14:xfrm>
                <a:off x="8254669" y="1227862"/>
                <a:ext cx="21600" cy="433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6641816-7258-BF6B-CAAF-118FFAD2825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245669" y="1219222"/>
                  <a:ext cx="392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DF9D6F-FCD2-0B7B-ED6B-95A166B09B50}"/>
                    </a:ext>
                  </a:extLst>
                </p14:cNvPr>
                <p14:cNvContentPartPr/>
                <p14:nvPr/>
              </p14:nvContentPartPr>
              <p14:xfrm>
                <a:off x="8246749" y="1815382"/>
                <a:ext cx="8640" cy="168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DF9D6F-FCD2-0B7B-ED6B-95A166B09B5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238109" y="1806382"/>
                  <a:ext cx="2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58D2431-DC4C-ABED-F03A-CEE9F4D89DDD}"/>
                    </a:ext>
                  </a:extLst>
                </p14:cNvPr>
                <p14:cNvContentPartPr/>
                <p14:nvPr/>
              </p14:nvContentPartPr>
              <p14:xfrm>
                <a:off x="8135869" y="2059822"/>
                <a:ext cx="59760" cy="134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58D2431-DC4C-ABED-F03A-CEE9F4D89DD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27229" y="2050822"/>
                  <a:ext cx="77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08FBD0-297D-07BA-0562-B82782234D5D}"/>
                    </a:ext>
                  </a:extLst>
                </p14:cNvPr>
                <p14:cNvContentPartPr/>
                <p14:nvPr/>
              </p14:nvContentPartPr>
              <p14:xfrm>
                <a:off x="8226589" y="2073142"/>
                <a:ext cx="76320" cy="85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08FBD0-297D-07BA-0562-B82782234D5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17949" y="2064502"/>
                  <a:ext cx="93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34BFDB-60A2-9D3B-3BAF-CC58BBB8655F}"/>
                    </a:ext>
                  </a:extLst>
                </p14:cNvPr>
                <p14:cNvContentPartPr/>
                <p14:nvPr/>
              </p14:nvContentPartPr>
              <p14:xfrm>
                <a:off x="8239189" y="2028862"/>
                <a:ext cx="100080" cy="468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34BFDB-60A2-9D3B-3BAF-CC58BBB8655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30189" y="2019862"/>
                  <a:ext cx="117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3176FBE-71A3-6769-0960-FFFEFFE2D5A0}"/>
                    </a:ext>
                  </a:extLst>
                </p14:cNvPr>
                <p14:cNvContentPartPr/>
                <p14:nvPr/>
              </p14:nvContentPartPr>
              <p14:xfrm>
                <a:off x="8142349" y="2052622"/>
                <a:ext cx="47520" cy="84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3176FBE-71A3-6769-0960-FFFEFFE2D5A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33709" y="2043622"/>
                  <a:ext cx="65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7EDF706-69F5-692C-8E76-2588365EC5A9}"/>
                    </a:ext>
                  </a:extLst>
                </p14:cNvPr>
                <p14:cNvContentPartPr/>
                <p14:nvPr/>
              </p14:nvContentPartPr>
              <p14:xfrm>
                <a:off x="8176549" y="2074582"/>
                <a:ext cx="21600" cy="119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7EDF706-69F5-692C-8E76-2588365EC5A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67909" y="2065942"/>
                  <a:ext cx="3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31EC573-B6D1-E104-E638-78957D0D553D}"/>
                    </a:ext>
                  </a:extLst>
                </p14:cNvPr>
                <p14:cNvContentPartPr/>
                <p14:nvPr/>
              </p14:nvContentPartPr>
              <p14:xfrm>
                <a:off x="8259709" y="966502"/>
                <a:ext cx="14400" cy="5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31EC573-B6D1-E104-E638-78957D0D553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51069" y="957502"/>
                  <a:ext cx="32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7D9FB8E-3E71-FC51-C87B-A24A8394EEFF}"/>
                    </a:ext>
                  </a:extLst>
                </p14:cNvPr>
                <p14:cNvContentPartPr/>
                <p14:nvPr/>
              </p14:nvContentPartPr>
              <p14:xfrm>
                <a:off x="6866149" y="891982"/>
                <a:ext cx="6120" cy="2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7D9FB8E-3E71-FC51-C87B-A24A8394EEF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57149" y="883342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006968C-BEB6-D87B-E4AB-EFE4F454B9BF}"/>
                    </a:ext>
                  </a:extLst>
                </p14:cNvPr>
                <p14:cNvContentPartPr/>
                <p14:nvPr/>
              </p14:nvContentPartPr>
              <p14:xfrm>
                <a:off x="6933829" y="938062"/>
                <a:ext cx="55440" cy="2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006968C-BEB6-D87B-E4AB-EFE4F454B9B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24829" y="929422"/>
                  <a:ext cx="73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57724D6-25CC-52DC-51BB-97AB7F129522}"/>
                    </a:ext>
                  </a:extLst>
                </p14:cNvPr>
                <p14:cNvContentPartPr/>
                <p14:nvPr/>
              </p14:nvContentPartPr>
              <p14:xfrm>
                <a:off x="7076029" y="923662"/>
                <a:ext cx="378720" cy="16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57724D6-25CC-52DC-51BB-97AB7F12952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67389" y="914662"/>
                  <a:ext cx="396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EC7D8B-7EEE-649A-CA14-D9F1B27CBF4A}"/>
                    </a:ext>
                  </a:extLst>
                </p14:cNvPr>
                <p14:cNvContentPartPr/>
                <p14:nvPr/>
              </p14:nvContentPartPr>
              <p14:xfrm>
                <a:off x="7560589" y="898822"/>
                <a:ext cx="433800" cy="38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EC7D8B-7EEE-649A-CA14-D9F1B27CBF4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51949" y="890182"/>
                  <a:ext cx="451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0091DDC-4E40-4EDF-D6FA-FEFA8BF73102}"/>
                    </a:ext>
                  </a:extLst>
                </p14:cNvPr>
                <p14:cNvContentPartPr/>
                <p14:nvPr/>
              </p14:nvContentPartPr>
              <p14:xfrm>
                <a:off x="8165389" y="892342"/>
                <a:ext cx="129240" cy="11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0091DDC-4E40-4EDF-D6FA-FEFA8BF7310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56389" y="883342"/>
                  <a:ext cx="146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FF9F87E-BF06-D4B3-5F34-8C600EE6D30C}"/>
                    </a:ext>
                  </a:extLst>
                </p14:cNvPr>
                <p14:cNvContentPartPr/>
                <p14:nvPr/>
              </p14:nvContentPartPr>
              <p14:xfrm>
                <a:off x="6420109" y="879382"/>
                <a:ext cx="71640" cy="1562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FF9F87E-BF06-D4B3-5F34-8C600EE6D3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11469" y="870742"/>
                  <a:ext cx="89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A7F6D6D-6361-226D-CD78-E098926D8A9C}"/>
                    </a:ext>
                  </a:extLst>
                </p14:cNvPr>
                <p14:cNvContentPartPr/>
                <p14:nvPr/>
              </p14:nvContentPartPr>
              <p14:xfrm>
                <a:off x="6554749" y="887662"/>
                <a:ext cx="52560" cy="896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A7F6D6D-6361-226D-CD78-E098926D8A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45749" y="878662"/>
                  <a:ext cx="70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AA4AA22-948B-2BD8-C280-E1882D717425}"/>
                    </a:ext>
                  </a:extLst>
                </p14:cNvPr>
                <p14:cNvContentPartPr/>
                <p14:nvPr/>
              </p14:nvContentPartPr>
              <p14:xfrm>
                <a:off x="6649789" y="880822"/>
                <a:ext cx="50760" cy="1083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AA4AA22-948B-2BD8-C280-E1882D71742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41149" y="871822"/>
                  <a:ext cx="6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971D67-3CB7-CCC0-4101-224F2C55E75C}"/>
                    </a:ext>
                  </a:extLst>
                </p14:cNvPr>
                <p14:cNvContentPartPr/>
                <p14:nvPr/>
              </p14:nvContentPartPr>
              <p14:xfrm>
                <a:off x="6615229" y="800182"/>
                <a:ext cx="181440" cy="197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971D67-3CB7-CCC0-4101-224F2C55E7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06589" y="791542"/>
                  <a:ext cx="199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B9811C9-A55D-EBA2-D75D-F666180CCB5C}"/>
                    </a:ext>
                  </a:extLst>
                </p14:cNvPr>
                <p14:cNvContentPartPr/>
                <p14:nvPr/>
              </p14:nvContentPartPr>
              <p14:xfrm>
                <a:off x="6425509" y="1075942"/>
                <a:ext cx="360000" cy="42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B9811C9-A55D-EBA2-D75D-F666180CCB5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16869" y="1066942"/>
                  <a:ext cx="377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820E6BB-35C6-5BD7-0670-D3A2C1B3D6A6}"/>
                    </a:ext>
                  </a:extLst>
                </p14:cNvPr>
                <p14:cNvContentPartPr/>
                <p14:nvPr/>
              </p14:nvContentPartPr>
              <p14:xfrm>
                <a:off x="7571029" y="1344142"/>
                <a:ext cx="102960" cy="108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820E6BB-35C6-5BD7-0670-D3A2C1B3D6A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62029" y="1335142"/>
                  <a:ext cx="12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7ED248C-265A-E578-0585-EABD9927801C}"/>
                    </a:ext>
                  </a:extLst>
                </p14:cNvPr>
                <p14:cNvContentPartPr/>
                <p14:nvPr/>
              </p14:nvContentPartPr>
              <p14:xfrm>
                <a:off x="7778749" y="1303822"/>
                <a:ext cx="437040" cy="500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7ED248C-265A-E578-0585-EABD9927801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70109" y="1295182"/>
                  <a:ext cx="454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81009DC-2737-6A60-8E59-3ED07DFE1882}"/>
                    </a:ext>
                  </a:extLst>
                </p14:cNvPr>
                <p14:cNvContentPartPr/>
                <p14:nvPr/>
              </p14:nvContentPartPr>
              <p14:xfrm>
                <a:off x="8248549" y="976222"/>
                <a:ext cx="19440" cy="1584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81009DC-2737-6A60-8E59-3ED07DFE188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39549" y="967222"/>
                  <a:ext cx="3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985504F-2171-B0B0-6427-5527ADA91786}"/>
                    </a:ext>
                  </a:extLst>
                </p14:cNvPr>
                <p14:cNvContentPartPr/>
                <p14:nvPr/>
              </p14:nvContentPartPr>
              <p14:xfrm>
                <a:off x="8243149" y="1226422"/>
                <a:ext cx="5040" cy="788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985504F-2171-B0B0-6427-5527ADA9178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34509" y="1217782"/>
                  <a:ext cx="2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ABBC4A4-E76F-4151-B0F2-C7EE07F5DE2C}"/>
                    </a:ext>
                  </a:extLst>
                </p14:cNvPr>
                <p14:cNvContentPartPr/>
                <p14:nvPr/>
              </p14:nvContentPartPr>
              <p14:xfrm>
                <a:off x="7983589" y="1268182"/>
                <a:ext cx="99000" cy="1216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ABBC4A4-E76F-4151-B0F2-C7EE07F5DE2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74949" y="1259542"/>
                  <a:ext cx="116640" cy="12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A8A4E2-338B-9B01-FBFB-F58E20BA0C83}"/>
                    </a:ext>
                  </a:extLst>
                </p14:cNvPr>
                <p14:cNvContentPartPr/>
                <p14:nvPr/>
              </p14:nvContentPartPr>
              <p14:xfrm>
                <a:off x="7918789" y="1160902"/>
                <a:ext cx="123840" cy="222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A8A4E2-338B-9B01-FBFB-F58E20BA0C8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09789" y="1152262"/>
                  <a:ext cx="141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E7549E9-D9D0-8F9E-5985-DB26479F6751}"/>
                    </a:ext>
                  </a:extLst>
                </p14:cNvPr>
                <p14:cNvContentPartPr/>
                <p14:nvPr/>
              </p14:nvContentPartPr>
              <p14:xfrm>
                <a:off x="7793869" y="2605582"/>
                <a:ext cx="197280" cy="1594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E7549E9-D9D0-8F9E-5985-DB26479F67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85229" y="2596942"/>
                  <a:ext cx="214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34390CC-7A7E-2FFD-77D2-BB30DD3BD960}"/>
                    </a:ext>
                  </a:extLst>
                </p14:cNvPr>
                <p14:cNvContentPartPr/>
                <p14:nvPr/>
              </p14:nvContentPartPr>
              <p14:xfrm>
                <a:off x="7921309" y="2556982"/>
                <a:ext cx="13680" cy="54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34390CC-7A7E-2FFD-77D2-BB30DD3BD9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912309" y="2548342"/>
                  <a:ext cx="3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375A978-1BA3-04CF-1385-0F5F9ADF09A2}"/>
                    </a:ext>
                  </a:extLst>
                </p14:cNvPr>
                <p14:cNvContentPartPr/>
                <p14:nvPr/>
              </p14:nvContentPartPr>
              <p14:xfrm>
                <a:off x="8133349" y="2604142"/>
                <a:ext cx="176400" cy="118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375A978-1BA3-04CF-1385-0F5F9ADF09A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124709" y="2595142"/>
                  <a:ext cx="194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7456951-B8CE-7C61-F205-54145E27C0F2}"/>
                    </a:ext>
                  </a:extLst>
                </p14:cNvPr>
                <p14:cNvContentPartPr/>
                <p14:nvPr/>
              </p14:nvContentPartPr>
              <p14:xfrm>
                <a:off x="8368429" y="2518462"/>
                <a:ext cx="267120" cy="135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7456951-B8CE-7C61-F205-54145E27C0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359789" y="2509462"/>
                  <a:ext cx="284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0D5AA09-C594-3229-B510-5B44B228F18C}"/>
                    </a:ext>
                  </a:extLst>
                </p14:cNvPr>
                <p14:cNvContentPartPr/>
                <p14:nvPr/>
              </p14:nvContentPartPr>
              <p14:xfrm>
                <a:off x="8787109" y="2465542"/>
                <a:ext cx="109800" cy="200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0D5AA09-C594-3229-B510-5B44B228F1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78469" y="2456902"/>
                  <a:ext cx="127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F8201CA-F6F6-D90B-F5A8-10CE93FACFF7}"/>
                    </a:ext>
                  </a:extLst>
                </p14:cNvPr>
                <p14:cNvContentPartPr/>
                <p14:nvPr/>
              </p14:nvContentPartPr>
              <p14:xfrm>
                <a:off x="8919949" y="2555182"/>
                <a:ext cx="111960" cy="86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F8201CA-F6F6-D90B-F5A8-10CE93FACFF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10949" y="2546182"/>
                  <a:ext cx="129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AEA015D-2628-EB4F-A282-2D98BCCF6BE6}"/>
                    </a:ext>
                  </a:extLst>
                </p14:cNvPr>
                <p14:cNvContentPartPr/>
                <p14:nvPr/>
              </p14:nvContentPartPr>
              <p14:xfrm>
                <a:off x="9205069" y="2531062"/>
                <a:ext cx="93600" cy="102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AEA015D-2628-EB4F-A282-2D98BCCF6B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96429" y="2522422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78544FB-BCF0-5D08-C16E-32821753420A}"/>
                    </a:ext>
                  </a:extLst>
                </p14:cNvPr>
                <p14:cNvContentPartPr/>
                <p14:nvPr/>
              </p14:nvContentPartPr>
              <p14:xfrm>
                <a:off x="9310549" y="2439622"/>
                <a:ext cx="139680" cy="173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78544FB-BCF0-5D08-C16E-32821753420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01549" y="2430622"/>
                  <a:ext cx="157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C213D99-F58D-574A-901B-3B95FEFF9EE0}"/>
                    </a:ext>
                  </a:extLst>
                </p14:cNvPr>
                <p14:cNvContentPartPr/>
                <p14:nvPr/>
              </p14:nvContentPartPr>
              <p14:xfrm>
                <a:off x="9517189" y="2391382"/>
                <a:ext cx="30240" cy="2106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C213D99-F58D-574A-901B-3B95FEFF9EE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08549" y="2382742"/>
                  <a:ext cx="47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30F484E-8ED6-5795-79F7-50D68B6E2A95}"/>
                    </a:ext>
                  </a:extLst>
                </p14:cNvPr>
                <p14:cNvContentPartPr/>
                <p14:nvPr/>
              </p14:nvContentPartPr>
              <p14:xfrm>
                <a:off x="9576949" y="2500822"/>
                <a:ext cx="368280" cy="87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30F484E-8ED6-5795-79F7-50D68B6E2A9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67949" y="2491822"/>
                  <a:ext cx="385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B3375C2-BD0A-0528-77D5-8A1CF2ACC6A7}"/>
                    </a:ext>
                  </a:extLst>
                </p14:cNvPr>
                <p14:cNvContentPartPr/>
                <p14:nvPr/>
              </p14:nvContentPartPr>
              <p14:xfrm>
                <a:off x="9838309" y="2408662"/>
                <a:ext cx="360" cy="11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B3375C2-BD0A-0528-77D5-8A1CF2ACC6A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29309" y="2399662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377E89-A474-91A3-4801-B281C8EFA638}"/>
                    </a:ext>
                  </a:extLst>
                </p14:cNvPr>
                <p14:cNvContentPartPr/>
                <p14:nvPr/>
              </p14:nvContentPartPr>
              <p14:xfrm>
                <a:off x="10107949" y="2378422"/>
                <a:ext cx="160560" cy="199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377E89-A474-91A3-4801-B281C8EFA63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098949" y="2369782"/>
                  <a:ext cx="178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2ADB090-E640-60A5-9CF6-65D3F3793470}"/>
                    </a:ext>
                  </a:extLst>
                </p14:cNvPr>
                <p14:cNvContentPartPr/>
                <p14:nvPr/>
              </p14:nvContentPartPr>
              <p14:xfrm>
                <a:off x="10331149" y="2475622"/>
                <a:ext cx="127440" cy="946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2ADB090-E640-60A5-9CF6-65D3F379347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22149" y="2466982"/>
                  <a:ext cx="145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313B4E-C800-B715-308E-7C115F9C8FDF}"/>
                    </a:ext>
                  </a:extLst>
                </p14:cNvPr>
                <p14:cNvContentPartPr/>
                <p14:nvPr/>
              </p14:nvContentPartPr>
              <p14:xfrm>
                <a:off x="10712389" y="2398222"/>
                <a:ext cx="20520" cy="1645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313B4E-C800-B715-308E-7C115F9C8FD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03389" y="2389222"/>
                  <a:ext cx="38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267DA81-8121-1CD3-BC3D-EF9D403779FC}"/>
                    </a:ext>
                  </a:extLst>
                </p14:cNvPr>
                <p14:cNvContentPartPr/>
                <p14:nvPr/>
              </p14:nvContentPartPr>
              <p14:xfrm>
                <a:off x="10666309" y="2370502"/>
                <a:ext cx="134640" cy="37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267DA81-8121-1CD3-BC3D-EF9D403779F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57669" y="2361502"/>
                  <a:ext cx="152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31CF4F3-9338-0713-1B86-5A7CEC6B0107}"/>
                    </a:ext>
                  </a:extLst>
                </p14:cNvPr>
                <p14:cNvContentPartPr/>
                <p14:nvPr/>
              </p14:nvContentPartPr>
              <p14:xfrm>
                <a:off x="10768549" y="2455822"/>
                <a:ext cx="136800" cy="1026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31CF4F3-9338-0713-1B86-5A7CEC6B010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59549" y="2446822"/>
                  <a:ext cx="15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31A008F-C4C8-887C-4484-60422E3BB44D}"/>
                    </a:ext>
                  </a:extLst>
                </p14:cNvPr>
                <p14:cNvContentPartPr/>
                <p14:nvPr/>
              </p14:nvContentPartPr>
              <p14:xfrm>
                <a:off x="10929109" y="2421982"/>
                <a:ext cx="91800" cy="133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31A008F-C4C8-887C-4484-60422E3BB44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20109" y="2412982"/>
                  <a:ext cx="109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938191-1E2B-B7B6-F9C6-B32A0E37710F}"/>
                    </a:ext>
                  </a:extLst>
                </p14:cNvPr>
                <p14:cNvContentPartPr/>
                <p14:nvPr/>
              </p14:nvContentPartPr>
              <p14:xfrm>
                <a:off x="11190469" y="2393542"/>
                <a:ext cx="180360" cy="119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938191-1E2B-B7B6-F9C6-B32A0E37710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181829" y="2384902"/>
                  <a:ext cx="198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6EA23FF-2C25-7F60-6C9B-F14BDABD2B47}"/>
                    </a:ext>
                  </a:extLst>
                </p14:cNvPr>
                <p14:cNvContentPartPr/>
                <p14:nvPr/>
              </p14:nvContentPartPr>
              <p14:xfrm>
                <a:off x="7889989" y="2842102"/>
                <a:ext cx="107640" cy="213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6EA23FF-2C25-7F60-6C9B-F14BDABD2B4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880989" y="2833462"/>
                  <a:ext cx="125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D6A35A5-FF29-3E05-6E36-62CFD225CF13}"/>
                    </a:ext>
                  </a:extLst>
                </p14:cNvPr>
                <p14:cNvContentPartPr/>
                <p14:nvPr/>
              </p14:nvContentPartPr>
              <p14:xfrm>
                <a:off x="8042629" y="2905102"/>
                <a:ext cx="294120" cy="104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D6A35A5-FF29-3E05-6E36-62CFD225CF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33629" y="2896102"/>
                  <a:ext cx="311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EF08235-6AE1-8531-2006-9F50E2829229}"/>
                    </a:ext>
                  </a:extLst>
                </p14:cNvPr>
                <p14:cNvContentPartPr/>
                <p14:nvPr/>
              </p14:nvContentPartPr>
              <p14:xfrm>
                <a:off x="8347909" y="2887462"/>
                <a:ext cx="81000" cy="127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EF08235-6AE1-8531-2006-9F50E282922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39269" y="2878462"/>
                  <a:ext cx="98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9A4124B-8364-B75E-2CAA-DF6A93856628}"/>
                    </a:ext>
                  </a:extLst>
                </p14:cNvPr>
                <p14:cNvContentPartPr/>
                <p14:nvPr/>
              </p14:nvContentPartPr>
              <p14:xfrm>
                <a:off x="8468869" y="2871622"/>
                <a:ext cx="104400" cy="119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9A4124B-8364-B75E-2CAA-DF6A938566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60229" y="2862622"/>
                  <a:ext cx="12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B139DEE-752F-4984-EC0D-4D7334286C92}"/>
                    </a:ext>
                  </a:extLst>
                </p14:cNvPr>
                <p14:cNvContentPartPr/>
                <p14:nvPr/>
              </p14:nvContentPartPr>
              <p14:xfrm>
                <a:off x="8651749" y="2760022"/>
                <a:ext cx="92160" cy="1710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B139DEE-752F-4984-EC0D-4D7334286C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43109" y="2751022"/>
                  <a:ext cx="109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3ACDDB0-D108-87FE-B772-A151E36820A9}"/>
                    </a:ext>
                  </a:extLst>
                </p14:cNvPr>
                <p14:cNvContentPartPr/>
                <p14:nvPr/>
              </p14:nvContentPartPr>
              <p14:xfrm>
                <a:off x="8778109" y="2738422"/>
                <a:ext cx="221760" cy="217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3ACDDB0-D108-87FE-B772-A151E36820A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769469" y="2729422"/>
                  <a:ext cx="239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620E75D-DC72-CAF8-2DB7-85C3579B23F3}"/>
                    </a:ext>
                  </a:extLst>
                </p14:cNvPr>
                <p14:cNvContentPartPr/>
                <p14:nvPr/>
              </p14:nvContentPartPr>
              <p14:xfrm>
                <a:off x="9014269" y="2765062"/>
                <a:ext cx="132840" cy="164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620E75D-DC72-CAF8-2DB7-85C3579B23F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005269" y="2756422"/>
                  <a:ext cx="150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3281DB6-1C94-40B3-ACAD-22EAAC326ACE}"/>
                    </a:ext>
                  </a:extLst>
                </p14:cNvPr>
                <p14:cNvContentPartPr/>
                <p14:nvPr/>
              </p14:nvContentPartPr>
              <p14:xfrm>
                <a:off x="9335389" y="2762902"/>
                <a:ext cx="145800" cy="119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3281DB6-1C94-40B3-ACAD-22EAAC326AC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326389" y="2754262"/>
                  <a:ext cx="16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838A746-68A2-7D90-C743-8F2DE78087DE}"/>
                    </a:ext>
                  </a:extLst>
                </p14:cNvPr>
                <p14:cNvContentPartPr/>
                <p14:nvPr/>
              </p14:nvContentPartPr>
              <p14:xfrm>
                <a:off x="9499909" y="2778022"/>
                <a:ext cx="105120" cy="91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838A746-68A2-7D90-C743-8F2DE78087D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90909" y="2769382"/>
                  <a:ext cx="122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80F67F4-062D-748D-E319-C5786FD6ED2A}"/>
                    </a:ext>
                  </a:extLst>
                </p14:cNvPr>
                <p14:cNvContentPartPr/>
                <p14:nvPr/>
              </p14:nvContentPartPr>
              <p14:xfrm>
                <a:off x="9624469" y="2759302"/>
                <a:ext cx="104400" cy="100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80F67F4-062D-748D-E319-C5786FD6ED2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615469" y="2750662"/>
                  <a:ext cx="12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14C8F35-07C8-ED4C-543D-A7E9545A511B}"/>
                    </a:ext>
                  </a:extLst>
                </p14:cNvPr>
                <p14:cNvContentPartPr/>
                <p14:nvPr/>
              </p14:nvContentPartPr>
              <p14:xfrm>
                <a:off x="9882589" y="2690182"/>
                <a:ext cx="82080" cy="2037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14C8F35-07C8-ED4C-543D-A7E9545A51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73589" y="2681542"/>
                  <a:ext cx="99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1B2F5EE-41C0-C21B-3442-60FF6789C821}"/>
                    </a:ext>
                  </a:extLst>
                </p14:cNvPr>
                <p14:cNvContentPartPr/>
                <p14:nvPr/>
              </p14:nvContentPartPr>
              <p14:xfrm>
                <a:off x="9984469" y="2785582"/>
                <a:ext cx="96480" cy="104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1B2F5EE-41C0-C21B-3442-60FF6789C8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975469" y="2776942"/>
                  <a:ext cx="114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5D2E3D9-19F4-4B9C-4B45-9BAAAF7EEEEA}"/>
                    </a:ext>
                  </a:extLst>
                </p14:cNvPr>
                <p14:cNvContentPartPr/>
                <p14:nvPr/>
              </p14:nvContentPartPr>
              <p14:xfrm>
                <a:off x="10253029" y="2775502"/>
                <a:ext cx="124920" cy="234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5D2E3D9-19F4-4B9C-4B45-9BAAAF7EEE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244389" y="2766502"/>
                  <a:ext cx="142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474D17C-6FDE-0B0D-02EE-B709DA0E88C4}"/>
                    </a:ext>
                  </a:extLst>
                </p14:cNvPr>
                <p14:cNvContentPartPr/>
                <p14:nvPr/>
              </p14:nvContentPartPr>
              <p14:xfrm>
                <a:off x="10425829" y="2786662"/>
                <a:ext cx="158040" cy="85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474D17C-6FDE-0B0D-02EE-B709DA0E88C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17189" y="2777662"/>
                  <a:ext cx="175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31CC12F-E0AC-23F1-9D82-D88617AE1C9C}"/>
                    </a:ext>
                  </a:extLst>
                </p14:cNvPr>
                <p14:cNvContentPartPr/>
                <p14:nvPr/>
              </p14:nvContentPartPr>
              <p14:xfrm>
                <a:off x="10572349" y="2774062"/>
                <a:ext cx="128520" cy="261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31CC12F-E0AC-23F1-9D82-D88617AE1C9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563349" y="2765062"/>
                  <a:ext cx="146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047F3E1-DB37-1907-D3F5-49FE87AC3B26}"/>
                    </a:ext>
                  </a:extLst>
                </p14:cNvPr>
                <p14:cNvContentPartPr/>
                <p14:nvPr/>
              </p14:nvContentPartPr>
              <p14:xfrm>
                <a:off x="10831549" y="2837782"/>
                <a:ext cx="29880" cy="158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047F3E1-DB37-1907-D3F5-49FE87AC3B2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22549" y="2829142"/>
                  <a:ext cx="4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437BEE5-4730-0875-8FAA-3F68770801BA}"/>
                    </a:ext>
                  </a:extLst>
                </p14:cNvPr>
                <p14:cNvContentPartPr/>
                <p14:nvPr/>
              </p14:nvContentPartPr>
              <p14:xfrm>
                <a:off x="10941349" y="2753902"/>
                <a:ext cx="308520" cy="990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437BEE5-4730-0875-8FAA-3F68770801B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32709" y="2744902"/>
                  <a:ext cx="326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280B636-986D-BD89-1845-EF1465CD847E}"/>
                    </a:ext>
                  </a:extLst>
                </p14:cNvPr>
                <p14:cNvContentPartPr/>
                <p14:nvPr/>
              </p14:nvContentPartPr>
              <p14:xfrm>
                <a:off x="11349229" y="2611342"/>
                <a:ext cx="120960" cy="2012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280B636-986D-BD89-1845-EF1465CD847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40229" y="2602342"/>
                  <a:ext cx="138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623CC1B-6C27-E296-576F-170E8AA24A8E}"/>
                    </a:ext>
                  </a:extLst>
                </p14:cNvPr>
                <p14:cNvContentPartPr/>
                <p14:nvPr/>
              </p14:nvContentPartPr>
              <p14:xfrm>
                <a:off x="11464789" y="2707102"/>
                <a:ext cx="121320" cy="1026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623CC1B-6C27-E296-576F-170E8AA24A8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55789" y="2698102"/>
                  <a:ext cx="138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DB6078E-E241-0D36-4BFD-A6DDAFD4D645}"/>
                    </a:ext>
                  </a:extLst>
                </p14:cNvPr>
                <p14:cNvContentPartPr/>
                <p14:nvPr/>
              </p14:nvContentPartPr>
              <p14:xfrm>
                <a:off x="11618869" y="2709262"/>
                <a:ext cx="187920" cy="104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DB6078E-E241-0D36-4BFD-A6DDAFD4D64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610229" y="2700622"/>
                  <a:ext cx="20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5B4F4E9-946F-7C3F-71CF-B2096BAE41DC}"/>
                    </a:ext>
                  </a:extLst>
                </p14:cNvPr>
                <p14:cNvContentPartPr/>
                <p14:nvPr/>
              </p14:nvContentPartPr>
              <p14:xfrm>
                <a:off x="7919869" y="3106702"/>
                <a:ext cx="117720" cy="265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5B4F4E9-946F-7C3F-71CF-B2096BAE41D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11229" y="3098062"/>
                  <a:ext cx="135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8645C89-2D80-0241-2D23-6FCBF7088BB1}"/>
                    </a:ext>
                  </a:extLst>
                </p14:cNvPr>
                <p14:cNvContentPartPr/>
                <p14:nvPr/>
              </p14:nvContentPartPr>
              <p14:xfrm>
                <a:off x="8022829" y="3218662"/>
                <a:ext cx="131040" cy="1231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8645C89-2D80-0241-2D23-6FCBF7088BB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14189" y="3209662"/>
                  <a:ext cx="14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1D194D6-3852-7EF8-039B-16C9CAA882DA}"/>
                    </a:ext>
                  </a:extLst>
                </p14:cNvPr>
                <p14:cNvContentPartPr/>
                <p14:nvPr/>
              </p14:nvContentPartPr>
              <p14:xfrm>
                <a:off x="8345389" y="3094822"/>
                <a:ext cx="420120" cy="254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1D194D6-3852-7EF8-039B-16C9CAA882D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36749" y="3085822"/>
                  <a:ext cx="437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C7F0614-2110-8DDD-3C2F-B22823C1D2EA}"/>
                    </a:ext>
                  </a:extLst>
                </p14:cNvPr>
                <p14:cNvContentPartPr/>
                <p14:nvPr/>
              </p14:nvContentPartPr>
              <p14:xfrm>
                <a:off x="8837509" y="3162142"/>
                <a:ext cx="89280" cy="1209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C7F0614-2110-8DDD-3C2F-B22823C1D2E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28509" y="3153502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8C3A1E5-E12B-B110-A3E2-6561B2DCAACD}"/>
                    </a:ext>
                  </a:extLst>
                </p14:cNvPr>
                <p14:cNvContentPartPr/>
                <p14:nvPr/>
              </p14:nvContentPartPr>
              <p14:xfrm>
                <a:off x="9173389" y="3062782"/>
                <a:ext cx="327600" cy="228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8C3A1E5-E12B-B110-A3E2-6561B2DCAAC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64749" y="3053782"/>
                  <a:ext cx="345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020AB7B6-A1EE-3B88-5C66-D66887940D6C}"/>
                    </a:ext>
                  </a:extLst>
                </p14:cNvPr>
                <p14:cNvContentPartPr/>
                <p14:nvPr/>
              </p14:nvContentPartPr>
              <p14:xfrm>
                <a:off x="9693229" y="3082582"/>
                <a:ext cx="64440" cy="200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020AB7B6-A1EE-3B88-5C66-D66887940D6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84229" y="3073582"/>
                  <a:ext cx="82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7F868CA-01EF-42E4-5EFB-6F06C35905EC}"/>
                    </a:ext>
                  </a:extLst>
                </p14:cNvPr>
                <p14:cNvContentPartPr/>
                <p14:nvPr/>
              </p14:nvContentPartPr>
              <p14:xfrm>
                <a:off x="9652909" y="3042622"/>
                <a:ext cx="153000" cy="2127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7F868CA-01EF-42E4-5EFB-6F06C35905E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44269" y="3033982"/>
                  <a:ext cx="170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4852077-8106-A750-3AFC-A48FAE0D14BF}"/>
                    </a:ext>
                  </a:extLst>
                </p14:cNvPr>
                <p14:cNvContentPartPr/>
                <p14:nvPr/>
              </p14:nvContentPartPr>
              <p14:xfrm>
                <a:off x="9795829" y="3171502"/>
                <a:ext cx="166320" cy="74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4852077-8106-A750-3AFC-A48FAE0D14B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86829" y="3162862"/>
                  <a:ext cx="183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549BE16-DE54-7585-15F5-F16028D621A0}"/>
                    </a:ext>
                  </a:extLst>
                </p14:cNvPr>
                <p14:cNvContentPartPr/>
                <p14:nvPr/>
              </p14:nvContentPartPr>
              <p14:xfrm>
                <a:off x="10020829" y="3037942"/>
                <a:ext cx="169920" cy="212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549BE16-DE54-7585-15F5-F16028D621A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12189" y="3029302"/>
                  <a:ext cx="187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A3BDE3E-A01A-7C5F-38C2-29BA95D642F6}"/>
                    </a:ext>
                  </a:extLst>
                </p14:cNvPr>
                <p14:cNvContentPartPr/>
                <p14:nvPr/>
              </p14:nvContentPartPr>
              <p14:xfrm>
                <a:off x="10215949" y="3127222"/>
                <a:ext cx="256320" cy="261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A3BDE3E-A01A-7C5F-38C2-29BA95D642F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207309" y="3118582"/>
                  <a:ext cx="273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C92FBF0-55E4-1376-B61C-F7C0CDF516DE}"/>
                    </a:ext>
                  </a:extLst>
                </p14:cNvPr>
                <p14:cNvContentPartPr/>
                <p14:nvPr/>
              </p14:nvContentPartPr>
              <p14:xfrm>
                <a:off x="10485949" y="3022462"/>
                <a:ext cx="328320" cy="203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C92FBF0-55E4-1376-B61C-F7C0CDF516D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476949" y="3013462"/>
                  <a:ext cx="345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BCC0ADC-74DB-4C2F-2F94-D64852F9E604}"/>
                    </a:ext>
                  </a:extLst>
                </p14:cNvPr>
                <p14:cNvContentPartPr/>
                <p14:nvPr/>
              </p14:nvContentPartPr>
              <p14:xfrm>
                <a:off x="10981669" y="2990422"/>
                <a:ext cx="237240" cy="182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BCC0ADC-74DB-4C2F-2F94-D64852F9E60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73029" y="2981782"/>
                  <a:ext cx="254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2445E8C-0312-1652-89C0-74A0476626A1}"/>
                    </a:ext>
                  </a:extLst>
                </p14:cNvPr>
                <p14:cNvContentPartPr/>
                <p14:nvPr/>
              </p14:nvContentPartPr>
              <p14:xfrm>
                <a:off x="11137909" y="3045862"/>
                <a:ext cx="375840" cy="200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2445E8C-0312-1652-89C0-74A0476626A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29269" y="3037222"/>
                  <a:ext cx="393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99CA8C6-15D2-FFA8-C43C-5EFEDE95B38B}"/>
                    </a:ext>
                  </a:extLst>
                </p14:cNvPr>
                <p14:cNvContentPartPr/>
                <p14:nvPr/>
              </p14:nvContentPartPr>
              <p14:xfrm>
                <a:off x="7964149" y="3519622"/>
                <a:ext cx="331200" cy="2530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99CA8C6-15D2-FFA8-C43C-5EFEDE95B38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955509" y="3510622"/>
                  <a:ext cx="3488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BD72699-ED8E-6384-701F-A07872EA88C7}"/>
                    </a:ext>
                  </a:extLst>
                </p14:cNvPr>
                <p14:cNvContentPartPr/>
                <p14:nvPr/>
              </p14:nvContentPartPr>
              <p14:xfrm>
                <a:off x="8566789" y="3598462"/>
                <a:ext cx="175320" cy="1216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BD72699-ED8E-6384-701F-A07872EA88C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557789" y="3589462"/>
                  <a:ext cx="192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C8EB76E-5319-92A5-73F1-9814E798209B}"/>
                    </a:ext>
                  </a:extLst>
                </p14:cNvPr>
                <p14:cNvContentPartPr/>
                <p14:nvPr/>
              </p14:nvContentPartPr>
              <p14:xfrm>
                <a:off x="8802949" y="3576142"/>
                <a:ext cx="253440" cy="112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C8EB76E-5319-92A5-73F1-9814E798209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93949" y="3567502"/>
                  <a:ext cx="271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CF0C1AD-13A9-EA5A-57DB-D5963BCD2D73}"/>
                    </a:ext>
                  </a:extLst>
                </p14:cNvPr>
                <p14:cNvContentPartPr/>
                <p14:nvPr/>
              </p14:nvContentPartPr>
              <p14:xfrm>
                <a:off x="9074029" y="3544822"/>
                <a:ext cx="360000" cy="242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CF0C1AD-13A9-EA5A-57DB-D5963BCD2D7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065389" y="3536182"/>
                  <a:ext cx="377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1CF81FC-2738-287D-695F-1D830992E17A}"/>
                    </a:ext>
                  </a:extLst>
                </p14:cNvPr>
                <p14:cNvContentPartPr/>
                <p14:nvPr/>
              </p14:nvContentPartPr>
              <p14:xfrm>
                <a:off x="9415669" y="3478222"/>
                <a:ext cx="19800" cy="27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1CF81FC-2738-287D-695F-1D830992E17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06669" y="3469222"/>
                  <a:ext cx="37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3F84806-BDCC-9A5C-D046-6638052C158E}"/>
                    </a:ext>
                  </a:extLst>
                </p14:cNvPr>
                <p14:cNvContentPartPr/>
                <p14:nvPr/>
              </p14:nvContentPartPr>
              <p14:xfrm>
                <a:off x="9489829" y="3422062"/>
                <a:ext cx="239400" cy="2019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3F84806-BDCC-9A5C-D046-6638052C158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81189" y="3413422"/>
                  <a:ext cx="257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71CCD40-6B8F-87A2-B454-0164AE7CEDFA}"/>
                    </a:ext>
                  </a:extLst>
                </p14:cNvPr>
                <p14:cNvContentPartPr/>
                <p14:nvPr/>
              </p14:nvContentPartPr>
              <p14:xfrm>
                <a:off x="10025869" y="3409822"/>
                <a:ext cx="261000" cy="220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71CCD40-6B8F-87A2-B454-0164AE7CEDF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17229" y="3400822"/>
                  <a:ext cx="278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3B827A7-0F18-345B-8D9F-938E28297FA2}"/>
                    </a:ext>
                  </a:extLst>
                </p14:cNvPr>
                <p14:cNvContentPartPr/>
                <p14:nvPr/>
              </p14:nvContentPartPr>
              <p14:xfrm>
                <a:off x="10286869" y="3476782"/>
                <a:ext cx="150840" cy="1789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3B827A7-0F18-345B-8D9F-938E28297FA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77869" y="3468142"/>
                  <a:ext cx="168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933290A-AF07-9D79-F89B-AB606094D6E1}"/>
                    </a:ext>
                  </a:extLst>
                </p14:cNvPr>
                <p14:cNvContentPartPr/>
                <p14:nvPr/>
              </p14:nvContentPartPr>
              <p14:xfrm>
                <a:off x="10524469" y="3503782"/>
                <a:ext cx="119160" cy="266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933290A-AF07-9D79-F89B-AB606094D6E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15469" y="3495142"/>
                  <a:ext cx="13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87C0127-129A-8F83-89E2-A39C97A3BE55}"/>
                    </a:ext>
                  </a:extLst>
                </p14:cNvPr>
                <p14:cNvContentPartPr/>
                <p14:nvPr/>
              </p14:nvContentPartPr>
              <p14:xfrm>
                <a:off x="10688269" y="3467782"/>
                <a:ext cx="87480" cy="975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87C0127-129A-8F83-89E2-A39C97A3BE5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679269" y="3459142"/>
                  <a:ext cx="105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4CA1BF9-AA5C-19B1-E7D5-42A7BC58EE99}"/>
                    </a:ext>
                  </a:extLst>
                </p14:cNvPr>
                <p14:cNvContentPartPr/>
                <p14:nvPr/>
              </p14:nvContentPartPr>
              <p14:xfrm>
                <a:off x="10755229" y="3360502"/>
                <a:ext cx="358200" cy="179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4CA1BF9-AA5C-19B1-E7D5-42A7BC58EE9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46589" y="3351502"/>
                  <a:ext cx="375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8ED75D-6135-304E-B2CE-69FA315B5794}"/>
                    </a:ext>
                  </a:extLst>
                </p14:cNvPr>
                <p14:cNvContentPartPr/>
                <p14:nvPr/>
              </p14:nvContentPartPr>
              <p14:xfrm>
                <a:off x="11199469" y="3458062"/>
                <a:ext cx="120240" cy="13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8ED75D-6135-304E-B2CE-69FA315B579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190469" y="3449062"/>
                  <a:ext cx="13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D6AC678-2374-4BAB-5241-3FFAC521B609}"/>
                    </a:ext>
                  </a:extLst>
                </p14:cNvPr>
                <p14:cNvContentPartPr/>
                <p14:nvPr/>
              </p14:nvContentPartPr>
              <p14:xfrm>
                <a:off x="11394229" y="3275902"/>
                <a:ext cx="222480" cy="2527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D6AC678-2374-4BAB-5241-3FFAC521B60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385589" y="3267262"/>
                  <a:ext cx="240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3B0FA30-246B-735E-431C-91642AC11CD7}"/>
                    </a:ext>
                  </a:extLst>
                </p14:cNvPr>
                <p14:cNvContentPartPr/>
                <p14:nvPr/>
              </p14:nvContentPartPr>
              <p14:xfrm>
                <a:off x="11630389" y="3397942"/>
                <a:ext cx="127080" cy="806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3B0FA30-246B-735E-431C-91642AC11CD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621749" y="3389302"/>
                  <a:ext cx="144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7E92557-2B1D-AF71-0BB5-3B7546263091}"/>
                    </a:ext>
                  </a:extLst>
                </p14:cNvPr>
                <p14:cNvContentPartPr/>
                <p14:nvPr/>
              </p14:nvContentPartPr>
              <p14:xfrm>
                <a:off x="11776909" y="3246022"/>
                <a:ext cx="105840" cy="216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7E92557-2B1D-AF71-0BB5-3B754626309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768269" y="3237022"/>
                  <a:ext cx="123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A1C8549-15F6-5A39-D33D-566B4CFEE912}"/>
                    </a:ext>
                  </a:extLst>
                </p14:cNvPr>
                <p14:cNvContentPartPr/>
                <p14:nvPr/>
              </p14:nvContentPartPr>
              <p14:xfrm>
                <a:off x="11859709" y="3256822"/>
                <a:ext cx="42840" cy="738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A1C8549-15F6-5A39-D33D-566B4CFEE91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851069" y="3247822"/>
                  <a:ext cx="6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8E50CE1-C33B-5263-26BA-2E5D6CD7665D}"/>
                    </a:ext>
                  </a:extLst>
                </p14:cNvPr>
                <p14:cNvContentPartPr/>
                <p14:nvPr/>
              </p14:nvContentPartPr>
              <p14:xfrm>
                <a:off x="11892469" y="3374542"/>
                <a:ext cx="150120" cy="928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8E50CE1-C33B-5263-26BA-2E5D6CD7665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883469" y="3365542"/>
                  <a:ext cx="167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C3E5A53-D0AC-7B7D-36F1-906DBE43B93A}"/>
                    </a:ext>
                  </a:extLst>
                </p14:cNvPr>
                <p14:cNvContentPartPr/>
                <p14:nvPr/>
              </p14:nvContentPartPr>
              <p14:xfrm>
                <a:off x="7598749" y="1348102"/>
                <a:ext cx="9000" cy="39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C3E5A53-D0AC-7B7D-36F1-906DBE43B9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90109" y="1339462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94C7A4A-8BC1-A727-15C9-446B1E279E61}"/>
                    </a:ext>
                  </a:extLst>
                </p14:cNvPr>
                <p14:cNvContentPartPr/>
                <p14:nvPr/>
              </p14:nvContentPartPr>
              <p14:xfrm>
                <a:off x="8953789" y="577342"/>
                <a:ext cx="7200" cy="100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94C7A4A-8BC1-A727-15C9-446B1E279E6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944789" y="568702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A901B0E-84BA-F27C-1ED9-A18299BD56D4}"/>
                    </a:ext>
                  </a:extLst>
                </p14:cNvPr>
                <p14:cNvContentPartPr/>
                <p14:nvPr/>
              </p14:nvContentPartPr>
              <p14:xfrm>
                <a:off x="10826149" y="391942"/>
                <a:ext cx="102960" cy="243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A901B0E-84BA-F27C-1ED9-A18299BD56D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817509" y="383302"/>
                  <a:ext cx="120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7463F1B-A12E-80AB-13BB-130516F917DB}"/>
                    </a:ext>
                  </a:extLst>
                </p14:cNvPr>
                <p14:cNvContentPartPr/>
                <p14:nvPr/>
              </p14:nvContentPartPr>
              <p14:xfrm>
                <a:off x="10778989" y="486622"/>
                <a:ext cx="146160" cy="12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7463F1B-A12E-80AB-13BB-130516F917D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770349" y="477622"/>
                  <a:ext cx="163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EEBCA4B-D1EB-4FF3-C9B5-7A1B66A82BD0}"/>
                    </a:ext>
                  </a:extLst>
                </p14:cNvPr>
                <p14:cNvContentPartPr/>
                <p14:nvPr/>
              </p14:nvContentPartPr>
              <p14:xfrm>
                <a:off x="11007949" y="339742"/>
                <a:ext cx="134280" cy="286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EEBCA4B-D1EB-4FF3-C9B5-7A1B66A82BD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998949" y="331102"/>
                  <a:ext cx="151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0450941-A391-CECE-2F9A-C8EE7A4E6241}"/>
                    </a:ext>
                  </a:extLst>
                </p14:cNvPr>
                <p14:cNvContentPartPr/>
                <p14:nvPr/>
              </p14:nvContentPartPr>
              <p14:xfrm>
                <a:off x="11186149" y="414262"/>
                <a:ext cx="61920" cy="1558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0450941-A391-CECE-2F9A-C8EE7A4E624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177149" y="405622"/>
                  <a:ext cx="79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918E6E8-476F-FE8B-6656-9636573F1BDA}"/>
                    </a:ext>
                  </a:extLst>
                </p14:cNvPr>
                <p14:cNvContentPartPr/>
                <p14:nvPr/>
              </p14:nvContentPartPr>
              <p14:xfrm>
                <a:off x="11114509" y="539902"/>
                <a:ext cx="166320" cy="57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918E6E8-476F-FE8B-6656-9636573F1BD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105509" y="530902"/>
                  <a:ext cx="183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9CB55DC-0883-683B-7F30-E95898350467}"/>
                    </a:ext>
                  </a:extLst>
                </p14:cNvPr>
                <p14:cNvContentPartPr/>
                <p14:nvPr/>
              </p14:nvContentPartPr>
              <p14:xfrm>
                <a:off x="11160589" y="397342"/>
                <a:ext cx="180000" cy="43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9CB55DC-0883-683B-7F30-E9589835046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151589" y="388342"/>
                  <a:ext cx="197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609D64F-303D-9E61-94F5-A6542827A1F7}"/>
                    </a:ext>
                  </a:extLst>
                </p14:cNvPr>
                <p14:cNvContentPartPr/>
                <p14:nvPr/>
              </p14:nvContentPartPr>
              <p14:xfrm>
                <a:off x="5895229" y="2801782"/>
                <a:ext cx="66240" cy="191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609D64F-303D-9E61-94F5-A6542827A1F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86589" y="2792782"/>
                  <a:ext cx="8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F5E302B-9303-6A6F-7475-ADA99A7F2A2B}"/>
                    </a:ext>
                  </a:extLst>
                </p14:cNvPr>
                <p14:cNvContentPartPr/>
                <p14:nvPr/>
              </p14:nvContentPartPr>
              <p14:xfrm>
                <a:off x="6073789" y="2794222"/>
                <a:ext cx="96840" cy="1832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F5E302B-9303-6A6F-7475-ADA99A7F2A2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064789" y="2785222"/>
                  <a:ext cx="114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DAB399B-8618-F560-2DD3-629278D9A76E}"/>
                    </a:ext>
                  </a:extLst>
                </p14:cNvPr>
                <p14:cNvContentPartPr/>
                <p14:nvPr/>
              </p14:nvContentPartPr>
              <p14:xfrm>
                <a:off x="6097909" y="2780542"/>
                <a:ext cx="102600" cy="19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DAB399B-8618-F560-2DD3-629278D9A76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88909" y="2771902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C34894B-CC91-3CF8-6445-45E37411938E}"/>
                    </a:ext>
                  </a:extLst>
                </p14:cNvPr>
                <p14:cNvContentPartPr/>
                <p14:nvPr/>
              </p14:nvContentPartPr>
              <p14:xfrm>
                <a:off x="5592829" y="2840302"/>
                <a:ext cx="17280" cy="159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C34894B-CC91-3CF8-6445-45E37411938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83829" y="2831662"/>
                  <a:ext cx="3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A8A7388-F401-358E-AB2E-E16A439F7705}"/>
                    </a:ext>
                  </a:extLst>
                </p14:cNvPr>
                <p14:cNvContentPartPr/>
                <p14:nvPr/>
              </p14:nvContentPartPr>
              <p14:xfrm>
                <a:off x="5542429" y="2988982"/>
                <a:ext cx="110880" cy="47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A8A7388-F401-358E-AB2E-E16A439F770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33789" y="2980342"/>
                  <a:ext cx="128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3134450-2259-D38F-3D88-D4F6B50F92C0}"/>
                    </a:ext>
                  </a:extLst>
                </p14:cNvPr>
                <p14:cNvContentPartPr/>
                <p14:nvPr/>
              </p14:nvContentPartPr>
              <p14:xfrm>
                <a:off x="5530189" y="2811502"/>
                <a:ext cx="129960" cy="16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3134450-2259-D38F-3D88-D4F6B50F92C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521549" y="2802862"/>
                  <a:ext cx="14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F8C4A54-E93C-60CD-D4E0-17C2178B647C}"/>
                    </a:ext>
                  </a:extLst>
                </p14:cNvPr>
                <p14:cNvContentPartPr/>
                <p14:nvPr/>
              </p14:nvContentPartPr>
              <p14:xfrm>
                <a:off x="5544589" y="3234502"/>
                <a:ext cx="56160" cy="964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F8C4A54-E93C-60CD-D4E0-17C2178B647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535949" y="3225862"/>
                  <a:ext cx="73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20DE42B-3213-04C2-8B9D-58DC22EA0711}"/>
                    </a:ext>
                  </a:extLst>
                </p14:cNvPr>
                <p14:cNvContentPartPr/>
                <p14:nvPr/>
              </p14:nvContentPartPr>
              <p14:xfrm>
                <a:off x="5513629" y="3175462"/>
                <a:ext cx="112680" cy="37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20DE42B-3213-04C2-8B9D-58DC22EA071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504989" y="3166462"/>
                  <a:ext cx="13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A9B8E06-4596-1BD4-71B2-4C7F4BEDF4B9}"/>
                    </a:ext>
                  </a:extLst>
                </p14:cNvPr>
                <p14:cNvContentPartPr/>
                <p14:nvPr/>
              </p14:nvContentPartPr>
              <p14:xfrm>
                <a:off x="5489509" y="3367342"/>
                <a:ext cx="148320" cy="54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A9B8E06-4596-1BD4-71B2-4C7F4BEDF4B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480509" y="3358342"/>
                  <a:ext cx="16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8E149CB-C80F-7BEF-F5D9-5297CC17A371}"/>
                    </a:ext>
                  </a:extLst>
                </p14:cNvPr>
                <p14:cNvContentPartPr/>
                <p14:nvPr/>
              </p14:nvContentPartPr>
              <p14:xfrm>
                <a:off x="5499949" y="3610702"/>
                <a:ext cx="13320" cy="95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8E149CB-C80F-7BEF-F5D9-5297CC17A37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490949" y="3602062"/>
                  <a:ext cx="30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A816031-CED2-7A80-B255-958B6F883131}"/>
                    </a:ext>
                  </a:extLst>
                </p14:cNvPr>
                <p14:cNvContentPartPr/>
                <p14:nvPr/>
              </p14:nvContentPartPr>
              <p14:xfrm>
                <a:off x="5530549" y="3577582"/>
                <a:ext cx="51480" cy="127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A816031-CED2-7A80-B255-958B6F88313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21909" y="3568942"/>
                  <a:ext cx="6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CAD4BC-CC53-75E8-7A7D-9E0CD3D6DBF4}"/>
                    </a:ext>
                  </a:extLst>
                </p14:cNvPr>
                <p14:cNvContentPartPr/>
                <p14:nvPr/>
              </p14:nvContentPartPr>
              <p14:xfrm>
                <a:off x="5492029" y="3521422"/>
                <a:ext cx="93600" cy="273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CAD4BC-CC53-75E8-7A7D-9E0CD3D6DBF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483389" y="3512782"/>
                  <a:ext cx="111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1C1CED4-C326-A907-BB44-3C175F7D6337}"/>
                    </a:ext>
                  </a:extLst>
                </p14:cNvPr>
                <p14:cNvContentPartPr/>
                <p14:nvPr/>
              </p14:nvContentPartPr>
              <p14:xfrm>
                <a:off x="5461429" y="3762622"/>
                <a:ext cx="149400" cy="56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1C1CED4-C326-A907-BB44-3C175F7D633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452789" y="3753622"/>
                  <a:ext cx="167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355FFCF-A551-BB4D-6480-8B69B7624459}"/>
                    </a:ext>
                  </a:extLst>
                </p14:cNvPr>
                <p14:cNvContentPartPr/>
                <p14:nvPr/>
              </p14:nvContentPartPr>
              <p14:xfrm>
                <a:off x="5478709" y="3959542"/>
                <a:ext cx="5400" cy="103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355FFCF-A551-BB4D-6480-8B69B762445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69709" y="3950902"/>
                  <a:ext cx="2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3DFDF61-28BB-B35F-8080-A222B9FE936D}"/>
                    </a:ext>
                  </a:extLst>
                </p14:cNvPr>
                <p14:cNvContentPartPr/>
                <p14:nvPr/>
              </p14:nvContentPartPr>
              <p14:xfrm>
                <a:off x="5517949" y="3932182"/>
                <a:ext cx="10080" cy="53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3DFDF61-28BB-B35F-8080-A222B9FE936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508949" y="3923542"/>
                  <a:ext cx="2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8EE45A5-13FB-738E-299C-68BAFFEA4A24}"/>
                    </a:ext>
                  </a:extLst>
                </p14:cNvPr>
                <p14:cNvContentPartPr/>
                <p14:nvPr/>
              </p14:nvContentPartPr>
              <p14:xfrm>
                <a:off x="5489509" y="3932182"/>
                <a:ext cx="32040" cy="147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8EE45A5-13FB-738E-299C-68BAFFEA4A2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480509" y="3923542"/>
                  <a:ext cx="49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4C702-0065-DF44-8547-5E0D999D6433}"/>
                    </a:ext>
                  </a:extLst>
                </p14:cNvPr>
                <p14:cNvContentPartPr/>
                <p14:nvPr/>
              </p14:nvContentPartPr>
              <p14:xfrm>
                <a:off x="5557549" y="3903742"/>
                <a:ext cx="105120" cy="148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4C702-0065-DF44-8547-5E0D999D643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548909" y="3895102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503AB7-1D56-76FC-67D6-064A1E01ED24}"/>
                    </a:ext>
                  </a:extLst>
                </p14:cNvPr>
                <p14:cNvContentPartPr/>
                <p14:nvPr/>
              </p14:nvContentPartPr>
              <p14:xfrm>
                <a:off x="5476909" y="3851182"/>
                <a:ext cx="194760" cy="27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503AB7-1D56-76FC-67D6-064A1E01ED2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467909" y="3842542"/>
                  <a:ext cx="21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6117E62-597D-67F6-5324-1712FB6E1ADA}"/>
                    </a:ext>
                  </a:extLst>
                </p14:cNvPr>
                <p14:cNvContentPartPr/>
                <p14:nvPr/>
              </p14:nvContentPartPr>
              <p14:xfrm>
                <a:off x="5468269" y="4125862"/>
                <a:ext cx="181440" cy="36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6117E62-597D-67F6-5324-1712FB6E1AD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459629" y="4116862"/>
                  <a:ext cx="199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2005103-5AE6-ABF3-9A24-4B0B55B97D78}"/>
                    </a:ext>
                  </a:extLst>
                </p14:cNvPr>
                <p14:cNvContentPartPr/>
                <p14:nvPr/>
              </p14:nvContentPartPr>
              <p14:xfrm>
                <a:off x="5490589" y="3057382"/>
                <a:ext cx="1656360" cy="166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2005103-5AE6-ABF3-9A24-4B0B55B97D7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481949" y="3048382"/>
                  <a:ext cx="1674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C4FE9B-5B9A-F63B-0041-8A815D196EA1}"/>
                    </a:ext>
                  </a:extLst>
                </p14:cNvPr>
                <p14:cNvContentPartPr/>
                <p14:nvPr/>
              </p14:nvContentPartPr>
              <p14:xfrm>
                <a:off x="5474029" y="3341062"/>
                <a:ext cx="1564920" cy="146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C4FE9B-5B9A-F63B-0041-8A815D196EA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65029" y="3332062"/>
                  <a:ext cx="158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439580F-D6BF-7CC0-E5F0-AF0AB1FC475E}"/>
                    </a:ext>
                  </a:extLst>
                </p14:cNvPr>
                <p14:cNvContentPartPr/>
                <p14:nvPr/>
              </p14:nvContentPartPr>
              <p14:xfrm>
                <a:off x="5473309" y="3723742"/>
                <a:ext cx="1546920" cy="67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439580F-D6BF-7CC0-E5F0-AF0AB1FC475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464669" y="3714742"/>
                  <a:ext cx="1564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177887D-7115-623C-DC07-4AED1397AABF}"/>
                    </a:ext>
                  </a:extLst>
                </p14:cNvPr>
                <p14:cNvContentPartPr/>
                <p14:nvPr/>
              </p14:nvContentPartPr>
              <p14:xfrm>
                <a:off x="5434789" y="4046662"/>
                <a:ext cx="1513440" cy="1951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177887D-7115-623C-DC07-4AED1397AA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425789" y="4038022"/>
                  <a:ext cx="1531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BBF781D-F766-53D8-4646-0A6065CD9B94}"/>
                    </a:ext>
                  </a:extLst>
                </p14:cNvPr>
                <p14:cNvContentPartPr/>
                <p14:nvPr/>
              </p14:nvContentPartPr>
              <p14:xfrm>
                <a:off x="5748709" y="2710342"/>
                <a:ext cx="59760" cy="1694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BBF781D-F766-53D8-4646-0A6065CD9B9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739709" y="2701702"/>
                  <a:ext cx="77400" cy="17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9CEFEDB-6473-2978-4D58-0E493014032A}"/>
                    </a:ext>
                  </a:extLst>
                </p14:cNvPr>
                <p14:cNvContentPartPr/>
                <p14:nvPr/>
              </p14:nvContentPartPr>
              <p14:xfrm>
                <a:off x="6345949" y="2686582"/>
                <a:ext cx="23040" cy="16977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9CEFEDB-6473-2978-4D58-0E493014032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37309" y="2677942"/>
                  <a:ext cx="40680" cy="17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8143F0-EFBA-B7A1-9371-402454745D68}"/>
                    </a:ext>
                  </a:extLst>
                </p14:cNvPr>
                <p14:cNvContentPartPr/>
                <p14:nvPr/>
              </p14:nvContentPartPr>
              <p14:xfrm>
                <a:off x="5832589" y="2681902"/>
                <a:ext cx="16920" cy="13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8143F0-EFBA-B7A1-9371-402454745D6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823589" y="2673262"/>
                  <a:ext cx="34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29955C-2DED-538E-FF09-8F4E0DC5287A}"/>
                    </a:ext>
                  </a:extLst>
                </p14:cNvPr>
                <p14:cNvContentPartPr/>
                <p14:nvPr/>
              </p14:nvContentPartPr>
              <p14:xfrm>
                <a:off x="5487709" y="2644462"/>
                <a:ext cx="1585800" cy="127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29955C-2DED-538E-FF09-8F4E0DC5287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478709" y="2635462"/>
                  <a:ext cx="160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5C3B339-EC00-864A-958D-D8410AF14A92}"/>
                    </a:ext>
                  </a:extLst>
                </p14:cNvPr>
                <p14:cNvContentPartPr/>
                <p14:nvPr/>
              </p14:nvContentPartPr>
              <p14:xfrm>
                <a:off x="6048229" y="2429182"/>
                <a:ext cx="24120" cy="156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5C3B339-EC00-864A-958D-D8410AF14A9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39589" y="2420542"/>
                  <a:ext cx="4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536AC5-1501-2504-6779-373201664D79}"/>
                    </a:ext>
                  </a:extLst>
                </p14:cNvPr>
                <p14:cNvContentPartPr/>
                <p14:nvPr/>
              </p14:nvContentPartPr>
              <p14:xfrm>
                <a:off x="5998189" y="2578942"/>
                <a:ext cx="136440" cy="7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536AC5-1501-2504-6779-373201664D7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989549" y="2569942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7E4F581-B843-3B16-73E7-6E0599B62C94}"/>
                    </a:ext>
                  </a:extLst>
                </p14:cNvPr>
                <p14:cNvContentPartPr/>
                <p14:nvPr/>
              </p14:nvContentPartPr>
              <p14:xfrm>
                <a:off x="6112309" y="2540062"/>
                <a:ext cx="66240" cy="51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7E4F581-B843-3B16-73E7-6E0599B62C9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103309" y="253142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7320497-8258-9804-843A-DBF757E40194}"/>
                    </a:ext>
                  </a:extLst>
                </p14:cNvPr>
                <p14:cNvContentPartPr/>
                <p14:nvPr/>
              </p14:nvContentPartPr>
              <p14:xfrm>
                <a:off x="6200509" y="2511262"/>
                <a:ext cx="206640" cy="63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7320497-8258-9804-843A-DBF757E4019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191509" y="2502622"/>
                  <a:ext cx="224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7D2BFF5-A859-8F1A-01ED-2BE8287BD195}"/>
                    </a:ext>
                  </a:extLst>
                </p14:cNvPr>
                <p14:cNvContentPartPr/>
                <p14:nvPr/>
              </p14:nvContentPartPr>
              <p14:xfrm>
                <a:off x="5944549" y="2414062"/>
                <a:ext cx="145800" cy="62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7D2BFF5-A859-8F1A-01ED-2BE8287BD1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935909" y="2405422"/>
                  <a:ext cx="16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7FCDD75-F133-EB43-08A3-DFA830E5851F}"/>
                    </a:ext>
                  </a:extLst>
                </p14:cNvPr>
                <p14:cNvContentPartPr/>
                <p14:nvPr/>
              </p14:nvContentPartPr>
              <p14:xfrm>
                <a:off x="6668149" y="2407582"/>
                <a:ext cx="28800" cy="1569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7FCDD75-F133-EB43-08A3-DFA830E5851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59149" y="2398942"/>
                  <a:ext cx="46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77F91F-37BE-544F-BC86-A6056BC954A1}"/>
                    </a:ext>
                  </a:extLst>
                </p14:cNvPr>
                <p14:cNvContentPartPr/>
                <p14:nvPr/>
              </p14:nvContentPartPr>
              <p14:xfrm>
                <a:off x="6625309" y="2373382"/>
                <a:ext cx="125280" cy="417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77F91F-37BE-544F-BC86-A6056BC954A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616309" y="2364742"/>
                  <a:ext cx="14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A2C4D2D-BFDA-1F7B-22F2-50D29DE1938C}"/>
                    </a:ext>
                  </a:extLst>
                </p14:cNvPr>
                <p14:cNvContentPartPr/>
                <p14:nvPr/>
              </p14:nvContentPartPr>
              <p14:xfrm>
                <a:off x="6750589" y="2496142"/>
                <a:ext cx="76680" cy="68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A2C4D2D-BFDA-1F7B-22F2-50D29DE1938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741589" y="2487142"/>
                  <a:ext cx="94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DDA5C00-CD8D-299D-618F-25871DE4B806}"/>
                    </a:ext>
                  </a:extLst>
                </p14:cNvPr>
                <p14:cNvContentPartPr/>
                <p14:nvPr/>
              </p14:nvContentPartPr>
              <p14:xfrm>
                <a:off x="6853189" y="2456542"/>
                <a:ext cx="70920" cy="120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DDA5C00-CD8D-299D-618F-25871DE4B80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44549" y="2447902"/>
                  <a:ext cx="88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DF7F5E-A591-F7D8-648C-22458C1E64C8}"/>
                    </a:ext>
                  </a:extLst>
                </p14:cNvPr>
                <p14:cNvContentPartPr/>
                <p14:nvPr/>
              </p14:nvContentPartPr>
              <p14:xfrm>
                <a:off x="7022389" y="2501182"/>
                <a:ext cx="34560" cy="1829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DF7F5E-A591-F7D8-648C-22458C1E64C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013749" y="2492182"/>
                  <a:ext cx="52200" cy="18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FA8755E-FE9C-57B9-7978-53BD8630940F}"/>
                    </a:ext>
                  </a:extLst>
                </p14:cNvPr>
                <p14:cNvContentPartPr/>
                <p14:nvPr/>
              </p14:nvContentPartPr>
              <p14:xfrm>
                <a:off x="6371869" y="4276702"/>
                <a:ext cx="9000" cy="15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FA8755E-FE9C-57B9-7978-53BD8630940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362869" y="4268062"/>
                  <a:ext cx="2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8D36D7B-FEE8-4D0D-D14E-35E6DFD6EBDD}"/>
                    </a:ext>
                  </a:extLst>
                </p14:cNvPr>
                <p14:cNvContentPartPr/>
                <p14:nvPr/>
              </p14:nvContentPartPr>
              <p14:xfrm>
                <a:off x="6362869" y="4258702"/>
                <a:ext cx="19080" cy="205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8D36D7B-FEE8-4D0D-D14E-35E6DFD6EBD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354229" y="4250062"/>
                  <a:ext cx="36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6DD62A7-8975-E692-5D4E-AEDE05D54EA3}"/>
                    </a:ext>
                  </a:extLst>
                </p14:cNvPr>
                <p14:cNvContentPartPr/>
                <p14:nvPr/>
              </p14:nvContentPartPr>
              <p14:xfrm>
                <a:off x="5720989" y="4270222"/>
                <a:ext cx="5400" cy="231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6DD62A7-8975-E692-5D4E-AEDE05D54EA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712349" y="4261582"/>
                  <a:ext cx="23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3E20654-1302-A720-30B5-2F5A86180E32}"/>
                    </a:ext>
                  </a:extLst>
                </p14:cNvPr>
                <p14:cNvContentPartPr/>
                <p14:nvPr/>
              </p14:nvContentPartPr>
              <p14:xfrm>
                <a:off x="5913229" y="3183382"/>
                <a:ext cx="57240" cy="1407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3E20654-1302-A720-30B5-2F5A86180E3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904589" y="3174382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6861E65-2C13-EEEA-C8D3-BCD8027EC915}"/>
                    </a:ext>
                  </a:extLst>
                </p14:cNvPr>
                <p14:cNvContentPartPr/>
                <p14:nvPr/>
              </p14:nvContentPartPr>
              <p14:xfrm>
                <a:off x="5959669" y="3249982"/>
                <a:ext cx="9000" cy="1126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6861E65-2C13-EEEA-C8D3-BCD8027EC91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950669" y="3241342"/>
                  <a:ext cx="2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5B9148D-D738-C4DF-BFEC-49C5C195FCBE}"/>
                    </a:ext>
                  </a:extLst>
                </p14:cNvPr>
                <p14:cNvContentPartPr/>
                <p14:nvPr/>
              </p14:nvContentPartPr>
              <p14:xfrm>
                <a:off x="6029869" y="3164302"/>
                <a:ext cx="120960" cy="198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5B9148D-D738-C4DF-BFEC-49C5C195FCB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020869" y="3155662"/>
                  <a:ext cx="13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7B08FB8-09EC-5409-DC27-69FA6D3ED7D8}"/>
                    </a:ext>
                  </a:extLst>
                </p14:cNvPr>
                <p14:cNvContentPartPr/>
                <p14:nvPr/>
              </p14:nvContentPartPr>
              <p14:xfrm>
                <a:off x="6087829" y="3137662"/>
                <a:ext cx="130680" cy="40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7B08FB8-09EC-5409-DC27-69FA6D3ED7D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079189" y="3128662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5089C5A-3C07-79E1-697F-948B3659B399}"/>
                    </a:ext>
                  </a:extLst>
                </p14:cNvPr>
                <p14:cNvContentPartPr/>
                <p14:nvPr/>
              </p14:nvContentPartPr>
              <p14:xfrm>
                <a:off x="4989829" y="4906702"/>
                <a:ext cx="70200" cy="245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5089C5A-3C07-79E1-697F-948B3659B39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980829" y="4898062"/>
                  <a:ext cx="8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76EFDB1-A513-9CFA-6EFD-3DF335BFF806}"/>
                    </a:ext>
                  </a:extLst>
                </p14:cNvPr>
                <p14:cNvContentPartPr/>
                <p14:nvPr/>
              </p14:nvContentPartPr>
              <p14:xfrm>
                <a:off x="4937269" y="5007502"/>
                <a:ext cx="110160" cy="136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76EFDB1-A513-9CFA-6EFD-3DF335BFF80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928629" y="4998502"/>
                  <a:ext cx="12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1C65C90-0056-9DDF-FCE3-669BC3FAFCC1}"/>
                    </a:ext>
                  </a:extLst>
                </p14:cNvPr>
                <p14:cNvContentPartPr/>
                <p14:nvPr/>
              </p14:nvContentPartPr>
              <p14:xfrm>
                <a:off x="5158669" y="4848382"/>
                <a:ext cx="75960" cy="250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1C65C90-0056-9DDF-FCE3-669BC3FAFCC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149669" y="4839742"/>
                  <a:ext cx="93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8AB7BF6-2ED9-763B-F1BA-4592ACDD05AB}"/>
                    </a:ext>
                  </a:extLst>
                </p14:cNvPr>
                <p14:cNvContentPartPr/>
                <p14:nvPr/>
              </p14:nvContentPartPr>
              <p14:xfrm>
                <a:off x="5341909" y="4882942"/>
                <a:ext cx="24840" cy="1609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8AB7BF6-2ED9-763B-F1BA-4592ACDD05A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332909" y="4874302"/>
                  <a:ext cx="42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82BE7AE0-367A-0D8A-3C82-AE36A3AB123E}"/>
                    </a:ext>
                  </a:extLst>
                </p14:cNvPr>
                <p14:cNvContentPartPr/>
                <p14:nvPr/>
              </p14:nvContentPartPr>
              <p14:xfrm>
                <a:off x="5297629" y="5015062"/>
                <a:ext cx="137520" cy="38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82BE7AE0-367A-0D8A-3C82-AE36A3AB123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288629" y="5006422"/>
                  <a:ext cx="155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0A29483-7D92-5AD6-6A5B-8756F4863116}"/>
                    </a:ext>
                  </a:extLst>
                </p14:cNvPr>
                <p14:cNvContentPartPr/>
                <p14:nvPr/>
              </p14:nvContentPartPr>
              <p14:xfrm>
                <a:off x="5288629" y="4859902"/>
                <a:ext cx="336240" cy="432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0A29483-7D92-5AD6-6A5B-8756F486311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79989" y="4850902"/>
                  <a:ext cx="353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AF903DD-EA54-1124-79CC-9D3F67E27158}"/>
                    </a:ext>
                  </a:extLst>
                </p14:cNvPr>
                <p14:cNvContentPartPr/>
                <p14:nvPr/>
              </p14:nvContentPartPr>
              <p14:xfrm>
                <a:off x="5514349" y="4952782"/>
                <a:ext cx="99000" cy="435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AF903DD-EA54-1124-79CC-9D3F67E2715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505349" y="4943782"/>
                  <a:ext cx="116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8F68345-BAF6-25A1-BBA2-05F11C34A843}"/>
                    </a:ext>
                  </a:extLst>
                </p14:cNvPr>
                <p14:cNvContentPartPr/>
                <p14:nvPr/>
              </p14:nvContentPartPr>
              <p14:xfrm>
                <a:off x="5461069" y="4762342"/>
                <a:ext cx="45720" cy="396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8F68345-BAF6-25A1-BBA2-05F11C34A84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52429" y="4753702"/>
                  <a:ext cx="6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7A98173-8437-7F01-99A1-25E27BDF22B3}"/>
                    </a:ext>
                  </a:extLst>
                </p14:cNvPr>
                <p14:cNvContentPartPr/>
                <p14:nvPr/>
              </p14:nvContentPartPr>
              <p14:xfrm>
                <a:off x="5697949" y="4536982"/>
                <a:ext cx="193680" cy="7077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7A98173-8437-7F01-99A1-25E27BDF22B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688949" y="4528342"/>
                  <a:ext cx="21132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BE0CC8D-2B09-ABA9-40F3-DABC8040D99B}"/>
                    </a:ext>
                  </a:extLst>
                </p14:cNvPr>
                <p14:cNvContentPartPr/>
                <p14:nvPr/>
              </p14:nvContentPartPr>
              <p14:xfrm>
                <a:off x="6435589" y="4368142"/>
                <a:ext cx="165960" cy="177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BE0CC8D-2B09-ABA9-40F3-DABC8040D99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426949" y="4359502"/>
                  <a:ext cx="183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633C1BE-B3EA-F49E-4257-C7FC0C6297B7}"/>
                    </a:ext>
                  </a:extLst>
                </p14:cNvPr>
                <p14:cNvContentPartPr/>
                <p14:nvPr/>
              </p14:nvContentPartPr>
              <p14:xfrm>
                <a:off x="7122469" y="4314142"/>
                <a:ext cx="120240" cy="1166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633C1BE-B3EA-F49E-4257-C7FC0C6297B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113829" y="4305502"/>
                  <a:ext cx="137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BB3BD61-2014-8226-9E41-CD01171DBC28}"/>
                    </a:ext>
                  </a:extLst>
                </p14:cNvPr>
                <p14:cNvContentPartPr/>
                <p14:nvPr/>
              </p14:nvContentPartPr>
              <p14:xfrm>
                <a:off x="7285549" y="4254022"/>
                <a:ext cx="99720" cy="1195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BB3BD61-2014-8226-9E41-CD01171DBC2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276909" y="4245382"/>
                  <a:ext cx="117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5A5CEEB-6170-F48D-83D7-9950EFCDA52C}"/>
                    </a:ext>
                  </a:extLst>
                </p14:cNvPr>
                <p14:cNvContentPartPr/>
                <p14:nvPr/>
              </p14:nvContentPartPr>
              <p14:xfrm>
                <a:off x="7281949" y="4422502"/>
                <a:ext cx="93600" cy="18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5A5CEEB-6170-F48D-83D7-9950EFCDA52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273309" y="4413502"/>
                  <a:ext cx="11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4B2BE5E-CC23-1E93-2A74-05F026BADDAD}"/>
                    </a:ext>
                  </a:extLst>
                </p14:cNvPr>
                <p14:cNvContentPartPr/>
                <p14:nvPr/>
              </p14:nvContentPartPr>
              <p14:xfrm>
                <a:off x="7535029" y="4254022"/>
                <a:ext cx="6120" cy="139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4B2BE5E-CC23-1E93-2A74-05F026BADDAD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526029" y="4245382"/>
                  <a:ext cx="23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1A04F02-4B6A-2862-5C8A-71E143BE03F7}"/>
                    </a:ext>
                  </a:extLst>
                </p14:cNvPr>
                <p14:cNvContentPartPr/>
                <p14:nvPr/>
              </p14:nvContentPartPr>
              <p14:xfrm>
                <a:off x="7466629" y="4387222"/>
                <a:ext cx="145440" cy="298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1A04F02-4B6A-2862-5C8A-71E143BE03F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457989" y="4378582"/>
                  <a:ext cx="16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0A98A9E-75EC-9C8E-D694-95C98406796C}"/>
                    </a:ext>
                  </a:extLst>
                </p14:cNvPr>
                <p14:cNvContentPartPr/>
                <p14:nvPr/>
              </p14:nvContentPartPr>
              <p14:xfrm>
                <a:off x="7472389" y="4226302"/>
                <a:ext cx="75600" cy="64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0A98A9E-75EC-9C8E-D694-95C98406796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463389" y="4217302"/>
                  <a:ext cx="9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7E33D10-BB9D-4EA5-01BC-8607E0796226}"/>
                    </a:ext>
                  </a:extLst>
                </p14:cNvPr>
                <p14:cNvContentPartPr/>
                <p14:nvPr/>
              </p14:nvContentPartPr>
              <p14:xfrm>
                <a:off x="7635829" y="4193902"/>
                <a:ext cx="138240" cy="146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7E33D10-BB9D-4EA5-01BC-8607E079622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626829" y="4185262"/>
                  <a:ext cx="155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23736BAD-D39E-F186-3863-3359F3AAC3A1}"/>
                    </a:ext>
                  </a:extLst>
                </p14:cNvPr>
                <p14:cNvContentPartPr/>
                <p14:nvPr/>
              </p14:nvContentPartPr>
              <p14:xfrm>
                <a:off x="7635469" y="4382542"/>
                <a:ext cx="117000" cy="234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23736BAD-D39E-F186-3863-3359F3AAC3A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626469" y="4373902"/>
                  <a:ext cx="13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9F49509-E414-B11D-BCF8-619A4DF247ED}"/>
                    </a:ext>
                  </a:extLst>
                </p14:cNvPr>
                <p14:cNvContentPartPr/>
                <p14:nvPr/>
              </p14:nvContentPartPr>
              <p14:xfrm>
                <a:off x="7822669" y="4173022"/>
                <a:ext cx="98280" cy="1627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9F49509-E414-B11D-BCF8-619A4DF247E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814029" y="4164022"/>
                  <a:ext cx="11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1E62AB0-6EF1-1542-35D9-39C73F83A919}"/>
                    </a:ext>
                  </a:extLst>
                </p14:cNvPr>
                <p14:cNvContentPartPr/>
                <p14:nvPr/>
              </p14:nvContentPartPr>
              <p14:xfrm>
                <a:off x="7981429" y="4165822"/>
                <a:ext cx="87480" cy="115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1E62AB0-6EF1-1542-35D9-39C73F83A91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972789" y="4157182"/>
                  <a:ext cx="105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995FD73-6C90-AA3F-097D-3F47506601CD}"/>
                    </a:ext>
                  </a:extLst>
                </p14:cNvPr>
                <p14:cNvContentPartPr/>
                <p14:nvPr/>
              </p14:nvContentPartPr>
              <p14:xfrm>
                <a:off x="8133709" y="4288582"/>
                <a:ext cx="13320" cy="108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995FD73-6C90-AA3F-097D-3F47506601C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125069" y="4279942"/>
                  <a:ext cx="3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41371EF-AF4E-8E62-6E51-3D47345AE217}"/>
                    </a:ext>
                  </a:extLst>
                </p14:cNvPr>
                <p14:cNvContentPartPr/>
                <p14:nvPr/>
              </p14:nvContentPartPr>
              <p14:xfrm>
                <a:off x="8181949" y="4141342"/>
                <a:ext cx="60120" cy="103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41371EF-AF4E-8E62-6E51-3D47345AE21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172949" y="4132342"/>
                  <a:ext cx="7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18971FF-D956-5017-826F-4D24FCF2E3DB}"/>
                    </a:ext>
                  </a:extLst>
                </p14:cNvPr>
                <p14:cNvContentPartPr/>
                <p14:nvPr/>
              </p14:nvContentPartPr>
              <p14:xfrm>
                <a:off x="8244949" y="4133062"/>
                <a:ext cx="110160" cy="1098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18971FF-D956-5017-826F-4D24FCF2E3D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236309" y="412406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6A7510F-CC06-6DC7-E551-573AB278F08C}"/>
                    </a:ext>
                  </a:extLst>
                </p14:cNvPr>
                <p14:cNvContentPartPr/>
                <p14:nvPr/>
              </p14:nvContentPartPr>
              <p14:xfrm>
                <a:off x="8369509" y="4124782"/>
                <a:ext cx="81720" cy="1047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6A7510F-CC06-6DC7-E551-573AB278F08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360509" y="4116142"/>
                  <a:ext cx="99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EEDB729-8AAF-A78C-CD20-98FAE2E9C50D}"/>
                    </a:ext>
                  </a:extLst>
                </p14:cNvPr>
                <p14:cNvContentPartPr/>
                <p14:nvPr/>
              </p14:nvContentPartPr>
              <p14:xfrm>
                <a:off x="7647349" y="1295542"/>
                <a:ext cx="44280" cy="32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EEDB729-8AAF-A78C-CD20-98FAE2E9C50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638349" y="1286902"/>
                  <a:ext cx="6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AAAF008-C11C-9FB4-FE38-EFA66A11BDB4}"/>
                    </a:ext>
                  </a:extLst>
                </p14:cNvPr>
                <p14:cNvContentPartPr/>
                <p14:nvPr/>
              </p14:nvContentPartPr>
              <p14:xfrm>
                <a:off x="9072229" y="1883422"/>
                <a:ext cx="15840" cy="25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AAAF008-C11C-9FB4-FE38-EFA66A11BDB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063589" y="1874422"/>
                  <a:ext cx="33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3DB1F6E-50F0-A088-CE15-FD885A90B2DD}"/>
                    </a:ext>
                  </a:extLst>
                </p14:cNvPr>
                <p14:cNvContentPartPr/>
                <p14:nvPr/>
              </p14:nvContentPartPr>
              <p14:xfrm>
                <a:off x="6309229" y="5177422"/>
                <a:ext cx="92160" cy="1476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3DB1F6E-50F0-A088-CE15-FD885A90B2D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300589" y="5168782"/>
                  <a:ext cx="10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0DF22B6-FD75-9E71-3925-785D84D81106}"/>
                    </a:ext>
                  </a:extLst>
                </p14:cNvPr>
                <p14:cNvContentPartPr/>
                <p14:nvPr/>
              </p14:nvContentPartPr>
              <p14:xfrm>
                <a:off x="6379429" y="5227102"/>
                <a:ext cx="10800" cy="1468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0DF22B6-FD75-9E71-3925-785D84D8110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370789" y="5218462"/>
                  <a:ext cx="28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702CC64-A324-1CBB-31EE-AAD286D899D5}"/>
                    </a:ext>
                  </a:extLst>
                </p14:cNvPr>
                <p14:cNvContentPartPr/>
                <p14:nvPr/>
              </p14:nvContentPartPr>
              <p14:xfrm>
                <a:off x="6440269" y="5143222"/>
                <a:ext cx="316440" cy="169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702CC64-A324-1CBB-31EE-AAD286D899D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431269" y="5134582"/>
                  <a:ext cx="33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6382F62-CF42-8CC3-04DB-7DB1F48E2E16}"/>
                    </a:ext>
                  </a:extLst>
                </p14:cNvPr>
                <p14:cNvContentPartPr/>
                <p14:nvPr/>
              </p14:nvContentPartPr>
              <p14:xfrm>
                <a:off x="6609109" y="5071942"/>
                <a:ext cx="69120" cy="90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6382F62-CF42-8CC3-04DB-7DB1F48E2E1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600469" y="5062942"/>
                  <a:ext cx="86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713B1F8-72E7-3ED2-3B17-1052559A1AC5}"/>
                    </a:ext>
                  </a:extLst>
                </p14:cNvPr>
                <p14:cNvContentPartPr/>
                <p14:nvPr/>
              </p14:nvContentPartPr>
              <p14:xfrm>
                <a:off x="6778309" y="5210542"/>
                <a:ext cx="82800" cy="1184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713B1F8-72E7-3ED2-3B17-1052559A1AC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69669" y="5201902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533608A-D13A-4389-22DB-712526334ED3}"/>
                    </a:ext>
                  </a:extLst>
                </p14:cNvPr>
                <p14:cNvContentPartPr/>
                <p14:nvPr/>
              </p14:nvContentPartPr>
              <p14:xfrm>
                <a:off x="7587949" y="1856062"/>
                <a:ext cx="22680" cy="236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533608A-D13A-4389-22DB-712526334ED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579309" y="1847422"/>
                  <a:ext cx="40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0C2B623-79A0-D96D-6283-3E36C11E049A}"/>
                    </a:ext>
                  </a:extLst>
                </p14:cNvPr>
                <p14:cNvContentPartPr/>
                <p14:nvPr/>
              </p14:nvContentPartPr>
              <p14:xfrm>
                <a:off x="7331989" y="2246662"/>
                <a:ext cx="99000" cy="164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0C2B623-79A0-D96D-6283-3E36C11E049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322989" y="2238022"/>
                  <a:ext cx="116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DA6284-09BB-5DBF-1E0E-35FF6EC4ECF5}"/>
                    </a:ext>
                  </a:extLst>
                </p14:cNvPr>
                <p14:cNvContentPartPr/>
                <p14:nvPr/>
              </p14:nvContentPartPr>
              <p14:xfrm>
                <a:off x="7481749" y="2241982"/>
                <a:ext cx="50040" cy="97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DA6284-09BB-5DBF-1E0E-35FF6EC4ECF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472749" y="2232982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A13CF3-E452-42B8-8527-9161594F8EC2}"/>
                    </a:ext>
                  </a:extLst>
                </p14:cNvPr>
                <p14:cNvContentPartPr/>
                <p14:nvPr/>
              </p14:nvContentPartPr>
              <p14:xfrm>
                <a:off x="7312909" y="1884502"/>
                <a:ext cx="6120" cy="158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A13CF3-E452-42B8-8527-9161594F8EC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304269" y="1875502"/>
                  <a:ext cx="2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4860C57-0696-1B04-8157-80DFF0667F01}"/>
                    </a:ext>
                  </a:extLst>
                </p14:cNvPr>
                <p14:cNvContentPartPr/>
                <p14:nvPr/>
              </p14:nvContentPartPr>
              <p14:xfrm>
                <a:off x="7133269" y="2057662"/>
                <a:ext cx="88560" cy="92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4860C57-0696-1B04-8157-80DFF0667F0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124269" y="2048662"/>
                  <a:ext cx="106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A98C68A-9DE9-8B86-9468-4934FAD71746}"/>
                    </a:ext>
                  </a:extLst>
                </p14:cNvPr>
                <p14:cNvContentPartPr/>
                <p14:nvPr/>
              </p14:nvContentPartPr>
              <p14:xfrm>
                <a:off x="7213909" y="2081422"/>
                <a:ext cx="52560" cy="882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A98C68A-9DE9-8B86-9468-4934FAD7174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204909" y="2072782"/>
                  <a:ext cx="70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CB3BC7D-F923-89BA-24F0-B3D5B6E86335}"/>
                    </a:ext>
                  </a:extLst>
                </p14:cNvPr>
                <p14:cNvContentPartPr/>
                <p14:nvPr/>
              </p14:nvContentPartPr>
              <p14:xfrm>
                <a:off x="7225789" y="2060182"/>
                <a:ext cx="55080" cy="27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CB3BC7D-F923-89BA-24F0-B3D5B6E8633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16789" y="2051542"/>
                  <a:ext cx="72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96FB65B-DC85-95F9-6A45-048F33F4647A}"/>
                    </a:ext>
                  </a:extLst>
                </p14:cNvPr>
                <p14:cNvContentPartPr/>
                <p14:nvPr/>
              </p14:nvContentPartPr>
              <p14:xfrm>
                <a:off x="7286989" y="2155582"/>
                <a:ext cx="11160" cy="15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96FB65B-DC85-95F9-6A45-048F33F4647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278349" y="2146942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D8C66E5-193F-A217-D738-EA6565AD4324}"/>
                    </a:ext>
                  </a:extLst>
                </p14:cNvPr>
                <p14:cNvContentPartPr/>
                <p14:nvPr/>
              </p14:nvContentPartPr>
              <p14:xfrm>
                <a:off x="7586509" y="1815742"/>
                <a:ext cx="9000" cy="2556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D8C66E5-193F-A217-D738-EA6565AD432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577509" y="1806742"/>
                  <a:ext cx="26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A3F8A28-53F1-3C4B-0769-A4484204011C}"/>
                    </a:ext>
                  </a:extLst>
                </p14:cNvPr>
                <p14:cNvContentPartPr/>
                <p14:nvPr/>
              </p14:nvContentPartPr>
              <p14:xfrm>
                <a:off x="9049909" y="1851742"/>
                <a:ext cx="9000" cy="164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A3F8A28-53F1-3C4B-0769-A4484204011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040909" y="1843102"/>
                  <a:ext cx="2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C4A0F52-B8CA-0A00-DECC-CEE70C69C181}"/>
                    </a:ext>
                  </a:extLst>
                </p14:cNvPr>
                <p14:cNvContentPartPr/>
                <p14:nvPr/>
              </p14:nvContentPartPr>
              <p14:xfrm>
                <a:off x="8836789" y="2135062"/>
                <a:ext cx="83160" cy="173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C4A0F52-B8CA-0A00-DECC-CEE70C69C18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828149" y="2126062"/>
                  <a:ext cx="10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B1B15F0-E89D-DF5E-B8F6-A79AD4149CEC}"/>
                    </a:ext>
                  </a:extLst>
                </p14:cNvPr>
                <p14:cNvContentPartPr/>
                <p14:nvPr/>
              </p14:nvContentPartPr>
              <p14:xfrm>
                <a:off x="8948749" y="2153782"/>
                <a:ext cx="80640" cy="127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B1B15F0-E89D-DF5E-B8F6-A79AD4149CE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939749" y="2144782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CF7A4CF-5F3F-3D63-889D-6A83159E20E1}"/>
                    </a:ext>
                  </a:extLst>
                </p14:cNvPr>
                <p14:cNvContentPartPr/>
                <p14:nvPr/>
              </p14:nvContentPartPr>
              <p14:xfrm>
                <a:off x="9035869" y="1746982"/>
                <a:ext cx="43560" cy="3074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CF7A4CF-5F3F-3D63-889D-6A83159E20E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027229" y="1738342"/>
                  <a:ext cx="612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64304E8-11BB-37A7-00F9-84B365099F29}"/>
                    </a:ext>
                  </a:extLst>
                </p14:cNvPr>
                <p14:cNvContentPartPr/>
                <p14:nvPr/>
              </p14:nvContentPartPr>
              <p14:xfrm>
                <a:off x="7588309" y="1323622"/>
                <a:ext cx="720" cy="25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64304E8-11BB-37A7-00F9-84B365099F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79669" y="1314622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68CD750-0BD5-0771-AD17-E4E16101C6B4}"/>
                    </a:ext>
                  </a:extLst>
                </p14:cNvPr>
                <p14:cNvContentPartPr/>
                <p14:nvPr/>
              </p14:nvContentPartPr>
              <p14:xfrm>
                <a:off x="9174109" y="588862"/>
                <a:ext cx="16200" cy="11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68CD750-0BD5-0771-AD17-E4E16101C6B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165109" y="579862"/>
                  <a:ext cx="3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A5E82C3-BDD0-EA10-115F-EA049C78A595}"/>
                    </a:ext>
                  </a:extLst>
                </p14:cNvPr>
                <p14:cNvContentPartPr/>
                <p14:nvPr/>
              </p14:nvContentPartPr>
              <p14:xfrm>
                <a:off x="8959909" y="541702"/>
                <a:ext cx="1533960" cy="56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A5E82C3-BDD0-EA10-115F-EA049C78A59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950909" y="533062"/>
                  <a:ext cx="1551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49BDE26-55A6-4339-C4DF-281B2A0ACD7C}"/>
                    </a:ext>
                  </a:extLst>
                </p14:cNvPr>
                <p14:cNvContentPartPr/>
                <p14:nvPr/>
              </p14:nvContentPartPr>
              <p14:xfrm>
                <a:off x="8940469" y="647542"/>
                <a:ext cx="7560" cy="72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49BDE26-55A6-4339-C4DF-281B2A0ACD7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931469" y="638902"/>
                  <a:ext cx="25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C490C58-1258-BF50-D72F-9D21567AFCAB}"/>
                    </a:ext>
                  </a:extLst>
                </p14:cNvPr>
                <p14:cNvContentPartPr/>
                <p14:nvPr/>
              </p14:nvContentPartPr>
              <p14:xfrm>
                <a:off x="8904829" y="592822"/>
                <a:ext cx="16560" cy="320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C490C58-1258-BF50-D72F-9D21567AFCA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895829" y="584182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67A27C4-AA3D-0551-DBBD-E2572A8E1622}"/>
                    </a:ext>
                  </a:extLst>
                </p14:cNvPr>
                <p14:cNvContentPartPr/>
                <p14:nvPr/>
              </p14:nvContentPartPr>
              <p14:xfrm>
                <a:off x="8926069" y="578062"/>
                <a:ext cx="12240" cy="34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67A27C4-AA3D-0551-DBBD-E2572A8E162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917069" y="569062"/>
                  <a:ext cx="2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2739A57-962B-4DB5-56AD-D86D84FC0663}"/>
                    </a:ext>
                  </a:extLst>
                </p14:cNvPr>
                <p14:cNvContentPartPr/>
                <p14:nvPr/>
              </p14:nvContentPartPr>
              <p14:xfrm>
                <a:off x="8944429" y="579502"/>
                <a:ext cx="34920" cy="198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2739A57-962B-4DB5-56AD-D86D84FC066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935789" y="570502"/>
                  <a:ext cx="52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1B6DC18-EDD7-FB70-FE36-A1F85C742321}"/>
                    </a:ext>
                  </a:extLst>
                </p14:cNvPr>
                <p14:cNvContentPartPr/>
                <p14:nvPr/>
              </p14:nvContentPartPr>
              <p14:xfrm>
                <a:off x="10418269" y="557182"/>
                <a:ext cx="26640" cy="183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1B6DC18-EDD7-FB70-FE36-A1F85C74232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409269" y="548542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7D76F2C-09E3-A2D4-FA1A-9D01FA77C7B2}"/>
                    </a:ext>
                  </a:extLst>
                </p14:cNvPr>
                <p14:cNvContentPartPr/>
                <p14:nvPr/>
              </p14:nvContentPartPr>
              <p14:xfrm>
                <a:off x="9030829" y="633142"/>
                <a:ext cx="15480" cy="31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7D76F2C-09E3-A2D4-FA1A-9D01FA77C7B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021829" y="624142"/>
                  <a:ext cx="3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C3D2530-FEBF-A257-22BF-B6E6C5B03B31}"/>
                    </a:ext>
                  </a:extLst>
                </p14:cNvPr>
                <p14:cNvContentPartPr/>
                <p14:nvPr/>
              </p14:nvContentPartPr>
              <p14:xfrm>
                <a:off x="9173029" y="651142"/>
                <a:ext cx="115920" cy="29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C3D2530-FEBF-A257-22BF-B6E6C5B03B3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164389" y="642502"/>
                  <a:ext cx="13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7247CAA-81FC-00B4-9EC0-1CFD973EF3ED}"/>
                    </a:ext>
                  </a:extLst>
                </p14:cNvPr>
                <p14:cNvContentPartPr/>
                <p14:nvPr/>
              </p14:nvContentPartPr>
              <p14:xfrm>
                <a:off x="10481269" y="534142"/>
                <a:ext cx="25560" cy="20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7247CAA-81FC-00B4-9EC0-1CFD973EF3E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472269" y="525142"/>
                  <a:ext cx="4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67DEA2C-A667-72A0-1BA4-4962F5543AB9}"/>
                    </a:ext>
                  </a:extLst>
                </p14:cNvPr>
                <p14:cNvContentPartPr/>
                <p14:nvPr/>
              </p14:nvContentPartPr>
              <p14:xfrm>
                <a:off x="8780269" y="693982"/>
                <a:ext cx="6120" cy="3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67DEA2C-A667-72A0-1BA4-4962F5543A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71629" y="685342"/>
                  <a:ext cx="23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0430AB3-BF9F-8118-167B-F992706FD75F}"/>
                    </a:ext>
                  </a:extLst>
                </p14:cNvPr>
                <p14:cNvContentPartPr/>
                <p14:nvPr/>
              </p14:nvContentPartPr>
              <p14:xfrm>
                <a:off x="8397589" y="915022"/>
                <a:ext cx="279360" cy="446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0430AB3-BF9F-8118-167B-F992706FD75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88949" y="906022"/>
                  <a:ext cx="297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FC9139A-1083-E03F-BC2D-E5DAF098FAB7}"/>
                    </a:ext>
                  </a:extLst>
                </p14:cNvPr>
                <p14:cNvContentPartPr/>
                <p14:nvPr/>
              </p14:nvContentPartPr>
              <p14:xfrm>
                <a:off x="8672269" y="768142"/>
                <a:ext cx="7560" cy="1695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FC9139A-1083-E03F-BC2D-E5DAF098FAB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663269" y="759142"/>
                  <a:ext cx="25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C98BAF9-02FA-3E35-92C8-63147FB605A6}"/>
                    </a:ext>
                  </a:extLst>
                </p14:cNvPr>
                <p14:cNvContentPartPr/>
                <p14:nvPr/>
              </p14:nvContentPartPr>
              <p14:xfrm>
                <a:off x="8725549" y="749062"/>
                <a:ext cx="83880" cy="1123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C98BAF9-02FA-3E35-92C8-63147FB605A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716909" y="740422"/>
                  <a:ext cx="101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44B2972-D5C6-ACE4-A30E-36F51E0B51C6}"/>
                    </a:ext>
                  </a:extLst>
                </p14:cNvPr>
                <p14:cNvContentPartPr/>
                <p14:nvPr/>
              </p14:nvContentPartPr>
              <p14:xfrm>
                <a:off x="8735629" y="729622"/>
                <a:ext cx="106560" cy="1155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44B2972-D5C6-ACE4-A30E-36F51E0B51C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726629" y="720622"/>
                  <a:ext cx="12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E404381-44A9-64E3-4885-10D15F47810C}"/>
                    </a:ext>
                  </a:extLst>
                </p14:cNvPr>
                <p14:cNvContentPartPr/>
                <p14:nvPr/>
              </p14:nvContentPartPr>
              <p14:xfrm>
                <a:off x="8869549" y="747262"/>
                <a:ext cx="55440" cy="1008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E404381-44A9-64E3-4885-10D15F47810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860909" y="738622"/>
                  <a:ext cx="73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3FB78CE-CB23-DB53-ACF7-3576F65879DD}"/>
                    </a:ext>
                  </a:extLst>
                </p14:cNvPr>
                <p14:cNvContentPartPr/>
                <p14:nvPr/>
              </p14:nvContentPartPr>
              <p14:xfrm>
                <a:off x="8438629" y="998182"/>
                <a:ext cx="69120" cy="1216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3FB78CE-CB23-DB53-ACF7-3576F65879D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429629" y="989182"/>
                  <a:ext cx="86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57680BF-3BA7-F834-F1F8-B89C148DA652}"/>
                    </a:ext>
                  </a:extLst>
                </p14:cNvPr>
                <p14:cNvContentPartPr/>
                <p14:nvPr/>
              </p14:nvContentPartPr>
              <p14:xfrm>
                <a:off x="8427469" y="970102"/>
                <a:ext cx="140040" cy="1512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57680BF-3BA7-F834-F1F8-B89C148DA65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418829" y="961102"/>
                  <a:ext cx="15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5278FFF-AD3C-8D6C-2A1E-442FDCB1F660}"/>
                    </a:ext>
                  </a:extLst>
                </p14:cNvPr>
                <p14:cNvContentPartPr/>
                <p14:nvPr/>
              </p14:nvContentPartPr>
              <p14:xfrm>
                <a:off x="8576509" y="999982"/>
                <a:ext cx="97200" cy="135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5278FFF-AD3C-8D6C-2A1E-442FDCB1F66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567869" y="991342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09D78BF-824F-58DB-3706-916213ADA98F}"/>
                    </a:ext>
                  </a:extLst>
                </p14:cNvPr>
                <p14:cNvContentPartPr/>
                <p14:nvPr/>
              </p14:nvContentPartPr>
              <p14:xfrm>
                <a:off x="8901229" y="972262"/>
                <a:ext cx="398160" cy="151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09D78BF-824F-58DB-3706-916213ADA98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892229" y="963262"/>
                  <a:ext cx="41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8BDF957-796F-4BF8-7C68-1516884BEBFB}"/>
                    </a:ext>
                  </a:extLst>
                </p14:cNvPr>
                <p14:cNvContentPartPr/>
                <p14:nvPr/>
              </p14:nvContentPartPr>
              <p14:xfrm>
                <a:off x="8718709" y="884782"/>
                <a:ext cx="304200" cy="1875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8BDF957-796F-4BF8-7C68-1516884BEBFB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709709" y="876142"/>
                  <a:ext cx="321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7C81326-DCB7-02FA-3376-FECAEE2FFBD6}"/>
                    </a:ext>
                  </a:extLst>
                </p14:cNvPr>
                <p14:cNvContentPartPr/>
                <p14:nvPr/>
              </p14:nvContentPartPr>
              <p14:xfrm>
                <a:off x="9398389" y="861742"/>
                <a:ext cx="158400" cy="197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7C81326-DCB7-02FA-3376-FECAEE2FFBD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389389" y="853102"/>
                  <a:ext cx="176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1CFAF2DB-488A-491B-75A6-8B33EF1E87CB}"/>
                    </a:ext>
                  </a:extLst>
                </p14:cNvPr>
                <p14:cNvContentPartPr/>
                <p14:nvPr/>
              </p14:nvContentPartPr>
              <p14:xfrm>
                <a:off x="9603589" y="751942"/>
                <a:ext cx="37440" cy="242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1CFAF2DB-488A-491B-75A6-8B33EF1E87C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594589" y="742942"/>
                  <a:ext cx="55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D62F83D-9A1F-6434-039D-839BD88EAD67}"/>
                    </a:ext>
                  </a:extLst>
                </p14:cNvPr>
                <p14:cNvContentPartPr/>
                <p14:nvPr/>
              </p14:nvContentPartPr>
              <p14:xfrm>
                <a:off x="9680989" y="900982"/>
                <a:ext cx="86400" cy="1054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D62F83D-9A1F-6434-039D-839BD88EAD6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671989" y="891982"/>
                  <a:ext cx="10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1B06281-B8C5-D246-71EC-975B36D73462}"/>
                    </a:ext>
                  </a:extLst>
                </p14:cNvPr>
                <p14:cNvContentPartPr/>
                <p14:nvPr/>
              </p14:nvContentPartPr>
              <p14:xfrm>
                <a:off x="9845149" y="902062"/>
                <a:ext cx="132480" cy="2404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1B06281-B8C5-D246-71EC-975B36D7346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9836149" y="893062"/>
                  <a:ext cx="150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62071C1-7C32-3335-AB9A-3963B21FDCAF}"/>
                    </a:ext>
                  </a:extLst>
                </p14:cNvPr>
                <p14:cNvContentPartPr/>
                <p14:nvPr/>
              </p14:nvContentPartPr>
              <p14:xfrm>
                <a:off x="10025149" y="876142"/>
                <a:ext cx="194040" cy="1245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62071C1-7C32-3335-AB9A-3963B21FDCA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016509" y="867142"/>
                  <a:ext cx="211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34AEE6B-677C-79EF-4D6A-B6C21E0500D2}"/>
                    </a:ext>
                  </a:extLst>
                </p14:cNvPr>
                <p14:cNvContentPartPr/>
                <p14:nvPr/>
              </p14:nvContentPartPr>
              <p14:xfrm>
                <a:off x="6840229" y="1688302"/>
                <a:ext cx="55080" cy="601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34AEE6B-677C-79EF-4D6A-B6C21E0500D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831589" y="1679302"/>
                  <a:ext cx="72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59252FC-4638-8716-2714-288D87534511}"/>
                    </a:ext>
                  </a:extLst>
                </p14:cNvPr>
                <p14:cNvContentPartPr/>
                <p14:nvPr/>
              </p14:nvContentPartPr>
              <p14:xfrm>
                <a:off x="7018429" y="1469422"/>
                <a:ext cx="247680" cy="1623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59252FC-4638-8716-2714-288D8753451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009429" y="1460782"/>
                  <a:ext cx="26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7ADD5C9-3CEA-C567-30F5-63C2FF9C16FA}"/>
                    </a:ext>
                  </a:extLst>
                </p14:cNvPr>
                <p14:cNvContentPartPr/>
                <p14:nvPr/>
              </p14:nvContentPartPr>
              <p14:xfrm>
                <a:off x="7408309" y="1314262"/>
                <a:ext cx="146160" cy="828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7ADD5C9-3CEA-C567-30F5-63C2FF9C16F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399669" y="1305262"/>
                  <a:ext cx="163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D7EDC66-879B-F0A4-37D2-1A789DCB1354}"/>
                    </a:ext>
                  </a:extLst>
                </p14:cNvPr>
                <p14:cNvContentPartPr/>
                <p14:nvPr/>
              </p14:nvContentPartPr>
              <p14:xfrm>
                <a:off x="6388429" y="1683622"/>
                <a:ext cx="219240" cy="64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D7EDC66-879B-F0A4-37D2-1A789DCB135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379429" y="1674982"/>
                  <a:ext cx="23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C4C8A8A-E93C-9EF5-D4AE-DCB23F615689}"/>
                    </a:ext>
                  </a:extLst>
                </p14:cNvPr>
                <p14:cNvContentPartPr/>
                <p14:nvPr/>
              </p14:nvContentPartPr>
              <p14:xfrm>
                <a:off x="6592189" y="1629982"/>
                <a:ext cx="70200" cy="2048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C4C8A8A-E93C-9EF5-D4AE-DCB23F61568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583189" y="1620982"/>
                  <a:ext cx="87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A343F3-7927-C24C-341C-06690BECC4D4}"/>
                    </a:ext>
                  </a:extLst>
                </p14:cNvPr>
                <p14:cNvContentPartPr/>
                <p14:nvPr/>
              </p14:nvContentPartPr>
              <p14:xfrm>
                <a:off x="5189269" y="1714942"/>
                <a:ext cx="78480" cy="2584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A343F3-7927-C24C-341C-06690BECC4D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180269" y="1706302"/>
                  <a:ext cx="96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A86D9EE-BF10-896F-A1FE-60025F90EE06}"/>
                    </a:ext>
                  </a:extLst>
                </p14:cNvPr>
                <p14:cNvContentPartPr/>
                <p14:nvPr/>
              </p14:nvContentPartPr>
              <p14:xfrm>
                <a:off x="5323909" y="1658062"/>
                <a:ext cx="255600" cy="1530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A86D9EE-BF10-896F-A1FE-60025F90EE0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314909" y="1649062"/>
                  <a:ext cx="273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FC89289-0C32-C92F-8DA7-F2E2ED05B66F}"/>
                    </a:ext>
                  </a:extLst>
                </p14:cNvPr>
                <p14:cNvContentPartPr/>
                <p14:nvPr/>
              </p14:nvContentPartPr>
              <p14:xfrm>
                <a:off x="5592829" y="1500022"/>
                <a:ext cx="84960" cy="1908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FC89289-0C32-C92F-8DA7-F2E2ED05B66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584189" y="1491022"/>
                  <a:ext cx="102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57ABA56-B908-191C-5959-5F8B511490E6}"/>
                    </a:ext>
                  </a:extLst>
                </p14:cNvPr>
                <p14:cNvContentPartPr/>
                <p14:nvPr/>
              </p14:nvContentPartPr>
              <p14:xfrm>
                <a:off x="5506069" y="1512262"/>
                <a:ext cx="13320" cy="198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57ABA56-B908-191C-5959-5F8B511490E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497069" y="1503622"/>
                  <a:ext cx="30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B5741A0-DF9B-6368-EB60-0D880D8E4B85}"/>
                    </a:ext>
                  </a:extLst>
                </p14:cNvPr>
                <p14:cNvContentPartPr/>
                <p14:nvPr/>
              </p14:nvContentPartPr>
              <p14:xfrm>
                <a:off x="5795509" y="1545742"/>
                <a:ext cx="172440" cy="1018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B5741A0-DF9B-6368-EB60-0D880D8E4B8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86869" y="1536742"/>
                  <a:ext cx="19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CCA3C09-1116-C5E0-6590-4CB97C140B71}"/>
                    </a:ext>
                  </a:extLst>
                </p14:cNvPr>
                <p14:cNvContentPartPr/>
                <p14:nvPr/>
              </p14:nvContentPartPr>
              <p14:xfrm>
                <a:off x="5063989" y="2018062"/>
                <a:ext cx="250560" cy="236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CCA3C09-1116-C5E0-6590-4CB97C140B7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054989" y="2009422"/>
                  <a:ext cx="268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26A126E1-E8F5-E614-431C-E9CDAB48ABC1}"/>
                    </a:ext>
                  </a:extLst>
                </p14:cNvPr>
                <p14:cNvContentPartPr/>
                <p14:nvPr/>
              </p14:nvContentPartPr>
              <p14:xfrm>
                <a:off x="5416069" y="1961902"/>
                <a:ext cx="164520" cy="1612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26A126E1-E8F5-E614-431C-E9CDAB48ABC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407429" y="1952902"/>
                  <a:ext cx="182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9ECC058-58B7-949C-8EB7-4F2876037DFD}"/>
                    </a:ext>
                  </a:extLst>
                </p14:cNvPr>
                <p14:cNvContentPartPr/>
                <p14:nvPr/>
              </p14:nvContentPartPr>
              <p14:xfrm>
                <a:off x="5607229" y="1849222"/>
                <a:ext cx="143280" cy="212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9ECC058-58B7-949C-8EB7-4F2876037DF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598589" y="1840582"/>
                  <a:ext cx="160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FE470CD-5969-4061-9CDD-DC0AAAFCDC55}"/>
                    </a:ext>
                  </a:extLst>
                </p14:cNvPr>
                <p14:cNvContentPartPr/>
                <p14:nvPr/>
              </p14:nvContentPartPr>
              <p14:xfrm>
                <a:off x="5720989" y="1844542"/>
                <a:ext cx="18360" cy="234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FE470CD-5969-4061-9CDD-DC0AAAFCDC5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712349" y="183590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E63D59D-8E54-B15F-4366-54141A548565}"/>
                    </a:ext>
                  </a:extLst>
                </p14:cNvPr>
                <p14:cNvContentPartPr/>
                <p14:nvPr/>
              </p14:nvContentPartPr>
              <p14:xfrm>
                <a:off x="5802349" y="1867942"/>
                <a:ext cx="88200" cy="114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E63D59D-8E54-B15F-4366-54141A54856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793709" y="1858942"/>
                  <a:ext cx="105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837FE38-F16C-D6FC-532C-36CB1101EAD4}"/>
                    </a:ext>
                  </a:extLst>
                </p14:cNvPr>
                <p14:cNvContentPartPr/>
                <p14:nvPr/>
              </p14:nvContentPartPr>
              <p14:xfrm>
                <a:off x="5907469" y="1669222"/>
                <a:ext cx="186840" cy="2761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837FE38-F16C-D6FC-532C-36CB1101EAD4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898469" y="1660582"/>
                  <a:ext cx="204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580FE96-EC90-6D77-5091-4B477F1ABE89}"/>
                    </a:ext>
                  </a:extLst>
                </p14:cNvPr>
                <p14:cNvContentPartPr/>
                <p14:nvPr/>
              </p14:nvContentPartPr>
              <p14:xfrm>
                <a:off x="5497789" y="2213182"/>
                <a:ext cx="109800" cy="1339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580FE96-EC90-6D77-5091-4B477F1ABE8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488789" y="2204182"/>
                  <a:ext cx="127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178106A-C63D-26AF-7B77-3FB206E855F1}"/>
                    </a:ext>
                  </a:extLst>
                </p14:cNvPr>
                <p14:cNvContentPartPr/>
                <p14:nvPr/>
              </p14:nvContentPartPr>
              <p14:xfrm>
                <a:off x="5642149" y="2145502"/>
                <a:ext cx="93600" cy="1674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178106A-C63D-26AF-7B77-3FB206E855F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633509" y="2136502"/>
                  <a:ext cx="111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6252B1E4-2917-B586-578F-D8BF1614D7B9}"/>
                    </a:ext>
                  </a:extLst>
                </p14:cNvPr>
                <p14:cNvContentPartPr/>
                <p14:nvPr/>
              </p14:nvContentPartPr>
              <p14:xfrm>
                <a:off x="5755549" y="2106262"/>
                <a:ext cx="123120" cy="1411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6252B1E4-2917-B586-578F-D8BF1614D7B9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746909" y="2097262"/>
                  <a:ext cx="14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E206121-9B70-5502-9AEC-B2998F6A5126}"/>
                    </a:ext>
                  </a:extLst>
                </p14:cNvPr>
                <p14:cNvContentPartPr/>
                <p14:nvPr/>
              </p14:nvContentPartPr>
              <p14:xfrm>
                <a:off x="5924749" y="2060902"/>
                <a:ext cx="73440" cy="147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E206121-9B70-5502-9AEC-B2998F6A512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915749" y="2051902"/>
                  <a:ext cx="91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5693432-67C1-50D0-9907-778D043A8EB5}"/>
                    </a:ext>
                  </a:extLst>
                </p14:cNvPr>
                <p14:cNvContentPartPr/>
                <p14:nvPr/>
              </p14:nvContentPartPr>
              <p14:xfrm>
                <a:off x="10871149" y="1970182"/>
                <a:ext cx="65880" cy="258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5693432-67C1-50D0-9907-778D043A8EB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862149" y="1961182"/>
                  <a:ext cx="83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F8AB4EE-A30E-87BF-49C3-34AC2396B7CF}"/>
                    </a:ext>
                  </a:extLst>
                </p14:cNvPr>
                <p14:cNvContentPartPr/>
                <p14:nvPr/>
              </p14:nvContentPartPr>
              <p14:xfrm>
                <a:off x="11032069" y="2012662"/>
                <a:ext cx="27720" cy="1371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F8AB4EE-A30E-87BF-49C3-34AC2396B7C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023429" y="2004022"/>
                  <a:ext cx="45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A9220B7-BAEC-A597-C078-EFE65FB56692}"/>
                    </a:ext>
                  </a:extLst>
                </p14:cNvPr>
                <p14:cNvContentPartPr/>
                <p14:nvPr/>
              </p14:nvContentPartPr>
              <p14:xfrm>
                <a:off x="10946389" y="1971622"/>
                <a:ext cx="164520" cy="30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A9220B7-BAEC-A597-C078-EFE65FB5669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937749" y="1962622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C554D98-4F3F-5374-7D2A-AF70D3464B65}"/>
                    </a:ext>
                  </a:extLst>
                </p14:cNvPr>
                <p14:cNvContentPartPr/>
                <p14:nvPr/>
              </p14:nvContentPartPr>
              <p14:xfrm>
                <a:off x="11110549" y="1946062"/>
                <a:ext cx="147960" cy="1760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C554D98-4F3F-5374-7D2A-AF70D3464B6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101909" y="1937422"/>
                  <a:ext cx="165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908A54FB-3EDB-389E-93B1-2267DF3E8903}"/>
                    </a:ext>
                  </a:extLst>
                </p14:cNvPr>
                <p14:cNvContentPartPr/>
                <p14:nvPr/>
              </p14:nvContentPartPr>
              <p14:xfrm>
                <a:off x="11316469" y="1972702"/>
                <a:ext cx="13320" cy="1364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908A54FB-3EDB-389E-93B1-2267DF3E890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307829" y="1963702"/>
                  <a:ext cx="30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16C552D-8B00-5EEC-0679-5A1AEFF131A0}"/>
                    </a:ext>
                  </a:extLst>
                </p14:cNvPr>
                <p14:cNvContentPartPr/>
                <p14:nvPr/>
              </p14:nvContentPartPr>
              <p14:xfrm>
                <a:off x="11221429" y="1960102"/>
                <a:ext cx="169560" cy="1681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16C552D-8B00-5EEC-0679-5A1AEFF131A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212789" y="1951462"/>
                  <a:ext cx="187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252F4CC-2350-D0C7-7039-CED2D92408EE}"/>
                    </a:ext>
                  </a:extLst>
                </p14:cNvPr>
                <p14:cNvContentPartPr/>
                <p14:nvPr/>
              </p14:nvContentPartPr>
              <p14:xfrm>
                <a:off x="11517709" y="1959742"/>
                <a:ext cx="11160" cy="1206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252F4CC-2350-D0C7-7039-CED2D92408E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508709" y="1950742"/>
                  <a:ext cx="28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5E3C4FD-FAEE-AAA7-8261-11AC8E509626}"/>
                    </a:ext>
                  </a:extLst>
                </p14:cNvPr>
                <p14:cNvContentPartPr/>
                <p14:nvPr/>
              </p14:nvContentPartPr>
              <p14:xfrm>
                <a:off x="11511949" y="1941022"/>
                <a:ext cx="106200" cy="88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5E3C4FD-FAEE-AAA7-8261-11AC8E50962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503309" y="1932382"/>
                  <a:ext cx="12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854D3F8-FE9C-65AB-28C4-CC041AAE45FC}"/>
                    </a:ext>
                  </a:extLst>
                </p14:cNvPr>
                <p14:cNvContentPartPr/>
                <p14:nvPr/>
              </p14:nvContentPartPr>
              <p14:xfrm>
                <a:off x="11516629" y="2075302"/>
                <a:ext cx="69480" cy="169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854D3F8-FE9C-65AB-28C4-CC041AAE45F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507989" y="2066302"/>
                  <a:ext cx="8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6D565F9-64F3-B2D3-2836-29AC08C527DD}"/>
                    </a:ext>
                  </a:extLst>
                </p14:cNvPr>
                <p14:cNvContentPartPr/>
                <p14:nvPr/>
              </p14:nvContentPartPr>
              <p14:xfrm>
                <a:off x="11598349" y="1995742"/>
                <a:ext cx="250920" cy="928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6D565F9-64F3-B2D3-2836-29AC08C527D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589709" y="1987102"/>
                  <a:ext cx="268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532FD49-0133-6CF8-8C44-FE17B33141AE}"/>
                    </a:ext>
                  </a:extLst>
                </p14:cNvPr>
                <p14:cNvContentPartPr/>
                <p14:nvPr/>
              </p14:nvContentPartPr>
              <p14:xfrm>
                <a:off x="11849629" y="1973062"/>
                <a:ext cx="91800" cy="100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532FD49-0133-6CF8-8C44-FE17B33141A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840989" y="1964422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C37F464-A262-DBCE-F527-6851D478CE5C}"/>
                    </a:ext>
                  </a:extLst>
                </p14:cNvPr>
                <p14:cNvContentPartPr/>
                <p14:nvPr/>
              </p14:nvContentPartPr>
              <p14:xfrm>
                <a:off x="11865469" y="1874062"/>
                <a:ext cx="146880" cy="2574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C37F464-A262-DBCE-F527-6851D478CE5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856829" y="1865062"/>
                  <a:ext cx="164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498FC19-E8BE-79F4-F7E9-BC3AEF598A87}"/>
                    </a:ext>
                  </a:extLst>
                </p14:cNvPr>
                <p14:cNvContentPartPr/>
                <p14:nvPr/>
              </p14:nvContentPartPr>
              <p14:xfrm>
                <a:off x="7672189" y="1627462"/>
                <a:ext cx="30240" cy="7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498FC19-E8BE-79F4-F7E9-BC3AEF598A8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663189" y="1618462"/>
                  <a:ext cx="4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D0767B8-9395-38CD-F982-70300FD3825C}"/>
                    </a:ext>
                  </a:extLst>
                </p14:cNvPr>
                <p14:cNvContentPartPr/>
                <p14:nvPr/>
              </p14:nvContentPartPr>
              <p14:xfrm>
                <a:off x="7605589" y="1313542"/>
                <a:ext cx="73080" cy="298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D0767B8-9395-38CD-F982-70300FD3825C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596589" y="1304902"/>
                  <a:ext cx="90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4B30507-B266-9F46-5CD5-7256A7588AD7}"/>
                    </a:ext>
                  </a:extLst>
                </p14:cNvPr>
                <p14:cNvContentPartPr/>
                <p14:nvPr/>
              </p14:nvContentPartPr>
              <p14:xfrm>
                <a:off x="7714309" y="1324702"/>
                <a:ext cx="42120" cy="79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4B30507-B266-9F46-5CD5-7256A7588AD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705669" y="1315702"/>
                  <a:ext cx="59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7044A86-DA4B-7E78-DE12-D14BBEA2B9F7}"/>
                    </a:ext>
                  </a:extLst>
                </p14:cNvPr>
                <p14:cNvContentPartPr/>
                <p14:nvPr/>
              </p14:nvContentPartPr>
              <p14:xfrm>
                <a:off x="7838869" y="1251262"/>
                <a:ext cx="930240" cy="774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7044A86-DA4B-7E78-DE12-D14BBEA2B9F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829869" y="1242622"/>
                  <a:ext cx="947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B1FD25A-1870-7374-E8D8-B13160DDA515}"/>
                    </a:ext>
                  </a:extLst>
                </p14:cNvPr>
                <p14:cNvContentPartPr/>
                <p14:nvPr/>
              </p14:nvContentPartPr>
              <p14:xfrm>
                <a:off x="8836789" y="1236502"/>
                <a:ext cx="132480" cy="1620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B1FD25A-1870-7374-E8D8-B13160DDA51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827789" y="1227502"/>
                  <a:ext cx="150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451FA94-939A-37F2-52AC-236F0CA634B2}"/>
                    </a:ext>
                  </a:extLst>
                </p14:cNvPr>
                <p14:cNvContentPartPr/>
                <p14:nvPr/>
              </p14:nvContentPartPr>
              <p14:xfrm>
                <a:off x="8937949" y="637102"/>
                <a:ext cx="7200" cy="64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451FA94-939A-37F2-52AC-236F0CA634B2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928949" y="628462"/>
                  <a:ext cx="2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5EA6922-D62D-71AC-7601-34F245C690A5}"/>
                    </a:ext>
                  </a:extLst>
                </p14:cNvPr>
                <p14:cNvContentPartPr/>
                <p14:nvPr/>
              </p14:nvContentPartPr>
              <p14:xfrm>
                <a:off x="8924269" y="785782"/>
                <a:ext cx="26640" cy="2847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5EA6922-D62D-71AC-7601-34F245C690A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915629" y="777142"/>
                  <a:ext cx="44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80553D6-A366-27CD-97A2-678A6D894477}"/>
                    </a:ext>
                  </a:extLst>
                </p14:cNvPr>
                <p14:cNvContentPartPr/>
                <p14:nvPr/>
              </p14:nvContentPartPr>
              <p14:xfrm>
                <a:off x="8963509" y="1132462"/>
                <a:ext cx="23040" cy="1292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80553D6-A366-27CD-97A2-678A6D89447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954869" y="1123822"/>
                  <a:ext cx="40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933F449-7B2F-A18C-C7B0-7348DA523DBD}"/>
                    </a:ext>
                  </a:extLst>
                </p14:cNvPr>
                <p14:cNvContentPartPr/>
                <p14:nvPr/>
              </p14:nvContentPartPr>
              <p14:xfrm>
                <a:off x="9056749" y="578782"/>
                <a:ext cx="192240" cy="6958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933F449-7B2F-A18C-C7B0-7348DA523DBD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048109" y="570142"/>
                  <a:ext cx="20988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E6A22B5-F159-602C-C8F7-6BD58CFEF796}"/>
                    </a:ext>
                  </a:extLst>
                </p14:cNvPr>
                <p14:cNvContentPartPr/>
                <p14:nvPr/>
              </p14:nvContentPartPr>
              <p14:xfrm>
                <a:off x="9331069" y="748342"/>
                <a:ext cx="1187640" cy="2498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E6A22B5-F159-602C-C8F7-6BD58CFEF79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322069" y="739342"/>
                  <a:ext cx="1205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AC398B7-8708-6A4E-9872-9B6C9E262730}"/>
                    </a:ext>
                  </a:extLst>
                </p14:cNvPr>
                <p14:cNvContentPartPr/>
                <p14:nvPr/>
              </p14:nvContentPartPr>
              <p14:xfrm>
                <a:off x="10652269" y="938782"/>
                <a:ext cx="97560" cy="997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AC398B7-8708-6A4E-9872-9B6C9E26273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0643269" y="929782"/>
                  <a:ext cx="11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1757B76-749D-E8FE-FBDC-D3061F30F6CE}"/>
                    </a:ext>
                  </a:extLst>
                </p14:cNvPr>
                <p14:cNvContentPartPr/>
                <p14:nvPr/>
              </p14:nvContentPartPr>
              <p14:xfrm>
                <a:off x="10762429" y="1022662"/>
                <a:ext cx="14760" cy="1324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1757B76-749D-E8FE-FBDC-D3061F30F6CE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0753429" y="1014022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D3378CE-8078-538B-656A-D832EA03BC56}"/>
                    </a:ext>
                  </a:extLst>
                </p14:cNvPr>
                <p14:cNvContentPartPr/>
                <p14:nvPr/>
              </p14:nvContentPartPr>
              <p14:xfrm>
                <a:off x="10881229" y="918982"/>
                <a:ext cx="62280" cy="154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D3378CE-8078-538B-656A-D832EA03BC5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872229" y="909982"/>
                  <a:ext cx="79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11F6484-2617-A9C1-AE9B-494D1E331731}"/>
                    </a:ext>
                  </a:extLst>
                </p14:cNvPr>
                <p14:cNvContentPartPr/>
                <p14:nvPr/>
              </p14:nvContentPartPr>
              <p14:xfrm>
                <a:off x="11064109" y="1025182"/>
                <a:ext cx="136800" cy="252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11F6484-2617-A9C1-AE9B-494D1E331731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055469" y="1016542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C75E1B4D-0E98-70EC-4EE9-8EE40B48428C}"/>
                    </a:ext>
                  </a:extLst>
                </p14:cNvPr>
                <p14:cNvContentPartPr/>
                <p14:nvPr/>
              </p14:nvContentPartPr>
              <p14:xfrm>
                <a:off x="11402149" y="933382"/>
                <a:ext cx="109800" cy="1112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C75E1B4D-0E98-70EC-4EE9-8EE40B48428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1393509" y="924382"/>
                  <a:ext cx="12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33C7D35-C2F5-7157-189B-E613BD40C6FD}"/>
                    </a:ext>
                  </a:extLst>
                </p14:cNvPr>
                <p14:cNvContentPartPr/>
                <p14:nvPr/>
              </p14:nvContentPartPr>
              <p14:xfrm>
                <a:off x="11556229" y="1004662"/>
                <a:ext cx="9000" cy="1274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33C7D35-C2F5-7157-189B-E613BD40C6F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547589" y="995662"/>
                  <a:ext cx="26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128D1BC-A28D-DA14-9EA6-27579F9067E5}"/>
                    </a:ext>
                  </a:extLst>
                </p14:cNvPr>
                <p14:cNvContentPartPr/>
                <p14:nvPr/>
              </p14:nvContentPartPr>
              <p14:xfrm>
                <a:off x="11623189" y="908542"/>
                <a:ext cx="132120" cy="1126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128D1BC-A28D-DA14-9EA6-27579F9067E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614189" y="899902"/>
                  <a:ext cx="149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E923EA5-F7FE-D948-ACEB-C480D685C232}"/>
                    </a:ext>
                  </a:extLst>
                </p14:cNvPr>
                <p14:cNvContentPartPr/>
                <p14:nvPr/>
              </p14:nvContentPartPr>
              <p14:xfrm>
                <a:off x="7536469" y="1242982"/>
                <a:ext cx="31680" cy="243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E923EA5-F7FE-D948-ACEB-C480D685C23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527469" y="1234342"/>
                  <a:ext cx="49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AB6FEAC-DB1F-DDCD-B7F7-29EABB7DA83F}"/>
                    </a:ext>
                  </a:extLst>
                </p14:cNvPr>
                <p14:cNvContentPartPr/>
                <p14:nvPr/>
              </p14:nvContentPartPr>
              <p14:xfrm>
                <a:off x="8980429" y="1141462"/>
                <a:ext cx="48600" cy="1872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AB6FEAC-DB1F-DDCD-B7F7-29EABB7DA83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971429" y="1132462"/>
                  <a:ext cx="66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41E8B06-A503-C140-DA64-184BF981E787}"/>
                    </a:ext>
                  </a:extLst>
                </p14:cNvPr>
                <p14:cNvContentPartPr/>
                <p14:nvPr/>
              </p14:nvContentPartPr>
              <p14:xfrm>
                <a:off x="7590829" y="1364302"/>
                <a:ext cx="654840" cy="183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41E8B06-A503-C140-DA64-184BF981E787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581829" y="1355302"/>
                  <a:ext cx="67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034DBCF-E3DD-9987-FD18-6F4479ABBA91}"/>
                    </a:ext>
                  </a:extLst>
                </p14:cNvPr>
                <p14:cNvContentPartPr/>
                <p14:nvPr/>
              </p14:nvContentPartPr>
              <p14:xfrm>
                <a:off x="8275549" y="1318942"/>
                <a:ext cx="694440" cy="2206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034DBCF-E3DD-9987-FD18-6F4479ABBA9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266909" y="1309942"/>
                  <a:ext cx="712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5BA205A-F9C3-B74E-3708-6457BEE1153E}"/>
                    </a:ext>
                  </a:extLst>
                </p14:cNvPr>
                <p14:cNvContentPartPr/>
                <p14:nvPr/>
              </p14:nvContentPartPr>
              <p14:xfrm>
                <a:off x="9040189" y="1785142"/>
                <a:ext cx="51840" cy="2282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5BA205A-F9C3-B74E-3708-6457BEE1153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031189" y="1776142"/>
                  <a:ext cx="69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5967089-69F2-FBAB-FD18-41471C412E46}"/>
                    </a:ext>
                  </a:extLst>
                </p14:cNvPr>
                <p14:cNvContentPartPr/>
                <p14:nvPr/>
              </p14:nvContentPartPr>
              <p14:xfrm>
                <a:off x="7541149" y="1870462"/>
                <a:ext cx="27000" cy="2102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5967089-69F2-FBAB-FD18-41471C412E4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532149" y="1861462"/>
                  <a:ext cx="44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D1DADF2-BB2C-E73F-A165-CDCA17DC48F9}"/>
                    </a:ext>
                  </a:extLst>
                </p14:cNvPr>
                <p14:cNvContentPartPr/>
                <p14:nvPr/>
              </p14:nvContentPartPr>
              <p14:xfrm>
                <a:off x="8375269" y="1573102"/>
                <a:ext cx="54720" cy="1256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D1DADF2-BB2C-E73F-A165-CDCA17DC48F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8366269" y="1564462"/>
                  <a:ext cx="72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8A680A1-6156-BE90-5AC6-418E940BCE9D}"/>
                    </a:ext>
                  </a:extLst>
                </p14:cNvPr>
                <p14:cNvContentPartPr/>
                <p14:nvPr/>
              </p14:nvContentPartPr>
              <p14:xfrm>
                <a:off x="8475349" y="1561942"/>
                <a:ext cx="121320" cy="1015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8A680A1-6156-BE90-5AC6-418E940BCE9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8466349" y="1552942"/>
                  <a:ext cx="138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6529D242-8B4A-B0B2-4807-FFDCF233E2DC}"/>
                    </a:ext>
                  </a:extLst>
                </p14:cNvPr>
                <p14:cNvContentPartPr/>
                <p14:nvPr/>
              </p14:nvContentPartPr>
              <p14:xfrm>
                <a:off x="8638069" y="1602622"/>
                <a:ext cx="45360" cy="13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6529D242-8B4A-B0B2-4807-FFDCF233E2D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629069" y="1593982"/>
                  <a:ext cx="63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41C9570-5875-7A65-8443-05CF44D3E0FD}"/>
                    </a:ext>
                  </a:extLst>
                </p14:cNvPr>
                <p14:cNvContentPartPr/>
                <p14:nvPr/>
              </p14:nvContentPartPr>
              <p14:xfrm>
                <a:off x="8717629" y="1519102"/>
                <a:ext cx="69840" cy="1332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41C9570-5875-7A65-8443-05CF44D3E0FD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708629" y="1510462"/>
                  <a:ext cx="87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8AFE2A70-0EC0-269B-A2E5-69074622A308}"/>
                    </a:ext>
                  </a:extLst>
                </p14:cNvPr>
                <p14:cNvContentPartPr/>
                <p14:nvPr/>
              </p14:nvContentPartPr>
              <p14:xfrm>
                <a:off x="8849749" y="1521982"/>
                <a:ext cx="63360" cy="1040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8AFE2A70-0EC0-269B-A2E5-69074622A30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841109" y="1513342"/>
                  <a:ext cx="8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1B2E8E2-354F-AE67-388E-58AB903030C6}"/>
                    </a:ext>
                  </a:extLst>
                </p14:cNvPr>
                <p14:cNvContentPartPr/>
                <p14:nvPr/>
              </p14:nvContentPartPr>
              <p14:xfrm>
                <a:off x="10001749" y="1437382"/>
                <a:ext cx="174240" cy="183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1B2E8E2-354F-AE67-388E-58AB903030C6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9992749" y="1428742"/>
                  <a:ext cx="191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8B0DDE3A-B99E-C019-0B47-D06EC391B41B}"/>
                    </a:ext>
                  </a:extLst>
                </p14:cNvPr>
                <p14:cNvContentPartPr/>
                <p14:nvPr/>
              </p14:nvContentPartPr>
              <p14:xfrm>
                <a:off x="9996709" y="1488142"/>
                <a:ext cx="178200" cy="554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8B0DDE3A-B99E-C019-0B47-D06EC391B41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9987709" y="1479142"/>
                  <a:ext cx="195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CB16C76A-C44D-2AC2-3F22-606094371832}"/>
                    </a:ext>
                  </a:extLst>
                </p14:cNvPr>
                <p14:cNvContentPartPr/>
                <p14:nvPr/>
              </p14:nvContentPartPr>
              <p14:xfrm>
                <a:off x="10217389" y="1382662"/>
                <a:ext cx="86760" cy="2016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CB16C76A-C44D-2AC2-3F22-60609437183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208749" y="1374022"/>
                  <a:ext cx="104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2CF8354-9D9E-C575-7C65-201E94B998E0}"/>
                    </a:ext>
                  </a:extLst>
                </p14:cNvPr>
                <p14:cNvContentPartPr/>
                <p14:nvPr/>
              </p14:nvContentPartPr>
              <p14:xfrm>
                <a:off x="10541029" y="1263862"/>
                <a:ext cx="132120" cy="1389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2CF8354-9D9E-C575-7C65-201E94B998E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532029" y="1255222"/>
                  <a:ext cx="149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2E22AE9-B8E6-0C90-622F-66AF69970162}"/>
                    </a:ext>
                  </a:extLst>
                </p14:cNvPr>
                <p14:cNvContentPartPr/>
                <p14:nvPr/>
              </p14:nvContentPartPr>
              <p14:xfrm>
                <a:off x="10706989" y="1372582"/>
                <a:ext cx="7560" cy="626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2E22AE9-B8E6-0C90-622F-66AF6997016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698349" y="1363582"/>
                  <a:ext cx="25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97F9DF0E-B0BD-1996-7082-C578B69F6813}"/>
                    </a:ext>
                  </a:extLst>
                </p14:cNvPr>
                <p14:cNvContentPartPr/>
                <p14:nvPr/>
              </p14:nvContentPartPr>
              <p14:xfrm>
                <a:off x="10782589" y="1223182"/>
                <a:ext cx="143640" cy="1098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97F9DF0E-B0BD-1996-7082-C578B69F681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0773949" y="1214542"/>
                  <a:ext cx="161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702C17F1-0A91-DEC2-F951-746D82022500}"/>
                    </a:ext>
                  </a:extLst>
                </p14:cNvPr>
                <p14:cNvContentPartPr/>
                <p14:nvPr/>
              </p14:nvContentPartPr>
              <p14:xfrm>
                <a:off x="10463269" y="1413622"/>
                <a:ext cx="579960" cy="118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702C17F1-0A91-DEC2-F951-746D82022500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454269" y="1404622"/>
                  <a:ext cx="59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8A46798-085C-26EF-3316-3A768B5B6364}"/>
                    </a:ext>
                  </a:extLst>
                </p14:cNvPr>
                <p14:cNvContentPartPr/>
                <p14:nvPr/>
              </p14:nvContentPartPr>
              <p14:xfrm>
                <a:off x="10571629" y="1533502"/>
                <a:ext cx="125280" cy="1548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8A46798-085C-26EF-3316-3A768B5B636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0562629" y="1524502"/>
                  <a:ext cx="142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1FA1D13-6D04-18E2-73D8-6CEFB5979CAD}"/>
                    </a:ext>
                  </a:extLst>
                </p14:cNvPr>
                <p14:cNvContentPartPr/>
                <p14:nvPr/>
              </p14:nvContentPartPr>
              <p14:xfrm>
                <a:off x="10639309" y="1611262"/>
                <a:ext cx="32760" cy="1526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1FA1D13-6D04-18E2-73D8-6CEFB5979CA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630309" y="1602622"/>
                  <a:ext cx="5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DB810FA-37C0-3BEA-B7B8-152AFFEDBB44}"/>
                    </a:ext>
                  </a:extLst>
                </p14:cNvPr>
                <p14:cNvContentPartPr/>
                <p14:nvPr/>
              </p14:nvContentPartPr>
              <p14:xfrm>
                <a:off x="10759549" y="1530262"/>
                <a:ext cx="144000" cy="1616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DB810FA-37C0-3BEA-B7B8-152AFFEDBB4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750909" y="1521262"/>
                  <a:ext cx="161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82D167B-904D-4493-F4D5-6B6F20CED85F}"/>
                    </a:ext>
                  </a:extLst>
                </p14:cNvPr>
                <p14:cNvContentPartPr/>
                <p14:nvPr/>
              </p14:nvContentPartPr>
              <p14:xfrm>
                <a:off x="11134309" y="1393102"/>
                <a:ext cx="155520" cy="255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82D167B-904D-4493-F4D5-6B6F20CED85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125669" y="1384462"/>
                  <a:ext cx="17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CA99F86-89A4-8150-E9FD-8FC375FBD1AC}"/>
                    </a:ext>
                  </a:extLst>
                </p14:cNvPr>
                <p14:cNvContentPartPr/>
                <p14:nvPr/>
              </p14:nvContentPartPr>
              <p14:xfrm>
                <a:off x="11125669" y="1434862"/>
                <a:ext cx="183960" cy="374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CA99F86-89A4-8150-E9FD-8FC375FBD1A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116669" y="1426222"/>
                  <a:ext cx="201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16C4E0C-52C1-34C0-60FE-E051EEAC4F99}"/>
                    </a:ext>
                  </a:extLst>
                </p14:cNvPr>
                <p14:cNvContentPartPr/>
                <p14:nvPr/>
              </p14:nvContentPartPr>
              <p14:xfrm>
                <a:off x="11481709" y="1205902"/>
                <a:ext cx="118440" cy="1324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16C4E0C-52C1-34C0-60FE-E051EEAC4F9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1472709" y="1196902"/>
                  <a:ext cx="13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F5C1C307-BD53-01AE-D5DE-8DEB9A6E8B93}"/>
                    </a:ext>
                  </a:extLst>
                </p14:cNvPr>
                <p14:cNvContentPartPr/>
                <p14:nvPr/>
              </p14:nvContentPartPr>
              <p14:xfrm>
                <a:off x="11382349" y="1297702"/>
                <a:ext cx="408600" cy="1126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F5C1C307-BD53-01AE-D5DE-8DEB9A6E8B93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1373709" y="1288702"/>
                  <a:ext cx="42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25AE9E6-2531-16C1-572E-87AFF4BDE738}"/>
                    </a:ext>
                  </a:extLst>
                </p14:cNvPr>
                <p14:cNvContentPartPr/>
                <p14:nvPr/>
              </p14:nvContentPartPr>
              <p14:xfrm>
                <a:off x="11393869" y="1462942"/>
                <a:ext cx="102240" cy="1436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25AE9E6-2531-16C1-572E-87AFF4BDE73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385229" y="1453942"/>
                  <a:ext cx="119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10DD59C-BD11-11FD-5C8B-3F2E4EDCD935}"/>
                    </a:ext>
                  </a:extLst>
                </p14:cNvPr>
                <p14:cNvContentPartPr/>
                <p14:nvPr/>
              </p14:nvContentPartPr>
              <p14:xfrm>
                <a:off x="11518069" y="1459342"/>
                <a:ext cx="79560" cy="1303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10DD59C-BD11-11FD-5C8B-3F2E4EDCD93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509429" y="1450342"/>
                  <a:ext cx="97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4CD0E4F2-6E27-23F3-92AE-CC5FB70B5318}"/>
                    </a:ext>
                  </a:extLst>
                </p14:cNvPr>
                <p14:cNvContentPartPr/>
                <p14:nvPr/>
              </p14:nvContentPartPr>
              <p14:xfrm>
                <a:off x="11627869" y="1422262"/>
                <a:ext cx="84600" cy="1281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4CD0E4F2-6E27-23F3-92AE-CC5FB70B5318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619229" y="1413262"/>
                  <a:ext cx="102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2122D04-B362-204E-A97C-829D8264FCCC}"/>
                    </a:ext>
                  </a:extLst>
                </p14:cNvPr>
                <p14:cNvContentPartPr/>
                <p14:nvPr/>
              </p14:nvContentPartPr>
              <p14:xfrm>
                <a:off x="10758109" y="1226062"/>
                <a:ext cx="133560" cy="1267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2122D04-B362-204E-A97C-829D8264FCC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749469" y="1217062"/>
                  <a:ext cx="151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CB4DE791-8474-2A50-09E9-8DDED19244BC}"/>
                    </a:ext>
                  </a:extLst>
                </p14:cNvPr>
                <p14:cNvContentPartPr/>
                <p14:nvPr/>
              </p14:nvContentPartPr>
              <p14:xfrm>
                <a:off x="10939909" y="1172782"/>
                <a:ext cx="80280" cy="781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CB4DE791-8474-2A50-09E9-8DDED19244B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0930909" y="1163782"/>
                  <a:ext cx="97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3436197-4202-F85A-A71C-A3DD11AA065E}"/>
                    </a:ext>
                  </a:extLst>
                </p14:cNvPr>
                <p14:cNvContentPartPr/>
                <p14:nvPr/>
              </p14:nvContentPartPr>
              <p14:xfrm>
                <a:off x="10503949" y="1624942"/>
                <a:ext cx="201240" cy="1126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3436197-4202-F85A-A71C-A3DD11AA065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494949" y="1615942"/>
                  <a:ext cx="21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8944E88-4618-FA40-D7EB-4D9FE4945DF2}"/>
                    </a:ext>
                  </a:extLst>
                </p14:cNvPr>
                <p14:cNvContentPartPr/>
                <p14:nvPr/>
              </p14:nvContentPartPr>
              <p14:xfrm>
                <a:off x="10404589" y="1703422"/>
                <a:ext cx="101520" cy="1501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8944E88-4618-FA40-D7EB-4D9FE4945DF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395949" y="1694422"/>
                  <a:ext cx="119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E8B4C581-29A0-8B09-E9E3-7352202DFCDD}"/>
                    </a:ext>
                  </a:extLst>
                </p14:cNvPr>
                <p14:cNvContentPartPr/>
                <p14:nvPr/>
              </p14:nvContentPartPr>
              <p14:xfrm>
                <a:off x="7541509" y="1357462"/>
                <a:ext cx="2880" cy="100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E8B4C581-29A0-8B09-E9E3-7352202DF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32869" y="1348462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1873C8C0-AF55-738B-D8DF-5DC120C5A84D}"/>
                    </a:ext>
                  </a:extLst>
                </p14:cNvPr>
                <p14:cNvContentPartPr/>
                <p14:nvPr/>
              </p14:nvContentPartPr>
              <p14:xfrm>
                <a:off x="6794509" y="1799182"/>
                <a:ext cx="2520" cy="36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1873C8C0-AF55-738B-D8DF-5DC120C5A84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85509" y="1790542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102246F-ECBC-FD6D-3A49-8DF788B657CC}"/>
                    </a:ext>
                  </a:extLst>
                </p14:cNvPr>
                <p14:cNvContentPartPr/>
                <p14:nvPr/>
              </p14:nvContentPartPr>
              <p14:xfrm>
                <a:off x="7529629" y="2004022"/>
                <a:ext cx="5760" cy="93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102246F-ECBC-FD6D-3A49-8DF788B657C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520989" y="1995382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9AC2578-8E05-4744-EB6A-4F11DDC83339}"/>
                    </a:ext>
                  </a:extLst>
                </p14:cNvPr>
                <p14:cNvContentPartPr/>
                <p14:nvPr/>
              </p14:nvContentPartPr>
              <p14:xfrm>
                <a:off x="6807829" y="2006182"/>
                <a:ext cx="15480" cy="252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9AC2578-8E05-4744-EB6A-4F11DDC8333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798829" y="1997182"/>
                  <a:ext cx="33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64ED0AF-82DC-1FC4-00C0-3180B9C789EC}"/>
                    </a:ext>
                  </a:extLst>
                </p14:cNvPr>
                <p14:cNvContentPartPr/>
                <p14:nvPr/>
              </p14:nvContentPartPr>
              <p14:xfrm>
                <a:off x="6190069" y="1660582"/>
                <a:ext cx="49320" cy="1404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64ED0AF-82DC-1FC4-00C0-3180B9C789E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6181429" y="1651942"/>
                  <a:ext cx="66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B0AF5116-CDE1-B6EB-2924-50D9229CC8F8}"/>
                    </a:ext>
                  </a:extLst>
                </p14:cNvPr>
                <p14:cNvContentPartPr/>
                <p14:nvPr/>
              </p14:nvContentPartPr>
              <p14:xfrm>
                <a:off x="6305269" y="1632502"/>
                <a:ext cx="60120" cy="1191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B0AF5116-CDE1-B6EB-2924-50D9229CC8F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296269" y="1623862"/>
                  <a:ext cx="7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32FE9A6-0EF0-4977-ED88-DEDB1ADA70BB}"/>
                    </a:ext>
                  </a:extLst>
                </p14:cNvPr>
                <p14:cNvContentPartPr/>
                <p14:nvPr/>
              </p14:nvContentPartPr>
              <p14:xfrm>
                <a:off x="6400309" y="1598662"/>
                <a:ext cx="16920" cy="1130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32FE9A6-0EF0-4977-ED88-DEDB1ADA70B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6391309" y="1589662"/>
                  <a:ext cx="34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C45EF7CD-C3C5-B967-8FD8-38787DB25B9B}"/>
                    </a:ext>
                  </a:extLst>
                </p14:cNvPr>
                <p14:cNvContentPartPr/>
                <p14:nvPr/>
              </p14:nvContentPartPr>
              <p14:xfrm>
                <a:off x="6341269" y="1573102"/>
                <a:ext cx="43920" cy="748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C45EF7CD-C3C5-B967-8FD8-38787DB25B9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332629" y="1564462"/>
                  <a:ext cx="61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596A2C9-9B8D-7CD0-AC08-D00482DB0A4A}"/>
                    </a:ext>
                  </a:extLst>
                </p14:cNvPr>
                <p14:cNvContentPartPr/>
                <p14:nvPr/>
              </p14:nvContentPartPr>
              <p14:xfrm>
                <a:off x="6457909" y="1639342"/>
                <a:ext cx="34200" cy="622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596A2C9-9B8D-7CD0-AC08-D00482DB0A4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449269" y="1630342"/>
                  <a:ext cx="51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5C639DCD-B17A-47EA-9B08-EEE27B8C7FD4}"/>
                    </a:ext>
                  </a:extLst>
                </p14:cNvPr>
                <p14:cNvContentPartPr/>
                <p14:nvPr/>
              </p14:nvContentPartPr>
              <p14:xfrm>
                <a:off x="5953189" y="4856302"/>
                <a:ext cx="43560" cy="1112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5C639DCD-B17A-47EA-9B08-EEE27B8C7FD4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944549" y="4847662"/>
                  <a:ext cx="6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AB7467CF-DFAC-4AB8-8F23-68FA1D853C62}"/>
                    </a:ext>
                  </a:extLst>
                </p14:cNvPr>
                <p14:cNvContentPartPr/>
                <p14:nvPr/>
              </p14:nvContentPartPr>
              <p14:xfrm>
                <a:off x="6051829" y="4855582"/>
                <a:ext cx="64800" cy="964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AB7467CF-DFAC-4AB8-8F23-68FA1D853C6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043189" y="4846942"/>
                  <a:ext cx="82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84DA663D-6594-2EBE-C177-3150A2769AED}"/>
                    </a:ext>
                  </a:extLst>
                </p14:cNvPr>
                <p14:cNvContentPartPr/>
                <p14:nvPr/>
              </p14:nvContentPartPr>
              <p14:xfrm>
                <a:off x="6172789" y="4802662"/>
                <a:ext cx="55440" cy="1101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84DA663D-6594-2EBE-C177-3150A2769AED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163789" y="4793662"/>
                  <a:ext cx="7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D98C69E-F40E-8244-E14C-03CE2AA3EE4D}"/>
                    </a:ext>
                  </a:extLst>
                </p14:cNvPr>
                <p14:cNvContentPartPr/>
                <p14:nvPr/>
              </p14:nvContentPartPr>
              <p14:xfrm>
                <a:off x="6110149" y="4761622"/>
                <a:ext cx="47160" cy="622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D98C69E-F40E-8244-E14C-03CE2AA3EE4D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101509" y="4752982"/>
                  <a:ext cx="6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7C2074C-F3AA-F7AD-DBAA-8D0B2AEDCA63}"/>
                    </a:ext>
                  </a:extLst>
                </p14:cNvPr>
                <p14:cNvContentPartPr/>
                <p14:nvPr/>
              </p14:nvContentPartPr>
              <p14:xfrm>
                <a:off x="6240109" y="4849462"/>
                <a:ext cx="68040" cy="7308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7C2074C-F3AA-F7AD-DBAA-8D0B2AEDCA6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231469" y="4840822"/>
                  <a:ext cx="85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9464B6A0-ED34-B46C-4E9E-52BC0BCC7A03}"/>
                    </a:ext>
                  </a:extLst>
                </p14:cNvPr>
                <p14:cNvContentPartPr/>
                <p14:nvPr/>
              </p14:nvContentPartPr>
              <p14:xfrm>
                <a:off x="6434869" y="4808422"/>
                <a:ext cx="9000" cy="784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9464B6A0-ED34-B46C-4E9E-52BC0BCC7A0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425869" y="4799422"/>
                  <a:ext cx="26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85A26821-DCB8-7E51-E80C-1C3B03380FA9}"/>
                    </a:ext>
                  </a:extLst>
                </p14:cNvPr>
                <p14:cNvContentPartPr/>
                <p14:nvPr/>
              </p14:nvContentPartPr>
              <p14:xfrm>
                <a:off x="6400309" y="4832542"/>
                <a:ext cx="85320" cy="244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85A26821-DCB8-7E51-E80C-1C3B03380FA9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391669" y="4823902"/>
                  <a:ext cx="102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9303348-043A-72F2-216A-FDD0E722A47C}"/>
                    </a:ext>
                  </a:extLst>
                </p14:cNvPr>
                <p14:cNvContentPartPr/>
                <p14:nvPr/>
              </p14:nvContentPartPr>
              <p14:xfrm>
                <a:off x="6602269" y="4637422"/>
                <a:ext cx="56880" cy="1317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9303348-043A-72F2-216A-FDD0E722A47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593629" y="4628422"/>
                  <a:ext cx="7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8E1937BF-AC32-4C2C-0A1A-0462971A0809}"/>
                    </a:ext>
                  </a:extLst>
                </p14:cNvPr>
                <p14:cNvContentPartPr/>
                <p14:nvPr/>
              </p14:nvContentPartPr>
              <p14:xfrm>
                <a:off x="6555469" y="4720942"/>
                <a:ext cx="185040" cy="936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8E1937BF-AC32-4C2C-0A1A-0462971A0809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546829" y="4712302"/>
                  <a:ext cx="20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2DD4F76-A027-E861-578B-3363E2658599}"/>
                    </a:ext>
                  </a:extLst>
                </p14:cNvPr>
                <p14:cNvContentPartPr/>
                <p14:nvPr/>
              </p14:nvContentPartPr>
              <p14:xfrm>
                <a:off x="6562669" y="4849462"/>
                <a:ext cx="57600" cy="918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2DD4F76-A027-E861-578B-3363E2658599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554029" y="4840462"/>
                  <a:ext cx="75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3934997-5D08-A876-DEDF-E75E13EE3C70}"/>
                    </a:ext>
                  </a:extLst>
                </p14:cNvPr>
                <p14:cNvContentPartPr/>
                <p14:nvPr/>
              </p14:nvContentPartPr>
              <p14:xfrm>
                <a:off x="6642229" y="4841182"/>
                <a:ext cx="40680" cy="694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3934997-5D08-A876-DEDF-E75E13EE3C70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633589" y="4832542"/>
                  <a:ext cx="58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E82EFB8-A311-BAE8-F0FE-A86862F8F2D5}"/>
                    </a:ext>
                  </a:extLst>
                </p14:cNvPr>
                <p14:cNvContentPartPr/>
                <p14:nvPr/>
              </p14:nvContentPartPr>
              <p14:xfrm>
                <a:off x="6701989" y="4844062"/>
                <a:ext cx="78840" cy="687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E82EFB8-A311-BAE8-F0FE-A86862F8F2D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693349" y="4835062"/>
                  <a:ext cx="96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F5B6834-F043-3EDF-ADFB-C672BFC21EE1}"/>
                    </a:ext>
                  </a:extLst>
                </p14:cNvPr>
                <p14:cNvContentPartPr/>
                <p14:nvPr/>
              </p14:nvContentPartPr>
              <p14:xfrm>
                <a:off x="6883789" y="4666582"/>
                <a:ext cx="6120" cy="1180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F5B6834-F043-3EDF-ADFB-C672BFC21EE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874789" y="4657582"/>
                  <a:ext cx="23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2BD286C-7522-8EF1-666A-9DC9106A2891}"/>
                    </a:ext>
                  </a:extLst>
                </p14:cNvPr>
                <p14:cNvContentPartPr/>
                <p14:nvPr/>
              </p14:nvContentPartPr>
              <p14:xfrm>
                <a:off x="6824389" y="4625902"/>
                <a:ext cx="104760" cy="259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2BD286C-7522-8EF1-666A-9DC9106A289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6815389" y="4617262"/>
                  <a:ext cx="12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70A5C6B3-B0EA-8C4B-FD18-BD7D0A90DC56}"/>
                    </a:ext>
                  </a:extLst>
                </p14:cNvPr>
                <p14:cNvContentPartPr/>
                <p14:nvPr/>
              </p14:nvContentPartPr>
              <p14:xfrm>
                <a:off x="6830149" y="4813822"/>
                <a:ext cx="108000" cy="180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70A5C6B3-B0EA-8C4B-FD18-BD7D0A90DC5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821149" y="4805182"/>
                  <a:ext cx="12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AA71BD2F-D65C-E26F-2030-675FA4AE132B}"/>
                    </a:ext>
                  </a:extLst>
                </p14:cNvPr>
                <p14:cNvContentPartPr/>
                <p14:nvPr/>
              </p14:nvContentPartPr>
              <p14:xfrm>
                <a:off x="7108069" y="4650742"/>
                <a:ext cx="81000" cy="1116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AA71BD2F-D65C-E26F-2030-675FA4AE132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099069" y="4642102"/>
                  <a:ext cx="98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83B2A396-2605-DDAF-37C8-3AA127D53F23}"/>
                    </a:ext>
                  </a:extLst>
                </p14:cNvPr>
                <p14:cNvContentPartPr/>
                <p14:nvPr/>
              </p14:nvContentPartPr>
              <p14:xfrm>
                <a:off x="7208149" y="4644262"/>
                <a:ext cx="54000" cy="99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83B2A396-2605-DDAF-37C8-3AA127D53F23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199149" y="4635262"/>
                  <a:ext cx="71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FB4AF132-5953-EBCB-C81E-E503C81E622C}"/>
                    </a:ext>
                  </a:extLst>
                </p14:cNvPr>
                <p14:cNvContentPartPr/>
                <p14:nvPr/>
              </p14:nvContentPartPr>
              <p14:xfrm>
                <a:off x="7288789" y="4729222"/>
                <a:ext cx="3600" cy="244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FB4AF132-5953-EBCB-C81E-E503C81E622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279789" y="4720582"/>
                  <a:ext cx="21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B705E84E-E606-5F61-14E3-7E38E3CBB403}"/>
                    </a:ext>
                  </a:extLst>
                </p14:cNvPr>
                <p14:cNvContentPartPr/>
                <p14:nvPr/>
              </p14:nvContentPartPr>
              <p14:xfrm>
                <a:off x="7310029" y="4631302"/>
                <a:ext cx="52920" cy="1029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B705E84E-E606-5F61-14E3-7E38E3CBB403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301389" y="4622302"/>
                  <a:ext cx="7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DFC17B9-415C-AA04-3A68-57EECCC40E74}"/>
                    </a:ext>
                  </a:extLst>
                </p14:cNvPr>
                <p14:cNvContentPartPr/>
                <p14:nvPr/>
              </p14:nvContentPartPr>
              <p14:xfrm>
                <a:off x="7358629" y="4622302"/>
                <a:ext cx="88560" cy="874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DFC17B9-415C-AA04-3A68-57EECCC40E74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349989" y="4613662"/>
                  <a:ext cx="106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8BBD697-3968-7720-F183-37CBBF4F4F55}"/>
                    </a:ext>
                  </a:extLst>
                </p14:cNvPr>
                <p14:cNvContentPartPr/>
                <p14:nvPr/>
              </p14:nvContentPartPr>
              <p14:xfrm>
                <a:off x="7451509" y="4624822"/>
                <a:ext cx="55080" cy="1108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8BBD697-3968-7720-F183-37CBBF4F4F55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442869" y="4616182"/>
                  <a:ext cx="72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58E326A-ADE5-5F87-BF41-9F9C8A5876E5}"/>
                    </a:ext>
                  </a:extLst>
                </p14:cNvPr>
                <p14:cNvContentPartPr/>
                <p14:nvPr/>
              </p14:nvContentPartPr>
              <p14:xfrm>
                <a:off x="7551589" y="4598182"/>
                <a:ext cx="84240" cy="673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58E326A-ADE5-5F87-BF41-9F9C8A5876E5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542589" y="4589542"/>
                  <a:ext cx="101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1B2AEA8-9136-CA91-5149-1A3DE33AF60D}"/>
                    </a:ext>
                  </a:extLst>
                </p14:cNvPr>
                <p14:cNvContentPartPr/>
                <p14:nvPr/>
              </p14:nvContentPartPr>
              <p14:xfrm>
                <a:off x="7548349" y="4707262"/>
                <a:ext cx="90720" cy="316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1B2AEA8-9136-CA91-5149-1A3DE33AF60D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7539349" y="4698262"/>
                  <a:ext cx="108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906D5BE4-B200-5CD5-41D5-A81356906E85}"/>
                    </a:ext>
                  </a:extLst>
                </p14:cNvPr>
                <p14:cNvContentPartPr/>
                <p14:nvPr/>
              </p14:nvContentPartPr>
              <p14:xfrm>
                <a:off x="7766149" y="4554982"/>
                <a:ext cx="20520" cy="896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906D5BE4-B200-5CD5-41D5-A81356906E8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7757149" y="4545982"/>
                  <a:ext cx="38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25B0C670-99C9-DDE9-8538-98314D363DEE}"/>
                    </a:ext>
                  </a:extLst>
                </p14:cNvPr>
                <p14:cNvContentPartPr/>
                <p14:nvPr/>
              </p14:nvContentPartPr>
              <p14:xfrm>
                <a:off x="7715029" y="4521862"/>
                <a:ext cx="130320" cy="1512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25B0C670-99C9-DDE9-8538-98314D363DE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7706029" y="4513222"/>
                  <a:ext cx="147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C65AB66-2304-5B75-CBF1-01541AD94740}"/>
                    </a:ext>
                  </a:extLst>
                </p14:cNvPr>
                <p14:cNvContentPartPr/>
                <p14:nvPr/>
              </p14:nvContentPartPr>
              <p14:xfrm>
                <a:off x="7892509" y="4474342"/>
                <a:ext cx="95400" cy="1216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C65AB66-2304-5B75-CBF1-01541AD94740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883869" y="4465702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A645BD6-B635-3948-79F5-80CB839167C9}"/>
                    </a:ext>
                  </a:extLst>
                </p14:cNvPr>
                <p14:cNvContentPartPr/>
                <p14:nvPr/>
              </p14:nvContentPartPr>
              <p14:xfrm>
                <a:off x="7895029" y="4624462"/>
                <a:ext cx="106560" cy="298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A645BD6-B635-3948-79F5-80CB839167C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886029" y="4615822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F6014BD-DC0A-114C-33EF-4794BFC9704F}"/>
                    </a:ext>
                  </a:extLst>
                </p14:cNvPr>
                <p14:cNvContentPartPr/>
                <p14:nvPr/>
              </p14:nvContentPartPr>
              <p14:xfrm>
                <a:off x="8095549" y="4428262"/>
                <a:ext cx="68400" cy="1746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F6014BD-DC0A-114C-33EF-4794BFC9704F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8086909" y="4419622"/>
                  <a:ext cx="86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90F49971-0615-1628-746A-BE48BE663B7D}"/>
                    </a:ext>
                  </a:extLst>
                </p14:cNvPr>
                <p14:cNvContentPartPr/>
                <p14:nvPr/>
              </p14:nvContentPartPr>
              <p14:xfrm>
                <a:off x="8216869" y="4432582"/>
                <a:ext cx="74880" cy="1299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90F49971-0615-1628-746A-BE48BE663B7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8207869" y="4423942"/>
                  <a:ext cx="92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F77207C-CD2F-E2A3-078A-ED494CF20FE5}"/>
                    </a:ext>
                  </a:extLst>
                </p14:cNvPr>
                <p14:cNvContentPartPr/>
                <p14:nvPr/>
              </p14:nvContentPartPr>
              <p14:xfrm>
                <a:off x="8296429" y="4550662"/>
                <a:ext cx="16920" cy="208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F77207C-CD2F-E2A3-078A-ED494CF20FE5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287429" y="4542022"/>
                  <a:ext cx="34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17DFEF1-F8E9-679A-D368-936E26BEE487}"/>
                    </a:ext>
                  </a:extLst>
                </p14:cNvPr>
                <p14:cNvContentPartPr/>
                <p14:nvPr/>
              </p14:nvContentPartPr>
              <p14:xfrm>
                <a:off x="8332429" y="4427902"/>
                <a:ext cx="61560" cy="831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17DFEF1-F8E9-679A-D368-936E26BEE487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323789" y="4418902"/>
                  <a:ext cx="7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897A5B98-6F55-702F-3381-00BAE9EDC4E3}"/>
                    </a:ext>
                  </a:extLst>
                </p14:cNvPr>
                <p14:cNvContentPartPr/>
                <p14:nvPr/>
              </p14:nvContentPartPr>
              <p14:xfrm>
                <a:off x="8395429" y="4410982"/>
                <a:ext cx="40680" cy="720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897A5B98-6F55-702F-3381-00BAE9EDC4E3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8386789" y="4402342"/>
                  <a:ext cx="58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96C97E3-9894-94FE-B201-437E5FE51A5B}"/>
                    </a:ext>
                  </a:extLst>
                </p14:cNvPr>
                <p14:cNvContentPartPr/>
                <p14:nvPr/>
              </p14:nvContentPartPr>
              <p14:xfrm>
                <a:off x="8441869" y="4401622"/>
                <a:ext cx="115920" cy="1177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96C97E3-9894-94FE-B201-437E5FE51A5B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433229" y="4392622"/>
                  <a:ext cx="13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A52B977-6BFF-8826-6F51-6C88AAAF85B1}"/>
                    </a:ext>
                  </a:extLst>
                </p14:cNvPr>
                <p14:cNvContentPartPr/>
                <p14:nvPr/>
              </p14:nvContentPartPr>
              <p14:xfrm>
                <a:off x="8594149" y="4376062"/>
                <a:ext cx="60840" cy="1494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A52B977-6BFF-8826-6F51-6C88AAAF85B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585509" y="4367422"/>
                  <a:ext cx="78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729C3B1-375D-AC58-DBA2-BAAFA90519AF}"/>
                    </a:ext>
                  </a:extLst>
                </p14:cNvPr>
                <p14:cNvContentPartPr/>
                <p14:nvPr/>
              </p14:nvContentPartPr>
              <p14:xfrm>
                <a:off x="6865069" y="1973062"/>
                <a:ext cx="3960" cy="313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729C3B1-375D-AC58-DBA2-BAAFA90519AF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856429" y="1964422"/>
                  <a:ext cx="21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3F4252A-C49E-BCB9-017F-B64EB5D070B8}"/>
                    </a:ext>
                  </a:extLst>
                </p14:cNvPr>
                <p14:cNvContentPartPr/>
                <p14:nvPr/>
              </p14:nvContentPartPr>
              <p14:xfrm>
                <a:off x="7530709" y="1884142"/>
                <a:ext cx="59760" cy="15732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3F4252A-C49E-BCB9-017F-B64EB5D070B8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522069" y="1875142"/>
                  <a:ext cx="77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F04861E-4D00-5C70-01E9-CAB275303E65}"/>
                    </a:ext>
                  </a:extLst>
                </p14:cNvPr>
                <p14:cNvContentPartPr/>
                <p14:nvPr/>
              </p14:nvContentPartPr>
              <p14:xfrm>
                <a:off x="4686349" y="5390902"/>
                <a:ext cx="92520" cy="4899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F04861E-4D00-5C70-01E9-CAB275303E65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677709" y="5382262"/>
                  <a:ext cx="1101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248DE688-3B0E-BADF-DF2F-CF85B36CEC29}"/>
                    </a:ext>
                  </a:extLst>
                </p14:cNvPr>
                <p14:cNvContentPartPr/>
                <p14:nvPr/>
              </p14:nvContentPartPr>
              <p14:xfrm>
                <a:off x="4697869" y="5951782"/>
                <a:ext cx="83160" cy="1728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248DE688-3B0E-BADF-DF2F-CF85B36CEC29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4688869" y="59427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1D7B9BD-02D0-E709-EF82-B7C5A665A36E}"/>
                    </a:ext>
                  </a:extLst>
                </p14:cNvPr>
                <p14:cNvContentPartPr/>
                <p14:nvPr/>
              </p14:nvContentPartPr>
              <p14:xfrm>
                <a:off x="4814149" y="5949622"/>
                <a:ext cx="60120" cy="1224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1D7B9BD-02D0-E709-EF82-B7C5A665A36E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4805149" y="5940622"/>
                  <a:ext cx="77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7EE87FD-1628-F678-6CAE-60E613B578B6}"/>
                    </a:ext>
                  </a:extLst>
                </p14:cNvPr>
                <p14:cNvContentPartPr/>
                <p14:nvPr/>
              </p14:nvContentPartPr>
              <p14:xfrm>
                <a:off x="4514629" y="5175622"/>
                <a:ext cx="79200" cy="11736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7EE87FD-1628-F678-6CAE-60E613B578B6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4505989" y="5166622"/>
                  <a:ext cx="96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DF67737D-313B-5F97-CF34-497868DDD88A}"/>
                    </a:ext>
                  </a:extLst>
                </p14:cNvPr>
                <p14:cNvContentPartPr/>
                <p14:nvPr/>
              </p14:nvContentPartPr>
              <p14:xfrm>
                <a:off x="4575109" y="5192542"/>
                <a:ext cx="18360" cy="1148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DF67737D-313B-5F97-CF34-497868DDD88A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566469" y="5183902"/>
                  <a:ext cx="3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3A59667A-7F9C-3D11-22BC-862F12ECEFFB}"/>
                    </a:ext>
                  </a:extLst>
                </p14:cNvPr>
                <p14:cNvContentPartPr/>
                <p14:nvPr/>
              </p14:nvContentPartPr>
              <p14:xfrm>
                <a:off x="4615789" y="5100742"/>
                <a:ext cx="86400" cy="1954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3A59667A-7F9C-3D11-22BC-862F12ECEFFB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607149" y="5092102"/>
                  <a:ext cx="104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A280A86-F8A2-CD84-2E8E-82B738F554BD}"/>
                    </a:ext>
                  </a:extLst>
                </p14:cNvPr>
                <p14:cNvContentPartPr/>
                <p14:nvPr/>
              </p14:nvContentPartPr>
              <p14:xfrm>
                <a:off x="4152469" y="5692582"/>
                <a:ext cx="128520" cy="97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A280A86-F8A2-CD84-2E8E-82B738F554BD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143829" y="5683942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87AC2718-1D06-8AB7-E0C8-9C76F4D92E7B}"/>
                    </a:ext>
                  </a:extLst>
                </p14:cNvPr>
                <p14:cNvContentPartPr/>
                <p14:nvPr/>
              </p14:nvContentPartPr>
              <p14:xfrm>
                <a:off x="4149589" y="5782582"/>
                <a:ext cx="150480" cy="205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87AC2718-1D06-8AB7-E0C8-9C76F4D92E7B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140589" y="5773582"/>
                  <a:ext cx="16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383ED463-84B8-B269-D889-092B7523041B}"/>
                    </a:ext>
                  </a:extLst>
                </p14:cNvPr>
                <p14:cNvContentPartPr/>
                <p14:nvPr/>
              </p14:nvContentPartPr>
              <p14:xfrm>
                <a:off x="4347949" y="5627782"/>
                <a:ext cx="60480" cy="14760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383ED463-84B8-B269-D889-092B7523041B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338949" y="5619142"/>
                  <a:ext cx="7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F0342BD-DDA2-4005-45D9-3009E37352B4}"/>
                    </a:ext>
                  </a:extLst>
                </p14:cNvPr>
                <p14:cNvContentPartPr/>
                <p14:nvPr/>
              </p14:nvContentPartPr>
              <p14:xfrm>
                <a:off x="4470349" y="5741182"/>
                <a:ext cx="26640" cy="9000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F0342BD-DDA2-4005-45D9-3009E37352B4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461709" y="5732182"/>
                  <a:ext cx="44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77C48407-C4BF-FDE6-E317-B832167E7CB4}"/>
                    </a:ext>
                  </a:extLst>
                </p14:cNvPr>
                <p14:cNvContentPartPr/>
                <p14:nvPr/>
              </p14:nvContentPartPr>
              <p14:xfrm>
                <a:off x="4487989" y="5570542"/>
                <a:ext cx="63360" cy="1670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77C48407-C4BF-FDE6-E317-B832167E7CB4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478989" y="5561542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818005C-5ECB-4A15-DD04-ABF548E9575F}"/>
                    </a:ext>
                  </a:extLst>
                </p14:cNvPr>
                <p14:cNvContentPartPr/>
                <p14:nvPr/>
              </p14:nvContentPartPr>
              <p14:xfrm>
                <a:off x="4577269" y="5648662"/>
                <a:ext cx="2520" cy="291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818005C-5ECB-4A15-DD04-ABF548E9575F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568269" y="5640022"/>
                  <a:ext cx="2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3577CA3C-DEFD-85C1-6B8F-F144B6C2B0C0}"/>
                    </a:ext>
                  </a:extLst>
                </p14:cNvPr>
                <p14:cNvContentPartPr/>
                <p14:nvPr/>
              </p14:nvContentPartPr>
              <p14:xfrm>
                <a:off x="4622989" y="5512942"/>
                <a:ext cx="50040" cy="20016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3577CA3C-DEFD-85C1-6B8F-F144B6C2B0C0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614349" y="5503942"/>
                  <a:ext cx="67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7D0D6DF4-4138-4E2B-27ED-B0E85E6239F0}"/>
                    </a:ext>
                  </a:extLst>
                </p14:cNvPr>
                <p14:cNvContentPartPr/>
                <p14:nvPr/>
              </p14:nvContentPartPr>
              <p14:xfrm>
                <a:off x="4610389" y="5715982"/>
                <a:ext cx="119160" cy="680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7D0D6DF4-4138-4E2B-27ED-B0E85E6239F0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601389" y="5706982"/>
                  <a:ext cx="13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D79651B-ED58-A8E9-3FDB-3F3BE55D6BDE}"/>
                    </a:ext>
                  </a:extLst>
                </p14:cNvPr>
                <p14:cNvContentPartPr/>
                <p14:nvPr/>
              </p14:nvContentPartPr>
              <p14:xfrm>
                <a:off x="4559629" y="5459662"/>
                <a:ext cx="105120" cy="687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D79651B-ED58-A8E9-3FDB-3F3BE55D6BDE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550629" y="5451022"/>
                  <a:ext cx="12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07C5D4CC-2102-5C8A-378E-D90206BD7F48}"/>
                    </a:ext>
                  </a:extLst>
                </p14:cNvPr>
                <p14:cNvContentPartPr/>
                <p14:nvPr/>
              </p14:nvContentPartPr>
              <p14:xfrm>
                <a:off x="4910629" y="5546062"/>
                <a:ext cx="24840" cy="11232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07C5D4CC-2102-5C8A-378E-D90206BD7F4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4901629" y="5537062"/>
                  <a:ext cx="4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78F04545-C674-A073-ADC6-A26CEF8A3C98}"/>
                    </a:ext>
                  </a:extLst>
                </p14:cNvPr>
                <p14:cNvContentPartPr/>
                <p14:nvPr/>
              </p14:nvContentPartPr>
              <p14:xfrm>
                <a:off x="4853749" y="5571982"/>
                <a:ext cx="120240" cy="4176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78F04545-C674-A073-ADC6-A26CEF8A3C98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4845109" y="5562982"/>
                  <a:ext cx="137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201B25B-F45E-0166-76B0-042E60C09F44}"/>
                    </a:ext>
                  </a:extLst>
                </p14:cNvPr>
                <p14:cNvContentPartPr/>
                <p14:nvPr/>
              </p14:nvContentPartPr>
              <p14:xfrm>
                <a:off x="5057149" y="5326462"/>
                <a:ext cx="78840" cy="1947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201B25B-F45E-0166-76B0-042E60C09F44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048149" y="5317822"/>
                  <a:ext cx="96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DE0D26BF-554E-EEA9-AF97-B5F0AA69F1AD}"/>
                    </a:ext>
                  </a:extLst>
                </p14:cNvPr>
                <p14:cNvContentPartPr/>
                <p14:nvPr/>
              </p14:nvContentPartPr>
              <p14:xfrm>
                <a:off x="5024029" y="5539582"/>
                <a:ext cx="210600" cy="9468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DE0D26BF-554E-EEA9-AF97-B5F0AA69F1AD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015389" y="5530582"/>
                  <a:ext cx="22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BCBC451-B0FA-B64C-2359-CE291AB58B66}"/>
                    </a:ext>
                  </a:extLst>
                </p14:cNvPr>
                <p14:cNvContentPartPr/>
                <p14:nvPr/>
              </p14:nvContentPartPr>
              <p14:xfrm>
                <a:off x="5040949" y="5690782"/>
                <a:ext cx="66960" cy="1720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BCBC451-B0FA-B64C-2359-CE291AB58B66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032309" y="5681782"/>
                  <a:ext cx="8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7AA70770-0CF9-DCF6-ABBB-E7EEC0CE70D6}"/>
                    </a:ext>
                  </a:extLst>
                </p14:cNvPr>
                <p14:cNvContentPartPr/>
                <p14:nvPr/>
              </p14:nvContentPartPr>
              <p14:xfrm>
                <a:off x="5092069" y="5736502"/>
                <a:ext cx="15480" cy="1551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7AA70770-0CF9-DCF6-ABBB-E7EEC0CE70D6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083429" y="5727862"/>
                  <a:ext cx="3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BDB45CCF-F42F-0E49-B790-B65BD047092E}"/>
                    </a:ext>
                  </a:extLst>
                </p14:cNvPr>
                <p14:cNvContentPartPr/>
                <p14:nvPr/>
              </p14:nvContentPartPr>
              <p14:xfrm>
                <a:off x="5147869" y="5707342"/>
                <a:ext cx="72360" cy="1602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BDB45CCF-F42F-0E49-B790-B65BD047092E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138869" y="5698702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06C6025-9D7F-47FD-E4A0-5893DBD73174}"/>
                    </a:ext>
                  </a:extLst>
                </p14:cNvPr>
                <p14:cNvContentPartPr/>
                <p14:nvPr/>
              </p14:nvContentPartPr>
              <p14:xfrm>
                <a:off x="5233549" y="5685022"/>
                <a:ext cx="69480" cy="1587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06C6025-9D7F-47FD-E4A0-5893DBD73174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224909" y="567602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66CE011-6ACA-783C-25AB-7A2B11952AA7}"/>
                    </a:ext>
                  </a:extLst>
                </p14:cNvPr>
                <p14:cNvContentPartPr/>
                <p14:nvPr/>
              </p14:nvContentPartPr>
              <p14:xfrm>
                <a:off x="5401669" y="5411062"/>
                <a:ext cx="33840" cy="16776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66CE011-6ACA-783C-25AB-7A2B11952AA7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5393029" y="5402062"/>
                  <a:ext cx="51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F0A3E25-9B89-3F11-4996-16AC4AE5AC61}"/>
                    </a:ext>
                  </a:extLst>
                </p14:cNvPr>
                <p14:cNvContentPartPr/>
                <p14:nvPr/>
              </p14:nvContentPartPr>
              <p14:xfrm>
                <a:off x="5314549" y="5388742"/>
                <a:ext cx="164880" cy="21312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F0A3E25-9B89-3F11-4996-16AC4AE5AC61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5305549" y="5380102"/>
                  <a:ext cx="182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1C97498A-7B03-A7B6-0750-3FAD5D10AA5A}"/>
                    </a:ext>
                  </a:extLst>
                </p14:cNvPr>
                <p14:cNvContentPartPr/>
                <p14:nvPr/>
              </p14:nvContentPartPr>
              <p14:xfrm>
                <a:off x="5440549" y="5279662"/>
                <a:ext cx="74160" cy="777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1C97498A-7B03-A7B6-0750-3FAD5D10AA5A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431549" y="527102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F7776A59-BFF1-9792-1C79-3E2AEADD7455}"/>
                    </a:ext>
                  </a:extLst>
                </p14:cNvPr>
                <p14:cNvContentPartPr/>
                <p14:nvPr/>
              </p14:nvContentPartPr>
              <p14:xfrm>
                <a:off x="5548909" y="5176702"/>
                <a:ext cx="115560" cy="5104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F7776A59-BFF1-9792-1C79-3E2AEADD745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5540269" y="5167702"/>
                  <a:ext cx="133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1EE53DDA-1243-69FF-C715-84C162B8E241}"/>
                    </a:ext>
                  </a:extLst>
                </p14:cNvPr>
                <p14:cNvContentPartPr/>
                <p14:nvPr/>
              </p14:nvContentPartPr>
              <p14:xfrm>
                <a:off x="5615869" y="5766022"/>
                <a:ext cx="92160" cy="10872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1EE53DDA-1243-69FF-C715-84C162B8E24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607229" y="5757022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72FA20D5-1B62-5173-DBAB-EAD5502FE640}"/>
                    </a:ext>
                  </a:extLst>
                </p14:cNvPr>
                <p14:cNvContentPartPr/>
                <p14:nvPr/>
              </p14:nvContentPartPr>
              <p14:xfrm>
                <a:off x="5746549" y="5704462"/>
                <a:ext cx="76320" cy="1148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72FA20D5-1B62-5173-DBAB-EAD5502FE640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737549" y="5695462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64FE49CA-205C-2CA9-159B-5CD7B3F1339C}"/>
                    </a:ext>
                  </a:extLst>
                </p14:cNvPr>
                <p14:cNvContentPartPr/>
                <p14:nvPr/>
              </p14:nvContentPartPr>
              <p14:xfrm>
                <a:off x="5544589" y="5053582"/>
                <a:ext cx="64800" cy="9216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64FE49CA-205C-2CA9-159B-5CD7B3F1339C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535949" y="5044942"/>
                  <a:ext cx="8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E86441A0-4208-A854-04CB-FF78D925F9BB}"/>
                    </a:ext>
                  </a:extLst>
                </p14:cNvPr>
                <p14:cNvContentPartPr/>
                <p14:nvPr/>
              </p14:nvContentPartPr>
              <p14:xfrm>
                <a:off x="5601829" y="5083462"/>
                <a:ext cx="27360" cy="8748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E86441A0-4208-A854-04CB-FF78D925F9BB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593189" y="5074462"/>
                  <a:ext cx="4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A1D2BB3D-A433-90DD-D477-1E1FA36D7749}"/>
                    </a:ext>
                  </a:extLst>
                </p14:cNvPr>
                <p14:cNvContentPartPr/>
                <p14:nvPr/>
              </p14:nvContentPartPr>
              <p14:xfrm>
                <a:off x="5621989" y="4969342"/>
                <a:ext cx="80280" cy="1764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A1D2BB3D-A433-90DD-D477-1E1FA36D7749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613349" y="4960342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4EE8F23-E5B1-37A2-7476-B48CB9B7D2CE}"/>
                    </a:ext>
                  </a:extLst>
                </p14:cNvPr>
                <p14:cNvContentPartPr/>
                <p14:nvPr/>
              </p14:nvContentPartPr>
              <p14:xfrm>
                <a:off x="7113829" y="5044582"/>
                <a:ext cx="117720" cy="1591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4EE8F23-E5B1-37A2-7476-B48CB9B7D2CE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105189" y="5035942"/>
                  <a:ext cx="13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74C7D24-8805-E754-680E-929408602490}"/>
                    </a:ext>
                  </a:extLst>
                </p14:cNvPr>
                <p14:cNvContentPartPr/>
                <p14:nvPr/>
              </p14:nvContentPartPr>
              <p14:xfrm>
                <a:off x="7272949" y="5039182"/>
                <a:ext cx="63360" cy="1105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74C7D24-8805-E754-680E-929408602490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264309" y="5030542"/>
                  <a:ext cx="81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AAE5C97-C022-3096-A6E5-897B9B95D63D}"/>
                    </a:ext>
                  </a:extLst>
                </p14:cNvPr>
                <p14:cNvContentPartPr/>
                <p14:nvPr/>
              </p14:nvContentPartPr>
              <p14:xfrm>
                <a:off x="7341349" y="5015782"/>
                <a:ext cx="105480" cy="121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AAE5C97-C022-3096-A6E5-897B9B95D63D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7332709" y="5006782"/>
                  <a:ext cx="123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1A64A22-0346-404C-E163-E544C22248B3}"/>
                    </a:ext>
                  </a:extLst>
                </p14:cNvPr>
                <p14:cNvContentPartPr/>
                <p14:nvPr/>
              </p14:nvContentPartPr>
              <p14:xfrm>
                <a:off x="7329109" y="5172022"/>
                <a:ext cx="14760" cy="108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1A64A22-0346-404C-E163-E544C22248B3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320109" y="5163382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C319B601-0BFF-403F-1A41-EF499F982A75}"/>
                    </a:ext>
                  </a:extLst>
                </p14:cNvPr>
                <p14:cNvContentPartPr/>
                <p14:nvPr/>
              </p14:nvContentPartPr>
              <p14:xfrm>
                <a:off x="7466989" y="5034142"/>
                <a:ext cx="65880" cy="921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C319B601-0BFF-403F-1A41-EF499F982A75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458349" y="5025502"/>
                  <a:ext cx="83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89B999F-658E-9020-48A6-9FEE202F47E8}"/>
                    </a:ext>
                  </a:extLst>
                </p14:cNvPr>
                <p14:cNvContentPartPr/>
                <p14:nvPr/>
              </p14:nvContentPartPr>
              <p14:xfrm>
                <a:off x="7541509" y="5016142"/>
                <a:ext cx="65880" cy="91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89B999F-658E-9020-48A6-9FEE202F47E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532869" y="5007502"/>
                  <a:ext cx="8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58C4F60-705E-4525-77F3-56E354E32B05}"/>
                    </a:ext>
                  </a:extLst>
                </p14:cNvPr>
                <p14:cNvContentPartPr/>
                <p14:nvPr/>
              </p14:nvContentPartPr>
              <p14:xfrm>
                <a:off x="7702069" y="4922182"/>
                <a:ext cx="93960" cy="149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58C4F60-705E-4525-77F3-56E354E32B0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693429" y="4913542"/>
                  <a:ext cx="111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5DFD77A-D15E-807F-5315-BC92B3302741}"/>
                    </a:ext>
                  </a:extLst>
                </p14:cNvPr>
                <p14:cNvContentPartPr/>
                <p14:nvPr/>
              </p14:nvContentPartPr>
              <p14:xfrm>
                <a:off x="7686589" y="5118382"/>
                <a:ext cx="102960" cy="190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5DFD77A-D15E-807F-5315-BC92B330274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677589" y="5109742"/>
                  <a:ext cx="12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65E4F02-4423-3766-698A-B96A8FB491DE}"/>
                    </a:ext>
                  </a:extLst>
                </p14:cNvPr>
                <p14:cNvContentPartPr/>
                <p14:nvPr/>
              </p14:nvContentPartPr>
              <p14:xfrm>
                <a:off x="7957309" y="4927942"/>
                <a:ext cx="13680" cy="1738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65E4F02-4423-3766-698A-B96A8FB491DE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948669" y="4919302"/>
                  <a:ext cx="31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3F9CEE6-E61E-F505-2D08-86F653C9EB96}"/>
                    </a:ext>
                  </a:extLst>
                </p14:cNvPr>
                <p14:cNvContentPartPr/>
                <p14:nvPr/>
              </p14:nvContentPartPr>
              <p14:xfrm>
                <a:off x="7864429" y="4897702"/>
                <a:ext cx="178200" cy="2098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3F9CEE6-E61E-F505-2D08-86F653C9EB96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855789" y="4888702"/>
                  <a:ext cx="195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B90947B9-495A-9DE5-6705-6D0BCE09333A}"/>
                    </a:ext>
                  </a:extLst>
                </p14:cNvPr>
                <p14:cNvContentPartPr/>
                <p14:nvPr/>
              </p14:nvContentPartPr>
              <p14:xfrm>
                <a:off x="6974869" y="5511142"/>
                <a:ext cx="11880" cy="10112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B90947B9-495A-9DE5-6705-6D0BCE09333A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966229" y="5502142"/>
                  <a:ext cx="29520" cy="10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957E94D5-9B02-0566-FE44-A8D25EAAB713}"/>
                    </a:ext>
                  </a:extLst>
                </p14:cNvPr>
                <p14:cNvContentPartPr/>
                <p14:nvPr/>
              </p14:nvContentPartPr>
              <p14:xfrm>
                <a:off x="7311829" y="5461102"/>
                <a:ext cx="12600" cy="216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957E94D5-9B02-0566-FE44-A8D25EAAB713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303189" y="5452102"/>
                  <a:ext cx="3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DBD164D5-D3CC-66D9-B5D8-47B5E251C1E6}"/>
                    </a:ext>
                  </a:extLst>
                </p14:cNvPr>
                <p14:cNvContentPartPr/>
                <p14:nvPr/>
              </p14:nvContentPartPr>
              <p14:xfrm>
                <a:off x="7276549" y="5461462"/>
                <a:ext cx="74160" cy="3196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DBD164D5-D3CC-66D9-B5D8-47B5E251C1E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267549" y="5452462"/>
                  <a:ext cx="91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C7CE5F2-767F-0EE5-9ACE-757BDEE45493}"/>
                    </a:ext>
                  </a:extLst>
                </p14:cNvPr>
                <p14:cNvContentPartPr/>
                <p14:nvPr/>
              </p14:nvContentPartPr>
              <p14:xfrm>
                <a:off x="7281589" y="5832982"/>
                <a:ext cx="84960" cy="126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C7CE5F2-767F-0EE5-9ACE-757BDEE45493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272589" y="5823982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C9FA3BDE-7602-9F50-A46F-2296905170E2}"/>
                    </a:ext>
                  </a:extLst>
                </p14:cNvPr>
                <p14:cNvContentPartPr/>
                <p14:nvPr/>
              </p14:nvContentPartPr>
              <p14:xfrm>
                <a:off x="7258909" y="5283262"/>
                <a:ext cx="77400" cy="1386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C9FA3BDE-7602-9F50-A46F-2296905170E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250269" y="5274262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69A861B3-5BAF-CB94-53AE-3F052329464A}"/>
                    </a:ext>
                  </a:extLst>
                </p14:cNvPr>
                <p14:cNvContentPartPr/>
                <p14:nvPr/>
              </p14:nvContentPartPr>
              <p14:xfrm>
                <a:off x="7268629" y="5263822"/>
                <a:ext cx="65520" cy="363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69A861B3-5BAF-CB94-53AE-3F052329464A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259629" y="5255182"/>
                  <a:ext cx="83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B247434-912B-D44B-37A6-AE60559ADDE9}"/>
                    </a:ext>
                  </a:extLst>
                </p14:cNvPr>
                <p14:cNvContentPartPr/>
                <p14:nvPr/>
              </p14:nvContentPartPr>
              <p14:xfrm>
                <a:off x="7497229" y="5419702"/>
                <a:ext cx="72360" cy="23724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B247434-912B-D44B-37A6-AE60559ADDE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488589" y="5411062"/>
                  <a:ext cx="90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B6C56D4D-3328-DB3D-6B5C-72A762BC5F4E}"/>
                    </a:ext>
                  </a:extLst>
                </p14:cNvPr>
                <p14:cNvContentPartPr/>
                <p14:nvPr/>
              </p14:nvContentPartPr>
              <p14:xfrm>
                <a:off x="7614229" y="5473702"/>
                <a:ext cx="89280" cy="1526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B6C56D4D-3328-DB3D-6B5C-72A762BC5F4E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605589" y="5464702"/>
                  <a:ext cx="106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A8581566-CC4D-494B-E891-98ECE575AA36}"/>
                    </a:ext>
                  </a:extLst>
                </p14:cNvPr>
                <p14:cNvContentPartPr/>
                <p14:nvPr/>
              </p14:nvContentPartPr>
              <p14:xfrm>
                <a:off x="7614949" y="5502862"/>
                <a:ext cx="111960" cy="633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A8581566-CC4D-494B-E891-98ECE575AA36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605949" y="5493862"/>
                  <a:ext cx="129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68F0A96-3F72-BE41-2AE0-2D392AE71018}"/>
                    </a:ext>
                  </a:extLst>
                </p14:cNvPr>
                <p14:cNvContentPartPr/>
                <p14:nvPr/>
              </p14:nvContentPartPr>
              <p14:xfrm>
                <a:off x="7827349" y="5478022"/>
                <a:ext cx="140760" cy="2520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68F0A96-3F72-BE41-2AE0-2D392AE71018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818709" y="5469382"/>
                  <a:ext cx="158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DCDA40E-4B7D-09BD-F287-3416FD8C2729}"/>
                    </a:ext>
                  </a:extLst>
                </p14:cNvPr>
                <p14:cNvContentPartPr/>
                <p14:nvPr/>
              </p14:nvContentPartPr>
              <p14:xfrm>
                <a:off x="7844989" y="5562262"/>
                <a:ext cx="108360" cy="226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DCDA40E-4B7D-09BD-F287-3416FD8C2729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835989" y="5553262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6EC4DBB-ACC6-360E-788D-B84806DDDDE6}"/>
                    </a:ext>
                  </a:extLst>
                </p14:cNvPr>
                <p14:cNvContentPartPr/>
                <p14:nvPr/>
              </p14:nvContentPartPr>
              <p14:xfrm>
                <a:off x="7670749" y="6262462"/>
                <a:ext cx="80640" cy="3355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6EC4DBB-ACC6-360E-788D-B84806DDDDE6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661749" y="6253822"/>
                  <a:ext cx="98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B8246A21-3A3F-7A43-B3D7-C434E697CC80}"/>
                    </a:ext>
                  </a:extLst>
                </p14:cNvPr>
                <p14:cNvContentPartPr/>
                <p14:nvPr/>
              </p14:nvContentPartPr>
              <p14:xfrm>
                <a:off x="7647709" y="6463342"/>
                <a:ext cx="89640" cy="644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B8246A21-3A3F-7A43-B3D7-C434E697CC8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639069" y="6454702"/>
                  <a:ext cx="107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1E81AE01-C5E9-BA2F-BD40-45DE4E6DC322}"/>
                    </a:ext>
                  </a:extLst>
                </p14:cNvPr>
                <p14:cNvContentPartPr/>
                <p14:nvPr/>
              </p14:nvContentPartPr>
              <p14:xfrm>
                <a:off x="7733389" y="6173902"/>
                <a:ext cx="33480" cy="1004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1E81AE01-C5E9-BA2F-BD40-45DE4E6DC322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724749" y="6165262"/>
                  <a:ext cx="51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2C2C4B73-21D0-65E2-E587-B3D71E4F51C0}"/>
                    </a:ext>
                  </a:extLst>
                </p14:cNvPr>
                <p14:cNvContentPartPr/>
                <p14:nvPr/>
              </p14:nvContentPartPr>
              <p14:xfrm>
                <a:off x="7825189" y="6215302"/>
                <a:ext cx="93960" cy="2196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2C2C4B73-21D0-65E2-E587-B3D71E4F51C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816549" y="6206662"/>
                  <a:ext cx="111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199D470C-B7E8-6281-B554-EB87352484CE}"/>
                    </a:ext>
                  </a:extLst>
                </p14:cNvPr>
                <p14:cNvContentPartPr/>
                <p14:nvPr/>
              </p14:nvContentPartPr>
              <p14:xfrm>
                <a:off x="7908349" y="6214942"/>
                <a:ext cx="108360" cy="1872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199D470C-B7E8-6281-B554-EB87352484CE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7899709" y="6205942"/>
                  <a:ext cx="12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55847A02-74D1-3177-4505-603F13435B2B}"/>
                    </a:ext>
                  </a:extLst>
                </p14:cNvPr>
                <p14:cNvContentPartPr/>
                <p14:nvPr/>
              </p14:nvContentPartPr>
              <p14:xfrm>
                <a:off x="7982149" y="6124942"/>
                <a:ext cx="221760" cy="2127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55847A02-74D1-3177-4505-603F13435B2B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7973509" y="6116302"/>
                  <a:ext cx="239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3F4BF0A7-A829-91B1-A2E3-850F02CB2EF0}"/>
                    </a:ext>
                  </a:extLst>
                </p14:cNvPr>
                <p14:cNvContentPartPr/>
                <p14:nvPr/>
              </p14:nvContentPartPr>
              <p14:xfrm>
                <a:off x="8134429" y="6188662"/>
                <a:ext cx="77760" cy="500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3F4BF0A7-A829-91B1-A2E3-850F02CB2EF0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8125429" y="6179662"/>
                  <a:ext cx="95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DD3274E5-BFE3-BFE2-F06E-C5783854247A}"/>
                    </a:ext>
                  </a:extLst>
                </p14:cNvPr>
                <p14:cNvContentPartPr/>
                <p14:nvPr/>
              </p14:nvContentPartPr>
              <p14:xfrm>
                <a:off x="8256109" y="5991382"/>
                <a:ext cx="118080" cy="1821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DD3274E5-BFE3-BFE2-F06E-C5783854247A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8247469" y="5982742"/>
                  <a:ext cx="13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6B21BBE4-A939-3239-A20B-CA8B39A87E77}"/>
                    </a:ext>
                  </a:extLst>
                </p14:cNvPr>
                <p14:cNvContentPartPr/>
                <p14:nvPr/>
              </p14:nvContentPartPr>
              <p14:xfrm>
                <a:off x="7516669" y="5987422"/>
                <a:ext cx="73080" cy="1458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6B21BBE4-A939-3239-A20B-CA8B39A87E77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508029" y="5978782"/>
                  <a:ext cx="90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CB64286-583F-CEA5-4F22-DEAFE407A6F8}"/>
                    </a:ext>
                  </a:extLst>
                </p14:cNvPr>
                <p14:cNvContentPartPr/>
                <p14:nvPr/>
              </p14:nvContentPartPr>
              <p14:xfrm>
                <a:off x="7413349" y="5874742"/>
                <a:ext cx="186840" cy="1573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CB64286-583F-CEA5-4F22-DEAFE407A6F8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404709" y="5866102"/>
                  <a:ext cx="204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5CE313C-900D-0258-B43A-14F4EF84202A}"/>
                    </a:ext>
                  </a:extLst>
                </p14:cNvPr>
                <p14:cNvContentPartPr/>
                <p14:nvPr/>
              </p14:nvContentPartPr>
              <p14:xfrm>
                <a:off x="7514509" y="5873302"/>
                <a:ext cx="111960" cy="2739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5CE313C-900D-0258-B43A-14F4EF84202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505509" y="5864302"/>
                  <a:ext cx="129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BDFC237E-5F74-85F6-91DA-AB2178493CC5}"/>
                    </a:ext>
                  </a:extLst>
                </p14:cNvPr>
                <p14:cNvContentPartPr/>
                <p14:nvPr/>
              </p14:nvContentPartPr>
              <p14:xfrm>
                <a:off x="7486429" y="6035302"/>
                <a:ext cx="118440" cy="1213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BDFC237E-5F74-85F6-91DA-AB2178493CC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477429" y="6026302"/>
                  <a:ext cx="136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88893B8C-31D4-0A18-B17A-D1D3B3F5F50B}"/>
                    </a:ext>
                  </a:extLst>
                </p14:cNvPr>
                <p14:cNvContentPartPr/>
                <p14:nvPr/>
              </p14:nvContentPartPr>
              <p14:xfrm>
                <a:off x="7643389" y="5877982"/>
                <a:ext cx="83520" cy="15444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88893B8C-31D4-0A18-B17A-D1D3B3F5F50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634749" y="5869342"/>
                  <a:ext cx="101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F4223BAE-F650-F307-F9C3-C3385B807615}"/>
                    </a:ext>
                  </a:extLst>
                </p14:cNvPr>
                <p14:cNvContentPartPr/>
                <p14:nvPr/>
              </p14:nvContentPartPr>
              <p14:xfrm>
                <a:off x="7722229" y="5849902"/>
                <a:ext cx="106560" cy="1846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F4223BAE-F650-F307-F9C3-C3385B807615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713229" y="5841262"/>
                  <a:ext cx="124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84581D6C-AA69-8245-3935-B92EAFBFA1B4}"/>
                    </a:ext>
                  </a:extLst>
                </p14:cNvPr>
                <p14:cNvContentPartPr/>
                <p14:nvPr/>
              </p14:nvContentPartPr>
              <p14:xfrm>
                <a:off x="7791349" y="5794822"/>
                <a:ext cx="214920" cy="1994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84581D6C-AA69-8245-3935-B92EAFBFA1B4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782349" y="5786182"/>
                  <a:ext cx="232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B357EE19-ACEE-A361-FECF-08A1745AB285}"/>
                    </a:ext>
                  </a:extLst>
                </p14:cNvPr>
                <p14:cNvContentPartPr/>
                <p14:nvPr/>
              </p14:nvContentPartPr>
              <p14:xfrm>
                <a:off x="7942549" y="5549302"/>
                <a:ext cx="228960" cy="3650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B357EE19-ACEE-A361-FECF-08A1745AB285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933549" y="5540662"/>
                  <a:ext cx="246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A1FF96C-81C7-4E6F-1A20-81AF225676AC}"/>
                    </a:ext>
                  </a:extLst>
                </p14:cNvPr>
                <p14:cNvContentPartPr/>
                <p14:nvPr/>
              </p14:nvContentPartPr>
              <p14:xfrm>
                <a:off x="8159629" y="5759902"/>
                <a:ext cx="22680" cy="1008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A1FF96C-81C7-4E6F-1A20-81AF225676AC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150989" y="5750902"/>
                  <a:ext cx="4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B3D642D4-77DA-A871-B8EF-9B6C8B6977E4}"/>
                    </a:ext>
                  </a:extLst>
                </p14:cNvPr>
                <p14:cNvContentPartPr/>
                <p14:nvPr/>
              </p14:nvContentPartPr>
              <p14:xfrm>
                <a:off x="8292469" y="5492422"/>
                <a:ext cx="93600" cy="19332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B3D642D4-77DA-A871-B8EF-9B6C8B6977E4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8283829" y="5483422"/>
                  <a:ext cx="111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045D95B2-F8A8-D0E5-8534-E6DD53E6E47B}"/>
                    </a:ext>
                  </a:extLst>
                </p14:cNvPr>
                <p14:cNvContentPartPr/>
                <p14:nvPr/>
              </p14:nvContentPartPr>
              <p14:xfrm>
                <a:off x="8364469" y="5440222"/>
                <a:ext cx="52920" cy="16452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045D95B2-F8A8-D0E5-8534-E6DD53E6E47B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8355829" y="5431582"/>
                  <a:ext cx="70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F75DF41A-FD0E-0363-A9A5-89CBCB6000C6}"/>
                    </a:ext>
                  </a:extLst>
                </p14:cNvPr>
                <p14:cNvContentPartPr/>
                <p14:nvPr/>
              </p14:nvContentPartPr>
              <p14:xfrm>
                <a:off x="8408389" y="5462182"/>
                <a:ext cx="12240" cy="12384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F75DF41A-FD0E-0363-A9A5-89CBCB6000C6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8399389" y="5453182"/>
                  <a:ext cx="2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25A7A078-C4BE-726A-34A4-9DD8AC385440}"/>
                    </a:ext>
                  </a:extLst>
                </p14:cNvPr>
                <p14:cNvContentPartPr/>
                <p14:nvPr/>
              </p14:nvContentPartPr>
              <p14:xfrm>
                <a:off x="8398669" y="5407822"/>
                <a:ext cx="81720" cy="15552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25A7A078-C4BE-726A-34A4-9DD8AC385440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8389669" y="5399182"/>
                  <a:ext cx="99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46302BE-3AC1-5D9E-F90A-2C0FD4881950}"/>
                    </a:ext>
                  </a:extLst>
                </p14:cNvPr>
                <p14:cNvContentPartPr/>
                <p14:nvPr/>
              </p14:nvContentPartPr>
              <p14:xfrm>
                <a:off x="8481109" y="5400622"/>
                <a:ext cx="109800" cy="10656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46302BE-3AC1-5D9E-F90A-2C0FD4881950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8472469" y="5391982"/>
                  <a:ext cx="127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94CA25DA-DBC7-2599-CCE6-F488C247A3C6}"/>
                    </a:ext>
                  </a:extLst>
                </p14:cNvPr>
                <p14:cNvContentPartPr/>
                <p14:nvPr/>
              </p14:nvContentPartPr>
              <p14:xfrm>
                <a:off x="8575069" y="5326822"/>
                <a:ext cx="72720" cy="13860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94CA25DA-DBC7-2599-CCE6-F488C247A3C6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8566069" y="5318182"/>
                  <a:ext cx="90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C1FE348-169D-33DA-7C71-2136B5A05AC3}"/>
                    </a:ext>
                  </a:extLst>
                </p14:cNvPr>
                <p14:cNvContentPartPr/>
                <p14:nvPr/>
              </p14:nvContentPartPr>
              <p14:xfrm>
                <a:off x="6142909" y="6423742"/>
                <a:ext cx="101160" cy="26136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C1FE348-169D-33DA-7C71-2136B5A05AC3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6134269" y="6414742"/>
                  <a:ext cx="118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AF99C37C-4859-386F-07FF-2E30EE48EFEC}"/>
                    </a:ext>
                  </a:extLst>
                </p14:cNvPr>
                <p14:cNvContentPartPr/>
                <p14:nvPr/>
              </p14:nvContentPartPr>
              <p14:xfrm>
                <a:off x="6215269" y="6345982"/>
                <a:ext cx="25200" cy="10944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AF99C37C-4859-386F-07FF-2E30EE48EFEC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206629" y="6337342"/>
                  <a:ext cx="4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18277CFA-7CE6-8E38-43E5-047988499E01}"/>
                    </a:ext>
                  </a:extLst>
                </p14:cNvPr>
                <p14:cNvContentPartPr/>
                <p14:nvPr/>
              </p14:nvContentPartPr>
              <p14:xfrm>
                <a:off x="6326869" y="6363982"/>
                <a:ext cx="64440" cy="23292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18277CFA-7CE6-8E38-43E5-047988499E01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6317869" y="6354982"/>
                  <a:ext cx="82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8B514AA8-2EA0-14A5-7364-D395F0D19DA3}"/>
                    </a:ext>
                  </a:extLst>
                </p14:cNvPr>
                <p14:cNvContentPartPr/>
                <p14:nvPr/>
              </p14:nvContentPartPr>
              <p14:xfrm>
                <a:off x="6412909" y="6406102"/>
                <a:ext cx="42840" cy="16020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8B514AA8-2EA0-14A5-7364-D395F0D19DA3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6404269" y="6397462"/>
                  <a:ext cx="60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0B5CC9A4-7977-CD7C-31CF-561958932B6E}"/>
                    </a:ext>
                  </a:extLst>
                </p14:cNvPr>
                <p14:cNvContentPartPr/>
                <p14:nvPr/>
              </p14:nvContentPartPr>
              <p14:xfrm>
                <a:off x="6385549" y="6308182"/>
                <a:ext cx="151560" cy="2242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0B5CC9A4-7977-CD7C-31CF-561958932B6E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376909" y="6299542"/>
                  <a:ext cx="169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AF2A70FD-F5FD-0073-7B5D-45027266F28B}"/>
                    </a:ext>
                  </a:extLst>
                </p14:cNvPr>
                <p14:cNvContentPartPr/>
                <p14:nvPr/>
              </p14:nvContentPartPr>
              <p14:xfrm>
                <a:off x="6574189" y="6353542"/>
                <a:ext cx="79200" cy="525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AF2A70FD-F5FD-0073-7B5D-45027266F28B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565189" y="6344902"/>
                  <a:ext cx="9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C511135E-6B00-870B-5103-34378A4C8FBD}"/>
                    </a:ext>
                  </a:extLst>
                </p14:cNvPr>
                <p14:cNvContentPartPr/>
                <p14:nvPr/>
              </p14:nvContentPartPr>
              <p14:xfrm>
                <a:off x="6580669" y="6411862"/>
                <a:ext cx="91800" cy="432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C511135E-6B00-870B-5103-34378A4C8FBD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572029" y="6403222"/>
                  <a:ext cx="109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DD46F3E-40F8-FA54-2854-18131576700F}"/>
                    </a:ext>
                  </a:extLst>
                </p14:cNvPr>
                <p14:cNvContentPartPr/>
                <p14:nvPr/>
              </p14:nvContentPartPr>
              <p14:xfrm>
                <a:off x="6689749" y="6241582"/>
                <a:ext cx="148320" cy="2091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DD46F3E-40F8-FA54-2854-18131576700F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680749" y="6232942"/>
                  <a:ext cx="165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B104B019-E9EF-CC4E-06ED-36F292EE3700}"/>
                    </a:ext>
                  </a:extLst>
                </p14:cNvPr>
                <p14:cNvContentPartPr/>
                <p14:nvPr/>
              </p14:nvContentPartPr>
              <p14:xfrm>
                <a:off x="6052549" y="6091822"/>
                <a:ext cx="95760" cy="22284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B104B019-E9EF-CC4E-06ED-36F292EE370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6043909" y="6082822"/>
                  <a:ext cx="113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F7C1BCC-57E2-B741-7280-8B86002A54E7}"/>
                    </a:ext>
                  </a:extLst>
                </p14:cNvPr>
                <p14:cNvContentPartPr/>
                <p14:nvPr/>
              </p14:nvContentPartPr>
              <p14:xfrm>
                <a:off x="6023389" y="6180382"/>
                <a:ext cx="110160" cy="716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F7C1BCC-57E2-B741-7280-8B86002A54E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014749" y="6171382"/>
                  <a:ext cx="127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A9718C74-18D5-79D9-BDCE-26B65979EE36}"/>
                    </a:ext>
                  </a:extLst>
                </p14:cNvPr>
                <p14:cNvContentPartPr/>
                <p14:nvPr/>
              </p14:nvContentPartPr>
              <p14:xfrm>
                <a:off x="6157669" y="6042502"/>
                <a:ext cx="173880" cy="1627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A9718C74-18D5-79D9-BDCE-26B65979EE36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6148669" y="6033502"/>
                  <a:ext cx="191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221B6D58-A0F2-9074-CA9B-688B8004B2DD}"/>
                    </a:ext>
                  </a:extLst>
                </p14:cNvPr>
                <p14:cNvContentPartPr/>
                <p14:nvPr/>
              </p14:nvContentPartPr>
              <p14:xfrm>
                <a:off x="6293749" y="6000022"/>
                <a:ext cx="72720" cy="15984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221B6D58-A0F2-9074-CA9B-688B8004B2DD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6285109" y="5991382"/>
                  <a:ext cx="90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7D39ED31-2806-1528-25F3-C780570F9188}"/>
                    </a:ext>
                  </a:extLst>
                </p14:cNvPr>
                <p14:cNvContentPartPr/>
                <p14:nvPr/>
              </p14:nvContentPartPr>
              <p14:xfrm>
                <a:off x="6418309" y="6012982"/>
                <a:ext cx="69480" cy="349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7D39ED31-2806-1528-25F3-C780570F918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6409309" y="6004342"/>
                  <a:ext cx="8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8266B42B-1255-4A1C-F7EF-808B6A69C711}"/>
                    </a:ext>
                  </a:extLst>
                </p14:cNvPr>
                <p14:cNvContentPartPr/>
                <p14:nvPr/>
              </p14:nvContentPartPr>
              <p14:xfrm>
                <a:off x="6412189" y="6041422"/>
                <a:ext cx="90000" cy="633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8266B42B-1255-4A1C-F7EF-808B6A69C711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403189" y="6032782"/>
                  <a:ext cx="107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7445501-7821-6E2D-6A20-873631361F0B}"/>
                    </a:ext>
                  </a:extLst>
                </p14:cNvPr>
                <p14:cNvContentPartPr/>
                <p14:nvPr/>
              </p14:nvContentPartPr>
              <p14:xfrm>
                <a:off x="6486349" y="5749462"/>
                <a:ext cx="133920" cy="1504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7445501-7821-6E2D-6A20-873631361F0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6477349" y="5740462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F2A698FD-D479-D2F6-D37B-35E3AA9CEAE6}"/>
                    </a:ext>
                  </a:extLst>
                </p14:cNvPr>
                <p14:cNvContentPartPr/>
                <p14:nvPr/>
              </p14:nvContentPartPr>
              <p14:xfrm>
                <a:off x="6625669" y="5992822"/>
                <a:ext cx="12600" cy="244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F2A698FD-D479-D2F6-D37B-35E3AA9CEAE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616669" y="5984182"/>
                  <a:ext cx="30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86B9BE76-6CCC-6D5F-61A0-C76EBD0A5E4D}"/>
                    </a:ext>
                  </a:extLst>
                </p14:cNvPr>
                <p14:cNvContentPartPr/>
                <p14:nvPr/>
              </p14:nvContentPartPr>
              <p14:xfrm>
                <a:off x="5909629" y="5609062"/>
                <a:ext cx="942480" cy="111780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86B9BE76-6CCC-6D5F-61A0-C76EBD0A5E4D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5900989" y="5600062"/>
                  <a:ext cx="96012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925B3D2B-09AD-31B3-9777-153887882D1E}"/>
                    </a:ext>
                  </a:extLst>
                </p14:cNvPr>
                <p14:cNvContentPartPr/>
                <p14:nvPr/>
              </p14:nvContentPartPr>
              <p14:xfrm>
                <a:off x="6687229" y="5856742"/>
                <a:ext cx="70920" cy="3384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925B3D2B-09AD-31B3-9777-153887882D1E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678229" y="5847742"/>
                  <a:ext cx="88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28909F8-675F-269A-701D-B04A788A5C00}"/>
                    </a:ext>
                  </a:extLst>
                </p14:cNvPr>
                <p14:cNvContentPartPr/>
                <p14:nvPr/>
              </p14:nvContentPartPr>
              <p14:xfrm>
                <a:off x="6690829" y="5891302"/>
                <a:ext cx="105120" cy="5040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28909F8-675F-269A-701D-B04A788A5C00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681829" y="5882662"/>
                  <a:ext cx="122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68484DC6-BD44-E2B8-4D56-85DE27140E92}"/>
                    </a:ext>
                  </a:extLst>
                </p14:cNvPr>
                <p14:cNvContentPartPr/>
                <p14:nvPr/>
              </p14:nvContentPartPr>
              <p14:xfrm>
                <a:off x="6734029" y="5725702"/>
                <a:ext cx="91800" cy="1198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68484DC6-BD44-E2B8-4D56-85DE27140E92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725029" y="5717062"/>
                  <a:ext cx="10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85FFF250-E09F-8DD1-14C1-ABA346F2723B}"/>
                    </a:ext>
                  </a:extLst>
                </p14:cNvPr>
                <p14:cNvContentPartPr/>
                <p14:nvPr/>
              </p14:nvContentPartPr>
              <p14:xfrm>
                <a:off x="6812509" y="5863582"/>
                <a:ext cx="82080" cy="1432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85FFF250-E09F-8DD1-14C1-ABA346F2723B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6803509" y="5854582"/>
                  <a:ext cx="99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57BEB9B5-D1FC-A4DF-9763-3517F4A422D4}"/>
                    </a:ext>
                  </a:extLst>
                </p14:cNvPr>
                <p14:cNvContentPartPr/>
                <p14:nvPr/>
              </p14:nvContentPartPr>
              <p14:xfrm>
                <a:off x="6873349" y="5739742"/>
                <a:ext cx="20160" cy="1389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57BEB9B5-D1FC-A4DF-9763-3517F4A422D4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6864349" y="5730742"/>
                  <a:ext cx="3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D6AC3B0F-C372-1266-4F79-810C463D2A8D}"/>
                    </a:ext>
                  </a:extLst>
                </p14:cNvPr>
                <p14:cNvContentPartPr/>
                <p14:nvPr/>
              </p14:nvContentPartPr>
              <p14:xfrm>
                <a:off x="6840949" y="5785102"/>
                <a:ext cx="98280" cy="198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D6AC3B0F-C372-1266-4F79-810C463D2A8D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6831949" y="5776102"/>
                  <a:ext cx="11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3B604A2-48B7-613E-FCDA-119F80A89898}"/>
                    </a:ext>
                  </a:extLst>
                </p14:cNvPr>
                <p14:cNvContentPartPr/>
                <p14:nvPr/>
              </p14:nvContentPartPr>
              <p14:xfrm>
                <a:off x="6848149" y="5558302"/>
                <a:ext cx="168120" cy="1468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3B604A2-48B7-613E-FCDA-119F80A89898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6839149" y="5549302"/>
                  <a:ext cx="185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9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5ECDEB6D-C5AD-61B9-3F11-1512C1BA3C46}"/>
                    </a:ext>
                  </a:extLst>
                </p14:cNvPr>
                <p14:cNvContentPartPr/>
                <p14:nvPr/>
              </p14:nvContentPartPr>
              <p14:xfrm>
                <a:off x="40549" y="4939822"/>
                <a:ext cx="5891040" cy="176184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5ECDEB6D-C5AD-61B9-3F11-1512C1BA3C46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31549" y="4930822"/>
                  <a:ext cx="5908680" cy="17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2EDE8D1-3C79-E03D-288B-55E323A472E8}"/>
                    </a:ext>
                  </a:extLst>
                </p14:cNvPr>
                <p14:cNvContentPartPr/>
                <p14:nvPr/>
              </p14:nvContentPartPr>
              <p14:xfrm>
                <a:off x="5553229" y="3224062"/>
                <a:ext cx="1917000" cy="15663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2EDE8D1-3C79-E03D-288B-55E323A472E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5544229" y="3215062"/>
                  <a:ext cx="1934640" cy="15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A6AE7C9-4B03-4191-6841-618C4D7D765B}"/>
                    </a:ext>
                  </a:extLst>
                </p14:cNvPr>
                <p14:cNvContentPartPr/>
                <p14:nvPr/>
              </p14:nvContentPartPr>
              <p14:xfrm>
                <a:off x="6878749" y="3239902"/>
                <a:ext cx="216360" cy="3600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A6AE7C9-4B03-4191-6841-618C4D7D765B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6870109" y="3230902"/>
                  <a:ext cx="234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5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DEC89273-8530-F1CB-74FA-6E70641181F7}"/>
                    </a:ext>
                  </a:extLst>
                </p14:cNvPr>
                <p14:cNvContentPartPr/>
                <p14:nvPr/>
              </p14:nvContentPartPr>
              <p14:xfrm>
                <a:off x="6776869" y="3207142"/>
                <a:ext cx="238680" cy="1202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DEC89273-8530-F1CB-74FA-6E70641181F7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6767869" y="3198502"/>
                  <a:ext cx="256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5B0D93ED-25BF-3857-87FE-E6FA300A827E}"/>
                    </a:ext>
                  </a:extLst>
                </p14:cNvPr>
                <p14:cNvContentPartPr/>
                <p14:nvPr/>
              </p14:nvContentPartPr>
              <p14:xfrm>
                <a:off x="7056229" y="4648222"/>
                <a:ext cx="1560960" cy="27540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5B0D93ED-25BF-3857-87FE-E6FA300A827E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7047589" y="4639582"/>
                  <a:ext cx="1578600" cy="29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415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0DCE93-BDA7-0EDC-69F6-F3FCC2D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" y="62240"/>
            <a:ext cx="5050315" cy="4258848"/>
          </a:xfrm>
          <a:prstGeom prst="rect">
            <a:avLst/>
          </a:prstGeom>
        </p:spPr>
      </p:pic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10DF0A74-2BA0-B6CE-0828-DB65D40C6BE3}"/>
              </a:ext>
            </a:extLst>
          </p:cNvPr>
          <p:cNvGrpSpPr/>
          <p:nvPr/>
        </p:nvGrpSpPr>
        <p:grpSpPr>
          <a:xfrm>
            <a:off x="190669" y="3861548"/>
            <a:ext cx="5891040" cy="1761840"/>
            <a:chOff x="40549" y="4939822"/>
            <a:chExt cx="5891040" cy="176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5341249-4411-F6E6-02B4-844031908704}"/>
                    </a:ext>
                  </a:extLst>
                </p14:cNvPr>
                <p14:cNvContentPartPr/>
                <p14:nvPr/>
              </p14:nvContentPartPr>
              <p14:xfrm>
                <a:off x="2285869" y="5830102"/>
                <a:ext cx="253440" cy="49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5341249-4411-F6E6-02B4-8440319087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77229" y="5821102"/>
                  <a:ext cx="271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2C2DDB-4425-AA96-CBCA-0B7E5A826C30}"/>
                    </a:ext>
                  </a:extLst>
                </p14:cNvPr>
                <p14:cNvContentPartPr/>
                <p14:nvPr/>
              </p14:nvContentPartPr>
              <p14:xfrm>
                <a:off x="2238349" y="5552902"/>
                <a:ext cx="374760" cy="352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2C2DDB-4425-AA96-CBCA-0B7E5A826C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29349" y="5544262"/>
                  <a:ext cx="3924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EE8EC3-AE93-88C8-C21B-882DB37F48AE}"/>
                    </a:ext>
                  </a:extLst>
                </p14:cNvPr>
                <p14:cNvContentPartPr/>
                <p14:nvPr/>
              </p14:nvContentPartPr>
              <p14:xfrm>
                <a:off x="2791669" y="5408902"/>
                <a:ext cx="471600" cy="659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EE8EC3-AE93-88C8-C21B-882DB37F48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83029" y="5399902"/>
                  <a:ext cx="48924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4A1E9B-42D5-7D4F-96BE-E31B33116640}"/>
                    </a:ext>
                  </a:extLst>
                </p14:cNvPr>
                <p14:cNvContentPartPr/>
                <p14:nvPr/>
              </p14:nvContentPartPr>
              <p14:xfrm>
                <a:off x="373909" y="5731102"/>
                <a:ext cx="62280" cy="22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4A1E9B-42D5-7D4F-96BE-E31B331166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5269" y="5722462"/>
                  <a:ext cx="79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4413913-714C-7A2E-07FF-3C18E62469D6}"/>
                    </a:ext>
                  </a:extLst>
                </p14:cNvPr>
                <p14:cNvContentPartPr/>
                <p14:nvPr/>
              </p14:nvContentPartPr>
              <p14:xfrm>
                <a:off x="328549" y="5719582"/>
                <a:ext cx="162360" cy="37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4413913-714C-7A2E-07FF-3C18E62469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909" y="5710942"/>
                  <a:ext cx="180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AA5082-3316-CF66-EA1E-E9A339F2E284}"/>
                    </a:ext>
                  </a:extLst>
                </p14:cNvPr>
                <p14:cNvContentPartPr/>
                <p14:nvPr/>
              </p14:nvContentPartPr>
              <p14:xfrm>
                <a:off x="562549" y="5619142"/>
                <a:ext cx="66600" cy="346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AA5082-3316-CF66-EA1E-E9A339F2E2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3549" y="5610502"/>
                  <a:ext cx="84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FD3C93-6FB6-8D89-C43B-D490D13B51A4}"/>
                    </a:ext>
                  </a:extLst>
                </p14:cNvPr>
                <p14:cNvContentPartPr/>
                <p14:nvPr/>
              </p14:nvContentPartPr>
              <p14:xfrm>
                <a:off x="711229" y="5667742"/>
                <a:ext cx="42120" cy="126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FD3C93-6FB6-8D89-C43B-D490D13B51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2589" y="5659102"/>
                  <a:ext cx="5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D8AB854-27F7-B9F9-7755-FEB60277CE32}"/>
                    </a:ext>
                  </a:extLst>
                </p14:cNvPr>
                <p14:cNvContentPartPr/>
                <p14:nvPr/>
              </p14:nvContentPartPr>
              <p14:xfrm>
                <a:off x="757309" y="5721382"/>
                <a:ext cx="7560" cy="114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D8AB854-27F7-B9F9-7755-FEB60277CE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8669" y="5712742"/>
                  <a:ext cx="25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98D089-5A0D-DBED-310A-001659D78770}"/>
                    </a:ext>
                  </a:extLst>
                </p14:cNvPr>
                <p14:cNvContentPartPr/>
                <p14:nvPr/>
              </p14:nvContentPartPr>
              <p14:xfrm>
                <a:off x="804829" y="5689342"/>
                <a:ext cx="82440" cy="146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98D089-5A0D-DBED-310A-001659D787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6189" y="5680342"/>
                  <a:ext cx="100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3E95C34-B34B-B64A-2068-E873F7A15A49}"/>
                    </a:ext>
                  </a:extLst>
                </p14:cNvPr>
                <p14:cNvContentPartPr/>
                <p14:nvPr/>
              </p14:nvContentPartPr>
              <p14:xfrm>
                <a:off x="849109" y="5695822"/>
                <a:ext cx="104760" cy="144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3E95C34-B34B-B64A-2068-E873F7A15A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0469" y="5686822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971E7BE-508A-9B19-1681-C28A1B30C874}"/>
                    </a:ext>
                  </a:extLst>
                </p14:cNvPr>
                <p14:cNvContentPartPr/>
                <p14:nvPr/>
              </p14:nvContentPartPr>
              <p14:xfrm>
                <a:off x="986989" y="5681782"/>
                <a:ext cx="60480" cy="117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971E7BE-508A-9B19-1681-C28A1B30C8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8349" y="5673142"/>
                  <a:ext cx="7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C67C39-C1A0-A39F-8CBB-9DF3EF63126A}"/>
                    </a:ext>
                  </a:extLst>
                </p14:cNvPr>
                <p14:cNvContentPartPr/>
                <p14:nvPr/>
              </p14:nvContentPartPr>
              <p14:xfrm>
                <a:off x="1085629" y="5681782"/>
                <a:ext cx="46080" cy="90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C67C39-C1A0-A39F-8CBB-9DF3EF6312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6629" y="5673142"/>
                  <a:ext cx="63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DF6DDD-7D1D-F423-DA72-FB6295DC046A}"/>
                    </a:ext>
                  </a:extLst>
                </p14:cNvPr>
                <p14:cNvContentPartPr/>
                <p14:nvPr/>
              </p14:nvContentPartPr>
              <p14:xfrm>
                <a:off x="1173829" y="5669182"/>
                <a:ext cx="48600" cy="87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DF6DDD-7D1D-F423-DA72-FB6295DC046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4829" y="5660542"/>
                  <a:ext cx="66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D0D14C-AB05-CF54-6456-AC8E28AD9A83}"/>
                    </a:ext>
                  </a:extLst>
                </p14:cNvPr>
                <p14:cNvContentPartPr/>
                <p14:nvPr/>
              </p14:nvContentPartPr>
              <p14:xfrm>
                <a:off x="1245109" y="5574862"/>
                <a:ext cx="96480" cy="297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D0D14C-AB05-CF54-6456-AC8E28AD9A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36109" y="5565862"/>
                  <a:ext cx="114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6C8957-FE38-0EF0-F0BF-3C481FD32717}"/>
                    </a:ext>
                  </a:extLst>
                </p14:cNvPr>
                <p14:cNvContentPartPr/>
                <p14:nvPr/>
              </p14:nvContentPartPr>
              <p14:xfrm>
                <a:off x="1453549" y="5714182"/>
                <a:ext cx="160560" cy="15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6C8957-FE38-0EF0-F0BF-3C481FD327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4549" y="5705542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CE6BEDC-73CE-DFD6-8B89-7C9C2308BAB9}"/>
                    </a:ext>
                  </a:extLst>
                </p14:cNvPr>
                <p14:cNvContentPartPr/>
                <p14:nvPr/>
              </p14:nvContentPartPr>
              <p14:xfrm>
                <a:off x="1459669" y="5784382"/>
                <a:ext cx="163440" cy="33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CE6BEDC-73CE-DFD6-8B89-7C9C2308BA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50669" y="5775742"/>
                  <a:ext cx="181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D23CCFB-D8C4-636A-E720-5979891F22FC}"/>
                    </a:ext>
                  </a:extLst>
                </p14:cNvPr>
                <p14:cNvContentPartPr/>
                <p14:nvPr/>
              </p14:nvContentPartPr>
              <p14:xfrm>
                <a:off x="1973029" y="5479102"/>
                <a:ext cx="108360" cy="518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D23CCFB-D8C4-636A-E720-5979891F22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64029" y="5470102"/>
                  <a:ext cx="1260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5634827-8921-F56F-49E7-79EFF84B1BE4}"/>
                    </a:ext>
                  </a:extLst>
                </p14:cNvPr>
                <p14:cNvContentPartPr/>
                <p14:nvPr/>
              </p14:nvContentPartPr>
              <p14:xfrm>
                <a:off x="1868269" y="6195862"/>
                <a:ext cx="63000" cy="165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5634827-8921-F56F-49E7-79EFF84B1BE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59269" y="6187222"/>
                  <a:ext cx="80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555638A-4528-FB63-5584-2704A363E11E}"/>
                    </a:ext>
                  </a:extLst>
                </p14:cNvPr>
                <p14:cNvContentPartPr/>
                <p14:nvPr/>
              </p14:nvContentPartPr>
              <p14:xfrm>
                <a:off x="2022349" y="6209902"/>
                <a:ext cx="74160" cy="109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555638A-4528-FB63-5584-2704A363E1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13709" y="6201262"/>
                  <a:ext cx="9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978AD06-30F3-E02C-4997-509F32C4F8A4}"/>
                    </a:ext>
                  </a:extLst>
                </p14:cNvPr>
                <p14:cNvContentPartPr/>
                <p14:nvPr/>
              </p14:nvContentPartPr>
              <p14:xfrm>
                <a:off x="1861069" y="5266342"/>
                <a:ext cx="65520" cy="165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978AD06-30F3-E02C-4997-509F32C4F8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2069" y="5257342"/>
                  <a:ext cx="8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14DD6A-71DF-38D1-A52A-414F9355DC6C}"/>
                    </a:ext>
                  </a:extLst>
                </p14:cNvPr>
                <p14:cNvContentPartPr/>
                <p14:nvPr/>
              </p14:nvContentPartPr>
              <p14:xfrm>
                <a:off x="1925509" y="5331862"/>
                <a:ext cx="11880" cy="133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14DD6A-71DF-38D1-A52A-414F9355DC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16869" y="5323222"/>
                  <a:ext cx="29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0CDC40E-B609-7F65-650C-0E72B1B9CA36}"/>
                    </a:ext>
                  </a:extLst>
                </p14:cNvPr>
                <p14:cNvContentPartPr/>
                <p14:nvPr/>
              </p14:nvContentPartPr>
              <p14:xfrm>
                <a:off x="2011189" y="5291902"/>
                <a:ext cx="87480" cy="156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0CDC40E-B609-7F65-650C-0E72B1B9CA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02549" y="5282902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E2B8ED0-4BB3-2B47-1DE9-23D9AFAA5499}"/>
                    </a:ext>
                  </a:extLst>
                </p14:cNvPr>
                <p14:cNvContentPartPr/>
                <p14:nvPr/>
              </p14:nvContentPartPr>
              <p14:xfrm>
                <a:off x="2176069" y="5546422"/>
                <a:ext cx="120240" cy="361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E2B8ED0-4BB3-2B47-1DE9-23D9AFAA549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67429" y="5537782"/>
                  <a:ext cx="137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E825768-9E14-18A4-2747-D48463862F2E}"/>
                    </a:ext>
                  </a:extLst>
                </p14:cNvPr>
                <p14:cNvContentPartPr/>
                <p14:nvPr/>
              </p14:nvContentPartPr>
              <p14:xfrm>
                <a:off x="3507709" y="5406742"/>
                <a:ext cx="75960" cy="371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E825768-9E14-18A4-2747-D48463862F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98709" y="5398102"/>
                  <a:ext cx="93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066F6F6-7B8E-F034-611F-2AAA13348FC6}"/>
                    </a:ext>
                  </a:extLst>
                </p14:cNvPr>
                <p14:cNvContentPartPr/>
                <p14:nvPr/>
              </p14:nvContentPartPr>
              <p14:xfrm>
                <a:off x="3646669" y="5422942"/>
                <a:ext cx="118440" cy="276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066F6F6-7B8E-F034-611F-2AAA13348F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37669" y="5414302"/>
                  <a:ext cx="136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135FBF-87C4-F72A-9E6B-B1FA95EC93F6}"/>
                    </a:ext>
                  </a:extLst>
                </p14:cNvPr>
                <p14:cNvContentPartPr/>
                <p14:nvPr/>
              </p14:nvContentPartPr>
              <p14:xfrm>
                <a:off x="3867349" y="5444182"/>
                <a:ext cx="34920" cy="240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135FBF-87C4-F72A-9E6B-B1FA95EC93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58349" y="5435182"/>
                  <a:ext cx="52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DF4616A-92D7-8AB2-5B20-CE11D6BC7080}"/>
                    </a:ext>
                  </a:extLst>
                </p14:cNvPr>
                <p14:cNvContentPartPr/>
                <p14:nvPr/>
              </p14:nvContentPartPr>
              <p14:xfrm>
                <a:off x="3810109" y="5637502"/>
                <a:ext cx="120960" cy="66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DF4616A-92D7-8AB2-5B20-CE11D6BC70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01109" y="5628502"/>
                  <a:ext cx="13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C10579-A88B-B22F-E980-FD5AD0E42793}"/>
                    </a:ext>
                  </a:extLst>
                </p14:cNvPr>
                <p14:cNvContentPartPr/>
                <p14:nvPr/>
              </p14:nvContentPartPr>
              <p14:xfrm>
                <a:off x="3831709" y="5381182"/>
                <a:ext cx="103680" cy="62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C10579-A88B-B22F-E980-FD5AD0E427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22709" y="5372182"/>
                  <a:ext cx="12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91DB0AD-50CA-73E9-6573-F473649721B8}"/>
                    </a:ext>
                  </a:extLst>
                </p14:cNvPr>
                <p14:cNvContentPartPr/>
                <p14:nvPr/>
              </p14:nvContentPartPr>
              <p14:xfrm>
                <a:off x="2281549" y="5652622"/>
                <a:ext cx="77760" cy="122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91DB0AD-50CA-73E9-6573-F473649721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2549" y="5643622"/>
                  <a:ext cx="95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F0F5AF2-9676-05DE-E1A5-7125081F6948}"/>
                    </a:ext>
                  </a:extLst>
                </p14:cNvPr>
                <p14:cNvContentPartPr/>
                <p14:nvPr/>
              </p14:nvContentPartPr>
              <p14:xfrm>
                <a:off x="2420869" y="5745142"/>
                <a:ext cx="7920" cy="92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F0F5AF2-9676-05DE-E1A5-7125081F6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12229" y="5736502"/>
                  <a:ext cx="2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49BA603-EA2F-3611-B885-2227EF1B1EB2}"/>
                    </a:ext>
                  </a:extLst>
                </p14:cNvPr>
                <p14:cNvContentPartPr/>
                <p14:nvPr/>
              </p14:nvContentPartPr>
              <p14:xfrm>
                <a:off x="2480989" y="5624902"/>
                <a:ext cx="72360" cy="128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49BA603-EA2F-3611-B885-2227EF1B1E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71989" y="5615902"/>
                  <a:ext cx="9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D3ADDD3-435B-E8E8-5D0F-A65F7201AA5D}"/>
                    </a:ext>
                  </a:extLst>
                </p14:cNvPr>
                <p14:cNvContentPartPr/>
                <p14:nvPr/>
              </p14:nvContentPartPr>
              <p14:xfrm>
                <a:off x="3243829" y="5350582"/>
                <a:ext cx="229320" cy="495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D3ADDD3-435B-E8E8-5D0F-A65F7201AA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35189" y="5341582"/>
                  <a:ext cx="24696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034729D-E7DA-9897-1A1F-14EC947CE46A}"/>
                    </a:ext>
                  </a:extLst>
                </p14:cNvPr>
                <p14:cNvContentPartPr/>
                <p14:nvPr/>
              </p14:nvContentPartPr>
              <p14:xfrm>
                <a:off x="2749549" y="5629942"/>
                <a:ext cx="14040" cy="131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034729D-E7DA-9897-1A1F-14EC947CE4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40909" y="5620942"/>
                  <a:ext cx="3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7FD9E8-60F7-BEAA-34E0-4EA19AC02FC5}"/>
                    </a:ext>
                  </a:extLst>
                </p14:cNvPr>
                <p14:cNvContentPartPr/>
                <p14:nvPr/>
              </p14:nvContentPartPr>
              <p14:xfrm>
                <a:off x="2711029" y="5679622"/>
                <a:ext cx="79200" cy="20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7FD9E8-60F7-BEAA-34E0-4EA19AC02F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02029" y="5670982"/>
                  <a:ext cx="9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B785DB-3271-E959-918E-EF96BA77DBAF}"/>
                    </a:ext>
                  </a:extLst>
                </p14:cNvPr>
                <p14:cNvContentPartPr/>
                <p14:nvPr/>
              </p14:nvContentPartPr>
              <p14:xfrm>
                <a:off x="2993629" y="5488822"/>
                <a:ext cx="107280" cy="113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B785DB-3271-E959-918E-EF96BA77DBA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84989" y="5479822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BD1E6C2-8CF1-4AB7-9DAE-A817C02453CD}"/>
                    </a:ext>
                  </a:extLst>
                </p14:cNvPr>
                <p14:cNvContentPartPr/>
                <p14:nvPr/>
              </p14:nvContentPartPr>
              <p14:xfrm>
                <a:off x="2968789" y="5619142"/>
                <a:ext cx="223560" cy="38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BD1E6C2-8CF1-4AB7-9DAE-A817C02453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59789" y="5610142"/>
                  <a:ext cx="24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D1E48D-C02E-4000-5244-9BD95AFEB639}"/>
                    </a:ext>
                  </a:extLst>
                </p14:cNvPr>
                <p14:cNvContentPartPr/>
                <p14:nvPr/>
              </p14:nvContentPartPr>
              <p14:xfrm>
                <a:off x="2896429" y="5766742"/>
                <a:ext cx="73800" cy="143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D1E48D-C02E-4000-5244-9BD95AFEB63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87429" y="5758102"/>
                  <a:ext cx="91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570575-D082-B9B7-6C7E-A343BB1EFF46}"/>
                    </a:ext>
                  </a:extLst>
                </p14:cNvPr>
                <p14:cNvContentPartPr/>
                <p14:nvPr/>
              </p14:nvContentPartPr>
              <p14:xfrm>
                <a:off x="3006589" y="5764582"/>
                <a:ext cx="53640" cy="94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570575-D082-B9B7-6C7E-A343BB1EFF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97949" y="5755582"/>
                  <a:ext cx="71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FBB2F14-4057-9ADB-9FDB-42A556E1EE99}"/>
                    </a:ext>
                  </a:extLst>
                </p14:cNvPr>
                <p14:cNvContentPartPr/>
                <p14:nvPr/>
              </p14:nvContentPartPr>
              <p14:xfrm>
                <a:off x="3133669" y="5750182"/>
                <a:ext cx="74520" cy="115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FBB2F14-4057-9ADB-9FDB-42A556E1EE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24669" y="5741542"/>
                  <a:ext cx="9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1CB594-9647-BE77-1213-E602F6AD833A}"/>
                    </a:ext>
                  </a:extLst>
                </p14:cNvPr>
                <p14:cNvContentPartPr/>
                <p14:nvPr/>
              </p14:nvContentPartPr>
              <p14:xfrm>
                <a:off x="3337789" y="5516542"/>
                <a:ext cx="50400" cy="204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1CB594-9647-BE77-1213-E602F6AD83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29149" y="5507542"/>
                  <a:ext cx="6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4352E8-C857-BB5F-5BE2-A6CD89AD120C}"/>
                    </a:ext>
                  </a:extLst>
                </p14:cNvPr>
                <p14:cNvContentPartPr/>
                <p14:nvPr/>
              </p14:nvContentPartPr>
              <p14:xfrm>
                <a:off x="3299989" y="5697262"/>
                <a:ext cx="178560" cy="50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4352E8-C857-BB5F-5BE2-A6CD89AD120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91349" y="5688262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BB1B79-BF34-4A1D-15D5-A17A3910E16E}"/>
                    </a:ext>
                  </a:extLst>
                </p14:cNvPr>
                <p14:cNvContentPartPr/>
                <p14:nvPr/>
              </p14:nvContentPartPr>
              <p14:xfrm>
                <a:off x="3273709" y="5506822"/>
                <a:ext cx="165600" cy="26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BB1B79-BF34-4A1D-15D5-A17A3910E16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65069" y="5498182"/>
                  <a:ext cx="183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6E4626C-702C-9287-1BED-8009D08F738D}"/>
                    </a:ext>
                  </a:extLst>
                </p14:cNvPr>
                <p14:cNvContentPartPr/>
                <p14:nvPr/>
              </p14:nvContentPartPr>
              <p14:xfrm>
                <a:off x="5514349" y="4952782"/>
                <a:ext cx="99000" cy="43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6E4626C-702C-9287-1BED-8009D08F73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05349" y="4943782"/>
                  <a:ext cx="116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630E276-A2C1-8613-72D9-F7E21B8BEB64}"/>
                    </a:ext>
                  </a:extLst>
                </p14:cNvPr>
                <p14:cNvContentPartPr/>
                <p14:nvPr/>
              </p14:nvContentPartPr>
              <p14:xfrm>
                <a:off x="4686349" y="5390902"/>
                <a:ext cx="92520" cy="489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630E276-A2C1-8613-72D9-F7E21B8BEB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7709" y="5382262"/>
                  <a:ext cx="1101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6794567-EC53-23F2-E9BB-7E32824565AE}"/>
                    </a:ext>
                  </a:extLst>
                </p14:cNvPr>
                <p14:cNvContentPartPr/>
                <p14:nvPr/>
              </p14:nvContentPartPr>
              <p14:xfrm>
                <a:off x="4697869" y="5951782"/>
                <a:ext cx="83160" cy="172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6794567-EC53-23F2-E9BB-7E32824565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8869" y="59427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48A8414-3653-4FFA-02F7-EE4DBAFBAB10}"/>
                    </a:ext>
                  </a:extLst>
                </p14:cNvPr>
                <p14:cNvContentPartPr/>
                <p14:nvPr/>
              </p14:nvContentPartPr>
              <p14:xfrm>
                <a:off x="4814149" y="5949622"/>
                <a:ext cx="60120" cy="1224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48A8414-3653-4FFA-02F7-EE4DBAFBAB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05149" y="5940622"/>
                  <a:ext cx="77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B1A7075-0843-51C9-88A6-4098BE328CC3}"/>
                    </a:ext>
                  </a:extLst>
                </p14:cNvPr>
                <p14:cNvContentPartPr/>
                <p14:nvPr/>
              </p14:nvContentPartPr>
              <p14:xfrm>
                <a:off x="4152469" y="5692582"/>
                <a:ext cx="128520" cy="9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B1A7075-0843-51C9-88A6-4098BE328C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43829" y="5683942"/>
                  <a:ext cx="14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4FAA45-D389-2584-4714-8B65385E928A}"/>
                    </a:ext>
                  </a:extLst>
                </p14:cNvPr>
                <p14:cNvContentPartPr/>
                <p14:nvPr/>
              </p14:nvContentPartPr>
              <p14:xfrm>
                <a:off x="4149589" y="5782582"/>
                <a:ext cx="150480" cy="20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4FAA45-D389-2584-4714-8B65385E928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40589" y="5773582"/>
                  <a:ext cx="168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495B4F5-71A9-F92A-0A2D-710275DE64A1}"/>
                    </a:ext>
                  </a:extLst>
                </p14:cNvPr>
                <p14:cNvContentPartPr/>
                <p14:nvPr/>
              </p14:nvContentPartPr>
              <p14:xfrm>
                <a:off x="4347949" y="5627782"/>
                <a:ext cx="60480" cy="147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495B4F5-71A9-F92A-0A2D-710275DE64A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38949" y="5619142"/>
                  <a:ext cx="7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AAE8CA2-9077-BFE1-8CEE-35278FBBDFCD}"/>
                    </a:ext>
                  </a:extLst>
                </p14:cNvPr>
                <p14:cNvContentPartPr/>
                <p14:nvPr/>
              </p14:nvContentPartPr>
              <p14:xfrm>
                <a:off x="4470349" y="5741182"/>
                <a:ext cx="26640" cy="90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AAE8CA2-9077-BFE1-8CEE-35278FBBDF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61709" y="5732182"/>
                  <a:ext cx="44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90A5EA2-E09D-60A5-641C-C0C93A71D82D}"/>
                    </a:ext>
                  </a:extLst>
                </p14:cNvPr>
                <p14:cNvContentPartPr/>
                <p14:nvPr/>
              </p14:nvContentPartPr>
              <p14:xfrm>
                <a:off x="4487989" y="5570542"/>
                <a:ext cx="63360" cy="167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90A5EA2-E09D-60A5-641C-C0C93A71D8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78989" y="5561542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22AC466-CE2C-7DAF-F705-62A4844E72FA}"/>
                    </a:ext>
                  </a:extLst>
                </p14:cNvPr>
                <p14:cNvContentPartPr/>
                <p14:nvPr/>
              </p14:nvContentPartPr>
              <p14:xfrm>
                <a:off x="4577269" y="5648662"/>
                <a:ext cx="2520" cy="29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22AC466-CE2C-7DAF-F705-62A4844E72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68269" y="5640022"/>
                  <a:ext cx="2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6CB0C9D-8EFA-8C43-5D6F-6E0AE98CFC88}"/>
                    </a:ext>
                  </a:extLst>
                </p14:cNvPr>
                <p14:cNvContentPartPr/>
                <p14:nvPr/>
              </p14:nvContentPartPr>
              <p14:xfrm>
                <a:off x="4622989" y="5512942"/>
                <a:ext cx="50040" cy="200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6CB0C9D-8EFA-8C43-5D6F-6E0AE98CFC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14349" y="5503942"/>
                  <a:ext cx="67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C3C6E1F-CE50-C7FB-2205-A0B7A2325B01}"/>
                    </a:ext>
                  </a:extLst>
                </p14:cNvPr>
                <p14:cNvContentPartPr/>
                <p14:nvPr/>
              </p14:nvContentPartPr>
              <p14:xfrm>
                <a:off x="4610389" y="5715982"/>
                <a:ext cx="119160" cy="68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C3C6E1F-CE50-C7FB-2205-A0B7A2325B0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01389" y="5706982"/>
                  <a:ext cx="136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32920E7-E880-83B4-EEB2-A5D4198B752E}"/>
                    </a:ext>
                  </a:extLst>
                </p14:cNvPr>
                <p14:cNvContentPartPr/>
                <p14:nvPr/>
              </p14:nvContentPartPr>
              <p14:xfrm>
                <a:off x="4559629" y="5459662"/>
                <a:ext cx="105120" cy="68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32920E7-E880-83B4-EEB2-A5D4198B75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50629" y="5451022"/>
                  <a:ext cx="122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907B782-2698-AEBB-45AC-96F8EAC9AF03}"/>
                    </a:ext>
                  </a:extLst>
                </p14:cNvPr>
                <p14:cNvContentPartPr/>
                <p14:nvPr/>
              </p14:nvContentPartPr>
              <p14:xfrm>
                <a:off x="4910629" y="5546062"/>
                <a:ext cx="24840" cy="112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907B782-2698-AEBB-45AC-96F8EAC9AF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01629" y="5537062"/>
                  <a:ext cx="4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21CAC19-08DD-2D1D-041B-E76C849C98AD}"/>
                    </a:ext>
                  </a:extLst>
                </p14:cNvPr>
                <p14:cNvContentPartPr/>
                <p14:nvPr/>
              </p14:nvContentPartPr>
              <p14:xfrm>
                <a:off x="4853749" y="5571982"/>
                <a:ext cx="120240" cy="41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21CAC19-08DD-2D1D-041B-E76C849C98A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45109" y="5562982"/>
                  <a:ext cx="137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0ECD462-4CD2-65B0-663F-AFB822351310}"/>
                    </a:ext>
                  </a:extLst>
                </p14:cNvPr>
                <p14:cNvContentPartPr/>
                <p14:nvPr/>
              </p14:nvContentPartPr>
              <p14:xfrm>
                <a:off x="5057149" y="5326462"/>
                <a:ext cx="78840" cy="194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0ECD462-4CD2-65B0-663F-AFB82235131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8149" y="5317822"/>
                  <a:ext cx="96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A3B31FF-B5B3-F9AA-A637-99B481C77EED}"/>
                    </a:ext>
                  </a:extLst>
                </p14:cNvPr>
                <p14:cNvContentPartPr/>
                <p14:nvPr/>
              </p14:nvContentPartPr>
              <p14:xfrm>
                <a:off x="5024029" y="5539582"/>
                <a:ext cx="210600" cy="94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A3B31FF-B5B3-F9AA-A637-99B481C77E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15389" y="5530582"/>
                  <a:ext cx="228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F4A9343-044C-1DDB-7AA5-920FC867F9DE}"/>
                    </a:ext>
                  </a:extLst>
                </p14:cNvPr>
                <p14:cNvContentPartPr/>
                <p14:nvPr/>
              </p14:nvContentPartPr>
              <p14:xfrm>
                <a:off x="5040949" y="5690782"/>
                <a:ext cx="66960" cy="172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F4A9343-044C-1DDB-7AA5-920FC867F9D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2309" y="5681782"/>
                  <a:ext cx="8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25A5A46-E9C2-0412-8B6D-6788EA3F620B}"/>
                    </a:ext>
                  </a:extLst>
                </p14:cNvPr>
                <p14:cNvContentPartPr/>
                <p14:nvPr/>
              </p14:nvContentPartPr>
              <p14:xfrm>
                <a:off x="5092069" y="5736502"/>
                <a:ext cx="15480" cy="155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25A5A46-E9C2-0412-8B6D-6788EA3F620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83429" y="5727862"/>
                  <a:ext cx="3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D0CB3A2-4D6E-7C88-28A7-291D2F07A22A}"/>
                    </a:ext>
                  </a:extLst>
                </p14:cNvPr>
                <p14:cNvContentPartPr/>
                <p14:nvPr/>
              </p14:nvContentPartPr>
              <p14:xfrm>
                <a:off x="5147869" y="5707342"/>
                <a:ext cx="72360" cy="1602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D0CB3A2-4D6E-7C88-28A7-291D2F07A2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38869" y="5698702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49A778E-B989-3407-63F8-BB59B4AE5261}"/>
                    </a:ext>
                  </a:extLst>
                </p14:cNvPr>
                <p14:cNvContentPartPr/>
                <p14:nvPr/>
              </p14:nvContentPartPr>
              <p14:xfrm>
                <a:off x="5233549" y="5685022"/>
                <a:ext cx="69480" cy="1587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49A778E-B989-3407-63F8-BB59B4AE5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24909" y="5676022"/>
                  <a:ext cx="8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7321C06-6D63-B99A-BFD2-E04374F619DF}"/>
                    </a:ext>
                  </a:extLst>
                </p14:cNvPr>
                <p14:cNvContentPartPr/>
                <p14:nvPr/>
              </p14:nvContentPartPr>
              <p14:xfrm>
                <a:off x="5401669" y="5411062"/>
                <a:ext cx="33840" cy="167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7321C06-6D63-B99A-BFD2-E04374F619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3029" y="5402062"/>
                  <a:ext cx="51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C3AE780-DF8C-03E7-C4BB-72D070EB3918}"/>
                    </a:ext>
                  </a:extLst>
                </p14:cNvPr>
                <p14:cNvContentPartPr/>
                <p14:nvPr/>
              </p14:nvContentPartPr>
              <p14:xfrm>
                <a:off x="5314549" y="5388742"/>
                <a:ext cx="164880" cy="213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C3AE780-DF8C-03E7-C4BB-72D070EB39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305549" y="5380102"/>
                  <a:ext cx="182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D97EC60-A4C3-9684-8652-E3D7D0F8BD0E}"/>
                    </a:ext>
                  </a:extLst>
                </p14:cNvPr>
                <p14:cNvContentPartPr/>
                <p14:nvPr/>
              </p14:nvContentPartPr>
              <p14:xfrm>
                <a:off x="5440549" y="5279662"/>
                <a:ext cx="74160" cy="77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D97EC60-A4C3-9684-8652-E3D7D0F8BD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31549" y="527102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D903811-049D-19CE-5853-40C630B0FE63}"/>
                    </a:ext>
                  </a:extLst>
                </p14:cNvPr>
                <p14:cNvContentPartPr/>
                <p14:nvPr/>
              </p14:nvContentPartPr>
              <p14:xfrm>
                <a:off x="5548909" y="5176702"/>
                <a:ext cx="115560" cy="510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D903811-049D-19CE-5853-40C630B0FE6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40269" y="5167702"/>
                  <a:ext cx="1332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D362DE5-9690-5F9C-29CB-521F76C037B7}"/>
                    </a:ext>
                  </a:extLst>
                </p14:cNvPr>
                <p14:cNvContentPartPr/>
                <p14:nvPr/>
              </p14:nvContentPartPr>
              <p14:xfrm>
                <a:off x="5615869" y="5766022"/>
                <a:ext cx="92160" cy="1087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D362DE5-9690-5F9C-29CB-521F76C037B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07229" y="5757022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CF39EA9-72B4-2B78-092B-EF68B2E63830}"/>
                    </a:ext>
                  </a:extLst>
                </p14:cNvPr>
                <p14:cNvContentPartPr/>
                <p14:nvPr/>
              </p14:nvContentPartPr>
              <p14:xfrm>
                <a:off x="5746549" y="5704462"/>
                <a:ext cx="76320" cy="1148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CF39EA9-72B4-2B78-092B-EF68B2E6383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37549" y="5695462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727B443-ACBD-3FC5-E88E-D6F07AFBDDE7}"/>
                    </a:ext>
                  </a:extLst>
                </p14:cNvPr>
                <p14:cNvContentPartPr/>
                <p14:nvPr/>
              </p14:nvContentPartPr>
              <p14:xfrm>
                <a:off x="5544589" y="5053582"/>
                <a:ext cx="64800" cy="92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727B443-ACBD-3FC5-E88E-D6F07AFBDDE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5949" y="5044942"/>
                  <a:ext cx="8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82C51BD-5FAF-D2A9-A95A-674F39F46613}"/>
                    </a:ext>
                  </a:extLst>
                </p14:cNvPr>
                <p14:cNvContentPartPr/>
                <p14:nvPr/>
              </p14:nvContentPartPr>
              <p14:xfrm>
                <a:off x="5601829" y="5083462"/>
                <a:ext cx="27360" cy="874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82C51BD-5FAF-D2A9-A95A-674F39F466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93189" y="5074462"/>
                  <a:ext cx="4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705EEFC-D252-6B28-8A1E-03C27C37F5E1}"/>
                    </a:ext>
                  </a:extLst>
                </p14:cNvPr>
                <p14:cNvContentPartPr/>
                <p14:nvPr/>
              </p14:nvContentPartPr>
              <p14:xfrm>
                <a:off x="5621989" y="4969342"/>
                <a:ext cx="80280" cy="1764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705EEFC-D252-6B28-8A1E-03C27C37F5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13349" y="4960342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EF8E6A9-872F-2B4E-1DB8-1B18BDB7B734}"/>
                    </a:ext>
                  </a:extLst>
                </p14:cNvPr>
                <p14:cNvContentPartPr/>
                <p14:nvPr/>
              </p14:nvContentPartPr>
              <p14:xfrm>
                <a:off x="40549" y="4939822"/>
                <a:ext cx="5891040" cy="1761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EF8E6A9-872F-2B4E-1DB8-1B18BDB7B7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549" y="4930822"/>
                  <a:ext cx="5908680" cy="177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6" name="Gruppieren 545">
            <a:extLst>
              <a:ext uri="{FF2B5EF4-FFF2-40B4-BE49-F238E27FC236}">
                <a16:creationId xmlns:a16="http://schemas.microsoft.com/office/drawing/2014/main" id="{3921E8FF-7838-D2DD-8D8E-E5850B32678F}"/>
              </a:ext>
            </a:extLst>
          </p:cNvPr>
          <p:cNvGrpSpPr/>
          <p:nvPr/>
        </p:nvGrpSpPr>
        <p:grpSpPr>
          <a:xfrm>
            <a:off x="5609389" y="156338"/>
            <a:ext cx="1786680" cy="2128320"/>
            <a:chOff x="5360269" y="2373382"/>
            <a:chExt cx="1786680" cy="21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52B5E11-496A-7CCE-564D-ED2E3C983E1C}"/>
                    </a:ext>
                  </a:extLst>
                </p14:cNvPr>
                <p14:cNvContentPartPr/>
                <p14:nvPr/>
              </p14:nvContentPartPr>
              <p14:xfrm>
                <a:off x="5360269" y="3055222"/>
                <a:ext cx="385920" cy="434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52B5E11-496A-7CCE-564D-ED2E3C983E1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51629" y="3046582"/>
                  <a:ext cx="4035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43D8C86-6821-7F43-012E-1FEEA13B036A}"/>
                    </a:ext>
                  </a:extLst>
                </p14:cNvPr>
                <p14:cNvContentPartPr/>
                <p14:nvPr/>
              </p14:nvContentPartPr>
              <p14:xfrm>
                <a:off x="6608749" y="2739142"/>
                <a:ext cx="150480" cy="154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43D8C86-6821-7F43-012E-1FEEA13B03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99749" y="2730142"/>
                  <a:ext cx="168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F260054-5750-558D-6ABE-6A442525692D}"/>
                    </a:ext>
                  </a:extLst>
                </p14:cNvPr>
                <p14:cNvContentPartPr/>
                <p14:nvPr/>
              </p14:nvContentPartPr>
              <p14:xfrm>
                <a:off x="5895229" y="2801782"/>
                <a:ext cx="66240" cy="191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F260054-5750-558D-6ABE-6A44252569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86589" y="2792782"/>
                  <a:ext cx="8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E74DA80-688A-4B8C-B49D-B1D8F43DF951}"/>
                    </a:ext>
                  </a:extLst>
                </p14:cNvPr>
                <p14:cNvContentPartPr/>
                <p14:nvPr/>
              </p14:nvContentPartPr>
              <p14:xfrm>
                <a:off x="6073789" y="2794222"/>
                <a:ext cx="96840" cy="1832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E74DA80-688A-4B8C-B49D-B1D8F43DF9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64789" y="2785222"/>
                  <a:ext cx="114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9645663-61F3-FBB3-7B89-E3E2E2DF3D49}"/>
                    </a:ext>
                  </a:extLst>
                </p14:cNvPr>
                <p14:cNvContentPartPr/>
                <p14:nvPr/>
              </p14:nvContentPartPr>
              <p14:xfrm>
                <a:off x="6097909" y="2780542"/>
                <a:ext cx="102600" cy="19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9645663-61F3-FBB3-7B89-E3E2E2DF3D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88909" y="2771902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1174E7B-1E9A-3C34-5298-11F2243FDE22}"/>
                    </a:ext>
                  </a:extLst>
                </p14:cNvPr>
                <p14:cNvContentPartPr/>
                <p14:nvPr/>
              </p14:nvContentPartPr>
              <p14:xfrm>
                <a:off x="5592829" y="2840302"/>
                <a:ext cx="17280" cy="1591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1174E7B-1E9A-3C34-5298-11F2243FDE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83829" y="2831662"/>
                  <a:ext cx="3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B531E9B-2A85-54C7-6109-0E9DE48F0325}"/>
                    </a:ext>
                  </a:extLst>
                </p14:cNvPr>
                <p14:cNvContentPartPr/>
                <p14:nvPr/>
              </p14:nvContentPartPr>
              <p14:xfrm>
                <a:off x="5542429" y="2988982"/>
                <a:ext cx="110880" cy="47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B531E9B-2A85-54C7-6109-0E9DE48F03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33789" y="2980342"/>
                  <a:ext cx="128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5EB6116-BA62-53EB-14DC-53A324C39622}"/>
                    </a:ext>
                  </a:extLst>
                </p14:cNvPr>
                <p14:cNvContentPartPr/>
                <p14:nvPr/>
              </p14:nvContentPartPr>
              <p14:xfrm>
                <a:off x="5530189" y="2811502"/>
                <a:ext cx="129960" cy="162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5EB6116-BA62-53EB-14DC-53A324C396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21549" y="2802862"/>
                  <a:ext cx="14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445174-CD8C-C8A4-D2C0-1408595A30E3}"/>
                    </a:ext>
                  </a:extLst>
                </p14:cNvPr>
                <p14:cNvContentPartPr/>
                <p14:nvPr/>
              </p14:nvContentPartPr>
              <p14:xfrm>
                <a:off x="5544589" y="3234502"/>
                <a:ext cx="56160" cy="96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445174-CD8C-C8A4-D2C0-1408595A30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35949" y="3225862"/>
                  <a:ext cx="73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4DA617-D284-14A0-7797-8D103C57779F}"/>
                    </a:ext>
                  </a:extLst>
                </p14:cNvPr>
                <p14:cNvContentPartPr/>
                <p14:nvPr/>
              </p14:nvContentPartPr>
              <p14:xfrm>
                <a:off x="5513629" y="3175462"/>
                <a:ext cx="112680" cy="374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4DA617-D284-14A0-7797-8D103C5777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04989" y="3166462"/>
                  <a:ext cx="13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4612D5F-57BE-AEB6-72B4-80A4B23378C1}"/>
                    </a:ext>
                  </a:extLst>
                </p14:cNvPr>
                <p14:cNvContentPartPr/>
                <p14:nvPr/>
              </p14:nvContentPartPr>
              <p14:xfrm>
                <a:off x="5489509" y="3367342"/>
                <a:ext cx="148320" cy="54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4612D5F-57BE-AEB6-72B4-80A4B23378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0509" y="3358342"/>
                  <a:ext cx="16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A288776-BBF6-BFAB-409D-9CD5943996C5}"/>
                    </a:ext>
                  </a:extLst>
                </p14:cNvPr>
                <p14:cNvContentPartPr/>
                <p14:nvPr/>
              </p14:nvContentPartPr>
              <p14:xfrm>
                <a:off x="5499949" y="3610702"/>
                <a:ext cx="13320" cy="95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A288776-BBF6-BFAB-409D-9CD5943996C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90949" y="3602062"/>
                  <a:ext cx="30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2A8FE7B-7BAB-EA9B-4121-1C37853339B7}"/>
                    </a:ext>
                  </a:extLst>
                </p14:cNvPr>
                <p14:cNvContentPartPr/>
                <p14:nvPr/>
              </p14:nvContentPartPr>
              <p14:xfrm>
                <a:off x="5530549" y="3577582"/>
                <a:ext cx="51480" cy="1278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2A8FE7B-7BAB-EA9B-4121-1C37853339B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21909" y="3568942"/>
                  <a:ext cx="6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92DF6C1-2847-C38F-FBE8-B62F8F49918B}"/>
                    </a:ext>
                  </a:extLst>
                </p14:cNvPr>
                <p14:cNvContentPartPr/>
                <p14:nvPr/>
              </p14:nvContentPartPr>
              <p14:xfrm>
                <a:off x="5492029" y="3521422"/>
                <a:ext cx="93600" cy="27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92DF6C1-2847-C38F-FBE8-B62F8F49918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83389" y="3512782"/>
                  <a:ext cx="111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7F27A3F-4324-4D6F-1469-D184BBB7FFFF}"/>
                    </a:ext>
                  </a:extLst>
                </p14:cNvPr>
                <p14:cNvContentPartPr/>
                <p14:nvPr/>
              </p14:nvContentPartPr>
              <p14:xfrm>
                <a:off x="5461429" y="3762622"/>
                <a:ext cx="149400" cy="56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7F27A3F-4324-4D6F-1469-D184BBB7FFF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2789" y="3753622"/>
                  <a:ext cx="167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0E3010E-766A-39A5-3521-B460580891AA}"/>
                    </a:ext>
                  </a:extLst>
                </p14:cNvPr>
                <p14:cNvContentPartPr/>
                <p14:nvPr/>
              </p14:nvContentPartPr>
              <p14:xfrm>
                <a:off x="5478709" y="3959542"/>
                <a:ext cx="5400" cy="103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0E3010E-766A-39A5-3521-B460580891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69709" y="3950902"/>
                  <a:ext cx="23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7F7E103F-2F52-5419-C7FD-58747111F4CA}"/>
                    </a:ext>
                  </a:extLst>
                </p14:cNvPr>
                <p14:cNvContentPartPr/>
                <p14:nvPr/>
              </p14:nvContentPartPr>
              <p14:xfrm>
                <a:off x="5517949" y="3932182"/>
                <a:ext cx="10080" cy="536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7F7E103F-2F52-5419-C7FD-58747111F4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08949" y="3923542"/>
                  <a:ext cx="27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C537F75-2974-E969-80A8-0258734A9C38}"/>
                    </a:ext>
                  </a:extLst>
                </p14:cNvPr>
                <p14:cNvContentPartPr/>
                <p14:nvPr/>
              </p14:nvContentPartPr>
              <p14:xfrm>
                <a:off x="5489509" y="3932182"/>
                <a:ext cx="32040" cy="1479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C537F75-2974-E969-80A8-0258734A9C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80509" y="3923542"/>
                  <a:ext cx="49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E13AC7F-51EB-19E5-F042-C8B1D96B18BD}"/>
                    </a:ext>
                  </a:extLst>
                </p14:cNvPr>
                <p14:cNvContentPartPr/>
                <p14:nvPr/>
              </p14:nvContentPartPr>
              <p14:xfrm>
                <a:off x="5557549" y="3903742"/>
                <a:ext cx="105120" cy="1486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E13AC7F-51EB-19E5-F042-C8B1D96B18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48909" y="3895102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458DB3E-503C-1E0F-55BD-76A91EA3CA83}"/>
                    </a:ext>
                  </a:extLst>
                </p14:cNvPr>
                <p14:cNvContentPartPr/>
                <p14:nvPr/>
              </p14:nvContentPartPr>
              <p14:xfrm>
                <a:off x="5476909" y="3851182"/>
                <a:ext cx="194760" cy="273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458DB3E-503C-1E0F-55BD-76A91EA3CA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67909" y="3842542"/>
                  <a:ext cx="21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CCFB0EB-1437-FFA5-322D-9C8D1D32E429}"/>
                    </a:ext>
                  </a:extLst>
                </p14:cNvPr>
                <p14:cNvContentPartPr/>
                <p14:nvPr/>
              </p14:nvContentPartPr>
              <p14:xfrm>
                <a:off x="5468269" y="4125862"/>
                <a:ext cx="181440" cy="360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CCFB0EB-1437-FFA5-322D-9C8D1D32E42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59629" y="4116862"/>
                  <a:ext cx="199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FAE1359-F9B8-3F80-D857-3408A4E0E06E}"/>
                    </a:ext>
                  </a:extLst>
                </p14:cNvPr>
                <p14:cNvContentPartPr/>
                <p14:nvPr/>
              </p14:nvContentPartPr>
              <p14:xfrm>
                <a:off x="5490589" y="3057382"/>
                <a:ext cx="1656360" cy="1663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FAE1359-F9B8-3F80-D857-3408A4E0E06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81949" y="3048382"/>
                  <a:ext cx="1674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97B20CD-2A8E-443D-D013-19C2A6F3B9B5}"/>
                    </a:ext>
                  </a:extLst>
                </p14:cNvPr>
                <p14:cNvContentPartPr/>
                <p14:nvPr/>
              </p14:nvContentPartPr>
              <p14:xfrm>
                <a:off x="5474029" y="3341062"/>
                <a:ext cx="1564920" cy="146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97B20CD-2A8E-443D-D013-19C2A6F3B9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65029" y="3332062"/>
                  <a:ext cx="158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6B40254-9A2F-BDE8-35C1-DE62DD5B3754}"/>
                    </a:ext>
                  </a:extLst>
                </p14:cNvPr>
                <p14:cNvContentPartPr/>
                <p14:nvPr/>
              </p14:nvContentPartPr>
              <p14:xfrm>
                <a:off x="5473309" y="3723742"/>
                <a:ext cx="1546920" cy="67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6B40254-9A2F-BDE8-35C1-DE62DD5B37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64669" y="3714742"/>
                  <a:ext cx="1564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97C6312-126D-17F9-6558-4B9C2DDBBCDA}"/>
                    </a:ext>
                  </a:extLst>
                </p14:cNvPr>
                <p14:cNvContentPartPr/>
                <p14:nvPr/>
              </p14:nvContentPartPr>
              <p14:xfrm>
                <a:off x="5434789" y="4046662"/>
                <a:ext cx="1513440" cy="1951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97C6312-126D-17F9-6558-4B9C2DDBBCD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25789" y="4038022"/>
                  <a:ext cx="1531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7EB5FF3-082E-2808-99B9-6B24559B6D14}"/>
                    </a:ext>
                  </a:extLst>
                </p14:cNvPr>
                <p14:cNvContentPartPr/>
                <p14:nvPr/>
              </p14:nvContentPartPr>
              <p14:xfrm>
                <a:off x="5748709" y="2710342"/>
                <a:ext cx="59760" cy="16948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7EB5FF3-082E-2808-99B9-6B24559B6D1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39709" y="2701702"/>
                  <a:ext cx="77400" cy="17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323E613-BA2F-66FF-CAA6-ACDC0BC9C0A6}"/>
                    </a:ext>
                  </a:extLst>
                </p14:cNvPr>
                <p14:cNvContentPartPr/>
                <p14:nvPr/>
              </p14:nvContentPartPr>
              <p14:xfrm>
                <a:off x="6345949" y="2686582"/>
                <a:ext cx="23040" cy="16977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323E613-BA2F-66FF-CAA6-ACDC0BC9C0A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37309" y="2677942"/>
                  <a:ext cx="40680" cy="17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5BAC739-AFAB-5C7A-7D2D-EE1D4F131289}"/>
                    </a:ext>
                  </a:extLst>
                </p14:cNvPr>
                <p14:cNvContentPartPr/>
                <p14:nvPr/>
              </p14:nvContentPartPr>
              <p14:xfrm>
                <a:off x="5832589" y="2681902"/>
                <a:ext cx="16920" cy="13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5BAC739-AFAB-5C7A-7D2D-EE1D4F13128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23589" y="2673262"/>
                  <a:ext cx="34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77C153E-956F-E8BD-EABE-D9EFD4B724FE}"/>
                    </a:ext>
                  </a:extLst>
                </p14:cNvPr>
                <p14:cNvContentPartPr/>
                <p14:nvPr/>
              </p14:nvContentPartPr>
              <p14:xfrm>
                <a:off x="5487709" y="2644462"/>
                <a:ext cx="1585800" cy="1274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77C153E-956F-E8BD-EABE-D9EFD4B724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78709" y="2635462"/>
                  <a:ext cx="160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692718E9-9FCB-3954-4C1D-1782B97ACD06}"/>
                    </a:ext>
                  </a:extLst>
                </p14:cNvPr>
                <p14:cNvContentPartPr/>
                <p14:nvPr/>
              </p14:nvContentPartPr>
              <p14:xfrm>
                <a:off x="6048229" y="2429182"/>
                <a:ext cx="24120" cy="1566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692718E9-9FCB-3954-4C1D-1782B97ACD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39589" y="2420542"/>
                  <a:ext cx="41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82A844B-2758-328D-CDEB-B0E48CB5E449}"/>
                    </a:ext>
                  </a:extLst>
                </p14:cNvPr>
                <p14:cNvContentPartPr/>
                <p14:nvPr/>
              </p14:nvContentPartPr>
              <p14:xfrm>
                <a:off x="5998189" y="2578942"/>
                <a:ext cx="136440" cy="79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82A844B-2758-328D-CDEB-B0E48CB5E4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89549" y="2569942"/>
                  <a:ext cx="154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E5DD015-8F76-0011-BA3F-2A405EDC5B51}"/>
                    </a:ext>
                  </a:extLst>
                </p14:cNvPr>
                <p14:cNvContentPartPr/>
                <p14:nvPr/>
              </p14:nvContentPartPr>
              <p14:xfrm>
                <a:off x="6112309" y="2540062"/>
                <a:ext cx="66240" cy="514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E5DD015-8F76-0011-BA3F-2A405EDC5B5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03309" y="2531422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86A9635-0BE4-7952-9946-9E919A800B84}"/>
                    </a:ext>
                  </a:extLst>
                </p14:cNvPr>
                <p14:cNvContentPartPr/>
                <p14:nvPr/>
              </p14:nvContentPartPr>
              <p14:xfrm>
                <a:off x="6200509" y="2511262"/>
                <a:ext cx="206640" cy="633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86A9635-0BE4-7952-9946-9E919A800B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91509" y="2502622"/>
                  <a:ext cx="224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6E509A7-CD20-8054-5A59-A0FE58E1B5B9}"/>
                    </a:ext>
                  </a:extLst>
                </p14:cNvPr>
                <p14:cNvContentPartPr/>
                <p14:nvPr/>
              </p14:nvContentPartPr>
              <p14:xfrm>
                <a:off x="5944549" y="2414062"/>
                <a:ext cx="145800" cy="622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6E509A7-CD20-8054-5A59-A0FE58E1B5B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35909" y="2405422"/>
                  <a:ext cx="16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5ADFE08-497B-D984-69C5-4475516E1DEC}"/>
                    </a:ext>
                  </a:extLst>
                </p14:cNvPr>
                <p14:cNvContentPartPr/>
                <p14:nvPr/>
              </p14:nvContentPartPr>
              <p14:xfrm>
                <a:off x="6668149" y="2407582"/>
                <a:ext cx="28800" cy="1569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5ADFE08-497B-D984-69C5-4475516E1DE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59149" y="2398942"/>
                  <a:ext cx="46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F227BD1B-44D5-858B-9D8C-7158F7B38041}"/>
                    </a:ext>
                  </a:extLst>
                </p14:cNvPr>
                <p14:cNvContentPartPr/>
                <p14:nvPr/>
              </p14:nvContentPartPr>
              <p14:xfrm>
                <a:off x="6625309" y="2373382"/>
                <a:ext cx="125280" cy="417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F227BD1B-44D5-858B-9D8C-7158F7B3804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616309" y="2364742"/>
                  <a:ext cx="14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D568CF9-9961-F796-23BC-7013B11EA4EF}"/>
                    </a:ext>
                  </a:extLst>
                </p14:cNvPr>
                <p14:cNvContentPartPr/>
                <p14:nvPr/>
              </p14:nvContentPartPr>
              <p14:xfrm>
                <a:off x="6750589" y="2496142"/>
                <a:ext cx="76680" cy="687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D568CF9-9961-F796-23BC-7013B11EA4E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41589" y="2487142"/>
                  <a:ext cx="94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B1B98AA-61B5-259B-E5E6-53704DA076E8}"/>
                    </a:ext>
                  </a:extLst>
                </p14:cNvPr>
                <p14:cNvContentPartPr/>
                <p14:nvPr/>
              </p14:nvContentPartPr>
              <p14:xfrm>
                <a:off x="6853189" y="2456542"/>
                <a:ext cx="70920" cy="1206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B1B98AA-61B5-259B-E5E6-53704DA076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4549" y="2447902"/>
                  <a:ext cx="88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B1F0E07-4188-FA6C-108B-C409711BDF73}"/>
                    </a:ext>
                  </a:extLst>
                </p14:cNvPr>
                <p14:cNvContentPartPr/>
                <p14:nvPr/>
              </p14:nvContentPartPr>
              <p14:xfrm>
                <a:off x="7022389" y="2501182"/>
                <a:ext cx="34560" cy="18295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B1F0E07-4188-FA6C-108B-C409711BDF7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13749" y="2492182"/>
                  <a:ext cx="52200" cy="18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83FEB91-32F4-4EAB-0490-C6E0B4850F3F}"/>
                    </a:ext>
                  </a:extLst>
                </p14:cNvPr>
                <p14:cNvContentPartPr/>
                <p14:nvPr/>
              </p14:nvContentPartPr>
              <p14:xfrm>
                <a:off x="6371869" y="4276702"/>
                <a:ext cx="9000" cy="15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83FEB91-32F4-4EAB-0490-C6E0B4850F3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62869" y="4268062"/>
                  <a:ext cx="26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BA2BB13-248C-DD00-CADB-4286624BFD87}"/>
                    </a:ext>
                  </a:extLst>
                </p14:cNvPr>
                <p14:cNvContentPartPr/>
                <p14:nvPr/>
              </p14:nvContentPartPr>
              <p14:xfrm>
                <a:off x="6362869" y="4258702"/>
                <a:ext cx="19080" cy="2055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BA2BB13-248C-DD00-CADB-4286624BFD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54229" y="4250062"/>
                  <a:ext cx="36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3E943BE0-20E6-9002-1EFE-6CFE1424B90E}"/>
                    </a:ext>
                  </a:extLst>
                </p14:cNvPr>
                <p14:cNvContentPartPr/>
                <p14:nvPr/>
              </p14:nvContentPartPr>
              <p14:xfrm>
                <a:off x="5720989" y="4270222"/>
                <a:ext cx="5400" cy="2314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3E943BE0-20E6-9002-1EFE-6CFE1424B90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12349" y="4261582"/>
                  <a:ext cx="23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3F68522-1340-73B0-7BBB-317089E597A0}"/>
                    </a:ext>
                  </a:extLst>
                </p14:cNvPr>
                <p14:cNvContentPartPr/>
                <p14:nvPr/>
              </p14:nvContentPartPr>
              <p14:xfrm>
                <a:off x="5913229" y="3183382"/>
                <a:ext cx="57240" cy="1407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3F68522-1340-73B0-7BBB-317089E597A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04589" y="3174382"/>
                  <a:ext cx="74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C7FD6389-7FD3-EBF4-9567-560DA5AB4202}"/>
                    </a:ext>
                  </a:extLst>
                </p14:cNvPr>
                <p14:cNvContentPartPr/>
                <p14:nvPr/>
              </p14:nvContentPartPr>
              <p14:xfrm>
                <a:off x="5959669" y="3249982"/>
                <a:ext cx="9000" cy="1126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C7FD6389-7FD3-EBF4-9567-560DA5AB42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950669" y="3241342"/>
                  <a:ext cx="26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A3D978AE-F84B-C502-C835-3301F4DC1FB1}"/>
                    </a:ext>
                  </a:extLst>
                </p14:cNvPr>
                <p14:cNvContentPartPr/>
                <p14:nvPr/>
              </p14:nvContentPartPr>
              <p14:xfrm>
                <a:off x="6029869" y="3164302"/>
                <a:ext cx="120960" cy="198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A3D978AE-F84B-C502-C835-3301F4DC1FB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20869" y="3155662"/>
                  <a:ext cx="13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08DAD8B-82A3-6A79-683D-D4677F924E7B}"/>
                    </a:ext>
                  </a:extLst>
                </p14:cNvPr>
                <p14:cNvContentPartPr/>
                <p14:nvPr/>
              </p14:nvContentPartPr>
              <p14:xfrm>
                <a:off x="6087829" y="3137662"/>
                <a:ext cx="130680" cy="403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08DAD8B-82A3-6A79-683D-D4677F924E7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79189" y="3128662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BF6AF07-6BF9-1DDA-CC09-D9A3399861CE}"/>
                    </a:ext>
                  </a:extLst>
                </p14:cNvPr>
                <p14:cNvContentPartPr/>
                <p14:nvPr/>
              </p14:nvContentPartPr>
              <p14:xfrm>
                <a:off x="6878749" y="3239902"/>
                <a:ext cx="216360" cy="360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BF6AF07-6BF9-1DDA-CC09-D9A3399861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70109" y="3230902"/>
                  <a:ext cx="234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C62B8D9-42F9-BC96-4239-AF79CDCA294E}"/>
                    </a:ext>
                  </a:extLst>
                </p14:cNvPr>
                <p14:cNvContentPartPr/>
                <p14:nvPr/>
              </p14:nvContentPartPr>
              <p14:xfrm>
                <a:off x="6776869" y="3207142"/>
                <a:ext cx="238680" cy="1202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C62B8D9-42F9-BC96-4239-AF79CDCA294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67869" y="3198502"/>
                  <a:ext cx="2563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8" name="Gruppieren 557">
            <a:extLst>
              <a:ext uri="{FF2B5EF4-FFF2-40B4-BE49-F238E27FC236}">
                <a16:creationId xmlns:a16="http://schemas.microsoft.com/office/drawing/2014/main" id="{C593C8FB-1281-C368-194A-FA8011013F9B}"/>
              </a:ext>
            </a:extLst>
          </p:cNvPr>
          <p:cNvGrpSpPr/>
          <p:nvPr/>
        </p:nvGrpSpPr>
        <p:grpSpPr>
          <a:xfrm>
            <a:off x="4764469" y="3987262"/>
            <a:ext cx="214560" cy="204120"/>
            <a:chOff x="4764469" y="3987262"/>
            <a:chExt cx="21456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558E04A3-CF07-BFC0-0912-E0335AD28BF0}"/>
                    </a:ext>
                  </a:extLst>
                </p14:cNvPr>
                <p14:cNvContentPartPr/>
                <p14:nvPr/>
              </p14:nvContentPartPr>
              <p14:xfrm>
                <a:off x="4764469" y="4059982"/>
                <a:ext cx="50760" cy="1112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558E04A3-CF07-BFC0-0912-E0335AD28B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55829" y="4051342"/>
                  <a:ext cx="68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CAC82E0-EF7D-BB30-4DCF-246E6F81EBB6}"/>
                    </a:ext>
                  </a:extLst>
                </p14:cNvPr>
                <p14:cNvContentPartPr/>
                <p14:nvPr/>
              </p14:nvContentPartPr>
              <p14:xfrm>
                <a:off x="4813069" y="4095622"/>
                <a:ext cx="15480" cy="957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CAC82E0-EF7D-BB30-4DCF-246E6F81EB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04069" y="4086982"/>
                  <a:ext cx="33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DABCB74-289A-7AAE-4D42-8AAD3F2A1088}"/>
                    </a:ext>
                  </a:extLst>
                </p14:cNvPr>
                <p14:cNvContentPartPr/>
                <p14:nvPr/>
              </p14:nvContentPartPr>
              <p14:xfrm>
                <a:off x="4860589" y="3987262"/>
                <a:ext cx="118440" cy="200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DABCB74-289A-7AAE-4D42-8AAD3F2A108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51589" y="3978622"/>
                  <a:ext cx="1360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5" name="Gruppieren 604">
            <a:extLst>
              <a:ext uri="{FF2B5EF4-FFF2-40B4-BE49-F238E27FC236}">
                <a16:creationId xmlns:a16="http://schemas.microsoft.com/office/drawing/2014/main" id="{3FD3B668-E329-9ADC-732A-BB1DFE31CEC6}"/>
              </a:ext>
            </a:extLst>
          </p:cNvPr>
          <p:cNvGrpSpPr/>
          <p:nvPr/>
        </p:nvGrpSpPr>
        <p:grpSpPr>
          <a:xfrm>
            <a:off x="1476589" y="5821462"/>
            <a:ext cx="974520" cy="440640"/>
            <a:chOff x="1476589" y="5821462"/>
            <a:chExt cx="97452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2C8F032-482C-6EB6-9D4D-9B166422058E}"/>
                    </a:ext>
                  </a:extLst>
                </p14:cNvPr>
                <p14:cNvContentPartPr/>
                <p14:nvPr/>
              </p14:nvContentPartPr>
              <p14:xfrm>
                <a:off x="1476589" y="6023782"/>
                <a:ext cx="104040" cy="16416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2C8F032-482C-6EB6-9D4D-9B166422058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467589" y="6014782"/>
                  <a:ext cx="121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092678D-F156-9B6A-6F5F-F94301898BC9}"/>
                    </a:ext>
                  </a:extLst>
                </p14:cNvPr>
                <p14:cNvContentPartPr/>
                <p14:nvPr/>
              </p14:nvContentPartPr>
              <p14:xfrm>
                <a:off x="1651549" y="6151222"/>
                <a:ext cx="24480" cy="1108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092678D-F156-9B6A-6F5F-F94301898BC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42909" y="6142222"/>
                  <a:ext cx="4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481F40A4-C35B-D7D6-0AE7-1F9E61722BC6}"/>
                    </a:ext>
                  </a:extLst>
                </p14:cNvPr>
                <p14:cNvContentPartPr/>
                <p14:nvPr/>
              </p14:nvContentPartPr>
              <p14:xfrm>
                <a:off x="1742269" y="6001462"/>
                <a:ext cx="95760" cy="13572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481F40A4-C35B-D7D6-0AE7-1F9E61722BC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33629" y="5992822"/>
                  <a:ext cx="11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1F15D67-885A-0861-89CA-FF6019007C2E}"/>
                    </a:ext>
                  </a:extLst>
                </p14:cNvPr>
                <p14:cNvContentPartPr/>
                <p14:nvPr/>
              </p14:nvContentPartPr>
              <p14:xfrm>
                <a:off x="1898869" y="5821462"/>
                <a:ext cx="232560" cy="3747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1F15D67-885A-0861-89CA-FF6019007C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889869" y="5812822"/>
                  <a:ext cx="250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9A95A52-6FF7-5CA3-E40F-0DDB5CAD86DB}"/>
                    </a:ext>
                  </a:extLst>
                </p14:cNvPr>
                <p14:cNvContentPartPr/>
                <p14:nvPr/>
              </p14:nvContentPartPr>
              <p14:xfrm>
                <a:off x="2185069" y="5878342"/>
                <a:ext cx="82800" cy="1436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9A95A52-6FF7-5CA3-E40F-0DDB5CAD86D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176429" y="5869702"/>
                  <a:ext cx="100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D2668931-F48B-C51A-E09A-2B9CDD6807B0}"/>
                    </a:ext>
                  </a:extLst>
                </p14:cNvPr>
                <p14:cNvContentPartPr/>
                <p14:nvPr/>
              </p14:nvContentPartPr>
              <p14:xfrm>
                <a:off x="2268589" y="5968702"/>
                <a:ext cx="29880" cy="82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D2668931-F48B-C51A-E09A-2B9CDD6807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59949" y="5960062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05043A1-BB1C-541D-73F2-E69CC2C62013}"/>
                    </a:ext>
                  </a:extLst>
                </p14:cNvPr>
                <p14:cNvContentPartPr/>
                <p14:nvPr/>
              </p14:nvContentPartPr>
              <p14:xfrm>
                <a:off x="2345629" y="5826142"/>
                <a:ext cx="105480" cy="2055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05043A1-BB1C-541D-73F2-E69CC2C620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36629" y="5817502"/>
                  <a:ext cx="1231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17979803-C4EF-8BA3-4388-14881565362F}"/>
              </a:ext>
            </a:extLst>
          </p:cNvPr>
          <p:cNvGrpSpPr/>
          <p:nvPr/>
        </p:nvGrpSpPr>
        <p:grpSpPr>
          <a:xfrm>
            <a:off x="2626789" y="5694742"/>
            <a:ext cx="623520" cy="254880"/>
            <a:chOff x="2626789" y="5694742"/>
            <a:chExt cx="62352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46F9013-C795-0200-BE06-F41A9A1BE8BC}"/>
                    </a:ext>
                  </a:extLst>
                </p14:cNvPr>
                <p14:cNvContentPartPr/>
                <p14:nvPr/>
              </p14:nvContentPartPr>
              <p14:xfrm>
                <a:off x="2626789" y="5868262"/>
                <a:ext cx="119520" cy="464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46F9013-C795-0200-BE06-F41A9A1BE8B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17789" y="5859262"/>
                  <a:ext cx="137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A8A7663D-792C-9D9A-E85D-3B1A1744D92F}"/>
                    </a:ext>
                  </a:extLst>
                </p14:cNvPr>
                <p14:cNvContentPartPr/>
                <p14:nvPr/>
              </p14:nvContentPartPr>
              <p14:xfrm>
                <a:off x="2801749" y="5780062"/>
                <a:ext cx="118440" cy="1695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A8A7663D-792C-9D9A-E85D-3B1A1744D92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92749" y="5771422"/>
                  <a:ext cx="136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1A295CDA-BD39-6E54-22BD-1864285B223F}"/>
                    </a:ext>
                  </a:extLst>
                </p14:cNvPr>
                <p14:cNvContentPartPr/>
                <p14:nvPr/>
              </p14:nvContentPartPr>
              <p14:xfrm>
                <a:off x="2981029" y="5774662"/>
                <a:ext cx="83160" cy="11664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1A295CDA-BD39-6E54-22BD-1864285B223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72389" y="5765662"/>
                  <a:ext cx="100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CD5991B-706F-0A09-8FBC-23EA33974FA3}"/>
                    </a:ext>
                  </a:extLst>
                </p14:cNvPr>
                <p14:cNvContentPartPr/>
                <p14:nvPr/>
              </p14:nvContentPartPr>
              <p14:xfrm>
                <a:off x="3060949" y="5694742"/>
                <a:ext cx="189360" cy="2509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CD5991B-706F-0A09-8FBC-23EA33974FA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52309" y="5685742"/>
                  <a:ext cx="2070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7" name="Gruppieren 636">
            <a:extLst>
              <a:ext uri="{FF2B5EF4-FFF2-40B4-BE49-F238E27FC236}">
                <a16:creationId xmlns:a16="http://schemas.microsoft.com/office/drawing/2014/main" id="{4FE8B410-39D6-E1EC-52B2-DADA1607A9C7}"/>
              </a:ext>
            </a:extLst>
          </p:cNvPr>
          <p:cNvGrpSpPr/>
          <p:nvPr/>
        </p:nvGrpSpPr>
        <p:grpSpPr>
          <a:xfrm>
            <a:off x="3524629" y="5740102"/>
            <a:ext cx="122040" cy="142200"/>
            <a:chOff x="3524629" y="5740102"/>
            <a:chExt cx="12204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04969AFA-527D-63F5-01B6-E350FE7CB1F6}"/>
                    </a:ext>
                  </a:extLst>
                </p14:cNvPr>
                <p14:cNvContentPartPr/>
                <p14:nvPr/>
              </p14:nvContentPartPr>
              <p14:xfrm>
                <a:off x="3574669" y="5740102"/>
                <a:ext cx="41040" cy="14220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04969AFA-527D-63F5-01B6-E350FE7CB1F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65669" y="5731462"/>
                  <a:ext cx="5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20809C0B-AD3A-1A56-84BD-7B6EF4BFC620}"/>
                    </a:ext>
                  </a:extLst>
                </p14:cNvPr>
                <p14:cNvContentPartPr/>
                <p14:nvPr/>
              </p14:nvContentPartPr>
              <p14:xfrm>
                <a:off x="3524629" y="5805622"/>
                <a:ext cx="122040" cy="118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20809C0B-AD3A-1A56-84BD-7B6EF4BFC62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15629" y="5796982"/>
                  <a:ext cx="1396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0" name="Gruppieren 689">
            <a:extLst>
              <a:ext uri="{FF2B5EF4-FFF2-40B4-BE49-F238E27FC236}">
                <a16:creationId xmlns:a16="http://schemas.microsoft.com/office/drawing/2014/main" id="{0CC23D48-705C-E628-2D1D-3A89B53FAEA1}"/>
              </a:ext>
            </a:extLst>
          </p:cNvPr>
          <p:cNvGrpSpPr/>
          <p:nvPr/>
        </p:nvGrpSpPr>
        <p:grpSpPr>
          <a:xfrm>
            <a:off x="3875989" y="5240062"/>
            <a:ext cx="1897560" cy="780480"/>
            <a:chOff x="3875989" y="5240062"/>
            <a:chExt cx="1897560" cy="78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512602B-3FCF-5C33-6F59-27C0EFF4B48D}"/>
                    </a:ext>
                  </a:extLst>
                </p14:cNvPr>
                <p14:cNvContentPartPr/>
                <p14:nvPr/>
              </p14:nvContentPartPr>
              <p14:xfrm>
                <a:off x="3903709" y="5560822"/>
                <a:ext cx="102240" cy="1641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512602B-3FCF-5C33-6F59-27C0EFF4B48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94709" y="5551822"/>
                  <a:ext cx="119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CE3D486-233F-07CB-2909-BBE242BA471A}"/>
                    </a:ext>
                  </a:extLst>
                </p14:cNvPr>
                <p14:cNvContentPartPr/>
                <p14:nvPr/>
              </p14:nvContentPartPr>
              <p14:xfrm>
                <a:off x="3875989" y="5687542"/>
                <a:ext cx="278640" cy="961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CE3D486-233F-07CB-2909-BBE242BA47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67349" y="5678542"/>
                  <a:ext cx="296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AEF02E40-A8D9-0EBE-879E-2BC376871EAA}"/>
                    </a:ext>
                  </a:extLst>
                </p14:cNvPr>
                <p14:cNvContentPartPr/>
                <p14:nvPr/>
              </p14:nvContentPartPr>
              <p14:xfrm>
                <a:off x="3895069" y="5821102"/>
                <a:ext cx="62280" cy="1702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AEF02E40-A8D9-0EBE-879E-2BC376871E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86429" y="5812102"/>
                  <a:ext cx="79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9B84700F-7874-315B-5E4B-E61AFECFAF2B}"/>
                    </a:ext>
                  </a:extLst>
                </p14:cNvPr>
                <p14:cNvContentPartPr/>
                <p14:nvPr/>
              </p14:nvContentPartPr>
              <p14:xfrm>
                <a:off x="3954829" y="5897422"/>
                <a:ext cx="27360" cy="1231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9B84700F-7874-315B-5E4B-E61AFECFAF2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46189" y="5888782"/>
                  <a:ext cx="45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96FEDF2F-E880-8976-885E-FEB59D36C011}"/>
                    </a:ext>
                  </a:extLst>
                </p14:cNvPr>
                <p14:cNvContentPartPr/>
                <p14:nvPr/>
              </p14:nvContentPartPr>
              <p14:xfrm>
                <a:off x="4058869" y="5833702"/>
                <a:ext cx="54360" cy="1548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96FEDF2F-E880-8976-885E-FEB59D36C01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50229" y="5825062"/>
                  <a:ext cx="7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35A7D1D1-0849-F6AC-E67F-5D4EDE53EF0F}"/>
                    </a:ext>
                  </a:extLst>
                </p14:cNvPr>
                <p14:cNvContentPartPr/>
                <p14:nvPr/>
              </p14:nvContentPartPr>
              <p14:xfrm>
                <a:off x="4152829" y="5817502"/>
                <a:ext cx="85320" cy="1508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35A7D1D1-0849-F6AC-E67F-5D4EDE53EF0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44189" y="5808862"/>
                  <a:ext cx="102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661F7780-5944-DAE5-3B53-42CBC9C6F684}"/>
                    </a:ext>
                  </a:extLst>
                </p14:cNvPr>
                <p14:cNvContentPartPr/>
                <p14:nvPr/>
              </p14:nvContentPartPr>
              <p14:xfrm>
                <a:off x="4378189" y="5481622"/>
                <a:ext cx="201600" cy="3898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661F7780-5944-DAE5-3B53-42CBC9C6F68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69189" y="5472982"/>
                  <a:ext cx="219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A3F5575-E6E0-EB6F-4C2B-0513305D0D8D}"/>
                    </a:ext>
                  </a:extLst>
                </p14:cNvPr>
                <p14:cNvContentPartPr/>
                <p14:nvPr/>
              </p14:nvContentPartPr>
              <p14:xfrm>
                <a:off x="4621189" y="5577742"/>
                <a:ext cx="74520" cy="1166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A3F5575-E6E0-EB6F-4C2B-0513305D0D8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12189" y="5568742"/>
                  <a:ext cx="92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37DBBD77-0116-3618-BBFE-DC29080B1F87}"/>
                    </a:ext>
                  </a:extLst>
                </p14:cNvPr>
                <p14:cNvContentPartPr/>
                <p14:nvPr/>
              </p14:nvContentPartPr>
              <p14:xfrm>
                <a:off x="4686709" y="5653342"/>
                <a:ext cx="43200" cy="799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37DBBD77-0116-3618-BBFE-DC29080B1F8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77709" y="5644702"/>
                  <a:ext cx="60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E3DF8081-846F-3E3B-791C-A6D559D01211}"/>
                    </a:ext>
                  </a:extLst>
                </p14:cNvPr>
                <p14:cNvContentPartPr/>
                <p14:nvPr/>
              </p14:nvContentPartPr>
              <p14:xfrm>
                <a:off x="4789309" y="5510062"/>
                <a:ext cx="86400" cy="1904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E3DF8081-846F-3E3B-791C-A6D559D0121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80309" y="5501062"/>
                  <a:ext cx="104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3C43325-54E8-0783-C2A0-DC660A69BD95}"/>
                    </a:ext>
                  </a:extLst>
                </p14:cNvPr>
                <p14:cNvContentPartPr/>
                <p14:nvPr/>
              </p14:nvContentPartPr>
              <p14:xfrm>
                <a:off x="4874989" y="5417182"/>
                <a:ext cx="110160" cy="1029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3C43325-54E8-0783-C2A0-DC660A69BD9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65989" y="5408182"/>
                  <a:ext cx="127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95D63BA8-35D5-4814-CEFE-C34431A2E97E}"/>
                    </a:ext>
                  </a:extLst>
                </p14:cNvPr>
                <p14:cNvContentPartPr/>
                <p14:nvPr/>
              </p14:nvContentPartPr>
              <p14:xfrm>
                <a:off x="5105389" y="5559022"/>
                <a:ext cx="83520" cy="244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95D63BA8-35D5-4814-CEFE-C34431A2E97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96749" y="5550382"/>
                  <a:ext cx="10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DE990A6-9D03-710E-37E3-2B5D5EF09656}"/>
                    </a:ext>
                  </a:extLst>
                </p14:cNvPr>
                <p14:cNvContentPartPr/>
                <p14:nvPr/>
              </p14:nvContentPartPr>
              <p14:xfrm>
                <a:off x="5288629" y="5454262"/>
                <a:ext cx="91800" cy="16812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DE990A6-9D03-710E-37E3-2B5D5EF0965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279989" y="5445622"/>
                  <a:ext cx="109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75227D3D-CA20-632A-C0FB-1AB3C7CD98B7}"/>
                    </a:ext>
                  </a:extLst>
                </p14:cNvPr>
                <p14:cNvContentPartPr/>
                <p14:nvPr/>
              </p14:nvContentPartPr>
              <p14:xfrm>
                <a:off x="5436589" y="5464702"/>
                <a:ext cx="51840" cy="1105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75227D3D-CA20-632A-C0FB-1AB3C7CD98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27949" y="5456062"/>
                  <a:ext cx="6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D3D83F67-C2EC-3EEF-E2CB-2D7D09706520}"/>
                    </a:ext>
                  </a:extLst>
                </p14:cNvPr>
                <p14:cNvContentPartPr/>
                <p14:nvPr/>
              </p14:nvContentPartPr>
              <p14:xfrm>
                <a:off x="5476909" y="5302342"/>
                <a:ext cx="90720" cy="1101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D3D83F67-C2EC-3EEF-E2CB-2D7D0970652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68269" y="5293342"/>
                  <a:ext cx="108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4837294D-FF08-01A1-AD48-E2EA0C12F2BC}"/>
                    </a:ext>
                  </a:extLst>
                </p14:cNvPr>
                <p14:cNvContentPartPr/>
                <p14:nvPr/>
              </p14:nvContentPartPr>
              <p14:xfrm>
                <a:off x="5589229" y="5240062"/>
                <a:ext cx="184320" cy="4140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4837294D-FF08-01A1-AD48-E2EA0C12F2B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80229" y="5231422"/>
                  <a:ext cx="20196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7061C58C-F809-FF52-429E-9D30D2B52161}"/>
                  </a:ext>
                </a:extLst>
              </p14:cNvPr>
              <p14:cNvContentPartPr/>
              <p14:nvPr/>
            </p14:nvContentPartPr>
            <p14:xfrm>
              <a:off x="1893469" y="4080862"/>
              <a:ext cx="484560" cy="427320"/>
            </p14:xfrm>
          </p:contentPart>
        </mc:Choice>
        <mc:Fallback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7061C58C-F809-FF52-429E-9D30D2B5216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884469" y="4072222"/>
                <a:ext cx="5022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42E9A908-E8DD-268C-3E93-A60F4B0D9CE8}"/>
                  </a:ext>
                </a:extLst>
              </p14:cNvPr>
              <p14:cNvContentPartPr/>
              <p14:nvPr/>
            </p14:nvContentPartPr>
            <p14:xfrm>
              <a:off x="2506189" y="4162222"/>
              <a:ext cx="1415520" cy="312840"/>
            </p14:xfrm>
          </p:contentPart>
        </mc:Choice>
        <mc:Fallback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42E9A908-E8DD-268C-3E93-A60F4B0D9CE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497189" y="4153582"/>
                <a:ext cx="14331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905" name="Freihand 904">
                <a:extLst>
                  <a:ext uri="{FF2B5EF4-FFF2-40B4-BE49-F238E27FC236}">
                    <a16:creationId xmlns:a16="http://schemas.microsoft.com/office/drawing/2014/main" id="{BA1469BD-A9CD-F448-6A16-B869B574F13C}"/>
                  </a:ext>
                </a:extLst>
              </p14:cNvPr>
              <p14:cNvContentPartPr/>
              <p14:nvPr/>
            </p14:nvContentPartPr>
            <p14:xfrm>
              <a:off x="10532029" y="283222"/>
              <a:ext cx="394920" cy="96120"/>
            </p14:xfrm>
          </p:contentPart>
        </mc:Choice>
        <mc:Fallback>
          <p:pic>
            <p:nvPicPr>
              <p:cNvPr id="905" name="Freihand 904">
                <a:extLst>
                  <a:ext uri="{FF2B5EF4-FFF2-40B4-BE49-F238E27FC236}">
                    <a16:creationId xmlns:a16="http://schemas.microsoft.com/office/drawing/2014/main" id="{BA1469BD-A9CD-F448-6A16-B869B574F13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523029" y="274582"/>
                <a:ext cx="41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0A489234-D3F2-C556-D32F-D70FBF3D8A7C}"/>
                  </a:ext>
                </a:extLst>
              </p14:cNvPr>
              <p14:cNvContentPartPr/>
              <p14:nvPr/>
            </p14:nvContentPartPr>
            <p14:xfrm>
              <a:off x="11047189" y="1926982"/>
              <a:ext cx="25920" cy="46944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0A489234-D3F2-C556-D32F-D70FBF3D8A7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1038189" y="1918342"/>
                <a:ext cx="435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6EA37780-A930-651D-353D-68BE027D0FC3}"/>
                  </a:ext>
                </a:extLst>
              </p14:cNvPr>
              <p14:cNvContentPartPr/>
              <p14:nvPr/>
            </p14:nvContentPartPr>
            <p14:xfrm>
              <a:off x="6164509" y="1280062"/>
              <a:ext cx="89280" cy="17712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6EA37780-A930-651D-353D-68BE027D0FC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155509" y="1271062"/>
                <a:ext cx="1069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20C1DEBE-AAA3-6F26-5514-D689C76FC8CD}"/>
                  </a:ext>
                </a:extLst>
              </p14:cNvPr>
              <p14:cNvContentPartPr/>
              <p14:nvPr/>
            </p14:nvContentPartPr>
            <p14:xfrm>
              <a:off x="6182509" y="1368262"/>
              <a:ext cx="122760" cy="3384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20C1DEBE-AAA3-6F26-5514-D689C76FC8C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173509" y="1359622"/>
                <a:ext cx="140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735" name="Freihand 734">
                <a:extLst>
                  <a:ext uri="{FF2B5EF4-FFF2-40B4-BE49-F238E27FC236}">
                    <a16:creationId xmlns:a16="http://schemas.microsoft.com/office/drawing/2014/main" id="{8CC0CC6C-044E-508D-E2E1-2F84AD21F072}"/>
                  </a:ext>
                </a:extLst>
              </p14:cNvPr>
              <p14:cNvContentPartPr/>
              <p14:nvPr/>
            </p14:nvContentPartPr>
            <p14:xfrm>
              <a:off x="6336589" y="1237942"/>
              <a:ext cx="99000" cy="222840"/>
            </p14:xfrm>
          </p:contentPart>
        </mc:Choice>
        <mc:Fallback>
          <p:pic>
            <p:nvPicPr>
              <p:cNvPr id="735" name="Freihand 734">
                <a:extLst>
                  <a:ext uri="{FF2B5EF4-FFF2-40B4-BE49-F238E27FC236}">
                    <a16:creationId xmlns:a16="http://schemas.microsoft.com/office/drawing/2014/main" id="{8CC0CC6C-044E-508D-E2E1-2F84AD21F07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327949" y="1228942"/>
                <a:ext cx="1166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C584A7E1-44C8-C263-2691-DB45099641B2}"/>
                  </a:ext>
                </a:extLst>
              </p14:cNvPr>
              <p14:cNvContentPartPr/>
              <p14:nvPr/>
            </p14:nvContentPartPr>
            <p14:xfrm>
              <a:off x="8697469" y="263062"/>
              <a:ext cx="46440" cy="125424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C584A7E1-44C8-C263-2691-DB45099641B2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688469" y="254062"/>
                <a:ext cx="6408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A7E0BB0F-4F52-28FC-FC96-A931E2DB4302}"/>
                  </a:ext>
                </a:extLst>
              </p14:cNvPr>
              <p14:cNvContentPartPr/>
              <p14:nvPr/>
            </p14:nvContentPartPr>
            <p14:xfrm>
              <a:off x="8586949" y="1383742"/>
              <a:ext cx="2306160" cy="6516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A7E0BB0F-4F52-28FC-FC96-A931E2DB4302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577949" y="1375102"/>
                <a:ext cx="2323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C1C4C3F2-51C5-231B-634F-119C0ECF6181}"/>
                  </a:ext>
                </a:extLst>
              </p14:cNvPr>
              <p14:cNvContentPartPr/>
              <p14:nvPr/>
            </p14:nvContentPartPr>
            <p14:xfrm>
              <a:off x="8588029" y="129502"/>
              <a:ext cx="213840" cy="189000"/>
            </p14:xfrm>
          </p:contentPart>
        </mc:Choice>
        <mc:Fallback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C1C4C3F2-51C5-231B-634F-119C0ECF6181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579389" y="120862"/>
                <a:ext cx="2314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71D7C364-550C-6361-7102-20D53B7F4317}"/>
                  </a:ext>
                </a:extLst>
              </p14:cNvPr>
              <p14:cNvContentPartPr/>
              <p14:nvPr/>
            </p14:nvContentPartPr>
            <p14:xfrm>
              <a:off x="8384989" y="106822"/>
              <a:ext cx="55800" cy="158040"/>
            </p14:xfrm>
          </p:contentPart>
        </mc:Choice>
        <mc:Fallback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71D7C364-550C-6361-7102-20D53B7F431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8375989" y="98182"/>
                <a:ext cx="73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780" name="Freihand 779">
                <a:extLst>
                  <a:ext uri="{FF2B5EF4-FFF2-40B4-BE49-F238E27FC236}">
                    <a16:creationId xmlns:a16="http://schemas.microsoft.com/office/drawing/2014/main" id="{5533CBD2-76BE-E50A-0B6F-BD867DBE4194}"/>
                  </a:ext>
                </a:extLst>
              </p14:cNvPr>
              <p14:cNvContentPartPr/>
              <p14:nvPr/>
            </p14:nvContentPartPr>
            <p14:xfrm>
              <a:off x="8344309" y="161542"/>
              <a:ext cx="88560" cy="39960"/>
            </p14:xfrm>
          </p:contentPart>
        </mc:Choice>
        <mc:Fallback>
          <p:pic>
            <p:nvPicPr>
              <p:cNvPr id="780" name="Freihand 779">
                <a:extLst>
                  <a:ext uri="{FF2B5EF4-FFF2-40B4-BE49-F238E27FC236}">
                    <a16:creationId xmlns:a16="http://schemas.microsoft.com/office/drawing/2014/main" id="{5533CBD2-76BE-E50A-0B6F-BD867DBE419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335669" y="152902"/>
                <a:ext cx="106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3F5F054B-3A67-60B4-4299-E19D653121E6}"/>
                  </a:ext>
                </a:extLst>
              </p14:cNvPr>
              <p14:cNvContentPartPr/>
              <p14:nvPr/>
            </p14:nvContentPartPr>
            <p14:xfrm>
              <a:off x="8660749" y="945982"/>
              <a:ext cx="222840" cy="5868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3F5F054B-3A67-60B4-4299-E19D653121E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8651749" y="936982"/>
                <a:ext cx="240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A5A44688-6C06-3815-6F68-D4A928DF5E54}"/>
                  </a:ext>
                </a:extLst>
              </p14:cNvPr>
              <p14:cNvContentPartPr/>
              <p14:nvPr/>
            </p14:nvContentPartPr>
            <p14:xfrm>
              <a:off x="8383549" y="957502"/>
              <a:ext cx="65880" cy="126360"/>
            </p14:xfrm>
          </p:contentPart>
        </mc:Choice>
        <mc:Fallback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A5A44688-6C06-3815-6F68-D4A928DF5E5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374909" y="948862"/>
                <a:ext cx="83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3A9EEC66-C057-2C54-1997-8586A5AAA2A5}"/>
                  </a:ext>
                </a:extLst>
              </p14:cNvPr>
              <p14:cNvContentPartPr/>
              <p14:nvPr/>
            </p14:nvContentPartPr>
            <p14:xfrm>
              <a:off x="8535829" y="940222"/>
              <a:ext cx="57600" cy="134280"/>
            </p14:xfrm>
          </p:contentPart>
        </mc:Choice>
        <mc:Fallback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3A9EEC66-C057-2C54-1997-8586A5AAA2A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526829" y="931222"/>
                <a:ext cx="75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57A7E8C0-F805-46B9-CD80-C8132FE8055D}"/>
                  </a:ext>
                </a:extLst>
              </p14:cNvPr>
              <p14:cNvContentPartPr/>
              <p14:nvPr/>
            </p14:nvContentPartPr>
            <p14:xfrm>
              <a:off x="8663629" y="486262"/>
              <a:ext cx="182520" cy="44640"/>
            </p14:xfrm>
          </p:contentPart>
        </mc:Choice>
        <mc:Fallback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57A7E8C0-F805-46B9-CD80-C8132FE8055D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654989" y="477262"/>
                <a:ext cx="200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6B1652FF-C9CA-16E3-3B3F-2C6042250A19}"/>
                  </a:ext>
                </a:extLst>
              </p14:cNvPr>
              <p14:cNvContentPartPr/>
              <p14:nvPr/>
            </p14:nvContentPartPr>
            <p14:xfrm>
              <a:off x="8383549" y="470062"/>
              <a:ext cx="75240" cy="62640"/>
            </p14:xfrm>
          </p:contentPart>
        </mc:Choice>
        <mc:Fallback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6B1652FF-C9CA-16E3-3B3F-2C6042250A19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374549" y="461422"/>
                <a:ext cx="92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818" name="Freihand 817">
                <a:extLst>
                  <a:ext uri="{FF2B5EF4-FFF2-40B4-BE49-F238E27FC236}">
                    <a16:creationId xmlns:a16="http://schemas.microsoft.com/office/drawing/2014/main" id="{B2F6BB18-0655-EB28-10EE-DC2A16C53FA8}"/>
                  </a:ext>
                </a:extLst>
              </p14:cNvPr>
              <p14:cNvContentPartPr/>
              <p14:nvPr/>
            </p14:nvContentPartPr>
            <p14:xfrm>
              <a:off x="8431069" y="459262"/>
              <a:ext cx="169200" cy="113400"/>
            </p14:xfrm>
          </p:contentPart>
        </mc:Choice>
        <mc:Fallback>
          <p:pic>
            <p:nvPicPr>
              <p:cNvPr id="818" name="Freihand 817">
                <a:extLst>
                  <a:ext uri="{FF2B5EF4-FFF2-40B4-BE49-F238E27FC236}">
                    <a16:creationId xmlns:a16="http://schemas.microsoft.com/office/drawing/2014/main" id="{B2F6BB18-0655-EB28-10EE-DC2A16C53FA8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422429" y="450262"/>
                <a:ext cx="186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041BD6C7-EC96-C07C-228B-ABD574135039}"/>
                  </a:ext>
                </a:extLst>
              </p14:cNvPr>
              <p14:cNvContentPartPr/>
              <p14:nvPr/>
            </p14:nvContentPartPr>
            <p14:xfrm>
              <a:off x="9391189" y="1382662"/>
              <a:ext cx="31320" cy="109080"/>
            </p14:xfrm>
          </p:contentPart>
        </mc:Choice>
        <mc:Fallback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041BD6C7-EC96-C07C-228B-ABD57413503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382549" y="1374022"/>
                <a:ext cx="489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AF430B38-F2F4-BCF5-1DC6-85E11BF956C0}"/>
                  </a:ext>
                </a:extLst>
              </p14:cNvPr>
              <p14:cNvContentPartPr/>
              <p14:nvPr/>
            </p14:nvContentPartPr>
            <p14:xfrm>
              <a:off x="9308389" y="1624942"/>
              <a:ext cx="65880" cy="126720"/>
            </p14:xfrm>
          </p:contentPart>
        </mc:Choice>
        <mc:Fallback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AF430B38-F2F4-BCF5-1DC6-85E11BF956C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299389" y="1615942"/>
                <a:ext cx="83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AA0C8A59-5FCD-AF58-1225-5FE5B9257B02}"/>
                  </a:ext>
                </a:extLst>
              </p14:cNvPr>
              <p14:cNvContentPartPr/>
              <p14:nvPr/>
            </p14:nvContentPartPr>
            <p14:xfrm>
              <a:off x="9468589" y="1636462"/>
              <a:ext cx="59040" cy="7452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AA0C8A59-5FCD-AF58-1225-5FE5B9257B0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459589" y="1627822"/>
                <a:ext cx="76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B701D7B9-ADD7-6F0A-4976-E48BF97431F3}"/>
                  </a:ext>
                </a:extLst>
              </p14:cNvPr>
              <p14:cNvContentPartPr/>
              <p14:nvPr/>
            </p14:nvContentPartPr>
            <p14:xfrm>
              <a:off x="9494149" y="324622"/>
              <a:ext cx="1057680" cy="599040"/>
            </p14:xfrm>
          </p:contentPart>
        </mc:Choice>
        <mc:Fallback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B701D7B9-ADD7-6F0A-4976-E48BF97431F3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485149" y="315622"/>
                <a:ext cx="107532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1C64EF98-07B6-C081-87BE-9113AED101C2}"/>
                  </a:ext>
                </a:extLst>
              </p14:cNvPr>
              <p14:cNvContentPartPr/>
              <p14:nvPr/>
            </p14:nvContentPartPr>
            <p14:xfrm>
              <a:off x="9376429" y="941662"/>
              <a:ext cx="123840" cy="55980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1C64EF98-07B6-C081-87BE-9113AED101C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367429" y="933022"/>
                <a:ext cx="14148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EF81FB42-9484-9CE6-DAF5-F3AAE2BDB3BA}"/>
                  </a:ext>
                </a:extLst>
              </p14:cNvPr>
              <p14:cNvContentPartPr/>
              <p14:nvPr/>
            </p14:nvContentPartPr>
            <p14:xfrm>
              <a:off x="8661109" y="1393822"/>
              <a:ext cx="690480" cy="7524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EF81FB42-9484-9CE6-DAF5-F3AAE2BDB3B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652469" y="1384822"/>
                <a:ext cx="708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43E3B8C7-A544-C0A9-D869-574A83531D86}"/>
                  </a:ext>
                </a:extLst>
              </p14:cNvPr>
              <p14:cNvContentPartPr/>
              <p14:nvPr/>
            </p14:nvContentPartPr>
            <p14:xfrm>
              <a:off x="10551829" y="268462"/>
              <a:ext cx="1306800" cy="93600"/>
            </p14:xfrm>
          </p:contentPart>
        </mc:Choice>
        <mc:Fallback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43E3B8C7-A544-C0A9-D869-574A83531D8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542829" y="259462"/>
                <a:ext cx="13244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81CE1DA5-5649-9425-91EF-135E35239C3D}"/>
                  </a:ext>
                </a:extLst>
              </p14:cNvPr>
              <p14:cNvContentPartPr/>
              <p14:nvPr/>
            </p14:nvContentPartPr>
            <p14:xfrm>
              <a:off x="9521869" y="923302"/>
              <a:ext cx="131040" cy="37080"/>
            </p14:xfrm>
          </p:contentPart>
        </mc:Choice>
        <mc:Fallback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81CE1DA5-5649-9425-91EF-135E35239C3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513229" y="914302"/>
                <a:ext cx="148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D1C4BD74-3551-88D2-1475-A7449D27376C}"/>
                  </a:ext>
                </a:extLst>
              </p14:cNvPr>
              <p14:cNvContentPartPr/>
              <p14:nvPr/>
            </p14:nvContentPartPr>
            <p14:xfrm>
              <a:off x="9770629" y="918622"/>
              <a:ext cx="476640" cy="28080"/>
            </p14:xfrm>
          </p:contentPart>
        </mc:Choice>
        <mc:Fallback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D1C4BD74-3551-88D2-1475-A7449D27376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761629" y="909622"/>
                <a:ext cx="494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344B8C41-C758-29BD-05F5-62A2D0D2193B}"/>
                  </a:ext>
                </a:extLst>
              </p14:cNvPr>
              <p14:cNvContentPartPr/>
              <p14:nvPr/>
            </p14:nvContentPartPr>
            <p14:xfrm>
              <a:off x="10408909" y="905302"/>
              <a:ext cx="394200" cy="21240"/>
            </p14:xfrm>
          </p:contentPart>
        </mc:Choice>
        <mc:Fallback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344B8C41-C758-29BD-05F5-62A2D0D2193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399909" y="896662"/>
                <a:ext cx="411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6ED7BBC1-3FC6-6D7C-CE4B-D9D72547B59F}"/>
                  </a:ext>
                </a:extLst>
              </p14:cNvPr>
              <p14:cNvContentPartPr/>
              <p14:nvPr/>
            </p14:nvContentPartPr>
            <p14:xfrm>
              <a:off x="10889869" y="375742"/>
              <a:ext cx="6480" cy="123840"/>
            </p14:xfrm>
          </p:contentPart>
        </mc:Choice>
        <mc:Fallback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6ED7BBC1-3FC6-6D7C-CE4B-D9D72547B59F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880869" y="366742"/>
                <a:ext cx="24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6B4A2B21-5F11-BAF3-014A-6C889105BDD0}"/>
                  </a:ext>
                </a:extLst>
              </p14:cNvPr>
              <p14:cNvContentPartPr/>
              <p14:nvPr/>
            </p14:nvContentPartPr>
            <p14:xfrm>
              <a:off x="10828669" y="559342"/>
              <a:ext cx="59400" cy="33768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6B4A2B21-5F11-BAF3-014A-6C889105BDD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819669" y="550702"/>
                <a:ext cx="770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61BB2CA5-A6CB-5264-91A1-A62DE67FF382}"/>
                  </a:ext>
                </a:extLst>
              </p14:cNvPr>
              <p14:cNvContentPartPr/>
              <p14:nvPr/>
            </p14:nvContentPartPr>
            <p14:xfrm>
              <a:off x="9960349" y="705502"/>
              <a:ext cx="117360" cy="20772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61BB2CA5-A6CB-5264-91A1-A62DE67FF382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951709" y="696502"/>
                <a:ext cx="135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73983A7D-3B8B-B0F7-90D3-AA500DAABD23}"/>
                  </a:ext>
                </a:extLst>
              </p14:cNvPr>
              <p14:cNvContentPartPr/>
              <p14:nvPr/>
            </p14:nvContentPartPr>
            <p14:xfrm>
              <a:off x="10150429" y="668062"/>
              <a:ext cx="128880" cy="242280"/>
            </p14:xfrm>
          </p:contentPart>
        </mc:Choice>
        <mc:Fallback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73983A7D-3B8B-B0F7-90D3-AA500DAABD2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141429" y="659422"/>
                <a:ext cx="1465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0AF662AA-10B9-285E-8C75-C9626B7CC196}"/>
                  </a:ext>
                </a:extLst>
              </p14:cNvPr>
              <p14:cNvContentPartPr/>
              <p14:nvPr/>
            </p14:nvContentPartPr>
            <p14:xfrm>
              <a:off x="10301989" y="555742"/>
              <a:ext cx="320400" cy="310320"/>
            </p14:xfrm>
          </p:contentPart>
        </mc:Choice>
        <mc:Fallback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0AF662AA-10B9-285E-8C75-C9626B7CC19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293349" y="546742"/>
                <a:ext cx="3380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1ABCB970-ABC4-8F4D-1BF4-EF539ACD8E0D}"/>
                  </a:ext>
                </a:extLst>
              </p14:cNvPr>
              <p14:cNvContentPartPr/>
              <p14:nvPr/>
            </p14:nvContentPartPr>
            <p14:xfrm>
              <a:off x="10537429" y="430822"/>
              <a:ext cx="267120" cy="300240"/>
            </p14:xfrm>
          </p:contentPart>
        </mc:Choice>
        <mc:Fallback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1ABCB970-ABC4-8F4D-1BF4-EF539ACD8E0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528429" y="422182"/>
                <a:ext cx="2847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CE576068-B3AF-441D-712D-575B0DB1B91A}"/>
                  </a:ext>
                </a:extLst>
              </p14:cNvPr>
              <p14:cNvContentPartPr/>
              <p14:nvPr/>
            </p14:nvContentPartPr>
            <p14:xfrm>
              <a:off x="10742629" y="464302"/>
              <a:ext cx="95400" cy="27720"/>
            </p14:xfrm>
          </p:contentPart>
        </mc:Choice>
        <mc:Fallback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CE576068-B3AF-441D-712D-575B0DB1B91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733989" y="455662"/>
                <a:ext cx="113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8DCC5AC4-DBB6-2A84-9142-28A368AC5486}"/>
                  </a:ext>
                </a:extLst>
              </p14:cNvPr>
              <p14:cNvContentPartPr/>
              <p14:nvPr/>
            </p14:nvContentPartPr>
            <p14:xfrm>
              <a:off x="9512869" y="367102"/>
              <a:ext cx="1000080" cy="623880"/>
            </p14:xfrm>
          </p:contentPart>
        </mc:Choice>
        <mc:Fallback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8DCC5AC4-DBB6-2A84-9142-28A368AC548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503869" y="358102"/>
                <a:ext cx="10177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881" name="Freihand 880">
                <a:extLst>
                  <a:ext uri="{FF2B5EF4-FFF2-40B4-BE49-F238E27FC236}">
                    <a16:creationId xmlns:a16="http://schemas.microsoft.com/office/drawing/2014/main" id="{2AD0AB68-25C6-9E20-1651-A9EB9896B4FF}"/>
                  </a:ext>
                </a:extLst>
              </p14:cNvPr>
              <p14:cNvContentPartPr/>
              <p14:nvPr/>
            </p14:nvContentPartPr>
            <p14:xfrm>
              <a:off x="10424389" y="366742"/>
              <a:ext cx="79920" cy="604800"/>
            </p14:xfrm>
          </p:contentPart>
        </mc:Choice>
        <mc:Fallback>
          <p:pic>
            <p:nvPicPr>
              <p:cNvPr id="881" name="Freihand 880">
                <a:extLst>
                  <a:ext uri="{FF2B5EF4-FFF2-40B4-BE49-F238E27FC236}">
                    <a16:creationId xmlns:a16="http://schemas.microsoft.com/office/drawing/2014/main" id="{2AD0AB68-25C6-9E20-1651-A9EB9896B4F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415389" y="357742"/>
                <a:ext cx="9756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ADA23839-BCBB-055E-82EF-6254B6EAB76D}"/>
                  </a:ext>
                </a:extLst>
              </p14:cNvPr>
              <p14:cNvContentPartPr/>
              <p14:nvPr/>
            </p14:nvContentPartPr>
            <p14:xfrm>
              <a:off x="10293349" y="2109502"/>
              <a:ext cx="40680" cy="180360"/>
            </p14:xfrm>
          </p:contentPart>
        </mc:Choice>
        <mc:Fallback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ADA23839-BCBB-055E-82EF-6254B6EAB76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284349" y="2100502"/>
                <a:ext cx="58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61B580F1-B1BF-E4CE-BFE1-8FAEB36EB8F8}"/>
                  </a:ext>
                </a:extLst>
              </p14:cNvPr>
              <p14:cNvContentPartPr/>
              <p14:nvPr/>
            </p14:nvContentPartPr>
            <p14:xfrm>
              <a:off x="10234309" y="2173222"/>
              <a:ext cx="199080" cy="42480"/>
            </p14:xfrm>
          </p:contentPart>
        </mc:Choice>
        <mc:Fallback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61B580F1-B1BF-E4CE-BFE1-8FAEB36EB8F8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225669" y="2164582"/>
                <a:ext cx="216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77C318A4-1021-AA30-20D4-EAF0A1032BE1}"/>
                  </a:ext>
                </a:extLst>
              </p14:cNvPr>
              <p14:cNvContentPartPr/>
              <p14:nvPr/>
            </p14:nvContentPartPr>
            <p14:xfrm>
              <a:off x="10553989" y="2095822"/>
              <a:ext cx="138960" cy="13572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77C318A4-1021-AA30-20D4-EAF0A1032BE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0544989" y="2086822"/>
                <a:ext cx="156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910" name="Freihand 909">
                <a:extLst>
                  <a:ext uri="{FF2B5EF4-FFF2-40B4-BE49-F238E27FC236}">
                    <a16:creationId xmlns:a16="http://schemas.microsoft.com/office/drawing/2014/main" id="{AF881863-5470-BD43-25D6-118131A1ACD4}"/>
                  </a:ext>
                </a:extLst>
              </p14:cNvPr>
              <p14:cNvContentPartPr/>
              <p14:nvPr/>
            </p14:nvContentPartPr>
            <p14:xfrm>
              <a:off x="10712029" y="2222542"/>
              <a:ext cx="17280" cy="110880"/>
            </p14:xfrm>
          </p:contentPart>
        </mc:Choice>
        <mc:Fallback>
          <p:pic>
            <p:nvPicPr>
              <p:cNvPr id="910" name="Freihand 909">
                <a:extLst>
                  <a:ext uri="{FF2B5EF4-FFF2-40B4-BE49-F238E27FC236}">
                    <a16:creationId xmlns:a16="http://schemas.microsoft.com/office/drawing/2014/main" id="{AF881863-5470-BD43-25D6-118131A1ACD4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0703029" y="2213902"/>
                <a:ext cx="34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FCC16DFF-E3C5-177F-CB7E-36492D775DF5}"/>
                  </a:ext>
                </a:extLst>
              </p14:cNvPr>
              <p14:cNvContentPartPr/>
              <p14:nvPr/>
            </p14:nvContentPartPr>
            <p14:xfrm>
              <a:off x="10798069" y="2079262"/>
              <a:ext cx="124920" cy="100440"/>
            </p14:xfrm>
          </p:contentPart>
        </mc:Choice>
        <mc:Fallback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FCC16DFF-E3C5-177F-CB7E-36492D775DF5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789069" y="2070262"/>
                <a:ext cx="142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007B12C6-EF14-DA8C-C768-9706669B52FE}"/>
                  </a:ext>
                </a:extLst>
              </p14:cNvPr>
              <p14:cNvContentPartPr/>
              <p14:nvPr/>
            </p14:nvContentPartPr>
            <p14:xfrm>
              <a:off x="10877269" y="2096902"/>
              <a:ext cx="24480" cy="153000"/>
            </p14:xfrm>
          </p:contentPart>
        </mc:Choice>
        <mc:Fallback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007B12C6-EF14-DA8C-C768-9706669B52FE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868629" y="2088262"/>
                <a:ext cx="421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DC0057E5-25D9-CB5A-DF92-D901E686B483}"/>
                  </a:ext>
                </a:extLst>
              </p14:cNvPr>
              <p14:cNvContentPartPr/>
              <p14:nvPr/>
            </p14:nvContentPartPr>
            <p14:xfrm>
              <a:off x="10956829" y="2085742"/>
              <a:ext cx="9000" cy="154800"/>
            </p14:xfrm>
          </p:contentPart>
        </mc:Choice>
        <mc:Fallback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DC0057E5-25D9-CB5A-DF92-D901E686B483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948189" y="2077102"/>
                <a:ext cx="266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6BF2DF1C-8E9E-CD46-651D-B25D1585C198}"/>
                  </a:ext>
                </a:extLst>
              </p14:cNvPr>
              <p14:cNvContentPartPr/>
              <p14:nvPr/>
            </p14:nvContentPartPr>
            <p14:xfrm>
              <a:off x="10926949" y="2050102"/>
              <a:ext cx="80640" cy="41040"/>
            </p14:xfrm>
          </p:contentPart>
        </mc:Choice>
        <mc:Fallback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6BF2DF1C-8E9E-CD46-651D-B25D1585C19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0917949" y="2041102"/>
                <a:ext cx="98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918" name="Freihand 917">
                <a:extLst>
                  <a:ext uri="{FF2B5EF4-FFF2-40B4-BE49-F238E27FC236}">
                    <a16:creationId xmlns:a16="http://schemas.microsoft.com/office/drawing/2014/main" id="{4CEB09D0-CFF1-7FB4-9C99-767E980039BC}"/>
                  </a:ext>
                </a:extLst>
              </p14:cNvPr>
              <p14:cNvContentPartPr/>
              <p14:nvPr/>
            </p14:nvContentPartPr>
            <p14:xfrm>
              <a:off x="10897069" y="2236582"/>
              <a:ext cx="81000" cy="65880"/>
            </p14:xfrm>
          </p:contentPart>
        </mc:Choice>
        <mc:Fallback>
          <p:pic>
            <p:nvPicPr>
              <p:cNvPr id="918" name="Freihand 917">
                <a:extLst>
                  <a:ext uri="{FF2B5EF4-FFF2-40B4-BE49-F238E27FC236}">
                    <a16:creationId xmlns:a16="http://schemas.microsoft.com/office/drawing/2014/main" id="{4CEB09D0-CFF1-7FB4-9C99-767E980039BC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888429" y="2227942"/>
                <a:ext cx="98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919" name="Freihand 918">
                <a:extLst>
                  <a:ext uri="{FF2B5EF4-FFF2-40B4-BE49-F238E27FC236}">
                    <a16:creationId xmlns:a16="http://schemas.microsoft.com/office/drawing/2014/main" id="{4450C8DE-FAE7-34BD-8358-DB0ACB07BD7C}"/>
                  </a:ext>
                </a:extLst>
              </p14:cNvPr>
              <p14:cNvContentPartPr/>
              <p14:nvPr/>
            </p14:nvContentPartPr>
            <p14:xfrm>
              <a:off x="10947469" y="2505142"/>
              <a:ext cx="77760" cy="135000"/>
            </p14:xfrm>
          </p:contentPart>
        </mc:Choice>
        <mc:Fallback>
          <p:pic>
            <p:nvPicPr>
              <p:cNvPr id="919" name="Freihand 918">
                <a:extLst>
                  <a:ext uri="{FF2B5EF4-FFF2-40B4-BE49-F238E27FC236}">
                    <a16:creationId xmlns:a16="http://schemas.microsoft.com/office/drawing/2014/main" id="{4450C8DE-FAE7-34BD-8358-DB0ACB07BD7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0938469" y="2496502"/>
                <a:ext cx="95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920" name="Freihand 919">
                <a:extLst>
                  <a:ext uri="{FF2B5EF4-FFF2-40B4-BE49-F238E27FC236}">
                    <a16:creationId xmlns:a16="http://schemas.microsoft.com/office/drawing/2014/main" id="{35BB3E4C-AA40-3EBF-FFF9-C7D53B7F14EB}"/>
                  </a:ext>
                </a:extLst>
              </p14:cNvPr>
              <p14:cNvContentPartPr/>
              <p14:nvPr/>
            </p14:nvContentPartPr>
            <p14:xfrm>
              <a:off x="11077789" y="2517382"/>
              <a:ext cx="65880" cy="70560"/>
            </p14:xfrm>
          </p:contentPart>
        </mc:Choice>
        <mc:Fallback>
          <p:pic>
            <p:nvPicPr>
              <p:cNvPr id="920" name="Freihand 919">
                <a:extLst>
                  <a:ext uri="{FF2B5EF4-FFF2-40B4-BE49-F238E27FC236}">
                    <a16:creationId xmlns:a16="http://schemas.microsoft.com/office/drawing/2014/main" id="{35BB3E4C-AA40-3EBF-FFF9-C7D53B7F14E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1069149" y="2508742"/>
                <a:ext cx="835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883" name="Freihand 882">
                <a:extLst>
                  <a:ext uri="{FF2B5EF4-FFF2-40B4-BE49-F238E27FC236}">
                    <a16:creationId xmlns:a16="http://schemas.microsoft.com/office/drawing/2014/main" id="{A8F0B598-F352-1991-5C52-EFF3FE913756}"/>
                  </a:ext>
                </a:extLst>
              </p14:cNvPr>
              <p14:cNvContentPartPr/>
              <p14:nvPr/>
            </p14:nvContentPartPr>
            <p14:xfrm>
              <a:off x="8307229" y="2328382"/>
              <a:ext cx="106200" cy="103680"/>
            </p14:xfrm>
          </p:contentPart>
        </mc:Choice>
        <mc:Fallback>
          <p:pic>
            <p:nvPicPr>
              <p:cNvPr id="883" name="Freihand 882">
                <a:extLst>
                  <a:ext uri="{FF2B5EF4-FFF2-40B4-BE49-F238E27FC236}">
                    <a16:creationId xmlns:a16="http://schemas.microsoft.com/office/drawing/2014/main" id="{A8F0B598-F352-1991-5C52-EFF3FE913756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298229" y="2319382"/>
                <a:ext cx="123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071A5E7E-D757-F0D0-DADF-29A8B276D860}"/>
                  </a:ext>
                </a:extLst>
              </p14:cNvPr>
              <p14:cNvContentPartPr/>
              <p14:nvPr/>
            </p14:nvContentPartPr>
            <p14:xfrm>
              <a:off x="8427109" y="2414062"/>
              <a:ext cx="8280" cy="83880"/>
            </p14:xfrm>
          </p:contentPart>
        </mc:Choice>
        <mc:Fallback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071A5E7E-D757-F0D0-DADF-29A8B276D86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418109" y="2405422"/>
                <a:ext cx="25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7708C606-A058-3B89-A3AF-413F379BBADB}"/>
                  </a:ext>
                </a:extLst>
              </p14:cNvPr>
              <p14:cNvContentPartPr/>
              <p14:nvPr/>
            </p14:nvContentPartPr>
            <p14:xfrm>
              <a:off x="8546629" y="2302102"/>
              <a:ext cx="84240" cy="104760"/>
            </p14:xfrm>
          </p:contentPart>
        </mc:Choice>
        <mc:Fallback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7708C606-A058-3B89-A3AF-413F379BBADB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537629" y="2293462"/>
                <a:ext cx="101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B879FE36-B4ED-8B7E-A325-F08BEEF2BD49}"/>
                  </a:ext>
                </a:extLst>
              </p14:cNvPr>
              <p14:cNvContentPartPr/>
              <p14:nvPr/>
            </p14:nvContentPartPr>
            <p14:xfrm>
              <a:off x="8784589" y="2306422"/>
              <a:ext cx="24120" cy="109080"/>
            </p14:xfrm>
          </p:contentPart>
        </mc:Choice>
        <mc:Fallback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B879FE36-B4ED-8B7E-A325-F08BEEF2BD49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775589" y="2297422"/>
                <a:ext cx="41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887" name="Freihand 886">
                <a:extLst>
                  <a:ext uri="{FF2B5EF4-FFF2-40B4-BE49-F238E27FC236}">
                    <a16:creationId xmlns:a16="http://schemas.microsoft.com/office/drawing/2014/main" id="{890D1A14-C831-A69A-653B-19A0A404100D}"/>
                  </a:ext>
                </a:extLst>
              </p14:cNvPr>
              <p14:cNvContentPartPr/>
              <p14:nvPr/>
            </p14:nvContentPartPr>
            <p14:xfrm>
              <a:off x="8745349" y="2343502"/>
              <a:ext cx="109080" cy="3960"/>
            </p14:xfrm>
          </p:contentPart>
        </mc:Choice>
        <mc:Fallback>
          <p:pic>
            <p:nvPicPr>
              <p:cNvPr id="887" name="Freihand 886">
                <a:extLst>
                  <a:ext uri="{FF2B5EF4-FFF2-40B4-BE49-F238E27FC236}">
                    <a16:creationId xmlns:a16="http://schemas.microsoft.com/office/drawing/2014/main" id="{890D1A14-C831-A69A-653B-19A0A404100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736349" y="2334862"/>
                <a:ext cx="126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F4D7DC93-3893-670C-2ED3-009723147083}"/>
                  </a:ext>
                </a:extLst>
              </p14:cNvPr>
              <p14:cNvContentPartPr/>
              <p14:nvPr/>
            </p14:nvContentPartPr>
            <p14:xfrm>
              <a:off x="9016429" y="2099062"/>
              <a:ext cx="119880" cy="141480"/>
            </p14:xfrm>
          </p:contentPart>
        </mc:Choice>
        <mc:Fallback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F4D7DC93-3893-670C-2ED3-00972314708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9007429" y="2090062"/>
                <a:ext cx="137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AF05B2BC-18F2-3087-E5E7-B64CCAAF7FE0}"/>
                  </a:ext>
                </a:extLst>
              </p14:cNvPr>
              <p14:cNvContentPartPr/>
              <p14:nvPr/>
            </p14:nvContentPartPr>
            <p14:xfrm>
              <a:off x="8962429" y="2267542"/>
              <a:ext cx="206640" cy="41040"/>
            </p14:xfrm>
          </p:contentPart>
        </mc:Choice>
        <mc:Fallback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AF05B2BC-18F2-3087-E5E7-B64CCAAF7FE0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953789" y="2258902"/>
                <a:ext cx="224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890" name="Freihand 889">
                <a:extLst>
                  <a:ext uri="{FF2B5EF4-FFF2-40B4-BE49-F238E27FC236}">
                    <a16:creationId xmlns:a16="http://schemas.microsoft.com/office/drawing/2014/main" id="{4C1DA1A6-91EB-603F-9828-E0D7182A029B}"/>
                  </a:ext>
                </a:extLst>
              </p14:cNvPr>
              <p14:cNvContentPartPr/>
              <p14:nvPr/>
            </p14:nvContentPartPr>
            <p14:xfrm>
              <a:off x="8945509" y="2385622"/>
              <a:ext cx="100800" cy="156960"/>
            </p14:xfrm>
          </p:contentPart>
        </mc:Choice>
        <mc:Fallback>
          <p:pic>
            <p:nvPicPr>
              <p:cNvPr id="890" name="Freihand 889">
                <a:extLst>
                  <a:ext uri="{FF2B5EF4-FFF2-40B4-BE49-F238E27FC236}">
                    <a16:creationId xmlns:a16="http://schemas.microsoft.com/office/drawing/2014/main" id="{4C1DA1A6-91EB-603F-9828-E0D7182A029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936869" y="2376982"/>
                <a:ext cx="118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891" name="Freihand 890">
                <a:extLst>
                  <a:ext uri="{FF2B5EF4-FFF2-40B4-BE49-F238E27FC236}">
                    <a16:creationId xmlns:a16="http://schemas.microsoft.com/office/drawing/2014/main" id="{1154EE97-5620-572A-D9CB-FEFDB9DD07C4}"/>
                  </a:ext>
                </a:extLst>
              </p14:cNvPr>
              <p14:cNvContentPartPr/>
              <p14:nvPr/>
            </p14:nvContentPartPr>
            <p14:xfrm>
              <a:off x="9076189" y="2386342"/>
              <a:ext cx="70920" cy="119520"/>
            </p14:xfrm>
          </p:contentPart>
        </mc:Choice>
        <mc:Fallback>
          <p:pic>
            <p:nvPicPr>
              <p:cNvPr id="891" name="Freihand 890">
                <a:extLst>
                  <a:ext uri="{FF2B5EF4-FFF2-40B4-BE49-F238E27FC236}">
                    <a16:creationId xmlns:a16="http://schemas.microsoft.com/office/drawing/2014/main" id="{1154EE97-5620-572A-D9CB-FEFDB9DD07C4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067189" y="2377342"/>
                <a:ext cx="88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892" name="Freihand 891">
                <a:extLst>
                  <a:ext uri="{FF2B5EF4-FFF2-40B4-BE49-F238E27FC236}">
                    <a16:creationId xmlns:a16="http://schemas.microsoft.com/office/drawing/2014/main" id="{9467C19D-33FB-B60A-A696-DE0FD1D856B5}"/>
                  </a:ext>
                </a:extLst>
              </p14:cNvPr>
              <p14:cNvContentPartPr/>
              <p14:nvPr/>
            </p14:nvContentPartPr>
            <p14:xfrm>
              <a:off x="9174469" y="2390302"/>
              <a:ext cx="119880" cy="124200"/>
            </p14:xfrm>
          </p:contentPart>
        </mc:Choice>
        <mc:Fallback>
          <p:pic>
            <p:nvPicPr>
              <p:cNvPr id="892" name="Freihand 891">
                <a:extLst>
                  <a:ext uri="{FF2B5EF4-FFF2-40B4-BE49-F238E27FC236}">
                    <a16:creationId xmlns:a16="http://schemas.microsoft.com/office/drawing/2014/main" id="{9467C19D-33FB-B60A-A696-DE0FD1D856B5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165469" y="2381302"/>
                <a:ext cx="137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893" name="Freihand 892">
                <a:extLst>
                  <a:ext uri="{FF2B5EF4-FFF2-40B4-BE49-F238E27FC236}">
                    <a16:creationId xmlns:a16="http://schemas.microsoft.com/office/drawing/2014/main" id="{38B9DB8C-1721-B5A3-371F-76FF08028BDE}"/>
                  </a:ext>
                </a:extLst>
              </p14:cNvPr>
              <p14:cNvContentPartPr/>
              <p14:nvPr/>
            </p14:nvContentPartPr>
            <p14:xfrm>
              <a:off x="9319549" y="2232982"/>
              <a:ext cx="154080" cy="144000"/>
            </p14:xfrm>
          </p:contentPart>
        </mc:Choice>
        <mc:Fallback>
          <p:pic>
            <p:nvPicPr>
              <p:cNvPr id="893" name="Freihand 892">
                <a:extLst>
                  <a:ext uri="{FF2B5EF4-FFF2-40B4-BE49-F238E27FC236}">
                    <a16:creationId xmlns:a16="http://schemas.microsoft.com/office/drawing/2014/main" id="{38B9DB8C-1721-B5A3-371F-76FF08028BDE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9310909" y="2223982"/>
                <a:ext cx="171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894" name="Freihand 893">
                <a:extLst>
                  <a:ext uri="{FF2B5EF4-FFF2-40B4-BE49-F238E27FC236}">
                    <a16:creationId xmlns:a16="http://schemas.microsoft.com/office/drawing/2014/main" id="{A8F350B1-7193-2C51-98D1-31BDCA6927B5}"/>
                  </a:ext>
                </a:extLst>
              </p14:cNvPr>
              <p14:cNvContentPartPr/>
              <p14:nvPr/>
            </p14:nvContentPartPr>
            <p14:xfrm>
              <a:off x="9323149" y="2193022"/>
              <a:ext cx="90000" cy="30960"/>
            </p14:xfrm>
          </p:contentPart>
        </mc:Choice>
        <mc:Fallback>
          <p:pic>
            <p:nvPicPr>
              <p:cNvPr id="894" name="Freihand 893">
                <a:extLst>
                  <a:ext uri="{FF2B5EF4-FFF2-40B4-BE49-F238E27FC236}">
                    <a16:creationId xmlns:a16="http://schemas.microsoft.com/office/drawing/2014/main" id="{A8F350B1-7193-2C51-98D1-31BDCA6927B5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314509" y="2184022"/>
                <a:ext cx="107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DA9B47ED-340A-65DE-173E-8B86046FAF67}"/>
                  </a:ext>
                </a:extLst>
              </p14:cNvPr>
              <p14:cNvContentPartPr/>
              <p14:nvPr/>
            </p14:nvContentPartPr>
            <p14:xfrm>
              <a:off x="9543109" y="2097262"/>
              <a:ext cx="82440" cy="260280"/>
            </p14:xfrm>
          </p:contentPart>
        </mc:Choice>
        <mc:Fallback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DA9B47ED-340A-65DE-173E-8B86046FAF67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534109" y="2088622"/>
                <a:ext cx="1000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DB38E293-0D1C-484C-AD9B-7FE75D4351B5}"/>
                  </a:ext>
                </a:extLst>
              </p14:cNvPr>
              <p14:cNvContentPartPr/>
              <p14:nvPr/>
            </p14:nvContentPartPr>
            <p14:xfrm>
              <a:off x="8211829" y="2280142"/>
              <a:ext cx="47880" cy="251280"/>
            </p14:xfrm>
          </p:contentPart>
        </mc:Choice>
        <mc:Fallback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DB38E293-0D1C-484C-AD9B-7FE75D4351B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202829" y="2271142"/>
                <a:ext cx="655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88CD8395-CB13-C1FB-F1E6-4400E7AD9076}"/>
                  </a:ext>
                </a:extLst>
              </p14:cNvPr>
              <p14:cNvContentPartPr/>
              <p14:nvPr/>
            </p14:nvContentPartPr>
            <p14:xfrm>
              <a:off x="9690349" y="2077102"/>
              <a:ext cx="142200" cy="214200"/>
            </p14:xfrm>
          </p:contentPart>
        </mc:Choice>
        <mc:Fallback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88CD8395-CB13-C1FB-F1E6-4400E7AD907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681709" y="2068102"/>
                <a:ext cx="159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B6099E7F-688A-C8C1-3DEA-B44B1E71B09F}"/>
                  </a:ext>
                </a:extLst>
              </p14:cNvPr>
              <p14:cNvContentPartPr/>
              <p14:nvPr/>
            </p14:nvContentPartPr>
            <p14:xfrm>
              <a:off x="9913909" y="2120662"/>
              <a:ext cx="52920" cy="190080"/>
            </p14:xfrm>
          </p:contentPart>
        </mc:Choice>
        <mc:Fallback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B6099E7F-688A-C8C1-3DEA-B44B1E71B09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9905269" y="2111662"/>
                <a:ext cx="705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9FC9EE3C-47B2-9A10-F581-25BF555EA9B8}"/>
                  </a:ext>
                </a:extLst>
              </p14:cNvPr>
              <p14:cNvContentPartPr/>
              <p14:nvPr/>
            </p14:nvContentPartPr>
            <p14:xfrm>
              <a:off x="9849109" y="2275102"/>
              <a:ext cx="143280" cy="41040"/>
            </p14:xfrm>
          </p:contentPart>
        </mc:Choice>
        <mc:Fallback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9FC9EE3C-47B2-9A10-F581-25BF555EA9B8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9840109" y="2266102"/>
                <a:ext cx="1609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D9ED3E25-4DA7-7E17-94B6-E833D270162D}"/>
                  </a:ext>
                </a:extLst>
              </p14:cNvPr>
              <p14:cNvContentPartPr/>
              <p14:nvPr/>
            </p14:nvContentPartPr>
            <p14:xfrm>
              <a:off x="9856309" y="2089702"/>
              <a:ext cx="162720" cy="34920"/>
            </p14:xfrm>
          </p:contentPart>
        </mc:Choice>
        <mc:Fallback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D9ED3E25-4DA7-7E17-94B6-E833D270162D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9847309" y="2080702"/>
                <a:ext cx="180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677B9EE1-C74E-C62B-471A-71F61B71E03E}"/>
                  </a:ext>
                </a:extLst>
              </p14:cNvPr>
              <p14:cNvContentPartPr/>
              <p14:nvPr/>
            </p14:nvContentPartPr>
            <p14:xfrm>
              <a:off x="8017789" y="2536462"/>
              <a:ext cx="1918800" cy="674280"/>
            </p14:xfrm>
          </p:contentPart>
        </mc:Choice>
        <mc:Fallback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677B9EE1-C74E-C62B-471A-71F61B71E03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008789" y="2527822"/>
                <a:ext cx="193644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1F898E35-CD1D-A9AA-3EE5-4FEAC0EC8B22}"/>
                  </a:ext>
                </a:extLst>
              </p14:cNvPr>
              <p14:cNvContentPartPr/>
              <p14:nvPr/>
            </p14:nvContentPartPr>
            <p14:xfrm>
              <a:off x="7121389" y="3509182"/>
              <a:ext cx="180360" cy="36000"/>
            </p14:xfrm>
          </p:contentPart>
        </mc:Choice>
        <mc:Fallback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1F898E35-CD1D-A9AA-3EE5-4FEAC0EC8B22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7112749" y="3500182"/>
                <a:ext cx="198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355E7D06-0B0A-3E03-6C9A-79BFEC34BCD5}"/>
                  </a:ext>
                </a:extLst>
              </p14:cNvPr>
              <p14:cNvContentPartPr/>
              <p14:nvPr/>
            </p14:nvContentPartPr>
            <p14:xfrm>
              <a:off x="7102309" y="3586942"/>
              <a:ext cx="184680" cy="83880"/>
            </p14:xfrm>
          </p:contentPart>
        </mc:Choice>
        <mc:Fallback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355E7D06-0B0A-3E03-6C9A-79BFEC34BCD5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093669" y="3578302"/>
                <a:ext cx="202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932" name="Freihand 931">
                <a:extLst>
                  <a:ext uri="{FF2B5EF4-FFF2-40B4-BE49-F238E27FC236}">
                    <a16:creationId xmlns:a16="http://schemas.microsoft.com/office/drawing/2014/main" id="{083E6773-5D0C-2695-D585-E588034F9ABE}"/>
                  </a:ext>
                </a:extLst>
              </p14:cNvPr>
              <p14:cNvContentPartPr/>
              <p14:nvPr/>
            </p14:nvContentPartPr>
            <p14:xfrm>
              <a:off x="7486789" y="3459142"/>
              <a:ext cx="57960" cy="80280"/>
            </p14:xfrm>
          </p:contentPart>
        </mc:Choice>
        <mc:Fallback>
          <p:pic>
            <p:nvPicPr>
              <p:cNvPr id="932" name="Freihand 931">
                <a:extLst>
                  <a:ext uri="{FF2B5EF4-FFF2-40B4-BE49-F238E27FC236}">
                    <a16:creationId xmlns:a16="http://schemas.microsoft.com/office/drawing/2014/main" id="{083E6773-5D0C-2695-D585-E588034F9AB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7477789" y="3450502"/>
                <a:ext cx="75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933" name="Freihand 932">
                <a:extLst>
                  <a:ext uri="{FF2B5EF4-FFF2-40B4-BE49-F238E27FC236}">
                    <a16:creationId xmlns:a16="http://schemas.microsoft.com/office/drawing/2014/main" id="{29A2E362-61FB-DE21-D2E1-4AEF1042E1B4}"/>
                  </a:ext>
                </a:extLst>
              </p14:cNvPr>
              <p14:cNvContentPartPr/>
              <p14:nvPr/>
            </p14:nvContentPartPr>
            <p14:xfrm>
              <a:off x="7596229" y="3527542"/>
              <a:ext cx="11160" cy="115560"/>
            </p14:xfrm>
          </p:contentPart>
        </mc:Choice>
        <mc:Fallback>
          <p:pic>
            <p:nvPicPr>
              <p:cNvPr id="933" name="Freihand 932">
                <a:extLst>
                  <a:ext uri="{FF2B5EF4-FFF2-40B4-BE49-F238E27FC236}">
                    <a16:creationId xmlns:a16="http://schemas.microsoft.com/office/drawing/2014/main" id="{29A2E362-61FB-DE21-D2E1-4AEF1042E1B4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7587229" y="3518902"/>
                <a:ext cx="28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FD67028B-2A75-5C8E-8114-BC3A3306BD8C}"/>
                  </a:ext>
                </a:extLst>
              </p14:cNvPr>
              <p14:cNvContentPartPr/>
              <p14:nvPr/>
            </p14:nvContentPartPr>
            <p14:xfrm>
              <a:off x="7684069" y="3410182"/>
              <a:ext cx="69480" cy="82080"/>
            </p14:xfrm>
          </p:contentPart>
        </mc:Choice>
        <mc:Fallback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FD67028B-2A75-5C8E-8114-BC3A3306BD8C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675069" y="3401182"/>
                <a:ext cx="87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3353C4FF-81B6-7843-3D1D-864A2EA03D19}"/>
                  </a:ext>
                </a:extLst>
              </p14:cNvPr>
              <p14:cNvContentPartPr/>
              <p14:nvPr/>
            </p14:nvContentPartPr>
            <p14:xfrm>
              <a:off x="7816189" y="3275542"/>
              <a:ext cx="105480" cy="261720"/>
            </p14:xfrm>
          </p:contentPart>
        </mc:Choice>
        <mc:Fallback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3353C4FF-81B6-7843-3D1D-864A2EA03D1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807549" y="3266902"/>
                <a:ext cx="123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937" name="Freihand 936">
                <a:extLst>
                  <a:ext uri="{FF2B5EF4-FFF2-40B4-BE49-F238E27FC236}">
                    <a16:creationId xmlns:a16="http://schemas.microsoft.com/office/drawing/2014/main" id="{43CA60A3-27D6-E5CF-4A0B-C0DC9C241B65}"/>
                  </a:ext>
                </a:extLst>
              </p14:cNvPr>
              <p14:cNvContentPartPr/>
              <p14:nvPr/>
            </p14:nvContentPartPr>
            <p14:xfrm>
              <a:off x="7941109" y="3291742"/>
              <a:ext cx="55800" cy="173520"/>
            </p14:xfrm>
          </p:contentPart>
        </mc:Choice>
        <mc:Fallback>
          <p:pic>
            <p:nvPicPr>
              <p:cNvPr id="937" name="Freihand 936">
                <a:extLst>
                  <a:ext uri="{FF2B5EF4-FFF2-40B4-BE49-F238E27FC236}">
                    <a16:creationId xmlns:a16="http://schemas.microsoft.com/office/drawing/2014/main" id="{43CA60A3-27D6-E5CF-4A0B-C0DC9C241B6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932469" y="3282742"/>
                <a:ext cx="73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938" name="Freihand 937">
                <a:extLst>
                  <a:ext uri="{FF2B5EF4-FFF2-40B4-BE49-F238E27FC236}">
                    <a16:creationId xmlns:a16="http://schemas.microsoft.com/office/drawing/2014/main" id="{92DD99E2-245C-FDEF-420C-CFF9ABC491B5}"/>
                  </a:ext>
                </a:extLst>
              </p14:cNvPr>
              <p14:cNvContentPartPr/>
              <p14:nvPr/>
            </p14:nvContentPartPr>
            <p14:xfrm>
              <a:off x="8059909" y="3282742"/>
              <a:ext cx="105840" cy="132480"/>
            </p14:xfrm>
          </p:contentPart>
        </mc:Choice>
        <mc:Fallback>
          <p:pic>
            <p:nvPicPr>
              <p:cNvPr id="938" name="Freihand 937">
                <a:extLst>
                  <a:ext uri="{FF2B5EF4-FFF2-40B4-BE49-F238E27FC236}">
                    <a16:creationId xmlns:a16="http://schemas.microsoft.com/office/drawing/2014/main" id="{92DD99E2-245C-FDEF-420C-CFF9ABC491B5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8050909" y="3273742"/>
                <a:ext cx="123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940" name="Freihand 939">
                <a:extLst>
                  <a:ext uri="{FF2B5EF4-FFF2-40B4-BE49-F238E27FC236}">
                    <a16:creationId xmlns:a16="http://schemas.microsoft.com/office/drawing/2014/main" id="{556D6A1A-5916-6D1B-F51B-D3B748BCEEC4}"/>
                  </a:ext>
                </a:extLst>
              </p14:cNvPr>
              <p14:cNvContentPartPr/>
              <p14:nvPr/>
            </p14:nvContentPartPr>
            <p14:xfrm>
              <a:off x="8247469" y="3312982"/>
              <a:ext cx="106920" cy="32760"/>
            </p14:xfrm>
          </p:contentPart>
        </mc:Choice>
        <mc:Fallback>
          <p:pic>
            <p:nvPicPr>
              <p:cNvPr id="940" name="Freihand 939">
                <a:extLst>
                  <a:ext uri="{FF2B5EF4-FFF2-40B4-BE49-F238E27FC236}">
                    <a16:creationId xmlns:a16="http://schemas.microsoft.com/office/drawing/2014/main" id="{556D6A1A-5916-6D1B-F51B-D3B748BCEEC4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8238469" y="3304342"/>
                <a:ext cx="124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800BC5AE-C546-EB66-1556-15CFDBB4B89B}"/>
                  </a:ext>
                </a:extLst>
              </p14:cNvPr>
              <p14:cNvContentPartPr/>
              <p14:nvPr/>
            </p14:nvContentPartPr>
            <p14:xfrm>
              <a:off x="8408029" y="3216142"/>
              <a:ext cx="122040" cy="129600"/>
            </p14:xfrm>
          </p:contentPart>
        </mc:Choice>
        <mc:Fallback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800BC5AE-C546-EB66-1556-15CFDBB4B89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399029" y="3207502"/>
                <a:ext cx="139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7CED5E3F-DAE9-F142-7F70-A21CE6FCE1D0}"/>
                  </a:ext>
                </a:extLst>
              </p14:cNvPr>
              <p14:cNvContentPartPr/>
              <p14:nvPr/>
            </p14:nvContentPartPr>
            <p14:xfrm>
              <a:off x="8538349" y="3197422"/>
              <a:ext cx="88920" cy="91440"/>
            </p14:xfrm>
          </p:contentPart>
        </mc:Choice>
        <mc:Fallback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7CED5E3F-DAE9-F142-7F70-A21CE6FCE1D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529709" y="3188422"/>
                <a:ext cx="106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943" name="Freihand 942">
                <a:extLst>
                  <a:ext uri="{FF2B5EF4-FFF2-40B4-BE49-F238E27FC236}">
                    <a16:creationId xmlns:a16="http://schemas.microsoft.com/office/drawing/2014/main" id="{A5899D20-C793-AEEE-4A57-77B783AF9A6D}"/>
                  </a:ext>
                </a:extLst>
              </p14:cNvPr>
              <p14:cNvContentPartPr/>
              <p14:nvPr/>
            </p14:nvContentPartPr>
            <p14:xfrm>
              <a:off x="8645629" y="3094822"/>
              <a:ext cx="49680" cy="255600"/>
            </p14:xfrm>
          </p:contentPart>
        </mc:Choice>
        <mc:Fallback>
          <p:pic>
            <p:nvPicPr>
              <p:cNvPr id="943" name="Freihand 942">
                <a:extLst>
                  <a:ext uri="{FF2B5EF4-FFF2-40B4-BE49-F238E27FC236}">
                    <a16:creationId xmlns:a16="http://schemas.microsoft.com/office/drawing/2014/main" id="{A5899D20-C793-AEEE-4A57-77B783AF9A6D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636989" y="3085822"/>
                <a:ext cx="673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857B6681-3CFF-120A-184E-3D86E3A08E64}"/>
                  </a:ext>
                </a:extLst>
              </p14:cNvPr>
              <p14:cNvContentPartPr/>
              <p14:nvPr/>
            </p14:nvContentPartPr>
            <p14:xfrm>
              <a:off x="8846869" y="3113542"/>
              <a:ext cx="10080" cy="14580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857B6681-3CFF-120A-184E-3D86E3A08E6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838229" y="3104542"/>
                <a:ext cx="27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946" name="Freihand 945">
                <a:extLst>
                  <a:ext uri="{FF2B5EF4-FFF2-40B4-BE49-F238E27FC236}">
                    <a16:creationId xmlns:a16="http://schemas.microsoft.com/office/drawing/2014/main" id="{213A346D-37DE-4909-84EA-D9B434D5B45C}"/>
                  </a:ext>
                </a:extLst>
              </p14:cNvPr>
              <p14:cNvContentPartPr/>
              <p14:nvPr/>
            </p14:nvContentPartPr>
            <p14:xfrm>
              <a:off x="8788549" y="3164302"/>
              <a:ext cx="96840" cy="25560"/>
            </p14:xfrm>
          </p:contentPart>
        </mc:Choice>
        <mc:Fallback>
          <p:pic>
            <p:nvPicPr>
              <p:cNvPr id="946" name="Freihand 945">
                <a:extLst>
                  <a:ext uri="{FF2B5EF4-FFF2-40B4-BE49-F238E27FC236}">
                    <a16:creationId xmlns:a16="http://schemas.microsoft.com/office/drawing/2014/main" id="{213A346D-37DE-4909-84EA-D9B434D5B45C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779909" y="3155662"/>
                <a:ext cx="114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583F71BE-01B0-0434-7B68-AA3F9CCB2102}"/>
                  </a:ext>
                </a:extLst>
              </p14:cNvPr>
              <p14:cNvContentPartPr/>
              <p14:nvPr/>
            </p14:nvContentPartPr>
            <p14:xfrm>
              <a:off x="8969629" y="2923462"/>
              <a:ext cx="133560" cy="144000"/>
            </p14:xfrm>
          </p:contentPart>
        </mc:Choice>
        <mc:Fallback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583F71BE-01B0-0434-7B68-AA3F9CCB2102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8960989" y="2914462"/>
                <a:ext cx="1512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F6F8BC81-1344-B449-6541-06FC853C7081}"/>
                  </a:ext>
                </a:extLst>
              </p14:cNvPr>
              <p14:cNvContentPartPr/>
              <p14:nvPr/>
            </p14:nvContentPartPr>
            <p14:xfrm>
              <a:off x="8972869" y="3047302"/>
              <a:ext cx="185040" cy="70920"/>
            </p14:xfrm>
          </p:contentPart>
        </mc:Choice>
        <mc:Fallback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F6F8BC81-1344-B449-6541-06FC853C7081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964229" y="3038662"/>
                <a:ext cx="2026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949" name="Freihand 948">
                <a:extLst>
                  <a:ext uri="{FF2B5EF4-FFF2-40B4-BE49-F238E27FC236}">
                    <a16:creationId xmlns:a16="http://schemas.microsoft.com/office/drawing/2014/main" id="{4AC21004-C1E5-9683-4512-722BAC3D600B}"/>
                  </a:ext>
                </a:extLst>
              </p14:cNvPr>
              <p14:cNvContentPartPr/>
              <p14:nvPr/>
            </p14:nvContentPartPr>
            <p14:xfrm>
              <a:off x="8930749" y="3197422"/>
              <a:ext cx="94320" cy="155520"/>
            </p14:xfrm>
          </p:contentPart>
        </mc:Choice>
        <mc:Fallback>
          <p:pic>
            <p:nvPicPr>
              <p:cNvPr id="949" name="Freihand 948">
                <a:extLst>
                  <a:ext uri="{FF2B5EF4-FFF2-40B4-BE49-F238E27FC236}">
                    <a16:creationId xmlns:a16="http://schemas.microsoft.com/office/drawing/2014/main" id="{4AC21004-C1E5-9683-4512-722BAC3D600B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8921749" y="3188782"/>
                <a:ext cx="1119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950" name="Freihand 949">
                <a:extLst>
                  <a:ext uri="{FF2B5EF4-FFF2-40B4-BE49-F238E27FC236}">
                    <a16:creationId xmlns:a16="http://schemas.microsoft.com/office/drawing/2014/main" id="{763329BE-88FF-B19D-4A89-54F29BEBAD99}"/>
                  </a:ext>
                </a:extLst>
              </p14:cNvPr>
              <p14:cNvContentPartPr/>
              <p14:nvPr/>
            </p14:nvContentPartPr>
            <p14:xfrm>
              <a:off x="9068989" y="3210742"/>
              <a:ext cx="61920" cy="102960"/>
            </p14:xfrm>
          </p:contentPart>
        </mc:Choice>
        <mc:Fallback>
          <p:pic>
            <p:nvPicPr>
              <p:cNvPr id="950" name="Freihand 949">
                <a:extLst>
                  <a:ext uri="{FF2B5EF4-FFF2-40B4-BE49-F238E27FC236}">
                    <a16:creationId xmlns:a16="http://schemas.microsoft.com/office/drawing/2014/main" id="{763329BE-88FF-B19D-4A89-54F29BEBAD9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9060349" y="3202102"/>
                <a:ext cx="79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1BCD5DE7-ECD9-E98E-0D27-8F2BF823BD02}"/>
                  </a:ext>
                </a:extLst>
              </p14:cNvPr>
              <p14:cNvContentPartPr/>
              <p14:nvPr/>
            </p14:nvContentPartPr>
            <p14:xfrm>
              <a:off x="9148909" y="3202462"/>
              <a:ext cx="118440" cy="94680"/>
            </p14:xfrm>
          </p:contentPart>
        </mc:Choice>
        <mc:Fallback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1BCD5DE7-ECD9-E98E-0D27-8F2BF823BD02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9139909" y="3193822"/>
                <a:ext cx="136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953" name="Freihand 952">
                <a:extLst>
                  <a:ext uri="{FF2B5EF4-FFF2-40B4-BE49-F238E27FC236}">
                    <a16:creationId xmlns:a16="http://schemas.microsoft.com/office/drawing/2014/main" id="{0B9E145A-7CF6-9BA8-DC3C-9288E69CC637}"/>
                  </a:ext>
                </a:extLst>
              </p14:cNvPr>
              <p14:cNvContentPartPr/>
              <p14:nvPr/>
            </p14:nvContentPartPr>
            <p14:xfrm>
              <a:off x="9347989" y="2840302"/>
              <a:ext cx="79920" cy="375480"/>
            </p14:xfrm>
          </p:contentPart>
        </mc:Choice>
        <mc:Fallback>
          <p:pic>
            <p:nvPicPr>
              <p:cNvPr id="953" name="Freihand 952">
                <a:extLst>
                  <a:ext uri="{FF2B5EF4-FFF2-40B4-BE49-F238E27FC236}">
                    <a16:creationId xmlns:a16="http://schemas.microsoft.com/office/drawing/2014/main" id="{0B9E145A-7CF6-9BA8-DC3C-9288E69CC637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9339349" y="2831662"/>
                <a:ext cx="9756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954" name="Freihand 953">
                <a:extLst>
                  <a:ext uri="{FF2B5EF4-FFF2-40B4-BE49-F238E27FC236}">
                    <a16:creationId xmlns:a16="http://schemas.microsoft.com/office/drawing/2014/main" id="{7AFD9E51-DFD7-019B-23DE-821F967B449E}"/>
                  </a:ext>
                </a:extLst>
              </p14:cNvPr>
              <p14:cNvContentPartPr/>
              <p14:nvPr/>
            </p14:nvContentPartPr>
            <p14:xfrm>
              <a:off x="9497749" y="2915182"/>
              <a:ext cx="55080" cy="168840"/>
            </p14:xfrm>
          </p:contentPart>
        </mc:Choice>
        <mc:Fallback>
          <p:pic>
            <p:nvPicPr>
              <p:cNvPr id="954" name="Freihand 953">
                <a:extLst>
                  <a:ext uri="{FF2B5EF4-FFF2-40B4-BE49-F238E27FC236}">
                    <a16:creationId xmlns:a16="http://schemas.microsoft.com/office/drawing/2014/main" id="{7AFD9E51-DFD7-019B-23DE-821F967B449E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488749" y="2906182"/>
                <a:ext cx="727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CE30A1D8-F313-AA0D-DBAE-3EDCEDC6E912}"/>
                  </a:ext>
                </a:extLst>
              </p14:cNvPr>
              <p14:cNvContentPartPr/>
              <p14:nvPr/>
            </p14:nvContentPartPr>
            <p14:xfrm>
              <a:off x="9606469" y="2919862"/>
              <a:ext cx="85680" cy="93240"/>
            </p14:xfrm>
          </p:contentPart>
        </mc:Choice>
        <mc:Fallback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CE30A1D8-F313-AA0D-DBAE-3EDCEDC6E912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9597829" y="2911222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D1521F0E-C13D-9869-83B0-81A35D50D407}"/>
                  </a:ext>
                </a:extLst>
              </p14:cNvPr>
              <p14:cNvContentPartPr/>
              <p14:nvPr/>
            </p14:nvContentPartPr>
            <p14:xfrm>
              <a:off x="9709789" y="2800702"/>
              <a:ext cx="80280" cy="109080"/>
            </p14:xfrm>
          </p:contentPart>
        </mc:Choice>
        <mc:Fallback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D1521F0E-C13D-9869-83B0-81A35D50D407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9700789" y="2791702"/>
                <a:ext cx="97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AB6A4751-1A1A-C2B5-5EBF-0408A27FBEB3}"/>
                  </a:ext>
                </a:extLst>
              </p14:cNvPr>
              <p14:cNvContentPartPr/>
              <p14:nvPr/>
            </p14:nvContentPartPr>
            <p14:xfrm>
              <a:off x="9798349" y="2965222"/>
              <a:ext cx="98280" cy="2916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AB6A4751-1A1A-C2B5-5EBF-0408A27FBEB3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9789709" y="2956582"/>
                <a:ext cx="115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3588124A-2747-7E52-628A-C5D3B85F9BEE}"/>
                  </a:ext>
                </a:extLst>
              </p14:cNvPr>
              <p14:cNvContentPartPr/>
              <p14:nvPr/>
            </p14:nvContentPartPr>
            <p14:xfrm>
              <a:off x="9983029" y="2824462"/>
              <a:ext cx="65520" cy="172080"/>
            </p14:xfrm>
          </p:contentPart>
        </mc:Choice>
        <mc:Fallback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3588124A-2747-7E52-628A-C5D3B85F9BEE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974029" y="2815462"/>
                <a:ext cx="83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CA31AA9C-F771-89EE-2C98-24A1430F759E}"/>
                  </a:ext>
                </a:extLst>
              </p14:cNvPr>
              <p14:cNvContentPartPr/>
              <p14:nvPr/>
            </p14:nvContentPartPr>
            <p14:xfrm>
              <a:off x="10091389" y="2795662"/>
              <a:ext cx="119160" cy="173880"/>
            </p14:xfrm>
          </p:contentPart>
        </mc:Choice>
        <mc:Fallback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CA31AA9C-F771-89EE-2C98-24A1430F759E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082749" y="2786662"/>
                <a:ext cx="136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407A9AAA-8C41-1E47-2EA7-E63C68089B2C}"/>
                  </a:ext>
                </a:extLst>
              </p14:cNvPr>
              <p14:cNvContentPartPr/>
              <p14:nvPr/>
            </p14:nvContentPartPr>
            <p14:xfrm>
              <a:off x="10213789" y="2695942"/>
              <a:ext cx="128880" cy="92520"/>
            </p14:xfrm>
          </p:contentPart>
        </mc:Choice>
        <mc:Fallback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407A9AAA-8C41-1E47-2EA7-E63C68089B2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0205149" y="2686942"/>
                <a:ext cx="146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961" name="Freihand 960">
                <a:extLst>
                  <a:ext uri="{FF2B5EF4-FFF2-40B4-BE49-F238E27FC236}">
                    <a16:creationId xmlns:a16="http://schemas.microsoft.com/office/drawing/2014/main" id="{F63EA99D-39CB-3F1D-AC76-082CBEB83A79}"/>
                  </a:ext>
                </a:extLst>
              </p14:cNvPr>
              <p14:cNvContentPartPr/>
              <p14:nvPr/>
            </p14:nvContentPartPr>
            <p14:xfrm>
              <a:off x="10272109" y="2650942"/>
              <a:ext cx="137160" cy="404280"/>
            </p14:xfrm>
          </p:contentPart>
        </mc:Choice>
        <mc:Fallback>
          <p:pic>
            <p:nvPicPr>
              <p:cNvPr id="961" name="Freihand 960">
                <a:extLst>
                  <a:ext uri="{FF2B5EF4-FFF2-40B4-BE49-F238E27FC236}">
                    <a16:creationId xmlns:a16="http://schemas.microsoft.com/office/drawing/2014/main" id="{F63EA99D-39CB-3F1D-AC76-082CBEB83A7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0263469" y="2642302"/>
                <a:ext cx="1548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5B6C1189-03C6-46D9-CD28-B50BA93EBA05}"/>
                  </a:ext>
                </a:extLst>
              </p14:cNvPr>
              <p14:cNvContentPartPr/>
              <p14:nvPr/>
            </p14:nvContentPartPr>
            <p14:xfrm>
              <a:off x="10584229" y="2814742"/>
              <a:ext cx="19800" cy="165960"/>
            </p14:xfrm>
          </p:contentPart>
        </mc:Choice>
        <mc:Fallback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5B6C1189-03C6-46D9-CD28-B50BA93EBA05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575589" y="2805742"/>
                <a:ext cx="374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4FABAF90-32AA-0414-10FE-9B7666DE1E22}"/>
                  </a:ext>
                </a:extLst>
              </p14:cNvPr>
              <p14:cNvContentPartPr/>
              <p14:nvPr/>
            </p14:nvContentPartPr>
            <p14:xfrm>
              <a:off x="10514749" y="2853262"/>
              <a:ext cx="162720" cy="4320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4FABAF90-32AA-0414-10FE-9B7666DE1E22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0505749" y="2844622"/>
                <a:ext cx="180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D73AAF2B-3AFA-B9A1-1BAF-F93CF9D95D7B}"/>
                  </a:ext>
                </a:extLst>
              </p14:cNvPr>
              <p14:cNvContentPartPr/>
              <p14:nvPr/>
            </p14:nvContentPartPr>
            <p14:xfrm>
              <a:off x="10818229" y="2827342"/>
              <a:ext cx="124200" cy="124560"/>
            </p14:xfrm>
          </p:contentPart>
        </mc:Choice>
        <mc:Fallback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D73AAF2B-3AFA-B9A1-1BAF-F93CF9D95D7B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0809589" y="2818702"/>
                <a:ext cx="1418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965" name="Freihand 964">
                <a:extLst>
                  <a:ext uri="{FF2B5EF4-FFF2-40B4-BE49-F238E27FC236}">
                    <a16:creationId xmlns:a16="http://schemas.microsoft.com/office/drawing/2014/main" id="{0850C16B-9799-10A6-AE71-251DA9708510}"/>
                  </a:ext>
                </a:extLst>
              </p14:cNvPr>
              <p14:cNvContentPartPr/>
              <p14:nvPr/>
            </p14:nvContentPartPr>
            <p14:xfrm>
              <a:off x="10961509" y="2922022"/>
              <a:ext cx="23400" cy="91080"/>
            </p14:xfrm>
          </p:contentPart>
        </mc:Choice>
        <mc:Fallback>
          <p:pic>
            <p:nvPicPr>
              <p:cNvPr id="965" name="Freihand 964">
                <a:extLst>
                  <a:ext uri="{FF2B5EF4-FFF2-40B4-BE49-F238E27FC236}">
                    <a16:creationId xmlns:a16="http://schemas.microsoft.com/office/drawing/2014/main" id="{0850C16B-9799-10A6-AE71-251DA9708510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0952509" y="2913022"/>
                <a:ext cx="41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025E3238-ECD2-9BAB-0E70-3B1325EE197A}"/>
                  </a:ext>
                </a:extLst>
              </p14:cNvPr>
              <p14:cNvContentPartPr/>
              <p14:nvPr/>
            </p14:nvContentPartPr>
            <p14:xfrm>
              <a:off x="11067709" y="2773342"/>
              <a:ext cx="83880" cy="182160"/>
            </p14:xfrm>
          </p:contentPart>
        </mc:Choice>
        <mc:Fallback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025E3238-ECD2-9BAB-0E70-3B1325EE197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058709" y="2764342"/>
                <a:ext cx="1015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0C3FC886-15A5-9B77-C280-37B0270EB60E}"/>
                  </a:ext>
                </a:extLst>
              </p14:cNvPr>
              <p14:cNvContentPartPr/>
              <p14:nvPr/>
            </p14:nvContentPartPr>
            <p14:xfrm>
              <a:off x="11252029" y="2846782"/>
              <a:ext cx="20880" cy="11880"/>
            </p14:xfrm>
          </p:contentPart>
        </mc:Choice>
        <mc:Fallback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0C3FC886-15A5-9B77-C280-37B0270EB60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1243029" y="2837782"/>
                <a:ext cx="38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968" name="Freihand 967">
                <a:extLst>
                  <a:ext uri="{FF2B5EF4-FFF2-40B4-BE49-F238E27FC236}">
                    <a16:creationId xmlns:a16="http://schemas.microsoft.com/office/drawing/2014/main" id="{A2865BBA-D9F2-E00E-3006-7ECEDB0AAABE}"/>
                  </a:ext>
                </a:extLst>
              </p14:cNvPr>
              <p14:cNvContentPartPr/>
              <p14:nvPr/>
            </p14:nvContentPartPr>
            <p14:xfrm>
              <a:off x="11360749" y="2757142"/>
              <a:ext cx="30960" cy="155520"/>
            </p14:xfrm>
          </p:contentPart>
        </mc:Choice>
        <mc:Fallback>
          <p:pic>
            <p:nvPicPr>
              <p:cNvPr id="968" name="Freihand 967">
                <a:extLst>
                  <a:ext uri="{FF2B5EF4-FFF2-40B4-BE49-F238E27FC236}">
                    <a16:creationId xmlns:a16="http://schemas.microsoft.com/office/drawing/2014/main" id="{A2865BBA-D9F2-E00E-3006-7ECEDB0AAABE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352109" y="2748142"/>
                <a:ext cx="48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AE181052-A0A6-512E-1FBF-8C391C108EF6}"/>
                  </a:ext>
                </a:extLst>
              </p14:cNvPr>
              <p14:cNvContentPartPr/>
              <p14:nvPr/>
            </p14:nvContentPartPr>
            <p14:xfrm>
              <a:off x="11430589" y="2696302"/>
              <a:ext cx="129600" cy="191880"/>
            </p14:xfrm>
          </p:contentPart>
        </mc:Choice>
        <mc:Fallback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AE181052-A0A6-512E-1FBF-8C391C108EF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421589" y="2687662"/>
                <a:ext cx="147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971" name="Freihand 970">
                <a:extLst>
                  <a:ext uri="{FF2B5EF4-FFF2-40B4-BE49-F238E27FC236}">
                    <a16:creationId xmlns:a16="http://schemas.microsoft.com/office/drawing/2014/main" id="{736D9FB4-B9B4-67E9-A3AA-3B883C8E5F2C}"/>
                  </a:ext>
                </a:extLst>
              </p14:cNvPr>
              <p14:cNvContentPartPr/>
              <p14:nvPr/>
            </p14:nvContentPartPr>
            <p14:xfrm>
              <a:off x="11486749" y="2645902"/>
              <a:ext cx="115560" cy="60120"/>
            </p14:xfrm>
          </p:contentPart>
        </mc:Choice>
        <mc:Fallback>
          <p:pic>
            <p:nvPicPr>
              <p:cNvPr id="971" name="Freihand 970">
                <a:extLst>
                  <a:ext uri="{FF2B5EF4-FFF2-40B4-BE49-F238E27FC236}">
                    <a16:creationId xmlns:a16="http://schemas.microsoft.com/office/drawing/2014/main" id="{736D9FB4-B9B4-67E9-A3AA-3B883C8E5F2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477749" y="2637262"/>
                <a:ext cx="1332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5" name="Gruppieren 974">
            <a:extLst>
              <a:ext uri="{FF2B5EF4-FFF2-40B4-BE49-F238E27FC236}">
                <a16:creationId xmlns:a16="http://schemas.microsoft.com/office/drawing/2014/main" id="{79FAD413-3BCB-76C9-9660-805B162AF464}"/>
              </a:ext>
            </a:extLst>
          </p:cNvPr>
          <p:cNvGrpSpPr/>
          <p:nvPr/>
        </p:nvGrpSpPr>
        <p:grpSpPr>
          <a:xfrm>
            <a:off x="6642229" y="874342"/>
            <a:ext cx="617760" cy="540000"/>
            <a:chOff x="6642229" y="874342"/>
            <a:chExt cx="61776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FB31930-DDB5-F198-A0B2-41A21BDA3567}"/>
                    </a:ext>
                  </a:extLst>
                </p14:cNvPr>
                <p14:cNvContentPartPr/>
                <p14:nvPr/>
              </p14:nvContentPartPr>
              <p14:xfrm>
                <a:off x="6722149" y="1290862"/>
                <a:ext cx="9720" cy="2304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FB31930-DDB5-F198-A0B2-41A21BDA356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13149" y="1282222"/>
                  <a:ext cx="27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B5C5564C-018C-1042-3EAD-3A4F6932BDCE}"/>
                    </a:ext>
                  </a:extLst>
                </p14:cNvPr>
                <p14:cNvContentPartPr/>
                <p14:nvPr/>
              </p14:nvContentPartPr>
              <p14:xfrm>
                <a:off x="6642229" y="915022"/>
                <a:ext cx="71640" cy="1598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B5C5564C-018C-1042-3EAD-3A4F6932BDC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633589" y="906382"/>
                  <a:ext cx="89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C1C9D69F-CE01-988A-A09A-9B4CD211CD5D}"/>
                    </a:ext>
                  </a:extLst>
                </p14:cNvPr>
                <p14:cNvContentPartPr/>
                <p14:nvPr/>
              </p14:nvContentPartPr>
              <p14:xfrm>
                <a:off x="6759949" y="1030582"/>
                <a:ext cx="14400" cy="1072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C1C9D69F-CE01-988A-A09A-9B4CD211CD5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750949" y="1021582"/>
                  <a:ext cx="3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B8CECF70-551A-A973-8BD1-CE42478BD0B3}"/>
                    </a:ext>
                  </a:extLst>
                </p14:cNvPr>
                <p14:cNvContentPartPr/>
                <p14:nvPr/>
              </p14:nvContentPartPr>
              <p14:xfrm>
                <a:off x="6808189" y="899902"/>
                <a:ext cx="42120" cy="13644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B8CECF70-551A-A973-8BD1-CE42478BD0B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99549" y="891262"/>
                  <a:ext cx="59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8CFC6676-0706-3F8C-D013-EB44854D1434}"/>
                    </a:ext>
                  </a:extLst>
                </p14:cNvPr>
                <p14:cNvContentPartPr/>
                <p14:nvPr/>
              </p14:nvContentPartPr>
              <p14:xfrm>
                <a:off x="6820069" y="887662"/>
                <a:ext cx="61200" cy="2664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8CFC6676-0706-3F8C-D013-EB44854D143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11429" y="878662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8DEED8BB-9F91-6105-0E78-46B705F7C8A4}"/>
                    </a:ext>
                  </a:extLst>
                </p14:cNvPr>
                <p14:cNvContentPartPr/>
                <p14:nvPr/>
              </p14:nvContentPartPr>
              <p14:xfrm>
                <a:off x="6908629" y="874342"/>
                <a:ext cx="48960" cy="15948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8DEED8BB-9F91-6105-0E78-46B705F7C8A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899629" y="865702"/>
                  <a:ext cx="66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5B810476-C363-4436-C63C-1F97714F48BC}"/>
                    </a:ext>
                  </a:extLst>
                </p14:cNvPr>
                <p14:cNvContentPartPr/>
                <p14:nvPr/>
              </p14:nvContentPartPr>
              <p14:xfrm>
                <a:off x="6996469" y="896302"/>
                <a:ext cx="77760" cy="1072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5B810476-C363-4436-C63C-1F97714F48B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987469" y="887662"/>
                  <a:ext cx="95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2D858563-F248-BAA0-1A36-4752380FBEB9}"/>
                    </a:ext>
                  </a:extLst>
                </p14:cNvPr>
                <p14:cNvContentPartPr/>
                <p14:nvPr/>
              </p14:nvContentPartPr>
              <p14:xfrm>
                <a:off x="7097629" y="908542"/>
                <a:ext cx="70200" cy="1051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2D858563-F248-BAA0-1A36-4752380FBEB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088989" y="899902"/>
                  <a:ext cx="87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E513F67A-6CF7-F6B0-CD8A-6A74006A99D8}"/>
                    </a:ext>
                  </a:extLst>
                </p14:cNvPr>
                <p14:cNvContentPartPr/>
                <p14:nvPr/>
              </p14:nvContentPartPr>
              <p14:xfrm>
                <a:off x="7106629" y="903862"/>
                <a:ext cx="90720" cy="2160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E513F67A-6CF7-F6B0-CD8A-6A74006A99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97629" y="895222"/>
                  <a:ext cx="108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54BE27CB-3E9B-C29D-1863-E1A5D0136676}"/>
                    </a:ext>
                  </a:extLst>
                </p14:cNvPr>
                <p14:cNvContentPartPr/>
                <p14:nvPr/>
              </p14:nvContentPartPr>
              <p14:xfrm>
                <a:off x="7183669" y="1185742"/>
                <a:ext cx="76320" cy="7344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54BE27CB-3E9B-C29D-1863-E1A5D013667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75029" y="1177102"/>
                  <a:ext cx="9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D5BDF1B-2557-1D31-69DE-B3FFC1B42A46}"/>
                    </a:ext>
                  </a:extLst>
                </p14:cNvPr>
                <p14:cNvContentPartPr/>
                <p14:nvPr/>
              </p14:nvContentPartPr>
              <p14:xfrm>
                <a:off x="7189789" y="1215622"/>
                <a:ext cx="65880" cy="540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D5BDF1B-2557-1D31-69DE-B3FFC1B42A4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180789" y="1206982"/>
                  <a:ext cx="83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871AB986-5C5E-782C-EA6B-FB33541B956E}"/>
                    </a:ext>
                  </a:extLst>
                </p14:cNvPr>
                <p14:cNvContentPartPr/>
                <p14:nvPr/>
              </p14:nvContentPartPr>
              <p14:xfrm>
                <a:off x="6804229" y="1262422"/>
                <a:ext cx="25200" cy="15192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871AB986-5C5E-782C-EA6B-FB33541B956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795229" y="1253782"/>
                  <a:ext cx="4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F0DF4A9F-F8A6-61E9-A599-C2D090267234}"/>
                    </a:ext>
                  </a:extLst>
                </p14:cNvPr>
                <p14:cNvContentPartPr/>
                <p14:nvPr/>
              </p14:nvContentPartPr>
              <p14:xfrm>
                <a:off x="6863989" y="1223542"/>
                <a:ext cx="139680" cy="17712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F0DF4A9F-F8A6-61E9-A599-C2D09026723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855349" y="1214542"/>
                  <a:ext cx="1573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0" name="Gruppieren 979">
            <a:extLst>
              <a:ext uri="{FF2B5EF4-FFF2-40B4-BE49-F238E27FC236}">
                <a16:creationId xmlns:a16="http://schemas.microsoft.com/office/drawing/2014/main" id="{2CCEF1EB-31C4-BDA4-FF97-B3422084D608}"/>
              </a:ext>
            </a:extLst>
          </p:cNvPr>
          <p:cNvGrpSpPr/>
          <p:nvPr/>
        </p:nvGrpSpPr>
        <p:grpSpPr>
          <a:xfrm>
            <a:off x="6115549" y="1633222"/>
            <a:ext cx="299160" cy="216360"/>
            <a:chOff x="6115549" y="1633222"/>
            <a:chExt cx="2991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B60C4BB-5734-44C5-9E57-5718FB15523F}"/>
                    </a:ext>
                  </a:extLst>
                </p14:cNvPr>
                <p14:cNvContentPartPr/>
                <p14:nvPr/>
              </p14:nvContentPartPr>
              <p14:xfrm>
                <a:off x="6115549" y="1700182"/>
                <a:ext cx="55440" cy="14940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B60C4BB-5734-44C5-9E57-5718FB15523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106549" y="1691542"/>
                  <a:ext cx="73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31A64061-F160-907C-4090-0E760AEF0ED2}"/>
                    </a:ext>
                  </a:extLst>
                </p14:cNvPr>
                <p14:cNvContentPartPr/>
                <p14:nvPr/>
              </p14:nvContentPartPr>
              <p14:xfrm>
                <a:off x="6244429" y="1676422"/>
                <a:ext cx="41040" cy="12312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31A64061-F160-907C-4090-0E760AEF0ED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235429" y="1667422"/>
                  <a:ext cx="58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3F0C4768-5A95-8C3D-2F12-C3519F1CF180}"/>
                    </a:ext>
                  </a:extLst>
                </p14:cNvPr>
                <p14:cNvContentPartPr/>
                <p14:nvPr/>
              </p14:nvContentPartPr>
              <p14:xfrm>
                <a:off x="6327589" y="1655182"/>
                <a:ext cx="73440" cy="17136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3F0C4768-5A95-8C3D-2F12-C3519F1CF18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318589" y="1646182"/>
                  <a:ext cx="9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4F150620-A76A-73F1-CCCD-10D9668F02F1}"/>
                    </a:ext>
                  </a:extLst>
                </p14:cNvPr>
                <p14:cNvContentPartPr/>
                <p14:nvPr/>
              </p14:nvContentPartPr>
              <p14:xfrm>
                <a:off x="6347389" y="1633222"/>
                <a:ext cx="67320" cy="1692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4F150620-A76A-73F1-CCCD-10D9668F02F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338749" y="1624222"/>
                  <a:ext cx="849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0" name="Gruppieren 989">
            <a:extLst>
              <a:ext uri="{FF2B5EF4-FFF2-40B4-BE49-F238E27FC236}">
                <a16:creationId xmlns:a16="http://schemas.microsoft.com/office/drawing/2014/main" id="{A38998A8-7E7F-5D00-B721-AC9E47B77E5E}"/>
              </a:ext>
            </a:extLst>
          </p:cNvPr>
          <p:cNvGrpSpPr/>
          <p:nvPr/>
        </p:nvGrpSpPr>
        <p:grpSpPr>
          <a:xfrm>
            <a:off x="10282549" y="1224262"/>
            <a:ext cx="1816200" cy="680040"/>
            <a:chOff x="10282549" y="1224262"/>
            <a:chExt cx="181620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ED4D07A4-AC30-1789-02EC-E9BE492B3355}"/>
                    </a:ext>
                  </a:extLst>
                </p14:cNvPr>
                <p14:cNvContentPartPr/>
                <p14:nvPr/>
              </p14:nvContentPartPr>
              <p14:xfrm>
                <a:off x="10849189" y="1340542"/>
                <a:ext cx="1074600" cy="6912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ED4D07A4-AC30-1789-02EC-E9BE492B335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840189" y="1331542"/>
                  <a:ext cx="1092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76D6A64D-1790-3923-294B-4B6E8F0FC675}"/>
                    </a:ext>
                  </a:extLst>
                </p14:cNvPr>
                <p14:cNvContentPartPr/>
                <p14:nvPr/>
              </p14:nvContentPartPr>
              <p14:xfrm>
                <a:off x="11897509" y="1224262"/>
                <a:ext cx="201240" cy="25416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76D6A64D-1790-3923-294B-4B6E8F0FC67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888509" y="1215262"/>
                  <a:ext cx="218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D0989652-F706-EFCE-8629-2854AE82BC7B}"/>
                    </a:ext>
                  </a:extLst>
                </p14:cNvPr>
                <p14:cNvContentPartPr/>
                <p14:nvPr/>
              </p14:nvContentPartPr>
              <p14:xfrm>
                <a:off x="10938109" y="1611982"/>
                <a:ext cx="21960" cy="9792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D0989652-F706-EFCE-8629-2854AE82BC7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929469" y="1602982"/>
                  <a:ext cx="39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F8C99D8B-58C7-3E85-2318-320FC3A5368E}"/>
                    </a:ext>
                  </a:extLst>
                </p14:cNvPr>
                <p14:cNvContentPartPr/>
                <p14:nvPr/>
              </p14:nvContentPartPr>
              <p14:xfrm>
                <a:off x="10857109" y="1728982"/>
                <a:ext cx="151200" cy="327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F8C99D8B-58C7-3E85-2318-320FC3A5368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848469" y="1720342"/>
                  <a:ext cx="168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8669F936-48AD-AE97-7C9B-571E96E03922}"/>
                    </a:ext>
                  </a:extLst>
                </p14:cNvPr>
                <p14:cNvContentPartPr/>
                <p14:nvPr/>
              </p14:nvContentPartPr>
              <p14:xfrm>
                <a:off x="10887349" y="1578862"/>
                <a:ext cx="133560" cy="4536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8669F936-48AD-AE97-7C9B-571E96E0392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878349" y="1570222"/>
                  <a:ext cx="151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11546F5F-B1F9-8075-6652-29B9F127DC9F}"/>
                    </a:ext>
                  </a:extLst>
                </p14:cNvPr>
                <p14:cNvContentPartPr/>
                <p14:nvPr/>
              </p14:nvContentPartPr>
              <p14:xfrm>
                <a:off x="10432669" y="1378702"/>
                <a:ext cx="1440" cy="144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11546F5F-B1F9-8075-6652-29B9F127DC9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423669" y="1369702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90CB9901-5A51-D261-A22B-992B4A1549B8}"/>
                    </a:ext>
                  </a:extLst>
                </p14:cNvPr>
                <p14:cNvContentPartPr/>
                <p14:nvPr/>
              </p14:nvContentPartPr>
              <p14:xfrm>
                <a:off x="10421149" y="1371142"/>
                <a:ext cx="12960" cy="9540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90CB9901-5A51-D261-A22B-992B4A1549B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412149" y="1362502"/>
                  <a:ext cx="30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041B4564-C4B8-73AE-7A90-AEA182100095}"/>
                    </a:ext>
                  </a:extLst>
                </p14:cNvPr>
                <p14:cNvContentPartPr/>
                <p14:nvPr/>
              </p14:nvContentPartPr>
              <p14:xfrm>
                <a:off x="10282549" y="1621342"/>
                <a:ext cx="81000" cy="10692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041B4564-C4B8-73AE-7A90-AEA18210009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273549" y="1612342"/>
                  <a:ext cx="98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65DCD9B2-4D4A-97BE-7EBF-EB06356E984B}"/>
                    </a:ext>
                  </a:extLst>
                </p14:cNvPr>
                <p14:cNvContentPartPr/>
                <p14:nvPr/>
              </p14:nvContentPartPr>
              <p14:xfrm>
                <a:off x="10422589" y="1624582"/>
                <a:ext cx="80280" cy="7704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65DCD9B2-4D4A-97BE-7EBF-EB06356E984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413949" y="1615942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2324C8B3-E655-3573-9814-B2598B7D7D7D}"/>
                    </a:ext>
                  </a:extLst>
                </p14:cNvPr>
                <p14:cNvContentPartPr/>
                <p14:nvPr/>
              </p14:nvContentPartPr>
              <p14:xfrm>
                <a:off x="10760989" y="1343422"/>
                <a:ext cx="31320" cy="13464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2324C8B3-E655-3573-9814-B2598B7D7D7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751989" y="1334782"/>
                  <a:ext cx="48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5CCD5E31-77F5-9E7C-24BC-60D1FF21DFA9}"/>
                    </a:ext>
                  </a:extLst>
                </p14:cNvPr>
                <p14:cNvContentPartPr/>
                <p14:nvPr/>
              </p14:nvContentPartPr>
              <p14:xfrm>
                <a:off x="10653349" y="1586422"/>
                <a:ext cx="69120" cy="1292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5CCD5E31-77F5-9E7C-24BC-60D1FF21DFA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644709" y="1577782"/>
                  <a:ext cx="86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F74625F6-E563-1B13-C92C-7740AE080140}"/>
                    </a:ext>
                  </a:extLst>
                </p14:cNvPr>
                <p14:cNvContentPartPr/>
                <p14:nvPr/>
              </p14:nvContentPartPr>
              <p14:xfrm>
                <a:off x="10669549" y="1645462"/>
                <a:ext cx="76680" cy="2520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F74625F6-E563-1B13-C92C-7740AE08014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660549" y="1636462"/>
                  <a:ext cx="9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5B9FFEF4-2F8A-8BDE-7BD3-4BEC908FE923}"/>
                    </a:ext>
                  </a:extLst>
                </p14:cNvPr>
                <p14:cNvContentPartPr/>
                <p14:nvPr/>
              </p14:nvContentPartPr>
              <p14:xfrm>
                <a:off x="10732189" y="1570582"/>
                <a:ext cx="132120" cy="15192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5B9FFEF4-2F8A-8BDE-7BD3-4BEC908FE92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723549" y="1561942"/>
                  <a:ext cx="149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D321640A-EA18-A7B8-6806-CB1EC2824BE2}"/>
                    </a:ext>
                  </a:extLst>
                </p14:cNvPr>
                <p14:cNvContentPartPr/>
                <p14:nvPr/>
              </p14:nvContentPartPr>
              <p14:xfrm>
                <a:off x="10427629" y="1334422"/>
                <a:ext cx="40320" cy="17280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D321640A-EA18-A7B8-6806-CB1EC2824BE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418989" y="1325422"/>
                  <a:ext cx="5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1E79FDA2-FFFB-16D5-58F6-02ABC24029AA}"/>
                    </a:ext>
                  </a:extLst>
                </p14:cNvPr>
                <p14:cNvContentPartPr/>
                <p14:nvPr/>
              </p14:nvContentPartPr>
              <p14:xfrm>
                <a:off x="10729669" y="1308142"/>
                <a:ext cx="43200" cy="16416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1E79FDA2-FFFB-16D5-58F6-02ABC24029A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720669" y="1299142"/>
                  <a:ext cx="60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12A9DD35-0601-C273-58C1-276066931F71}"/>
                    </a:ext>
                  </a:extLst>
                </p14:cNvPr>
                <p14:cNvContentPartPr/>
                <p14:nvPr/>
              </p14:nvContentPartPr>
              <p14:xfrm>
                <a:off x="10943149" y="1764982"/>
                <a:ext cx="134280" cy="13932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12A9DD35-0601-C273-58C1-276066931F7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934509" y="1756342"/>
                  <a:ext cx="15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17729196-C845-CB68-3A68-B4700542B04A}"/>
                    </a:ext>
                  </a:extLst>
                </p14:cNvPr>
                <p14:cNvContentPartPr/>
                <p14:nvPr/>
              </p14:nvContentPartPr>
              <p14:xfrm>
                <a:off x="10960069" y="1847062"/>
                <a:ext cx="131400" cy="3096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17729196-C845-CB68-3A68-B4700542B04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951069" y="1838422"/>
                  <a:ext cx="149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C585EDB1-AD23-DAC0-09E2-0A38026667CA}"/>
                    </a:ext>
                  </a:extLst>
                </p14:cNvPr>
                <p14:cNvContentPartPr/>
                <p14:nvPr/>
              </p14:nvContentPartPr>
              <p14:xfrm>
                <a:off x="11125669" y="1705942"/>
                <a:ext cx="138240" cy="1929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C585EDB1-AD23-DAC0-09E2-0A38026667C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116669" y="1696942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4BD6ACDE-F69E-BF9A-BD43-15B93C11D485}"/>
                    </a:ext>
                  </a:extLst>
                </p14:cNvPr>
                <p14:cNvContentPartPr/>
                <p14:nvPr/>
              </p14:nvContentPartPr>
              <p14:xfrm>
                <a:off x="11467309" y="1332622"/>
                <a:ext cx="11160" cy="15876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4BD6ACDE-F69E-BF9A-BD43-15B93C11D48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458309" y="1323622"/>
                  <a:ext cx="2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625D9668-3A9E-8641-93D0-5E6B0A8AA308}"/>
                    </a:ext>
                  </a:extLst>
                </p14:cNvPr>
                <p14:cNvContentPartPr/>
                <p14:nvPr/>
              </p14:nvContentPartPr>
              <p14:xfrm>
                <a:off x="11262829" y="1562302"/>
                <a:ext cx="115920" cy="13248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625D9668-3A9E-8641-93D0-5E6B0A8AA30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254189" y="1553302"/>
                  <a:ext cx="13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A284187D-D8B4-0E97-F94B-F7C15D2A0C8D}"/>
                    </a:ext>
                  </a:extLst>
                </p14:cNvPr>
                <p14:cNvContentPartPr/>
                <p14:nvPr/>
              </p14:nvContentPartPr>
              <p14:xfrm>
                <a:off x="11426629" y="1582822"/>
                <a:ext cx="87120" cy="7920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A284187D-D8B4-0E97-F94B-F7C15D2A0C8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1417989" y="1573822"/>
                  <a:ext cx="10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7B055122-1167-63A5-2B63-CDB1A70A135C}"/>
                    </a:ext>
                  </a:extLst>
                </p14:cNvPr>
                <p14:cNvContentPartPr/>
                <p14:nvPr/>
              </p14:nvContentPartPr>
              <p14:xfrm>
                <a:off x="11528869" y="1529542"/>
                <a:ext cx="95400" cy="12636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7B055122-1167-63A5-2B63-CDB1A70A135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1519869" y="1520902"/>
                  <a:ext cx="113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0C4D3FAA-4335-A2A7-1D3D-ACCF52DD94BD}"/>
                    </a:ext>
                  </a:extLst>
                </p14:cNvPr>
                <p14:cNvContentPartPr/>
                <p14:nvPr/>
              </p14:nvContentPartPr>
              <p14:xfrm>
                <a:off x="11582869" y="1506142"/>
                <a:ext cx="131760" cy="4068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0C4D3FAA-4335-A2A7-1D3D-ACCF52DD94B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1573869" y="1497142"/>
                  <a:ext cx="1494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4" name="Gruppieren 1003">
            <a:extLst>
              <a:ext uri="{FF2B5EF4-FFF2-40B4-BE49-F238E27FC236}">
                <a16:creationId xmlns:a16="http://schemas.microsoft.com/office/drawing/2014/main" id="{9C49D746-9A1F-6EE5-9982-425675F0575B}"/>
              </a:ext>
            </a:extLst>
          </p:cNvPr>
          <p:cNvGrpSpPr/>
          <p:nvPr/>
        </p:nvGrpSpPr>
        <p:grpSpPr>
          <a:xfrm>
            <a:off x="6412909" y="3746422"/>
            <a:ext cx="1693440" cy="655200"/>
            <a:chOff x="6412909" y="3746422"/>
            <a:chExt cx="1693440" cy="65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632D77BB-53CB-F640-72BF-C3BEFEDA2BB2}"/>
                    </a:ext>
                  </a:extLst>
                </p14:cNvPr>
                <p14:cNvContentPartPr/>
                <p14:nvPr/>
              </p14:nvContentPartPr>
              <p14:xfrm>
                <a:off x="6544309" y="4174102"/>
                <a:ext cx="38520" cy="22752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632D77BB-53CB-F640-72BF-C3BEFEDA2BB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5309" y="4165102"/>
                  <a:ext cx="5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5B2A360F-8DED-E25E-C815-17C0CA3D6580}"/>
                    </a:ext>
                  </a:extLst>
                </p14:cNvPr>
                <p14:cNvContentPartPr/>
                <p14:nvPr/>
              </p14:nvContentPartPr>
              <p14:xfrm>
                <a:off x="6412909" y="4121182"/>
                <a:ext cx="210960" cy="7812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5B2A360F-8DED-E25E-C815-17C0CA3D658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04269" y="4112182"/>
                  <a:ext cx="228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6711B49F-5F44-05E4-F5FE-467897658E6F}"/>
                    </a:ext>
                  </a:extLst>
                </p14:cNvPr>
                <p14:cNvContentPartPr/>
                <p14:nvPr/>
              </p14:nvContentPartPr>
              <p14:xfrm>
                <a:off x="6738709" y="3971782"/>
                <a:ext cx="79200" cy="38736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6711B49F-5F44-05E4-F5FE-467897658E6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730069" y="3963142"/>
                  <a:ext cx="96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41F7868D-F2DD-9052-5181-8ADC805F91A6}"/>
                    </a:ext>
                  </a:extLst>
                </p14:cNvPr>
                <p14:cNvContentPartPr/>
                <p14:nvPr/>
              </p14:nvContentPartPr>
              <p14:xfrm>
                <a:off x="6833029" y="4069702"/>
                <a:ext cx="70560" cy="16020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41F7868D-F2DD-9052-5181-8ADC805F91A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24029" y="4061062"/>
                  <a:ext cx="88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91EA3EE0-BAB5-C2B5-6CE2-736DF580EC03}"/>
                    </a:ext>
                  </a:extLst>
                </p14:cNvPr>
                <p14:cNvContentPartPr/>
                <p14:nvPr/>
              </p14:nvContentPartPr>
              <p14:xfrm>
                <a:off x="6961909" y="4028662"/>
                <a:ext cx="77760" cy="1436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91EA3EE0-BAB5-C2B5-6CE2-736DF580EC0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53269" y="4020022"/>
                  <a:ext cx="95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51061665-CD5F-F718-601D-77CDACAA20AC}"/>
                    </a:ext>
                  </a:extLst>
                </p14:cNvPr>
                <p14:cNvContentPartPr/>
                <p14:nvPr/>
              </p14:nvContentPartPr>
              <p14:xfrm>
                <a:off x="7079989" y="3963502"/>
                <a:ext cx="89280" cy="19188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51061665-CD5F-F718-601D-77CDACAA20A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071349" y="3954862"/>
                  <a:ext cx="106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B4CD7DCC-B16E-A4C8-06F0-3EDCB0E0E68B}"/>
                    </a:ext>
                  </a:extLst>
                </p14:cNvPr>
                <p14:cNvContentPartPr/>
                <p14:nvPr/>
              </p14:nvContentPartPr>
              <p14:xfrm>
                <a:off x="7234429" y="4090942"/>
                <a:ext cx="19440" cy="2052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B4CD7DCC-B16E-A4C8-06F0-3EDCB0E0E68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225789" y="4082302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426E8801-54C0-57E9-9B42-0ED74DE0E0BE}"/>
                    </a:ext>
                  </a:extLst>
                </p14:cNvPr>
                <p14:cNvContentPartPr/>
                <p14:nvPr/>
              </p14:nvContentPartPr>
              <p14:xfrm>
                <a:off x="7299589" y="3942982"/>
                <a:ext cx="59760" cy="10296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426E8801-54C0-57E9-9B42-0ED74DE0E0B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290949" y="3933982"/>
                  <a:ext cx="77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35E9791C-BF6A-95FA-CAD1-76AC8B12F62C}"/>
                    </a:ext>
                  </a:extLst>
                </p14:cNvPr>
                <p14:cNvContentPartPr/>
                <p14:nvPr/>
              </p14:nvContentPartPr>
              <p14:xfrm>
                <a:off x="7394989" y="3905182"/>
                <a:ext cx="104040" cy="11340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35E9791C-BF6A-95FA-CAD1-76AC8B12F62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385989" y="3896182"/>
                  <a:ext cx="12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6053F538-C44E-1A77-492B-73A61780C288}"/>
                    </a:ext>
                  </a:extLst>
                </p14:cNvPr>
                <p14:cNvContentPartPr/>
                <p14:nvPr/>
              </p14:nvContentPartPr>
              <p14:xfrm>
                <a:off x="7563109" y="3865222"/>
                <a:ext cx="83160" cy="10836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6053F538-C44E-1A77-492B-73A61780C28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54109" y="3856222"/>
                  <a:ext cx="100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74DF134E-1B02-EE50-BDE3-8AEFD6290118}"/>
                    </a:ext>
                  </a:extLst>
                </p14:cNvPr>
                <p14:cNvContentPartPr/>
                <p14:nvPr/>
              </p14:nvContentPartPr>
              <p14:xfrm>
                <a:off x="7689109" y="3746422"/>
                <a:ext cx="63720" cy="32184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74DF134E-1B02-EE50-BDE3-8AEFD629011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680109" y="3737782"/>
                  <a:ext cx="81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38C4A639-32A6-2ABC-B50B-8D0C33D82017}"/>
                    </a:ext>
                  </a:extLst>
                </p14:cNvPr>
                <p14:cNvContentPartPr/>
                <p14:nvPr/>
              </p14:nvContentPartPr>
              <p14:xfrm>
                <a:off x="7885309" y="3912742"/>
                <a:ext cx="186480" cy="2772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38C4A639-32A6-2ABC-B50B-8D0C33D8201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876309" y="3903742"/>
                  <a:ext cx="20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5C508360-8C02-FB39-9C87-3DD15922001E}"/>
                    </a:ext>
                  </a:extLst>
                </p14:cNvPr>
                <p14:cNvContentPartPr/>
                <p14:nvPr/>
              </p14:nvContentPartPr>
              <p14:xfrm>
                <a:off x="7925989" y="3962062"/>
                <a:ext cx="180360" cy="3960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5C508360-8C02-FB39-9C87-3DD15922001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16989" y="3953422"/>
                  <a:ext cx="1980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6" name="Gruppieren 1005">
            <a:extLst>
              <a:ext uri="{FF2B5EF4-FFF2-40B4-BE49-F238E27FC236}">
                <a16:creationId xmlns:a16="http://schemas.microsoft.com/office/drawing/2014/main" id="{525DF3AA-EC9E-9A20-B91A-7E8C54CA0826}"/>
              </a:ext>
            </a:extLst>
          </p:cNvPr>
          <p:cNvGrpSpPr/>
          <p:nvPr/>
        </p:nvGrpSpPr>
        <p:grpSpPr>
          <a:xfrm>
            <a:off x="6205189" y="1961182"/>
            <a:ext cx="2033640" cy="1053360"/>
            <a:chOff x="6205189" y="1961182"/>
            <a:chExt cx="2033640" cy="10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C118DA11-573D-A4BC-95E8-594B3209E20B}"/>
                    </a:ext>
                  </a:extLst>
                </p14:cNvPr>
                <p14:cNvContentPartPr/>
                <p14:nvPr/>
              </p14:nvContentPartPr>
              <p14:xfrm>
                <a:off x="6405709" y="2675782"/>
                <a:ext cx="32400" cy="18936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C118DA11-573D-A4BC-95E8-594B3209E20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397069" y="2667142"/>
                  <a:ext cx="5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542D6ABD-70FF-597F-1BDC-7FF195BEF686}"/>
                    </a:ext>
                  </a:extLst>
                </p14:cNvPr>
                <p14:cNvContentPartPr/>
                <p14:nvPr/>
              </p14:nvContentPartPr>
              <p14:xfrm>
                <a:off x="6323629" y="2601622"/>
                <a:ext cx="193320" cy="4068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542D6ABD-70FF-597F-1BDC-7FF195BEF68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14989" y="2592622"/>
                  <a:ext cx="210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5193C342-F95F-3D18-645E-3F254AE802C2}"/>
                    </a:ext>
                  </a:extLst>
                </p14:cNvPr>
                <p14:cNvContentPartPr/>
                <p14:nvPr/>
              </p14:nvContentPartPr>
              <p14:xfrm>
                <a:off x="6573109" y="2565622"/>
                <a:ext cx="61200" cy="2844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5193C342-F95F-3D18-645E-3F254AE802C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564469" y="2556622"/>
                  <a:ext cx="78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AB4306C0-43D4-D351-D7DF-46B125CBD33E}"/>
                    </a:ext>
                  </a:extLst>
                </p14:cNvPr>
                <p14:cNvContentPartPr/>
                <p14:nvPr/>
              </p14:nvContentPartPr>
              <p14:xfrm>
                <a:off x="6720709" y="2599462"/>
                <a:ext cx="99000" cy="15444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AB4306C0-43D4-D351-D7DF-46B125CBD33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711709" y="2590462"/>
                  <a:ext cx="116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519EB54A-4A1A-30D0-4B1F-72FB10E55913}"/>
                    </a:ext>
                  </a:extLst>
                </p14:cNvPr>
                <p14:cNvContentPartPr/>
                <p14:nvPr/>
              </p14:nvContentPartPr>
              <p14:xfrm>
                <a:off x="6757069" y="2650942"/>
                <a:ext cx="87120" cy="3096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519EB54A-4A1A-30D0-4B1F-72FB10E5591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748429" y="2642302"/>
                  <a:ext cx="104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F6F740F4-80AE-104F-6E18-70E49293DBC1}"/>
                    </a:ext>
                  </a:extLst>
                </p14:cNvPr>
                <p14:cNvContentPartPr/>
                <p14:nvPr/>
              </p14:nvContentPartPr>
              <p14:xfrm>
                <a:off x="6916189" y="2544742"/>
                <a:ext cx="133560" cy="16488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F6F740F4-80AE-104F-6E18-70E49293DBC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07189" y="2536102"/>
                  <a:ext cx="151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366E3E99-B063-CDDD-34D4-375199057212}"/>
                    </a:ext>
                  </a:extLst>
                </p14:cNvPr>
                <p14:cNvContentPartPr/>
                <p14:nvPr/>
              </p14:nvContentPartPr>
              <p14:xfrm>
                <a:off x="7099789" y="2670742"/>
                <a:ext cx="3960" cy="219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366E3E99-B063-CDDD-34D4-37519905721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91149" y="2661742"/>
                  <a:ext cx="21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253E005C-5E8C-3CE0-CFF4-C3D554C4853D}"/>
                    </a:ext>
                  </a:extLst>
                </p14:cNvPr>
                <p14:cNvContentPartPr/>
                <p14:nvPr/>
              </p14:nvContentPartPr>
              <p14:xfrm>
                <a:off x="7239109" y="2546902"/>
                <a:ext cx="46800" cy="9216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253E005C-5E8C-3CE0-CFF4-C3D554C4853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230469" y="2538262"/>
                  <a:ext cx="64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7BF504D6-A98A-D768-96A4-8B52534E50B4}"/>
                    </a:ext>
                  </a:extLst>
                </p14:cNvPr>
                <p14:cNvContentPartPr/>
                <p14:nvPr/>
              </p14:nvContentPartPr>
              <p14:xfrm>
                <a:off x="7331269" y="2528542"/>
                <a:ext cx="74880" cy="7380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7BF504D6-A98A-D768-96A4-8B52534E50B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2269" y="2519902"/>
                  <a:ext cx="92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4C5FC0AB-9D77-82F8-D452-04D294A766E7}"/>
                    </a:ext>
                  </a:extLst>
                </p14:cNvPr>
                <p14:cNvContentPartPr/>
                <p14:nvPr/>
              </p14:nvContentPartPr>
              <p14:xfrm>
                <a:off x="7463029" y="2522782"/>
                <a:ext cx="51120" cy="6768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4C5FC0AB-9D77-82F8-D452-04D294A766E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454029" y="2513782"/>
                  <a:ext cx="68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C7AEF4EE-3B42-02DF-DCAD-96AEF4049672}"/>
                    </a:ext>
                  </a:extLst>
                </p14:cNvPr>
                <p14:cNvContentPartPr/>
                <p14:nvPr/>
              </p14:nvContentPartPr>
              <p14:xfrm>
                <a:off x="7547629" y="2403982"/>
                <a:ext cx="55440" cy="29700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C7AEF4EE-3B42-02DF-DCAD-96AEF404967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38989" y="2394982"/>
                  <a:ext cx="73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079CDB4E-610E-59C7-77A0-C791A1B86E7C}"/>
                    </a:ext>
                  </a:extLst>
                </p14:cNvPr>
                <p14:cNvContentPartPr/>
                <p14:nvPr/>
              </p14:nvContentPartPr>
              <p14:xfrm>
                <a:off x="7740589" y="2448982"/>
                <a:ext cx="137520" cy="2268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079CDB4E-610E-59C7-77A0-C791A1B86E7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731949" y="2439982"/>
                  <a:ext cx="155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D51CF07F-C16C-7A8C-5FC9-D96998499520}"/>
                    </a:ext>
                  </a:extLst>
                </p14:cNvPr>
                <p14:cNvContentPartPr/>
                <p14:nvPr/>
              </p14:nvContentPartPr>
              <p14:xfrm>
                <a:off x="7749589" y="2537182"/>
                <a:ext cx="139680" cy="1332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D51CF07F-C16C-7A8C-5FC9-D9699849952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740589" y="2528182"/>
                  <a:ext cx="15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5100F5D0-B38E-42B9-0D00-E53D4DB57E1F}"/>
                    </a:ext>
                  </a:extLst>
                </p14:cNvPr>
                <p14:cNvContentPartPr/>
                <p14:nvPr/>
              </p14:nvContentPartPr>
              <p14:xfrm>
                <a:off x="8107069" y="2197702"/>
                <a:ext cx="85680" cy="45972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5100F5D0-B38E-42B9-0D00-E53D4DB57E1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98069" y="2189062"/>
                  <a:ext cx="103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70200D29-A8FA-B0AF-FB5F-E687B11A9BC0}"/>
                    </a:ext>
                  </a:extLst>
                </p14:cNvPr>
                <p14:cNvContentPartPr/>
                <p14:nvPr/>
              </p14:nvContentPartPr>
              <p14:xfrm>
                <a:off x="7950109" y="2822302"/>
                <a:ext cx="60840" cy="1731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70200D29-A8FA-B0AF-FB5F-E687B11A9BC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41469" y="2813662"/>
                  <a:ext cx="78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B114B60D-FCE0-63DB-588A-6E822C3C8D78}"/>
                    </a:ext>
                  </a:extLst>
                </p14:cNvPr>
                <p14:cNvContentPartPr/>
                <p14:nvPr/>
              </p14:nvContentPartPr>
              <p14:xfrm>
                <a:off x="8115709" y="2813662"/>
                <a:ext cx="84240" cy="11484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B114B60D-FCE0-63DB-588A-6E822C3C8D7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07069" y="2804662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AAA3F7E-1AD3-656F-B25B-D8FD503CF45E}"/>
                    </a:ext>
                  </a:extLst>
                </p14:cNvPr>
                <p14:cNvContentPartPr/>
                <p14:nvPr/>
              </p14:nvContentPartPr>
              <p14:xfrm>
                <a:off x="7994029" y="1961182"/>
                <a:ext cx="119160" cy="18504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AAA3F7E-1AD3-656F-B25B-D8FD503CF45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985029" y="1952182"/>
                  <a:ext cx="136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3D6BF6A7-10B7-60D7-18CB-A1C3AF485ECD}"/>
                    </a:ext>
                  </a:extLst>
                </p14:cNvPr>
                <p14:cNvContentPartPr/>
                <p14:nvPr/>
              </p14:nvContentPartPr>
              <p14:xfrm>
                <a:off x="8149189" y="1974502"/>
                <a:ext cx="89640" cy="1267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3D6BF6A7-10B7-60D7-18CB-A1C3AF485ECD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140189" y="1965862"/>
                  <a:ext cx="107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CC291EEA-C6A4-791B-2798-E0550B985E53}"/>
                    </a:ext>
                  </a:extLst>
                </p14:cNvPr>
                <p14:cNvContentPartPr/>
                <p14:nvPr/>
              </p14:nvContentPartPr>
              <p14:xfrm>
                <a:off x="6205189" y="2760742"/>
                <a:ext cx="1372680" cy="25380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CC291EEA-C6A4-791B-2798-E0550B985E5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196549" y="2752102"/>
                  <a:ext cx="13903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1007" name="Freihand 1006">
                <a:extLst>
                  <a:ext uri="{FF2B5EF4-FFF2-40B4-BE49-F238E27FC236}">
                    <a16:creationId xmlns:a16="http://schemas.microsoft.com/office/drawing/2014/main" id="{108C4E80-1C9E-6BCC-2D94-ADA356A0B71C}"/>
                  </a:ext>
                </a:extLst>
              </p14:cNvPr>
              <p14:cNvContentPartPr/>
              <p14:nvPr/>
            </p14:nvContentPartPr>
            <p14:xfrm>
              <a:off x="11645509" y="1897822"/>
              <a:ext cx="1440" cy="1800"/>
            </p14:xfrm>
          </p:contentPart>
        </mc:Choice>
        <mc:Fallback>
          <p:pic>
            <p:nvPicPr>
              <p:cNvPr id="1007" name="Freihand 1006">
                <a:extLst>
                  <a:ext uri="{FF2B5EF4-FFF2-40B4-BE49-F238E27FC236}">
                    <a16:creationId xmlns:a16="http://schemas.microsoft.com/office/drawing/2014/main" id="{108C4E80-1C9E-6BCC-2D94-ADA356A0B71C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1636869" y="1888822"/>
                <a:ext cx="1908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3" name="Gruppieren 1022">
            <a:extLst>
              <a:ext uri="{FF2B5EF4-FFF2-40B4-BE49-F238E27FC236}">
                <a16:creationId xmlns:a16="http://schemas.microsoft.com/office/drawing/2014/main" id="{4781549F-0D0B-B2D6-1FC4-4A7250DE985A}"/>
              </a:ext>
            </a:extLst>
          </p:cNvPr>
          <p:cNvGrpSpPr/>
          <p:nvPr/>
        </p:nvGrpSpPr>
        <p:grpSpPr>
          <a:xfrm>
            <a:off x="11308909" y="1500382"/>
            <a:ext cx="406800" cy="212040"/>
            <a:chOff x="11308909" y="1500382"/>
            <a:chExt cx="40680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72898BBA-5612-765A-8169-7B99D2B9D60F}"/>
                    </a:ext>
                  </a:extLst>
                </p14:cNvPr>
                <p14:cNvContentPartPr/>
                <p14:nvPr/>
              </p14:nvContentPartPr>
              <p14:xfrm>
                <a:off x="11308909" y="1571662"/>
                <a:ext cx="75960" cy="13896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72898BBA-5612-765A-8169-7B99D2B9D60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300269" y="1562662"/>
                  <a:ext cx="93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57E8086E-44C0-5BEA-6460-9702779A8457}"/>
                    </a:ext>
                  </a:extLst>
                </p14:cNvPr>
                <p14:cNvContentPartPr/>
                <p14:nvPr/>
              </p14:nvContentPartPr>
              <p14:xfrm>
                <a:off x="11417989" y="1568062"/>
                <a:ext cx="84240" cy="9972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57E8086E-44C0-5BEA-6460-9702779A845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408989" y="1559062"/>
                  <a:ext cx="101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6BFDDB08-5998-857D-4B1F-09CE6B24AF18}"/>
                    </a:ext>
                  </a:extLst>
                </p14:cNvPr>
                <p14:cNvContentPartPr/>
                <p14:nvPr/>
              </p14:nvContentPartPr>
              <p14:xfrm>
                <a:off x="11537869" y="1526662"/>
                <a:ext cx="77400" cy="18576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6BFDDB08-5998-857D-4B1F-09CE6B24AF1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528869" y="1518022"/>
                  <a:ext cx="95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6E76CA61-81E9-B104-C375-3357008C1510}"/>
                    </a:ext>
                  </a:extLst>
                </p14:cNvPr>
                <p14:cNvContentPartPr/>
                <p14:nvPr/>
              </p14:nvContentPartPr>
              <p14:xfrm>
                <a:off x="11603749" y="1500382"/>
                <a:ext cx="111960" cy="5508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6E76CA61-81E9-B104-C375-3357008C151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595109" y="1491742"/>
                  <a:ext cx="12960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2" name="Gruppieren 1021">
            <a:extLst>
              <a:ext uri="{FF2B5EF4-FFF2-40B4-BE49-F238E27FC236}">
                <a16:creationId xmlns:a16="http://schemas.microsoft.com/office/drawing/2014/main" id="{AE432AD0-E894-ACFE-7A57-9F13914D7077}"/>
              </a:ext>
            </a:extLst>
          </p:cNvPr>
          <p:cNvGrpSpPr/>
          <p:nvPr/>
        </p:nvGrpSpPr>
        <p:grpSpPr>
          <a:xfrm>
            <a:off x="6413989" y="3873502"/>
            <a:ext cx="1267200" cy="512640"/>
            <a:chOff x="6413989" y="3873502"/>
            <a:chExt cx="126720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B81D0595-D5A8-E9D9-934D-93D8D863F0A8}"/>
                    </a:ext>
                  </a:extLst>
                </p14:cNvPr>
                <p14:cNvContentPartPr/>
                <p14:nvPr/>
              </p14:nvContentPartPr>
              <p14:xfrm>
                <a:off x="6573469" y="4173382"/>
                <a:ext cx="19800" cy="21276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B81D0595-D5A8-E9D9-934D-93D8D863F0A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564829" y="4164742"/>
                  <a:ext cx="37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7F1D2E9B-D16B-EB7D-2148-3A72E48A0D7C}"/>
                    </a:ext>
                  </a:extLst>
                </p14:cNvPr>
                <p14:cNvContentPartPr/>
                <p14:nvPr/>
              </p14:nvContentPartPr>
              <p14:xfrm>
                <a:off x="6413989" y="4079782"/>
                <a:ext cx="219240" cy="13176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7F1D2E9B-D16B-EB7D-2148-3A72E48A0D7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405349" y="4070782"/>
                  <a:ext cx="236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2EEE24D9-0C47-5B5E-BB2F-D8ED60C6FE5C}"/>
                    </a:ext>
                  </a:extLst>
                </p14:cNvPr>
                <p14:cNvContentPartPr/>
                <p14:nvPr/>
              </p14:nvContentPartPr>
              <p14:xfrm>
                <a:off x="6734029" y="3962062"/>
                <a:ext cx="106560" cy="38520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2EEE24D9-0C47-5B5E-BB2F-D8ED60C6FE5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725029" y="3953422"/>
                  <a:ext cx="1242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D00BD7C6-0F83-E4C9-9A82-E9D8E147BD18}"/>
                    </a:ext>
                  </a:extLst>
                </p14:cNvPr>
                <p14:cNvContentPartPr/>
                <p14:nvPr/>
              </p14:nvContentPartPr>
              <p14:xfrm>
                <a:off x="6828349" y="4052782"/>
                <a:ext cx="87120" cy="17784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D00BD7C6-0F83-E4C9-9A82-E9D8E147BD1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819709" y="4043782"/>
                  <a:ext cx="104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B06A024D-E274-A3F1-8FBF-FC2BA9E1C5E3}"/>
                    </a:ext>
                  </a:extLst>
                </p14:cNvPr>
                <p14:cNvContentPartPr/>
                <p14:nvPr/>
              </p14:nvContentPartPr>
              <p14:xfrm>
                <a:off x="6969469" y="4035502"/>
                <a:ext cx="90000" cy="16344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B06A024D-E274-A3F1-8FBF-FC2BA9E1C5E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960829" y="4026502"/>
                  <a:ext cx="107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2C72FE8B-B384-2B65-7F7B-549B44C606C7}"/>
                    </a:ext>
                  </a:extLst>
                </p14:cNvPr>
                <p14:cNvContentPartPr/>
                <p14:nvPr/>
              </p14:nvContentPartPr>
              <p14:xfrm>
                <a:off x="7076029" y="3982942"/>
                <a:ext cx="88920" cy="17604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2C72FE8B-B384-2B65-7F7B-549B44C606C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067389" y="3973942"/>
                  <a:ext cx="106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4B7D258E-A4C9-8702-5E4A-959EE252FBAC}"/>
                    </a:ext>
                  </a:extLst>
                </p14:cNvPr>
                <p14:cNvContentPartPr/>
                <p14:nvPr/>
              </p14:nvContentPartPr>
              <p14:xfrm>
                <a:off x="7096189" y="3940822"/>
                <a:ext cx="101520" cy="230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4B7D258E-A4C9-8702-5E4A-959EE252FBA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087549" y="3932182"/>
                  <a:ext cx="119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F9F88D9E-9012-BA9D-8D69-AEA0FA77E0FE}"/>
                    </a:ext>
                  </a:extLst>
                </p14:cNvPr>
                <p14:cNvContentPartPr/>
                <p14:nvPr/>
              </p14:nvContentPartPr>
              <p14:xfrm>
                <a:off x="7289149" y="3937942"/>
                <a:ext cx="68040" cy="11952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F9F88D9E-9012-BA9D-8D69-AEA0FA77E0F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280149" y="3928942"/>
                  <a:ext cx="8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EF3B5242-386B-75D0-CF35-24A2F9D49FFC}"/>
                    </a:ext>
                  </a:extLst>
                </p14:cNvPr>
                <p14:cNvContentPartPr/>
                <p14:nvPr/>
              </p14:nvContentPartPr>
              <p14:xfrm>
                <a:off x="7397509" y="3924622"/>
                <a:ext cx="114840" cy="936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EF3B5242-386B-75D0-CF35-24A2F9D49FF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388869" y="3915622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6ECCAA3E-7BC3-44E6-BBDD-A502DA62CEB3}"/>
                    </a:ext>
                  </a:extLst>
                </p14:cNvPr>
                <p14:cNvContentPartPr/>
                <p14:nvPr/>
              </p14:nvContentPartPr>
              <p14:xfrm>
                <a:off x="7583629" y="3873502"/>
                <a:ext cx="97560" cy="10908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6ECCAA3E-7BC3-44E6-BBDD-A502DA62CEB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574629" y="3864862"/>
                  <a:ext cx="1152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" name="Gruppieren 1025">
            <a:extLst>
              <a:ext uri="{FF2B5EF4-FFF2-40B4-BE49-F238E27FC236}">
                <a16:creationId xmlns:a16="http://schemas.microsoft.com/office/drawing/2014/main" id="{0DFBD14E-758F-FFD3-8F95-B4E0BD79D8E6}"/>
              </a:ext>
            </a:extLst>
          </p:cNvPr>
          <p:cNvGrpSpPr/>
          <p:nvPr/>
        </p:nvGrpSpPr>
        <p:grpSpPr>
          <a:xfrm>
            <a:off x="7893589" y="3874942"/>
            <a:ext cx="239400" cy="152280"/>
            <a:chOff x="7893589" y="3874942"/>
            <a:chExt cx="2394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C87E95D0-8F5C-E9E5-2CF2-11661529A127}"/>
                    </a:ext>
                  </a:extLst>
                </p14:cNvPr>
                <p14:cNvContentPartPr/>
                <p14:nvPr/>
              </p14:nvContentPartPr>
              <p14:xfrm>
                <a:off x="7893589" y="3874942"/>
                <a:ext cx="168120" cy="6012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C87E95D0-8F5C-E9E5-2CF2-11661529A12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884589" y="3865942"/>
                  <a:ext cx="185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824DA94D-A73D-800A-DA2B-DD4CF21C2FB0}"/>
                    </a:ext>
                  </a:extLst>
                </p14:cNvPr>
                <p14:cNvContentPartPr/>
                <p14:nvPr/>
              </p14:nvContentPartPr>
              <p14:xfrm>
                <a:off x="7940029" y="3943702"/>
                <a:ext cx="192960" cy="8352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824DA94D-A73D-800A-DA2B-DD4CF21C2FB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931029" y="3934702"/>
                  <a:ext cx="21060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050" name="Freihand 1049">
                <a:extLst>
                  <a:ext uri="{FF2B5EF4-FFF2-40B4-BE49-F238E27FC236}">
                    <a16:creationId xmlns:a16="http://schemas.microsoft.com/office/drawing/2014/main" id="{18F658B3-5F26-99ED-7A7F-C4A90104E20F}"/>
                  </a:ext>
                </a:extLst>
              </p14:cNvPr>
              <p14:cNvContentPartPr/>
              <p14:nvPr/>
            </p14:nvContentPartPr>
            <p14:xfrm>
              <a:off x="9554269" y="422542"/>
              <a:ext cx="941400" cy="522000"/>
            </p14:xfrm>
          </p:contentPart>
        </mc:Choice>
        <mc:Fallback>
          <p:pic>
            <p:nvPicPr>
              <p:cNvPr id="1050" name="Freihand 1049">
                <a:extLst>
                  <a:ext uri="{FF2B5EF4-FFF2-40B4-BE49-F238E27FC236}">
                    <a16:creationId xmlns:a16="http://schemas.microsoft.com/office/drawing/2014/main" id="{18F658B3-5F26-99ED-7A7F-C4A90104E20F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9545629" y="413902"/>
                <a:ext cx="95904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8" name="Gruppieren 1057">
            <a:extLst>
              <a:ext uri="{FF2B5EF4-FFF2-40B4-BE49-F238E27FC236}">
                <a16:creationId xmlns:a16="http://schemas.microsoft.com/office/drawing/2014/main" id="{8C201ECD-85AD-F2AC-D354-A176A9ACA39B}"/>
              </a:ext>
            </a:extLst>
          </p:cNvPr>
          <p:cNvGrpSpPr/>
          <p:nvPr/>
        </p:nvGrpSpPr>
        <p:grpSpPr>
          <a:xfrm>
            <a:off x="7423429" y="2979622"/>
            <a:ext cx="2993040" cy="744120"/>
            <a:chOff x="7423429" y="2979622"/>
            <a:chExt cx="2993040" cy="74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82389817-E35A-BA89-DA33-2C238121E76E}"/>
                    </a:ext>
                  </a:extLst>
                </p14:cNvPr>
                <p14:cNvContentPartPr/>
                <p14:nvPr/>
              </p14:nvContentPartPr>
              <p14:xfrm>
                <a:off x="7423429" y="3283462"/>
                <a:ext cx="1753560" cy="42804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82389817-E35A-BA89-DA33-2C238121E76E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414429" y="3274822"/>
                  <a:ext cx="17712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B4ADDE90-075A-967E-CAC0-C27CD0FC3973}"/>
                    </a:ext>
                  </a:extLst>
                </p14:cNvPr>
                <p14:cNvContentPartPr/>
                <p14:nvPr/>
              </p14:nvContentPartPr>
              <p14:xfrm>
                <a:off x="9121909" y="2979622"/>
                <a:ext cx="1294560" cy="37224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B4ADDE90-075A-967E-CAC0-C27CD0FC397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113269" y="2970982"/>
                  <a:ext cx="13122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20AFF02F-80E2-04F2-CE43-0B19A86D3FB5}"/>
                    </a:ext>
                  </a:extLst>
                </p14:cNvPr>
                <p14:cNvContentPartPr/>
                <p14:nvPr/>
              </p14:nvContentPartPr>
              <p14:xfrm>
                <a:off x="9323509" y="3365182"/>
                <a:ext cx="9000" cy="14328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20AFF02F-80E2-04F2-CE43-0B19A86D3FB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314869" y="3356182"/>
                  <a:ext cx="26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86EFE593-5E38-119B-5548-FE8AC0D181A5}"/>
                    </a:ext>
                  </a:extLst>
                </p14:cNvPr>
                <p14:cNvContentPartPr/>
                <p14:nvPr/>
              </p14:nvContentPartPr>
              <p14:xfrm>
                <a:off x="9274549" y="3594862"/>
                <a:ext cx="51840" cy="12888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86EFE593-5E38-119B-5548-FE8AC0D181A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265909" y="3585862"/>
                  <a:ext cx="6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F6B023BA-FFDC-D064-D415-AC8BBF764D5E}"/>
                    </a:ext>
                  </a:extLst>
                </p14:cNvPr>
                <p14:cNvContentPartPr/>
                <p14:nvPr/>
              </p14:nvContentPartPr>
              <p14:xfrm>
                <a:off x="9346909" y="3607822"/>
                <a:ext cx="14760" cy="9432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F6B023BA-FFDC-D064-D415-AC8BBF764D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338269" y="3598822"/>
                  <a:ext cx="324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0" name="Gruppieren 1059">
            <a:extLst>
              <a:ext uri="{FF2B5EF4-FFF2-40B4-BE49-F238E27FC236}">
                <a16:creationId xmlns:a16="http://schemas.microsoft.com/office/drawing/2014/main" id="{4B91FF91-339B-5F1D-12F7-30DF9ACE1E5E}"/>
              </a:ext>
            </a:extLst>
          </p:cNvPr>
          <p:cNvGrpSpPr/>
          <p:nvPr/>
        </p:nvGrpSpPr>
        <p:grpSpPr>
          <a:xfrm>
            <a:off x="9805549" y="333262"/>
            <a:ext cx="1733760" cy="656280"/>
            <a:chOff x="9805549" y="333262"/>
            <a:chExt cx="173376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76F4AC3E-1987-FB3B-E2C7-1D8DF4DB47F5}"/>
                    </a:ext>
                  </a:extLst>
                </p14:cNvPr>
                <p14:cNvContentPartPr/>
                <p14:nvPr/>
              </p14:nvContentPartPr>
              <p14:xfrm>
                <a:off x="11513749" y="337582"/>
                <a:ext cx="25560" cy="13392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76F4AC3E-1987-FB3B-E2C7-1D8DF4DB47F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504749" y="328582"/>
                  <a:ext cx="43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75903DE-4E4C-6DDF-8A9C-A664BA3DD219}"/>
                    </a:ext>
                  </a:extLst>
                </p14:cNvPr>
                <p14:cNvContentPartPr/>
                <p14:nvPr/>
              </p14:nvContentPartPr>
              <p14:xfrm>
                <a:off x="10847389" y="947422"/>
                <a:ext cx="120240" cy="1332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75903DE-4E4C-6DDF-8A9C-A664BA3DD21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838749" y="938422"/>
                  <a:ext cx="137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D1A51BA5-764C-6A79-CCD8-95121BC169EA}"/>
                    </a:ext>
                  </a:extLst>
                </p14:cNvPr>
                <p14:cNvContentPartPr/>
                <p14:nvPr/>
              </p14:nvContentPartPr>
              <p14:xfrm>
                <a:off x="11146189" y="939142"/>
                <a:ext cx="42120" cy="720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D1A51BA5-764C-6A79-CCD8-95121BC169E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137549" y="930142"/>
                  <a:ext cx="59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730E9F77-0C8E-4C0A-C60B-9FC5AD683599}"/>
                    </a:ext>
                  </a:extLst>
                </p14:cNvPr>
                <p14:cNvContentPartPr/>
                <p14:nvPr/>
              </p14:nvContentPartPr>
              <p14:xfrm>
                <a:off x="11362909" y="914302"/>
                <a:ext cx="146520" cy="2448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730E9F77-0C8E-4C0A-C60B-9FC5AD683599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354269" y="905662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6FE6CFD5-D7B3-6D7D-6426-C34950137A40}"/>
                    </a:ext>
                  </a:extLst>
                </p14:cNvPr>
                <p14:cNvContentPartPr/>
                <p14:nvPr/>
              </p14:nvContentPartPr>
              <p14:xfrm>
                <a:off x="11472709" y="691462"/>
                <a:ext cx="43560" cy="29016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6FE6CFD5-D7B3-6D7D-6426-C34950137A4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464069" y="682462"/>
                  <a:ext cx="61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EC9E7C1F-991A-FC43-CF96-03AD4F9CF8A0}"/>
                    </a:ext>
                  </a:extLst>
                </p14:cNvPr>
                <p14:cNvContentPartPr/>
                <p14:nvPr/>
              </p14:nvContentPartPr>
              <p14:xfrm>
                <a:off x="9805549" y="751222"/>
                <a:ext cx="234000" cy="13752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EC9E7C1F-991A-FC43-CF96-03AD4F9CF8A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796909" y="742222"/>
                  <a:ext cx="251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625A75DA-524D-A48B-0D18-AD2106D1A2B0}"/>
                    </a:ext>
                  </a:extLst>
                </p14:cNvPr>
                <p14:cNvContentPartPr/>
                <p14:nvPr/>
              </p14:nvContentPartPr>
              <p14:xfrm>
                <a:off x="10055749" y="674182"/>
                <a:ext cx="170640" cy="14580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625A75DA-524D-A48B-0D18-AD2106D1A2B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047109" y="665542"/>
                  <a:ext cx="188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8C8AF217-2FD7-C577-D896-BD8B8BAC6AE1}"/>
                    </a:ext>
                  </a:extLst>
                </p14:cNvPr>
                <p14:cNvContentPartPr/>
                <p14:nvPr/>
              </p14:nvContentPartPr>
              <p14:xfrm>
                <a:off x="10185349" y="554662"/>
                <a:ext cx="190440" cy="24588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8C8AF217-2FD7-C577-D896-BD8B8BAC6AE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176709" y="545662"/>
                  <a:ext cx="208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8D28DAA1-5AF9-E2B2-081A-54241AF83799}"/>
                    </a:ext>
                  </a:extLst>
                </p14:cNvPr>
                <p14:cNvContentPartPr/>
                <p14:nvPr/>
              </p14:nvContentPartPr>
              <p14:xfrm>
                <a:off x="10397389" y="497422"/>
                <a:ext cx="218520" cy="21564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8D28DAA1-5AF9-E2B2-081A-54241AF8379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388749" y="488422"/>
                  <a:ext cx="236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22754E62-63C7-06FE-BBB6-FF4552FE8C45}"/>
                    </a:ext>
                  </a:extLst>
                </p14:cNvPr>
                <p14:cNvContentPartPr/>
                <p14:nvPr/>
              </p14:nvContentPartPr>
              <p14:xfrm>
                <a:off x="10596109" y="452782"/>
                <a:ext cx="223200" cy="29268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22754E62-63C7-06FE-BBB6-FF4552FE8C4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587469" y="443782"/>
                  <a:ext cx="240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76B87947-5B47-6FC9-8CAF-6A475BF8DCE0}"/>
                    </a:ext>
                  </a:extLst>
                </p14:cNvPr>
                <p14:cNvContentPartPr/>
                <p14:nvPr/>
              </p14:nvContentPartPr>
              <p14:xfrm>
                <a:off x="10805629" y="407422"/>
                <a:ext cx="181440" cy="30456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76B87947-5B47-6FC9-8CAF-6A475BF8DCE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796989" y="398782"/>
                  <a:ext cx="199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45A18B80-5494-244B-E74F-327D84E320E0}"/>
                    </a:ext>
                  </a:extLst>
                </p14:cNvPr>
                <p14:cNvContentPartPr/>
                <p14:nvPr/>
              </p14:nvContentPartPr>
              <p14:xfrm>
                <a:off x="10960069" y="348742"/>
                <a:ext cx="161280" cy="3819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45A18B80-5494-244B-E74F-327D84E320E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951429" y="339742"/>
                  <a:ext cx="178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B64EB89A-AF2C-7A84-2794-BC86586DD827}"/>
                    </a:ext>
                  </a:extLst>
                </p14:cNvPr>
                <p14:cNvContentPartPr/>
                <p14:nvPr/>
              </p14:nvContentPartPr>
              <p14:xfrm>
                <a:off x="10920829" y="739342"/>
                <a:ext cx="219240" cy="15912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B64EB89A-AF2C-7A84-2794-BC86586DD82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911829" y="730702"/>
                  <a:ext cx="23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4082E271-31FF-DE57-A506-E9AAD4F537C6}"/>
                    </a:ext>
                  </a:extLst>
                </p14:cNvPr>
                <p14:cNvContentPartPr/>
                <p14:nvPr/>
              </p14:nvContentPartPr>
              <p14:xfrm>
                <a:off x="11146549" y="350182"/>
                <a:ext cx="132120" cy="38268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4082E271-31FF-DE57-A506-E9AAD4F537C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137549" y="341182"/>
                  <a:ext cx="149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86BEB49C-D09C-D9FD-0F57-100D7A725DDD}"/>
                    </a:ext>
                  </a:extLst>
                </p14:cNvPr>
                <p14:cNvContentPartPr/>
                <p14:nvPr/>
              </p14:nvContentPartPr>
              <p14:xfrm>
                <a:off x="11142229" y="713782"/>
                <a:ext cx="212760" cy="19584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86BEB49C-D09C-D9FD-0F57-100D7A725DD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133589" y="704782"/>
                  <a:ext cx="230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8F081749-6EF1-10F4-21CD-CCAD60D07D7D}"/>
                    </a:ext>
                  </a:extLst>
                </p14:cNvPr>
                <p14:cNvContentPartPr/>
                <p14:nvPr/>
              </p14:nvContentPartPr>
              <p14:xfrm>
                <a:off x="11304589" y="389422"/>
                <a:ext cx="110520" cy="36072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8F081749-6EF1-10F4-21CD-CCAD60D07D7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1295949" y="380782"/>
                  <a:ext cx="128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2D6EE229-F5C6-FAA1-A011-1951A0611ECA}"/>
                    </a:ext>
                  </a:extLst>
                </p14:cNvPr>
                <p14:cNvContentPartPr/>
                <p14:nvPr/>
              </p14:nvContentPartPr>
              <p14:xfrm>
                <a:off x="11299909" y="880102"/>
                <a:ext cx="120240" cy="2304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2D6EE229-F5C6-FAA1-A011-1951A0611EC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1291269" y="871462"/>
                  <a:ext cx="137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2A89C410-0483-F78D-C8A5-2A354F4B6E22}"/>
                    </a:ext>
                  </a:extLst>
                </p14:cNvPr>
                <p14:cNvContentPartPr/>
                <p14:nvPr/>
              </p14:nvContentPartPr>
              <p14:xfrm>
                <a:off x="10542829" y="790462"/>
                <a:ext cx="378720" cy="10908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2A89C410-0483-F78D-C8A5-2A354F4B6E2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534189" y="781462"/>
                  <a:ext cx="396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B5AD3F80-D0AC-097A-D6B7-27CAF5FC4393}"/>
                    </a:ext>
                  </a:extLst>
                </p14:cNvPr>
                <p14:cNvContentPartPr/>
                <p14:nvPr/>
              </p14:nvContentPartPr>
              <p14:xfrm>
                <a:off x="10314949" y="829702"/>
                <a:ext cx="263880" cy="918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B5AD3F80-D0AC-097A-D6B7-27CAF5FC439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305949" y="821062"/>
                  <a:ext cx="281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6033114A-52C9-1458-F4A3-BC27A6BD818B}"/>
                    </a:ext>
                  </a:extLst>
                </p14:cNvPr>
                <p14:cNvContentPartPr/>
                <p14:nvPr/>
              </p14:nvContentPartPr>
              <p14:xfrm>
                <a:off x="10438789" y="333262"/>
                <a:ext cx="1083960" cy="65628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6033114A-52C9-1458-F4A3-BC27A6BD818B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429789" y="324622"/>
                  <a:ext cx="1101600" cy="67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2" name="Gruppieren 1081">
            <a:extLst>
              <a:ext uri="{FF2B5EF4-FFF2-40B4-BE49-F238E27FC236}">
                <a16:creationId xmlns:a16="http://schemas.microsoft.com/office/drawing/2014/main" id="{588C22C4-DCA7-4B8C-797C-C2915CC6532F}"/>
              </a:ext>
            </a:extLst>
          </p:cNvPr>
          <p:cNvGrpSpPr/>
          <p:nvPr/>
        </p:nvGrpSpPr>
        <p:grpSpPr>
          <a:xfrm>
            <a:off x="10519429" y="3070702"/>
            <a:ext cx="1498320" cy="830880"/>
            <a:chOff x="10519429" y="3070702"/>
            <a:chExt cx="1498320" cy="83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3E822C6-F4C9-6780-D475-44F1C5355ED0}"/>
                    </a:ext>
                  </a:extLst>
                </p14:cNvPr>
                <p14:cNvContentPartPr/>
                <p14:nvPr/>
              </p14:nvContentPartPr>
              <p14:xfrm>
                <a:off x="10574149" y="3411622"/>
                <a:ext cx="28440" cy="16020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3E822C6-F4C9-6780-D475-44F1C5355ED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565149" y="3402622"/>
                  <a:ext cx="4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0EA7B3D-E258-9164-7DBD-5239D3A9D519}"/>
                    </a:ext>
                  </a:extLst>
                </p14:cNvPr>
                <p14:cNvContentPartPr/>
                <p14:nvPr/>
              </p14:nvContentPartPr>
              <p14:xfrm>
                <a:off x="10519429" y="3484342"/>
                <a:ext cx="129240" cy="1548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0EA7B3D-E258-9164-7DBD-5239D3A9D51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510429" y="3475702"/>
                  <a:ext cx="14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524EEB96-8638-FBAB-5B1C-05BB69D976F5}"/>
                    </a:ext>
                  </a:extLst>
                </p14:cNvPr>
                <p14:cNvContentPartPr/>
                <p14:nvPr/>
              </p14:nvContentPartPr>
              <p14:xfrm>
                <a:off x="10781149" y="3337462"/>
                <a:ext cx="114840" cy="16380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524EEB96-8638-FBAB-5B1C-05BB69D976F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772149" y="3328822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941C2412-56E7-0AF7-0E04-0529D236ED6E}"/>
                    </a:ext>
                  </a:extLst>
                </p14:cNvPr>
                <p14:cNvContentPartPr/>
                <p14:nvPr/>
              </p14:nvContentPartPr>
              <p14:xfrm>
                <a:off x="10934509" y="3278062"/>
                <a:ext cx="129240" cy="29340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941C2412-56E7-0AF7-0E04-0529D236ED6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0925869" y="3269062"/>
                  <a:ext cx="146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6A4A5F01-516C-A554-5FF1-BC8857CFF630}"/>
                    </a:ext>
                  </a:extLst>
                </p14:cNvPr>
                <p14:cNvContentPartPr/>
                <p14:nvPr/>
              </p14:nvContentPartPr>
              <p14:xfrm>
                <a:off x="11055469" y="3321262"/>
                <a:ext cx="39600" cy="17820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6A4A5F01-516C-A554-5FF1-BC8857CFF63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046469" y="3312622"/>
                  <a:ext cx="57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717002E7-0D91-8AFF-1836-2AE2EB8B23D0}"/>
                    </a:ext>
                  </a:extLst>
                </p14:cNvPr>
                <p14:cNvContentPartPr/>
                <p14:nvPr/>
              </p14:nvContentPartPr>
              <p14:xfrm>
                <a:off x="11145469" y="3202462"/>
                <a:ext cx="55440" cy="33624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717002E7-0D91-8AFF-1836-2AE2EB8B23D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136829" y="3193822"/>
                  <a:ext cx="73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0A6B8814-D8CE-FEB9-714D-212C89CA1A4D}"/>
                    </a:ext>
                  </a:extLst>
                </p14:cNvPr>
                <p14:cNvContentPartPr/>
                <p14:nvPr/>
              </p14:nvContentPartPr>
              <p14:xfrm>
                <a:off x="11228629" y="3279502"/>
                <a:ext cx="99360" cy="1659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0A6B8814-D8CE-FEB9-714D-212C89CA1A4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219989" y="3270862"/>
                  <a:ext cx="117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FBA5C2B3-5829-0C68-34E6-D5450F59BA3E}"/>
                    </a:ext>
                  </a:extLst>
                </p14:cNvPr>
                <p14:cNvContentPartPr/>
                <p14:nvPr/>
              </p14:nvContentPartPr>
              <p14:xfrm>
                <a:off x="11363269" y="3260422"/>
                <a:ext cx="41760" cy="1040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FBA5C2B3-5829-0C68-34E6-D5450F59BA3E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354269" y="3251422"/>
                  <a:ext cx="5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C6CBE917-82DB-6F17-7863-484B65507C60}"/>
                    </a:ext>
                  </a:extLst>
                </p14:cNvPr>
                <p14:cNvContentPartPr/>
                <p14:nvPr/>
              </p14:nvContentPartPr>
              <p14:xfrm>
                <a:off x="11433109" y="3226222"/>
                <a:ext cx="93600" cy="15552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C6CBE917-82DB-6F17-7863-484B65507C6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424109" y="3217582"/>
                  <a:ext cx="111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08876232-8642-F96D-6575-DE94A2BCDEBC}"/>
                    </a:ext>
                  </a:extLst>
                </p14:cNvPr>
                <p14:cNvContentPartPr/>
                <p14:nvPr/>
              </p14:nvContentPartPr>
              <p14:xfrm>
                <a:off x="11460469" y="3183022"/>
                <a:ext cx="191880" cy="10152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08876232-8642-F96D-6575-DE94A2BCDEB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451469" y="3174022"/>
                  <a:ext cx="209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C5462B89-D871-9E8D-23B6-0F26C241F33C}"/>
                    </a:ext>
                  </a:extLst>
                </p14:cNvPr>
                <p14:cNvContentPartPr/>
                <p14:nvPr/>
              </p14:nvContentPartPr>
              <p14:xfrm>
                <a:off x="11711389" y="3172942"/>
                <a:ext cx="74880" cy="13932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C5462B89-D871-9E8D-23B6-0F26C241F33C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1702749" y="3164302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3B4E4EFE-C621-493C-76BA-EB3A5343BB8D}"/>
                    </a:ext>
                  </a:extLst>
                </p14:cNvPr>
                <p14:cNvContentPartPr/>
                <p14:nvPr/>
              </p14:nvContentPartPr>
              <p14:xfrm>
                <a:off x="11824069" y="3167182"/>
                <a:ext cx="97560" cy="11412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3B4E4EFE-C621-493C-76BA-EB3A5343BB8D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815429" y="3158542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5BA32322-B903-1C51-1E74-CF0E98F9963B}"/>
                    </a:ext>
                  </a:extLst>
                </p14:cNvPr>
                <p14:cNvContentPartPr/>
                <p14:nvPr/>
              </p14:nvContentPartPr>
              <p14:xfrm>
                <a:off x="11924149" y="3070702"/>
                <a:ext cx="93600" cy="25524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5BA32322-B903-1C51-1E74-CF0E98F9963B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915509" y="3061702"/>
                  <a:ext cx="111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776344F4-A231-5D36-C51E-8397D3E7FB76}"/>
                    </a:ext>
                  </a:extLst>
                </p14:cNvPr>
                <p14:cNvContentPartPr/>
                <p14:nvPr/>
              </p14:nvContentPartPr>
              <p14:xfrm>
                <a:off x="11182909" y="3484702"/>
                <a:ext cx="779400" cy="18648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776344F4-A231-5D36-C51E-8397D3E7FB7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173909" y="3476062"/>
                  <a:ext cx="797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D47B9FDF-656D-0AB5-1E19-6FEA0F81564E}"/>
                    </a:ext>
                  </a:extLst>
                </p14:cNvPr>
                <p14:cNvContentPartPr/>
                <p14:nvPr/>
              </p14:nvContentPartPr>
              <p14:xfrm>
                <a:off x="11403949" y="3715102"/>
                <a:ext cx="65880" cy="15552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D47B9FDF-656D-0AB5-1E19-6FEA0F81564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394949" y="3706102"/>
                  <a:ext cx="83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2C0B4756-6178-CA26-7FFB-8C324F42BEBD}"/>
                    </a:ext>
                  </a:extLst>
                </p14:cNvPr>
                <p14:cNvContentPartPr/>
                <p14:nvPr/>
              </p14:nvContentPartPr>
              <p14:xfrm>
                <a:off x="11554069" y="3716182"/>
                <a:ext cx="92880" cy="18540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2C0B4756-6178-CA26-7FFB-8C324F42BEB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545069" y="3707182"/>
                  <a:ext cx="110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CD90CD49-DEA2-D885-2370-F07D88713C5C}"/>
                    </a:ext>
                  </a:extLst>
                </p14:cNvPr>
                <p14:cNvContentPartPr/>
                <p14:nvPr/>
              </p14:nvContentPartPr>
              <p14:xfrm>
                <a:off x="11568109" y="3620062"/>
                <a:ext cx="198360" cy="9072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CD90CD49-DEA2-D885-2370-F07D88713C5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559469" y="3611062"/>
                  <a:ext cx="21600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6" name="Gruppieren 1085">
            <a:extLst>
              <a:ext uri="{FF2B5EF4-FFF2-40B4-BE49-F238E27FC236}">
                <a16:creationId xmlns:a16="http://schemas.microsoft.com/office/drawing/2014/main" id="{6035EBF7-E988-0A8F-D4F0-F971669390E6}"/>
              </a:ext>
            </a:extLst>
          </p:cNvPr>
          <p:cNvGrpSpPr/>
          <p:nvPr/>
        </p:nvGrpSpPr>
        <p:grpSpPr>
          <a:xfrm>
            <a:off x="6703789" y="1555462"/>
            <a:ext cx="315720" cy="203760"/>
            <a:chOff x="6703789" y="1555462"/>
            <a:chExt cx="31572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9C7BF36A-DC70-3808-BB0E-424CE7892520}"/>
                    </a:ext>
                  </a:extLst>
                </p14:cNvPr>
                <p14:cNvContentPartPr/>
                <p14:nvPr/>
              </p14:nvContentPartPr>
              <p14:xfrm>
                <a:off x="6703789" y="1555462"/>
                <a:ext cx="116280" cy="20376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9C7BF36A-DC70-3808-BB0E-424CE789252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695149" y="1546462"/>
                  <a:ext cx="133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3309FE4C-19C8-BC36-1803-C19A467FFE63}"/>
                    </a:ext>
                  </a:extLst>
                </p14:cNvPr>
                <p14:cNvContentPartPr/>
                <p14:nvPr/>
              </p14:nvContentPartPr>
              <p14:xfrm>
                <a:off x="6878389" y="1628542"/>
                <a:ext cx="15480" cy="72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3309FE4C-19C8-BC36-1803-C19A467FFE6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69749" y="1619542"/>
                  <a:ext cx="33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C059D381-71CA-0B02-39ED-0D39227F4057}"/>
                    </a:ext>
                  </a:extLst>
                </p14:cNvPr>
                <p14:cNvContentPartPr/>
                <p14:nvPr/>
              </p14:nvContentPartPr>
              <p14:xfrm>
                <a:off x="6862909" y="1575622"/>
                <a:ext cx="156600" cy="17604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C059D381-71CA-0B02-39ED-0D39227F405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853909" y="1566982"/>
                  <a:ext cx="1742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9" name="Gruppieren 1088">
            <a:extLst>
              <a:ext uri="{FF2B5EF4-FFF2-40B4-BE49-F238E27FC236}">
                <a16:creationId xmlns:a16="http://schemas.microsoft.com/office/drawing/2014/main" id="{286E81A0-1478-15FF-0255-A76BB04054D1}"/>
              </a:ext>
            </a:extLst>
          </p:cNvPr>
          <p:cNvGrpSpPr/>
          <p:nvPr/>
        </p:nvGrpSpPr>
        <p:grpSpPr>
          <a:xfrm>
            <a:off x="5613349" y="2110942"/>
            <a:ext cx="184680" cy="307440"/>
            <a:chOff x="5613349" y="2110942"/>
            <a:chExt cx="18468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2373F85A-9A6D-C02A-9286-7A8B6849F26F}"/>
                    </a:ext>
                  </a:extLst>
                </p14:cNvPr>
                <p14:cNvContentPartPr/>
                <p14:nvPr/>
              </p14:nvContentPartPr>
              <p14:xfrm>
                <a:off x="5637469" y="2110942"/>
                <a:ext cx="160560" cy="5148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2373F85A-9A6D-C02A-9286-7A8B6849F26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5628469" y="2102302"/>
                  <a:ext cx="178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9039FB95-D21C-D3CF-01A1-DD72E7B4A2B0}"/>
                    </a:ext>
                  </a:extLst>
                </p14:cNvPr>
                <p14:cNvContentPartPr/>
                <p14:nvPr/>
              </p14:nvContentPartPr>
              <p14:xfrm>
                <a:off x="5613349" y="2159902"/>
                <a:ext cx="167400" cy="25848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9039FB95-D21C-D3CF-01A1-DD72E7B4A2B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604709" y="2150902"/>
                  <a:ext cx="185040" cy="27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563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20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298</cp:revision>
  <dcterms:created xsi:type="dcterms:W3CDTF">2020-09-20T22:46:24Z</dcterms:created>
  <dcterms:modified xsi:type="dcterms:W3CDTF">2022-11-23T08:54:56Z</dcterms:modified>
</cp:coreProperties>
</file>