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2" r:id="rId2"/>
    <p:sldId id="1380" r:id="rId3"/>
    <p:sldId id="1382" r:id="rId4"/>
    <p:sldId id="1383" r:id="rId5"/>
    <p:sldId id="1389" r:id="rId6"/>
    <p:sldId id="1384" r:id="rId7"/>
    <p:sldId id="1386" r:id="rId8"/>
    <p:sldId id="1387" r:id="rId9"/>
    <p:sldId id="1388" r:id="rId10"/>
    <p:sldId id="1391" r:id="rId11"/>
    <p:sldId id="1390" r:id="rId12"/>
    <p:sldId id="1398" r:id="rId13"/>
    <p:sldId id="1399" r:id="rId14"/>
    <p:sldId id="1400" r:id="rId15"/>
    <p:sldId id="1401" r:id="rId16"/>
    <p:sldId id="1402" r:id="rId17"/>
    <p:sldId id="1403" r:id="rId18"/>
    <p:sldId id="1404" r:id="rId19"/>
    <p:sldId id="1405" r:id="rId20"/>
    <p:sldId id="1406"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62" d="100"/>
          <a:sy n="62" d="100"/>
        </p:scale>
        <p:origin x="6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bk\Jade\Vorlesungen\2022WS\StatistikB\lecture\Forecast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Cycle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2"/>
          <c:order val="0"/>
          <c:tx>
            <c:strRef>
              <c:f>Tabelle1!$D$6</c:f>
              <c:strCache>
                <c:ptCount val="1"/>
                <c:pt idx="0">
                  <c:v>sin(t)</c:v>
                </c:pt>
              </c:strCache>
            </c:strRef>
          </c:tx>
          <c:spPr>
            <a:ln w="19050" cap="rnd">
              <a:solidFill>
                <a:schemeClr val="accent3"/>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Tabelle1!$D$7:$D$47</c:f>
              <c:numCache>
                <c:formatCode>General</c:formatCode>
                <c:ptCount val="41"/>
                <c:pt idx="0">
                  <c:v>0</c:v>
                </c:pt>
                <c:pt idx="1">
                  <c:v>0.39108616260057716</c:v>
                </c:pt>
                <c:pt idx="2">
                  <c:v>0.77254248593736852</c:v>
                </c:pt>
                <c:pt idx="3">
                  <c:v>1.1349762493488669</c:v>
                </c:pt>
                <c:pt idx="4">
                  <c:v>1.469463130731183</c:v>
                </c:pt>
                <c:pt idx="5">
                  <c:v>1.7677669529663687</c:v>
                </c:pt>
                <c:pt idx="6">
                  <c:v>2.0225424859373686</c:v>
                </c:pt>
                <c:pt idx="7">
                  <c:v>2.2275163104709197</c:v>
                </c:pt>
                <c:pt idx="8">
                  <c:v>2.3776412907378837</c:v>
                </c:pt>
                <c:pt idx="9">
                  <c:v>2.4692208514878446</c:v>
                </c:pt>
                <c:pt idx="10">
                  <c:v>2.5</c:v>
                </c:pt>
                <c:pt idx="11">
                  <c:v>2.4692208514878446</c:v>
                </c:pt>
                <c:pt idx="12">
                  <c:v>2.3776412907378841</c:v>
                </c:pt>
                <c:pt idx="13">
                  <c:v>2.2275163104709197</c:v>
                </c:pt>
                <c:pt idx="14">
                  <c:v>2.0225424859373686</c:v>
                </c:pt>
                <c:pt idx="15">
                  <c:v>1.7677669529663689</c:v>
                </c:pt>
                <c:pt idx="16">
                  <c:v>1.4694631307311832</c:v>
                </c:pt>
                <c:pt idx="17">
                  <c:v>1.1349762493488671</c:v>
                </c:pt>
                <c:pt idx="18">
                  <c:v>0.77254248593736874</c:v>
                </c:pt>
                <c:pt idx="19">
                  <c:v>0.39108616260057744</c:v>
                </c:pt>
                <c:pt idx="20">
                  <c:v>3.06287113727155E-16</c:v>
                </c:pt>
                <c:pt idx="21">
                  <c:v>-0.39108616260057683</c:v>
                </c:pt>
                <c:pt idx="22">
                  <c:v>-0.77254248593736818</c:v>
                </c:pt>
                <c:pt idx="23">
                  <c:v>-1.1349762493488667</c:v>
                </c:pt>
                <c:pt idx="24">
                  <c:v>-1.4694631307311825</c:v>
                </c:pt>
                <c:pt idx="25">
                  <c:v>-1.7677669529663687</c:v>
                </c:pt>
                <c:pt idx="26">
                  <c:v>-2.0225424859373682</c:v>
                </c:pt>
                <c:pt idx="27">
                  <c:v>-2.2275163104709197</c:v>
                </c:pt>
                <c:pt idx="28">
                  <c:v>-2.3776412907378837</c:v>
                </c:pt>
                <c:pt idx="29">
                  <c:v>-2.4692208514878442</c:v>
                </c:pt>
                <c:pt idx="30">
                  <c:v>-2.5</c:v>
                </c:pt>
                <c:pt idx="31">
                  <c:v>-2.4692208514878446</c:v>
                </c:pt>
                <c:pt idx="32">
                  <c:v>-2.3776412907378841</c:v>
                </c:pt>
                <c:pt idx="33">
                  <c:v>-2.2275163104709197</c:v>
                </c:pt>
                <c:pt idx="34">
                  <c:v>-2.0225424859373691</c:v>
                </c:pt>
                <c:pt idx="35">
                  <c:v>-1.7677669529663693</c:v>
                </c:pt>
                <c:pt idx="36">
                  <c:v>-1.4694631307311834</c:v>
                </c:pt>
                <c:pt idx="37">
                  <c:v>-1.1349762493488673</c:v>
                </c:pt>
                <c:pt idx="38">
                  <c:v>-0.77254248593736907</c:v>
                </c:pt>
                <c:pt idx="39">
                  <c:v>-0.39108616260057782</c:v>
                </c:pt>
                <c:pt idx="40">
                  <c:v>-6.1257422745431001E-16</c:v>
                </c:pt>
              </c:numCache>
            </c:numRef>
          </c:yVal>
          <c:smooth val="0"/>
          <c:extLst>
            <c:ext xmlns:c16="http://schemas.microsoft.com/office/drawing/2014/chart" uri="{C3380CC4-5D6E-409C-BE32-E72D297353CC}">
              <c16:uniqueId val="{00000000-ED25-4A91-A4D3-02B523F2EF90}"/>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Season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3"/>
          <c:order val="0"/>
          <c:tx>
            <c:strRef>
              <c:f>Tabelle1!$E$6</c:f>
              <c:strCache>
                <c:ptCount val="1"/>
                <c:pt idx="0">
                  <c:v>step</c:v>
                </c:pt>
              </c:strCache>
            </c:strRef>
          </c:tx>
          <c:spPr>
            <a:ln w="19050" cap="rnd">
              <a:solidFill>
                <a:schemeClr val="accent4"/>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Tabelle1!$E$7:$E$47</c:f>
              <c:numCache>
                <c:formatCode>General</c:formatCode>
                <c:ptCount val="41"/>
                <c:pt idx="0">
                  <c:v>0</c:v>
                </c:pt>
                <c:pt idx="1">
                  <c:v>-0.24</c:v>
                </c:pt>
                <c:pt idx="2">
                  <c:v>0.36</c:v>
                </c:pt>
                <c:pt idx="3">
                  <c:v>0.48</c:v>
                </c:pt>
                <c:pt idx="4">
                  <c:v>0</c:v>
                </c:pt>
                <c:pt idx="5">
                  <c:v>-0.24</c:v>
                </c:pt>
                <c:pt idx="6">
                  <c:v>0.36</c:v>
                </c:pt>
                <c:pt idx="7">
                  <c:v>0.48</c:v>
                </c:pt>
                <c:pt idx="8">
                  <c:v>0</c:v>
                </c:pt>
                <c:pt idx="9">
                  <c:v>-0.24</c:v>
                </c:pt>
                <c:pt idx="10">
                  <c:v>0.36</c:v>
                </c:pt>
                <c:pt idx="11">
                  <c:v>0.48</c:v>
                </c:pt>
                <c:pt idx="12">
                  <c:v>0</c:v>
                </c:pt>
                <c:pt idx="13">
                  <c:v>-0.24</c:v>
                </c:pt>
                <c:pt idx="14">
                  <c:v>0.36</c:v>
                </c:pt>
                <c:pt idx="15">
                  <c:v>0.48</c:v>
                </c:pt>
                <c:pt idx="16">
                  <c:v>0</c:v>
                </c:pt>
                <c:pt idx="17">
                  <c:v>-0.24</c:v>
                </c:pt>
                <c:pt idx="18">
                  <c:v>0.36</c:v>
                </c:pt>
                <c:pt idx="19">
                  <c:v>0.48</c:v>
                </c:pt>
                <c:pt idx="20">
                  <c:v>0</c:v>
                </c:pt>
                <c:pt idx="21">
                  <c:v>-0.24</c:v>
                </c:pt>
                <c:pt idx="22">
                  <c:v>0.36</c:v>
                </c:pt>
                <c:pt idx="23">
                  <c:v>0.48</c:v>
                </c:pt>
                <c:pt idx="24">
                  <c:v>0</c:v>
                </c:pt>
                <c:pt idx="25">
                  <c:v>-0.24</c:v>
                </c:pt>
                <c:pt idx="26">
                  <c:v>0.36</c:v>
                </c:pt>
                <c:pt idx="27">
                  <c:v>0.48</c:v>
                </c:pt>
                <c:pt idx="28">
                  <c:v>0</c:v>
                </c:pt>
                <c:pt idx="29">
                  <c:v>-0.24</c:v>
                </c:pt>
                <c:pt idx="30">
                  <c:v>0.36</c:v>
                </c:pt>
                <c:pt idx="31">
                  <c:v>0.48</c:v>
                </c:pt>
                <c:pt idx="32">
                  <c:v>0</c:v>
                </c:pt>
                <c:pt idx="33">
                  <c:v>-0.24</c:v>
                </c:pt>
                <c:pt idx="34">
                  <c:v>0.36</c:v>
                </c:pt>
                <c:pt idx="35">
                  <c:v>0.48</c:v>
                </c:pt>
                <c:pt idx="36">
                  <c:v>0</c:v>
                </c:pt>
                <c:pt idx="37">
                  <c:v>-0.24</c:v>
                </c:pt>
                <c:pt idx="38">
                  <c:v>0.36</c:v>
                </c:pt>
                <c:pt idx="39">
                  <c:v>0.48</c:v>
                </c:pt>
                <c:pt idx="40">
                  <c:v>0</c:v>
                </c:pt>
              </c:numCache>
            </c:numRef>
          </c:yVal>
          <c:smooth val="0"/>
          <c:extLst>
            <c:ext xmlns:c16="http://schemas.microsoft.com/office/drawing/2014/chart" uri="{C3380CC4-5D6E-409C-BE32-E72D297353CC}">
              <c16:uniqueId val="{00000000-2ADA-48DA-BDAE-2F5303699BA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4"/>
          <c:order val="0"/>
          <c:tx>
            <c:strRef>
              <c:f>Tabelle1!$F$6</c:f>
              <c:strCache>
                <c:ptCount val="1"/>
                <c:pt idx="0">
                  <c:v>Random</c:v>
                </c:pt>
              </c:strCache>
            </c:strRef>
          </c:tx>
          <c:spPr>
            <a:ln w="19050" cap="rnd">
              <a:solidFill>
                <a:schemeClr val="accent5"/>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Tabelle1!$F$7:$F$47</c:f>
              <c:numCache>
                <c:formatCode>General</c:formatCode>
                <c:ptCount val="41"/>
                <c:pt idx="0">
                  <c:v>-0.21434689697788942</c:v>
                </c:pt>
                <c:pt idx="1">
                  <c:v>0.27120552477797172</c:v>
                </c:pt>
                <c:pt idx="2">
                  <c:v>-0.15102171761649602</c:v>
                </c:pt>
                <c:pt idx="3">
                  <c:v>0.29724178584409289</c:v>
                </c:pt>
                <c:pt idx="4">
                  <c:v>0.22944575838908179</c:v>
                </c:pt>
                <c:pt idx="5">
                  <c:v>-0.17755146425618812</c:v>
                </c:pt>
                <c:pt idx="6">
                  <c:v>-0.18510831570716285</c:v>
                </c:pt>
                <c:pt idx="7">
                  <c:v>-0.13981755922067904</c:v>
                </c:pt>
                <c:pt idx="8">
                  <c:v>-0.17621296557817359</c:v>
                </c:pt>
                <c:pt idx="9">
                  <c:v>0.10925997625104465</c:v>
                </c:pt>
                <c:pt idx="10">
                  <c:v>9.2681325744467427E-2</c:v>
                </c:pt>
                <c:pt idx="11">
                  <c:v>-0.22933272310826033</c:v>
                </c:pt>
                <c:pt idx="12">
                  <c:v>-6.7011272244334355E-2</c:v>
                </c:pt>
                <c:pt idx="13">
                  <c:v>8.1030249235781449E-2</c:v>
                </c:pt>
                <c:pt idx="14">
                  <c:v>-0.17287355123758422</c:v>
                </c:pt>
                <c:pt idx="15">
                  <c:v>0.23100356784738749</c:v>
                </c:pt>
                <c:pt idx="16">
                  <c:v>0.17366407898842046</c:v>
                </c:pt>
                <c:pt idx="17">
                  <c:v>0.25935794998546718</c:v>
                </c:pt>
                <c:pt idx="18">
                  <c:v>0.19891072225706766</c:v>
                </c:pt>
                <c:pt idx="19">
                  <c:v>-0.21115822676134924</c:v>
                </c:pt>
                <c:pt idx="20">
                  <c:v>0.26622883026164701</c:v>
                </c:pt>
                <c:pt idx="21">
                  <c:v>-5.2060949649424357E-2</c:v>
                </c:pt>
                <c:pt idx="22">
                  <c:v>1.1015042668339215E-2</c:v>
                </c:pt>
                <c:pt idx="23">
                  <c:v>0.13967316174628835</c:v>
                </c:pt>
                <c:pt idx="24">
                  <c:v>-9.3854675559832818E-2</c:v>
                </c:pt>
                <c:pt idx="25">
                  <c:v>9.0237957211628098E-2</c:v>
                </c:pt>
                <c:pt idx="26">
                  <c:v>0.13683228536546535</c:v>
                </c:pt>
                <c:pt idx="27">
                  <c:v>-0.26358556256314802</c:v>
                </c:pt>
                <c:pt idx="28">
                  <c:v>0.22017314220329817</c:v>
                </c:pt>
                <c:pt idx="29">
                  <c:v>8.5827475834430247E-2</c:v>
                </c:pt>
                <c:pt idx="30">
                  <c:v>-0.19495156877046452</c:v>
                </c:pt>
                <c:pt idx="31">
                  <c:v>-0.29655834283520199</c:v>
                </c:pt>
                <c:pt idx="32">
                  <c:v>1.235053299647726E-3</c:v>
                </c:pt>
                <c:pt idx="33">
                  <c:v>-0.2720595570037484</c:v>
                </c:pt>
                <c:pt idx="34">
                  <c:v>-0.2064395685825674</c:v>
                </c:pt>
                <c:pt idx="35">
                  <c:v>0.13191502414009648</c:v>
                </c:pt>
                <c:pt idx="36">
                  <c:v>-0.12089142069331796</c:v>
                </c:pt>
                <c:pt idx="37">
                  <c:v>-0.19660980082623464</c:v>
                </c:pt>
                <c:pt idx="38">
                  <c:v>0.22583338445781084</c:v>
                </c:pt>
                <c:pt idx="39">
                  <c:v>0.16643801236508393</c:v>
                </c:pt>
                <c:pt idx="40">
                  <c:v>0.10243030895925012</c:v>
                </c:pt>
              </c:numCache>
            </c:numRef>
          </c:yVal>
          <c:smooth val="0"/>
          <c:extLst>
            <c:ext xmlns:c16="http://schemas.microsoft.com/office/drawing/2014/chart" uri="{C3380CC4-5D6E-409C-BE32-E72D297353CC}">
              <c16:uniqueId val="{00000000-3214-4761-9E42-CBC1C9663E0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5"/>
          <c:order val="0"/>
          <c:tx>
            <c:strRef>
              <c:f>Tabelle1!$G$6</c:f>
              <c:strCache>
                <c:ptCount val="1"/>
                <c:pt idx="0">
                  <c:v>X</c:v>
                </c:pt>
              </c:strCache>
            </c:strRef>
          </c:tx>
          <c:spPr>
            <a:ln w="19050" cap="rnd">
              <a:solidFill>
                <a:schemeClr val="accent6"/>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Tabelle1!$G$7:$G$47</c:f>
              <c:numCache>
                <c:formatCode>General</c:formatCode>
                <c:ptCount val="41"/>
                <c:pt idx="0">
                  <c:v>0.78565310302211055</c:v>
                </c:pt>
                <c:pt idx="1">
                  <c:v>1.6112859353702498</c:v>
                </c:pt>
                <c:pt idx="2">
                  <c:v>2.360527806974801</c:v>
                </c:pt>
                <c:pt idx="3">
                  <c:v>3.4822889135771513</c:v>
                </c:pt>
                <c:pt idx="4">
                  <c:v>3.4611282001294348</c:v>
                </c:pt>
                <c:pt idx="5">
                  <c:v>3.3057024396040506</c:v>
                </c:pt>
                <c:pt idx="6">
                  <c:v>4.3473436873376459</c:v>
                </c:pt>
                <c:pt idx="7">
                  <c:v>4.9132226199296198</c:v>
                </c:pt>
                <c:pt idx="8">
                  <c:v>4.7437963661406464</c:v>
                </c:pt>
                <c:pt idx="9">
                  <c:v>5.0789621110064864</c:v>
                </c:pt>
                <c:pt idx="10">
                  <c:v>5.8925854231642116</c:v>
                </c:pt>
                <c:pt idx="11">
                  <c:v>5.8605664062992684</c:v>
                </c:pt>
                <c:pt idx="12">
                  <c:v>5.6534769715981055</c:v>
                </c:pt>
                <c:pt idx="13">
                  <c:v>5.6150011874424841</c:v>
                </c:pt>
                <c:pt idx="14">
                  <c:v>5.9612161616269139</c:v>
                </c:pt>
                <c:pt idx="15">
                  <c:v>6.436942662288458</c:v>
                </c:pt>
                <c:pt idx="16">
                  <c:v>5.8095054843532319</c:v>
                </c:pt>
                <c:pt idx="17">
                  <c:v>5.5305502897219476</c:v>
                </c:pt>
                <c:pt idx="18">
                  <c:v>5.9191908714534325</c:v>
                </c:pt>
                <c:pt idx="19">
                  <c:v>5.4609246655476769</c:v>
                </c:pt>
                <c:pt idx="20">
                  <c:v>5.2822775714367785</c:v>
                </c:pt>
                <c:pt idx="21">
                  <c:v>4.549803806559539</c:v>
                </c:pt>
                <c:pt idx="22">
                  <c:v>5.0502348666841543</c:v>
                </c:pt>
                <c:pt idx="23">
                  <c:v>5.157240758818177</c:v>
                </c:pt>
                <c:pt idx="24">
                  <c:v>4.3320405983513632</c:v>
                </c:pt>
                <c:pt idx="25">
                  <c:v>4.2027418719705159</c:v>
                </c:pt>
                <c:pt idx="26">
                  <c:v>4.8216379889240955</c:v>
                </c:pt>
                <c:pt idx="27">
                  <c:v>4.565557587552763</c:v>
                </c:pt>
                <c:pt idx="28">
                  <c:v>4.6508078280963447</c:v>
                </c:pt>
                <c:pt idx="29">
                  <c:v>4.418877932980771</c:v>
                </c:pt>
                <c:pt idx="30">
                  <c:v>4.9437698068223614</c:v>
                </c:pt>
                <c:pt idx="31">
                  <c:v>5.2319253251056006</c:v>
                </c:pt>
                <c:pt idx="32">
                  <c:v>5.3828953448775092</c:v>
                </c:pt>
                <c:pt idx="33">
                  <c:v>5.2640201190004277</c:v>
                </c:pt>
                <c:pt idx="34">
                  <c:v>6.3816917619958318</c:v>
                </c:pt>
                <c:pt idx="35">
                  <c:v>7.3447719755777401</c:v>
                </c:pt>
                <c:pt idx="36">
                  <c:v>7.1631833657196156</c:v>
                </c:pt>
                <c:pt idx="37">
                  <c:v>7.4379243970824387</c:v>
                </c:pt>
                <c:pt idx="38">
                  <c:v>9.0819300046701166</c:v>
                </c:pt>
                <c:pt idx="39">
                  <c:v>9.7863764702208815</c:v>
                </c:pt>
                <c:pt idx="40">
                  <c:v>9.8992012404245688</c:v>
                </c:pt>
              </c:numCache>
            </c:numRef>
          </c:yVal>
          <c:smooth val="0"/>
          <c:extLst>
            <c:ext xmlns:c16="http://schemas.microsoft.com/office/drawing/2014/chart" uri="{C3380CC4-5D6E-409C-BE32-E72D297353CC}">
              <c16:uniqueId val="{00000000-6A6E-4406-AE46-88FC4E9FA892}"/>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1"/>
          <c:order val="0"/>
          <c:tx>
            <c:strRef>
              <c:f>Tabelle1!$C$6</c:f>
              <c:strCache>
                <c:ptCount val="1"/>
                <c:pt idx="0">
                  <c:v>e(at)</c:v>
                </c:pt>
              </c:strCache>
            </c:strRef>
          </c:tx>
          <c:spPr>
            <a:ln w="19050" cap="rnd">
              <a:solidFill>
                <a:schemeClr val="accent2"/>
              </a:solidFill>
              <a:round/>
            </a:ln>
            <a:effectLst/>
          </c:spPr>
          <c:marker>
            <c:symbol val="none"/>
          </c:marker>
          <c:xVal>
            <c:numRef>
              <c:f>Tabelle1!$A$7:$A$47</c:f>
              <c:numCache>
                <c:formatCode>General</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xVal>
          <c:yVal>
            <c:numRef>
              <c:f>Tabelle1!$C$7:$C$47</c:f>
              <c:numCache>
                <c:formatCode>General</c:formatCode>
                <c:ptCount val="41"/>
                <c:pt idx="0">
                  <c:v>1</c:v>
                </c:pt>
                <c:pt idx="1">
                  <c:v>1.0319146153122114</c:v>
                </c:pt>
                <c:pt idx="2">
                  <c:v>1.0648477732949493</c:v>
                </c:pt>
                <c:pt idx="3">
                  <c:v>1.0988319803457225</c:v>
                </c:pt>
                <c:pt idx="4">
                  <c:v>1.1339007802912116</c:v>
                </c:pt>
                <c:pt idx="5">
                  <c:v>1.1700887874964219</c:v>
                </c:pt>
                <c:pt idx="6">
                  <c:v>1.2074317210305021</c:v>
                </c:pt>
                <c:pt idx="7">
                  <c:v>1.245966439922952</c:v>
                </c:pt>
                <c:pt idx="8">
                  <c:v>1.2857309795450185</c:v>
                </c:pt>
                <c:pt idx="9">
                  <c:v>1.3267645891521904</c:v>
                </c:pt>
                <c:pt idx="10">
                  <c:v>1.3691077706248469</c:v>
                </c:pt>
                <c:pt idx="11">
                  <c:v>1.4128023184452982</c:v>
                </c:pt>
                <c:pt idx="12">
                  <c:v>1.4578913609506803</c:v>
                </c:pt>
                <c:pt idx="13">
                  <c:v>1.5044194029024176</c:v>
                </c:pt>
                <c:pt idx="14">
                  <c:v>1.552432369414275</c:v>
                </c:pt>
                <c:pt idx="15">
                  <c:v>1.6019776512823565</c:v>
                </c:pt>
                <c:pt idx="16">
                  <c:v>1.6531041517617928</c:v>
                </c:pt>
                <c:pt idx="17">
                  <c:v>1.7058623348362898</c:v>
                </c:pt>
                <c:pt idx="18">
                  <c:v>1.760304275028181</c:v>
                </c:pt>
                <c:pt idx="19">
                  <c:v>1.8164837087981465</c:v>
                </c:pt>
                <c:pt idx="20">
                  <c:v>1.8744560875853382</c:v>
                </c:pt>
                <c:pt idx="21">
                  <c:v>1.9342786325402572</c:v>
                </c:pt>
                <c:pt idx="22">
                  <c:v>1.99601039100441</c:v>
                </c:pt>
                <c:pt idx="23">
                  <c:v>2.0597122947924924</c:v>
                </c:pt>
                <c:pt idx="24">
                  <c:v>2.1254472203346269</c:v>
                </c:pt>
                <c:pt idx="25">
                  <c:v>2.1932800507380152</c:v>
                </c:pt>
                <c:pt idx="26">
                  <c:v>2.2632777398292667</c:v>
                </c:pt>
                <c:pt idx="27">
                  <c:v>2.3355093782406091</c:v>
                </c:pt>
                <c:pt idx="28">
                  <c:v>2.4100462616052201</c:v>
                </c:pt>
                <c:pt idx="29">
                  <c:v>2.4869619609289839</c:v>
                </c:pt>
                <c:pt idx="30">
                  <c:v>2.5663323952081352</c:v>
                </c:pt>
                <c:pt idx="31">
                  <c:v>2.6482359063644689</c:v>
                </c:pt>
                <c:pt idx="32">
                  <c:v>2.7327533365720766</c:v>
                </c:pt>
                <c:pt idx="33">
                  <c:v>2.819968108051937</c:v>
                </c:pt>
                <c:pt idx="34">
                  <c:v>2.9099663054131186</c:v>
                </c:pt>
                <c:pt idx="35">
                  <c:v>3.0028367606218751</c:v>
                </c:pt>
                <c:pt idx="36">
                  <c:v>3.0986711406824896</c:v>
                </c:pt>
                <c:pt idx="37">
                  <c:v>3.1975640381164228</c:v>
                </c:pt>
                <c:pt idx="38">
                  <c:v>3.2996130643290695</c:v>
                </c:pt>
                <c:pt idx="39">
                  <c:v>3.404918945956279</c:v>
                </c:pt>
                <c:pt idx="40">
                  <c:v>3.5135856242857333</c:v>
                </c:pt>
              </c:numCache>
            </c:numRef>
          </c:yVal>
          <c:smooth val="0"/>
          <c:extLst>
            <c:ext xmlns:c16="http://schemas.microsoft.com/office/drawing/2014/chart" uri="{C3380CC4-5D6E-409C-BE32-E72D297353CC}">
              <c16:uniqueId val="{00000000-9DB6-4B98-8673-68C38C1F8D0D}"/>
            </c:ext>
          </c:extLst>
        </c:ser>
        <c:dLbls>
          <c:showLegendKey val="0"/>
          <c:showVal val="0"/>
          <c:showCatName val="0"/>
          <c:showSerName val="0"/>
          <c:showPercent val="0"/>
          <c:showBubbleSize val="0"/>
        </c:dLbls>
        <c:axId val="2086937248"/>
        <c:axId val="2086946400"/>
      </c:scatterChart>
      <c:valAx>
        <c:axId val="2086937248"/>
        <c:scaling>
          <c:orientation val="minMax"/>
          <c:max val="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46400"/>
        <c:crosses val="autoZero"/>
        <c:crossBetween val="midCat"/>
      </c:valAx>
      <c:valAx>
        <c:axId val="208694640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869372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0:59.780"/>
    </inkml:context>
    <inkml:brush xml:id="br0">
      <inkml:brushProperty name="width" value="0.05" units="cm"/>
      <inkml:brushProperty name="height" value="0.05" units="cm"/>
    </inkml:brush>
  </inkml:definitions>
  <inkml:trace contextRef="#ctx0" brushRef="#br0">299 24 11530,'6'-9'476,"4"-5"1236,-6 14-849,-3 9-266,-2 18-414,-1-1 0,-2 0 1,-1 0-1,0 0 0,-2 0 0,-20 45 1,-78 139 84,100-201-252,-132 213 7,117-197-389,20-46-754,2 12 982,-2 0 1,1 0-1,-2-12 0,-2-10-150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8.984"/>
    </inkml:context>
    <inkml:brush xml:id="br0">
      <inkml:brushProperty name="width" value="0.05" units="cm"/>
      <inkml:brushProperty name="height" value="0.05" units="cm"/>
      <inkml:brushProperty name="color" value="#008C3A"/>
    </inkml:brush>
  </inkml:definitions>
  <inkml:trace contextRef="#ctx0" brushRef="#br0">71 85 18060,'-12'-5'936,"1"-1"-1200,-5 3-40,8-6-248,0-1-192,1-4 512,3-5-168,0 1-121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7.608"/>
    </inkml:context>
    <inkml:brush xml:id="br0">
      <inkml:brushProperty name="width" value="0.05" units="cm"/>
      <inkml:brushProperty name="height" value="0.05" units="cm"/>
    </inkml:brush>
  </inkml:definitions>
  <inkml:trace contextRef="#ctx0" brushRef="#br0">19 152 15123,'-2'-3'179,"0"0"0,0 0 0,0 0 0,0 0 0,0 0 0,1-1-1,0 1 1,-1-1 0,1 1 0,1-1 0,-2-5 0,2 7-102,0 0 0,0-1 0,1 1 0,-1 0 0,1 0 1,-1 0-1,1 0 0,0 0 0,-1 0 0,1 0 0,0 0 0,1 0 0,-1 0 1,0 0-1,0 1 0,1-1 0,-1 0 0,1 1 0,-1-1 0,4-1 0,5-5 177,1 1-1,1 1 1,-1-1-1,1 2 1,0 0-1,1 0 1,-1 1 0,17-3-1,-10 3-147,0 1-1,0 1 1,0 1-1,0 1 1,20 1 0,-34 0-92,0-1 0,0 1 0,0 0 0,0 1 0,-1-1 1,1 1-1,0 0 0,-1 0 0,1 0 0,-1 0 0,1 1 1,-1 0-1,7 6 0,-9-6-10,0-1 0,0 1 0,0 0 0,0-1 0,-1 1-1,1 0 1,-1 0 0,0 0 0,0 0 0,0 0 0,0 1 0,0-1 0,-1 0 0,0 0 0,1 0-1,-1 1 1,0-1 0,0 0 0,-1 0 0,1 1 0,-1-1 0,0 0 0,-1 4 0,-5 11 38,-2 0-1,1 0 1,-2-1 0,-1 0 0,0-1 0,-19 22 0,0 0 90,30-37-126,-17 26 80,16-26-81,1 0 0,-1-1 0,1 1 0,0 0 0,-1-1 0,1 1 0,0 0 0,-1 0 1,1-1-1,0 1 0,0 0 0,0 0 0,-1-1 0,1 1 0,0 0 0,0 0 0,0 0 0,0-1 0,1 1 1,-1 0-1,0 0 0,0-1 0,0 1 0,1 0 0,-1 0 0,0-1 0,1 1 0,-1 0 0,0-1 0,1 1 0,-1 0 1,1-1-1,-1 1 0,1-1 0,1 2 0,0-1 7,1-1-1,0 1 1,0 0 0,0-1 0,0 0-1,0 0 1,0 0 0,0 0 0,0 0-1,5-2 1,34-9 14,-34 8-28,15-4-6,68-18-49,-79 23 39,0 0 0,0 1 1,0 0-1,0 0 0,20 3 0,-29-2 15,0 1-1,0-1 1,0 0-1,0 1 1,0 0-1,0 0 1,-1 0 0,1 0-1,0 0 1,0 0-1,-1 1 1,1-1-1,-1 1 1,1 0-1,-1 0 1,0 0 0,0 0-1,0 0 1,0 0-1,0 1 1,0-1-1,0 1 1,-1-1-1,1 1 1,-1 0-1,0-1 1,0 1 0,0 0-1,0 0 1,0 0-1,-1 0 1,1 0-1,-1 0 1,0 0-1,0 0 1,0 0 0,0 0-1,-2 5 1,0 4 7,0-1 0,-1 1 0,-1-1 0,0 1 0,-1-1 0,0 0 0,-1-1 0,-8 14 0,-7 6 78,-2-1 0,-32 34 0,40-49-71,0 0-1,0-1 0,-1-1 1,-1-1-1,-32 18 1,25-21 34,5-12-10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3:25.511"/>
    </inkml:context>
    <inkml:brush xml:id="br0">
      <inkml:brushProperty name="width" value="0.05" units="cm"/>
      <inkml:brushProperty name="height" value="0.05" units="cm"/>
    </inkml:brush>
  </inkml:definitions>
  <inkml:trace contextRef="#ctx0" brushRef="#br0">621 821 5145,'-1'-1'104,"-1"-1"1,1 1-1,0 0 1,0-1-1,0 1 0,-1 0 1,1 0-1,-1 0 0,1 0 1,-1 0-1,1 0 0,-1 1 1,1-1-1,-1 1 0,0-1 1,1 1-1,-1-1 1,0 1-1,0 0 0,1 0 1,-3 0-1,1 0 5,0 1-1,0-1 1,0 1-1,0 0 1,0 0-1,0 1 1,0-1-1,0 0 1,1 1-1,-1 0 1,-2 2-1,-5 4 96,1 1 0,0 1 0,0 0-1,-11 16 1,8-6-88,0-1-1,2 2 1,-15 36-1,-15 70 24,37-117-130,-50 196 384,-36 290 0,21 220 630,-51 1808-407,93-1496-401,-8 1013 655,124-313-3,106-8-518,-42-790-266,-23-477-25,-85-332-26,98 186-1,-112-250-19,3-2 0,2-2 0,48 54 0,-53-72-15,1-2 0,1-1 0,2-2-1,1-1 1,42 24 0,-59-42-5,0-1 1,0 0-1,2-2 0,-1 0 0,1-2 1,0 0-1,0-1 0,0-2 0,1 0 0,-1-1 1,1-1-1,0-2 0,-1 0 0,42-8 0,-22 0-8,0-3-1,-1-1 1,-1-2 0,0-2-1,-1-1 1,71-47-1,-46 23 3,-2-3-1,-2-2 0,-2-3 1,-3-3-1,93-112 0,-76 66-34,99-182 0,18-130-27,92-455-34,103-691 145,-95-26-46,-92-172-402,-88-6-267,-105 1685 644,38-951-362,-67 2 185,8 847 156,-7 0 0,-8 2 1,-57-176-1,55 243 12,-6 3 0,-4 1 0,-5 2 0,-4 2-1,-124-176 1,94 171 34,-139-138-1,147 173 113,-3 3 0,-129-86 0,78 74 162,-193-87 0,-153-26-36,361 149-361,-98-34-138,144 56 166,-75-14 0,40 24-75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3:26.595"/>
    </inkml:context>
    <inkml:brush xml:id="br0">
      <inkml:brushProperty name="width" value="0.05" units="cm"/>
      <inkml:brushProperty name="height" value="0.05" units="cm"/>
    </inkml:brush>
  </inkml:definitions>
  <inkml:trace contextRef="#ctx0" brushRef="#br0">849 82 7754,'-20'-15'373,"-2"0"12,-23-13 0,37 24-314,1 0-1,-1 1 1,0 0 0,1 1-1,-1 0 1,-1 0-1,-11-1 1,16 2-6,0 1 1,0 0-1,0 1 1,0-1-1,0 1 0,0 0 1,0 0-1,0 0 1,1 0-1,-1 1 1,0-1-1,1 1 0,-5 3 1,2-1-10,0 1 0,1 0 0,-1 0 0,1 0 0,1 0 0,-9 12 0,0 6 10,0 0 0,2 1 0,-10 29 0,17-42-14,-92 293 204,22 8-263,66-279 9,-154 752-129,49 11-5,45 894 324,106-692 94,95-10-23,53-175-152,41-15 24,-114-441 143,178 383-1,-250-651-204,4-2 0,4-2 0,4-2 0,3-3 0,128 141-1,-156-194-62,0 0 0,2-2 0,0-2 0,2 0 0,0-2 0,2-2 0,48 21 0,-58-30-11,0-2-1,0-1 0,0-1 1,1-1-1,0-1 1,0-1-1,0-2 0,0 0 1,1-1-1,-1-2 0,0-1 1,32-7-1,-23 1 2,0-2 0,-1-1 0,-1-2 0,60-34 0,-37 12 11,89-73-1,-84 55 5,-3-3 0,-2-2 0,76-105 0,108-220 50,-111 141-27,-10-5 1,119-369 0,30-266-49,-62-17-42,-65-176-19,-124 775 74,-35-481 1,-23 399-18,-16 2 1,-119-416-1,10 258-44,-54 18-135,174 432 82,-100-142 0,102 171 92,-3 3-1,-1 2 1,-61-51-1,-64-27-45,154 119 57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3:33.548"/>
    </inkml:context>
    <inkml:brush xml:id="br0">
      <inkml:brushProperty name="width" value="0.05" units="cm"/>
      <inkml:brushProperty name="height" value="0.05" units="cm"/>
    </inkml:brush>
  </inkml:definitions>
  <inkml:trace contextRef="#ctx0" brushRef="#br0">8491 525 8602,'-8'-6'174,"-7"-7"337,-1 1 0,-33-19 0,42 28-448,0 0-1,0 0 1,0 1-1,-1 0 1,1 0-1,-1 0 1,1 1-1,-1 1 1,0-1-1,-15 2 1,-186 22 20,193-22-58,-297 23 860,223-12-497,-128 32 1,-474 164-307,406-117-202,-128 57-76,-25 28 67,-11-33 104,235-88 48,-255 71 144,6 23 129,-550 286 119,684-241-403,15 23 3,41-14-15,26-17 3,-15 11 15,-58 42 112,202-154-38,4 6 1,4 4-1,4 5 1,-126 153-1,130-118 15,-85 149 0,133-192-15,-52 119 0,84-156-69,2 0 0,3 1 1,-19 106-1,23-56 12,5 0 0,4 1 1,6-1-1,17 139 0,-14-208-9,2 0 0,2 0-1,21 59 1,-22-79-21,1 0 0,0 0 0,1 0 0,1-1 0,0-1 0,2 0-1,0 0 1,0-1 0,19 15 0,-13-13-8,1-2-1,0 0 1,1-1 0,1-2-1,0 0 1,1-1 0,0 0-1,0-2 1,24 5 0,-14-6-20,0-2 0,0-1 1,0-2-1,1-1 0,59-6 1,-29-3-35,-2-3 1,73-23-1,111-49-77,-107 29 86,219-120 1,-120 34 119,29-15 91,11 18-55,521-190-15,530-207-513,-1150 466 404,82-29 17,242-98-4,-396 144-12,-1-4 1,149-106 0,164-172 30,-128 95 45,-17-1 36,4-4-27,-196 181-53,110-89-9,-136 103 40,66-74-1,-74 74-11,3 1-1,1 2 1,3 3 0,85-52-1,126-88 9,-188 121-21,88-89 0,111-159 352,-230 249-280,-4-2 1,-2-1-1,48-105 0,-64 112-41,-2-1 1,20-80-1,-36 109-7,-1 0 0,-1 0-1,-1-1 1,-2 1 0,-1-1 0,-1 1 0,-6-38-1,-8-4 21,-3 1-1,-2 0 0,-58-124 1,70 176-53,-1 0 0,-1 0 0,0 1 0,-1 0 0,-21-23 0,24 31-6,-1 0 1,1 1-1,-1 0 0,-1 1 1,1 0-1,-1 0 0,0 1 1,0 0-1,-1 1 0,1 0 1,-13-3-1,0 3-24,-1 1 0,1 0-1,-1 2 1,1 1 0,-1 1 0,1 1 0,-1 0-1,-36 11 1,-17 8-158,-86 36 1,122-41 166,-89 30-96,10-11-48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5:57.074"/>
    </inkml:context>
    <inkml:brush xml:id="br0">
      <inkml:brushProperty name="width" value="0.05" units="cm"/>
      <inkml:brushProperty name="height" value="0.05" units="cm"/>
    </inkml:brush>
  </inkml:definitions>
  <inkml:trace contextRef="#ctx0" brushRef="#br0">0 158 13211,'40'-8'396,"0"1"1,55-2-1,84 6-475,-35 2 216,318-44 62,-149 10-148,223 7-5,1 23-44,-349 5 4,528-2-3,962-12 110,-626 18 16,-711 15-114,878 37 78,575-74-19,-1323 6-51,-363 16-12,-1 4 1,145 30-1,-43 12-333,-83-18 133,-79-21 81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14.579"/>
    </inkml:context>
    <inkml:brush xml:id="br0">
      <inkml:brushProperty name="width" value="0.05" units="cm"/>
      <inkml:brushProperty name="height" value="0.05" units="cm"/>
    </inkml:brush>
  </inkml:definitions>
  <inkml:trace contextRef="#ctx0" brushRef="#br0">1 74 9970,'44'-1'150,"0"-1"0,0-3 0,-1-1 1,56-16-1,-50 10-164,1 2 1,93-5 0,-44 19 407,158 25 1,-26 0 252,401-7 132,-331-17-698,241 14 78,411 6 552,-477-27-570,973-10-69,-210 35 542,-408 37-170,360 22-592,-176-76 215,-1-55 168,-101 2-126,-210 11 46,-358 16 359,-328 19-472,55-3 726,87 6 0,-150 0-62,-7-2 503,-6 0-625,-4-3-219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27.564"/>
    </inkml:context>
    <inkml:brush xml:id="br0">
      <inkml:brushProperty name="width" value="0.05" units="cm"/>
      <inkml:brushProperty name="height" value="0.05" units="cm"/>
    </inkml:brush>
  </inkml:definitions>
  <inkml:trace contextRef="#ctx0" brushRef="#br0">6463 0 12675,'-70'33'2552,"36"-18"-2309,0 2 0,-46 29-1,-58 66 287,5-4-293,110-92-183,0-2 0,-1 0 0,0-1 0,-34 12 0,-15 1 74,2 3-1,1 3 1,2 3 0,1 3-1,-78 59 1,-113 94-8,-16-24-19,253-156-100,-258 138-6,12 21 4,20 3 30,181-132-18,-133 59 0,-172 27 27,-10-35 127,-22 13-44,362-91-109,-1 2 0,2 2-1,-48 28 1,-104 84-16,142-95 6,-2-2 0,-61 29 1,-118 42 20,94-44-8,-253 101 4,307-127-23,3 3 0,-117 73-1,30-10-32,-49 30-93,189-110 131,1 1 0,1 1 1,1 1-1,1 1 0,1 1 1,-20 29-1,-101 177 18,97-151-41,37-65 15,1 0 0,0 1 0,0 0 1,2 0-1,0 1 0,1-1 0,1 1 0,0 0 0,2 1 0,-1-1 0,2 1 0,1-1 0,0 0 0,1 1 0,1-1 0,5 23 1,-2-18-11,2-1 1,1 0-1,0-1 1,2 1 0,0-2-1,1 1 1,1-2-1,1 1 1,1-2 0,0 0-1,1 0 1,1-2-1,0 0 1,1 0 0,1-2-1,0 0 1,1-1-1,0-1 1,1-1 0,0 0-1,1-2 1,32 10-1,3-5 9,1-2 0,-1-2-1,1-3 1,1-3 0,61-4-1,8-7-10,151-31 0,-103 3 4,177-61 0,79-78 12,-318 124-4,-34 15 9,55-24 11,206-64-1,-62 54 37,61-17 13,-256 61-67,-2-3 0,81-42 0,-26 1-18,147-71-23,11 22 41,-136 70 4,85-30 6,-184 56 10,-1-2-1,57-34 0,-3-11-2,-2-4-1,-4-5 0,158-154 1,-158 122-46,99-136 0,74-138 78,-209 284-19,-3 5 20,-4-3 1,-4-3-1,58-140 0,-101 199 47,-1-1-1,16-83 0,-27 101-35,-1 0 0,-1-1-1,-1 0 1,-1 1 0,-2-1-1,-6-35 1,7 56-12,0-1 0,-1 1 0,1 0 0,-2 0 0,1 0-1,-1 0 1,1 0 0,-2 0 0,1 1 0,-1-1 0,1 1 0,-1 0 0,-1 0 0,1 1 0,-1-1 0,0 1-1,0 0 1,0 0 0,-1 0 0,1 1 0,-1 0 0,0 0 0,0 0 0,0 1 0,0 0 0,0 0 0,-10-1 0,-16-2-158,1 2 1,-51 1 0,3 0 50,9-5-51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4.229"/>
    </inkml:context>
    <inkml:brush xml:id="br0">
      <inkml:brushProperty name="width" value="0.05" units="cm"/>
      <inkml:brushProperty name="height" value="0.05" units="cm"/>
    </inkml:brush>
  </inkml:definitions>
  <inkml:trace contextRef="#ctx0" brushRef="#br0">140 1 17212,'0'53'921,"17"396"2022,7-296-2573,-10-73-241,-15-73-93,-2-7-67,-9-12-174,-15-24-356,26 35 531,-134-179-1787,133 178 1860,0 0 1,1 0 0,-1 0 0,1 0 0,0-1-1,-1 1 1,1 0 0,0-1 0,-1-4-1,2 6-11,0-1 0,0 1-1,0 0 1,0-1-1,0 1 1,1 0-1,-1 0 1,0-1 0,1 1-1,-1 0 1,1 0-1,-1 0 1,1 0-1,-1 0 1,1 0 0,0-1-1,0 1 1,-1 1-1,1-1 1,0 0-1,2-2 1,29-21-387,1 0 0,1 2 0,68-33 0,-63 35 213,21-10-191,-3 2-123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4.613"/>
    </inkml:context>
    <inkml:brush xml:id="br0">
      <inkml:brushProperty name="width" value="0.05" units="cm"/>
      <inkml:brushProperty name="height" value="0.05" units="cm"/>
    </inkml:brush>
  </inkml:definitions>
  <inkml:trace contextRef="#ctx0" brushRef="#br0">170 87 15251,'-25'23'1909,"1"0"0,-37 49 0,54-63-1691,0 2 1,0-1-1,1 1 1,0 0-1,1 1 1,1-1-1,0 1 1,0 0-1,1 0 1,-2 21-1,4-30-192,1-1 0,0 1 0,-1-1 0,1 1 0,1-1 0,-1 0 0,0 1 0,1-1 0,-1 1 0,1-1 0,-1 0 0,1 1 0,0-1 0,0 0 0,0 1 0,1-1 0,-1 0 0,0 0 0,1 0 0,0 0 0,-1-1 0,1 1 0,0 0 0,2 1 0,-1-1-11,0-1 1,0 0-1,0-1 0,0 1 0,0 0 1,0-1-1,0 1 0,0-1 0,0 0 0,0 0 1,0 0-1,1-1 0,-1 1 0,0-1 1,0 0-1,0 1 0,0-2 0,-1 1 1,6-2-1,6-4 5,0-1 1,0-1 0,-1 0-1,0-1 1,0 0 0,-1-1-1,-1-1 1,12-13 0,-3 1 9,-1-2-1,-1 0 1,17-36 0,-26 45 6,0 0-1,-2 0 0,0-1 1,-1-1-1,7-35 0,-13 36-7,-1 18-27,1-1 0,0 1 1,0 0-1,0 0 1,0-1-1,0 1 1,0 0-1,0 0 0,0 0 1,-1 0-1,1-1 1,0 1-1,0 0 1,0 0-1,0 0 0,-1 0 1,1-1-1,0 1 1,0 0-1,0 0 1,0 0-1,-1 0 0,1 0 1,0 0-1,0 0 1,-1 0-1,1 0 1,0 0-1,0 0 0,0 0 1,-1 0-1,1 0 1,0 0-1,0 0 1,-1 0-1,0 1 1,-1-1 1,1 1 0,0 0-1,0 0 1,0 0-1,0 1 1,0-1-1,0 0 1,0 0-1,0 0 1,0 1-1,1-1 1,-1 0-1,0 1 1,1-1-1,-1 3 1,-2 4-183,1-1 0,0 1 1,1 0-1,0 0 0,0 0 1,0 14-1,1-21 177,0-1 0,0 0-1,0 1 1,0-1 0,0 1-1,0-1 1,0 1 0,0-1 0,0 0-1,0 1 1,0-1 0,0 1-1,0-1 1,0 0 0,1 1 0,-1-1-1,0 1 1,0-1 0,0 0 0,0 1-1,1-1 1,-1 0 0,0 1-1,0-1 1,1 0 0,-1 1 0,0-1-1,1 0 1,-1 0 0,0 1-1,1-1 1,-1 0 0,1 0 0,-1 0-1,0 1 1,1-1 0,-1 0 0,1 0-1,-1 0 1,0 0 0,1 0-1,-1 0 1,1 0 0,-1 0 0,0 0-1,1 0 1,0 0 0,1-1-28,0 0 1,0-1 0,0 1 0,0-1 0,0 1-1,0-1 1,0 0 0,2-2 0,17-22-285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5.050"/>
    </inkml:context>
    <inkml:brush xml:id="br0">
      <inkml:brushProperty name="width" value="0.05" units="cm"/>
      <inkml:brushProperty name="height" value="0.05" units="cm"/>
    </inkml:brush>
  </inkml:definitions>
  <inkml:trace contextRef="#ctx0" brushRef="#br0">169 0 16956,'-6'56'1259,"-2"50"-187,9-93-913,-1-1 0,2 1 0,-1 0 0,2-1 0,0 0 0,6 17 0,1-6 50,2-1 0,1 0 0,0-1 0,33 38 0,-25-32-140,30 47-1,-41-48-40,-11-17 16,1-8-42,-1-1 1,1 0-1,-1 0 0,1 0 0,-1 0 0,1 0 0,-1 1 0,1-1 0,-1 0 1,1 0-1,-1 0 0,1 0 0,-1-1 0,1 1 0,-1 0 0,1 0 0,0 0 0,-1 0 1,1 0-1,-1 0 0,1-1 0,-1 1 0,1 0 0,-1-1 0,-17-9 36,1-1 0,0-1 0,-21-19-1,9 7-10,-177-135 285,205 158-296,0 0 0,0 1 1,0-1-1,1 0 0,-1 1 1,0-1-1,0 0 0,1 0 1,-1 0-1,0 1 1,1-1-1,-1 0 0,1 0 1,-1-2-1,1 3-10,0 0-1,0-1 1,0 1 0,0 0-1,0-1 1,0 1 0,0 0 0,0-1-1,1 1 1,-1 0 0,0-1 0,0 1-1,0 0 1,0-1 0,1 1-1,-1 0 1,0 0 0,0-1 0,1 1-1,-1 0 1,0 0 0,1 0-1,-1 0 1,0-1 0,0 1 0,1 0-1,-1 0 1,0 0 0,1 0 0,35-5 168,-25 4-150,195-27-659,-144 15 519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9.543"/>
    </inkml:context>
    <inkml:brush xml:id="br0">
      <inkml:brushProperty name="width" value="0.05" units="cm"/>
      <inkml:brushProperty name="height" value="0.05" units="cm"/>
      <inkml:brushProperty name="color" value="#008C3A"/>
    </inkml:brush>
  </inkml:definitions>
  <inkml:trace contextRef="#ctx0" brushRef="#br0">18 0 13363,'-1'1'65,"0"-1"1,0 0-1,0 1 0,0-1 0,0 1 1,0 0-1,0-1 0,1 1 1,-1 0-1,0-1 0,0 1 1,1 0-1,-1 0 0,0 0 1,1 0-1,-1-1 0,0 1 1,1 0-1,0 0 0,-1 0 1,1 0-1,-1 0 0,1 1 1,0-1-1,0 0 0,0 2 1,1 34 353,0-33-295,8 53 434,30 103 1,33 53-232,-65-196-321,42 109 72,-40-108-135,0-1 1,1 1 0,1-1-1,21 25 1,-31-41 15,0 1 1,0-1-1,1 0 1,-1 0-1,0 0 1,0 1-1,1-1 1,-1-1-1,0 1 1,1 0-1,-1 0 1,1 0-1,-1-1 0,1 1 1,0-1-1,-1 1 1,1-1-1,2 1 1,-3-2 19,0 1 0,0-1 0,0 1 0,0-1 0,0 1 0,0-1-1,0 0 1,0 1 0,-1-1 0,1 0 0,0 0 0,0 1 0,-1-1 0,1 0 0,-1 0 0,1 0 0,-1 0 0,1 0 0,-1 0 0,1 0 0,-1 0 0,0 0-1,1 0 1,-1 0 0,0 0 0,0 0 0,0 0 0,0 0 0,0-2 0,2-23-290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5.887"/>
    </inkml:context>
    <inkml:brush xml:id="br0">
      <inkml:brushProperty name="width" value="0.05" units="cm"/>
      <inkml:brushProperty name="height" value="0.05" units="cm"/>
    </inkml:brush>
  </inkml:definitions>
  <inkml:trace contextRef="#ctx0" brushRef="#br0">132 64 13003,'1'-2'198,"-1"1"-1,0-1 1,0 0 0,0 0 0,0 1 0,0-1 0,0 0 0,-1 1 0,1-1-1,0 1 1,-1-1 0,0 0 0,1 1 0,-1-1 0,0 1 0,0-1-1,0 1 1,-2-3 0,2 3-81,0 1 0,0-1-1,0 1 1,0-1 0,0 1 0,0 0-1,0-1 1,0 1 0,0 0 0,0 0 0,-1 0-1,1 0 1,0 0 0,0 0 0,0 0-1,0 0 1,-1 0 0,1 0 0,0 1-1,0-1 1,0 0 0,0 1 0,0-1 0,0 1-1,0-1 1,0 1 0,0 0 0,-1 1-1,-4 2 50,0 1-1,0 0 0,1 0 1,0 0-1,0 1 1,0 0-1,1 0 0,0 0 1,0 1-1,0 0 0,-2 7 1,-1 2-19,1 0 1,1 1-1,-6 28 0,11-42-105,-1 1 0,1 0-1,-1 0 1,1 0 0,0 0-1,0 0 1,1 0 0,-1 0-1,2 5 1,-1-8-26,-1 0 0,1 0 1,-1 0-1,1-1 0,-1 1 1,1 0-1,-1 0 0,1 0 0,0-1 1,0 1-1,-1 0 0,1-1 1,0 1-1,0-1 0,0 1 0,0-1 1,0 1-1,0-1 0,0 1 1,0-1-1,0 0 0,-1 0 0,2 0 1,-1 1-1,0-1 0,0 0 1,0 0-1,0 0 0,0 0 0,0-1 1,0 1-1,0 0 0,0 0 1,0-1-1,-1 1 0,1 0 1,0-1-1,0 1 0,2-2 0,7-3 72,0 0 0,0-1 0,0 0 0,0-1 0,-1 0 0,0 0 0,0-1 0,8-11 0,57-74 454,-10-1-278,-64 94-264,0 0 0,0 0 0,0 0-1,0 0 1,0 0 0,0 0 0,0 0 0,0 0 0,0 0 0,0 0-1,0 0 1,0 1 0,0-1 0,0 0 0,0 0 0,0 0-1,0 0 1,0 0 0,0 0 0,0 0 0,0 0 0,0 0-1,0 0 1,0 0 0,0 0 0,0 0 0,0 0 0,0 0 0,0 0-1,1 0 1,-1 0 0,0 0 0,0 0 0,0 0 0,0 0-1,0 0 1,0 1 0,0-1 0,0 0 0,0 0 0,0 0-1,0 0 1,0 0 0,0 0 0,0 0 0,0 0 0,0 0-1,1 0 1,-1 0 0,0-1 0,0 1 0,0 0 0,0 0 0,0 0-1,0 0 1,0 0 0,0 0 0,0 0 0,0 0 0,0 0-1,0 0 1,0 0 0,0 0 0,0 0 0,0 0 0,0 0-1,1 9-11,-2 12-14,-4 7-59,-1 44 0,6-64-52,0-1 1,0 1 0,1 0 0,0 0 0,0 0 0,1 0 0,0 0 0,0-1 0,1 1 0,5 10 0,-6-16 134,0 0 0,-1 0 0,1 0 0,0-1 0,0 1 0,0-1 0,0 1 0,0-1 0,0 0 0,0 0 0,0 0 0,1 0 0,-1 0 0,0 0 0,1-1 0,-1 1 0,0-1 0,1 1 0,-1-1 1,1 0-1,-1 0 0,1 0 0,-1 0 0,0-1 0,1 1 0,-1-1 0,1 1 0,-1-1 0,0 0 0,0 0 0,1 0 0,-1 0 0,4-3 0,29-25-286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6.277"/>
    </inkml:context>
    <inkml:brush xml:id="br0">
      <inkml:brushProperty name="width" value="0.05" units="cm"/>
      <inkml:brushProperty name="height" value="0.05" units="cm"/>
    </inkml:brush>
  </inkml:definitions>
  <inkml:trace contextRef="#ctx0" brushRef="#br0">0 0 17476,'7'130'5185,"-6"-126"-5148,21 245 1532,-16-207-1482,2-1-1,2 0 1,28 75-1,-38-115-86,15 29-364,-14-29 247,0 1 0,0 0 0,0-1-1,1 1 1,-1-1 0,0 1 0,1-1 0,-1 1 0,1-1-1,0 0 1,-1 0 0,1 0 0,3 2 0,-4-3 91,-1 0 1,1 0 0,0 0-1,-1-1 1,1 1 0,0 0-1,-1 0 1,1 0-1,0-1 1,-1 1 0,1 0-1,-1 0 1,1-1 0,-1 1-1,1-1 1,0 1-1,-1-1 1,0 1 0,1 0-1,-1-1 1,1 0-1,-1 1 1,1-1 0,-1 1-1,0-1 1,0 1 0,1-1-1,-1 0 1,0 1-1,0-1 1,1 0 0,2-20-527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6.677"/>
    </inkml:context>
    <inkml:brush xml:id="br0">
      <inkml:brushProperty name="width" value="0.05" units="cm"/>
      <inkml:brushProperty name="height" value="0.05" units="cm"/>
    </inkml:brush>
  </inkml:definitions>
  <inkml:trace contextRef="#ctx0" brushRef="#br0">6 1 15779,'2'4'224,"-2"-1"0,1 1 0,0 0 0,-1 0-1,0 0 1,0 0 0,0 0 0,0 0-1,-1-1 1,1 1 0,-1 0 0,-1 4 0,-3 18 902,4 26-685,2-1 0,2 1 1,2-1-1,3 0 0,2 0 0,2-1 1,32 84-1,-39-119-496,2-1 1,-1 0-1,2 0 0,0 0 1,14 18-1,-21-31 51,0 0-1,-1 0 1,1 0 0,0 0 0,0 0 0,0 0-1,0 0 1,0-1 0,0 1 0,0 0-1,0 0 1,0-1 0,1 1 0,-1-1-1,0 1 1,0-1 0,0 0 0,1 1-1,-1-1 1,0 0 0,0 0 0,1 0 0,-1 0-1,0 0 1,1 0 0,-1 0 0,0 0-1,0-1 1,1 1 0,-1 0 0,0-1-1,0 1 1,0-1 0,0 1 0,2-2-1,2-2 15,-1 0 0,0 0 0,0 0 0,0-1 0,-1 1 0,6-9 0,14-26-99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097"/>
    </inkml:context>
    <inkml:brush xml:id="br0">
      <inkml:brushProperty name="width" value="0.05" units="cm"/>
      <inkml:brushProperty name="height" value="0.05" units="cm"/>
    </inkml:brush>
  </inkml:definitions>
  <inkml:trace contextRef="#ctx0" brushRef="#br0">27 113 17644,'-7'15'1125,"-8"32"0,14-43-1012,0 0-1,0 1 0,0-1 1,1 0-1,0 0 1,-1 0-1,1 1 1,1-1-1,-1 0 1,1 0-1,0 0 1,0 1-1,1 3 1,-1-7-65,-1 0 0,1 0 0,0 0 0,-1 0 0,1 0 0,0 0 1,0 0-1,0 0 0,0 0 0,0 0 0,0-1 0,0 1 0,0 0 1,0-1-1,0 1 0,0-1 0,0 1 0,0-1 0,0 1 0,3-1 1,-1 1 11,0-1 0,0 0 0,-1 0 0,1 0 0,0-1 0,0 1 0,0-1 0,5-1 0,1-2 45,1 0-1,0 0 1,-1-1-1,9-7 0,8-7-2,-1-2 0,-2-1 0,29-33 0,-26 26-82,30-47 0,-66 95-22,1 0-1,1 1 0,1 0 0,-6 24 1,3-2 28,-4 45 0,12-63-12,1 1 1,0-1-1,2 1 0,1 0 1,1-1-1,1 0 0,1 0 1,1 0-1,2 0 1,0-1-1,1 0 0,1-1 1,1 0-1,1-1 0,26 35 1,-11-24-20,-19-23 11,0 0 1,-1 0-1,0 1 0,0 0 1,-1 0-1,0 0 1,8 22-1,-13-31-2,-1 1 1,0-1-1,1 1 0,-1-1 0,0 1 1,0-1-1,0 1 0,0-1 0,0 1 1,0-1-1,0 1 0,-1-1 0,1 1 1,0-1-1,-1 1 0,0-1 0,1 0 1,-1 1-1,0-1 0,1 0 0,-1 1 0,0-1 1,0 0-1,0 0 0,0 0 0,0 0 1,0 0-1,-1 0 0,1 0 0,0 0 1,-1 0-1,1 0 0,0-1 0,-1 1 1,1-1-1,-1 1 0,1-1 0,0 1 1,-3-1-1,-3 1 33,1 0 0,0 0 1,0-1-1,0 0 0,-1 0 1,1-1-1,0 0 0,-10-2 1,7 0-20,0 0 1,0-1-1,1 0 1,-1 0-1,1-1 1,0 0 0,0 0-1,0-1 1,1 0-1,0 0 1,0-1-1,1 0 1,-1 0 0,2-1-1,-1 1 1,1-1-1,0-1 1,1 1-1,-1-1 1,-4-14-1,6 12-145,0-1-1,0 1 0,1-1 0,1 1 0,0-1 1,0 0-1,1 0 0,0 1 0,1-1 0,1 0 0,0 1 1,0-1-1,1 1 0,1 0 0,0 0 0,8-17 1,16-16-286,6 0-117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517"/>
    </inkml:context>
    <inkml:brush xml:id="br0">
      <inkml:brushProperty name="width" value="0.05" units="cm"/>
      <inkml:brushProperty name="height" value="0.05" units="cm"/>
    </inkml:brush>
  </inkml:definitions>
  <inkml:trace contextRef="#ctx0" brushRef="#br0">114 3 16924,'-10'-3'1856,"-4"6"-1288,-5 7-216,0 3 1185,4 6-849,-1 2-168,4 3-184,4 2-80,9-1-120,9-3-144,12-6-432,6-3-384,15-10 664,5-4-80,9-11-120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7.891"/>
    </inkml:context>
    <inkml:brush xml:id="br0">
      <inkml:brushProperty name="width" value="0.05" units="cm"/>
      <inkml:brushProperty name="height" value="0.05" units="cm"/>
    </inkml:brush>
  </inkml:definitions>
  <inkml:trace contextRef="#ctx0" brushRef="#br0">59 196 16780,'-15'21'1413,"7"-10"-893,1-1 0,1 1 0,-1 0 0,-6 18-1,12-29-475,1 1 0,0-1 0,0 1 0,-1-1 0,1 1 0,0 0 0,0-1 0,0 1 0,0-1 0,0 1 0,0-1-1,0 1 1,0 0 0,0-1 0,0 1 0,0-1 0,0 1 0,0 0 0,0-1 0,1 1 0,-1-1 0,0 1 0,0-1 0,1 1-1,-1-1 1,0 1 0,1-1 0,0 1 0,-1 0 1,1-1 0,0 1 0,0-1 0,0 0 0,0 0 0,0 0-1,0 1 1,0-1 0,0 0 0,0 0 0,0 0 0,0 0 0,0-1 0,0 1 0,1 0 0,37-14 399,150-92-96,-114 61-293,-71 43-55,2-2 3,0 1-1,1-1 1,-1 1 0,12-3 0,-17 6-2,0-1-1,-1 1 1,1 0 0,0 0 0,-1 0 0,1 0 0,0 0-1,0 0 1,-1 0 0,1 0 0,0 0 0,-1 0-1,1 1 1,0-1 0,-1 0 0,1 0 0,0 1-1,-1-1 1,1 0 0,-1 1 0,1-1 0,0 1-1,0 0 2,-1 0-1,1 0 1,-1 0-1,1 1 1,-1-1-1,0 0 1,1 0-1,-1 0 1,0 1 0,0-1-1,0 0 1,0 0-1,0 0 1,0 1-1,0-1 1,0 0-1,-1 0 1,1 2-1,-4 11 43,2-8-1,0 0 0,1 0 0,0 0 1,0 0-1,0 12 0,1-17-35,0-1-1,1 1 1,-1 0-1,0 0 1,0-1-1,0 1 1,1 0-1,-1-1 1,0 1-1,1 0 1,-1-1-1,0 1 1,1 0-1,-1-1 1,1 1-1,-1-1 1,1 1-1,-1-1 1,1 1-1,0-1 1,0 2-1,1-2 3,-1 0 0,1 1 0,0-1 0,-1 0 0,1 0 0,-1 0 0,1 0 0,-1 0 0,1 0 0,-1 0 0,1-1 0,-1 1 0,1 0 0,-1-1 0,2 0 0,10-4-45,0-1 0,-1-1 0,0 1 0,-1-2 0,14-10-1,54-50-1311,-62 53 881,70-72-4715,-84 85 3161,-4 8 1170,-3 1 295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8.357"/>
    </inkml:context>
    <inkml:brush xml:id="br0">
      <inkml:brushProperty name="width" value="0.05" units="cm"/>
      <inkml:brushProperty name="height" value="0.05" units="cm"/>
    </inkml:brush>
  </inkml:definitions>
  <inkml:trace contextRef="#ctx0" brushRef="#br0">0 0 14083,'2'1'176,"-1"-1"0,1 1 0,-1 0 0,1 0 0,-1 0 1,1 0-1,-1 0 0,0 0 0,0 0 0,1 0 0,-1 0 0,0 1 0,0-1 0,0 0 0,0 1 1,-1-1-1,1 1 0,0-1 0,0 1 0,-1-1 0,1 1 0,0 2 0,8 44 1620,-8-39-1259,24 198 3732,13 76-2836,-36-261-1356,-2-18 14,-2-15-28,-2-31-124,3 0 0,1 0 0,2-1 0,8-45 0,11-31-527,-17 102 410,2-1 0,0 1 0,0 0 0,14-23 0,-18 36 119,1 1 1,0-1-1,0 1 1,0 0-1,0 0 0,0 0 1,1 0-1,-1 0 1,1 1-1,0-1 0,0 1 1,0 0-1,0 0 1,6-1-1,-8 2 39,0 0 0,1 1 0,-1-1 1,0 1-1,0 0 0,0 0 0,1-1 0,-1 1 0,0 1 0,0-1 0,0 0 1,1 1-1,-1-1 0,0 1 0,0-1 0,0 1 0,0 0 0,0 0 0,0 0 1,0 0-1,0 0 0,0 1 0,-1-1 0,1 0 0,0 1 0,-1 0 0,1-1 1,-1 1-1,0 0 0,2 2 0,-2-2 23,0-1 0,-1 1 0,1 0 0,-1 0-1,1 0 1,-1-1 0,0 1 0,0 0 0,1 0 0,-1 0 0,-1 0 0,1 0 0,0 0 0,0 0-1,-1-1 1,1 1 0,-1 0 0,1 0 0,-1 0 0,0-1 0,0 1 0,0 0 0,0-1 0,0 1 0,-1 1-1,-5 5 94,1-1-1,-1 1 1,-11 9-1,-1-2 329,-36 25 0,47-35-304,1-1 1,-1 0-1,0 0 1,0 0 0,-1-1-1,1-1 1,-1 1-1,-11 1 1,19-4-127,1 0 0,0 0-1,-1 0 1,1 0 0,-1 1 0,1-1 0,-1 0 0,1 0 0,-1 0 0,1 0 0,0 0 0,-1 0-1,1 0 1,-1 0 0,1 0 0,-1-1 0,1 1 0,-1 0 0,1 0 0,0 0 0,-1 0 0,1-1-1,-1 1 1,1 0 0,0 0 0,-1-1 0,1 1 0,0 0 0,-1 0 0,1-1 0,0 1 0,0-1 0,-1 1-1,1 0 1,0-1 0,0 1 0,-1 0 0,1-1 0,0 1 0,0-1 0,0 1 0,0-1 0,0 1-1,0-1 1,0 1 0,0 0 0,0-1 0,0 1 0,0-1 0,0 1 0,0-1 0,0 1 0,0-1-1,0 1 1,1-1 0,0-3-161,1 0-1,1 0 1,-1 0-1,0 1 0,5-6 1,8-8-91,2 0 1,23-20 0,14-6-282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8.819"/>
    </inkml:context>
    <inkml:brush xml:id="br0">
      <inkml:brushProperty name="width" value="0.05" units="cm"/>
      <inkml:brushProperty name="height" value="0.05" units="cm"/>
    </inkml:brush>
  </inkml:definitions>
  <inkml:trace contextRef="#ctx0" brushRef="#br0">13 122 17892,'-3'7'688,"-7"22"520,10-28-1184,0-1 0,0 0 0,0 1 0,0-1 0,0 1-1,0-1 1,0 0 0,0 1 0,0-1 0,0 1 0,1-1 0,-1 0 0,0 1-1,0-1 1,0 1 0,0-1 0,1 0 0,-1 1 0,0-1 0,0 0 0,1 1-1,-1-1 1,0 1 0,1-1 25,0 0 1,0 0-1,-1 0 0,1 1 0,0-1 0,0 0 1,-1 0-1,1 0 0,0 0 0,0 0 1,-1 0-1,1-1 0,0 1 0,-1 0 1,1 0-1,0 0 0,1-1 0,18-9 46,0-1 1,0 0-1,-1-1 0,0-1 0,-1-1 0,-1-1 1,28-30-1,-26 23-92,-15 12 1,-4 10-3,0-1-1,0 1 1,0 0 0,0 0 0,0 0-1,0 0 1,0-1 0,0 1-1,0 0 1,-1 0 0,1 0-1,0 0 1,0 0 0,0 0-1,0-1 1,0 1 0,0 0 0,-1 0-1,1 0 1,0 0 0,0 0-1,0 0 1,0 0 0,-1 0-1,1 0 1,0 0 0,0 0 0,0 0-1,-1 0 1,1 0 0,0 0-1,0 0 1,0 0 0,0 0-1,-1 0 1,1 0 0,0 0-1,0 0 1,0 0 0,0 0 0,-1 0-1,1 0 1,0 1 0,0-1-1,0 0 1,0 0 0,-8 3 50,1 1 0,0 0 1,1 0-1,-1 1 0,1 0 1,0 0-1,0 0 0,-9 11 1,2-3 55,-4 4 123,1 0 1,0 1-1,1 0 0,1 1 1,-20 37-1,33-54-190,-1 0-1,1 1 1,0-1 0,1 1 0,-1-1 0,0 0-1,1 1 1,-1 0 0,1-1 0,0 1 0,0-1 0,0 4-1,0-5-29,1 0 0,-1 0 0,1 0 0,-1-1 0,1 1 0,-1 0 0,1 0 0,-1-1 0,1 1 1,0 0-1,-1-1 0,1 1 0,0-1 0,0 1 0,-1-1 0,1 1 0,0-1 0,0 1 0,0-1 0,0 0 0,-1 0 0,1 1 0,0-1 0,0 0 0,0 0 0,0 0 0,0 0 0,0 0 0,0 0 0,0 0 0,0 0 0,-1 0 0,1-1 0,1 1 0,7-2-108,1 0 1,-1 0-1,0-1 0,0-1 1,-1 1-1,1-1 0,-1-1 1,1 1-1,14-13 1,3-4-1342,33-34 1,-41 35 799,-5 0-125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9.233"/>
    </inkml:context>
    <inkml:brush xml:id="br0">
      <inkml:brushProperty name="width" value="0.05" units="cm"/>
      <inkml:brushProperty name="height" value="0.05" units="cm"/>
    </inkml:brush>
  </inkml:definitions>
  <inkml:trace contextRef="#ctx0" brushRef="#br0">32 0 17532,'-3'7'1068,"0"0"0,1 0 0,-1 0 0,-1 12 0,-6 49 725,3 77-957,9-102-715,1 0 0,2-1 0,2 0 0,2 0 0,1 0 0,32 77 0,-39-111-107,-3-6-6,1 0 0,0 0 0,-1 0 0,1-1 0,0 1 0,0 0 1,0-1-1,0 1 0,0-1 0,0 1 0,0-1 0,3 2 0,-4-6 10,1 0 0,-1-1 0,1 1 0,-1 0 0,0 0 0,-1 0 0,1-1 0,0 1 0,-2-4 0,-45-180 143,16 74-314,35 120 131,0 0 0,0-1 1,1 0-1,0 0 0,0 0 0,1-1 1,-1 1-1,8 4 0,-9-6 12,1-1 0,0 0 0,-1 1 0,1-2 0,0 1-1,1 0 1,-1-1 0,0 0 0,1 0 0,-1-1 0,1 1 0,-1-1 0,1-1 0,0 1 0,-1-1 0,12 0-1,-10-1-2,-1-1 0,0 1-1,0-1 1,0 0 0,0-1-1,0 1 1,0-1 0,-1 0-1,1-1 1,-1 1-1,0-1 1,0 0 0,0-1-1,-1 1 1,5-6 0,12-10-45,-21 20 58,0 0-1,0 0 1,0 0 0,1 0 0,-1 0 0,0 0 0,0-1-1,0 1 1,0 0 0,0 0 0,1 0 0,-1 0 0,0 0-1,0 0 1,0 1 0,0-1 0,1 0 0,-1 0 0,0 0-1,0 0 1,0 0 0,0 0 0,0 0 0,1 0 0,-1 0-1,0 0 1,0 0 0,0 0 0,0 1 0,0-1 0,0 0-1,0 0 1,1 0 0,-1 0 0,0 0 0,0 1 0,0-1-1,0 0 1,0 0 0,0 0 0,0 0 0,0 0 0,0 1-1,0-1 1,0 0 0,-1 19 34,-1-6-10,-2 11 41,1-1 0,0 1 1,2 38-1,1-60-66,1 0-1,-1-1 1,0 1 0,1-1-1,-1 1 1,1-1-1,-1 1 1,1-1 0,-1 1-1,1-1 1,0 1 0,0-1-1,0 0 1,0 0 0,0 1-1,2 0 1,-3-1-35,1-1 0,0 0 0,-1 1 0,1-1 0,0 0 0,-1 0-1,1 0 1,0 0 0,0 1 0,-1-1 0,1 0 0,0 0 0,0 0 0,-1 0 0,1-1 0,0 1 0,-1 0 0,1 0 0,0 0 0,0-1 0,-1 1-1,1 0 1,0 0 0,-1-1 0,1 1 0,-1-1 0,1 1 0,0-1 0,-1 1 0,1-1 0,-1 1 0,1-1 0,-1 1 0,0-1 0,1 1-1,-1-1 1,1-1 0,4-6-128,-1-1 0,0 1 0,0-1 0,-1 0 0,0 0 0,0 0 0,-1 0 0,2-19 0,0-19-408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9.660"/>
    </inkml:context>
    <inkml:brush xml:id="br0">
      <inkml:brushProperty name="width" value="0.05" units="cm"/>
      <inkml:brushProperty name="height" value="0.05" units="cm"/>
    </inkml:brush>
  </inkml:definitions>
  <inkml:trace contextRef="#ctx0" brushRef="#br0">5 61 19596,'-2'-4'1761,"1"2"-1241,0-1-256,2 1 792,5-4-376,2-1-864,0-3 1424,-3 0-1152,1 4-8,0-4-8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32:09.934"/>
    </inkml:context>
    <inkml:brush xml:id="br0">
      <inkml:brushProperty name="width" value="0.05" units="cm"/>
      <inkml:brushProperty name="height" value="0.05" units="cm"/>
      <inkml:brushProperty name="color" value="#008C3A"/>
    </inkml:brush>
  </inkml:definitions>
  <inkml:trace contextRef="#ctx0" brushRef="#br0">8 479 12651,'-7'-10'1160,"7"0"-904,7-3-72,9-4 520,17-9-336,7-5-48,20-17-88,15-5-40,12-12-360,2-4 240,3 0-48,-5 2-16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0.524"/>
    </inkml:context>
    <inkml:brush xml:id="br0">
      <inkml:brushProperty name="width" value="0.05" units="cm"/>
      <inkml:brushProperty name="height" value="0.05" units="cm"/>
    </inkml:brush>
  </inkml:definitions>
  <inkml:trace contextRef="#ctx0" brushRef="#br0">1 0 15755,'2'1'185,"-1"0"0,1 0 0,0 0 0,-1 0 0,1 0 0,-1 0 0,1 0 0,-1 1 0,1-1 0,-1 1 1,0-1-1,0 1 0,0-1 0,0 1 0,0 0 0,0-1 0,1 3 0,14 38 1232,-11-30-841,20 59 1302,26 126 1,-33-98-1656,-5 0 0,0 118 0,-13-210-219,0-3 0,1 0 0,-1-1 0,0 1 0,-1 0 0,1-1 0,-1 1 0,1 0 0,-1 0 0,-3 6 0,4-10-2,0 0-1,0 0 1,-1 1-1,1-1 1,0 0-1,0 0 1,-1 1-1,1-1 0,0 0 1,-1 0-1,1 0 1,0 0-1,-1 1 1,1-1-1,0 0 1,-1 0-1,1 0 0,0 0 1,-1 0-1,1 0 1,0 0-1,-1 0 1,1 0-1,-1 0 1,1 0-1,0 0 0,-1 0 1,1 0-1,0 0 1,-1 0-1,1-1 1,0 1-1,-1 0 1,1 0-1,0 0 0,0-1 1,-1 1-1,1 0 1,0 0-1,-1 0 1,1-1-1,0 1 1,0 0-1,0-1 0,-1 1 1,1 0-1,0-1 1,0 1-1,0 0 1,0-1-1,0 1 1,-1-1-1,-10-19 29,-23-71-161,-38-159 1,72 250 127,0 0 0,0 0 0,0 0 0,0 0 0,0 0 0,-1 0 0,1-1 0,0 1 0,0 0 0,0 0 0,0 0 1,0 0-1,0 0 0,0-1 0,0 1 0,0 0 0,0 0 0,0 0 0,0 0 0,0 0 0,0-1 0,0 1 0,0 0 0,0 0 0,0 0 0,0 0 1,0 0-1,0-1 0,0 1 0,0 0 0,0 0 0,0 0 0,0 0 0,0 0 0,0 0 0,1-1 0,-1 1 0,0 0 0,0 0 0,0 0 0,0 0 1,0 0-1,0 0 0,0 0 0,1 0 0,-1-1 0,0 1 0,0 0 0,0 0 0,1 0 0,7 7-59,13 20 25,-17-22 8,0 0 21,-1-1 0,1 0 0,0 0-1,0 0 1,1 0 0,-1 0 0,1-1-1,0 0 1,0 0 0,0 0 0,0-1 0,0 1-1,0-1 1,1-1 0,-1 1 0,10 1-1,-7-3-17,-1 0 0,0 0 0,1-1-1,-1 0 1,0 0 0,1 0 0,-1-1-1,0 0 1,0-1 0,0 0-1,-1 0 1,11-6 0,19-14-495,59-50 0,-89 69 329,-4 5 84,-7 13 68,-15 20 146,13-25-40,1 1 1,0 0 0,0 1-1,1-1 1,1 1 0,-1 0-1,2 1 1,0-1 0,-2 13-1,5-24-56,-1 1 0,1 0 0,0 0 0,0 0 0,0 0 0,0 0 0,1 0 0,-1 0 0,0 0 0,0 0 0,0 0 0,1-1 0,-1 1 0,1 0 0,-1 0 0,0 0 0,1 0 0,-1-1 0,1 1-1,0 0 1,-1-1 0,1 1 0,0 0 0,-1-1 0,1 1 0,0-1 0,1 2 0,0-2 0,0 1 0,0-1 0,0 0 0,0 1 0,0-1 0,0 0 0,0 0 0,0 0 0,0 0 0,0-1 0,0 1 0,2-1 0,5-2 11,0 0 1,0-1-1,-1 1 1,13-9 0,-4 0 10,0 0 1,-2-1-1,1-1 1,-2 0-1,0-1 1,14-19 0,-28 34-27,0-1 1,0 1-1,1 0 1,-1-1 0,0 1-1,0 0 1,1-1 0,-1 1-1,0 0 1,0 0-1,1 0 1,-1-1 0,0 1-1,1 0 1,-1 0 0,0 0-1,1-1 1,-1 1-1,0 0 1,1 0 0,-1 0-1,0 0 1,1 0 0,-1 0-1,1 0 1,-1 0-1,0 0 1,1 0 0,-1 0-1,0 0 1,1 0 0,-1 0-1,1 0 1,-1 1-1,0-1 1,1 0 0,-1 0-1,0 0 1,1 0 0,-1 1-1,0-1 1,0 0-1,1 0 1,-1 1 0,16 5 199,-8-6-164,0-1 1,0 0 0,0 0 0,-1 0 0,1-1-1,0 0 1,-1-1 0,0 0 0,14-7-1,-9 4 8,0-2 0,-1 1 0,1-1 0,17-18 0,-26 23-20,1-1-1,-1 0 0,0 0 0,0-1 1,3-5-1,-5 8-7,-1 0-1,1 0 1,0 0 0,0 0-1,-1 0 1,1 0 0,-1 0 0,1 0-1,-1 0 1,0 0 0,0 0-1,0 0 1,0 0 0,0 0-1,-1-3 1,1 5-18,0 0 1,0-1-1,0 1 0,0 0 1,0 0-1,0 0 0,0-1 0,-1 1 1,1 0-1,0 0 0,0-1 1,0 1-1,0 0 0,0 0 1,0 0-1,0-1 0,-1 1 1,1 0-1,0 0 0,0 0 1,0 0-1,0-1 0,-1 1 0,1 0 1,0 0-1,0 0 0,0 0 1,-1 0-1,1 0 0,0 0 1,0-1-1,-1 1 0,1 0 1,0 0-1,0 0 0,0 0 0,-1 0 1,1 0-1,0 0 0,0 0 1,-1 0-1,1 0 0,0 0 1,0 1-1,-1-1 0,1 0 1,0 0-1,0 0 0,0 0 1,-1 0-1,1 0 0,0 0 0,0 1 1,0-1-1,-1 0 0,1 0 1,0 1-1,-6 12 86,6-12-90,0 1 0,0-1 0,1 1 0,-1-1 0,1 1 0,-1-1 0,1 0 0,-1 1 1,1-1-1,0 0 0,0 1 0,-1-1 0,1 0 0,0 0 0,0 0 0,0 0 0,0 0 0,1 0 0,-1 0 0,0 0 0,0 0 0,1 0 0,-1-1 0,0 1 0,1-1 0,-1 1 0,1-1 0,-1 1 1,0-1-1,1 0 0,2 1 0,3 0-7,1 0 0,-1-1 1,1 0-1,-1 0 0,9-1 0,-3-1-32,1-1 0,-1 0-1,0-1 1,0-1 0,22-10 0,-29 13 14,-1-1 1,1-1-1,-1 1 1,1-1 0,-1 0-1,-1 0 1,1 0 0,0-1-1,-1 1 1,0-1-1,0 0 1,-1-1 0,1 1-1,3-9 1,-6 13 19,-1 0-1,1 0 1,-1 1 0,0-1 0,1 0 0,-1 0-1,0 0 1,0 0 0,0 0 0,0 0-1,0 1 1,0-1 0,0 0 0,0 0-1,0 0 1,0 0 0,0 0 0,-1 0 0,1 0-1,0 1 1,-1-3 0,0 3 2,1 0 0,-1-1 0,1 1 0,-1-1 0,0 1 0,1 0 0,-1 0 0,0-1 1,1 1-1,-1 0 0,0 0 0,1 0 0,-1 0 0,0 0 0,1 0 0,-1 0 0,0 0 0,0 0 0,1 0 0,-2 0 0,-2 1 1,-1 0 0,1 1-1,0-1 1,0 1-1,0 0 1,0 0-1,-5 4 1,4-2 18,0 0 0,0 1-1,1 0 1,-1 0 0,1 0 0,0 0 0,1 1 0,-1-1 0,1 1 0,0 0-1,1 0 1,-1 1 0,1-1 0,0 0 0,1 1 0,0-1 0,0 1-1,0-1 1,1 1 0,0 0 0,0 7 0,1-9-85,-1-1 1,1 1-1,0 0 0,1-1 1,-1 1-1,1-1 0,0 1 1,0-1-1,0 0 0,0 0 1,1 0-1,0 0 0,0 0 1,0-1-1,0 1 0,0-1 1,1 0-1,0 0 0,-1 0 1,1 0-1,0-1 0,1 1 1,-1-1-1,0 0 0,1 0 1,-1-1-1,1 1 0,-1-1 1,9 1-1,-11-2 17,0 1 0,0-1 1,1 0-1,-1 0 0,0 0 1,0 0-1,0-1 0,0 1 1,0 0-1,1-1 0,-1 0 1,0 1-1,0-1 0,0 0 1,3-2-1,4-10-496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0.928"/>
    </inkml:context>
    <inkml:brush xml:id="br0">
      <inkml:brushProperty name="width" value="0.05" units="cm"/>
      <inkml:brushProperty name="height" value="0.05" units="cm"/>
    </inkml:brush>
  </inkml:definitions>
  <inkml:trace contextRef="#ctx0" brushRef="#br0">0 30 20916,'9'24'1473,"-4"-15"-1249,4-7-88,2-2-8,1-1 376,-12-12-416,-6-7-8,-7-10-32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3.438"/>
    </inkml:context>
    <inkml:brush xml:id="br0">
      <inkml:brushProperty name="width" value="0.05" units="cm"/>
      <inkml:brushProperty name="height" value="0.05" units="cm"/>
    </inkml:brush>
  </inkml:definitions>
  <inkml:trace contextRef="#ctx0" brushRef="#br0">240 65 14275,'3'-4'530,"-1"0"0,0-1 0,0 0 1,0 1-1,-1-1 0,2-8 0,-3 13-433,0-1 0,0 0 1,0 0-1,0 0 0,0 0 0,0 0 0,0 0 1,0 0-1,-1 0 0,1 0 0,0 0 0,-1 0 1,1 0-1,-1 0 0,1 1 0,-1-1 0,1 0 1,-1 0-1,0 0 0,1 1 0,-1-1 1,0 0-1,0 1 0,1-1 0,-1 1 0,0-1 1,0 1-1,0-1 0,0 1 0,0 0 0,1-1 1,-1 1-1,0 0 0,0 0 0,0 0 0,0 0 1,0-1-1,0 1 0,0 0 0,0 1 1,-1-1-1,-6 0 45,1 1 1,0-1-1,-1 2 1,1-1-1,0 1 1,0 0-1,0 0 1,0 1-1,0 0 1,1 0-1,-1 1 1,1 0-1,0 0 1,0 1-1,0-1 1,1 1-1,-10 11 1,1-1-113,2 0-1,0 1 1,0 1 0,2 0-1,-13 26 1,20-36-28,1-1 1,-1 1-1,1 0 1,0 0-1,1 0 0,0 0 1,0 0-1,0 0 1,1 0-1,1 10 0,-1-15-17,0 0-1,1 0 0,-1 0 0,1 0 0,-1-1 0,1 1 0,0 0 1,0 0-1,0-1 0,0 1 0,0-1 0,0 1 0,0-1 1,1 1-1,-1-1 0,0 1 0,3 0 0,-2 0-34,1-1 0,-1 0 0,1 0 0,0-1 1,-1 1-1,1 0 0,0-1 0,-1 0 0,1 1 0,0-1 0,0 0 0,-1 0 0,1-1 0,0 1 0,4-2 0,7-1-332,0-1 0,-1-1 0,0 0-1,0-1 1,19-12 0,60-44-740,-78 52 963,40-30-665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3.858"/>
    </inkml:context>
    <inkml:brush xml:id="br0">
      <inkml:brushProperty name="width" value="0.05" units="cm"/>
      <inkml:brushProperty name="height" value="0.05" units="cm"/>
    </inkml:brush>
  </inkml:definitions>
  <inkml:trace contextRef="#ctx0" brushRef="#br0">107 115 14931,'-1'0'137,"0"0"0,-1-1 0,1 1 0,0 0 0,0 0 0,-1 0 0,1 0 0,0 0 0,0 0 0,-1 1 0,1-1 0,0 0-1,0 1 1,-1-1 0,1 1 0,0-1 0,0 1 0,0-1 0,0 1 0,0 0 0,0-1 0,0 1 0,0 0 0,-1 2 0,-25 22 2078,22-19-1987,0 0 0,0 0 0,0 1 0,1 0 0,0-1 0,0 1 0,1 0 0,0 1 0,0-1 0,1 1 0,0-1 0,-2 13 0,4-19-217,0 0 0,0 0 0,0 0-1,0-1 1,0 1 0,0 0 0,0 0-1,0 0 1,0 0 0,0 0-1,0 0 1,1-1 0,-1 1 0,0 0-1,0 0 1,1 0 0,-1-1 0,1 1-1,-1 0 1,1 0 0,-1-1 0,1 1-1,-1 0 1,1-1 0,0 1 0,-1-1-1,1 1 1,0-1 0,0 1 0,-1-1-1,1 1 1,0-1 0,0 0-1,0 1 1,-1-1 0,1 0 0,0 0-1,0 0 1,0 1 0,0-1 0,0 0-1,-1 0 1,1 0 0,0 0 0,0-1-1,0 1 1,0 0 0,1 0 0,4-2 3,0 0 0,1 0 1,-1 0-1,0-1 0,8-4 0,9-7 2,-2 0-1,0-2 1,-1 0-1,33-34 1,-22 16-47,48-69 0,-69 92-70,-16 25 27,-1 3 32,3-6 14,0 0-49,0 0 0,0-1 0,1 1 0,1 1 0,0-1 0,0 0 0,1 0 0,1 19 0,0-29 37,0 0 1,0 0-1,0 0 1,0 1-1,0-1 0,0 0 1,1 0-1,-1 0 1,0 0-1,1 0 1,-1-1-1,0 1 1,1 0-1,0 0 1,-1 0-1,1 0 1,-1 0-1,1-1 1,0 1-1,-1 0 0,1 0 1,0-1-1,0 1 1,0-1-1,0 1 1,0 0-1,-1-1 1,1 0-1,0 1 1,0-1-1,0 0 1,0 1-1,0-1 1,0 0-1,0 0 0,0 0 1,1 0-1,-1 0 1,0 0-1,0 0 1,0 0-1,0 0 1,0-1-1,0 1 1,0 0-1,1-1 1,3-2-42,0 1 0,0-1 0,0 0 0,-1 0 0,1-1 0,-1 1 0,7-8 0,24-32-473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4.243"/>
    </inkml:context>
    <inkml:brush xml:id="br0">
      <inkml:brushProperty name="width" value="0.05" units="cm"/>
      <inkml:brushProperty name="height" value="0.05" units="cm"/>
    </inkml:brush>
  </inkml:definitions>
  <inkml:trace contextRef="#ctx0" brushRef="#br0">39 116 15435,'-8'54'1018,"-21"209"3089,27-222-3643,2 0-1,2 0 1,2-1 0,12 60-1,9 1-273,-26-107-70,0-1 0,1 1 1,0-1-1,1-9 0,0-10 23,-1-51-354,3 1 1,17-90-1,-10 112-309,2 0 0,3 1-1,39-94 1,-51 141 460,26-51-479,-27 54 514,0 0-1,0 0 1,1 0 0,-1 0-1,0 1 1,1-1 0,0 1-1,0-1 1,-1 1 0,1 0 0,1 0-1,-1 0 1,0 1 0,4-2-1,-6 2 26,0 1 0,0 0-1,-1 0 1,1 0 0,0-1-1,0 1 1,-1 0 0,1 0-1,0 0 1,0 0 0,0 1-1,-1-1 1,1 0-1,0 0 1,0 0 0,-1 1-1,1-1 1,0 0 0,-1 0-1,1 1 1,0-1 0,-1 1-1,1-1 1,0 1 0,-1-1-1,1 1 1,0 0 0,0 1 5,0-1 0,0 1 1,-1 0-1,1 0 0,0-1 0,-1 1 1,1 0-1,-1 0 0,0 0 1,1 3-1,-1 5 49,0-1 0,-1 1-1,-3 14 1,-5 11 304,-2-1-1,-1 0 1,-2-1-1,-1 0 0,-1-1 1,-2 0-1,-29 36 1,43-62-279,2-3-25,0 0 0,0 0-1,0 0 1,-1 0 0,1 0 0,-1 0-1,0-1 1,0 1 0,0-1-1,0 0 1,-5 3 0,7-4-62,1-1 0,0 0-1,0 0 1,-1 0 0,1 0 0,0 0 0,0 0 0,-1 0 0,1 0 0,0 0 0,0 0-1,-1 0 1,1 0 0,0 0 0,0 0 0,-1 0 0,1 0 0,0 0 0,0 0 0,-1 0-1,1 0 1,0 0 0,0 0 0,0 0 0,-1 0 0,1 0 0,0-1 0,0 1 0,-1 0 0,1 0-1,0 0 1,0 0 0,0-1 0,0 1 0,-1 0 0,1 0 0,0 0 0,0-1 0,0 1-1,0-14-236,9-18 330,-8 31-44,34-85-251,-12 34-75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4.598"/>
    </inkml:context>
    <inkml:brush xml:id="br0">
      <inkml:brushProperty name="width" value="0.05" units="cm"/>
      <inkml:brushProperty name="height" value="0.05" units="cm"/>
    </inkml:brush>
  </inkml:definitions>
  <inkml:trace contextRef="#ctx0" brushRef="#br0">18 0 16195,'2'17'1889,"-4"6"-1233,-4 9-232,1 4 808,2 4-503,0 1-65,3-6-344,1-8-232,12-18-776,4-11-249,6-24 713,3-7-160,4-14-168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5.194"/>
    </inkml:context>
    <inkml:brush xml:id="br0">
      <inkml:brushProperty name="width" value="0.05" units="cm"/>
      <inkml:brushProperty name="height" value="0.05" units="cm"/>
    </inkml:brush>
  </inkml:definitions>
  <inkml:trace contextRef="#ctx0" brushRef="#br0">35 204 17300,'-10'39'823,"1"1"1,3 0-1,1 1 1,1 49 0,4-74-688,0 1 1,2-1 0,0 1 0,1-1 0,1 0 0,0 0 0,1 0 0,1-1 0,0 0 0,1 0 0,1 0-1,0-1 1,11 15 0,-2-12-94,-10-16-34,-4-12-46,-5-5-75,0 1 0,-1 0 0,-1-1 0,0 1 0,-1 0 0,0 1 0,-2-1 0,-12-22 0,11 25 86,8 12 30,0 0 1,0 0-1,0 0 1,0 0 0,0 0-1,0 0 1,0 0-1,0 0 1,0 0-1,0 0 1,0 0 0,0 0-1,-1 0 1,3 2-2,-1-1 0,1 1 0,0-1 1,-1 1-1,1-1 0,0 0 0,0 0 0,0 0 1,0 0-1,4 1 0,7 1-234,1 0 1,0-1-1,-1-1 0,1 0 1,0-1-1,0-1 0,0 0 0,-1-1 1,1 0-1,0-1 0,-1 0 1,0-1-1,0-1 0,0 0 0,0-1 1,15-9-1,-24 12 74,1-1 0,0 1 0,-1-1-1,0 0 1,4-5 0,-7 9 155,0-1 1,-1 1-1,1-1 0,-1 0 0,1 1 0,0-1 1,-1 0-1,0 1 0,1-1 0,-1 0 0,1 0 1,-1 1-1,0-1 0,1 0 0,-1 0 0,0 0 1,0 0-1,0 1 0,0-1 0,0 0 0,0 0 1,0 0-1,0 0 0,0 1 0,0-1 0,0 0 1,0 0-1,-1 0 0,1 0 0,0 1 0,-1-1 1,1 0-1,0 0 0,-1 1 0,1-1 0,-1 0 1,1 1-1,-1-1 0,0 0 0,1 1 0,-1-1 1,0 0-1,-1 0 72,0 1 0,0-1 1,-1 0-1,1 1 1,0-1-1,0 1 0,0 0 1,0 0-1,-1 0 0,1 0 1,0 0-1,0 0 1,0 1-1,0-1 0,0 1 1,0-1-1,-1 1 0,1 0 1,0 0-1,1 0 1,-4 1-1,-1 2 183,0-1 0,1 1 0,-1 0 0,1 1 0,-9 7 0,8-4 41,1-1 1,-1 1 0,1 0-1,1 0 1,-1 1 0,-4 14-1,7-20-222,1 0-1,0 0 0,0 0 1,0 0-1,1 0 1,-1 0-1,1 0 1,-1 0-1,1 0 1,0 0-1,0 1 0,1-1 1,-1 0-1,1 0 1,-1 0-1,1 0 1,0 0-1,0 0 0,0 0 1,1 0-1,-1 0 1,1-1-1,2 5 1,-1-5-40,-1-1 1,1 1 0,0 0 0,0-1-1,0 0 1,0 1 0,0-1 0,0-1-1,0 1 1,0 0 0,1-1 0,-1 1-1,0-1 1,0 0 0,1 0 0,-1 0-1,0-1 1,0 1 0,1-1 0,-1 0-1,0 0 1,4-1 0,10-4 15,0-1 0,26-14-1,-41 20-39,18-10-42,-1 0 0,-1-2 0,0 0 0,0-1 0,16-18 0,-22 20-98,-2 0-1,1-1 1,-2 0-1,0 0 0,0-1 1,-1 0-1,10-27 0,-17 39 90,6-22-290,-7 23 316,1 1 0,-1-1 0,0 1 0,0-1 0,0 1 1,0-1-1,0 1 0,0-1 0,0 0 0,0 1 0,0-1 0,0 1 1,0-1-1,0 1 0,0-1 0,0 1 0,0-1 0,-1 0 0,1 1 1,0-1-1,0 1 0,-1-1 0,1 1 0,0-1 0,-1 1 0,1 0 0,0-1 1,-1 1-1,1-1 0,-1 1 0,1 0 0,-1-1 0,1 1 0,-1-1 1,0 2 13,0-1 0,0 0 0,1 0 0,-1 0 0,0 0 0,1 1 0,-1-1 0,0 0 0,1 1 0,-1-1 0,0 1 0,1-1 0,-1 1 0,0-1 0,1 1 0,-1-1 0,1 1 0,-1-1 0,1 1 0,0 0 0,-1-1 0,1 1 0,0 0 0,-1-1 0,0 2 0,-8 22 189,8-21-144,0 3 54,-1-1-1,1 1 1,0-1-1,0 1 0,0 10 1,1-16-79,0 1 0,0 0 0,0-1 0,0 1 0,0 0 0,0-1 0,0 1 0,0-1 0,1 1 0,-1 0 0,0-1 0,0 1 0,1-1 0,-1 1 0,0-1 0,1 1 0,-1-1 0,1 1 0,-1-1 0,1 1 0,-1-1 0,1 1 0,0 0 0,0-1 4,1 0 0,-1 0 0,0 0 1,0 0-1,0 0 0,1 0 0,-1-1 0,0 1 0,0 0 1,0-1-1,0 1 0,1 0 0,-1-1 0,0 0 1,0 1-1,0-1 0,0 0 0,1 0 0,6-5 42,-1 0-1,1-1 0,-1 0 1,-1 0-1,1 0 0,7-13 1,1-2 18,14-30 0,-18 28-51,-1 1 0,-1-2-1,8-32 1,-13 42-25,-1 0 0,-1 0 0,0-1 0,-2 1 0,1-1-1,-4-27 1,3 42-7,0 0 1,0 0-1,0 0 0,0 0 0,0 0 0,-1 0 0,1 0 0,0 0 0,0 0 0,-1 0 0,1 0 0,-1 0 0,1 0 0,-1 0 0,1 0 0,-1 1 0,1-1 0,-1 0 0,0 0 0,1 1 0,-1-1 1,0 0-1,-1 0 0,1 1 1,0 0 0,0 0 1,0 0-1,0 1 0,0-1 1,1 0-1,-1 1 0,0-1 1,0 0-1,0 1 0,1-1 1,-1 1-1,0 0 0,1-1 1,-1 1-1,0 0 0,1-1 1,-1 1-1,1 0 0,-1 0 1,-5 7 6,1 0 1,1 1-1,-6 12 1,-30 97 121,36-105-104,1 1 0,1-1 0,1 0 1,0 1-1,0-1 0,1 0 0,3 18 0,-2-25-43,0-1 0,1 1 0,0-1 0,0 0 0,1 0 0,-1 0 0,1 0 0,0 0 0,0 0 0,1-1 0,0 1 0,-1-1 0,1 0 0,1 0 0,-1-1 0,0 1 0,1-1 0,0 0 0,0 0 0,7 3 1,-3-2-76,0-1 0,0 0 0,0 0 0,1-1 0,-1 0 0,0 0 0,1-1 0,0 0 0,-1-1 0,1 0 0,13-2 0,11-8-199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6.016"/>
    </inkml:context>
    <inkml:brush xml:id="br0">
      <inkml:brushProperty name="width" value="0.05" units="cm"/>
      <inkml:brushProperty name="height" value="0.05" units="cm"/>
    </inkml:brush>
  </inkml:definitions>
  <inkml:trace contextRef="#ctx0" brushRef="#br0">1 123 16067,'0'0'78,"0"0"-1,0-1 1,0 1-1,0 0 1,0-1-1,0 1 0,0 0 1,0-1-1,0 1 1,1 0-1,-1 0 0,0-1 1,0 1-1,0 0 1,1 0-1,-1-1 1,0 1-1,0 0 0,0 0 1,1-1-1,-1 1 1,0 0-1,1 0 0,-1 0 1,0 0-1,0 0 1,1-1-1,-1 1 1,0 0-1,1 0 0,-1 0 1,0 0-1,1 0 1,8 8 1491,4 18 529,-2 22-198,-9-35-1590,1 0 0,0 0 0,1 0 0,0 0 0,1-1-1,10 19 1,-14-29-286,1 0 1,-1 0-1,0 0 0,1-1 0,0 1 0,-1 0 0,1-1 0,0 1 0,0-1 1,0 0-1,0 1 0,0-1 0,0 0 0,0 0 0,0 0 0,0-1 0,1 1 1,3 0-1,-2-1-7,1 0 1,-1 0-1,0 0 1,0-1-1,0 1 1,0-1-1,0 0 1,0 0-1,7-4 0,5-3 9,-1-1-1,0 0 0,26-23 0,-15 12-15,-2-1-1,-1-2 1,-1 0 0,-1-2-1,0 0 1,18-33 0,-30 40-28,-10 14-36,-5 7 19,-6 8 0,8-5 27,0-1 0,1 1 0,0 0 0,-1 0 0,2 0 0,-1 0 0,1 0 0,0 1 0,0-1 0,1 1 0,-2 12 0,3-18 9,0 0-1,0 0 0,1 0 0,-1 0 0,0 0 0,0-1 0,1 1 0,-1 0 0,0 0 1,1 0-1,-1 0 0,1-1 0,-1 1 0,1 0 0,-1-1 0,1 1 0,0 0 0,-1-1 1,1 1-1,0 0 0,0-1 0,-1 1 0,1-1 0,0 0 0,0 1 0,0-1 0,-1 0 1,1 1-1,0-1 0,0 0 0,0 0 0,0 0 0,0 0 0,0 0 0,0 0 1,-1 0-1,1 0 0,0 0 0,0 0 0,0 0 0,0 0 0,0-1 0,0 1 0,0-1 1,6-1 0,0 0 1,0-1-1,0 0 1,8-5 0,11-8-9,-1-2 1,28-25-1,30-21-141,-70 58 294,-7 9-325,-6 18-924,0-19 929,-1 0-1,1 0 1,0-1 0,0 1 0,0 0-1,0 0 1,0 0 0,0 0 0,1-1-1,0 5 1,-1-6 138,0 0 0,1 0 0,-1 0 0,0 1 0,0-1 0,0 0-1,1 0 1,-1 0 0,0 0 0,0 1 0,1-1 0,-1 0 0,0 0 0,1 0 0,-1 0-1,0 0 1,1 0 0,-1 0 0,0 0 0,0 0 0,1 0 0,-1 0 0,0 0-1,1 0 1,-1 0 0,0 0 0,0 0 0,1 0 0,17-10-968,1-6 273,4-5-188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6.769"/>
    </inkml:context>
    <inkml:brush xml:id="br0">
      <inkml:brushProperty name="width" value="0.05" units="cm"/>
      <inkml:brushProperty name="height" value="0.05" units="cm"/>
    </inkml:brush>
  </inkml:definitions>
  <inkml:trace contextRef="#ctx0" brushRef="#br0">48 490 16099,'-2'6'643,"-1"0"0,1 0 0,-1 0 0,0 0 0,-7 10 0,7-12-313,0 0 0,0 0-1,1 1 1,-1-1-1,1 0 1,0 1-1,1 0 1,-1-1-1,1 1 1,-2 9-1,3-13-311,0-1 0,0 0-1,0 0 1,0 1 0,0-1 0,0 0-1,1 0 1,-1 1 0,0-1-1,0 0 1,0 0 0,0 1-1,0-1 1,0 0 0,0 0-1,1 1 1,-1-1 0,0 0 0,0 0-1,0 0 1,1 1 0,-1-1-1,0 0 1,0 0 0,0 0-1,1 0 1,-1 1 0,0-1 0,0 0-1,1 0 1,-1 0 0,0 0-1,0 0 1,1 0 0,-1 0-1,0 0 1,1 0 0,-1 0-1,0 0 1,17-4 160,12-11-146,-27 14-33,-1 0-1,1 0 1,-1 1 0,1-1 0,-1-1-1,0 1 1,0 0 0,1 0 0,-1 0 0,0-1-1,0 1 1,0 0 0,0-1 0,0 1-1,-1-1 1,1 1 0,0-1 0,-1 1-1,1-1 1,0-3 0,-2 4-3,1-1 1,0 1-1,-1-1 1,1 1-1,-1-1 0,1 1 1,-1-1-1,0 1 0,0-1 1,0 1-1,0 0 0,0 0 1,0-1-1,0 1 1,0 0-1,0 0 0,0 0 1,-1 0-1,1 0 0,0 0 1,-1 1-1,-1-2 1,4 2 4,-1 0 0,0 0 0,0 0 1,1 0-1,-1 0 0,0 0 1,0 0-1,0 0 0,1 0 0,-1 0 1,0 0-1,0 0 0,1 0 0,-1 0 1,0-1-1,0 1 0,0 0 1,0 0-1,1 0 0,-1 0 0,0 0 1,0-1-1,0 1 0,0 0 1,1 0-1,-1 0 0,0-1 0,0 1 1,0 0-1,0 0 0,0 0 1,0-1-1,0 1 0,0 0 0,0 0 1,1 0-1,-1-1 0,0 1 1,0 0-1,0 0 0,0-1 0,0 1 1,-1 0-1,1 0 0,0-1 0,0 1 1,0 0-1,0 0 0,0 0 1,0-1-1,0 1 0,0 0 0,0 0 1,-1 0-1,1-1 0,0 1 1,0 0-1,0 0 0,0 0 0,-1 0 1,1-1-1,0 1 0,0 0 1,0 0-1,-1 0 0,1 0 0,0 0 1,-1 0-1,29-6 127,-14 3-75,3-2 4,0 0 0,-1-1 0,0 0 0,0-2 0,0 0 0,-1-1 0,27-20 0,-33 22-178,-1-1 0,1-1 0,-1 0 0,-1 0 0,0 0 0,0-1 0,-1 0 0,0 0 1,0-1-1,-2 1 0,1-1 0,4-19 0,-2-3-1013,-2-1 0,-2 0 1,-1 0-1,-3-37 0,1 25-674,0 45 1786,1-1 0,-1 0-1,1 0 1,0 1-1,0-1 1,-1 1-1,1-1 1,0 1 0,1-1-1,-1 1 1,0-1-1,0 1 1,1 0 0,-1 0-1,0 0 1,3-2-1,-4 3 77,0-1 1,1 1-1,-1-1 0,1 1 0,-1-1 1,1 1-1,-1 0 0,1-1 0,-1 1 1,1 0-1,-1-1 0,1 1 0,0 0 0,-1 0 1,1-1-1,-1 1 0,1 0 0,0 0 1,-1 0-1,1 0 0,0 0 0,-1 0 0,1 0 1,0 0-1,-1 0 0,1 0 0,0 0 1,-1 1-1,1-1 0,-1 0 0,1 0 1,0 0-1,-1 1 0,1-1 0,-1 0 0,1 1 1,-1-1-1,1 1 0,-1-1 0,1 1 1,0 0-1,2 12 524,0 0 0,-1 0 0,-1 0 0,0 0-1,-1 0 1,0 1 0,-3 20 0,0 1 285,1 11 29,-1-14-320,2 0 0,1 0 1,7 48-1,-7-79-554,0 1 0,0-1 1,0 1-1,1-1 0,-1 0 0,0 1 0,1-1 1,-1 0-1,1 1 0,0-1 0,-1 0 1,1 0-1,0 1 0,0-1 0,0 0 0,0 0 1,0 0-1,0 0 0,0 0 0,0 0 0,0 0 1,0-1-1,3 2 0,-2-1-5,-1-1 0,1 0 0,0 0 0,0 0 0,-1 0 0,1-1 0,0 1 0,-1 0 0,1-1 1,0 0-1,-1 1 0,1-1 0,-1 0 0,1 1 0,-1-1 0,3-2 0,5-4 16,-1 1 0,-1-2 0,1 1 0,-1-1 0,7-10 1,3-7 35,0 0 0,-2-2 0,14-34 0,-23 47-547,0-2 1,-1 1 0,-1-1 0,0 1 0,-1-1 0,-1 0 0,0-30 0,-2 44 218,0 2 197,0-1 1,1 1-1,-1-1 0,0 1 1,0-1-1,0 1 1,0-1-1,0 1 0,0-1 1,0 1-1,-1-1 0,1 0 1,0 1-1,0-1 1,0 1-1,0-1 0,-1 1 1,1 0-1,0-1 0,0 1 1,-1-1-1,1 1 1,0-1-1,-1 1 0,1 0 1,-1-1-1,1 1 0,0 0 1,-1-1-1,1 1 1,-1 0-1,0-1 0,-2 5-396,2 17-72,2-9 422,3 61-245,-3-63 799,1 0-1,0 0 1,0 0 0,1 0 0,1 0-1,5 11 1,-6-16-94,4 13-626,8 55-572,-15-72 826,0 0 0,0 0 0,0 0 0,0-1 0,1 1-1,-1 0 1,0 0 0,1-1 0,-1 1 0,1 0 0,-1-1 0,0 1 0,1 0-1,0-1 1,-1 1 0,1-1 0,1 2 0,8-6-294,3-6 239,-1-1 0,1-1 0,14-18 0,8-13-215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7.180"/>
    </inkml:context>
    <inkml:brush xml:id="br0">
      <inkml:brushProperty name="width" value="0.05" units="cm"/>
      <inkml:brushProperty name="height" value="0.05" units="cm"/>
    </inkml:brush>
  </inkml:definitions>
  <inkml:trace contextRef="#ctx0" brushRef="#br0">5 1 10130,'-4'10'32,"4"-9"48,2-7-200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2:05.245"/>
    </inkml:context>
    <inkml:brush xml:id="br0">
      <inkml:brushProperty name="width" value="0.05" units="cm"/>
      <inkml:brushProperty name="height" value="0.05" units="cm"/>
    </inkml:brush>
  </inkml:definitions>
  <inkml:trace contextRef="#ctx0" brushRef="#br0">36 556 15387,'-17'5'1593,"3"-1"-1169,10-7-168,6-3 496,19-11-120,7-3-88,12-14-128,8-5-104,8-13-128,2-4-8,4-2 0,-5-1-160,-5 4-608,-9 2-1168,-23 8 1528,-7 4-224,-13 14-176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38.642"/>
    </inkml:context>
    <inkml:brush xml:id="br0">
      <inkml:brushProperty name="width" value="0.05" units="cm"/>
      <inkml:brushProperty name="height" value="0.05" units="cm"/>
    </inkml:brush>
  </inkml:definitions>
  <inkml:trace contextRef="#ctx0" brushRef="#br0">1 609 16780,'0'0'82,"0"1"1,0-1 0,0 0 0,0 1 0,1-1 0,-1 0 0,0 0 0,0 1 0,0-1 0,0 0 0,1 0-1,-1 1 1,0-1 0,0 0 0,1 0 0,-1 0 0,0 1 0,0-1 0,1 0 0,-1 0 0,0 0-1,1 0 1,-1 0 0,0 0 0,1 1 0,-1-1 0,0 0 0,1 0 0,-1 0 0,0 0 0,0 0-1,1 0 1,-1 0 0,0 0 0,1 0 0,-1-1 0,0 1 0,1 0 0,-1 0 0,1 0 0,13-4 997,0-2-491,0-1-1,-1 0 1,0-1 0,0 0-1,16-15 1,54-54 325,-81 75-899,44-50 198,-43 48-207,0 0 1,0 0-1,0 0 0,-1 0 0,0 0 1,0-1-1,0 1 0,0-1 0,-1 0 1,0 1-1,1-10 0,-2 13-5,1 1-1,-1-1 0,0 0 1,0 1-1,0-1 0,-1 0 1,1 1-1,0-1 0,0 1 1,0-1-1,0 0 1,-1 1-1,1-1 0,0 1 1,0-1-1,-1 1 0,1-1 1,-1 0-1,1 1 0,0 0 1,-1-1-1,1 1 0,-1-1 1,1 1-1,-1-1 1,1 1-1,-1 0 0,0-1 1,0 1 0,-1 0-1,1-1 1,0 1 0,-1 0 0,1 0 0,-1 0 0,1 0 0,0 1 0,-1-1 0,1 0 0,0 1 0,-3 0 0,-2 1 2,0 1 0,0 0 0,0 0 0,-8 7 0,2-1 5,2 1 0,0 0 0,0 1 0,0 0 0,2 1 0,-15 24 0,18-28-3,1 0 1,0 0-1,0 0 1,1 1-1,1 0 1,-1 0-1,1-1 1,1 1-1,-1 1 1,2-1-1,-1 0 1,2 9 0,-1-16-7,0-1 1,0 1-1,0-1 1,0 1-1,1-1 1,-1 1-1,1-1 1,-1 0-1,1 1 1,0-1-1,-1 0 1,1 1-1,0-1 1,0 0-1,0 0 1,0 0-1,0 0 1,0 0-1,0 0 1,0 0-1,1 0 1,-1 0-1,0 0 1,0-1-1,1 1 1,-1-1-1,1 1 1,-1-1-1,0 1 1,1-1-1,-1 0 1,1 1-1,-1-1 1,1 0-1,-1 0 1,1 0-1,-1 0 1,1-1-1,-1 1 1,3-1-1,4-1-80,-1 0-1,1 0 1,-1-1-1,0 0 1,0 0-1,12-8 1,11-10-641,0-1 0,-1-2 0,-1-1-1,-1-1 1,26-33 0,-25 23-808,-1-2 0,-1-1 0,34-70 0,-51 92 1308,-2 0-1,0-1 1,-1 0 0,0 0-1,-2 0 1,5-30 0,-9 46 295,0 0 0,0-1 1,0 1-1,0 0 1,0 0-1,0-1 1,-1 1-1,1 0 1,-1 0-1,0 0 1,0 0-1,1 0 1,-3-3-1,3 4 0,-1 1 0,0-1 0,0 1 0,1-1 0,-1 1 0,0-1-1,0 1 1,1-1 0,-1 1 0,0 0 0,0-1 0,0 1 0,0 0 0,0 0 0,1-1 0,-1 1 0,0 0-1,0 0 1,0 0 0,0 0 0,0 0 0,0 0 0,0 1 0,0-1 0,1 0 0,-1 0 0,0 1 0,0-1-1,0 0 1,0 1 0,1-1 0,-1 1 0,0-1 0,0 1 0,1 0 0,-2 0 0,-5 5 354,-1 0 0,1 0 0,0 1 0,1 0 1,0 1-1,0-1 0,-7 13 0,-1 5 812,-15 34-1,22-45-902,2 0 0,-1 1 0,2 0 1,0 0-1,-3 28 0,6-37-277,1 0 0,0 0 1,1 0-1,-1 0 0,1 0 1,0 0-1,1 0 0,-1 0 1,1 0-1,0 0 0,1-1 1,-1 1-1,1-1 1,0 0-1,1 1 0,-1-1 1,7 6-1,-3-3-43,1-1 1,0-1-1,11 9 0,-16-13-19,1 0 1,-1 0-1,1 0 1,0 0-1,0 0 0,0-1 1,0 0-1,0 1 0,0-2 1,8 2-1,-12-2 3,0 0-1,0 0 1,1 0 0,-1 0 0,0 0-1,0 0 1,0 0 0,0 0-1,1 0 1,-1 0 0,0 0 0,0 0-1,0 0 1,0 0 0,1 0-1,-1 0 1,0 0 0,0 0 0,0-1-1,0 1 1,0 0 0,1 0-1,-1 0 1,0 0 0,0 0 0,0 0-1,0-1 1,0 1 0,0 0-1,0 0 1,0 0 0,1 0 0,-1 0-1,0-1 1,0 1 0,0 0-1,0 0 1,0 0 0,0 0 0,0-1-1,0 1 1,0 0 0,0 0 0,0 0-1,0 0 1,0-1 0,-6-10-9,-16-16 6,18 22 7,-28-28 15,24 26 13,0-1 0,0 0 0,1 0 0,0-1-1,-7-13 1,13 22-31,1 0-1,0-1 1,0 1-1,0 0 1,0-1-1,-1 1 1,1 0-1,0-1 0,0 1 1,0 0-1,0-1 1,0 1-1,0-1 1,0 1-1,0 0 1,0-1-1,0 1 1,0 0-1,0-1 1,0 1-1,0 0 0,0-1 1,1 1-1,-1 0 1,0-1-1,0 1 1,0 0-1,1-1 1,-1 1-1,0 0 1,0-1-1,0 1 0,1 0 1,-1 0-1,0-1 1,1 1-1,-1 0 1,0 0-1,1 0 1,-1 0-1,0-1 1,1 1-1,-1 0 1,0 0-1,1 0 0,-1 0 1,0 0-1,1 0 1,23-2-165,-15 2 29,61-4-2488,90-17-1,-133 15 1703,0 0 0,0-2 0,-1-1-1,-1-1 1,1-1 0,32-20-1,-58 31 974,0 0 0,-1 0 0,1 0 0,0 0 0,0 0 0,0 0 0,0 0 0,0-1 0,0 1 0,0 0 0,0 0 0,0 0-1,0 0 1,-1 0 0,1 0 0,0 0 0,0 0 0,0-1 0,0 1 0,0 0 0,0 0 0,0 0 0,0 0 0,0 0 0,0 0 0,0 0-1,0-1 1,0 1 0,0 0 0,0 0 0,0 0 0,0 0 0,0 0 0,0 0 0,0 0 0,0-1 0,0 1 0,0 0 0,1 0-1,-1 0 1,0 0 0,0 0 0,0 0 0,0 0 0,0 0 0,0-1 0,0 1 0,0 0 0,0 0 0,0 0 0,1 0 0,-13 2 620,-2 3 181,1 1 0,-1 1 0,2 0 0,-1 0 0,1 1 0,-14 13 0,25-21-826,0 1 1,1-1-1,-1 1 1,0-1-1,1 1 1,-1 0 0,1-1-1,-1 1 1,1 0-1,-1-1 1,1 1-1,0 0 1,-1 0-1,1-1 1,0 1-1,-1 0 1,1 0-1,0 0 1,0-1 0,0 1-1,0 0 1,0 0-1,0 0 1,0 1-1,0-1-23,1-1 0,0 1 1,-1 0-1,1-1 0,0 1 0,-1-1 0,1 1 0,0-1 0,-1 1 0,1-1 0,0 1 0,0-1 0,0 0 0,0 1 0,-1-1 1,1 0-1,0 0 0,1 1 0,8 0-150,1 0 0,-1-1 0,11 0 1,-15 0 64,41-4-527,-34 2 432,-1 1 0,1 0-1,0 1 1,0 0 0,0 1 0,-1 1 0,16 3 0,-28-5 187,1 0 1,0 0 0,-1 1 0,1-1-1,0 0 1,-1 0 0,1 1 0,0-1-1,-1 0 1,1 1 0,-1-1 0,1 1-1,0-1 1,-1 1 0,1-1 0,-1 1-1,1-1 1,-1 1 0,0-1 0,1 1-1,-1 0 1,1-1 0,-1 1 0,0 0-1,0-1 1,1 1 0,-1 0 0,0 0-1,0 1 28,0-1 0,-1 0-1,1 0 1,-1 1-1,1-1 1,-1 0 0,1 0-1,-1 1 1,0-1 0,1 0-1,-1 0 1,0 0-1,0 0 1,-1 1 0,-4 4 236,-1-1 1,0 1 0,-13 7 0,-1-1-62,-1 0 0,0-2 0,-1 0 1,-1-2-1,1 0 0,-1-2 0,-27 4 0,33-10-304,6-3-128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4.813"/>
    </inkml:context>
    <inkml:brush xml:id="br0">
      <inkml:brushProperty name="width" value="0.05" units="cm"/>
      <inkml:brushProperty name="height" value="0.05" units="cm"/>
    </inkml:brush>
  </inkml:definitions>
  <inkml:trace contextRef="#ctx0" brushRef="#br0">0 5 19700,'0'0'42,"0"0"-1,0-1 1,0 1 0,0 0-1,0 0 1,1 0 0,-1-1-1,0 1 1,0 0-1,0 0 1,0 0 0,0 0-1,0-1 1,0 1 0,0 0-1,1 0 1,-1 0-1,0 0 1,0-1 0,0 1-1,0 0 1,0 0 0,1 0-1,-1 0 1,0 0-1,0 0 1,0 0 0,1 0-1,-1 0 1,0 0-1,0-1 1,0 1 0,1 0-1,-1 0 1,0 0 0,0 0-1,0 0 1,1 0-1,-1 0 1,0 1 0,0-1-1,0 0 1,1 0 0,6 9 561,5 19 158,-12-27-728,117 395 1880,-103-347-1716,-13-43-259,8 28 587,-8-29-320,-7-21-468,-34-99-2425,21 73 2017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5.265"/>
    </inkml:context>
    <inkml:brush xml:id="br0">
      <inkml:brushProperty name="width" value="0.05" units="cm"/>
      <inkml:brushProperty name="height" value="0.05" units="cm"/>
    </inkml:brush>
  </inkml:definitions>
  <inkml:trace contextRef="#ctx0" brushRef="#br0">1 263 18956,'0'-1'182,"0"-1"-1,0 1 1,0 0-1,1-1 1,-1 1-1,0 0 0,1-1 1,-1 1-1,1 0 1,-1-1-1,1 1 1,0 0-1,-1 0 1,1 0-1,0 0 1,0 0-1,0 0 1,0 0-1,0 0 1,0 0-1,0 0 1,0 0-1,2 0 1,35-20 1923,-18 11-1346,89-61 850,-69 42-2014,2 3-1,0 1 1,54-23-1,-95 47 263,0 1 0,1-1 0,-1 1 0,1-1 0,-1 1 0,0 0 0,1-1 0,-1 1-1,1 0 1,-1 0 0,1 0 0,-1 0 0,1 0 0,-1 0 0,0 0 0,3 1 0,-1 7-1121,-11 7 571,-7 5-317</inkml:trace>
  <inkml:trace contextRef="#ctx0" brushRef="#br0" timeOffset="1">192 464 18660,'2'7'2040,"10"-7"-1063,5-7-337,5-10 992,6-6-272,2-7-327,2-2-233,-2-1-512,0 4-296,-7 5-648,-3 5-280,-10 18-641,-6 5-63,-6 21 992,-10 2-369,-5 9-135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5.665"/>
    </inkml:context>
    <inkml:brush xml:id="br0">
      <inkml:brushProperty name="width" value="0.05" units="cm"/>
      <inkml:brushProperty name="height" value="0.05" units="cm"/>
    </inkml:brush>
  </inkml:definitions>
  <inkml:trace contextRef="#ctx0" brushRef="#br0">18 143 14291,'-12'33'1656,"8"-9"-647,2-4-329,8-13 1424,7-7-583,8-11-305,5-8-88,9-6-216,2-6-136,9 0-608,1-1-216,3 4-912,-1 3 1824,-7 11-1000,-7 7-48,-9 4-136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9.028"/>
    </inkml:context>
    <inkml:brush xml:id="br0">
      <inkml:brushProperty name="width" value="0.05" units="cm"/>
      <inkml:brushProperty name="height" value="0.05" units="cm"/>
    </inkml:brush>
  </inkml:definitions>
  <inkml:trace contextRef="#ctx0" brushRef="#br0">122 19 14371,'6'-11'1855,"-2"3"1554,-6 17-1195,-47 171 1171,-17 94-2656,64-267-692,-2 3-1323,1-15 390,-1-18 120,4 22 767,-2-21-563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59.418"/>
    </inkml:context>
    <inkml:brush xml:id="br0">
      <inkml:brushProperty name="width" value="0.05" units="cm"/>
      <inkml:brushProperty name="height" value="0.05" units="cm"/>
    </inkml:brush>
  </inkml:definitions>
  <inkml:trace contextRef="#ctx0" brushRef="#br0">1 4 15939,'1'-3'5237,"-1"3"-5145,9 3 2768,22 13-1693,5 4-961,87 20-1357,-119-39 922,-3 0 187,0-1-3,1 0 0,-1 1 0,0-1 0,1 1 0,-1-1 1,0 1-1,0-1 0,1 1 0,-1 0 0,0 0 0,0-1 0,0 1 0,1 1 0,1 4-376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0.441"/>
    </inkml:context>
    <inkml:brush xml:id="br0">
      <inkml:brushProperty name="width" value="0.05" units="cm"/>
      <inkml:brushProperty name="height" value="0.05" units="cm"/>
    </inkml:brush>
  </inkml:definitions>
  <inkml:trace contextRef="#ctx0" brushRef="#br0">22 18 17100,'3'-17'4357,"-2"23"-1756,-4 33-638,2-28-1638,-8 88 767,-3 94-741,11-191-348,1 0 0,0 0 0,0 0 0,1 0 0,-1 0 0,0 0 1,1 0-1,-1 0 0,1 0 0,0 0 0,-1 0 0,1 0 0,0-1 1,0 1-1,0 0 0,0-1 0,1 1 0,1 2 0,-1-3 0,-1-1 1,0 1-1,1 0 0,0-1 0,-1 1 1,1-1-1,-1 1 0,1-1 0,0 0 1,-1 0-1,1 0 0,-1 0 0,1 0 1,0 0-1,-1 0 0,1 0 0,0-1 1,-1 1-1,1-1 0,-1 1 0,1-1 0,-1 0 1,3-1-1,8-3-36,0-2 0,-1 1 0,0-1 1,0-1-1,0 0 0,-1-1 0,-1 0 0,1 0 0,-1-1 0,9-14 1,-17 23-99,0-1 1,0 1 0,0-1-1,-1 0 1,1 1 0,0-1-1,-1 0 1,0 0 0,1 1 0,-1-1-1,0 0 1,0 0 0,0 0-1,0 1 1,0-1 0,0 0 0,-1 0-1,1 0 1,0 1 0,-1-1-1,0 0 1,-1-2 0,1 1-19,-1 1 1,0 0 0,0-1 0,0 1-1,0 0 1,0 0 0,-1 0-1,1 1 1,0-1 0,-1 1-1,0-1 1,1 1 0,-4-1-1,-18-6-937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0.884"/>
    </inkml:context>
    <inkml:brush xml:id="br0">
      <inkml:brushProperty name="width" value="0.05" units="cm"/>
      <inkml:brushProperty name="height" value="0.05" units="cm"/>
    </inkml:brush>
  </inkml:definitions>
  <inkml:trace contextRef="#ctx0" brushRef="#br0">6 308 15051,'-6'4'1689,"6"-1"-145,3-4 248,4-5-367,5-1-305,2-3-88,3-4-304,5-2-72,-1-3-256,4-1-224,-1 2-560,0-1-304,-2 3-632,-2 0 1048,-4 6-168,-3 2-248</inkml:trace>
  <inkml:trace contextRef="#ctx0" brushRef="#br0" timeOffset="1">328 0 16868,'9'3'1800,"0"4"-1112,-2 5-240,-1 5 1281,-1 0-625,5 10-528,-1 3-112,2 2-208,1 1-72,-2-3-64,0-4-136,-1-5-336,-2-1-168,-4-8-432,-2-4-232,-2-5 855,-7-1-239,-3-5-208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1.311"/>
    </inkml:context>
    <inkml:brush xml:id="br0">
      <inkml:brushProperty name="width" value="0.05" units="cm"/>
      <inkml:brushProperty name="height" value="0.05" units="cm"/>
    </inkml:brush>
  </inkml:definitions>
  <inkml:trace contextRef="#ctx0" brushRef="#br0">0 148 16291,'6'-6'1817,"3"-1"-993,1-1-304,4-2 1024,2 0-399,7-2-497,2-2-272,4 1-992,0-3-600,1 0 1016,0-1-249,-3-2-215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1.715"/>
    </inkml:context>
    <inkml:brush xml:id="br0">
      <inkml:brushProperty name="width" value="0.05" units="cm"/>
      <inkml:brushProperty name="height" value="0.05" units="cm"/>
    </inkml:brush>
  </inkml:definitions>
  <inkml:trace contextRef="#ctx0" brushRef="#br0">3 1112 15571,'-2'14'2285,"6"-17"-353,10-23-167,76-212 606,-58 143-2291,-25 82-113,-6 33 15,-3 59-11,0-43-65,1-1-1,2 0 1,9 63-1,-10-96 38,1 0 0,-1-1 0,1 1 0,-1-1 0,1 1 0,0-1 0,-1 1 0,1-1-1,0 1 1,0-1 0,1 2 0,5-3-207,0-14 92,3-20-104</inkml:trace>
  <inkml:trace contextRef="#ctx0" brushRef="#br0" timeOffset="1">317 1 18332,'0'0'54,"0"0"0,0 0 0,0 0-1,0 0 1,1 0 0,-1 0 0,0 0 0,0 0 0,0 0 0,0 0 0,0 0-1,1 0 1,-1 0 0,0 0 0,0 0 0,0 0 0,0 0 0,1 0 0,-1 0 0,0 0-1,0 0 1,0 0 0,0 0 0,0 0 0,1 0 0,-1 0 0,0 0 0,0 1-1,0-1 1,0 0 0,0 0 0,0 0 0,1 0 0,-1 0 0,0 0 0,0 0-1,0 1 1,0-1 0,0 0 0,0 0 0,0 0 0,0 0 0,0 0 0,0 1-1,0-1 1,0 0 0,0 0 0,0 0 0,0 0 0,0 1 0,0 15 1477,-10 30-335,6-27-595,-4 27 99,1 0 1,1 93 0,6-114-632,2-1 0,1 0 1,1 0-1,1 0 0,0-1 1,2 1-1,15 33 0,-18-50-64,0 1 0,0-1 0,1 0 1,-1 0-1,1-1 0,1 0 0,-1 1 0,1-2 0,1 1 0,-1-1 0,9 6 0,-10-8-87,0-1 1,0 1-1,0-1 1,1 0-1,-1 0 1,0-1-1,1 0 1,0 0-1,-1 0 1,1 0-1,-1-1 1,1 0-1,0 0 1,-1-1-1,1 1 0,0-1 1,5-2-1,0-1-13,0 0 0,0 0 0,-1-1 0,0 0 0,0-1 0,11-8 0,20-19-316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2:05.833"/>
    </inkml:context>
    <inkml:brush xml:id="br0">
      <inkml:brushProperty name="width" value="0.05" units="cm"/>
      <inkml:brushProperty name="height" value="0.05" units="cm"/>
    </inkml:brush>
  </inkml:definitions>
  <inkml:trace contextRef="#ctx0" brushRef="#br0">0 0 13499,'57'119'1761,"42"79"-1434,-64-137-208,64 86-1,-79-121-124,2-1 0,1-1 1,1-1-1,0-1 1,41 28-1,-56-45 29,0 1 0,0-1 0,11 4 0,-18-8 6,1 0 0,-1 0 0,1-1 1,-1 1-1,1 0 0,-1-1 0,1 0 0,-1 0 1,1 1-1,-1-2 0,1 1 0,0 0 0,-1 0 1,1-1-1,-1 1 0,1-1 0,2-1 1,-4 2-27,-1-1 0,1 1 1,0-1-1,-1 1 0,1-1 1,0 1-1,-1-1 0,1 1 1,-1-1-1,1 1 1,-1-1-1,1 0 0,-1 1 1,0-1-1,1 0 0,-1 1 1,0-1-1,1 0 0,-1 0 1,0-1-1,-4-18 83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2.227"/>
    </inkml:context>
    <inkml:brush xml:id="br0">
      <inkml:brushProperty name="width" value="0.05" units="cm"/>
      <inkml:brushProperty name="height" value="0.05" units="cm"/>
    </inkml:brush>
  </inkml:definitions>
  <inkml:trace contextRef="#ctx0" brushRef="#br0">171 5 18700,'8'-5'2382,"-6"10"-1219,-8 18-116,4-17-493,-132 525 2791,128-507-3632,6-23 268,0-1-1,0 0 0,0 0 1,0 0-1,0 0 0,0 0 0,0 0 1,0 0-1,0 1 0,0-1 0,0 0 1,0 0-1,0 0 0,0 0 0,0 0 1,0 0-1,0 0 0,0 1 1,0-1-1,0 0 0,0 0 0,0 0 1,0 0-1,0 0 0,0 0 0,0 0 1,0 1-1,0-1 0,0 0 1,0 0-1,-1 0 0,1 0 0,0 0 1,0 0-1,0 0 0,0 0 0,0 0 1,0 0-1,0 0 0,0 0 1,-1 0-1,1 0 0,0 0 0,0 0 1,0 0-1,0 0 0,0 0 0,0 0 1,0 0-1,-1 0 0,1 0 1,0 0-1,0 0 0,0 0 0,0 0 1,0 0-1,0 0 0,-1 0 0,-1-5-676,-14-83-1508,13 69 1873,-4-34-557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2.680"/>
    </inkml:context>
    <inkml:brush xml:id="br0">
      <inkml:brushProperty name="width" value="0.05" units="cm"/>
      <inkml:brushProperty name="height" value="0.05" units="cm"/>
    </inkml:brush>
  </inkml:definitions>
  <inkml:trace contextRef="#ctx0" brushRef="#br0">1 480 16187,'10'17'1889,"3"2"-985,1 0-280,4-2 921,4 0-265,5-6-376,3-3-184,5-4-904,1-3-552,-3-5 680,-2-5-224,-9-8-88</inkml:trace>
  <inkml:trace contextRef="#ctx0" brushRef="#br0" timeOffset="1">372 7 17188,'2'-1'150,"1"0"1,-1 0-1,1 0 0,0 0 1,0 1-1,-1-1 1,1 1-1,0 0 1,0 0-1,-1 0 1,1 0-1,0 0 0,0 0 1,-1 1-1,1-1 1,0 1-1,-1 0 1,1 0-1,-1 0 1,1 0-1,-1 0 0,1 1 1,-1-1-1,0 1 1,1 0-1,2 3 1,5 4 293,-1 0 0,-1 1 0,0 1 0,9 14 0,-5-7-176,-2 1 0,-1 1-1,0-1 1,-1 2 0,-1-1-1,-1 1 1,-1 0 0,4 42-1,-6-28-217,-2 0 0,-1 0 0,-2-1 1,-12 64-1,9-73-528,-16 49 1,19-68 413,-1 1 0,0-1 0,0 0 0,0 0 0,-1 0 1,1 0-1,-1-1 0,-1 1 0,1-1 0,-1 0 0,0-1 0,-9 8 0,-19 3-323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3.146"/>
    </inkml:context>
    <inkml:brush xml:id="br0">
      <inkml:brushProperty name="width" value="0.05" units="cm"/>
      <inkml:brushProperty name="height" value="0.05" units="cm"/>
    </inkml:brush>
  </inkml:definitions>
  <inkml:trace contextRef="#ctx0" brushRef="#br0">0 329 17668,'5'3'2376,"6"-5"-1303,19-8-369,9-4 1272,11-9-648,6-4-199,7-10-257,2-2-176,-2-1-384,-3 0-248,-16 5-464,-5 4-400,-16 11-625,-10 7 1153,-16 24-952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3.560"/>
    </inkml:context>
    <inkml:brush xml:id="br0">
      <inkml:brushProperty name="width" value="0.05" units="cm"/>
      <inkml:brushProperty name="height" value="0.05" units="cm"/>
    </inkml:brush>
  </inkml:definitions>
  <inkml:trace contextRef="#ctx0" brushRef="#br0">1 267 17340,'31'-11'2032,"5"-4"-1360,6-11-328,3-2 1265,6-5-905,-3 0-336,-3-2-936,-8 4 640,-4 5-224,-6-3-104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4.102"/>
    </inkml:context>
    <inkml:brush xml:id="br0">
      <inkml:brushProperty name="width" value="0.05" units="cm"/>
      <inkml:brushProperty name="height" value="0.05" units="cm"/>
    </inkml:brush>
  </inkml:definitions>
  <inkml:trace contextRef="#ctx0" brushRef="#br0">271 53 17140,'19'-47'4008,"-20"42"-1337,-12 30-1059,-141 312 732,115-237-2392,-38 150-1,73-236-491,4-14 509,0 0-1,0 0 0,0 0 0,0 0 0,0 0 0,0 0 0,0 0 1,0 0-1,0 0 0,0 0 0,0 0 0,0 0 0,0-1 0,0 1 0,0 0 1,0 0-1,0 0 0,0 0 0,-1 0-223,1 0 223,0 0 0,0 0 0,0 0 1,0 0-1,0 0 0,0 0 0,0 0 0,0 0 0,0 0 0,0 0 0,0 0 1,0 0-1,0 0 0,-1 0 0,3-25-1123,2-9 636,-1-5-194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4.551"/>
    </inkml:context>
    <inkml:brush xml:id="br0">
      <inkml:brushProperty name="width" value="0.05" units="cm"/>
      <inkml:brushProperty name="height" value="0.05" units="cm"/>
    </inkml:brush>
  </inkml:definitions>
  <inkml:trace contextRef="#ctx0" brushRef="#br0">1 0 18524,'2'3'2144,"10"7"-1359,5-3-217,6 0 1176,10 1-840,6-1-88,4-2-159,1 3-121,-1-3-288,-3 0-192,-5 0-624,-2 0-425,-13 0 849,-5 1-192,-13-2-80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5.035"/>
    </inkml:context>
    <inkml:brush xml:id="br0">
      <inkml:brushProperty name="width" value="0.05" units="cm"/>
      <inkml:brushProperty name="height" value="0.05" units="cm"/>
    </inkml:brush>
  </inkml:definitions>
  <inkml:trace contextRef="#ctx0" brushRef="#br0">199 1 19812,'-3'13'1499,"2"1"-1,0 0 0,1 21 1,3-6-681,5 30 1,2-15-804,1-1 0,18 44 1,-27-80-19,1 0 0,0 0 0,1 0 0,-1 0 0,1-1 0,6 7 0,-9-11-18,0-1 1,1 0 0,-1 1-1,1-1 1,-1 0-1,1 0 1,0 0 0,-1 0-1,1 0 1,0 0-1,0 0 1,0-1 0,0 1-1,0-1 1,0 1-1,0-1 1,0 0 0,0 0-1,0 0 1,-1 0 0,1 0-1,0 0 1,0 0-1,0-1 1,0 1 0,0-1-1,0 1 1,2-2-1,6-3-316,0 0-1,0 0 0,-1-1 0,0-1 0,0 0 1,12-11-1,-7 4-731,0-1 1,19-27-1,-30 38 916,-1 0 0,1 0 0,-1 0 0,0 0 0,0-1 0,0 1 0,-1 0 1,1-1-1,-1 1 0,0-1 0,0-5 0,-1 8 50,-1 0 0,1 1 1,-1-1-1,1 0 0,-1 0 1,0 0-1,0 1 0,1-1 1,-3-2-1</inkml:trace>
  <inkml:trace contextRef="#ctx0" brushRef="#br0" timeOffset="1">8 312 15019,'-7'7'1873,"15"-7"-729,12-6-368,15-10 1344,9-4-535,14-4-473,6-5-120,3-2-368,4-2-504,-5 1 24,-8 2-88,-23 4-128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9.259"/>
    </inkml:context>
    <inkml:brush xml:id="br0">
      <inkml:brushProperty name="width" value="0.05" units="cm"/>
      <inkml:brushProperty name="height" value="0.05" units="cm"/>
    </inkml:brush>
  </inkml:definitions>
  <inkml:trace contextRef="#ctx0" brushRef="#br0">40 181 16732,'-23'9'1696,"12"-5"-960,5-4-288,12-1 696,4-2-79,13-3-129,4 0-168,10 1-296,2-1-96,5-3-136,-1-2-24,-1-1-128,-2-1-264,-8-2-776,-7-5 1904,-7-5-1000,-4-3-32,-8-5-32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09.684"/>
    </inkml:context>
    <inkml:brush xml:id="br0">
      <inkml:brushProperty name="width" value="0.05" units="cm"/>
      <inkml:brushProperty name="height" value="0.05" units="cm"/>
    </inkml:brush>
  </inkml:definitions>
  <inkml:trace contextRef="#ctx0" brushRef="#br0">1 61 17180,'6'-6'214,"1"0"0,0 0 0,0 1 0,1 0 0,-1 0 0,1 1 0,0 0 0,1 0 0,-1 1 0,0 0 0,1 1 0,0 0 0,-1 0 0,1 1 0,0 0 0,0 0 0,0 1 0,13 1 0,-15 0-164,1 0 0,-1 0 0,0 1 1,0 0-1,1 0 0,-2 1 0,1 0 0,0 0 1,0 0-1,6 5 0,-9-5-24,0 1 0,0-1 0,0 1 0,0 0 0,-1 0 0,1 0 0,-1 0 1,0 1-1,-1-1 0,1 1 0,-1 0 0,1 0 0,-1 0 0,2 9 0,-2 0 23,0 0 0,-1 0 0,-1 0 0,0 0 0,-1 0 0,0 0 0,-1-1 0,0 1 0,-7 19 0,1-8-81,-1 0 0,-1 0-1,-26 46 1,18-47 0,18-23 30,-1 0-1,0 0 1,0 0 0,0 0 0,0 0-1,0 0 1,0-1 0,0 1 0,0 0-1,0-1 1,0 1 0,-1 0 0,1-1-1,0 0 1,0 1 0,-3 0-1,4-2-2,-1 1 0,0 0-1,1 0 1,-1-1 0,1 1-1,-1-1 1,1 1 0,-1 0-1,0-1 1,1 1 0,-1-1-1,1 1 1,0-1 0,-1 1-1,1-1 1,-1 0 0,1 1-1,0-1 1,-1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0.085"/>
    </inkml:context>
    <inkml:brush xml:id="br0">
      <inkml:brushProperty name="width" value="0.05" units="cm"/>
      <inkml:brushProperty name="height" value="0.05" units="cm"/>
    </inkml:brush>
  </inkml:definitions>
  <inkml:trace contextRef="#ctx0" brushRef="#br0">2 164 14723,'-1'2'110,"1"-1"-1,0 1 1,0 0 0,0-1-1,0 1 1,0 0-1,0-1 1,1 1 0,-1 0-1,0-1 1,1 1-1,0 0 1,-1-1 0,1 1-1,0-1 1,-1 1-1,1-1 1,0 0 0,0 1-1,0-1 1,1 0-1,-1 0 1,0 1 0,0-1-1,1 0 1,-1 0-1,0 0 1,1-1 0,-1 1-1,1 0 1,0 0-1,-1-1 1,1 1 0,-1-1-1,1 0 1,0 1-1,-1-1 1,1 0 0,2 0-1,1 0 89,-1-1-1,1 0 0,0 0 1,0 0-1,0 0 1,0-1-1,-1 0 1,1 0-1,-1 0 1,1-1-1,-1 0 1,5-3-1,-1 0-3,-2-1 0,1 1 0,-1-1 0,0 0 0,0 0 0,-1-1 0,9-16 0,-12 20-137,0-1-1,0 0 1,0 0-1,0 0 1,-1 0 0,0 0-1,0 0 1,0 0 0,-1-1-1,0 1 1,0 0-1,0 0 1,0-1 0,-1 1-1,-2-7 1,3 10-51,0 1 0,-1 0 0,1 0 0,0 0 0,-1-1 0,1 1 1,-1 0-1,0 0 0,1 0 0,-1 0 0,0 0 0,1 0 0,-1 0 0,0 0 0,0 1 0,0-1 0,0 0 1,0 0-1,0 1 0,0-1 0,0 1 0,0-1 0,-1 1 0,1-1 0,0 1 0,0-1 0,0 1 1,-1 0-1,1 0 0,0 0 0,0 0 0,0 0 0,-1 0 0,1 0 0,0 0 0,0 0 0,-1 1 1,1-1-1,-2 1 0,0 0 2,-1 1 0,1 0 1,0-1-1,0 1 0,0 0 1,0 1-1,0-1 0,1 0 1,-1 1-1,1 0 0,-1 0 1,-3 5-1,1 3-6,0 0 0,0 1 0,1-1-1,1 1 1,0 0 0,0 0 0,1 0 0,1 0 0,0 0 0,1 0-1,0 0 1,1 1 0,0-1 0,4 16 0,-5-26 0,1 1 0,0 0-1,0 0 1,0-1 0,0 1 0,0 0 0,1-1 0,-1 1 0,1-1-1,-1 0 1,1 1 0,0-1 0,0 0 0,0 0 0,0 0 0,0 0-1,1-1 1,-1 1 0,4 1 0,-2-2-46,-1 0 1,1 0-1,0 0 1,-1 0-1,1-1 0,-1 0 1,1 0-1,0 0 1,-1 0-1,1 0 0,0-1 1,-1 0-1,6-1 1,3-2-109,0-1 1,0-1-1,0 1 0,-1-2 1,0 0-1,0 0 1,15-14-1,18-21-109,1-2-95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8:57.436"/>
    </inkml:context>
    <inkml:brush xml:id="br0">
      <inkml:brushProperty name="width" value="0.05" units="cm"/>
      <inkml:brushProperty name="height" value="0.05" units="cm"/>
    </inkml:brush>
  </inkml:definitions>
  <inkml:trace contextRef="#ctx0" brushRef="#br0">1 8 20220,'14'20'969,"-11"-7"-1634,1-10 89,11-2 1136,0-5-992,7-16-224,-6 0-104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1.277"/>
    </inkml:context>
    <inkml:brush xml:id="br0">
      <inkml:brushProperty name="width" value="0.05" units="cm"/>
      <inkml:brushProperty name="height" value="0.05" units="cm"/>
    </inkml:brush>
  </inkml:definitions>
  <inkml:trace contextRef="#ctx0" brushRef="#br0">50 0 10298,'1'1'113,"-1"-1"-1,1 0 1,-1 0-1,0 1 0,1-1 1,-1 0-1,1 1 1,-1-1-1,0 1 1,1-1-1,-1 0 0,0 1 1,1-1-1,-1 1 1,0-1-1,0 1 1,0-1-1,1 0 1,-1 1-1,0-1 0,0 1 1,0-1-1,0 1 1,0-1-1,0 1 1,0 0-1,0-1 1,0 1-1,0-1 0,0 1 1,0 0-1,-3 24 2713,2-14-27,-24 18-352,24-28-2406,-12-29 1508,5 158-1455,14 61 43,-1-150-65,1-1 0,18 66 1,5-26-21,4 13 7,-33-92-53,1 0 0,-1 1 0,0-1 0,1 1 1,-1-1-1,0 1 0,0-1 0,0 1 0,0-1 0,0 1 0,-1 2 0,1-4-3,0 0 0,0 0 0,0 0 0,-1 0 0,1 1 1,0-1-1,0 0 0,0 0 0,-1 0 0,1 0 0,0 0 0,0 0 0,-1 0 0,1 0 0,0 0 0,0 1 1,0-1-1,-1 0 0,1 0 0,0 0 0,0 0 0,-1 0 0,1 0 0,0-1 0,0 1 0,-1 0 0,1 0 1,0 0-1,0 0 0,0 0 0,-1 0 0,1 0 0,0 0 0,0 0 0,0-1 0,-1 1 0,1 0 0,0 0 1,0-1-1,-4-1 12,1-2 0,-1 1 1,1 0-1,0-1 1,0 1-1,-2-5 1,-11-18-46,-19-41 0,30 56-13,1-1 0,0 1 0,0-1 0,1 0 0,1-1 0,-2-18 0,4 29 33,0 0 1,1 0-1,-1 0 0,0 0 0,1 0 1,-1 0-1,1 0 0,0 0 0,-1 0 1,1 0-1,0 0 0,0 0 0,0 0 1,0 1-1,1-1 0,-1 0 1,3-1-1,30-23-355,-9 9-44,-11 5 193,0-1 0,-1-1 0,0 0 0,-2-1 0,1-1 0,-2 1 0,0-2 1,8-18-1,-5 6 67,-2 0 0,-1-1 0,-1 0 1,5-35-1,-13 61 155,5-43 127,-6 44-107,0 0 0,0 0 0,0-1 0,0 1 0,0 0 0,-1 0 0,0 0 0,0 0-1,0 0 1,0 0 0,-2-5 0,3 8-18,-1-1-1,1 1 0,0-1 1,-1 1-1,1 0 1,-1-1-1,1 1 0,0 0 1,-1 0-1,1-1 1,-1 1-1,1 0 0,-1 0 1,1 0-1,-1-1 1,1 1-1,-1 0 1,1 0-1,-1 0 0,1 0 1,-1 0-1,1 0 1,-1 0-1,1 0 0,-1 0 1,1 0-1,-1 0 1,1 1-1,-1-1 1,1 0-1,-1 0 0,1 0 1,-1 1-1,1-1 1,-1 0-1,1 0 0,0 1 1,-1-1-1,1 0 1,-1 1-1,1-1 0,0 1 1,0-1-1,-1 1 1,1-1-1,0 0 1,-1 1-1,1-1 0,0 1 1,0 0-1,-14 23 161,4 2-55,1 1 0,1 0 0,2 0 0,0 1 0,2 0 0,2 0 0,0 0 0,1 0 0,2 0 0,6 40 0,-4-50 2,1-1 1,9 29-1,-12-42-99,0-1-1,1 0 1,-1 1-1,1-1 1,-1 0-1,1 0 0,0 0 1,0 0-1,1 0 1,-1 0-1,1-1 1,-1 1-1,1-1 1,0 1-1,0-1 0,0 0 1,0 0-1,0-1 1,0 1-1,5 1 1,-6-2-8,0-1 1,0 0-1,-1 0 1,1 1-1,0-1 1,0 0-1,0-1 1,0 1-1,0 0 1,0 0-1,-1-1 1,1 1-1,0-1 1,0 0-1,-1 0 1,1 1-1,0-1 1,-1 0-1,3-2 1,-1 0 8,0 1-1,-1-1 1,0 0 0,1 0-1,-1 0 1,0 0 0,-1 0 0,1 0-1,2-6 1,0-4 55,-1 0 1,0 0-1,0 0 0,0-20 1,-2 0 82,-2 0 1,-8-54 0,8 83-137,2 9-32,4 11-25,-3-12 36,1 1 0,-1-1 0,1 0-1,0 0 1,1-1 0,-1 1 0,1-1 0,-1 1-1,1-1 1,0 0 0,6 3 0,-8-5 2,1 0 0,0 0 1,-1 0-1,1-1 0,0 1 0,-1-1 1,1 1-1,0-1 0,0 0 0,-1 0 1,1 0-1,0 0 0,0-1 0,-1 1 1,1-1-1,0 1 0,0-1 0,-1 0 1,1 0-1,-1 0 0,5-3 0,0-1 2,0 1-1,-1-1 0,1-1 1,-1 1-1,0-1 0,-1 0 1,1-1-1,7-12 0,1-3 13,15-35 1,-14 25-7,-13 32-20,-1 6 23,1 9 29,-3 16 53,2 0 0,1 0 0,10 54 0,-11-82-76,0 1 0,0 0 0,0-1 0,1 1 0,0-1 1,-1 0-1,1 0 0,0 1 0,3 2 0,-4-5-29,0 0 0,-1-1 0,1 1-1,0 0 1,-1-1 0,1 1 0,0-1-1,0 1 1,0-1 0,-1 0 0,1 1 0,0-1-1,0 0 1,0 1 0,0-1 0,0 0 0,0 0-1,0 0 1,0 0 0,0 0 0,0 0-1,0 0 1,-1 0 0,1 0 0,0-1 0,0 1-1,0 0 1,0-1 0,0 1 0,0 0 0,-1-1-1,1 1 1,0-1 0,0 1 0,-1-1-1,1 0 1,0 1 0,0-1 0,-1 0 0,1 1-1,0-2 1,2-3-126,1 1-1,-1-1 0,-1 0 1,1 0-1,-1 0 0,0 0 1,0 0-1,0-1 0,-1 1 1,1-1-1,0-7 0,0-14-126,0-28-1,-1 38 92,-1-41-385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1.705"/>
    </inkml:context>
    <inkml:brush xml:id="br0">
      <inkml:brushProperty name="width" value="0.05" units="cm"/>
      <inkml:brushProperty name="height" value="0.05" units="cm"/>
    </inkml:brush>
  </inkml:definitions>
  <inkml:trace contextRef="#ctx0" brushRef="#br0">12 8 16916,'-5'7'1952,"0"0"-1088,3-1 1121,5-5-801,6-2-400,-1-3-440,4-4-1192,-4 0 840,11 3-200,-2 3-152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2.119"/>
    </inkml:context>
    <inkml:brush xml:id="br0">
      <inkml:brushProperty name="width" value="0.05" units="cm"/>
      <inkml:brushProperty name="height" value="0.05" units="cm"/>
    </inkml:brush>
  </inkml:definitions>
  <inkml:trace contextRef="#ctx0" brushRef="#br0">136 110 15531,'9'-10'2179,"-16"7"-424,4 3-1500,1 1-1,-1-1 1,0 1 0,1 0-1,-1-1 1,0 1-1,1 0 1,-5 3 0,-2 2-19,1 1 0,0 1 0,0-1 0,1 1 0,0 1 0,0-1 0,1 1 1,0 0-1,1 1 0,-8 17 0,8-15-199,1-1 1,0 1-1,1 1 1,0-1-1,0 0 0,2 1 1,-1-1-1,2 1 1,0 13-1,0-23-30,1-1 0,-1 1 0,0 0-1,1-1 1,0 1 0,-1 0 0,1-1 0,0 1 0,1-1 0,-1 1 0,0-1-1,1 1 1,-1-1 0,1 0 0,0 0 0,-1 0 0,1 0 0,0 0-1,0 0 1,3 2 0,-2-3-12,0 0 0,0 0-1,0 0 1,0 0 0,0 0 0,0-1-1,0 0 1,0 1 0,0-1-1,0 0 1,0 0 0,0-1 0,0 1-1,0 0 1,0-1 0,-1 0 0,1 0-1,5-2 1,4-2-192,-1-1-1,0 0 1,0-1 0,-1 0 0,1-1 0,-1 0-1,-1-1 1,14-15 0,-1-2-435,37-58 1,-31 38 22</inkml:trace>
  <inkml:trace contextRef="#ctx0" brushRef="#br0" timeOffset="1">356 1 16331,'-2'13'1801,"1"0"-929,-1 1-296,4 5 808,2 1-183,5 1-281,2 2-208,5 1-288,0 1-136,1-5-232,0-2-120,-4-6-328,0-5-152,-5-7-544,-3-8 2080,-5-11-1168,-2-1-80,2-5-8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2.884"/>
    </inkml:context>
    <inkml:brush xml:id="br0">
      <inkml:brushProperty name="width" value="0.05" units="cm"/>
      <inkml:brushProperty name="height" value="0.05" units="cm"/>
    </inkml:brush>
  </inkml:definitions>
  <inkml:trace contextRef="#ctx0" brushRef="#br0">9 583 15699,'0'0'137,"1"1"1,-1-1-1,1 0 0,-1 1 0,0-1 0,1 0 0,-1 1 0,1-1 0,-1 0 1,1 1-1,-1-1 0,1 0 0,-1 0 0,1 0 0,-1 0 0,1 0 1,-1 1-1,1-1 0,0 0 0,-1 0 0,1 0 0,-1 0 0,1 0 0,-1-1 1,1 1-1,-1 0 0,1 0 0,0 0 0,12-14 1348,-11 10-1362,0-1 0,0 1 0,0-1 0,0 0 0,1-8 0,-3 9-86,0 0 1,0 0-1,0 0 0,0 1 0,-1-1 0,0 0 0,0 0 0,-1-4 1,2 7-36,-1 0 0,1 1 0,0-1 0,0 1 0,-1-1 0,1 1 0,0-1 1,-1 1-1,1-1 0,-1 1 0,1-1 0,0 1 0,-1-1 0,1 1 0,-1 0 1,1-1-1,-1 1 0,0 0 0,1-1 0,-1 1 0,1 0 0,-2-1 0,1 2-2,1-1-1,-1 0 1,0 0-1,0 1 0,0-1 1,0 0-1,0 1 0,0-1 1,1 1-1,-1-1 0,0 1 1,0-1-1,1 1 0,-1-1 1,0 1-1,1 0 0,-1 0 1,0-1-1,1 1 0,-1 1 1,-1 1-9,-1 1 0,1 0 0,1-1 0,-1 1 0,0 0 0,1 0 0,0 0 1,0 0-1,0 0 0,0 0 0,1 6 0,-1-8 7,1-1 0,0 1 0,0-1 0,0 0-1,1 1 1,-1-1 0,0 0 0,0 1 0,1-1 0,-1 0 0,1 0 0,-1 1 0,1-1 0,0 0-1,-1 0 1,1 0 0,0 1 0,0-1 0,0 0 0,0 0 0,0 0 0,0-1 0,0 1 0,0 0-1,0 0 1,0 0 0,0-1 0,0 1 0,1-1 0,-1 1 0,0-1 0,1 1 0,-1-1 0,0 0 0,1 0-1,-1 1 1,0-1 0,1 0 0,1 0 0,6-1 0,0 0 1,0-1-1,0 0 1,0 0-1,0-1 0,0 0 1,15-8-1,60-37-217,-80 46 195,68-49-330,25-14-243,-96 65 574,0-1 1,0 0-1,0 1 0,-1-1 0,1 1 0,0 0 1,0-1-1,0 1 0,0 0 0,0 0 0,0-1 1,0 1-1,0 0 0,0 0 0,0 0 0,0 0 1,2 1-1,-3-1 18,1 0 1,-1 0-1,0 1 0,1-1 1,-1 1-1,0-1 0,1 0 1,-1 1-1,0-1 0,0 0 1,0 1-1,1-1 1,-1 1-1,0-1 0,0 1 1,0-1-1,0 1 0,0-1 1,0 1-1,0-1 0,0 0 1,0 1-1,0-1 0,0 1 1,0-1-1,0 1 1,-2 7 52,0-1 1,0 0 0,-6 12 0,4-9 40,-3 10 321,-8 35-1,15-45-78,7-10-59,8-12-28,5-11-194,-1-1-1,-1-1 1,-1 0-1,22-43 1,41-115-899,-72 163 687,0-1 1,-2 0 0,0 0 0,-1-1 0,2-27 0,-6 47 169,-1 1 1,0 0-1,-1 0 0,1 0 1,0 0-1,0 0 1,0 0-1,-1 0 1,1 0-1,0 0 0,-1 0 1,1 0-1,-1 0 1,1 0-1,-1 0 1,0 0-1,1 0 0,-1 0 1,0 0-1,0 1 1,-1-2-1,1 1 9,1 1 0,-1 0 0,1 0 0,-1 0 0,1-1 0,-1 1 0,1 0 0,-1 0 0,1 0 0,-1 0 0,0 0-1,1 0 1,-1 0 0,1 1 0,-1-1 0,1 0 0,-1 0 0,1 0 0,-1 0 0,1 1 0,-1-1 0,1 0 0,-1 0 0,1 1 0,-1-1 0,1 0 0,0 1 0,-1-1 0,1 1 0,-1-1-1,1 1 1,0-1 0,-1 0 0,1 1 0,0-1 0,0 1 0,-1-1 0,1 1 0,0 0 0,0 0 0,0 2-13,0 1 0,0-1 0,0 0-1,0 0 1,1 1 0,0-1 0,-1 0 0,1 0 0,1 0 0,-1 0 0,0 0-1,1 0 1,-1 0 0,3 3 0,2 5-11,16 30-166,2 0 0,3-1 0,36 44 0,-45-61-105,-9-7-58,-9-16 319,0 0-1,0 1 0,0-1 0,0 0 1,0 1-1,1-1 0,-1 0 1,0 1-1,0-1 0,-1 0 0,1 1 1,0-1-1,0 0 0,0 1 0,0-1 1,0 0-1,0 1 0,0-1 0,0 0 1,-1 0-1,1 1 0,0-1 1,0 0-1,0 0 0,-1 1 0,1-1 1,-2 1-26,0 0 0,0-1 0,0 1 0,0-1 0,0 0 0,0 1 0,0-1 0,0 0 0,0 0 1,0 0-1,0-1 0,-4 0 0,-10-2 106,0-2-1,0 0 1,1 0 0,-1-1 0,1-1 0,1-1-1,-1 0 1,1-1 0,1-1 0,-1 0-1,-11-12 1,21 19 45,2 0-1,-1 0 1,0-1-1,0 1 0,1-1 1,-3-4-1,4 7-79,1 0 0,0 0 0,-1 0 0,1 0 0,0 0 0,-1 0 0,1 0 0,0 0 0,0 0 0,0 0-1,0 1 1,0-1 0,0 0 0,0 0 0,0 0 0,1 0 0,-1 0 0,0 0 0,0 0 0,1 0 0,-1 0 0,1 0 0,-1 1 0,0-1 0,1 0 0,0 0-1,-1 0 1,1 1 0,0-1 0,-1 0 0,1 1 0,0-1 0,-1 1 0,2-2 0,9-3 94,1-1 0,-1 1 0,1 1-1,0 0 1,20-3 0,5-2-105,-19 3-95,-7 4-41,-1-1 0,0 0 1,0-1-1,0 0 0,-1 0 0,0-1 1,10-7-1,-7-1-48,-12 1-67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3.334"/>
    </inkml:context>
    <inkml:brush xml:id="br0">
      <inkml:brushProperty name="width" value="0.05" units="cm"/>
      <inkml:brushProperty name="height" value="0.05" units="cm"/>
    </inkml:brush>
  </inkml:definitions>
  <inkml:trace contextRef="#ctx0" brushRef="#br0">0 18 16339,'27'-4'953,"3"1"-953,-1-3-8,4 2 560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3.905"/>
    </inkml:context>
    <inkml:brush xml:id="br0">
      <inkml:brushProperty name="width" value="0.05" units="cm"/>
      <inkml:brushProperty name="height" value="0.05" units="cm"/>
    </inkml:brush>
  </inkml:definitions>
  <inkml:trace contextRef="#ctx0" brushRef="#br0">4 299 13747,'-3'-14'3827,"4"35"-1513,1-4-2000,-1 1 97,7 81 980,-6-84-1238,0-1 0,2 0 1,0 0-1,9 23 0,-12-35-135,-1 0 0,1-1 1,0 1-1,0 0 0,0 0 0,0-1 0,1 1 0,-1 0 0,0-1 1,1 1-1,-1-1 0,1 0 0,-1 0 0,1 1 0,-1-1 0,1 0 1,0 0-1,0 0 0,0-1 0,0 1 0,-1 0 0,1-1 0,0 1 1,3-1-1,-2 0-1,0 0 0,0 0 0,0-1 0,0 0 0,0 0 0,-1 0 0,1 0 0,0 0 0,0 0 0,-1-1 0,1 1 0,-1-1 0,1 0 0,-1 0 0,4-3 0,5-7 12,-1 1 1,-1-1 0,1-1 0,-2 1 0,0-2-1,-1 1 1,10-26 0,29-104 212,-39 121-182,-1-1 0,-2 0 0,3-40 0,-7 52 34,-2 17-13,-3 23 8,5-21-75,-3 17 14,1 0 0,1 1 0,6 49 1,-5-73-28,0 0 0,0 0 0,1 0 0,-1-1 1,0 1-1,1 0 0,0 0 0,-1 0 0,1-1 0,0 1 1,0 0-1,0-1 0,0 1 0,0-1 0,0 1 1,1-1-1,-1 0 0,0 1 0,1-1 0,-1 0 0,3 1 1,-2-1-1,-1-1 0,1 0 0,0 0 0,-1 0 0,1 0 0,0 0 0,-1 0 1,1 0-1,-1-1 0,1 1 0,0-1 0,-1 1 0,1-1 0,-1 1 0,1-1 1,-1 0-1,1 0 0,2-2 0,6-5 8,1-1 1,-1-1-1,-1 1 1,12-16-1,-20 23-6,46-58 43,-4-3 0,54-100 1,-95 157 0,-6 9-34,-8 12 0,-7 20 7,2 1-1,2 1 1,-19 64 0,34-100-21,-5 30-219,9-18-311,-4-12 500,0-1-1,0 0 0,1 0 0,-1 0 0,0 1 0,1-1 1,-1 0-1,0 0 0,1 0 0,-1 0 0,1 0 0,-1 0 1,0 1-1,1-1 0,-1 0 0,0 0 0,1 0 0,-1 0 1,1-1-1,-1 1 0,0 0 0,1 0 0,-1 0 0,0 0 1,1 0-1,-1 0 0,1 0 0,-1-1 0,0 1 0,1 0 1,-1 0-1,0-1 0,5-2-57,0-1 0,-1 0 0,1-1 0,-1 1 1,0-1-1,5-7 0,-2 2-53,23-27-354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4.353"/>
    </inkml:context>
    <inkml:brush xml:id="br0">
      <inkml:brushProperty name="width" value="0.05" units="cm"/>
      <inkml:brushProperty name="height" value="0.05" units="cm"/>
    </inkml:brush>
  </inkml:definitions>
  <inkml:trace contextRef="#ctx0" brushRef="#br0">147 276 14403,'-11'5'991,"0"0"0,0 0 0,1 2-1,-1-1 1,-12 12 0,17-13-882,-1 1 0,2 0 0,-1 0 0,1 1-1,-1 0 1,2 0 0,-1 0 0,1 0 0,0 1 0,1-1 0,0 1 0,0 0 0,-3 15 0,5-21-103,1 0 1,-1 0 0,1 1-1,0-1 1,0 0 0,0 0-1,0 0 1,0 0 0,0 0-1,1 0 1,-1 0 0,1 0-1,-1 0 1,1 0-1,1 2 1,-1-3-4,-1 0-1,1 0 1,0 0-1,0 0 0,0-1 1,0 1-1,0 0 1,0 0-1,0-1 1,0 1-1,0-1 1,0 1-1,0-1 1,0 1-1,1-1 0,-1 0 1,0 1-1,0-1 1,2 0-1,2 0 1,0 0 0,0-1 0,0 1 1,0-1-1,0 0 0,-1-1 0,1 1 0,0-1 0,-1 0 0,9-5 0,4-3 11,0 0 0,-1-1-1,0-1 1,-1-1 0,0 0 0,-1-1 0,-1-1-1,0 0 1,-1-1 0,-1 0 0,12-22-1,-22 37-6,0-1-1,-1 0 0,1 1 0,0-1 1,-1 0-1,1 1 0,-1-1 0,1 0 1,-1 1-1,0-1 0,0 0 0,0 0 0,0 0 1,0 1-1,0-1 0,0 0 0,-1 0 1,1 1-1,-1-1 0,1 0 0,-2-2 1,1 3 2,-1 0 0,1-1 0,0 1 0,-1 0 0,1 0 0,-1 1 0,1-1 0,-1 0 0,1 0 0,-1 1 0,1-1 0,-1 1 0,0-1 0,1 1 0,-1 0 0,0-1 1,0 1-1,1 0 0,-1 0 0,0 0 0,0 1 0,-1-1 0,-24 7 124,25-7-128,1 0-1,0 1 1,0-1-1,0 1 1,0-1-1,0 1 1,0-1-1,0 1 1,1 0-1,-1-1 0,0 1 1,0 0-1,0 0 1,1-1-1,-1 1 1,0 0-1,1 0 1,-1 0-1,1 0 1,-1 0-1,0 2 1,1-3-4,0 0 0,0 1 1,0-1-1,0 0 0,0 1 0,0-1 0,0 0 1,0 1-1,0-1 0,0 0 0,0 0 1,0 1-1,1-1 0,-1 0 0,0 0 0,0 1 1,0-1-1,0 0 0,1 0 0,-1 1 1,0-1-1,0 0 0,0 0 0,1 0 0,-1 1 1,0-1-1,0 0 0,1 0 0,-1 0 0,0 0 1,0 0-1,1 1 0,0-1 0,13 0 24,14-7-43,-22 3-105,1 0 0,-1 0 1,0 0-1,0-1 0,-1 1 0,1-2 1,-1 1-1,0 0 0,0-1 0,-1 0 1,0 0-1,0 0 0,5-11 0,-2 0-107,0 0 0,-1-1 0,-1 0 0,4-23 0,0-19-302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4.774"/>
    </inkml:context>
    <inkml:brush xml:id="br0">
      <inkml:brushProperty name="width" value="0.05" units="cm"/>
      <inkml:brushProperty name="height" value="0.05" units="cm"/>
    </inkml:brush>
  </inkml:definitions>
  <inkml:trace contextRef="#ctx0" brushRef="#br0">24 1 12475,'-8'41'1798,"1"1"0,3 0 0,-1 59 0,6-78-1508,1 0 0,1-1 0,1 1 0,1-1 0,0 0 0,2 0 0,1-1 0,10 22 0,-17-41-257,0 1-1,1-1 1,-1 1 0,1-1 0,-1 0-1,1 1 1,0-1 0,0 0 0,-1 0-1,2 0 1,-1 0 0,0-1 0,0 1 0,1-1-1,3 3 1,-4-4-5,0 0 0,-1 0 0,1 0 0,0 0 0,0 0-1,0 0 1,0 0 0,-1 0 0,1-1 0,0 1 0,0-1 0,0 0 0,-1 1 0,1-1 0,0 0-1,-1 0 1,1 0 0,-1 0 0,1 0 0,-1 0 0,0-1 0,1 1 0,-1 0 0,0-1-1,2-2 1,9-11 140,-1 0 0,-1-1 0,-1 0 0,14-31 0,23-75 251,-45 121-416,7-25 31,2 2-31,-2-1 0,-1 0-1,7-50 1,-14 74-41,1 1 0,-1-1 0,0 0 0,0 0 0,0 0 0,0 1 0,0-1 0,0 0 0,0 0 0,0 0-1,0 1 1,0-1 0,0 0 0,-1 0 0,1 0 0,0 1 0,0-1 0,-1 0 0,1 1 0,-1-1 0,1 0 0,-1 1 0,0-2-1,1 2-16,-1 1-1,0-1 0,1 0 0,-1 0 0,0 1 0,1-1 1,-1 0-1,0 1 0,1-1 0,-1 1 0,1-1 0,-1 1 1,1-1-1,-1 1 0,1-1 0,-1 1 0,1-1 0,0 1 0,-1 0 1,-20 36-1105,12-14 537</inkml:trace>
  <inkml:trace contextRef="#ctx0" brushRef="#br0" timeOffset="1">300 408 11186,'11'22'1257,"-5"-8"-729,0-6-248,4-9 1384,-6-5-1112,10-8-152,1-5-24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5.442"/>
    </inkml:context>
    <inkml:brush xml:id="br0">
      <inkml:brushProperty name="width" value="0.05" units="cm"/>
      <inkml:brushProperty name="height" value="0.05" units="cm"/>
    </inkml:brush>
  </inkml:definitions>
  <inkml:trace contextRef="#ctx0" brushRef="#br0">1 775 14403,'0'2'266,"0"24"1095,0-26-1328,0 0 0,1 1 0,-1-1 0,0 1 0,0-1 0,0 1 0,0-1 0,1 0 0,-1 1 0,0-1 0,0 1 0,1-1 0,-1 0 0,0 1 0,1-1 0,-1 0 0,0 0 0,1 1 0,-1-1 0,1 0 0,-1 0 0,0 1 0,1-1 0,-1 0 0,1 0 0,-1 0 0,1 0 0,-1 0 0,1 0 0,-1 0 0,0 1 0,1-1 0,-1-1 0,1 1 0,-1 0 0,1 0 0,-1 0 0,1 0 0,-1 0 0,1 0 0,-1 0 0,0-1 0,1 1 0,-1 0 0,1 0 0,-1-1 0,0 1 0,1 0 0,-1 0 0,0-1 0,1 1 0,4-4 156,0 0-1,-1 0 0,0 0 0,1-1 0,-1 1 0,-1-1 0,1 0 0,-1 0 1,0 0-1,0 0 0,3-7 0,0-2 31,-1-1 0,-1 1 0,5-21 0,-9 34-207,1-3 12,0-1 0,0 1 0,0-1 0,0 1 0,-1-1-1,0 0 1,0 1 0,0-1 0,-1 1 0,0-1 0,1 1 0,-4-9 0,4 13-23,0 0-1,-1-1 1,1 1 0,0 0-1,0-1 1,-1 1-1,1 0 1,0 0 0,0-1-1,-1 1 1,1 0 0,0 0-1,-1 0 1,1-1-1,0 1 1,-1 0 0,1 0-1,0 0 1,-1 0-1,1 0 1,0 0 0,-1 0-1,1 0 1,0 0 0,-1 0-1,1 0 1,-1 0-1,1 0 1,0 0 0,-1 0-1,1 0 1,0 0-1,-1 0 1,1 1 0,0-1-1,-1 0 1,1 0 0,0 0-1,-1 0 1,1 1-1,0-1 1,0 0 0,-1 0-1,1 1 1,0-1-1,0 0 1,0 1 0,-1-1-1,1 0 1,0 1-1,0-1 1,0 1 0,-12 20-18,4 0 11,1 0-1,1 0 0,1 0 1,1 1-1,0 0 0,2 0 1,1-1-1,0 2 0,5 32 1,-4-52 7,1 0 1,-1 0 0,1 0 0,0 0 0,0 0 0,1 0 0,-1 0 0,0 0-1,1 0 1,0 0 0,0-1 0,-1 1 0,5 3 0,-5-5 2,1 0-1,-1 0 1,1 0 0,-1-1 0,1 1-1,0 0 1,-1-1 0,1 1 0,0-1-1,-1 1 1,1-1 0,0 0 0,-1 1-1,1-1 1,0 0 0,0 0 0,-1-1-1,1 1 1,0 0 0,0-1 0,-1 1 0,1 0-1,0-1 1,-1 0 0,3-1 0,5-3 10,-1 0 1,0 0-1,-1-1 1,1 0 0,-1 0-1,0-1 1,-1 0-1,0 0 1,0 0 0,9-15-1,1-5 33,-2 0-1,12-29 1,-9 9-25,-1-1 0,-2-1 0,-2 0 1,6-60-1,-11 30 80,-4-153-1,-3 220-72,-1 0 1,0 1-1,-1-1 0,0 0 0,-1 1 0,-4-13 0,7 23-24,0 0-1,-1 0 1,1 0 0,0 0-1,-1 1 1,1-1-1,-1 0 1,1 0-1,-1 0 1,0 0-1,1 0 1,-1 1-1,0-1 1,0 0-1,1 0 1,-1 1 0,0-1-1,0 1 1,0-1-1,0 1 1,0-1-1,0 1 1,-1-1-1,1 1 3,0 0-1,0 1 1,0-1-1,0 0 1,0 1-1,0-1 1,0 1-1,0-1 1,0 1-1,0-1 1,0 1-1,0 0 1,1-1-1,-1 1 1,0 0-1,1 0 1,-1 0-1,0-1 1,0 2-1,-4 6 25,1 0 0,0 0-1,0 0 1,-3 14-1,-1 6-16,2-1 0,1 1 0,1 0 0,2 0-1,1 1 1,1-1 0,1 0 0,1 0 0,8 37-1,-6-45-15,1-1 0,1 0-1,0 0 1,2 0-1,0-1 1,1 0-1,0-1 1,2 0 0,0 0-1,1-1 1,0-1-1,1 0 1,31 27-1,-25-29-4,-18-13 5,-1 1 0,1-1 0,-1 1-1,1-1 1,0 0 0,-1 1-1,1-1 1,0 0 0,-1 1 0,1-1-1,0 0 1,0 0 0,-1 0 0,1 0-1,0 1 1,-1-1 0,1 0-1,0-1 1,0 1 0,-1 0 0,1 0-1,0 0 1,0 0 0,0-1-1,-1 0 1,0 0-1,0 0 0,0 0 0,0 0 0,-1 0 0,1 0 0,0 1 0,-1-1 0,1 0 0,0 0 0,-1 0 0,1 0 0,-1 0 0,1 0 0,-1 1 0,0-1 0,1 0 0,-1 0 1,0 1-1,-1-2 0,1 0-5,-19-18-32,0 1 0,-34-24 0,36 29 38,-1 0 0,2-2 0,0 0-1,-18-23 1,34 38 2,0 0-1,0 1 1,1-1-1,-1 0 1,1 0-1,-1 0 1,0 1-1,1-1 1,0 0-1,-1 0 1,1 0-1,-1 0 1,1 0-1,0 0 1,0 0-1,0 0 1,0 0-1,-1 0 1,1 0-1,0 0 1,1 0-1,-1 0 1,0 0-1,0 0 1,0 0-1,1 0 1,-1 0-1,0 0 1,1 0-1,-1 0 1,1 0-1,-1 0 1,1 1-1,-1-1 1,1 0-1,0 0 1,-1 0-1,1 1 1,0-1-1,0 0 1,0 1-1,-1-1 1,1 1-1,0-1 1,0 1-1,0-1 1,0 1-1,1-1 1,7-2-64,1 0 1,-1 1 0,0 0-1,13-1 1,-6 1-132,59-7-50,-35 6 112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6.158"/>
    </inkml:context>
    <inkml:brush xml:id="br0">
      <inkml:brushProperty name="width" value="0.05" units="cm"/>
      <inkml:brushProperty name="height" value="0.05" units="cm"/>
    </inkml:brush>
  </inkml:definitions>
  <inkml:trace contextRef="#ctx0" brushRef="#br0">1 88 15147,'2'-17'717,"-1"10"-431,0 0 0,0 1-1,0-1 1,1 0 0,0 0 0,0 1 0,1-1 0,5-9 0,-8 16-237,1 0 0,-1-1 0,0 1 0,0 0 0,0 0 0,1 0 0,-1 0 0,0 0 0,0 0 0,0 0 0,1 0 0,-1 0 0,0 0 0,0 0 0,0 0 0,1 0 0,-1 0 0,0 0 0,0 0 0,0 1 0,0-1 0,1 0 0,-1 0 0,0 0 0,0 0 0,0 0 0,0 0 0,1 0 0,-1 1 0,0-1 0,0 0 0,0 0 0,0 0-1,0 0 1,0 1 0,1-1 0,-1 0 0,0 0 0,0 0 0,0 1 0,0-1 0,0 0 0,0 0 0,0 0 0,0 0 0,0 1 0,0-1 0,0 0 0,0 0 0,0 1 0,4 12 475,16 107 1055,22 90-565,-41-205-994,1 0 0,0 0 0,0 0-1,0 0 1,1 0 0,-1 0 0,1 0 0,5 5 0,-7-9-16,0 0 0,0 0 0,0 0 0,0 0 1,1 0-1,-1 0 0,0-1 0,0 1 0,1-1 0,-1 1 0,0-1 1,1 1-1,-1-1 0,0 0 0,1 1 0,-1-1 0,1 0 0,-1 0 1,1 0-1,-1 0 0,0 0 0,1 0 0,-1-1 0,1 1 0,-1 0 1,0-1-1,1 1 0,-1-1 0,0 0 0,1 1 0,-1-1 0,0 0 0,0 0 1,0 0-1,1-1 0,7-6 19,-1 0 0,0-1 1,0 0-1,-1 0 0,0-1 0,-1 0 1,0 0-1,8-20 0,1-1 31,-3 6-27,-9 18-26,0 0 0,0 0 0,1 0 1,0 1-1,0-1 0,9-10 1,-13 17-3,1 0 0,-1 0 0,0 0 0,0 0 0,1 0 1,-1 0-1,0 0 0,0 0 0,1 0 0,-1 1 0,0-1 0,0 0 1,1 0-1,-1 0 0,0 0 0,0 0 0,0 0 0,1 1 1,-1-1-1,0 0 0,0 0 0,0 0 0,0 0 0,0 1 0,1-1 1,-1 0-1,0 0 0,0 0 0,0 1 0,0-1 0,0 0 0,0 0 1,0 1-1,0-1 0,0 0 0,0 0 0,0 1 0,0-1 1,0 0-1,0 0 0,0 1 0,0-1 0,0 0 0,3 15-13,-3-15 14,4 62-15,-3-35 5,2 0 0,11 51 1,-13-74 11,0 0 1,1 1 0,-1-2 0,1 1-1,4 7 1,-5-10-9,-1 0-1,1 0 1,-1-1-1,1 1 1,0 0 0,-1-1-1,1 1 1,0-1-1,-1 1 1,1-1-1,0 1 1,0-1 0,0 1-1,-1-1 1,1 0-1,0 1 1,0-1-1,0 0 1,0 0 0,0 0-1,-1 1 1,1-1-1,0 0 1,0 0-1,0 0 1,0-1-1,0 1 1,0 0 0,0 0-1,-1 0 1,1-1-1,0 1 1,0 0-1,0-1 1,0 1 0,1-1-1,1-2-106,0 1 0,0-1 0,0 0 0,0 0 0,-1 0 0,1 0 0,-1 0 0,1-1 0,-1 1 0,0-1 0,2-5 0,14-45-549,-16 48 662,13-49-360,1-6-82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02.527"/>
    </inkml:context>
    <inkml:brush xml:id="br0">
      <inkml:brushProperty name="width" value="0.05" units="cm"/>
      <inkml:brushProperty name="height" value="0.05" units="cm"/>
    </inkml:brush>
  </inkml:definitions>
  <inkml:trace contextRef="#ctx0" brushRef="#br0">0 27 12947,'25'-1'323,"0"-1"0,27-7 1,29-3-95,37 9 351,125 14 1,-45-1-270,186-3-134,328 12 35,-620-13-120,900 36 555,-487-42-598,326 4-184,0 28-97,-815-31 229,863 30-75,-468-47-55,51-1 4,161 45 469,-606-25-420,-12-1 259,-12-2 354,-10-4-457,-9-5 43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6.605"/>
    </inkml:context>
    <inkml:brush xml:id="br0">
      <inkml:brushProperty name="width" value="0.05" units="cm"/>
      <inkml:brushProperty name="height" value="0.05" units="cm"/>
    </inkml:brush>
  </inkml:definitions>
  <inkml:trace contextRef="#ctx0" brushRef="#br0">6 182 13811,'-2'11'444,"1"-4"-280,0 1 0,0-1 0,1 1-1,-1-1 1,2 1 0,-1 0 0,1-1 0,2 9 0,-3-16-135,0 1-1,0-1 1,1 1 0,-1 0-1,0-1 1,0 1 0,1-1-1,-1 1 1,1-1 0,-1 1-1,1-1 1,-1 1 0,1-1-1,-1 1 1,1-1 0,-1 1-1,1-1 1,-1 0 0,1 1-1,-1-1 1,1 0 0,0 0-1,-1 1 1,1-1 0,0 0-1,-1 0 1,1 0 0,0 0-1,-1 0 1,1 0 0,0 0-1,-1 0 1,1 0 0,0 0-1,-1 0 1,1-1 0,0 1-1,-1 0 1,1 0 0,-1-1-1,1 1 1,0-1 0,23-17 505,-23 18-529,18-22 222,0 0 0,-1-1-1,-1-1 1,-1 0-1,-2-1 1,14-31 0,4-6 410,-36 117 129,-1-6-509,2 1 0,2-1 0,3 1-1,1 0 1,3-1 0,2 0-1,23 79 1,-24-108-239,-2-6 3,-1 0 0,0 0 0,-1 0 0,3 29 0,-6-42-12,0 0 1,1 0-1,-1 0 0,0 0 1,0 0-1,0 0 1,0 0-1,0 0 0,-1-1 1,1 1-1,0 0 1,0 0-1,-1 0 0,1 0 1,0 0-1,-1 0 0,1-1 1,-1 1-1,1 0 1,-1 0-1,1-1 0,-1 1 1,1 0-1,-1-1 1,0 1-1,0 0 0,1-1 1,-1 1-1,0-1 1,0 1-1,1-1 0,-1 0 1,0 1-1,0-1 0,0 0 1,0 0-1,0 1 1,0-1-1,0 0 0,1 0 1,-1 0-1,0 0 1,0 0-1,0 0 0,0 0 1,0-1-1,0 1 1,0 0-1,0 0 0,-1-1 1,-2-1 31,-1 0 0,1 0 1,0 0-1,0 0 0,0-1 1,0 0-1,0 0 0,1 0 1,-5-4-1,-1-4-30,0 0 0,2-1 0,-1 0 0,1 0 0,1-1 0,0 1 0,1-1 0,0-1 0,1 1 0,1-1-1,0 1 1,-2-21 0,4 16-272,1-1 0,0 0-1,1 1 1,1-1 0,1 1-1,0-1 1,2 1 0,12-33-1,-2 14-269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7.071"/>
    </inkml:context>
    <inkml:brush xml:id="br0">
      <inkml:brushProperty name="width" value="0.05" units="cm"/>
      <inkml:brushProperty name="height" value="0.05" units="cm"/>
    </inkml:brush>
  </inkml:definitions>
  <inkml:trace contextRef="#ctx0" brushRef="#br0">0 116 15515,'1'2'180,"0"0"0,0 0 0,0 0 0,0 0 0,0 0-1,-1 0 1,1 1 0,-1-1 0,1 0 0,-1 0 0,0 0 0,0 3-1,-3 34 623,1-16 62,2 46-89,3-1 1,3 1 0,3 0-1,30 115 1,-26-151-660,-13-33-111,0 0-1,0 0 0,0 0 1,0 0-1,0 1 1,0-1-1,0 0 1,0 0-1,1 0 1,-1 0-1,0 0 1,0 0-1,0 1 1,0-1-1,0 0 1,0 0-1,0 0 1,0 0-1,1 0 1,-1 0-1,0 0 0,0 0 1,0 0-1,0 0 1,0 1-1,1-1 1,-1 0-1,0 0 1,0 0-1,0 0 1,0 0-1,0 0 1,1 0-1,-1 0 1,0 0-1,0 0 1,0 0-1,0 0 1,0 0-1,1 0 1,-1-1-1,0 1 0,0 0 1,0 0-1,0 0 1,0 0-1,0 0 1,1 0-1,-1 0 1,0 0-1,0 0 1,0-1-1,4-20 234,1-117 290,5-79-155,-5 166-375,2 1-1,17-62 0,-21 100-16,2-1-1,-1 1 0,2 0 0,0 0 1,7-11-1,-11 21 9,-1-1 0,1 1 0,0 0-1,0 0 1,0 0 0,0 0 0,0 0 0,0 1 0,1-1 0,-1 0 0,0 1 0,1 0-1,3-2 1,-4 3 4,-1 0-1,1 0 0,0-1 0,-1 1 1,1 1-1,0-1 0,-1 0 0,1 0 0,0 1 1,-1-1-1,1 1 0,-1-1 0,1 1 1,-1 0-1,1-1 0,-1 1 0,1 0 1,-1 0-1,1 0 0,-1 0 0,0 1 0,0-1 1,0 0-1,2 2 0,-1 0 7,0 0 1,0 0-1,0 0 0,0 0 0,-1 0 0,1 1 1,-1-1-1,0 0 0,0 1 0,0-1 0,0 1 0,-1-1 1,1 1-1,-1-1 0,0 1 0,0 0 0,0-1 1,-1 1-1,1-1 0,-1 1 0,0-1 0,0 1 0,0-1 1,0 0-1,-1 1 0,1-1 0,-1 0 0,-3 4 1,-1 3 42,0-1 0,-1 0 0,-1 0-1,1-1 1,-1 0 0,0 0 0,-17 11 0,18-14-102,1-1 0,-1-1-1,1 1 1,-1-1 0,0 0-1,-1-1 1,1 1 0,-12 1 0,19-4 35,-1 0 0,0 0 0,0 0 0,1 0 0,-1 0 1,0 0-1,0 0 0,1 0 0,-1 0 0,0 0 0,0 0 1,1-1-1,-1 1 0,0 0 0,1-1 0,-1 1 0,0 0 1,1-1-1,-1 1 0,0-1 0,1 1 0,-1-1 1,1 1-1,-1-1 0,1 1 0,-1-1 0,1 0 0,-1 1 1,1-1-1,0 0 0,-1 1 0,1-1 0,0 0 0,0 1 1,-1-1-1,1 0 0,0 0 0,0 1 0,0-1 0,0 0 1,0 0-1,0 1 0,0-1 0,0 0 0,0 0 1,0 1-1,1-1 0,-1 0 0,0 0 0,0 1 0,1-2 1,9-16-383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7.496"/>
    </inkml:context>
    <inkml:brush xml:id="br0">
      <inkml:brushProperty name="width" value="0.05" units="cm"/>
      <inkml:brushProperty name="height" value="0.05" units="cm"/>
    </inkml:brush>
  </inkml:definitions>
  <inkml:trace contextRef="#ctx0" brushRef="#br0">136 71 15779,'0'0'43,"1"0"1,-1 0-1,0 0 0,1 0 0,-1-1 0,0 1 0,0 0 0,1 0 0,-1 0 0,0-1 0,0 1 1,1 0-1,-1 0 0,0 0 0,0-1 0,0 1 0,0 0 0,1-1 0,-1 1 0,0 0 0,0 0 0,0-1 1,0 1-1,0 0 0,0-1 0,0 1 0,0 0 0,0-1 0,0 1 0,0 0 0,0-1 0,0 1 1,0 0-1,0 0 0,0-1 0,0 1 0,0 0 0,0-1 0,0 1 0,-1 0 0,1 0 0,0-1 1,-2 1 27,1 0 1,0 0 0,-1 1 0,1-1 0,0 0 0,-1 1 0,1-1-1,0 1 1,0 0 0,-1-1 0,1 1 0,-1 1 0,-7 4 280,0 0 0,1 2 1,0-1-1,0 1 0,1 0 1,0 0-1,0 1 1,-10 18-1,10-16-130,1 1 1,0 1 0,1-1-1,1 1 1,0-1-1,-5 27 1,9-35-174,-1-1 0,1 1 1,0 0-1,0 0 1,1-1-1,-1 1 0,1 0 1,-1-1-1,1 1 0,0 0 1,3 4-1,-4-7-32,1 1 0,0-1-1,0 0 1,0 0 0,0 0 0,0 0-1,0 0 1,0 0 0,0 0-1,0 0 1,0 0 0,1-1 0,-1 1-1,0 0 1,0-1 0,1 1-1,-1-1 1,1 0 0,-1 1 0,0-1-1,1 0 1,-1 0 0,1 0-1,-1 0 1,0 0 0,1 0 0,-1 0-1,1 0 1,-1-1 0,0 1-1,1 0 1,1-1 0,4-2 14,0 0 0,0 0-1,-1-1 1,1 0 0,-1 0 0,1 0 0,-1-1 0,-1 0 0,1 0 0,-1 0-1,0-1 1,0 0 0,0 0 0,5-9 0,-3 3 6,0-1-1,-1 1 1,0-1 0,-1-1 0,0 1-1,5-26 1,-9 30-96,0-1 0,0 1-1,-1-1 1,-1 1 0,1-1 0,-2 1-1,-3-16 1,4 22-19,1 0 0,-1 0-1,-1 0 1,1 1 0,0-1 0,-1 1-1,1-1 1,-1 1 0,0-1 0,0 1-1,0 0 1,-3-3 0,3 4-26,0 0 1,0 0-1,1 0 0,-1 0 1,0 0-1,0 1 0,0-1 1,0 1-1,0 0 1,0-1-1,0 1 0,0 0 1,0 0-1,0 0 0,0 0 1,0 1-1,0-1 0,0 0 1,0 1-1,-3 0 1,1 1-60,0 1 1,0-1-1,0 0 0,0 1 1,0 0-1,1 0 1,-7 6-1,-5 8-553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8.297"/>
    </inkml:context>
    <inkml:brush xml:id="br0">
      <inkml:brushProperty name="width" value="0.05" units="cm"/>
      <inkml:brushProperty name="height" value="0.05" units="cm"/>
    </inkml:brush>
  </inkml:definitions>
  <inkml:trace contextRef="#ctx0" brushRef="#br0">0 191 14851,'15'92'3519,"-3"-25"-1865,1 33 410,20 108 749,-31-206-2688,0-7-107,-2-11 16,0 0 0,-1-1 0,-1 1 0,-5-26 0,-1-4 1,5 24-30,0 7-16,1 1 0,1 0 0,1 0 0,1-27 0,-1 40 7,1 0 0,-1 0 0,0 0 0,1 0 0,-1 0 1,0 0-1,1 0 0,-1 0 0,1 0 0,0 0 0,-1 0 0,1 0 1,0 0-1,0 1 0,-1-1 0,1 0 0,0 1 0,0-1 0,0 0 1,0 1-1,0-1 0,0 1 0,1-1 0,28-4-75,-7 1 45,-9 0 35,-1-1 1,0-1-1,0 0 0,-1-1 0,0-1 0,0 0 0,0 0 0,-1-1 1,-1 0-1,1-1 0,-2 0 0,1-1 0,-1 0 0,-1 0 0,0-1 1,-1 0-1,0-1 0,0 0 0,-2 0 0,0 0 0,0 0 0,-1-1 0,-1 0 1,0 0-1,-1 0 0,1-15 0,-3 26-3,0-1 0,0 1 0,-1 0 0,1 0 1,-1-1-1,0 1 0,0 0 0,0 0 0,0 0 0,0 0 0,-1 0 0,1 0 0,-3-3 1,3 5-1,1 0 1,-1 1 0,0-1-1,1 0 1,-1 1 0,0-1-1,1 1 1,-1-1 0,0 1-1,0 0 1,0-1 0,0 1-1,1 0 1,-1-1 0,0 1-1,0 0 1,0 0 0,0 0-1,-1 0 1,0 0-1,0 1 0,0-1 0,1 1 0,-1-1-1,0 1 1,1 0 0,-1-1 0,1 1 0,-1 0 0,1 0 0,-1 1 0,1-1-1,-2 2 1,-4 5-5,0 0 0,0 0-1,1 1 1,1-1-1,0 1 1,0 1 0,0-1-1,1 1 1,-3 13 0,-1 4 1,2 0 1,-4 38 0,9-60 4,-1 6 2,1 1 1,1 0-1,-1 0 0,4 20 1,-3-30-1,0 0 0,1 0 1,-1 0-1,1 0 0,-1 0 0,1 0 0,0 0 1,0 0-1,0 0 0,0 0 0,0 0 0,0-1 0,1 1 1,-1 0-1,0-1 0,1 1 0,-1-1 0,1 0 1,0 1-1,-1-1 0,1 0 0,0 0 0,0 0 1,0 0-1,0 0 0,0-1 0,0 1 0,0 0 1,0-1-1,0 0 0,0 1 0,0-1 0,4 0 1,7-2-21,0 1 1,-1-2-1,1 0 1,0 0-1,-1-1 1,0-1-1,0 0 1,18-10 0,-17 7-42,0 2 1,1 0 0,-1 1 0,1 0 0,1 1 0,17-3 0,-31 7 49,0 0 1,1 0-1,-1 0 1,0 0 0,1 0-1,-1 0 1,0 0 0,1 0-1,-1 1 1,0-1-1,1 0 1,-1 1 0,0-1-1,0 1 1,0-1 0,1 1-1,-1 0 1,0 0-1,0-1 1,0 1 0,1 1-1,0 1-2,-1-1 0,1 1 0,-1-1 0,0 1-1,0-1 1,0 1 0,1 3 0,-2-4 16,1 0 0,-1-1 0,0 1-1,1-1 1,-1 1 0,1 0 0,0-1 0,-1 0 0,1 1 0,0-1 0,0 1-1,0-1 1,0 0 0,0 0 0,0 1 0,0-1 0,1 0 0,-1 0 0,0 0 0,1 0-1,-1 0 1,1-1 0,-1 1 0,1 0 0,1 0 0,-1-1 8,0 0 1,0 0-1,0-1 0,0 1 1,0 0-1,0-1 0,0 0 1,-1 1-1,1-1 0,0 0 1,0 0-1,0 0 0,-1 0 1,1 0-1,0 0 0,-1 0 1,1-1-1,-1 1 0,1-1 1,-1 1-1,0-1 0,0 0 1,0 1-1,2-4 0,1-2 27,0 0 0,0-1 0,0 0 0,3-11 0,-4 7 14,0 0 1,-1 0 0,1-21-1,-3 28-44,1 0 0,-2 1 0,1-1-1,0 0 1,-1 1 0,0-1-1,0 1 1,0-1 0,0 1 0,-1-1-1,0 1 1,-4-8 0,5 11-8,1 1 0,0-1 0,-1 1 0,1-1 0,-1 1 0,1-1 0,-1 1 0,1-1 0,-1 1 0,1-1 0,-1 1 0,1-1 0,-1 1 0,0 0 0,1-1 0,-1 1 0,0 0 0,1 0 0,-1-1 0,0 1 0,1 0 0,-1 0 0,0 0 0,1 0 0,-1 0 0,0 0 0,0 0 0,1 0 0,-1 0 0,-1 1 0,1 0-1,-1 0 1,1 0-1,0 0 0,-1 0 0,1 0 0,0 0 0,0 0 0,-1 1 0,1-1 0,0 1 0,0-1 0,0 2 0,-4 6-1,2-1-1,-1 1 1,-3 14-1,4-11 10,0 0 0,1 0 0,0 21 0,2-30-53,0 1 0,0-1 0,1 0 1,-1 0-1,1 1 0,0-1 0,0 0 0,2 5 1,-2-7-33,-1 1 0,1-1 0,0 0 0,0 0 0,0 0 0,0 0 0,0 0 0,0 0 0,0 0 0,1 0 0,-1 0 0,0 0 0,0-1 0,1 1 0,-1 0 0,0-1 0,1 1 0,-1-1 0,3 1 0,40 0-690,-17-4 245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8.755"/>
    </inkml:context>
    <inkml:brush xml:id="br0">
      <inkml:brushProperty name="width" value="0.05" units="cm"/>
      <inkml:brushProperty name="height" value="0.05" units="cm"/>
    </inkml:brush>
  </inkml:definitions>
  <inkml:trace contextRef="#ctx0" brushRef="#br0">115 2 17140,'-3'-1'204,"0"1"0,0 0 1,1 0-1,-1 0 0,0 0 0,0 1 1,1-1-1,-1 1 0,0 0 1,1 0-1,-1-1 0,1 2 1,-1-1-1,1 0 0,-5 3 1,3 0-21,0-1 0,0 1 0,0 0 0,0 0 1,1 0-1,-1 1 0,-3 7 0,1-2-99,1 0-1,1 0 1,0 1-1,1-1 1,0 1-1,0 0 1,-1 15-1,4-24-81,-1 0 1,1 0-1,0 0 0,0 0 0,0 0 0,0 0 1,0 0-1,1 0 0,-1 0 0,0 0 0,1 0 1,0-1-1,-1 1 0,1 0 0,0 0 0,0-1 1,0 1-1,0 0 0,0-1 0,0 1 1,1-1-1,-1 1 0,0-1 0,1 0 0,-1 1 1,1-1-1,2 2 0,0-2-37,0 0 1,-1 0-1,1-1 1,0 1-1,0-1 1,-1 1-1,1-1 0,0 0 1,0-1-1,0 1 1,-1-1-1,1 1 1,5-3-1,25-8-641,40-18 1,-43 16-172,47-14 0,-75 26 807,0 0 0,0 1 0,0-1 0,0 1 0,0 0 0,0 0 0,0 0 0,0 1 0,4 0 0,-6-1 43,-1 0 0,1 0 0,-1 0-1,1 1 1,-1-1 0,1 0 0,-1 0 0,0 1 0,1-1 0,-1 0 0,1 1 0,-1-1 0,0 1 0,1-1 0,-1 0-1,0 1 1,1-1 0,-1 1 0,0-1 0,1 1 0,-1 0 0,0 0 17,0 0 0,0 0-1,0 0 1,0 0 0,0 0 0,0 0 0,0 0-1,-1 0 1,1 0 0,0 0 0,-1 0 0,1 0 0,0-1-1,-1 1 1,1 0 0,-2 1 0,-7 11 362,-1-1 0,0 0 0,-1-1-1,-20 17 1,-55 35 1218,49-40-2105,37-23 501,0 0 0,0 1 0,0-1 0,0 0-1,0 0 1,0 0 0,0 0 0,0 0 0,0 0 0,-1 0 0,1 0-1,0 0 1,0 0 0,0 0 0,0 1 0,0-1 0,0 0 0,0 0-1,-1 0 1,1 0 0,0 0 0,0 0 0,0 0 0,0 0 0,0 0-1,0 0 1,-1 0 0,1 0 0,0 0 0,0 0 0,0 0 0,0-1 0,0 1-1,0 0 1,0 0 0,-1 0 0,1 0 0,0 0 0,0 0 0,0 0-1,0 0 1,0 0 0,0 0 0,0 0 0,0 0 0,0-1 0,-1 1-1,1 0 1,0 0 0,0 0 0,0 0 0,0 0 0,0 0 0,0-1-1,0 1 1,3-9-160,8-12-147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9.165"/>
    </inkml:context>
    <inkml:brush xml:id="br0">
      <inkml:brushProperty name="width" value="0.05" units="cm"/>
      <inkml:brushProperty name="height" value="0.05" units="cm"/>
    </inkml:brush>
  </inkml:definitions>
  <inkml:trace contextRef="#ctx0" brushRef="#br0">69 182 16732,'-8'27'1504,"-5"11"-1064,0 0-176,1 4 688,4-1-544,1-6-800,0-6 2081,7-24-1585,2-9 16,6-20 16</inkml:trace>
  <inkml:trace contextRef="#ctx0" brushRef="#br0" timeOffset="0.49">55 0 17692,'-6'2'1280,"6"8"-1088,0 1-144,10-1 136,3 0 1448,9-4-1527,2 1 39,12-4 56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19.608"/>
    </inkml:context>
    <inkml:brush xml:id="br0">
      <inkml:brushProperty name="width" value="0.05" units="cm"/>
      <inkml:brushProperty name="height" value="0.05" units="cm"/>
    </inkml:brush>
  </inkml:definitions>
  <inkml:trace contextRef="#ctx0" brushRef="#br0">156 0 14915,'-29'17'2123,"-25"20"0,46-31-1710,0 0-1,1 1 0,0 0 0,0 0 1,0 1-1,1 0 0,-8 13 0,13-20-424,1-1 0,-1 1 1,1 0-1,-1-1 0,1 1 0,-1 0 0,1 0 0,0 0 0,-1-1 0,1 1 0,0 0 0,0 0 0,0 0 0,-1 0 0,1-1 0,0 1 0,0 0 0,0 0 0,1 0 0,-1 0 0,0 0 0,0-1 0,0 1 0,0 0 0,1 0 0,-1 0 0,0 0 0,1-1 0,-1 1 0,1 0 0,-1-1 0,1 1 0,-1 0 0,1-1 0,0 1 0,-1 0 0,1-1 0,0 1 0,-1-1 0,1 1 0,0-1 0,0 0 0,-1 1 0,1-1 0,0 0 0,0 1 0,0-1 0,-1 0 0,1 0 0,0 0 0,0 0 0,0 0 0,0 0 0,1 0 0,7 1-610,0-1 0,0-1 0,19-2 0,-22 2 238,22-3-1463,-16 1 1138,0 1-1,0 1 1,1 0 0,-1 0-1,0 2 1,0-1 0,17 4-1,-28-4 718,1 0-1,0 1 0,-1-1 0,1 1 0,-1-1 0,1 1 0,0 0 0,-1 0 1,1 0-1,-1 0 0,0 0 0,1 0 0,-1 0 0,0 0 0,0 0 1,1 1-1,-1-1 0,0 0 0,0 1 0,-1-1 0,1 1 0,0-1 0,0 3 1,0-2 127,-1 1 0,0 0 1,1 0-1,-2-1 1,1 1-1,0 0 0,0 0 1,-1-1-1,1 1 0,-1 0 1,0-1-1,0 1 1,-1 2-1,-5 8 682,0-1 1,0 0-1,-2 0 0,-11 14 1,-8 5 655,-1 0-1,-64 50 1,62-60-957,8-15-181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34.733"/>
    </inkml:context>
    <inkml:brush xml:id="br0">
      <inkml:brushProperty name="width" value="0.05" units="cm"/>
      <inkml:brushProperty name="height" value="0.05" units="cm"/>
    </inkml:brush>
  </inkml:definitions>
  <inkml:trace contextRef="#ctx0" brushRef="#br0">0 2391 12395,'6'-3'842,"281"-155"-503,-17 8-349,5 7 236,404-192 624,390-73-623,-502 221-212,393-148 16,291-216 27,-1196 524 114,100-67 1,-163 107-112,-8 4-45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35.663"/>
    </inkml:context>
    <inkml:brush xml:id="br0">
      <inkml:brushProperty name="width" value="0.05" units="cm"/>
      <inkml:brushProperty name="height" value="0.05" units="cm"/>
    </inkml:brush>
  </inkml:definitions>
  <inkml:trace contextRef="#ctx0" brushRef="#br0">1 2496 12971,'10'-9'110,"1"1"0,1 0-1,-1 1 1,1 1 0,0 0 0,1 0 0,16-5 0,20-9-45,252-142 109,-155 80-64,133-77 108,32-19 12,-214 127-158,881-451 614,24 49-534,36-15-39,-548 230 118,-410 200 85,116-40 1,-172 72-302,-28 8-40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5.822"/>
    </inkml:context>
    <inkml:brush xml:id="br0">
      <inkml:brushProperty name="width" value="0.05" units="cm"/>
      <inkml:brushProperty name="height" value="0.05" units="cm"/>
    </inkml:brush>
  </inkml:definitions>
  <inkml:trace contextRef="#ctx0" brushRef="#br0">2395 4401 8658,'-2'-15'337,"0"1"-1,-1 0 1,0 0 0,-1 0-1,-1 1 1,0-1 0,-11-18-1,3 3 236,-115-252 1985,24 59-1494,-132-264-198,57 121-719,19-8-99,54 69-2,-119-279-61,15 179-38,150 304 92,-138-175 0,-256-199 600,437 458-563,-186-208 1144,195 214-1296,2 0 0,-1-1 1,1 0-1,0 0 0,1-1 0,-4-13 1,-5-19-103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12.233"/>
    </inkml:context>
    <inkml:brush xml:id="br0">
      <inkml:brushProperty name="width" value="0.05" units="cm"/>
      <inkml:brushProperty name="height" value="0.05" units="cm"/>
    </inkml:brush>
  </inkml:definitions>
  <inkml:trace contextRef="#ctx0" brushRef="#br0">0 49 12731,'37'8'539,"1"-2"1,0-1 0,55-1-1,113-13-793,-184 7 326,175-12-161,528-25 313,668 32 1694,-781 44-1000,-501-26-731,-66-11-120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6.616"/>
    </inkml:context>
    <inkml:brush xml:id="br0">
      <inkml:brushProperty name="width" value="0.05" units="cm"/>
      <inkml:brushProperty name="height" value="0.05" units="cm"/>
    </inkml:brush>
  </inkml:definitions>
  <inkml:trace contextRef="#ctx0" brushRef="#br0">2 1018 10442,'-1'11'679,"1"-6"-381,0 0 0,0-1 0,0 1 0,0-1 0,2 7 0,-1-11-219,-1 0-1,0 0 1,1-1-1,-1 1 1,0 0 0,1 0-1,-1 0 1,1 0-1,-1 0 1,0-1-1,1 1 1,-1 0-1,0 0 1,1-1-1,-1 1 1,0 0-1,0 0 1,1-1-1,-1 1 1,0 0-1,0-1 1,1 1-1,-1 0 1,0-1-1,0 1 1,0-1-1,0 1 1,0 0-1,0-1 1,1 1-1,-1-1 1,0 0-1,9-19 553,36-122 1110,28-154 0,-2-151-1540,-61 300-60,-9 158-110,0-1 0,1 1-1,0 0 1,1-1 0,4 14 0,0-3-1,2 11 0,2-1 0,18 35 0,-25-56-58,1-1 0,0 0 0,1 0 0,0 0 1,1-1-1,0 0 0,0 0 0,0 0 0,1-1 0,16 11 1,-20-16 19,-1 0 1,1-1-1,0 1 1,0-1-1,0 0 1,0 0-1,0 0 1,0-1-1,0 1 1,0-1-1,0 0 0,1 0 1,-1-1-1,0 1 1,0-1-1,0 0 1,0 0-1,7-3 1,28-19-72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7.647"/>
    </inkml:context>
    <inkml:brush xml:id="br0">
      <inkml:brushProperty name="width" value="0.05" units="cm"/>
      <inkml:brushProperty name="height" value="0.05" units="cm"/>
    </inkml:brush>
  </inkml:definitions>
  <inkml:trace contextRef="#ctx0" brushRef="#br0">104 68 13947,'0'-3'159,"0"-31"1286,-1 32-1387,1 0 0,0 0 0,0 0 0,-1 1 0,1-1 0,-1 0-1,1 1 1,-1-1 0,0 0 0,0 1 0,0-1 0,0 1 0,0-1 0,0 1 0,0 0 0,-2-2 0,3 3-17,-1-1 0,1 1 0,-1 0 0,0 0 0,1 0 0,-1-1 0,0 1 0,1 0 0,-1 0 0,0 0 0,1 0 0,-1 0 0,0 0 0,1 0 0,-1 0 1,0 1-1,1-1 0,-1 0 0,0 0 0,1 0 0,-1 1 0,0-1 0,1 0 0,-1 1 0,1-1 0,-1 1 0,1-1 0,-1 0 0,1 1 0,-1-1 0,1 1 0,-1 0 1,1-1-1,0 1 0,-1-1 0,1 1 0,0-1 0,-1 1 0,1 0 0,0 0 0,-13 28 698,13-29-738,-6 21 189,1 0 0,1 1 0,1-1 0,1 1 0,1-1 0,1 24 0,3-2 124,17 87 1,-8-78-30,3 0-1,29 66 1,57 91 414,-92-189-576,-10-18 13,-2-5 18,-24-30 160,-164-266 169,187 293-499,3 3 18,-1 1-1,1-1 0,-1 0 1,1 1-1,0-1 0,0 0 1,0 0-1,-1-3 0,2 5-2,0 1 0,0-1-1,0 1 1,0 0 0,0-1-1,1 1 1,-1-1 0,0 1 0,0 0-1,0-1 1,0 1 0,1-1-1,-1 1 1,0 0 0,0-1 0,1 1-1,-1 0 1,0-1 0,0 1-1,1 0 1,-1 0 0,0-1 0,1 1-1,17-4-132,28 3-1162,-23 1 1249,0-1 1,0-1 0,0 0 0,36-11 0,-18-1-302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8.181"/>
    </inkml:context>
    <inkml:brush xml:id="br0">
      <inkml:brushProperty name="width" value="0.05" units="cm"/>
      <inkml:brushProperty name="height" value="0.05" units="cm"/>
    </inkml:brush>
  </inkml:definitions>
  <inkml:trace contextRef="#ctx0" brushRef="#br0">26 232 15595,'-11'76'4568,"6"-49"-4223,2-11-236,0-1 1,2 0-1,-1 25 1,2-40-110,0 0 0,0 0 1,0 0-1,0 0 0,0 1 1,0-1-1,0 0 0,0 0 1,0 0-1,0 1 0,0-1 1,0 0-1,0 0 0,0 0 1,0 1-1,0-1 0,1 0 1,-1 0-1,0 0 0,0 0 1,0 1-1,0-1 0,0 0 1,0 0-1,1 0 0,-1 0 1,0 0-1,0 0 0,0 1 1,0-1-1,1 0 0,-1 0 1,0 0-1,0 0 0,0 0 1,0 0-1,1 0 0,-1 0 1,0 0-1,0 0 0,0 0 1,1 0-1,-1 0 0,0 0 0,0 0 1,0 0-1,1 0 0,-1 0 1,0 0-1,0 0 0,0 0 1,1 0-1,-1 0 0,0-1 1,0 1-1,0 0 0,0 0 1,1 0-1,9-9 6,-10 9-6,33-40 5,-28 33 2,0 0 1,0 0 0,0 1-1,1 0 1,0 0-1,1 0 1,-1 0-1,1 1 1,0 0 0,9-4-1,-15 9 0,-1 0 0,1-1 0,-1 1 1,1 0-1,-1 0 0,1 0 0,0 0 0,-1 0 0,1 0 0,-1 0 0,1 0 0,-1 0 0,1 1 1,-1-1-1,1 0 0,0 0 0,-1 0 0,1 1 0,-1-1 0,0 0 0,1 1 0,-1-1 1,1 0-1,-1 1 0,1-1 0,-1 0 0,0 1 0,1-1 0,-1 1 0,0-1 0,1 1 0,-1-1 1,0 1-1,0-1 0,1 1 0,-1-1 0,0 1 0,0-1 0,0 1 0,0-1 0,0 1 0,0 0 0,1 8 371,-1-14 553,0-1-824,-1-3-28,1 0 1,0 1-1,1-1 0,0 0 0,0 0 1,1 0-1,0 0 0,0 1 1,6-13-1,-7 20-78,-1 0-1,1 1 1,0-1-1,-1 0 0,1 1 1,0-1-1,0 0 1,0 1-1,0-1 1,-1 1-1,1-1 1,0 1-1,0-1 1,0 1-1,0 0 1,0 0-1,0-1 1,0 1-1,0 0 1,0 0-1,0 0 1,0 0-1,0 0 1,0 0-1,0 0 1,0 1-1,0-1 1,0 0-1,1 1 1,31 14 23,-22-9-16,-4-2-8,1-1 0,0-1-1,0 1 1,0-1 0,1-1 0,-1 1 0,0-1 0,1-1 0,-1 0 0,0 0-1,1 0 1,-1-1 0,0 0 0,1-1 0,-1 0 0,0 0 0,0-1 0,0 0 0,-1 0-1,1-1 1,-1 0 0,14-10 0,-7 4 1,0-1 1,-1-1-1,-1 0 0,0-1 1,0 0-1,-1-1 0,-1 0 1,0-1-1,-1 0 0,8-18 1,-14 26 2,-2 5-3,1 0 0,-1 0 1,0 0-1,-1 0 0,1 0 0,0 0 1,0 0-1,-1 0 0,0 0 0,1 0 1,-1 0-1,0 0 0,0 0 0,0 0 0,0-3 1,0 5 0,0-1-1,0 1 1,-1 0 0,1 0 0,0 0 0,0-1 0,0 1 0,0 0-1,0 0 1,-1 0 0,1-1 0,0 1 0,0 0 0,0 0 0,-1 0 0,1 0-1,0 0 1,0 0 0,0-1 0,-1 1 0,1 0 0,0 0 0,0 0-1,-1 0 1,1 0 0,0 0 0,0 0 0,-1 0 0,1 0 0,0 0-1,0 0 1,0 0 0,-1 0 0,1 0 0,0 0 0,0 0 0,-1 0-1,1 1 1,0-1 0,0 0 0,-1 0 0,1 0 0,0 0 0,0 0-1,0 0 1,0 1 0,-1-1 0,1 0 0,0 0 0,0 0 0,0 1 0,-11 11 63,3 2-29,0 1 0,0 1 0,1-1-1,1 1 1,1 0 0,0 1 0,1-1-1,1 1 1,-2 23 0,5-37-36,0-1-1,0 1 1,0 0 0,1-1 0,-1 1 0,1-1-1,-1 1 1,1 0 0,0-1 0,0 1-1,0-1 1,2 3 0,-3-4-25,1-1 1,0 1-1,-1 0 0,1-1 0,0 1 1,0 0-1,0-1 0,-1 1 0,1-1 1,0 1-1,0-1 0,0 1 1,0-1-1,0 0 0,0 1 0,0-1 1,0 0-1,0 0 0,0 0 0,0 0 1,0 0-1,0 0 0,0 0 1,0 0-1,0 0 0,0 0 0,0-1 1,0 1-1,0 0 0,0-1 0,0 1 1,2-2-1,5-3-31,1 0 0,-1-1 0,0-1 0,-1 1 0,1-1 0,8-12 0,20-23-208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8.758"/>
    </inkml:context>
    <inkml:brush xml:id="br0">
      <inkml:brushProperty name="width" value="0.05" units="cm"/>
      <inkml:brushProperty name="height" value="0.05" units="cm"/>
    </inkml:brush>
  </inkml:definitions>
  <inkml:trace contextRef="#ctx0" brushRef="#br0">2 188 16043,'-1'17'1032,"1"-10"-644,0 1 1,0-1-1,0 1 0,1-1 0,2 13 1,-2-19-321,-1 1 0,1-1 0,-1 1 1,1-1-1,0 0 0,-1 1 0,1-1 1,0 0-1,0 1 0,0-1 0,0 0 0,0 0 1,0 0-1,1 0 0,-1 0 0,0 0 1,0-1-1,1 1 0,-1 0 0,1 0 1,-1-1-1,0 1 0,1-1 0,-1 0 1,1 1-1,-1-1 0,1 0 0,-1 0 0,1 0 1,-1 0-1,1 0 0,0 0 0,2-1 1,3 0 28,0-1 0,-1 0 1,1-1-1,-1 1 0,1-1 0,-1-1 1,0 1-1,0-1 0,0 0 1,-1 0-1,1-1 0,6-7 0,2-3 29,0 0 0,-1-1-1,12-20 1,-14 17 16,15-28 0,-24 41-126,0 1 0,1-1 0,-2 0 0,1 0 1,-1 1-1,0-1 0,0 0 0,0 0 0,-1 0 0,0-9 0,0 14-14,0 1-1,0-1 1,0 0 0,0 1-1,0-1 1,0 0-1,-1 1 1,1-1 0,0 0-1,0 1 1,-1-1 0,1 1-1,0-1 1,-1 0-1,1 1 1,0-1 0,-1 1-1,1-1 1,-1 1-1,1-1 1,-1 1 0,1 0-1,-1-1 1,1 1 0,-1-1-1,0 1 1,1 0-1,-1 0 1,1-1 0,-2 1-1,1 0 2,0 0 0,-1 0 0,1 1 0,-1-1 0,1 0 0,0 1-1,-1-1 1,1 1 0,0-1 0,0 1 0,0 0 0,-1-1 0,-1 3 0,-3 2 2,0 0-1,0 1 1,1-1 0,-7 9 0,-3 8 11,1 1-1,1 0 1,-18 44 0,25-53-16,1 1-1,1 0 1,0 1-1,1-1 1,0 1 0,2-1-1,-1 26 1,3-37-2,-1-1 1,0 0 0,1 0 0,-1 1-1,1-1 1,0 0 0,0 0-1,0 0 1,4 6 0,-4-8-7,-1 0 1,1 0-1,0 0 1,0-1-1,0 1 1,0 0-1,0 0 1,0 0-1,0-1 1,0 1 0,1 0-1,-1-1 1,0 1-1,0-1 1,0 1-1,1-1 1,-1 0-1,0 0 1,1 0 0,-1 1-1,0-1 1,1 0-1,-1 0 1,0-1-1,1 1 1,-1 0-1,0 0 1,2-1-1,5-2-143,-1 0 0,1-1 0,-1 1 0,0-1 0,0-1 0,-1 1-1,1-1 1,-1 0 0,9-10 0,51-62-68,-61 71 392,76-101-468,-42 55-90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7:59.182"/>
    </inkml:context>
    <inkml:brush xml:id="br0">
      <inkml:brushProperty name="width" value="0.05" units="cm"/>
      <inkml:brushProperty name="height" value="0.05" units="cm"/>
    </inkml:brush>
  </inkml:definitions>
  <inkml:trace contextRef="#ctx0" brushRef="#br0">252 0 14411,'0'3'157,"0"0"0,0 0 0,0 0 0,0 0-1,-1 0 1,1 0 0,-1 0 0,0 0 0,0 0 0,0-1 0,0 1 0,0 0-1,0-1 1,-1 1 0,0-1 0,1 1 0,-1-1 0,-3 3 0,-1 5 193,-55 82 2048,-81 173 0,131-242-2667,11-22 252,0-1 0,0 0 0,0 0 0,0 0 0,0 0 0,0 1 0,-1-1 0,1 0 1,0 0-1,0 0 0,0 0 0,0 1 0,0-1 0,0 0 0,0 0 0,0 0 0,0 0 0,0 0 1,0 0-1,-1 1 0,1-1 0,0 0 0,0 0 0,0 0 0,0 0 0,0 0 0,0 0 0,-1 0 0,1 0 1,0 1-1,0-1 0,0 0 0,0 0 0,-1 0 0,1 0 0,0 0 0,0 0 0,0 0 0,0 0 0,-1 0 1,1 0-1,0 0 0,0 0 0,0 0 0,0 0 0,0 0 0,-1 0 0,1-1 0,0 1 0,0 0 0,-1 0 1,-2-8-567,2-3 150,0-1 1,1 1-1,0-1 0,1 1 0,3-16 0,-1-7-409,4-70-1273,4-48 1428,-11 152 724,0-1 0,0 1 0,-1-1 0,1 1 0,0-1 0,0 1 1,0-1-1,1 1 0,-1-1 0,0 1 0,0-1 0,0 1 0,0-1 0,0 1 0,0 0 1,1-1-1,-1 1 0,0-1 0,0 1 0,1 0 0,-1-1 0,0 1 0,1-1 0,-1 1 1,0 0-1,1-1 0,-1 1 0,0 0 0,1 0 0,-1-1 0,1 1 0,-1 0 0,0 0 1,1 0-1,-1-1 0,1 1 0,-1 0 0,1 0 0,-1 0 0,1 0 0,-1 0 0,1 0 1,-1 0-1,1 0 0,-1 0 0,1 0 0,-1 0 0,0 1 0,1-1 0,-1 0 0,1 0 1,-1 0-1,1 1 0,25 20 1102,-15-12-871,8 6-145,1-2 1,1-1-1,0 0 0,38 14 0,-43-20-242,1-1 1,1 0-1,-1-1 0,1-1 0,-1 0 0,1-2 0,19 0 0,-3-4-135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0.327"/>
    </inkml:context>
    <inkml:brush xml:id="br0">
      <inkml:brushProperty name="width" value="0.05" units="cm"/>
      <inkml:brushProperty name="height" value="0.05" units="cm"/>
    </inkml:brush>
  </inkml:definitions>
  <inkml:trace contextRef="#ctx0" brushRef="#br0">157 85 15243,'1'-1'159,"-1"-1"0,1 1 0,-1 0-1,0 0 1,1-1 0,-1 1 0,0 0 0,0-1-1,0 1 1,0 0 0,0 0 0,0-1 0,0 1-1,0 0 1,0-1 0,-1 1 0,1 0 0,0-1-1,-1 1 1,1 0 0,-1 0 0,0 0 0,1 0-1,-1-1 1,-1 0 0,1 1-55,-1 0 0,1 0-1,0 1 1,-1-1 0,1 0 0,0 1 0,-1-1-1,1 1 1,-1 0 0,1-1 0,-1 1 0,1 0 0,-1 0-1,1 0 1,-1 0 0,1 0 0,-1 0 0,1 1-1,-1-1 1,1 0 0,0 1 0,-1-1 0,-2 2-1,-2 1-13,0 1-1,0 0 1,0 0-1,0 0 1,1 1-1,-1-1 1,1 1-1,0 1 1,1-1-1,-1 1 1,1-1-1,0 1 1,0 1-1,1-1 1,0 0-1,-3 8 1,0 4-78,0 0 0,0 0 1,2 0-1,-4 37 0,7-48-9,0 0-1,1 0 1,0 0-1,1 0 1,0 0-1,1 9 1,-1-15-3,-1 0-1,0 0 1,1 0 0,-1 0-1,1 0 1,-1 0 0,1 0 0,-1 0-1,1 0 1,0 0 0,-1 0-1,1-1 1,0 1 0,0 0 0,0 0-1,0-1 1,-1 1 0,1 0-1,0-1 1,0 1 0,0-1-1,0 1 1,0-1 0,1 0 0,-1 1-1,0-1 1,0 0 0,0 0-1,0 0 1,0 0 0,0 0-1,0 0 1,1 0 0,-1 0 0,0 0-1,0-1 1,0 1 0,0 0-1,0-1 1,0 1 0,0-1 0,0 1-1,0-1 1,0 1 0,1-2-1,10-5 0,0 0 0,-1-1 0,0 0 0,-1 0 0,0-1 0,12-14 0,53-69 42,-48 56-32,-2 4 8,-10 12-5,26-28 0,-41 48-11,0 0-1,0 0 0,0-1 1,0 1-1,0 0 0,0 0 1,1-1-1,-1 1 0,0 0 1,0 0-1,0 0 0,0 0 1,1-1-1,-1 1 0,0 0 1,0 0-1,0 0 0,1 0 1,-1 0-1,0 0 0,0-1 1,1 1-1,-1 0 0,0 0 1,0 0-1,1 0 0,-1 0 1,0 0-1,0 0 0,1 0 1,-1 0-1,0 0 0,0 0 1,1 0-1,-1 0 0,0 0 1,0 1-1,1-1 0,-1 0 1,0 12-5,-11 31-11,6-27 24,2-3 7,1-5-10,-1 0 0,2 0 0,-1 0-1,1 1 1,0-1 0,1 1 0,1 10 0,-1-18-3,0 0 0,0 0 0,0 0 0,1 0 0,-1 0 0,0 0-1,1 0 1,-1 0 0,1 0 0,-1 0 0,1 0 0,0 0 0,-1 0 0,1 0 0,0 0 0,-1-1 0,1 1-1,0 0 1,0-1 0,0 1 0,0 0 0,0-1 0,0 1 0,-1-1 0,1 0 0,0 1 0,1-1 0,-1 0 0,0 1-1,0-1 1,0 0 0,0 0 0,0 0 0,0 0 0,0 0 0,0 0 0,0 0 0,0 0 0,0-1 0,2 0-1,3 0 12,1-1-1,-1 0 0,0-1 0,0 0 1,8-5-1,52-38 49,-49 33-50,1 0-1,1 1 1,26-13 0,-45 25-12,1-1-1,0 1 1,0-1 0,1 1-1,-1-1 1,0 1 0,0 0-1,0 0 1,0-1-1,0 1 1,0 0 0,0 0-1,1 0 1,-1 0 0,0 0-1,0 0 1,0 1 0,0-1-1,0 0 1,0 0-1,0 1 1,0-1 0,0 1-1,0-1 1,0 1 0,0 0-1,0-1 1,0 1 0,0 0-1,0-1 1,0 1-1,-1 0 1,1 0 0,0 0-1,0 0 1,-1 0 0,1 0-1,-1 0 1,1 0 0,-1 0-1,1 0 1,-1 0-1,0 0 1,0 0 0,1 2-1,0 6-5,1 1 0,-1 0 0,-1-1-1,-1 15 1,1-7 3,0-14 6,0 3 7,0 0-1,1 0 0,0-1 0,1 10 0,-1-15-7,-1 1 0,0 0 0,0 0 0,0-1 0,1 1 0,-1 0 0,0-1 0,1 1 0,-1 0 0,1-1 0,-1 1 0,0-1-1,1 1 1,-1-1 0,1 1 0,0-1 0,-1 1 0,1-1 0,-1 1 0,1-1 0,0 0 0,-1 1 0,1-1 0,0 0 0,-1 1 0,1-1 0,0 0 0,0 0-1,-1 0 1,1 0 0,0 0 0,0 0 0,-1 0 0,1 0 0,0 0 0,0 0 0,-1 0 0,1 0 0,0 0 0,-1-1 0,1 1 0,0 0 0,0-1 0,0 1-1,9-7 11,-1 0 0,0 0 0,0-1 0,0 0 0,-1-1 0,0 1 0,12-20 0,0 4-8,-4 2 10,19-20-20,-33 39 4,1 0 0,-1 1 0,1-1 0,0 1 0,-1 0 0,1 0-1,0 0 1,1 1 0,-1-1 0,0 0 0,4 0 0,-7 2 3,1 0 0,-1 0-1,1 0 1,-1 0 0,1 0-1,0 0 1,-1 0 0,1 0-1,-1 0 1,1 0 0,-1 1 0,1-1-1,-1 0 1,1 0 0,-1 1-1,1-1 1,-1 0 0,1 0-1,-1 1 1,0-1 0,1 1 0,-1-1-1,1 0 1,-1 1 0,0-1-1,1 1 1,-1-1 0,0 1-1,0-1 1,1 1 0,-1-1 0,0 1-1,0-1 1,0 1 0,0-1-1,0 1 1,0-1 0,0 2-1,1 21 1,-1-22 2,-6 95-41,6-96 27,0 1 0,0-1-1,0 1 1,0 0 0,0-1-1,0 1 1,0-1-1,0 1 1,0-1 0,0 1-1,0-1 1,0 1 0,0 0-1,1-1 1,-1 1-1,0-1 1,0 1 0,1-1-1,-1 0 1,0 1 0,1-1-1,-1 1 1,0-1-1,1 1 1,-1-1 0,1 0-1,-1 1 1,1-1 0,0 1-1,0-1-27,0 0-1,0 0 1,0-1-1,0 1 0,0 0 1,-1 0-1,1 0 1,0-1-1,0 1 1,0 0-1,0-1 0,0 1 1,0-1-1,0 1 1,0-2-1,34-30-1419,-30 28 1205,33-36-1451,-20 20 464,1 1 1,1 0 0,42-30-1,-60 48 1233,-1 0-1,0 0 0,1 0 1,-1 0-1,1 1 0,0-1 0,-1 0 1,1 1-1,-1 0 0,1-1 0,0 1 1,-1 0-1,1 0 0,0 0 0,3 0 1,-5 0 58,1 0 1,0 1 0,0-1 0,0 1-1,-1-1 1,1 1 0,0-1 0,-1 1 0,1-1-1,0 1 1,-1 0 0,1-1 0,-1 1-1,1 0 1,-1-1 0,1 1 0,-1 0-1,1 0 1,-1 0 0,0 0 0,1 1 0,1 6 456,-1 0 0,0 0 0,-1 0 0,0 0 1,-1 12-1,0 0-45,4 166 1552,37 257 1,-49-516-1057,1-101-1,9 118-1114,2 1 0,18-96 0,-17 135 102,0 1 1,1 0-1,0 0 0,1 1 1,9-15-1,-13 24 33,1 1 0,0 0 0,0 0 0,0 1-1,1-1 1,-1 0 0,1 1 0,0 0 0,4-3 0,-6 5 10,1-1 0,-1 1 0,1 0 1,-1 0-1,1 1 0,0-1 1,-1 0-1,1 1 0,0 0 0,-1-1 1,1 1-1,0 0 0,-1 0 1,1 1-1,0-1 0,-1 1 0,6 0 1,-6 0 10,0 0 0,0 0 0,0 0 0,0 0 0,-1 1 0,1-1 0,0 0 0,0 1 0,-1 0 1,1-1-1,-1 1 0,0 0 0,1-1 0,-1 1 0,0 0 0,0 0 0,0 0 0,0 0 0,0 0 0,-1 0 0,1 1 0,0-1 1,-1 0-1,0 0 0,0 0 0,1 1 0,-1-1 0,0 0 0,-1 4 0,0 3 39,0 0 0,0 0-1,-1 0 1,0 0 0,-7 16-1,-1-2 132,-1 0-1,-1-1 0,-1 0 1,-1-1-1,-30 35 0,43-54-190,-1 0 0,0-1 0,1 1-1,-1-1 1,0 1 0,0-1 0,0 0 0,0 0-1,0 1 1,0-1 0,0-1 0,-3 2 0,5-2-1,0 0 0,-1 0 0,1 0-1,0 0 1,0 0 0,-1 0 0,1 0 0,0 0 0,0 0 0,-1 0 0,1 0 0,0 0 0,0 0-1,-1-1 1,1 1 0,0 0 0,0 0 0,0 0 0,-1 0 0,1 0 0,0-1 0,0 1 0,0 0-1,-1 0 1,1 0 0,0-1 0,0 1 0,0 0 0,0 0 0,0-1 0,0 1 0,-1 0 0,1 0-1,0-1 1,3-18-984,5-2 369,1 1 1,0 0 0,24-35 0,0 6-290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0.804"/>
    </inkml:context>
    <inkml:brush xml:id="br0">
      <inkml:brushProperty name="width" value="0.05" units="cm"/>
      <inkml:brushProperty name="height" value="0.05" units="cm"/>
    </inkml:brush>
  </inkml:definitions>
  <inkml:trace contextRef="#ctx0" brushRef="#br0">140 0 15739,'0'16'1761,"-14"20"-881,-9 6-280,-3 6 1216,2 3-487,3 0-489,6-1-144,6-8-216,2-6-80,10-13-368,4-9-144,4-13-520,1-4-272,-1-12 1648,-1-4-888,-2-4-88,-1 2-128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1.146"/>
    </inkml:context>
    <inkml:brush xml:id="br0">
      <inkml:brushProperty name="width" value="0.05" units="cm"/>
      <inkml:brushProperty name="height" value="0.05" units="cm"/>
    </inkml:brush>
  </inkml:definitions>
  <inkml:trace contextRef="#ctx0" brushRef="#br0">1 49 13347,'5'8'379,"0"-1"1,1-1-1,0 1 1,1-1 0,0 0-1,-1-1 1,2 1-1,-1-1 1,1-1-1,-1 0 1,14 6-1,-17-9-264,1 1-1,0-1 0,0 0 0,0 0 1,0-1-1,0 1 0,0-1 0,0 0 1,0 0-1,0-1 0,-1 1 0,1-1 1,0 0-1,0-1 0,0 1 0,-1-1 1,1 0-1,-1 0 0,1 0 1,-1-1-1,8-5 0,-5 2-29,1 0 0,-1 0 0,0-1 0,0 0 0,-1 0 0,0-1 0,0 1 0,-1-1 0,0-1 0,7-14 0,-12 22-76,0 1 1,0 0-1,0 0 0,1-1 1,-1 1-1,0 0 0,0-1 1,0 1-1,0 0 0,0-1 1,0 1-1,0 0 0,0-1 1,0 1-1,0 0 0,0-1 1,0 1-1,0 0 0,0-1 0,0 1 1,0 0-1,0 0 0,0-1 1,0 1-1,-1 0 0,1-1 1,0 1-1,0 0 0,0 0 1,-1-1-1,1 1 0,0 0 1,-11 2 176,-11 15 80,9-2-122,2 0-1,0 1 1,1 0 0,0 1-1,2 0 1,0 1-1,1-1 1,0 1 0,2 1-1,0-1 1,1 1 0,-3 28-1,7-40-89,0-1-1,0 1 1,0 0-1,0 0 1,1-1-1,0 1 1,1-1-1,0 1 1,3 7-1,-4-11-42,0-1-1,1 1 1,-1-1-1,1 0 1,0 1-1,0-1 1,0 0-1,0 0 1,0 0-1,0-1 1,1 1-1,-1 0 1,0-1-1,1 0 1,0 1-1,-1-1 1,1 0-1,0 0 1,-1-1-1,1 1 1,0 0-1,0-1 1,0 0-1,3 1 1,1-1-76,-1 0 1,1 0 0,-1 0 0,1-1 0,-1 0-1,0 0 1,1 0 0,-1-1 0,0 0 0,0 0 0,0-1-1,0 0 1,0 0 0,0 0 0,-1 0 0,0-1-1,0 0 1,0 0 0,0-1 0,0 0 0,-1 1-1,5-7 1,32-74-201,-36 75 175,1-1-1,1 1 1,10-12-1,-17 22 89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2.153"/>
    </inkml:context>
    <inkml:brush xml:id="br0">
      <inkml:brushProperty name="width" value="0.05" units="cm"/>
      <inkml:brushProperty name="height" value="0.05" units="cm"/>
    </inkml:brush>
  </inkml:definitions>
  <inkml:trace contextRef="#ctx0" brushRef="#br0">301 25 16091,'1'0'54,"-1"-1"-1,0 0 1,0 0-1,1 1 0,-1-1 1,0 0-1,0 0 0,0 1 1,0-1-1,0 0 1,0 0-1,0 1 0,0-1 1,0 0-1,0 0 1,0 1-1,0-1 0,-1 0 1,1 0-1,0 1 0,-1-1 1,1 0-1,0 1 1,-1-1-1,1 0 0,-1 0 1,0 1-18,-1-1-1,1 0 1,0 1 0,0 0 0,0-1 0,0 1 0,0 0-1,-1-1 1,1 1 0,0 0 0,0 0 0,0 0 0,-1 0-1,1 0 1,-1 0 0,-6 2 121,1-1-1,-1 1 1,1 0 0,-14 6-1,1 3 60,-1 1 0,2 0 1,0 2-1,0 0 0,1 1 0,1 0 0,1 2 0,0 0 0,1 1 0,-16 25 0,27-38-175,3-3-25,-1 0-1,1 1 1,0-1-1,-1 0 1,1 0-1,0 0 1,0 1-1,1-1 1,-1 1-1,0-1 1,1 1-1,-1 2 1,1-5-16,0 0 1,0 0-1,0 1 1,0-1-1,1 0 1,-1 0-1,0 1 1,0-1-1,0 0 1,0 0-1,0 0 1,1 1-1,-1-1 1,0 0-1,0 0 1,0 0-1,1 0 1,-1 1 0,0-1-1,0 0 1,0 0-1,1 0 1,-1 0-1,0 0 1,0 0-1,1 0 1,-1 0-1,0 0 1,0 0-1,1 0 1,-1 0-1,0 0 1,0 0-1,1 0 1,-1 0-1,0 0 1,0 0-1,1 0 1,-1 0 0,1 0-1,11-5-21,-10 5 18,40-18-76,80-27-84,-109 41 151,1 1-1,1 0 0,-1 1 0,0 0 1,0 1-1,28 2 0,-38 0 15,0-1 0,0 1-1,0 0 1,0 0 0,0 0-1,0 1 1,0-1 0,0 1 0,-1 0-1,1 0 1,-1 0 0,1 0-1,-1 1 1,0 0 0,5 4 0,-6-5 22,-1 1 0,1-1 1,-1 0-1,0 1 1,0-1-1,0 0 1,0 1-1,0-1 0,-1 1 1,1 0-1,-1-1 1,1 1-1,-1 0 1,0-1-1,0 1 1,0 0-1,-1-1 0,1 1 1,-1-1-1,1 1 1,-1 0-1,0-1 1,0 1-1,0-1 1,-2 3-1,-2 5 123,-1 0 0,0-1 1,-1 0-1,0 0 0,-1-1 0,0 1 0,0-2 0,-10 8 1,-10 6 512,-40 22 0,67-42-640,-71 38 750,64-35-715,-1 0-1,0-1 1,0 0 0,0 0 0,0-1-1,-13 1 1,22-2-88,-1-1-1,0 0 0,0 0 1,0 0-1,0 0 0,0 0 1,1 0-1,-1 0 0,0 0 1,0 0-1,0 0 0,0-1 1,0 1-1,1 0 1,-1 0-1,0-1 0,0 1 1,1-1-1,-1 1 0,0-1 1,0 1-1,1-1 0,-1 1 1,0-1-1,1 0 0,-1 1 1,1-1-1,-1 0 1,1 1-1,-1-1 0,1 0 1,0 0-1,-1 1 0,1-1 1,0 0-1,0 0 0,-1 0 1,1 0-1,0 1 0,0-1 1,0 0-1,0 0 1,0 0-1,0 0 0,0-1 1,1-3-113,0 1 0,1-1 0,-1 0 0,1 1 0,-1-1 0,6-8 1,17-21-329,7-5-159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2.774"/>
    </inkml:context>
    <inkml:brush xml:id="br0">
      <inkml:brushProperty name="width" value="0.05" units="cm"/>
      <inkml:brushProperty name="height" value="0.05" units="cm"/>
    </inkml:brush>
  </inkml:definitions>
  <inkml:trace contextRef="#ctx0" brushRef="#br0">115 0 18828,'-3'15'472,"0"-1"-1,0 0 1,-2-1-1,-11 27 1,1 0 277,2-4-271,2 0 0,1 0 0,-9 73 0,18-95-435,0 0 1,1 0 0,1 0-1,0 0 1,1 0 0,0 0 0,1 0-1,1 0 1,0-1 0,1 0-1,0 0 1,1 0 0,12 19 0,-35-65-1214,1-1 0,-11-37-1,26 69 1136,0-1-1,0 1 1,0-1-1,0 1 1,1-1-1,0 0 1,-1 1-1,1-1 1,0 0-1,0 1 1,1-5-1,-1 6 28,1 0-1,0 0 0,-1 0 0,1 0 0,0 0 1,-1 0-1,1 0 0,0 1 0,0-1 1,0 0-1,0 0 0,0 0 0,0 1 0,0-1 1,0 1-1,0-1 0,0 1 0,0-1 0,0 1 1,0-1-1,0 1 0,1 0 0,-1 0 1,0 0-1,0-1 0,0 1 0,2 1 0,44-6-247,0-2-1,59-16 1,-87 21 128,-19 2 133,1 0 0,-1 0 0,0 0-1,0 0 1,1 0 0,-1 0 0,0 0-1,1 0 1,-1 1 0,0-1 0,0 0-1,1 0 1,-1 0 0,0 0 0,0 1-1,1-1 1,-1 0 0,0 0 0,0 1-1,0-1 1,0 0 0,1 0 0,-1 1-1,0-1 1,0 0 0,0 1-1,0-1 1,0 1 0,0 1 65,0 1 1,-1 0-1,1-1 0,-1 1 1,0-1-1,0 1 0,0-1 1,-2 4-1,-1 5 122,0-2 31,2-4-66,-1 0 1,1 1-1,0-1 1,1 1-1,-1-1 1,1 1-1,0 0 1,0 9-1,1-15-141,0 1 1,1 0-1,-1-1 0,0 1 0,0-1 1,1 1-1,-1-1 0,0 1 0,1-1 1,-1 1-1,0-1 0,1 1 0,-1-1 1,1 1-1,-1-1 0,1 0 0,-1 1 1,1-1-1,-1 0 0,1 1 0,0-1 1,-1 0-1,1 0 0,-1 0 0,1 0 1,0 1-1,-1-1 0,1 0 0,-1 0 1,1 0-1,0 0 0,-1 0 0,1 0 1,-1 0-1,1-1 0,0 1 0,-1 0 1,1 0-1,-1 0 0,1-1 0,0 1 1,0-1-1,26-12 236,-16 6-192,-1-1 1,0 0-1,-1-1 0,0 0 1,8-10-1,-12 13-28,0-1 0,-1 1-1,0-1 1,0 0-1,0 0 1,-1 0 0,0-1-1,-1 1 1,3-11 0,-4 17-27,-1-1 1,0 1-1,0-1 1,1 0-1,-1 1 1,0-1 0,0 0-1,-1 1 1,1-1-1,0 1 1,0-1-1,-1 0 1,1 1-1,-1-1 1,1 1 0,-1-1-1,0 1 1,0-1-1,0 1 1,1 0-1,-1-1 1,-2-1-1,2 3 3,-1-1-1,1 0 0,0 0 0,-1 0 0,1 1 0,-1-1 0,1 1 1,-1-1-1,1 1 0,-1 0 0,0 0 0,1-1 0,-1 1 0,1 0 1,-1 0-1,0 1 0,1-1 0,-3 1 0,1-1-13,1 1-1,-1-1 0,1 1 1,-1 0-1,1 0 0,-1 0 1,1 1-1,0-1 0,0 0 1,0 1-1,-1-1 0,2 1 1,-1 0-1,0 0 0,0 0 1,0 0-1,1 0 1,-1 0-1,1 0 0,0 1 1,0-1-1,-1 0 0,2 1 1,-1-1-1,0 1 0,0-1 1,1 1-1,-1 2 0,1-4-62,0 0-1,1 0 1,-1 0-1,0 0 0,1 0 1,-1 0-1,1 0 0,-1 0 1,1 0-1,-1 0 1,1-1-1,-1 1 0,1 0 1,0 0-1,0 0 0,-1-1 1,1 1-1,0 0 1,0-1-1,0 1 0,0-1 1,0 1-1,0-1 1,0 1-1,0-1 0,0 0 1,0 0-1,0 1 0,0-1 1,0 0-1,0 0 1,0 0-1,0 0 0,0 0 1,1 0-1,6 0-340,0-1 1,0 1-1,12-3 1,16-6-294,7-4-248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44.120"/>
    </inkml:context>
    <inkml:brush xml:id="br0">
      <inkml:brushProperty name="width" value="0.05" units="cm"/>
      <inkml:brushProperty name="height" value="0.05" units="cm"/>
    </inkml:brush>
  </inkml:definitions>
  <inkml:trace contextRef="#ctx0" brushRef="#br0">595 2101 12643,'201'9'767,"195"1"10,-30-3-12,1-30-745,-210 12-61,603 7 300,-544 9-108,150 1 21,1127 34 144,-411-30-199,-768-13-114,522 23-4,-168-1 10,-83-12 4,1184 3 219,-854-44-142,-258 6-302,0 27 49,-272 15 201,633 12 264,-416-29-239,619 6-58,1322 24 402,-1688-15-121,322-8-131,-996-9-170,383-21 7,-395 10-6,221-49 0,-341 53-27,0-2-1,0-2 0,88-44 0,-109 46 11,-2-2 1,0-1-1,-1-1 0,-1-1 0,-1-1 0,0-1 1,35-43-1,-53 58 34,0 0 0,-1 0 0,0-1 0,0 0 0,0 0 0,-1 0 0,0 0 0,0-1 0,0 1 0,-1-1 0,-1 0 0,1 0 0,-1 1 0,-1-1 0,1 0 0,-1 0 0,-1 0 0,1 0 0,-1 0 0,-1 0 0,1 1 0,-6-14 0,-114-272-104,101 244-31,-2 0 0,-39-64 0,45 89 106,-1 0 1,-1 1-1,-1 1 1,-1 1-1,-1 0 1,-24-18-1,-10 0 90,-93-52-1,-68-18 80,152 78-138,-277-121-320,262 124 220,0 2 0,-123-22 0,-142 13 114,-3 26 68,129 5-64,-1861-49-263,993 42-433,481 9 262,35 0 239,-909-26 492,-145-104-221,626 42 113,58 30-183,0 51-9,-507 73-4,711-28-37,-820 27-69,-402 45 330,52 76-33,1569-131-142,-540 158-1,554-90-144,316-118 74,0 1 0,0 0 0,0 0 0,0 1-1,0 0 1,1 0 0,0 0 0,0 1 0,1 0 0,0 0-1,0 1 1,0-1 0,0 1 0,-6 14 0,6-8-17,1 0 1,0 0 0,0 1 0,1 0-1,1-1 1,1 1 0,-1 26 0,16 270-210,-10-265 221,-3-18 6,2 0 1,10 39 0,-10-55 1,0 0 0,1-1 1,0 1-1,1-1 0,1 0 1,-1 0-1,1 0 0,13 14 1,5 3 37,2-1 0,48 38 1,-58-52-210,1-1 0,0-1 1,0 0-1,1-1 0,0-1 1,30 9-1,-42-15 128,1-1 0,0 1 0,0-2 0,0 1 0,0-1 0,0 0 0,0 0 0,0 0 0,0-1 0,-1-1 0,9-1 0,31-11-278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3.186"/>
    </inkml:context>
    <inkml:brush xml:id="br0">
      <inkml:brushProperty name="width" value="0.05" units="cm"/>
      <inkml:brushProperty name="height" value="0.05" units="cm"/>
    </inkml:brush>
  </inkml:definitions>
  <inkml:trace contextRef="#ctx0" brushRef="#br0">149 1 15835,'-13'7'673,"1"0"0,0 0 0,0 2 0,0-1 0,2 2 0,-16 15 0,21-19-631,-1 0 0,1 0 0,1 1 0,-1 0 0,1 0 0,0 0 0,1 1 0,0-1 0,0 1 0,1 0 0,0 0 0,-2 14 1,3-20-43,1 0 1,-1 0-1,1 0 1,0 1-1,0-1 1,0 0-1,0 0 1,1 0-1,-1 0 1,1 0-1,-1 0 1,1 1-1,0-1 1,-1 0-1,1-1 1,0 1-1,0 0 1,0 0-1,1 0 1,-1 0 0,0-1-1,1 1 1,-1-1-1,1 1 1,0-1-1,-1 0 1,1 1-1,0-1 1,0 0-1,0 0 1,0 0-1,0 0 1,0-1-1,0 1 1,0 0-1,0-1 1,0 0-1,0 1 1,0-1-1,0 0 1,1 0-1,1 0 1,4-1-202,0 0 0,-1 0-1,1 0 1,-1-1 0,1 0 0,-1 0-1,0-1 1,0 0 0,0 0 0,12-8-1,-11 5-19,-1-1 0,1 1 0,11-16 0,-3 1-384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3.590"/>
    </inkml:context>
    <inkml:brush xml:id="br0">
      <inkml:brushProperty name="width" value="0.05" units="cm"/>
      <inkml:brushProperty name="height" value="0.05" units="cm"/>
    </inkml:brush>
  </inkml:definitions>
  <inkml:trace contextRef="#ctx0" brushRef="#br0">40 0 17700,'-15'97'2405,"-5"59"-685,20-155-1708,-3 32 403,2 0 1,0 0 0,3 0 0,8 53 0,-10-82-368,2 1-1,-1-1 1,0 1 0,1-1 0,4 7-1,-6-10-36,1 0-1,0 0 1,-1 0 0,1 0-1,0 0 1,0 0-1,0 0 1,-1-1-1,1 1 1,0 0-1,0-1 1,0 1-1,0-1 1,0 1 0,0-1-1,1 1 1,-1-1-1,0 0 1,0 0-1,0 1 1,0-1-1,0 0 1,0 0-1,1 0 1,-1 0 0,0 0-1,0 0 1,0-1-1,0 1 1,2-1-1,2-1 15,1 0-1,0-1 0,-1 0 1,0 0-1,0-1 0,0 1 1,0-1-1,0 0 0,-1-1 1,8-7-1,6-10 54,15-25 1,-24 33-48,35-50 44,64-125 0,-107 186-2,2-2-254,-1-1 0,1 0 0,-1 0-1,0 0 1,1-9 0,-3 15 134,0-1 1,0 0-1,0 1 0,0-1 1,0 0-1,0 1 0,0-1 0,0 0 1,-1 1-1,1-1 0,0 1 1,0-1-1,0 0 0,-1 1 1,1-1-1,0 1 0,-1-1 0,1 1 1,-1-1-1,1 1 0,0-1 1,-1 1-1,0-1 0,-1 0 2,1 1 0,0-1-1,-1 1 1,1 0 0,-1 0-1,1 0 1,0 0 0,-1-1-1,1 2 1,-1-1 0,1 0 0,0 0-1,-1 0 1,1 1 0,-3 0-1,-20 7-504</inkml:trace>
  <inkml:trace contextRef="#ctx0" brushRef="#br0" timeOffset="1">196 383 16003,'14'33'1265,"1"-7"-945,2-6-160,6-3 480,0-3-552,8-9 32,4-5-88,2-20-104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4.121"/>
    </inkml:context>
    <inkml:brush xml:id="br0">
      <inkml:brushProperty name="width" value="0.05" units="cm"/>
      <inkml:brushProperty name="height" value="0.05" units="cm"/>
    </inkml:brush>
  </inkml:definitions>
  <inkml:trace contextRef="#ctx0" brushRef="#br0">0 75 14571,'41'208'4031,"37"143"35,-71-318-3590,-6-24 33,-5-23-101,-3-25-390,2 0 0,1-1 0,2 0 0,1 1 0,3-1 0,1 0 0,2 1 0,1 0 0,3 0 0,17-50 0,-22 74-131,1 0 0,1 1 0,1 0 0,0 1 0,0-1 0,2 1 0,-1 1 0,2-1 0,0 2 0,17-17 0,-25 26 85,1 0 0,-1 0 0,1 1 1,-1-1-1,1 1 0,-1 0 1,1 0-1,0 0 0,-1 0 0,1 0 1,0 0-1,0 1 0,0-1 0,0 1 1,5 0-1,-7 0 22,0 1 0,0-1 0,1 1 0,-1-1 0,0 1 0,0-1 0,1 1 0,-1-1 0,0 1 0,0 0 0,0 0 0,0 0 0,0 0 0,0 0 0,0 0 0,0 0 0,-1 0 0,1 0 0,0 0 0,-1 0 0,1 0 0,-1 1 0,1-1 0,-1 0 0,1 0 0,-1 1 0,0-1 0,1 0 0,-1 1 0,0-1 0,0 0 0,0 0 0,0 1 0,0-1-1,-1 3 1,-1 5 59,1 0-1,-1 0 0,-1 0 0,0 0 0,0 0 0,-1-1 1,0 0-1,0 0 0,-1 0 0,-7 9 0,-3 4 197,-2-1 0,-25 25 0,22-25-18,-1 0 1,-1-2-1,0-1 1,-41 25-1,62-42-262,1 1 0,-1-1 0,0 1-1,0-1 1,1 0 0,-1 1 0,0-1 0,0 0-1,1 1 1,-1-1 0,0 0 0,0 0-1,0 0 1,0 1 0,1-1 0,-1 0 0,0 0-1,0 0 1,0-1 0,0 1 0,1 0-1,-3 0 1,3-2 0,1 1 1,-1 0-1,0 0 0,0 0 0,1 0 1,-1 0-1,0 0 0,1 0 0,-1 0 0,1 0 1,0 0-1,-1 0 0,1 0 0,0 0 1,-1 0-1,1 0 0,0 0 0,0 1 0,1-2 1,68-66-484,-20 20 61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4.612"/>
    </inkml:context>
    <inkml:brush xml:id="br0">
      <inkml:brushProperty name="width" value="0.05" units="cm"/>
      <inkml:brushProperty name="height" value="0.05" units="cm"/>
    </inkml:brush>
  </inkml:definitions>
  <inkml:trace contextRef="#ctx0" brushRef="#br0">79 19 16988,'-4'25'948,"-1"0"0,-1 0 0,-18 47 1,15-51-540,2 0-1,0 1 1,2 1 0,0-1 0,-1 29 0,5-50-398,1 1-1,0-1 1,0 0-1,0 0 0,1 1 1,-1-1-1,0 0 1,0 1-1,1-1 1,-1 0-1,1 0 0,-1 0 1,2 3-1,-2-4-3,1 1-1,-1-1 1,1 0-1,-1 1 1,0-1-1,1 0 1,-1 1-1,1-1 1,-1 0-1,1 0 1,-1 0-1,1 1 1,-1-1-1,1 0 1,0 0-1,-1 0 1,1 0-1,-1 0 1,1 0-1,-1 0 1,1 0-1,0 0 1,2-1 6,0 0 1,-1 0 0,1 0-1,-1 0 1,1 0-1,-1-1 1,1 1 0,-1-1-1,0 0 1,0 0-1,3-3 1,4-5-16,-1-1-1,0 0 1,-1 0 0,0-1 0,0 0-1,-2 0 1,1 0 0,4-18-1,-4 8-2,0 0 1,-2-1-1,0 0 0,0-24 0,-4 42 9,0-1 0,-1 0 1,1 1-1,-1-1 0,0 1 1,-2-6-1,3 10-3,-1 1 0,1-1 0,0 0 1,0 0-1,-1 1 0,1-1 0,-1 0 0,1 1 0,-1-1 0,1 1 0,-1-1 0,1 1 1,-1-1-1,1 1 0,-1-1 0,1 1 0,-1-1 0,0 1 0,1 0 0,-2-1 1,1 1-2,0 0 0,0 0 0,0 0 0,0 0 0,0 1 0,0-1 1,0 0-1,1 1 0,-1-1 0,0 0 0,0 1 0,0-1 1,0 1-1,1-1 0,-1 1 0,0 0 0,1-1 0,-1 1 1,0 0-1,1 0 0,-2 0 0,-2 6 13,0-1 0,0 1 0,1-1 0,-1 1 0,2 0 0,-1 0-1,1 1 1,0-1 0,0 0 0,1 1 0,0-1 0,0 1 0,1 0 0,0-1 0,0 1 0,1-1 0,0 1 0,2 10-1,-1-16-8,-1 0 0,0 0 0,0 0-1,0 0 1,1 0 0,-1-1 0,1 1-1,0-1 1,-1 1 0,1-1 0,0 1-1,0-1 1,0 0 0,0 0 0,0 0 0,0 0-1,0 0 1,0 0 0,0-1 0,0 1-1,1-1 1,-1 1 0,0-1 0,0 0-1,1 0 1,-1 0 0,0 0 0,3-1-1,5 0 1,-1-1 0,1 0 0,-1 0 0,0-1 0,12-5-1,2-3-41,-1 0-1,0-2 1,-1 0-1,20-18 0,70-69-324,-111 100 359,0-1-1,0 1 0,0 0 0,1-1 1,-1 1-1,0 0 0,1-1 0,-1 1 1,0 0-1,0 0 0,1-1 0,-1 1 1,0 0-1,1 0 0,-1 0 0,1-1 1,-1 1-1,0 0 0,1 0 0,-1 0 1,1 0-1,-1 0 0,0 0 0,1 0 1,-1 0-1,1 0 0,0 9-15,-8 23 122,5-26-77,0 2 14,-4 14 121,0 0-1,2 0 1,0 0-1,2 0 1,0 43-1,2-64-155,0 0-1,0 0 1,0 0-1,0 0 1,0 0 0,0 0-1,1 0 1,-1 0-1,0 0 1,1 0-1,-1 0 1,0 0-1,1 0 1,-1 0-1,1 0 1,0 0 0,-1 0-1,1 0 1,0 0-1,-1-1 1,1 1-1,0 0 1,0-1-1,0 1 1,0 0-1,0-1 1,1 1 0,-1-1-42,0 0 0,0-1 1,0 1-1,0 0 0,0-1 1,0 1-1,0-1 0,0 1 1,0-1-1,0 1 0,0-1 1,0 0-1,0 1 0,0-1 0,0 0 1,-1 0-1,1 0 0,0 0 1,-1 0-1,1 0 0,-1 0 1,1 0-1,-1 0 0,1 0 1,0-2-1,5-12-153,0-2 0,6-25 0,-2-8-188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5.032"/>
    </inkml:context>
    <inkml:brush xml:id="br0">
      <inkml:brushProperty name="width" value="0.05" units="cm"/>
      <inkml:brushProperty name="height" value="0.05" units="cm"/>
    </inkml:brush>
  </inkml:definitions>
  <inkml:trace contextRef="#ctx0" brushRef="#br0">8 0 17604,'-8'13'1456,"8"0"-1120,0 2-192,12-8 960,8 0-880,7-6-888,3-1-488,6-1 912,3-5-168,-2 3-152</inkml:trace>
  <inkml:trace contextRef="#ctx0" brushRef="#br0" timeOffset="1">333 142 17564,'-17'29'1368,"-2"-2"-1176,3-1-24,2-2 496,5-1-440,2-3-16,7-2-56,6-1-72,7-4-344,7 0-296,10-8-992,4-2 1296,8-6-232,4-8-184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5.451"/>
    </inkml:context>
    <inkml:brush xml:id="br0">
      <inkml:brushProperty name="width" value="0.05" units="cm"/>
      <inkml:brushProperty name="height" value="0.05" units="cm"/>
    </inkml:brush>
  </inkml:definitions>
  <inkml:trace contextRef="#ctx0" brushRef="#br0">1 169 13451,'0'1'77,"1"0"-1,0 0 1,-1 0 0,1 0-1,0 0 1,0 0 0,0 0 0,0 0-1,-1-1 1,1 1 0,0 0-1,1-1 1,-1 1 0,0-1 0,0 1-1,0-1 1,0 1 0,0-1-1,0 1 1,1-1 0,-1 0 0,0 0-1,0 0 1,1 0 0,-1 0 0,0 0-1,0 0 1,0 0 0,3-1-1,42-10 1434,-32 6-1130,9-1-104,1-2 0,31-15-1,-47 19-164,1-1-1,0 0 0,-1 0 0,0-1 0,-1 0 0,1-1 0,-1 0 1,0 0-1,5-8 0,-10 14-84,-1 0-1,0 0 1,0-1 0,-1 1-1,1 0 1,0-1 0,0 1-1,-1 0 1,1-1 0,0 1-1,-1-1 1,0 1 0,1-1-1,-1 1 1,0-1 0,0 1-1,0-1 1,0 0 0,0 1-1,0-1 1,0 1 0,0-1 0,-1 1-1,1-1 1,-1 1 0,1-1-1,-1 1 1,1-1 0,-1 1-1,0 0 1,-1-2 0,0 1 10,0 1 0,0-1 0,0 1 0,0-1 1,0 1-1,0 0 0,-1 0 0,1 0 0,0 0 1,-1 0-1,1 1 0,0-1 0,-1 1 0,1-1 1,-1 1-1,1 0 0,-1 0 0,-2 1 1,-3 0 43,1 0 0,-1 1 0,1 0 1,0 1-1,0 0 0,0 0 0,0 0 1,0 1-1,1 0 0,0 0 1,-1 1-1,-5 5 0,2 0 68,0-1 1,1 1-1,0 1 1,0-1-1,-13 24 0,19-28-80,-1 1 1,1-1-1,1 1 0,-1 0 0,1 0 1,1 0-1,-1 0 0,1 1 0,0-1 0,1 0 1,0 0-1,0 1 0,1 7 0,0-11-66,0 0 0,0 0 0,0 0 0,0 0 0,1-1-1,0 1 1,0 0 0,0-1 0,0 1 0,0-1 0,1 1 0,0-1-1,-1 0 1,1 0 0,0 0 0,0-1 0,1 1 0,-1-1 0,1 0-1,-1 0 1,1 0 0,0 0 0,-1 0 0,5 0 0,-1 0-73,-1 0-1,0-1 1,1 0 0,-1 0-1,1-1 1,-1 1 0,1-1-1,-1-1 1,1 0 0,-1 1 0,12-5-1,-2 0-2,0-1-1,-1 0 1,24-15-1,34-25-286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6.834"/>
    </inkml:context>
    <inkml:brush xml:id="br0">
      <inkml:brushProperty name="width" value="0.05" units="cm"/>
      <inkml:brushProperty name="height" value="0.05" units="cm"/>
    </inkml:brush>
  </inkml:definitions>
  <inkml:trace contextRef="#ctx0" brushRef="#br0">308 212 15699,'-13'2'232,"1"0"-1,-1 1 0,1 0 0,0 0 0,0 2 0,0 0 1,1 0-1,-1 1 0,1 0 0,-15 11 0,6-1 74,0 1 0,0 1 0,2 0 0,-17 22 0,30-35-209,0 1-1,0 0 1,1 0 0,0 0 0,0 1-1,1-1 1,-1 1 0,1 0 0,1 0-1,-1 0 1,1 0 0,1 1-1,-2 11 1,2-18-82,1 0-1,0-1 1,0 1-1,0 0 1,0 0-1,0 0 1,0 0-1,1-1 1,-1 1-1,0 0 1,0 0-1,0 0 1,1-1-1,-1 1 1,0 0-1,1-1 1,-1 1-1,1 0 1,-1 0-1,1-1 1,-1 1-1,1-1 1,-1 1-1,1-1 1,0 1-1,-1-1 1,1 1-1,1 0 1,0-1 0,-1 1-1,1-1 1,0 0 0,0 0 0,0 0-1,-1 0 1,1 0 0,0 0 0,0-1-1,-1 1 1,1-1 0,3 0 0,4-3 7,1-1 0,-1 1 1,16-12-1,12-13 10,52-55 0,23-17 51,-111 100-76,0 0-1,1 0 0,-1 0 1,0 0-1,1 0 0,-1 0 1,1 0-1,-1 1 0,1-1 1,0 1-1,-1-1 0,1 1 1,0-1-1,-1 1 0,1 0 1,0 0-1,-1 0 0,3 0 1,-3 0 1,0 1 1,0 0 0,0-1 0,0 1-1,0 0 1,0 0 0,0 0 0,0 0-1,0 0 1,0 0 0,0 0 0,0 0 0,-1 0-1,1 0 1,0 0 0,-1 0 0,1 1-1,-1-1 1,0 0 0,1 0 0,-1 3-1,10 38 177,-7-27-36,1 0 0,0 0 0,11 24 1,-15-38-137,0 0 0,0-1 0,0 1 1,0-1-1,0 1 0,-1-1 1,1 1-1,0-1 0,0 1 1,-1-1-1,1 1 0,0-1 1,-1 0-1,1 1 0,0-1 1,-1 1-1,1-1 0,-1 0 0,1 1 1,0-1-1,-1 0 0,1 0 1,-1 1-1,1-1 0,-1 0 1,1 0-1,-1 0 0,0 1 1,-22 8 28,15-6 38,8-3-79,0 0 1,0 0-1,0 1 1,0-1-1,0 0 1,0 0-1,0 0 1,0 0-1,-1 0 1,1 0-1,0 0 1,0 0-1,0 0 1,0 0-1,0 0 0,0 0 1,0 0-1,-1 0 1,1 0-1,0 0 1,0 0-1,0 1 1,0-1-1,0-1 1,0 1-1,-1 0 1,1 0-1,0 0 1,0 0-1,0 0 0,0 0 1,0 0-1,0 0 1,-1 0-1,1 0 1,0 0-1,0 0 1,0 0-1,0 0 1,0 0-1,0 0 1,0 0-1,0-1 1,0 1-1,-1 0 0,1 0 1,0 0-1,0 0 1,0 0-1,0-1 1,3-7 4,13-16-12,-12 19 10,35-57 29,45-92-1,-84 153-28,0 1 1,0-1-1,0 1 1,0 0-1,0-1 1,0 1-1,0-1 1,0 1-1,1-1 1,-1 1-1,0-1 1,0 1-1,1 0 0,-1-1 1,0 1-1,1-1 1,-1 1-1,0 0 1,1-1-1,-1 1 1,1 0-1,-1 0 1,0-1-1,1 1 1,-1 0-1,1 0 0,-1-1 1,1 1-1,0 0 1,3 13 86,-4-12-83,0 1 0,0-1 0,0 0 0,0 0-1,0 1 1,1-1 0,-1 0 0,0 0 0,1 0 0,-1 1 0,1-1 0,0 0 0,-1 0 0,1 0 0,0 0 0,-1 0 0,1 0 0,0 0 0,0 0 0,0 0 0,0 0 0,0-1 0,2 2 0,-1-2 0,0 0 0,0-1 0,0 1 0,0-1 0,0 1 0,0-1 0,0 0 0,0 1 0,0-1 0,0 0 0,0-1 0,0 1-1,2-2 1,26-23 21,-20 16-10,130-124 204,-141 134-217,1 0 0,0 0 0,-1 0 0,1 0 0,0 0 0,-1 0 0,1 0 1,0 0-1,-1 0 0,1 0 0,0 0 0,0 0 0,-1 0 0,1 0 0,0 0 1,-1-1-1,1 1 0,0 0 0,0 0 0,-1 0 0,1 0 0,0-1 0,0 1 1,-1 0-1,1 0 0,0-1 0,0 1 0,0 0 0,-1-1 0,1 1 0,0 0 1,0 0-1,0-1 0,0 1 0,0 0 0,0-1 0,-1 1 0,1 0 0,0-1 1,0 1-1,0 0 0,0-1 0,0 1 0,0 0 0,1-1 0,-1 1 0,0 0 1,0-1-1,0 1 0,0 0 0,0 0 0,0-1 0,0 1 0,1 0 0,-1-1 1,0 1-1,0 0 0,0 0 0,1-1 0,-1 1 0,0 0 0,0 0 0,1 0 1,-1-1-1,-26 4 179,20-1-170,1 0 0,-1 1 0,1 0 0,-1-1 0,1 2 0,0-1 0,0 0 0,0 1 0,1 0 0,0 0 0,-1 1 0,1-1 0,1 1 1,-1 0-1,-3 6 0,3-5 1,1 1 0,0-1 0,0 0 0,0 1 0,1 0 0,0 0 0,0 0 0,1 0 0,0 0 0,0 0 0,1 0 0,0 11 0,0-16-8,1 1 1,-1-1-1,1 0 0,-1 0 0,1 0 1,0 1-1,-1-1 0,1 0 0,0 0 0,1 0 1,-1 0-1,0-1 0,0 1 0,1 0 1,-1 0-1,1-1 0,0 1 0,-1-1 1,3 2-1,0-1-22,-1 0 1,1 0-1,0-1 1,0 1-1,0-1 0,-1 0 1,1 0-1,0-1 1,0 1-1,5-1 1,3 0-68,0 0 1,0-2 0,0 1 0,-1-1-1,1-1 1,20-8 0,-3-2-12,-1-1 0,45-30 0,-11-2-127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7.753"/>
    </inkml:context>
    <inkml:brush xml:id="br0">
      <inkml:brushProperty name="width" value="0.05" units="cm"/>
      <inkml:brushProperty name="height" value="0.05" units="cm"/>
    </inkml:brush>
  </inkml:definitions>
  <inkml:trace contextRef="#ctx0" brushRef="#br0">0 86 14107,'6'-21'1037,"-3"9"-377,1-1 0,9-20 0,-8 27 309,-2 10-84,-1 18 276,-2-19-1098,2 24 347,23 384 2946,-13-296-2584,43 177 0,-49-276-651,-6-16-119,0 0 1,0 0-1,0 0 1,0 0-1,0 1 1,0-1-1,0 0 1,0 0-1,0 0 1,0 0-1,0 0 1,1 0-1,-1 0 1,0 0-1,0 0 1,0 0-1,0 0 1,0 0 0,0 0-1,0 0 1,0 0-1,0 0 1,0 1-1,0-1 1,0 0-1,1 0 1,-1 0-1,0 0 1,0 0-1,0 0 1,0 0-1,0 0 1,0 0-1,0 0 1,0 0-1,0 0 1,0 0-1,1 0 1,-1 0-1,0-1 1,0 1-1,0 0 1,0 0-1,0 0 1,0 0-1,0 0 1,0 0-1,0 0 1,0 0-1,0 0 1,0 0-1,0 0 1,1 0-1,-1 0 1,0 0-1,0 0 1,0 0-1,0-1 1,0 1-1,0 0 1,0 0-1,0 0 1,0 0-1,0 0 1,0 0-1,2-29 143,-8-27-63,-2 1 0,-16-56 1,10 44-35,11 54-43,-4-21-3,0 1 1,-3 0-1,-21-53 0,33 89-163,0 0-1,0 0 0,1 0 0,0-1 0,-1 1 1,1-1-1,0 1 0,0-1 0,1 0 1,-1 0-1,0 0 0,1-1 0,-1 1 1,1-1-1,-1 0 0,1 0 0,0 0 0,0 0 1,-1-1-1,5 1 0,5 0-327,0 0 0,1-1 1,-1-1-1,25-3 0,-13-1-357,-2-1-1,1 0 1,-1-2-1,0-1 1,0 0 0,-1-2-1,0-1 1,38-28-1,-42 19 2265,-18 20-1379,0 1 1,0 0 0,0 0-1,1-1 1,-1 1-1,0 0 1,0 0 0,0-1-1,0 1 1,0 0 0,0-1-1,0 1 1,0 0 0,0 0-1,0-1 1,0 1-1,0 0 1,0-1 0,0 1-1,0 0 1,0 0 0,0-1-1,0 1 1,0 0 0,-1-1-1,1 1 1,0-1-1,-14 2 982,9 1-677,-1 1 1,1-1 0,0 1-1,0 0 1,0 1 0,0-1-1,1 1 1,-1 0 0,1 0-1,0 0 1,-6 8 0,-2 5 185,1-1 0,-10 20 0,16-26-367,0 0 0,1 0 0,0 1 0,0-1 0,1 1 0,1 0 0,0 0 0,-1 12 0,3-22-140,0 0-1,0 1 1,0-1-1,0 1 1,0-1-1,0 0 1,0 1-1,1-1 1,-1 0-1,0 1 1,1-1-1,-1 0 0,1 0 1,0 1-1,-1-1 1,2 2-1,-1-3-10,0 1-1,-1-1 0,1 0 0,-1 1 0,1-1 0,0 0 0,-1 1 1,1-1-1,0 0 0,-1 0 0,1 0 0,0 0 0,0 0 0,-1 0 1,1 0-1,0 0 0,-1 0 0,1 0 0,0 0 0,-1 0 0,1 0 1,1-1-1,2-1 11,0 0 1,1 0 0,-1 0 0,0-1-1,-1 0 1,1 1 0,0-1-1,3-5 1,10-12 8,0 0-1,-2-2 1,0 0-1,-1 0 1,-2-1-1,0-1 1,-1 0 0,-2-1-1,12-44 1,-20 64-22,0-1 1,-1 0 0,0 0 0,0-9-1,0 15-10,0-1 1,0 1-1,0 0 0,0-1 0,0 1 0,0-1 0,0 1 0,0-1 0,-1 1 0,1-1 0,0 1 1,0-1-1,0 1 0,-1 0 0,1-1 0,0 1 0,-1 0 0,1-1 0,0 1 0,-1 0 0,1-1 0,0 1 1,-1 0-1,0-1 0,1 1-5,-1 0 1,0 1 0,0-1 0,1 0-1,-1 1 1,0-1 0,0 0-1,1 1 1,-1-1 0,0 1-1,1-1 1,-1 1 0,0-1-1,1 1 1,-1-1 0,1 1-1,-1 0 1,1-1 0,-1 1 0,1 1-1,-5 5-128,0 1 0,1 0 0,0 1 0,1-1 0,-1 1 0,2-1 0,-1 1 0,1 0 0,1 0-1,-1 0 1,2 0 0,-1 12 0,1-21 129,1 0 0,-1-1 0,0 1 0,0 0 0,0 0 0,0-1 0,1 1 0,-1 0 0,0 0 0,0 0 0,1-1 0,-1 1 0,0 0 0,0 0 0,1 0 0,-1 0 0,0 0 0,0-1 0,1 1 0,-1 0 0,0 0 0,1 0 0,-1 0 0,0 0 0,0 0 0,1 0-1,-1 0 1,0 0 0,1 0 0,-1 0 0,0 0 0,1 0 0,-1 1 0,0-1 0,0 0 0,1 0 0,-1 0 0,0 0 0,0 0 0,1 1 0,-1-1 0,0 0 0,0 0 0,1 0 0,-1 1 0,0-1 0,0 0 0,0 0 0,0 1 0,1-1 0,-1 0 0,0 0 0,0 1 0,0-1 0,0 0 0,0 0 0,0 1 0,0-1 0,0 0 0,0 1 0,0-1 0,0 0 0,0 1-1,0-1 1,13-15-317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8.189"/>
    </inkml:context>
    <inkml:brush xml:id="br0">
      <inkml:brushProperty name="width" value="0.05" units="cm"/>
      <inkml:brushProperty name="height" value="0.05" units="cm"/>
    </inkml:brush>
  </inkml:definitions>
  <inkml:trace contextRef="#ctx0" brushRef="#br0">69 9 14955,'0'9'395,"-1"0"-1,-1 0 1,1 0 0,-1 0-1,-1 0 1,-4 11 0,-5 19 448,-2 19 388,-7 71-1,18-99-904,1 0 0,2-1 0,1 1 1,6 40-1,-7-68-306,0 1 0,0 0 0,1 0 0,0-1 0,-1 1 0,1 0 0,0-1 0,0 1 0,1-1 0,-1 1 0,0-1 0,1 1 0,-1-1 0,1 0 0,0 0 0,0 0 0,0 0 0,0 0 0,0 0 0,0-1 0,3 2 0,-3-2-13,-1-1-1,1 1 1,-1-1 0,1 0-1,-1 0 1,1 1-1,0-1 1,-1-1-1,1 1 1,-1 0-1,1 0 1,-1 0-1,1-1 1,2 0-1,0-1-4,0 0 0,-1 0-1,1 0 1,-1 0-1,0 0 1,0-1-1,4-4 1,7-8 15,0-2 0,-1 0 0,-1 0 0,-1-1 1,0 0-1,9-23 0,42-123 165,-52 135-127,-1-1-1,-1 0 1,-2-1-1,4-52 0,-12 65-45,1 18-8,1 0 0,0 0-1,0 0 1,-1 0 0,1 0 0,0 0 0,0 1-1,0-1 1,-1 0 0,1 0 0,0 0-1,0 0 1,-1 0 0,1 0 0,0 0 0,0 0-1,0 1 1,-1-1 0,1 0 0,0 0 0,0 0-1,0 0 1,0 0 0,-1 1 0,1-1 0,0 0-1,0 0 1,0 0 0,0 1 0,0-1 0,0 0-1,0 0 1,0 1 0,0-1 0,0 0-1,-14 34 82,-21 89 155,32-105-191,0 0 1,1 0-1,1 0 0,1 36 0,1-48-111,0-1-1,0 0 1,0 1-1,0-1 0,1 0 1,0 0-1,0 0 1,0 0-1,1 0 1,-1-1-1,6 7 1,-6-8 10,0-1 1,1 0-1,-1 0 0,1 0 1,0 0-1,-1 0 1,1 0-1,0-1 1,0 1-1,0-1 0,0 0 1,1 0-1,-1 0 1,0 0-1,0-1 1,1 1-1,-1-1 0,0 0 1,1 0-1,2 0 1,25-3-342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012"/>
    </inkml:context>
    <inkml:brush xml:id="br0">
      <inkml:brushProperty name="width" value="0.05" units="cm"/>
      <inkml:brushProperty name="height" value="0.05" units="cm"/>
    </inkml:brush>
  </inkml:definitions>
  <inkml:trace contextRef="#ctx0" brushRef="#br0">121 6 14787,'-7'6'369,"1"0"0,0 0 1,-1 0-1,2 1 0,-1-1 0,1 1 0,-5 9 0,-2 6 656,-11 26 0,16-33-673,1 0 0,1 0 0,1 1 1,0-1-1,1 1 0,-2 31 0,5-45-331,0-1 0,0 0 0,0 0-1,0 0 1,0 1 0,0-1 0,1 0 0,-1 0-1,0 0 1,1 0 0,-1 0 0,1 1-1,-1-1 1,1 0 0,-1 0 0,2 1-1,-2-1-12,1-1 0,-1 0 0,1 0 0,-1 1 0,1-1 0,-1 0 0,1 0 0,-1 0 0,1 0 0,0 0 0,-1 0-1,1 0 1,-1 0 0,1 0 0,-1 0 0,1 0 0,-1 0 0,1 0 0,-1 0 0,1 0 0,-1 0 0,1-1-1,-1 1 1,1 0 0,0-1 0,3-1 10,0-1-1,0 0 1,0 0-1,-1 0 1,1-1-1,4-6 1,20-28 54,29-51 1,3-6 85,-58 92-157,0 1 0,0-1 0,0 1 0,0-1 1,0 1-1,1 0 0,-1 0 0,1 0 0,-1 0 1,4-2-1,-5 4 0,-1 0-1,1 0 1,0-1-1,-1 1 1,1 0 0,-1 0-1,1 0 1,0 0 0,-1 0-1,1 0 1,-1 0 0,1 0-1,-1 0 1,1 1-1,0-1 1,-1 0 0,1 0-1,-1 0 1,1 1 0,-1-1-1,2 1 1,-1 0 0,0 0-1,0 0 1,0 0-1,0 1 1,0-1 0,0 0-1,0 1 1,-1-1-1,1 0 1,0 1 0,0 1-1,7 20-35,-6-15 39,0 0 0,1 0 0,0 0 0,0-1 0,1 0 0,0 0 0,1 0-1,-1 0 1,1 0 0,0-1 0,12 11 0,-15-15-5,1 0-1,-1 0 0,0 0 0,1-1 0,-1 1 1,1-1-1,-1 0 0,1 1 0,0-1 1,0-1-1,-1 1 0,1 0 0,4 0 0,-1-1-16,0-1-1,0 0 1,0 0-1,0 0 0,8-3 1,-13 3 16,3 0-2,0 0 1,0 0-1,0 0 0,0 0 1,0 1-1,0-1 1,0 1-1,0 0 1,0 0-1,0 1 1,0-1-1,0 1 1,0 0-1,0 0 0,0 0 1,0 0-1,-1 1 1,1 0-1,0 0 1,-1 0-1,1 0 1,-1 0-1,0 1 1,0-1-1,0 1 1,0 0-1,0 0 0,3 4 1,-5-5 3,0-1 0,0 0 0,1 0 0,-1 1 0,0-1 0,1 0 0,-1 0 0,1 0 0,0 0 0,-1-1 0,1 1 0,0 0 0,-1-1 0,1 1 0,0-1 0,0 1 0,-1-1 0,1 0 0,0 0 0,0 0 0,0 0 0,2 0 0,-1-1 2,0 0 0,0-1 0,1 1 0,-1 0 0,-1-1 0,1 0 1,0 0-1,0 0 0,-1 0 0,1 0 0,3-4 0,3-5 12,1-1-1,-2 0 0,1 0 1,8-20-1,-10 18 0,-6 10-16,0 1 1,0 0 0,1 0 0,0 0-1,0 0 1,0 0 0,2-3 0,1 53-4,-5-46 9,0 1 0,0-1-1,1 1 1,-1 0 0,0-1-1,1 1 1,-1-1 0,1 1-1,-1-1 1,1 1-1,0-1 1,0 0 0,0 1-1,0-1 1,0 0 0,0 1-1,0-1 1,0 0 0,0 0-1,0 0 1,3 1 0,-3-1 3,1-1 1,0 1 0,0-1-1,0 0 1,0 0 0,0 0-1,-1 0 1,1 0 0,0 0 0,0 0-1,0-1 1,0 1 0,-1-1-1,1 1 1,0-1 0,0 0-1,-1 0 1,4-1 0,46-33 112,-43 28-98,0 1-1,0 0 1,0 1-1,1 0 0,0 0 1,0 1-1,17-6 0,-24 9-15,1 1 0,-1 0 0,0 0-1,0 0 1,0 1 0,0-1 0,0 0 0,0 1-1,0-1 1,0 1 0,-1 0 0,1-1-1,0 1 1,0 0 0,0 0 0,-1 0-1,1 1 1,0-1 0,-1 0 0,1 1 0,-1-1-1,0 1 1,1-1 0,-1 1 0,2 3-1,-1-2 9,1 0 0,-1-1 0,1 1 0,0 0 0,0-1 0,0 0 0,0 1 0,3 1-1,-1-3 8,0 1-1,0-1 1,0 0-1,0 0 0,0-1 1,0 1-1,1-1 1,-1 0-1,0 0 0,0-1 1,0 0-1,0 0 0,0 0 1,8-3-1,10-4 57,39-22-1,-40 19-46,3-2 18,-16 7-39,0 1-1,1 1 1,-1-1 0,1 1-1,0 1 1,0 0-1,0 0 1,0 1-1,18-1 1,-27 3-22,0 0 1,0 0 0,1 0-1,-1 0 1,0 0 0,0 1-1,0-1 1,1 1-1,-1-1 1,0 1 0,0-1-1,0 1 1,0-1-1,0 1 1,0 0 0,0 0-1,0-1 1,0 1 0,-1 0-1,1 0 1,0 0-1,0 0 1,-1 0 0,1 0-1,0 2 1,0-2-433,-9-16-714,4 3 803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1.822"/>
    </inkml:context>
    <inkml:brush xml:id="br0">
      <inkml:brushProperty name="width" value="0.05" units="cm"/>
      <inkml:brushProperty name="height" value="0.05" units="cm"/>
    </inkml:brush>
  </inkml:definitions>
  <inkml:trace contextRef="#ctx0" brushRef="#br0">0 137 14755,'7'-2'187,"-1"0"-1,1 1 1,0-1-1,0 2 1,0-1-1,-1 1 1,1 0-1,0 1 1,0-1-1,12 4 1,12 0 74,19-4-255,-1-1 0,0-3 1,0-2-1,0-2 0,-1-2 1,0-2-1,65-26 0,-90 30-207,15-7-259,2 2 0,40-8 0,-63 19 198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464"/>
    </inkml:context>
    <inkml:brush xml:id="br0">
      <inkml:brushProperty name="width" value="0.05" units="cm"/>
      <inkml:brushProperty name="height" value="0.05" units="cm"/>
    </inkml:brush>
  </inkml:definitions>
  <inkml:trace contextRef="#ctx0" brushRef="#br0">5 16 20284,'-3'0'1401,"2"0"-1225,1-1-64,7-2 48,0-2-744,9 3 504,4 0-128,4-1-97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09.852"/>
    </inkml:context>
    <inkml:brush xml:id="br0">
      <inkml:brushProperty name="width" value="0.05" units="cm"/>
      <inkml:brushProperty name="height" value="0.05" units="cm"/>
    </inkml:brush>
  </inkml:definitions>
  <inkml:trace contextRef="#ctx0" brushRef="#br0">31 27 18580,'-27'-27'2538,"24"27"-1903,2 8-322,2 8-57,2-8-224,-1 0 1,1 0-1,1 0 0,0 0 1,0 0-1,7 9 1,37 43 0,-17-22-30,-8-8-14,-1 2-1,-2 1 1,19 41 0,-29-53 1,-1 2 0,-2-1 1,0 1-1,-1 0 0,-1 1 0,2 30 0,-6-47 32,-1 0 1,0 1-1,-1-1 0,1 0 0,-2 0 0,1 0 0,-1 0 0,1 0 0,-2 0 0,1 0 0,-1 0 0,0-1 0,-6 10 0,7-13 23,-1 0 1,1-1 0,-1 1-1,0 0 1,1-1-1,-1 0 1,0 0-1,0 0 1,-1 0 0,1 0-1,0 0 1,-1-1-1,1 0 1,-1 0-1,1 0 1,-1 0 0,1 0-1,-1-1 1,0 1-1,1-1 1,-1 0-1,0 0 1,0 0 0,1-1-1,-1 1 1,0-1-1,-5-2 1,3 1 24,-1-1-1,0 0 1,0 0 0,1-1 0,0 0 0,0 0 0,0 0-1,0-1 1,1 0 0,-1 0 0,1 0 0,0-1 0,1 1 0,0-1-1,-1 0 1,-5-13 0,4 6-38,0 0 0,1-1 0,0 1 0,1-1 0,1 0 0,0-1 0,-1-23 0,4 18-231,1 0 0,1 0 0,0 0 0,2 1 0,0 0 0,2-1 0,0 2 0,1-1 0,1 1 0,0 0 0,1 0 0,15-20 0,5 1-284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0.317"/>
    </inkml:context>
    <inkml:brush xml:id="br0">
      <inkml:brushProperty name="width" value="0.05" units="cm"/>
      <inkml:brushProperty name="height" value="0.05" units="cm"/>
    </inkml:brush>
  </inkml:definitions>
  <inkml:trace contextRef="#ctx0" brushRef="#br0">247 2 17148,'-8'1'223,"0"0"0,1 0 1,-1 1-1,0 0 1,0 0-1,1 1 0,-1 0 1,1 1-1,0-1 0,0 1 1,0 1-1,1-1 0,-1 1 1,1 0-1,-6 7 1,-3 3 133,0 1 0,1 1 1,1 0-1,-15 26 1,20-28-81,0 0 1,-6 16-1,12-25-185,0-1-1,0 1 1,1 0 0,-1-1-1,2 1 1,-1 0-1,0 0 1,1 0 0,1 7-1,-1-12-73,0 1 0,0-1-1,1 0 1,-1 1 0,0-1-1,1 0 1,-1 1 0,1-1-1,-1 0 1,1 0 0,0 1 0,0-1-1,-1 0 1,1 0 0,0 0-1,0 0 1,0 0 0,0 0-1,0 0 1,0-1 0,0 1-1,1 0 1,-1 0 0,0-1 0,0 1-1,1-1 1,-1 1 0,0-1-1,0 0 1,1 1 0,-1-1-1,1 0 1,1 0 0,2 0-1,1 0-1,-1-1 1,1 0 0,0 0 0,-1 0-1,9-4 1,10-5-67,0-1 0,0-1 1,-1-1-1,-1-1 0,0-1 0,33-31 1,-9 3-279,65-80 0,-109 121 303,-1 0 1,1 1-1,-1-1 0,0 0 1,0 0-1,0 1 1,0-1-1,0 0 0,0 0 1,0 0-1,-1 0 1,1-3-1,-5 6-84,-6 12 148,4-3 17,1 0 0,0 0 0,1 0 0,0 1-1,0-1 1,1 1 0,1 0 0,0 0 0,0 0-1,1 0 1,1 0 0,1 21 0,-1-30-76,0 0 0,1 0 0,0 0 0,-1 0 0,1-1 0,0 1 0,0 0 0,0 0 0,0-1 0,0 1 0,1-1 1,-1 1-1,0-1 0,1 1 0,-1-1 0,1 0 0,0 0 0,-1 0 0,1 0 0,0 0 0,-1 0 0,1 0 0,0 0 0,0-1 0,0 1 0,0-1 0,0 1 0,0-1 1,0 0-1,0 0 0,0 0 0,0 0 0,3-1 0,4 1-78,-1-2-1,1 1 1,-1-1 0,0-1 0,0 1-1,13-7 1,13-10-247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0.782"/>
    </inkml:context>
    <inkml:brush xml:id="br0">
      <inkml:brushProperty name="width" value="0.05" units="cm"/>
      <inkml:brushProperty name="height" value="0.05" units="cm"/>
    </inkml:brush>
  </inkml:definitions>
  <inkml:trace contextRef="#ctx0" brushRef="#br0">1 1 15691,'4'3'271,"-1"0"0,1 0 0,-1 1-1,1-1 1,-1 1 0,0 0 0,-1 0 0,1 0-1,0 1 1,1 5 0,20 52 1420,-17-42-937,5 21 597,12 69-1,-1-3-249,-23-105-1084,1 0-1,-1 0 1,1-1-1,-1 1 1,1 0-1,-1-1 0,1 1 1,0-1-1,0 1 1,0-1-1,0 1 1,0-1-1,0 0 1,2 2-1,-3-3-11,1 0-1,-1 0 1,1 0 0,-1 0 0,0 0-1,1 0 1,-1 0 0,1 0 0,-1 0-1,1 0 1,-1 0 0,0-1 0,1 1-1,-1 0 1,1 0 0,-1-1 0,0 1-1,1 0 1,-1 0 0,0-1 0,1 1-1,-1 0 1,0-1 0,0 1 0,1 0-1,-1-1 1,0 1 0,0-1 0,0 1-1,1 0 1,-1-1 0,0 0 0,3-8 23,0 1 0,0-1 0,2-17 0,1-14 2,-2 0 0,-2-1-1,-2 1 1,-6-48-1,6 82-32,-1-1-1,0 1 1,0 0-1,0-1 1,-1 1-1,0 0 1,-1 0-1,1 0 1,-1 0-1,-5-8 1,8 14 2,0 0 1,0 0-1,0 0 0,0-1 1,-1 1-1,1 0 0,0 0 1,0 0-1,0 0 0,0-1 1,-1 1-1,1 0 0,0 0 1,0 0-1,0 0 0,0 0 1,-1 0-1,1 0 1,0 0-1,0-1 0,0 1 1,-1 0-1,1 0 0,0 0 1,0 0-1,-1 0 0,1 0 1,0 0-1,0 0 0,0 0 1,-1 0-1,1 0 1,0 1-1,0-1 0,0 0 1,-1 0-1,1 0 0,0 0 1,0 0-1,0 0 0,-1 1 1,-3 10-73,4 14-607,1-24 603,-1 1 1,0-1-1,1 0 1,0 0-1,-1 0 1,1 0-1,0 0 1,-1 0-1,1 0 1,0-1-1,0 1 1,0 0-1,0 0 1,0 0-1,0-1 1,0 1 0,0-1-1,0 1 1,0-1-1,0 1 1,0-1-1,1 1 1,-1-1-1,0 0 1,2 0-1,34-1-699,-35 1 724,32-4-601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1.279"/>
    </inkml:context>
    <inkml:brush xml:id="br0">
      <inkml:brushProperty name="width" value="0.05" units="cm"/>
      <inkml:brushProperty name="height" value="0.05" units="cm"/>
    </inkml:brush>
  </inkml:definitions>
  <inkml:trace contextRef="#ctx0" brushRef="#br0">218 0 13171,'0'1'124,"0"0"1,-1 0 0,1 0-1,-1 0 1,0-1 0,1 1-1,-1 0 1,1 0 0,-1-1-1,0 1 1,0 0 0,1-1-1,-1 1 1,0-1 0,0 1-1,0-1 1,-1 1 0,-2 1 178,-21 15 821,2 2 1,0 0-1,1 1 0,1 1 0,1 1 0,-32 45 1,50-63-1006,-1 1 0,1-1-1,0 0 1,0 1 0,-1 6 0,3-11-106,-1 1 0,1-1 0,0 0 1,0 1-1,0-1 0,0 1 0,0-1 0,0 1 0,0-1 0,0 1 0,0-1 0,0 0 0,0 1 0,1-1 0,-1 1 0,0-1 0,0 1 0,0-1 0,0 0 0,1 1 1,-1-1-1,0 1 0,1-1 0,-1 0 0,0 1 0,1-1-6,0 0 0,0 1 0,0-1 1,0 0-1,0 0 0,0 0 0,0 0 1,0 0-1,0 0 0,0 0 0,0 0 0,-1 0 1,1-1-1,0 1 0,0 0 0,0-1 0,1 0 1,15-6-28,-1-1-1,0-1 1,-1-1 0,26-20 0,54-54-148,-74 64 142,-4 3-3,-12 11 8,0 1 0,1 0 0,-1 0 0,1 1 0,0-1 0,0 1 0,9-4 0,-15 8 18,0 0 1,1 0 0,-1 0-1,0 0 1,1 0-1,-1 0 1,0 0 0,1 0-1,-1 0 1,0 0 0,0 0-1,1 0 1,-1 0 0,0 1-1,1-1 1,-1 0 0,0 0-1,0 0 1,1 0 0,-1 1-1,0-1 1,0 0 0,0 0-1,1 1 1,-1-1 0,0 0-1,0 0 1,0 1 0,0-1-1,1 0 1,-1 0 0,0 1-1,0-1 1,0 0 0,0 1-1,0-1 1,0 0 0,0 1-1,0-1 1,0 0 0,0 0-1,0 1 1,0-1 0,0 0-1,0 1 1,0-1 0,0 0-1,-1 1 1,-1 19 49,2-18-42,-6 30 135,-4 25 163,10-53-258,0 1 1,0 0 0,0-1 0,0 1-1,1-1 1,0 1 0,0-1 0,0 1-1,3 7 1,-3-10-27,1 0-1,-1 0 1,1 0 0,-1-1 0,1 1-1,0 0 1,0-1 0,0 1-1,-1-1 1,1 0 0,1 0 0,-1 0-1,0 0 1,0 0 0,0 0-1,0 0 1,1-1 0,-1 1-1,0-1 1,1 1 0,-1-1 0,0 0-1,1 0 1,-1 0 0,1 0-1,-1-1 1,0 1 0,5-2 0,2 0 0,0 0 1,1-1 0,-1 0 0,0-1 0,16-8 0,-9 2-22,-1 0 0,0 0 0,-1-1 0,0-1 0,0 0 0,-2-1 0,19-24 0,-21 27-54,-9 10 57,-1 0 0,0 0-1,0 0 1,0 0-1,1 0 1,-1 0-1,0 0 1,0 0 0,1 0-1,-1 0 1,0 0-1,0 0 1,0 0-1,1 1 1,-1-1 0,0 0-1,0 0 1,0 0-1,1 0 1,-1 0 0,0 0-1,0 1 1,0-1-1,0 0 1,1 0-1,-1 0 1,0 0 0,0 1-1,0-1 1,0 0-1,0 0 1,0 0-1,1 1 1,4 29 46,-5-27-93,0-1 0,0 1 0,1 0 0,-1 0 0,1 0 0,-1-1 0,1 1 0,0 0 0,0-1 0,0 1 0,1 0 0,1 2 0,-1-5-115,0 0 1,0 0-1,0-1 1,0 1-1,0-1 1,0 1-1,0-1 1,0 0-1,0 0 1,0 0-1,0 0 1,-1 0-1,1 0 1,0 0-1,-1-1 1,3-1-1,-1 1-210,74-60-3220,-44 34 2463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1.681"/>
    </inkml:context>
    <inkml:brush xml:id="br0">
      <inkml:brushProperty name="width" value="0.05" units="cm"/>
      <inkml:brushProperty name="height" value="0.05" units="cm"/>
    </inkml:brush>
  </inkml:definitions>
  <inkml:trace contextRef="#ctx0" brushRef="#br0">153 273 13667,'-4'4'239,"-80"80"2983,74-73-2847,2 0 0,-1 1 1,2 0-1,0 0 0,0 0 1,-6 18-1,12-28-328,1-1 1,-1 1-1,1-1 0,-1 1 1,1 0-1,0-1 0,0 1 1,-1 0-1,1-1 0,0 1 1,1 0-1,-1-1 0,1 4 1,-1-4-30,1-1 0,-1 1 0,1 0 0,-1-1 0,1 1 0,-1 0 1,1-1-1,0 1 0,-1-1 0,1 1 0,0 0 0,0-1 1,-1 0-1,1 1 0,0-1 0,0 0 0,0 1 0,0-1 1,-1 0-1,1 0 0,0 0 0,0 1 0,0-1 0,0 0 1,0 0-1,0 0 0,0-1 0,-1 1 0,1 0 0,1 0 0,9-3 13,0 1 0,-1-1 0,1-1 0,-1 0-1,0 0 1,0-1 0,0 0 0,-1-1 0,0 0-1,15-12 1,3-6-9,47-53-1,-49 48-12,-1-1 1,26-46-1,-40 60-13,-1-1-1,-1 0 1,-1 0 0,0-1 0,-1 0 0,5-32 0,-10 47 11,-1 1 0,1-1 0,-1 1 0,0-1 0,0 0 1,0 1-1,0-1 0,-1 1 0,1-1 0,-1 1 0,1-1 1,-1 1-1,0-1 0,0 1 0,-2-4 0,3 6 0,-1 0 0,1-1 0,0 1 0,-1 0 0,1-1 0,-1 1 0,1 0 0,0 0 0,-1-1 0,1 1 0,-1 0 0,1 0-1,-1 0 1,1-1 0,-1 1 0,1 0 0,-1 0 0,1 0 0,-1 0 0,1 0 0,-1 0 0,1 0 0,-1 0 0,1 0 0,-1 0 0,1 1 0,-1-1 0,-1 1 14,0 0 1,1 0 0,-1 0-1,0 0 1,1 0 0,-1 1 0,1-1-1,-1 0 1,1 1 0,-2 2 0,-7 11 158,1 1 0,1 0 0,0 0 0,1 1 0,1-1 0,1 1 1,0 1-1,1-1 0,1 1 0,1 0 0,0-1 0,2 1 0,0 20 1,1-30-178,0-1 1,0 0 0,1 0 0,0 0 0,0 0 0,1 0 0,-1 0-1,2 0 1,-1-1 0,1 0 0,0 1 0,0-1 0,7 8 0,-7-11-90,0 0 1,-1 0 0,1 0-1,0 0 1,1-1 0,-1 1 0,0-1-1,1 0 1,-1 0 0,1-1 0,-1 0-1,1 1 1,0-1 0,0-1 0,-1 1-1,1-1 1,0 0 0,0 0 0,0 0-1,0-1 1,5-1 0,20-5-391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2.099"/>
    </inkml:context>
    <inkml:brush xml:id="br0">
      <inkml:brushProperty name="width" value="0.05" units="cm"/>
      <inkml:brushProperty name="height" value="0.05" units="cm"/>
    </inkml:brush>
  </inkml:definitions>
  <inkml:trace contextRef="#ctx0" brushRef="#br0">117 188 16436,'-18'12'1103,"1"1"1,-29 30 0,43-40-970,-1 1 0,1 0 0,0 0 0,0 0-1,0 0 1,1 0 0,-1 1 0,1-1 0,0 1 0,0-1-1,1 1 1,0 0 0,-1 0 0,2 0 0,-1 0 0,0 0-1,1 0 1,1 9 0,-1-13-104,0 1 0,1 0 0,0 0 0,-1 0 0,1 0 0,0 0 0,0-1 0,0 1 0,0 0 0,1-1 0,-1 1 0,0-1 0,1 1 0,-1-1 0,1 0 0,-1 1 0,1-1 0,-1 0 0,1 0 0,0 0 0,0 0 0,0-1 0,-1 1 1,1 0-1,0-1 0,0 1 0,0-1 0,0 0 0,0 0 0,0 1 0,0-1 0,4-1 0,3 1-7,1-1 1,-1 0-1,1-1 1,-1 0 0,16-6-1,7-6 3,0-1-1,-1-2 0,-1-1 0,48-38 0,13-8 224,-99 105 705,8-41-945,0 1 0,0-1 0,0 0 0,0 1 0,0-1 1,0 0-1,0 1 0,0-1 0,0 0 0,0 0 0,0 1 0,0-1 1,0 0-1,0 1 0,0-1 0,1 0 0,-1 0 0,0 1 0,0-1 1,0 0-1,1 0 0,-1 1 0,0-1 0,0 0 0,0 0 0,1 0 1,-1 0-1,0 1 0,1-1 0,-1 0 0,0 0 0,0 0 0,1 0 1,-1 0-1,0 0 0,1 0 0,14-3 139,16-17-129,-27 18-19,71-55-425,-56 40 143,1 1 0,1 1-1,1 1 1,23-12 0,-44 25 273,1 0-1,-1 0 1,1 1 0,-1-1 0,1 0 0,0 1 0,-1-1 0,1 1 0,0-1 0,-1 1 0,1 0-1,0 0 1,0 0 0,-1 0 0,1 0 0,0 0 0,0 0 0,-1 0 0,1 1 0,0-1 0,-1 1-1,1-1 1,0 1 0,-1 0 0,1 0 0,-1 0 0,1-1 0,-1 1 0,1 1 0,-1-1 0,0 0-1,0 0 1,1 0 0,-1 1 0,0-1 0,0 1 0,0-1 0,-1 1 0,3 2 0,3 9 175,-3-8-55,-1 0-1,1 1 1,0-2-1,0 1 1,6 6-1,-8-10-78,0 0-1,1 0 0,-1 0 0,1 0 0,-1 0 1,1 0-1,-1 0 0,1 0 0,0 0 0,-1-1 1,1 1-1,0-1 0,0 1 0,-1-1 0,1 0 1,0 0-1,0 0 0,0 0 0,-1 0 0,1 0 1,3-1-1,5-1-47,-1-1 1,0 0-1,0-1 1,-1 0-1,1 0 1,-1-1-1,12-9 1,-5 3-290,0-1 1,24-26-1,-19 12 92,-11 7-95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2.779"/>
    </inkml:context>
    <inkml:brush xml:id="br0">
      <inkml:brushProperty name="width" value="0.05" units="cm"/>
      <inkml:brushProperty name="height" value="0.05" units="cm"/>
    </inkml:brush>
  </inkml:definitions>
  <inkml:trace contextRef="#ctx0" brushRef="#br0">0 32 12659,'4'139'7805,"-2"-116"-7104,1 0 0,0 0 0,14 41 0,-16-60-651,1 0 1,-1 0 0,1 0-1,0-1 1,0 1 0,0-1-1,1 1 1,-1-1-1,1 0 1,-1 0 0,1 0-1,0 0 1,0-1 0,1 1-1,4 2 1,-5-4-42,0 0 1,0 0-1,0 0 1,0 0-1,0 0 0,0-1 1,0 1-1,0-1 1,0 0-1,0 0 1,0 0-1,0-1 0,0 1 1,0-1-1,0 1 1,0-1-1,0 0 1,0 0-1,0 0 0,0-1 1,2-1-1,3-2-7,0 0 1,0-1-1,-1 1 0,0-2 0,0 1 0,-1-1 0,1 0 1,-1 0-1,-1-1 0,0 0 0,0 0 0,0 0 0,-1 0 1,0-1-1,-1 0 0,0 0 0,0 0 0,2-13 1,-7 7-3,-6 12-12,7 4 12,0-1-1,-1 1 1,1 0 0,0-1-1,0 1 1,0 0-1,-1 0 1,1 0-1,0 0 1,0 0-1,0 0 1,0 0-1,1 0 1,-1 0-1,-1 2 1,-1 4 4,0 0 0,0 0 1,0 0-1,1 1 0,0-1 0,1 0 0,0 1 1,0 0-1,1-1 0,-1 1 0,2 0 1,1 13-1,-1-17-1,-1 0 1,1 0-1,1 0 0,-1 0 1,1 0-1,-1 0 0,1-1 1,0 1-1,0 0 0,1-1 1,2 4-1,-3-5 2,0 0 0,0 0 0,0-1 1,1 1-1,-1 0 0,0-1 0,1 0 0,-1 0 0,1 0 0,-1 0 0,1 0 0,-1 0 0,1-1 0,0 1 1,-1-1-1,1 0 0,0 1 0,4-2 0,1 0 0,1 0 0,0-1 0,-1-1 0,0 1 0,1-1 0,-1-1 0,-1 1 0,1-1 0,0-1 0,-1 1 0,0-1 0,0-1 0,6-5 0,-1 0-2,-2 1 0,1-2 1,-2 1-1,1-1 1,-2-1-1,13-22 0,-17 26 11,-1 0-1,0 0 1,0 0 0,-1-1-1,0 1 1,0-1 0,-1 1-1,-1-1 1,0 0 0,0 1-1,-2-16 1,1 21-92,0-1 1,1 1 0,-1 0-1,-1-1 1,1 1-1,-1 0 1,1 0 0,-1 0-1,0 0 1,-1 0 0,1 1-1,-1-1 1,0 1-1,1-1 1,-1 1 0,-1 0-1,1 0 1,0 0 0,-1 1-1,0-1 1,1 1-1,-1 0 1,0 0 0,0 0-1,0 0 1,-9-1 0,12 2 41,-1 1 1,1 0 0,0 0 0,-1 0 0,1 0-1,-1 0 1,1 0 0,0 0 0,-1 0 0,1 0-1,-1 1 1,1-1 0,0 1 0,-1-1 0,1 1-1,0-1 1,0 1 0,-1 0 0,1 0 0,0 0-1,0-1 1,-1 3 0,-11 14-498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3.199"/>
    </inkml:context>
    <inkml:brush xml:id="br0">
      <inkml:brushProperty name="width" value="0.05" units="cm"/>
      <inkml:brushProperty name="height" value="0.05" units="cm"/>
    </inkml:brush>
  </inkml:definitions>
  <inkml:trace contextRef="#ctx0" brushRef="#br0">214 58 12619,'-10'-2'397,"0"1"1,0 0-1,-1 1 1,1 0-1,0 1 0,0 0 1,-1 0-1,1 1 1,0 0-1,0 1 1,-11 4-1,17-5-227,-1 0 1,0 1-1,0-1 0,1 1 0,-1 0 0,1 0 0,0 0 1,0 0-1,0 1 0,1 0 0,-1 0 0,1 0 1,0 0-1,0 0 0,0 1 0,0-1 0,1 1 1,0 0-1,0 0 0,0-1 0,1 1 0,-1 1 0,0 5 1,2-9-136,-1 0 1,1 1 0,0-1 0,0 0 0,0 0-1,0 0 1,0 0 0,0 0 0,1 0 0,-1 0-1,1 0 1,-1 0 0,1 0 0,0 0 0,0 0-1,0 0 1,0-1 0,0 1 0,0 0 0,0-1-1,1 1 1,-1 0 0,1-1 0,-1 0-1,1 1 1,0-1 0,-1 0 0,1 0 0,0 0-1,0 0 1,-1 0 0,1 0 0,0 0 0,0-1-1,0 1 1,0-1 0,0 0 0,0 1 0,1-1-1,-1 0 1,0 0 0,3 0 0,4-1-33,1 0 1,-1 0-1,0-1 0,1 0 1,-1 0-1,0-1 1,-1 0-1,12-6 0,-4 0 5,-1 0-1,0-1 1,0-1-1,15-14 1,-22 17-12,0 0 1,0-1-1,0 0 1,-1-1-1,-1 1 1,1-1-1,6-15 1,-12 23 1,0-1 0,-1 1 0,1 0 0,0-1 0,-1 1 0,1-1 0,-1 1 1,0 0-1,0-1 0,0 1 0,0-1 0,0 1 0,0-1 0,-1 1 0,0-4 1,0 5 0,1 0 0,0 1 1,-1-1-1,1 1 0,0-1 1,-1 1-1,1-1 0,-1 1 1,1-1-1,-1 1 0,1-1 1,-1 1-1,1 0 0,-1-1 1,1 1-1,-1 0 0,0-1 0,1 1 1,-1 0-1,0 0 0,1 0 1,-2-1-1,0 1 1,1 1 1,-1-1-1,0 0 0,1 0 0,-1 1 0,0-1 1,1 1-1,-1-1 0,1 1 0,-1 0 0,1 0 1,-3 1-1,0 2-8,0-1 0,0 1 1,1 0-1,-1 0 0,1 0 0,0 1 0,0-1 1,1 1-1,-1-1 0,1 1 0,0 0 1,0 0-1,1 0 0,-1 0 0,1 0 0,0 6 1,0-8-16,1 1 1,0-1 0,0 1 0,0-1 0,0 0 0,0 1 0,1-1 0,0 0-1,-1 1 1,1-1 0,3 5 0,-3-6 20,0 0 0,0-1 1,0 1-1,0-1 0,1 1 0,-1-1 1,0 1-1,1-1 0,-1 0 0,1 0 1,0 1-1,-1-1 0,1 0 0,0-1 1,0 1-1,0 0 0,-1 0 0,1-1 1,0 1-1,4-1 0,-2 1 8,-1-1 0,1-1 0,0 1 0,0 0-1,-1-1 1,1 0 0,0 0 0,-1 0 0,7-3 0,11-7-82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3.585"/>
    </inkml:context>
    <inkml:brush xml:id="br0">
      <inkml:brushProperty name="width" value="0.05" units="cm"/>
      <inkml:brushProperty name="height" value="0.05" units="cm"/>
    </inkml:brush>
  </inkml:definitions>
  <inkml:trace contextRef="#ctx0" brushRef="#br0">55 0 14299,'-1'23'1437,"-1"-1"0,-2 0 0,-7 30 1,-1 5 381,7-31-1238,-14 106 1531,18-118-1974,1-1 0,0 0 0,1 0 0,0 0-1,1 0 1,1 0 0,7 23 0,-6-28-184,0-1 1,0 1-1,1-1 1,0 0-1,0 0 1,1-1-1,0 0 1,0 0-1,0 0 1,1-1-1,0 0 1,0 0-1,0 0 1,0-1-1,1 0 1,0-1-1,0 0 1,0 0-1,0-1 1,12 3-1,-4-2-265,0 0 0,1-1 0,-1-1-1,0-1 1,1 0 0,-1-1 0,0-1 0,0 0-1,28-8 1,-5-3-448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9T06:21:00.141"/>
    </inkml:context>
    <inkml:brush xml:id="br0">
      <inkml:brushProperty name="width" value="0.05" units="cm"/>
      <inkml:brushProperty name="height" value="0.05" units="cm"/>
    </inkml:brush>
  </inkml:definitions>
  <inkml:trace contextRef="#ctx0" brushRef="#br0">0 1 11987,'5'3'277,"-1"0"1,0 0 0,1 0-1,-1-1 1,1 0 0,8 3-1,12 7 201,133 89 721,19 10-593,-172-108-632,0 0 1,0-1-1,0 0 1,10 2-1,-14-3 19,1-1-1,-1 0 1,0 0-1,0 0 1,0 0 0,1 0-1,-1 0 1,0 0-1,0 0 1,0 0-1,1-1 1,-1 1 0,0 0-1,0-1 1,0 1-1,0-1 1,0 1-1,1-1 1,-1 0 0,0 1-1,-1-1 1,1 0-1,0 0 1,0 0 0,0 0-1,1-1 1,5-11-75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257"/>
    </inkml:context>
    <inkml:brush xml:id="br0">
      <inkml:brushProperty name="width" value="0.05" units="cm"/>
      <inkml:brushProperty name="height" value="0.05" units="cm"/>
    </inkml:brush>
  </inkml:definitions>
  <inkml:trace contextRef="#ctx0" brushRef="#br0">51 8 19420,'-6'-3'1112,"-1"-1"-1376,-2 4-232,1 5 56,2 2 112,-3 3-168,4 6-24</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4.012"/>
    </inkml:context>
    <inkml:brush xml:id="br0">
      <inkml:brushProperty name="width" value="0.05" units="cm"/>
      <inkml:brushProperty name="height" value="0.05" units="cm"/>
    </inkml:brush>
  </inkml:definitions>
  <inkml:trace contextRef="#ctx0" brushRef="#br0">24 127 19460,'-12'109'3126,"7"-82"-2622,1 0 0,2 0 0,2 54 1,0-77-488,0-1 1,1 0 0,-1 1 0,1-1-1,0 0 1,0 1 0,1-1 0,-1 0-1,1 0 1,-1 0 0,1 0 0,0 0-1,0-1 1,0 1 0,0 0 0,1-1-1,-1 1 1,1-1 0,4 3-1,-5-4-10,1 0 0,-1 0 0,1 0 0,0 0-1,-1 0 1,1-1 0,0 0 0,0 1-1,0-1 1,-1 0 0,1 0 0,0 0 0,0 0-1,0-1 1,-1 1 0,1-1 0,0 0-1,-1 0 1,1 0 0,0 0 0,-1 0-1,1-1 1,4-2 0,2-3-16,-1 0 0,1-1 0,-1 1 0,0-2 0,-1 1 1,0-1-1,0 0 0,-1-1 0,0 1 0,7-19 0,3-11-318,17-59 0,-29 85 238,6-19-366,-1 0 1,-2-1-1,4-38 1,-12 54-410,1 17 843,0-1 1,0 1 0,0-1 0,-1 1-1,1 0 1,0-1 0,0 1-1,-1 0 1,1-1 0,0 1 0,0 0-1,-1-1 1,1 1 0,0 0-1,-1 0 1,1-1 0,0 1-1,-1 0 1,1 0 0,-1 0 0,1 0-1,0-1 1,-1 1 0,1 0-1,-1 0 1,1 0 0,0 0-1,-1 0 1,1 0 0,-1 0 0,1 0-1,-1 0 1,1 0 0,0 0-1,-1 0 1,0 1 0,-6 2-310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14.436"/>
    </inkml:context>
    <inkml:brush xml:id="br0">
      <inkml:brushProperty name="width" value="0.05" units="cm"/>
      <inkml:brushProperty name="height" value="0.05" units="cm"/>
    </inkml:brush>
  </inkml:definitions>
  <inkml:trace contextRef="#ctx0" brushRef="#br0">1 1 17716,'10'39'1624,"5"-8"-1136,3-5-272,0-6 768,1-3-471,-3-8-977,-2-3 1896,-7-6-1424,-3-3 8,-4-3-16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2.616"/>
    </inkml:context>
    <inkml:brush xml:id="br0">
      <inkml:brushProperty name="width" value="0.05" units="cm"/>
      <inkml:brushProperty name="height" value="0.05" units="cm"/>
    </inkml:brush>
  </inkml:definitions>
  <inkml:trace contextRef="#ctx0" brushRef="#br0">0 1224 15435,'19'-33'2315,"309"-454"447,37-51-2683,-356 526-130,88-139-1545,-97 151 1568,0 0-1,0 0 1,0 0 0,-1 0-1,1 0 1,0 0 0,0-1-1,0 1 1,0 0 0,0 0-1,0 0 1,0 0 0,0 0-1,0 0 1,0 0 0,0 0-1,0 0 1,0 0 0,0 0-1,-1 0 1,1 0 0,0 0-1,0-1 1,0 1 0,0 0-1,0 0 1,0 0 0,0 0-1,0 0 1,0 0 0,0 0-1,0 0 1,0 0 0,0 0-1,0-1 1,0 1 0,0 0-1,0 0 1,-11 10-247,5-5 48,-14 13-306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6:23.033"/>
    </inkml:context>
    <inkml:brush xml:id="br0">
      <inkml:brushProperty name="width" value="0.05" units="cm"/>
      <inkml:brushProperty name="height" value="0.05" units="cm"/>
    </inkml:brush>
  </inkml:definitions>
  <inkml:trace contextRef="#ctx0" brushRef="#br0">287 1 14491,'-223'777'4757,"220"-767"-4740,-17 56 173,-19 113 1,37-145-145,2-33-44,0-1 1,0 1-1,1-1 1,-1 1-1,0-1 1,0 1-1,0-1 1,0 1 0,0 0-1,1-1 1,-1 0-1,0 1 1,1-1-1,-1 1 1,0-1-1,1 1 1,-1-1-1,0 1 1,1-1-1,0 1 2,0-1 0,-1 0 0,1 0 0,-1-1-1,1 1 1,-1 0 0,1 0 0,-1 0 0,1 0-1,-1 0 1,1 0 0,0-1 0,-1 1 0,0 0-1,1-1 1,-1 1 0,1 0 0,-1-1 0,1 1 0,-1 0-1,1-1 1,-1 1 0,0-1 0,1 0 0,10-11 76,-1 0-1,-1-1 1,15-25 0,4-7 89,0 4-179,3 1 0,1 2 0,1 0 1,2 3-1,57-45 0,-78 70-25,29-16-1,19 1-140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40.721"/>
    </inkml:context>
    <inkml:brush xml:id="br0">
      <inkml:brushProperty name="width" value="0.05" units="cm"/>
      <inkml:brushProperty name="height" value="0.05" units="cm"/>
    </inkml:brush>
  </inkml:definitions>
  <inkml:trace contextRef="#ctx0" brushRef="#br0">11280 222 8098,'-118'-25'-550,"-224"-36"490,117 46 1469,-115 8-3417,164 5 395,-256 1 482,-216 26 5696,-201 17-2015,-223 14-2201,332-14 680,0-43-1062,-396-98-1764,186 11 998,-10 31 1487,595 37-204,163 10 123,-219 18 0,329 0-300,-1 4 0,2 4 0,0 4 1,-146 53-1,-153 104 35,296-125-476,-171 128-1,246-165 138,1 2-1,0 0 0,1 1 1,1 1-1,1 1 0,1 0 1,0 1-1,2 0 1,0 1-1,1 0 0,-13 44 1,18-49 0,2 1 1,0 0 0,1 0 0,1 0-1,1 0 1,0 0 0,2 0 0,0 0-1,1 1 1,0-1 0,2-1 0,0 1-1,1 0 1,0-1 0,2 0 0,15 29-1,-11-29-8,1 0 0,1-1 0,0-1-1,1 0 1,1 0 0,0-2 0,1 0 0,0-1-1,1 0 1,1-1 0,0-1 0,32 13-1,10 0-69,1-3-1,111 22 1,1108 162-120,-92-112 288,6-73-1604,-1084-18 1174,929 26-609,-209-2 2334,-2-32-272,661-102-1050,-625 36-206,374-50-25,32-83 18,-872 102 150,-314 75-27,-2-4 0,124-69 0,-171 82-151,0-3-1,-2 0 1,55-52 0,-73 60 73,-1 0-1,-1 0 0,0-1 1,-1-1-1,-1 0 0,0-1 1,-2 0-1,0-1 0,9-27 1,0-30-212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8:41.166"/>
    </inkml:context>
    <inkml:brush xml:id="br0">
      <inkml:brushProperty name="width" value="0.05" units="cm"/>
      <inkml:brushProperty name="height" value="0.05" units="cm"/>
    </inkml:brush>
  </inkml:definitions>
  <inkml:trace contextRef="#ctx0" brushRef="#br0">1653 55 11594,'-175'-28'945,"-11"6"-857,-37 18-384,-15 4-272,-28 14 576,-6 5-137,-20 1-199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00:12.060"/>
    </inkml:context>
    <inkml:brush xml:id="br0">
      <inkml:brushProperty name="width" value="0.05" units="cm"/>
      <inkml:brushProperty name="height" value="0.05" units="cm"/>
    </inkml:brush>
  </inkml:definitions>
  <inkml:trace contextRef="#ctx0" brushRef="#br0">0 317 12699,'25'-7'2101,"-11"1"-2043,73-18 363,2 4-1,114-11 1,-50 9-103,-8-1-168,256-7 0,-177 34-169,227-8 70,-165-29-35,88-6 6,-7 1-14,-233 21 6,-56 10 40,1 3 1,79 7-1,157 29 67,-161-16-109,272-6-1,-245-13-49,217 24 0,-214-7 57,251-13 1,183-53 60,116-3 10,-530 52 54,326 39-1,-345-21 687,-35-5-157,-148-10-695,4 0-184,0 1 0,-1 0 1,1 0-1,-1 0 0,11 4 1,-33 4-1051,-17-4 854,1-4 139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4:22.009"/>
    </inkml:context>
    <inkml:brush xml:id="br0">
      <inkml:brushProperty name="width" value="0.05" units="cm"/>
      <inkml:brushProperty name="height" value="0.05" units="cm"/>
    </inkml:brush>
  </inkml:definitions>
  <inkml:trace contextRef="#ctx0" brushRef="#br0">1050 488 11386,'-52'-3'565,"-1"2"0,-86 10-1,112-5-546,0 1-1,0 1 0,1 2 1,0 1-1,0 0 0,-46 26 0,28-8 4,2 2 0,0 2-1,3 1 1,0 3 0,2 0-1,2 3 1,1 1 0,2 1-1,-44 74 1,53-73 48,1 0 1,2 2-1,3 0 0,1 1 1,2 1-1,1 0 1,3 1-1,2 0 0,2 1 1,0 86-1,7-106-67,2 0 1,0 0-1,2 0 0,1-1 1,1 0-1,1 0 0,15 34 1,-13-40-12,1 0 0,1 0 1,0-1-1,2-1 0,0 0 1,1-1-1,0-1 0,2 0 1,21 16-1,-6-9-20,1-1 0,1-2 0,1-2 0,0-1 0,55 18 0,-36-19-7,0-2 0,2-2 0,67 5 0,-28-11-16,108-6 0,89-22 3,549-86 81,-622 78-22,980-202-1,-714 104-7,442-104 4,-832 211-6,403-91-4,-9-21 7,-348 87 9,192-90 1,-306 123 12,0-1-1,0-1 1,-2-1 0,0-1-1,23-21 1,-46 36-1,1-1 1,0 0-1,0 0 1,-1 0-1,0 0 1,0-1-1,0 1 0,0-1 1,0 1-1,-1-1 1,1 0-1,-1 1 1,0-1-1,0 0 1,0 0-1,-1 0 0,0 0 1,1 0-1,-1 0 1,-1 0-1,1 0 1,0 0-1,-1 0 0,0 0 1,0 1-1,-2-5 1,-3-7 66,-1 0 0,-1 1 0,0 0 0,-1 0 0,-12-13 0,15 19-74,-30-39 30,-1 1 0,-2 2-1,-2 2 1,-1 2 0,-3 2 0,-56-38 0,35 36-60,-2 3 0,-1 4 0,-2 2 0,0 3-1,-2 3 1,-114-22 0,-13 12-26,-255-13 1,-480 22 57,-2 66 26,503-2-6,-494 109 1,655-85-243,3 12 0,-492 207 0,750-275 195,-121 54-173,-140 85 1,168-76-19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4:40.561"/>
    </inkml:context>
    <inkml:brush xml:id="br0">
      <inkml:brushProperty name="width" value="0.05" units="cm"/>
      <inkml:brushProperty name="height" value="0.05" units="cm"/>
    </inkml:brush>
  </inkml:definitions>
  <inkml:trace contextRef="#ctx0" brushRef="#br0">1 187 11907,'7'-2'201,"1"1"1,0 0-1,-1 0 1,1 0-1,0 1 1,-1 0-1,15 3 1,11-1 11,901-21 10,-160-28-63,-252 13-4,77 24-121,3 30-25,20 0 22,-385-15-16,243 0-2,-2-33 12,-405 19-25,643-61 712,-668 68-690,70-6 6,-106 3-157,-11 2 52,-8 2 71,-5 1-33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3:09.668"/>
    </inkml:context>
    <inkml:brush xml:id="br0">
      <inkml:brushProperty name="width" value="0.05" units="cm"/>
      <inkml:brushProperty name="height" value="0.05" units="cm"/>
    </inkml:brush>
  </inkml:definitions>
  <inkml:trace contextRef="#ctx0" brushRef="#br0">0 18 18604,'9'10'848,"-5"-9"-1456,2-1 0,8-4 336,-2-6-32,2-4-96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2.644"/>
    </inkml:context>
    <inkml:brush xml:id="br0">
      <inkml:brushProperty name="width" value="0.05" units="cm"/>
      <inkml:brushProperty name="height" value="0.05" units="cm"/>
    </inkml:brush>
  </inkml:definitions>
  <inkml:trace contextRef="#ctx0" brushRef="#br0">1 44 18340,'3'16'1632,"-2"-6"-1160,-2-5 1705,1-7-2577,5-5-408,4-4-201,3-8 713,-1 2-176,-2-2-208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3:11.672"/>
    </inkml:context>
    <inkml:brush xml:id="br0">
      <inkml:brushProperty name="width" value="0.05" units="cm"/>
      <inkml:brushProperty name="height" value="0.05" units="cm"/>
    </inkml:brush>
  </inkml:definitions>
  <inkml:trace contextRef="#ctx0" brushRef="#br0">1 700 14179,'11'-1'202,"0"-1"0,0 0 0,0 0 0,0-2 1,18-6-1,3-2-184,60-15-441,1 3-1,0 5 1,105-8-1,54 5 573,128-10 385,280 22-253,-149 7-581,668-73-29,-239-24 485,189-15 55,-954 100-194,817-42 263,-511 61-123,69-1-90,-1-28-36,-126-16-18,572-36 74,-970 76-124,262-2-102,-200 7 88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13.660"/>
    </inkml:context>
    <inkml:brush xml:id="br0">
      <inkml:brushProperty name="width" value="0.05" units="cm"/>
      <inkml:brushProperty name="height" value="0.05" units="cm"/>
    </inkml:brush>
  </inkml:definitions>
  <inkml:trace contextRef="#ctx0" brushRef="#br0">1 68 14507,'3'-1'115,"-1"0"0,1 0 0,0 0 0,0 1 0,0-1 0,0 1 0,0 0 0,0-1 0,0 1 0,0 1 0,5-1 0,9 1-33,211 0-683,-81 2 154,141 9 81,-119-11 581,449-15 764,-134-17-781,-203 15-200,98 10-30,-75 4 30,-202-2 17,215-4 28,-16 11 36,413 15 367,-265 4-161,-12 0-331,88-4-188,-197-10 109,-89-2 101,190 11 106,-59-6 258,-91-5-191,-244-4-410,0 2 0,57 13 0,-60-8 102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18.012"/>
    </inkml:context>
    <inkml:brush xml:id="br0">
      <inkml:brushProperty name="width" value="0.05" units="cm"/>
      <inkml:brushProperty name="height" value="0.05" units="cm"/>
    </inkml:brush>
  </inkml:definitions>
  <inkml:trace contextRef="#ctx0" brushRef="#br0">1 255 11386,'46'1'386,"1"-3"-1,-1-2 0,72-14 0,-31 1-237,1 3 0,1 4 1,0 4-1,134 7 0,318 26-101,-316-23-45,41 3 269,173 20 197,0-37-245,-184-16 117,298-22-145,-201 38-103,8-1-60,306-1 356,-559 12-188,31-2-9,147 5 11,22 17-206,-41-11 18,-85-4-56,212 25 143,18 0-102,539 23-79,-103-12 162,-75-27-91,-205-1 7,128-17-57,382-9-186,622-3 21,-1178-11 58,462-31 156,103 12 89,-204 24-48,-337 5 2,262-12 46,-209 5-186,120-20 244,-549 17 263,-44 6 820,-100 19-259,-25 2-938,0 0-1,0 0 1,0 0-1,0 0 1,0 0-1,0 0 1,0 0-1,0 0 0,0 0 1,0 0-1,0 1 1,0-1-1,0 0 1,0 0-1,0 0 1,0 0-1,0 0 0,0 0 1,0 0-1,0 0 1,0 0-1,0 0 1,0 0-1,0 0 1,0 0-1,0 0 0,0 0 1,0 0-1,0 0 1,0 0-1,0 0 1,0 0-1,0 0 1,0 0-1,0 0 0,0 0 1,-14 4 373,-61 9-1077,44-15 496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22.295"/>
    </inkml:context>
    <inkml:brush xml:id="br0">
      <inkml:brushProperty name="width" value="0.05" units="cm"/>
      <inkml:brushProperty name="height" value="0.05" units="cm"/>
    </inkml:brush>
  </inkml:definitions>
  <inkml:trace contextRef="#ctx0" brushRef="#br0">5761 413 10650,'-122'-46'997,"-36"-12"-272,112 40-1291,-1-2 0,-54-34-1,57 30-604,-2 1 0,-58-21 0,48 28 1656,-1 2-1,0 3 1,0 3 0,-96-3-1,-171-4 574,-142-3-881,-209 48 1834,165 27-1749,54 1-246,320-42-16,-14 2-8,-192 25 8,245-28 21,-452 76-728,458-73 635,0 4 0,2 4 0,-169 76 0,228-87 161,0 3 0,2 0 0,-49 42 0,-63 79 34,117-111-140,2 0 0,1 1 0,2 1 0,0 0 1,-20 54-1,30-65 45,2 0 0,0 1 0,1 0-1,2 0 1,0 1 0,0-1 0,2 0 0,1 1 0,0-1 0,2 1 0,0-1 0,1 1 0,11 35 0,-6-32-18,1-1 0,1 0 0,1 0 0,1-1 0,1-1 0,0 0 0,2-1 0,0-1 0,2 0 0,0-1-1,21 18 1,18 6 20,2-1-1,1-4 0,2-2 0,67 27 0,-1-7 0,2-6 0,170 41-1,-109-48 138,235 23-1,196-17 258,-286-36-337,433-40 0,-494-1-64,-102 9-4,568-99 56,-582 90-69,567-152-90,-593 144 67,620-209-75,-636 197 78,-2-4 0,-3-6-1,-2-4 1,127-97 0,-215 144-11,-1 0 0,-1-2 0,-1 0 0,0-1 0,-2 0 0,0-2 1,-1 0-1,-1 0 0,20-41 0,-28 47 41,0-1 1,0 1-1,-1-1 1,-1 0-1,-1 0 0,0 0 1,-1-1-1,-1 1 1,0 0-1,-1-1 1,-1 1-1,-1-1 0,0 1 1,-1 0-1,-1 0 1,0 0-1,-1 0 0,-1 1 1,0 0-1,-1 0 1,-1 0-1,-1 1 1,0 0-1,-11-13 0,-3 0 46,-2 1-1,-1 1 0,-1 1 1,-1 2-1,-2 0 0,0 2 0,-44-22 1,-16-2 397,-134-45 0,143 62-96,-1 4-1,-150-23 1,149 33-255,-158-1 0,116 20-481,1 5 0,-1 6-1,2 5 1,1 5 0,-124 46-1,120-29 54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4:32.855"/>
    </inkml:context>
    <inkml:brush xml:id="br0">
      <inkml:brushProperty name="width" value="0.05" units="cm"/>
      <inkml:brushProperty name="height" value="0.05" units="cm"/>
    </inkml:brush>
  </inkml:definitions>
  <inkml:trace contextRef="#ctx0" brushRef="#br0">4387 458 10586,'-13'0'145,"1"0"1,-1-1-1,0 0 0,0-1 0,1-1 0,-1 0 0,1 0 1,0-1-1,0-1 0,0 0 0,1-1 0,0 0 1,-17-12-1,14 7-225,-1 1 1,0 1-1,0 1 1,0 0 0,-1 1-1,-1 0 1,1 2-1,-1 0 1,0 1 0,-31-4-1,-519-84 1642,546 88-1551,-573-68-160,520 65 143,-846-13 258,719 22-336,-351 17 349,462-9-167,1 2-1,1 5 1,1 4 0,-96 36-1,131-38-51,0 2 0,2 3 0,-56 35 0,77-41-7,1 2 0,1 2-1,1 0 1,1 2 0,1 0-1,2 2 1,0 1 0,-23 37-1,42-60-35,0 1 0,1 0-1,0 0 1,0 0-1,0 0 1,0 1 0,1-1-1,0 0 1,0 1 0,0-1-1,1 1 1,0-1-1,1 12 1,0-10 0,1 1 0,0-1 0,1 1-1,0-1 1,0 0 0,1 0 0,-1 0 0,2-1 0,5 9 0,33 38-21,94 87-1,-104-109 2,23 21-12,2-3-1,2-3 0,122 72 0,-92-71 15,1-3-1,135 44 1,-60-36 48,1-6 1,215 29-1,194 2-26,-260-24-13,-45-7-3,-134-24 5,207 24 0,-218-36 3,629 30-21,-134-62 34,-290 7 6,-265 13-18,309-23-8,-285 13-13,0-4 0,-1-4 0,118-43 0,-107 24 2,166-90 0,-264 129 19,28-17-16,-1 0 1,-1-2-1,-1-1 0,36-35 1,-35 26-6,-2-1-1,-1-1 1,-1-2 0,-2 0 0,-1-2 0,-2 0 0,21-53 0,-34 70 9,1 0 1,-2-1 0,-1 0-1,0 0 1,-1-1 0,-1 1 0,-1-1-1,-1 1 1,-1-1 0,0 1 0,-2-1-1,0 1 1,-1 0 0,-1 0-1,0 1 1,-2-1 0,-9-20 0,-3 6-17,-1 0 0,-2 1 1,-1 2-1,-1 0 1,-56-53-1,29 39 31,-1 1 0,-91-54-1,62 51 45,-2 3 0,-3 5 0,0 3 0,-2 4 0,-2 4 0,-114-20 0,-21 12 103,-319-9-1,-187 33 1,680 11-125,-243 11 19,156-1-24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5:10.353"/>
    </inkml:context>
    <inkml:brush xml:id="br0">
      <inkml:brushProperty name="width" value="0.05" units="cm"/>
      <inkml:brushProperty name="height" value="0.05" units="cm"/>
    </inkml:brush>
  </inkml:definitions>
  <inkml:trace contextRef="#ctx0" brushRef="#br0">85 310 12811,'-30'4'1114,"24"-4"-1019,1 1 0,-1-1 0,1 1 0,-1 1 0,-4 1 0,-4-3 242,11-1-141,10-1-81,62-4 63,-28 5-153,128-3 4,9-1-9,-102 0-36,71-7-28,-80 4 143,0 3-1,90 5 0,134 24 331,-162-11-406,244 9 101,-19-16-119,-136 5-1,-93-2-1,34 1-1,154 4-20,105-31-33,-246 9 46,100 12 32,-48 2 25,-129-7-46,176-9 24,28-11-32,59-6 60,-234 16-30,45-5-22,335-27-66,-282 28-126,502-3-337,-147 9 551,161 26 278,-635-10-189,591-2 237,-570-7-359,777-29 97,329-24-1049,41-3 1351,-953 15 574,-107 12-313,-202 30-640,1 0-1,-1 0 0,0 1 0,0 0 1,1 1-1,-1 0 0,0 0 0,0 1 0,0 0 1,0 1-1,0 0 0,0 0 0,-1 1 1,14 8-1,12 9-48,0 0-4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5:30.934"/>
    </inkml:context>
    <inkml:brush xml:id="br0">
      <inkml:brushProperty name="width" value="0.05" units="cm"/>
      <inkml:brushProperty name="height" value="0.05" units="cm"/>
    </inkml:brush>
  </inkml:definitions>
  <inkml:trace contextRef="#ctx0" brushRef="#br0">885 1879 13747,'177'1'768,"246"35"0,393 37-117,-701-69-632,642 35 142,-350-5 176,173 12-52,12-1-224,-300-23-56,28 2-1,155 13-38,-331-29 24,303 10 1,145-45-40,19-45-18,217-30 62,-163 19-180,507-46-596,-533 117 1274,17-2-3,190-52-627,-743 58 57,168-35 1,-250 36 74,0-1 0,0-1 0,-1-1 0,0 0 0,-1-2 0,0 0 1,-1-1-1,21-19 0,-14 10 24,-1-2 0,-1 0 0,-1-1 1,25-38-1,-38 48-70,0 0 0,-1-1 1,-1 1-1,0-2 0,-1 1 0,-1-1 1,0 0-1,-2 0 0,0 0 1,-1-1-1,1-25 0,-4 31-10,0 1 1,0-1-1,-1 0 1,0 1-1,-1 0 1,0-1-1,-1 1 1,-1 0-1,1 1 0,-2-1 1,1 1-1,-1 0 1,-1 0-1,0 1 1,0 0-1,-1 0 0,-18-15 1,7 9 88,-1 1 1,-1 1 0,-1 1-1,1 0 1,-2 2 0,-32-11-1,-147-31 559,126 35-429,-826-166-407,398 120-404,-171-29 738,242 7 159,-111-28-263,207 43-16,-100-19 360,14 24-396,-3 18 1,-435 10 0,741 37-40,-484 0-271,2 28 250,-867 93 161,1087-85-54,-65 5 27,-2-25 24,30-33-83,323 12 42,-366-8 224,57 22 232,276-2-498,0 6 0,1 6 0,-157 43 0,-331 125-154,584-176 258,-1 2-1,2 1 1,-56 34-1,69-36-33,1 0 0,1 1 0,0 0 0,1 2 0,0 0 0,1 0 0,-19 30 0,25-32-20,1 0 0,1 0 0,0 1 0,1-1 0,1 1 0,0 1 0,1-1 0,0 0 0,1 1 0,1 0 0,0 0 0,1-1 0,0 1 0,2 0 0,-1-1-1,5 16 1,0-6-12,1 0 0,1-1-1,1 0 1,1 0-1,1 0 1,1-2 0,1 1-1,28 33 1,2-5 45,2-3 0,87 72 1,-54-59 29,97 56 0,-129-90-38,1-2-1,1-2 1,1-2 0,1-2-1,90 19 1,-77-26-51,0-2 0,1-3 1,0-3-1,87-7 0,-68-6-6,-9-5-4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08.468"/>
    </inkml:context>
    <inkml:brush xml:id="br0">
      <inkml:brushProperty name="width" value="0.05" units="cm"/>
      <inkml:brushProperty name="height" value="0.05" units="cm"/>
    </inkml:brush>
  </inkml:definitions>
  <inkml:trace contextRef="#ctx0" brushRef="#br0">621 13 9986,'-21'-5'1392,"18"3"-1209,0 1-1,0 0 1,0 0 0,0 1 0,0-1 0,0 1 0,0-1-1,-1 1 1,1 0 0,0 0 0,0 0 0,0 1-1,0-1 1,0 1 0,0-1 0,-5 3 0,-36 11 1060,35-12-1094,4-1-78,0 1 0,1-1 1,-1 1-1,0 0 0,1 0 1,-8 5-1,-1 3 16,1 0 0,-1 0 0,2 2-1,0-1 1,-17 23 0,10-10-61,-18 21 491,-42 69 0,30-15-392,6-10-141,23-50 16,1 1 1,-12 46 0,-24 117 29,48-171-19,1 0 0,1 0 0,2 1 0,1-1 1,2 1-1,1-1 0,1 0 0,2 1 1,1-1-1,2-1 0,1 0 0,1 0 1,18 36-1,150 260 107,-70-142-88,-88-147 14,2-2 0,2-1 0,30 35 0,-38-53-39,0 0 0,1-1 1,1 0-1,1-2 0,0 0 0,1-1 0,24 11 0,-17-11-1,1-1-1,0-1 0,0-2 1,1 0-1,0-2 0,0-2 1,1 0-1,-1-2 0,1-2 1,0 0-1,40-5 0,-57 2-4,0-1 0,1-1 0,-1 0-1,0 0 1,-1-1 0,1-1 0,-1 0-1,18-12 1,-14 6 1,0 0 0,-1-2 0,-1 1 0,0-2 1,15-20-1,-4 0 3,-2-2 1,-1-1-1,-2 0 1,25-71-1,-24 48-32,-3-1 0,-3-1-1,-2 0 1,-4-1 0,-2 0 0,-3 0 0,-6-105 0,-3 127-87,-1-1 0,-2 1 1,-16-46-1,-49-120-166,36 110 297,11 27 19,-3 1-1,-50-88 1,62 130-87,-1 1 0,-2 0 0,0 2 0,-2 0 1,-1 1-1,0 1 0,-2 2 0,-28-20 0,-32-16-171,32 19 66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29.325"/>
    </inkml:context>
    <inkml:brush xml:id="br0">
      <inkml:brushProperty name="width" value="0.05" units="cm"/>
      <inkml:brushProperty name="height" value="0.05" units="cm"/>
    </inkml:brush>
  </inkml:definitions>
  <inkml:trace contextRef="#ctx0" brushRef="#br0">769 14 10218,'-19'-4'375,"0"0"0,-1 2 1,0 0-1,1 1 0,-1 1 0,0 0 0,1 2 0,-1 0 1,-21 7-1,27-5-284,2 2 0,-1 0 0,1 1 1,0 0-1,0 0 0,-20 18 1,-59 64 346,70-68-299,-26 28-52,2 2 0,3 2 0,2 1 0,2 3 1,-31 62-1,59-99-81,2 0 1,1 0 0,0 1 0,2 0-1,0 0 1,2 0 0,0 1 0,0 24-1,3-16-9,2 0-1,1 0 0,2 0 1,1 0-1,10 32 0,2-7-16,47 95 0,38 40 27,-55-104-9,61 80 0,-90-141-4,1 0-1,2-2 0,0 0 0,1-1 0,1-2 0,1 0 0,36 21 0,-27-23-5,1-1 0,0-2 1,2-1-1,-1-2 0,2-2 0,-1-1 0,1-2 0,56 3 0,-57-8 12,-1-2 1,1-1-1,0-2 0,-1-2 1,0-1-1,0-2 1,0-2-1,66-26 0,-80 25 27,0-1 0,-2 0-1,1-2 1,-2 0-1,0-1 1,0-1 0,-2-1-1,0-1 1,-1 0-1,0-1 1,-2 0 0,16-29-1,-9 10 32,-3-1-1,-1-1 1,-1 0 0,-3-2-1,-1 1 1,7-50 0,-12 42-22,-2-2-1,-2 1 1,-3 0 0,-8-78-1,-2 55 32,-4 1-1,-32-105 0,34 141-36,-2 0 0,-1 1-1,-1 0 1,-2 2-1,-39-55 1,39 65-12,0 2 0,-1 1 0,-1 0 0,-1 1 0,-1 1 0,0 1 0,-2 1 0,-36-19 0,27 19 7,0 2 0,-58-18 0,70 27-66,-1 0 1,0 1-1,0 1 1,0 1 0,-37 2-1,-9 10-463,50-11 377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2.384"/>
    </inkml:context>
    <inkml:brush xml:id="br0">
      <inkml:brushProperty name="width" value="0.05" units="cm"/>
      <inkml:brushProperty name="height" value="0.05" units="cm"/>
    </inkml:brush>
  </inkml:definitions>
  <inkml:trace contextRef="#ctx0" brushRef="#br0">485 5 10802,'-6'-1'153,"-1"-1"-1,1 2 1,0-1-1,-1 1 1,1 0-1,0 0 1,-1 0-1,1 1 1,-10 2 0,-8 4 250,-26 10 0,25-8-134,4-2-62,0 1 0,0 1 0,1 1 0,-26 17 0,35-19-164,0 1 0,1 0 0,0 0 0,0 1 0,1 0 0,0 1 0,1 0 0,-10 17 0,4-1 13,1 1 0,1 0 1,2 1-1,0 0 0,2 1 1,2 0-1,0 0 0,2 1 1,0 35-1,4-36-1,0-1 0,2 1 0,2-1 0,0 1-1,2-2 1,2 1 0,0 0 0,2-2 0,21 45 0,-12-39-24,1 0 0,1-2 0,2 0 0,2-1 0,41 39 0,-46-50-26,2-1 0,0-1 0,0-1 0,2-1 0,0-1 0,0-1 0,2-2 0,34 12-1,-48-19-7,0-1-1,0 0 0,1-1 0,-1-1 0,1 0 0,-1 0 0,1-1 0,0-1 0,-1 0 0,1-1 0,-1-1 1,0 1-1,1-2 0,-1 0 0,-1 0 0,1-1 0,-1-1 0,0 0 0,0 0 0,0-1 0,-1 0 0,0-1 1,0 0-1,-1-1 0,0 0 0,-1 0 0,0-1 0,10-15 0,-1-3 7,-1-1 0,-1-1-1,-1 0 1,18-61 0,-19 40 23,-1-1 1,6-69-1,-11 44 33,-3 1 0,-10-140-1,5 201-40,-2 0 0,0 0 0,-1 0 0,0 1-1,-1 0 1,0 0 0,-2 0 0,-11-20-1,13 26-3,-1 0-1,0 1 0,-1-1 1,0 1-1,0 1 0,0-1 1,-1 1-1,1 0 1,-2 1-1,1 0 0,0 0 1,-1 1-1,0 0 0,-10-2 1,3 1-32,-1 1 1,1 0 0,-1 2-1,-33-2 1,40 4-21,0 0 1,1 1-1,-1 1 0,0-1 0,0 1 0,1 1 1,-1 0-1,1 0 0,-15 8 0,5 2-82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03.063"/>
    </inkml:context>
    <inkml:brush xml:id="br0">
      <inkml:brushProperty name="width" value="0.05" units="cm"/>
      <inkml:brushProperty name="height" value="0.05" units="cm"/>
    </inkml:brush>
  </inkml:definitions>
  <inkml:trace contextRef="#ctx0" brushRef="#br0">360 1 14923,'31'61'361,"-3"1"0,-3 1 0,27 100 0,-35-79-268,-4 1-1,-3 0 1,-3 1-1,-5 0 0,-13 137 1,-4-113 75,-4 0 1,-5-1-1,-72 197 1,-176 346-1508,238-575 1343,-40 92-302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5.294"/>
    </inkml:context>
    <inkml:brush xml:id="br0">
      <inkml:brushProperty name="width" value="0.05" units="cm"/>
      <inkml:brushProperty name="height" value="0.05" units="cm"/>
    </inkml:brush>
  </inkml:definitions>
  <inkml:trace contextRef="#ctx0" brushRef="#br0">1 254 14075,'39'10'1445,"-32"-8"-1384,0 1 0,0-2-1,0 1 1,12 0-1,12-2-87,0-2-1,-1-1 1,35-8-1,89-28 14,-131 32 16,185-53 39,267-63 102,-383 109-84,0 5 0,169 4 0,184 40 102,-54-2-114,-149-28-48,326-34-1,-165 7 17,-315 24-16,-1 4 0,139 26 0,-55 10 91,-150-35-67,0 1 0,0 1 0,-1 0 0,0 2 0,32 22 1,-18-5 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39.902"/>
    </inkml:context>
    <inkml:brush xml:id="br0">
      <inkml:brushProperty name="width" value="0.05" units="cm"/>
      <inkml:brushProperty name="height" value="0.05" units="cm"/>
    </inkml:brush>
  </inkml:definitions>
  <inkml:trace contextRef="#ctx0" brushRef="#br0">720 79 6513,'-3'-8'891,"-1"0"-1,0 1 0,0-1 0,0 1 0,-1 0 0,0 0 0,0 1 0,-12-11 0,15 16-675,-1 0-1,1 1 1,-1-1-1,1 1 1,-1-1-1,1 1 1,-1 0-1,0 0 1,1 0-1,-1 1 1,1-1-1,-1 0 1,1 1-1,-1 0 1,1 0-1,-4 1 1,-14 3 23,11-5-202,0 1 0,-1 0 1,1 1-1,0 0 0,0 0 0,0 1 0,0 0 0,1 0 0,-1 1 0,1 0 0,0 1 0,0 0 0,0 0 1,1 1-1,-14 12 0,-91 114 261,50-55-164,31-37-104,2 1-1,1 2 0,3 0 0,1 2 0,3 1 0,1 1 1,3 0-1,-21 89 0,26-85-21,0-3-10,-7 58 1,18-90 4,0 1-1,0 0 1,2 0 0,0-1 0,1 1-1,1-1 1,6 23 0,123 394 145,-117-390-80,2 0 0,2-1 0,1-1 0,3-1 0,32 45 0,3 2-57,50 69-3,-86-128-4,1-1 0,1-1 0,35 29 1,-43-43-10,0-1 1,1-1-1,0-1 1,0 0 0,1-1-1,0-1 1,1 0 0,-1-2-1,1 0 1,1-1-1,-1-1 1,27 1 0,-16-3 5,1-2 0,-1 0 1,0-2-1,0-2 1,0 0-1,0-2 1,36-14-1,-22 2 1,-1-3 1,-1-1-1,-1-1 0,38-32 1,-66 47-12,0-1 1,-1 0 0,0-1-1,-1 0 1,0-1 0,-1 0-1,-1-1 1,1 0 0,-2-1-1,0 1 1,-1-2 0,0 1-1,-1-1 1,8-29 0,0-20-10,-2-1 1,3-88 0,-10-133 29,-6 232 0,-3 0 1,-18-95-1,14 114-6,-2 1-1,-2 0 1,0 0 0,-3 1 0,-21-37-1,-127-176-68,122 194 35,-2 2 0,-73-66 1,87 93-8,0 1 0,-2 1 0,-59-31 0,-106-33-698,185 80 638,-1 1-18,0-1 0,1 0 0,0-1 0,0 0 0,0-1 0,1 0 0,-1-1 0,-14-14 1,-4-12-194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7:50.734"/>
    </inkml:context>
    <inkml:brush xml:id="br0">
      <inkml:brushProperty name="width" value="0.05" units="cm"/>
      <inkml:brushProperty name="height" value="0.05" units="cm"/>
    </inkml:brush>
  </inkml:definitions>
  <inkml:trace contextRef="#ctx0" brushRef="#br0">514 0 11803,'-11'3'146,"0"1"0,0 0 0,0 1 0,0 0 0,1 0 0,0 1 0,0 0 0,0 1 0,1 0 0,0 1 0,0 0 0,1 0 0,-13 16 0,-4 10 275,1 1-1,-27 55 1,48-83-364,-21 37 132,2 1 0,2 1 0,3 1 1,1 0-1,2 1 0,-8 57 0,-43 237-82,47-272-41,4 0 1,2 0 0,4 2-1,1 71 1,7-104-17,2-1-1,2 1 1,2-1 0,1 0 0,2-1 0,1 1-1,2-2 1,2 0 0,20 39 0,-18-46-54,1-1 0,1-1 0,1 0 1,33 34-1,-36-45 7,1-1 0,0-1 1,1 0-1,0-1 0,1-1 0,0-1 0,30 12 0,-19-11 18,0-2 0,1-1 0,0-1 0,0-2 0,58 4 0,-65-9-4,0-1 0,0-1 0,0-1 0,0-1-1,-1-2 1,1 0 0,-1-1 0,30-13 0,-32 11-2,40-19 18,61-35 0,-104 52-29,-1-1 0,-1-1-1,0 0 1,0-1 0,-1-1 0,-1-1 0,24-31 0,-20 18-3,-1-2 0,-2 1 0,-1-2 0,-1 0 0,15-59 0,-14 28 9,-2-1 0,3-72 0,-13 94-3,-3-1 1,-1 1-1,-2 0 1,-2 0-1,-1 0 1,-3 1-1,-25-69 1,-12-5-46,-78-138 1,106 217 47,-2 0 0,-28-37 0,37 58-4,0 0 0,-1 1 0,-1 0 0,0 1 1,0 0-1,-1 1 0,-18-9 0,-20-6-31,-79-28-1,6 4-106,80 29-188,2-1-1,0-3 1,1-1 0,-74-62-1,101 73 41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14.807"/>
    </inkml:context>
    <inkml:brush xml:id="br0">
      <inkml:brushProperty name="width" value="0.05" units="cm"/>
      <inkml:brushProperty name="height" value="0.05" units="cm"/>
    </inkml:brush>
  </inkml:definitions>
  <inkml:trace contextRef="#ctx0" brushRef="#br0">9 83 12027,'-7'-4'1487,"5"3"-1162,8 3-41,18 7-174,0-2 1,1-1-1,45 6 0,33-1 19,76 3-60,194-6 14,36-22 157,-1-25-166,174-9 0,-288 38 249,253-15 738,-260 15-926,-216 13-4,0 3-1,72 15 1,-119-18-60,14 4 172,-38-4-66,-8 2-172,-6 1-180,-3 0 21,-1-1 0,-22 3 1,4-2 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29.682"/>
    </inkml:context>
    <inkml:brush xml:id="br0">
      <inkml:brushProperty name="width" value="0.05" units="cm"/>
      <inkml:brushProperty name="height" value="0.05" units="cm"/>
    </inkml:brush>
  </inkml:definitions>
  <inkml:trace contextRef="#ctx0" brushRef="#br0">0 1353 8698,'8'-3'4928,"-5"3"-4753,0-1 0,0 0 0,0 0-1,0-1 1,-1 1 0,1 0 0,3-3 0,-3 0-108,-1 0 1,0 0 0,0-1 0,0 1 0,-1 0-1,0-1 1,1 1 0,-2-1 0,1 1 0,0-1 0,-1 1-1,0-5 1,-1-10 308,-5-31 0,1 10-224,-6-369-176,13 347 32,3 0 1,2 1-1,4-1 0,2 2 0,2-1 0,3 2 0,30-66 1,-43 114-12,0 1 0,0 0 0,1 0 0,0 1 1,1 0-1,0 0 0,9-8 0,-13 14 26,0 0-1,0 0 1,1 1-1,-1 0 1,1-1-1,0 1 1,0 0 0,-1 1-1,1-1 1,0 1-1,0 0 1,1 0-1,-1 0 1,0 0-1,0 1 1,0 0-1,1 0 1,-1 0-1,0 0 1,0 1 0,7 1-1,28 4 5,0-1 0,0-1 0,68-4 0,51 3-35,-52 8 40,0-5 0,1-5 0,112-13 0,248-18 160,-174 26-136,426-59 0,-644 51-117,0 4 0,0 3 0,106 7 0,-180-2 63,0 0 0,0 0 0,-1 0 0,1 0 1,0 0-1,0 0 0,0 0 0,-1 0 0,1 0 0,0 1 0,0-1 0,-1 0 0,1 1 0,0-1 0,0 0 0,-1 1 1,1-1-1,0 1 0,-1-1 0,2 2 0,-6 11 100,-1-1-51,2-1-24,1 0-1,0 0 0,0 0 0,1 1 1,1-1-1,-1 0 0,2 1 0,3 19 1,3 8-9,15 44 1,-6-29 2,24 92 108,39 172 42,-71-272-98,-2 1-1,-2-1 1,-2 1-1,-7 87 1,4-120-3,0-6 35,1 1 1,-2-1-1,1 1 0,-1-1 0,0 1 1,-1-1-1,-6 15 0,8-23-94,1 0 0,0 1-1,0-1 1,-1 0 0,1 0 0,0 0-1,-1 0 1,1 1 0,0-1-1,-1 0 1,1 0 0,0 0 0,-1 0-1,1 0 1,0 0 0,-1 0 0,1 0-1,0 0 1,0 0 0,-1 0-1,1 0 1,0 0 0,-1 0 0,1 0-1,0-1 1,-1 1 0,1 0 0,0 0-1,-1 0 1,1 0 0,0-1 0,0 1-1,-1 0 1,1 0 0,0 0-1,0-1 1,0 1 0,-1 0 0,1 0-1,0-1 1,0 1 0,0 0 0,0-1-1,-1 1 1,1-1 0,0 1-47,0 0 1,-1 0 0,1 0 0,0-1 0,0 1-1,-1 0 1,1 0 0,0-1 0,0 1-1,0 0 1,0-1 0,-1 1 0,1 0 0,0-1-1,0 1 1,0 0 0,0-1 0,0 1-1,0 0 1,0-1 0,0 1 0,0 0 0,0-1-1,0 1 1,0 0 0,0-1 0,0 1-1,0 0 1,0-1 0,0 1 0,0 0 0,0-1-1,1 1 1,-1 0 0,0-1 0,0 1-1,0 0 1,1-1 0,7-5-868,-3 2 591,-1 1-45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41.627"/>
    </inkml:context>
    <inkml:brush xml:id="br0">
      <inkml:brushProperty name="width" value="0.05" units="cm"/>
      <inkml:brushProperty name="height" value="0.05" units="cm"/>
    </inkml:brush>
  </inkml:definitions>
  <inkml:trace contextRef="#ctx0" brushRef="#br0">126 14 12371,'0'-1'117,"-1"0"0,1 0 0,-1 1 0,1-1 0,0 0 0,-1 0 0,1 1 0,-1-1 0,0 1 0,1-1 0,-1 0 0,1 1 0,-1-1-1,0 1 1,1-1 0,-1 1 0,0 0 0,0-1 0,1 1 0,-1 0 0,0-1 0,-1 1 0,1 0-72,1 0-1,-1 1 0,0-1 1,1 0-1,-1 1 0,1-1 0,-1 1 1,0-1-1,1 0 0,-1 1 1,1-1-1,-1 1 0,1 0 0,0-1 1,-1 1-1,1-1 0,-1 1 1,1 0-1,0-1 0,-1 2 0,-2 8-98,0-1-1,1 1 1,-1 10-1,1-9 261,-23 94 405,5 1 0,5 1 0,-2 134 0,8 148-243,9-385-365,0 17 10,3 41 0,-2-57-1,0 0-1,0 0 1,0 1-1,0-1 1,1 0-1,0 0 1,0-1-1,0 1 1,1 0-1,0-1 1,0 1-1,0-1 1,5 6-1,-7-9-6,0 0 0,0 0 0,1 0 0,-1 0 0,0-1 0,0 1 0,1 0 0,-1-1 0,0 1 0,1-1 0,-1 1-1,1-1 1,-1 0 0,0 1 0,1-1 0,-1 0 0,1 0 0,-1 0 0,1 0 0,-1 0 0,1 0 0,-1-1 0,1 1 0,2-1 0,1-2-13,1 0 0,-1 0 1,0 0-1,10-8 1,-12 8 6,0 0 0,0 1 0,0 0 0,0 0 0,0-1 0,1 2 0,-1-1 0,1 0 0,0 1 0,-1 0 0,1-1 0,0 2 0,4-2 0,1 3 43,-1 1-1,0 0 1,1 1-1,-1 0 1,0 0-1,14 8 0,18 7 114,-15-10-145,1-1 0,-1-1 0,1-1 0,0-1 0,0-2 0,0 0 0,0-2 0,1-1 0,-1-1 0,0-1 0,0-1 0,41-13 0,-44 12-19,0 0 0,0 2 0,0 0 0,0 2 0,0 0 0,1 2 0,26 3 0,-46-3 8,1-1 1,-1 0-1,0 0 0,1 0 1,-1-1-1,1 1 0,-1-1 0,0 0 1,1 0-1,-1-1 0,6-2 1,-8 3 1,0 0 0,0-1 1,0 1-1,-1-1 1,1 1-1,0-1 1,-1 0-1,1 1 1,-1-1-1,0 0 1,0 0-1,1 0 1,-1 0-1,0 0 1,-1 0-1,1 0 1,0-1-1,-1 1 0,1 0 1,-1 0-1,0 0 1,1-1-1,-1-3 1,-25-25 605,24 24-619,0 0-1,0 0 1,0 0 0,0 0 0,1 0 0,1 0 0,-1 0 0,1 0 0,0 0-1,1 0 1,-1 0 0,1 1 0,1-1 0,-1 1 0,1-1 0,0 1 0,1 0 0,-1 0-1,1 0 1,1 0 0,-1 1 0,10-9 0,-7 7-28,0 0-1,-1 0 1,0-1 0,0 0-1,5-10 1,-1 3-3,-5 7 28,-1 0 0,0 0 0,6-16 0,-7 15 21,0 0-1,1 0 1,6-8-1,-5 7 0,-1 0-1,1 0 1,-1 0-1,3-16 0,5-13-3,-10 32-3,0 0 0,-1-1-1,0 1 1,0 0 0,-1-1 0,0 1 0,-1-1 0,1 1 0,-1-1-1,-1 1 1,1 0 0,-6-14 0,4 10-11,0 0-1,1-1 1,-2-21 0,3 19 3,1 11 11,0 0-1,0 0 0,0 0 1,0 0-1,0-1 0,0 1 0,1 0 1,0 0-1,0 0 0,-1 0 0,2 0 1,-1 0-1,3-4 0,5-9-2,-1-1-1,13-32 0,-9 18-33,-11 27 34,1-1-1,-1 0 0,0 0 1,0 0-1,-1 0 1,1 0-1,-1 0 0,0 1 1,0-1-1,-1 0 1,0 0-1,0 0 0,0 0 1,0 0-1,-1 0 1,1 1-1,-1-1 0,-1 1 1,1-1-1,-5-6 0,0 1 10,12 10-1,-5 0-5,1 0-7,-4-11 148,-3 4-146,-1 1 0,0 0 1,0 0-1,0 0 0,0 1 1,-1 0-1,0 1 0,0 0 1,0 0-1,0 1 0,-1 0 1,0 0-1,1 1 0,-1 0 1,0 0-1,-17 0 0,-5-1 11,-79-5-6,94 8 32,0 1-1,0 0 1,-1 1-1,-26 7 1,-112 31 302,36-24-371,69-8 25,35-6 24,0 0-1,1 1 0,-23 7 0,-1 0 28,33-10-64,0 1-1,0 0 0,0 1 1,0-1-1,0 1 1,0 0-1,0 0 0,0 0 1,0 1-1,-7 6 1,28-9-3270,-2-14 1913,-9 3 581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8:43.988"/>
    </inkml:context>
    <inkml:brush xml:id="br0">
      <inkml:brushProperty name="width" value="0.05" units="cm"/>
      <inkml:brushProperty name="height" value="0.05" units="cm"/>
    </inkml:brush>
  </inkml:definitions>
  <inkml:trace contextRef="#ctx0" brushRef="#br0">342 54 13187,'-10'2'119,"1"0"1,-1 1-1,1 0 0,0 1 1,0-1-1,0 2 0,1-1 1,-1 1-1,1 1 1,0-1-1,1 2 0,-1-1 1,1 1-1,0 0 1,1 0-1,0 0 0,-7 12 1,-7 13-162,1 0-1,2 1 1,-13 38 0,8-14 289,4 1-1,2 1 0,2 0 1,3 1-1,-4 72 0,8 306 1374,8-376-1513,-1 8 24,3 86 54,0-123-137,0 0 1,14 52-1,-16-79-43,1-1 0,0 0 0,0 0 1,0 0-1,1 0 0,3 6 0,-6-10-9,1 0 0,0 0 0,-1 0 0,1-1 0,0 1 0,0 0 0,0 0 0,0 0 0,0-1 0,0 1 0,0 0 0,0-1 0,0 1 0,0-1 0,0 1 0,1-1 0,-1 0 0,0 1 0,0-1 0,0 0 0,0 0 0,1 0 0,-1 0 0,0 0 0,0 0 0,1 0 0,-1 0 0,0-1 0,0 1 0,0 0 0,0-1 0,1 1 0,-1-1 0,0 1 0,0-1 0,1 0 0,4-3-32,-1-1 1,0 1-1,0-1 0,0 0 0,0 0 0,-1 0 0,0 0 1,4-7-1,29-55-211,-27 48 186,90-212-622,-79 178 556,-18 44 105,2-3 25,0 0-1,0 1 1,1-1 0,12-16 0,-17 26 15,1-1 0,0 1 0,-1 0 0,1 0 0,0 1 0,0-1 0,1 0 0,-1 1 0,0-1 0,0 1 0,1-1 0,-1 1 0,1 0 0,-1 0 0,1 0 0,-1 1 0,1-1 0,0 1 0,-1-1 0,1 1 0,0 0 0,0 0 0,-1 0 0,1 0 0,0 1 0,-1-1 0,1 1-1,2 0 1,11 5 124,0 1 0,29 17 0,-28-13-64,1-2 0,21 9 1,-11-10-95,0 0 0,0-2 0,0-1 1,1-1-1,0-2 0,-1-1 0,57-4 1,5-9-174,106-28 0,-124 22 145,1 4 1,127-9 0,-179 23 51,-9-1 10,0 0-1,0 1 1,0 1 0,0 0 0,0 0 0,0 1 0,0 1-1,12 4 1,-17-3 25,-10-4 11,-14-8 25,-10-14-14,2-2 1,1-1-1,-23-30 0,-58-89-24,46 59-92,1 2-99,4-2-1,-42-93 1,61 105 119,-50-93 220,62 134-19,-2 0 1,-42-42-1,50 56-160,11 10 48,-1 2 1,0-1-1,-1 1 0,1-1 1,-1 2-1,-9-6 1,14 10-31,1 0 0,-1 0 1,0 0-1,1 0 0,-1 0 1,0 0-1,0 1 0,1-1 1,-1 1-1,0 0 0,0 0 1,0 0-1,0 0 0,1 1 1,-1-1-1,0 1 0,0-1 1,1 1-1,-1 0 0,0 0 1,1 0-1,-1 1 1,1-1-1,-1 0 0,-2 3 1,-43 39-352,37-33-55,0 1 1,0-2 0,-1 1-1,0-2 1,-19 11-1,8-10-156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152"/>
    </inkml:context>
    <inkml:brush xml:id="br0">
      <inkml:brushProperty name="width" value="0.05" units="cm"/>
      <inkml:brushProperty name="height" value="0.05" units="cm"/>
    </inkml:brush>
  </inkml:definitions>
  <inkml:trace contextRef="#ctx0" brushRef="#br0">307 20 15755,'7'-20'2017,"-6"41"-463,-2-3-1268,-1 19 90,-1 0 0,-3-1 0,0 1 1,-3-1-1,-1-1 0,-1 0 0,-3 0 0,-27 52 0,32-69-164,-2 0-1,-21 26 1,26-36-140,-1-1 0,1 0 1,-1-1-1,-1 1 0,1-1 0,-1-1 0,-16 9 0,22-13-66,0 0 0,0 0-1,-1 0 1,1 0 0,0 0-1,-1-1 1,1 1 0,0-1-1,-1 1 1,1-1 0,-1 0-1,1 0 1,0 0 0,-1-1-1,1 1 1,-1 0 0,1-1-1,0 0 1,-1 1 0,1-1-1,-4-2 1,3 1-16,1 0 0,0 0 0,-1 0 0,1-1 0,0 1 0,0-1 0,1 1 1,-1-1-1,0 0 0,1 0 0,-1 1 0,1-1 0,0 0 0,0 0 0,0 0 0,0-6 0,0-4-43,0 0 0,1-1 0,0 1 0,1 0-1,1 0 1,0-1 0,1 1 0,0 1 0,1-1 0,0 0-1,1 1 1,1 0 0,0 0 0,0 1 0,1-1 0,1 1-1,0 1 1,0 0 0,1 0 0,0 0 0,13-9 0,-17 15 53,0 1 0,0 0 1,1 0-1,-1 1 1,1 0-1,-1 0 0,1 0 1,0 0-1,-1 1 1,1 0-1,0 0 0,0 1 1,0 0-1,0 0 1,0 0-1,0 1 1,0-1-1,0 1 0,0 1 1,-1-1-1,1 1 1,0 0-1,8 5 0,8 5 18,0 1-1,-1 1 0,-1 1 0,24 22 1,-18-15-28,-22-19-100,0 0-1,0 0 1,0 0-1,0-1 1,0 0-1,0 0 1,1 0-1,-1 0 1,1 0-1,-1-1 1,6 1-1,-8-2 41,0 0-1,1 0 1,-1 0 0,1 0 0,-1-1-1,1 1 1,-1-1 0,1 0-1,-1 1 1,0-1 0,0 0-1,1 0 1,-1-1 0,0 1-1,0 0 1,0-1 0,0 1 0,0-1-1,0 0 1,-1 1 0,1-1-1,2-4 1,12-17-465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558"/>
    </inkml:context>
    <inkml:brush xml:id="br0">
      <inkml:brushProperty name="width" value="0.05" units="cm"/>
      <inkml:brushProperty name="height" value="0.05" units="cm"/>
    </inkml:brush>
  </inkml:definitions>
  <inkml:trace contextRef="#ctx0" brushRef="#br0">0 30 17388,'4'4'1504,"11"0"-1248,3-4-112,7-3 544,-1-4-472,5 0-136,1-2-480,0 4-320,-9-1 592,-3 6-96,-8 1-136</inkml:trace>
  <inkml:trace contextRef="#ctx0" brushRef="#br0" timeOffset="1">76 164 13923,'4'3'1880,"8"-1"-1159,9-5-321,5-6 2096,9-5-2008,3 0-184,4-5-744,-1-1 512,-6 5-168,-2 3-56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3.954"/>
    </inkml:context>
    <inkml:brush xml:id="br0">
      <inkml:brushProperty name="width" value="0.05" units="cm"/>
      <inkml:brushProperty name="height" value="0.05" units="cm"/>
    </inkml:brush>
  </inkml:definitions>
  <inkml:trace contextRef="#ctx0" brushRef="#br0">149 1 15635,'-5'1'174,"0"0"0,1 0-1,-1 1 1,0 0-1,0 0 1,1 0 0,0 1-1,-1-1 1,1 1-1,0 0 1,0 0 0,0 1-1,1-1 1,-1 1-1,1 0 1,0 0 0,0 0-1,0 0 1,-4 8-1,-2 6 83,0-1-1,1 1 1,-9 33 0,11-27 28,-6 33 0,11-52-226,0 1 0,0 0 0,1 0 0,0 0 0,0 0 0,1 0 0,-1-1 0,1 1 0,1 0 0,-1 0 0,4 9 0,-4-14-32,0 1-1,0 0 1,0-1-1,0 1 1,1-1 0,-1 1-1,0-1 1,1 0 0,-1 1-1,1-1 1,-1 0 0,1 0-1,-1 0 1,1 0-1,0 0 1,0-1 0,-1 1-1,1 0 1,3 0 0,-2-1 14,1 1 0,-1-1 1,1 0-1,-1-1 0,1 1 0,-1 0 1,1-1-1,-1 0 0,7-2 1,0-1 28,0-1 1,-1 1-1,0-2 1,0 1 0,-1-1-1,10-9 1,-5 3 1,-1 0 1,-1-1 0,0-1-1,0 0 1,-2 0-1,9-16 1,-14 23-50,0-1 0,-1 0 0,0 1 1,0-1-1,-1 0 0,0-1 0,0 1 0,-1 0 0,0 0 1,0-1-1,-1 1 0,0-1 0,-1 1 0,-1-11 0,2 18-20,0-1-1,-1 1 0,1 0 0,-1 0 0,1 0 0,-1 0 0,1-1 0,-1 1 1,1 0-1,-1 0 0,0 0 0,0 0 0,1 0 0,-1 0 0,0 0 1,0 1-1,0-1 0,0 0 0,0 0 0,0 1 0,0-1 0,-1 1 1,1-1-1,0 1 0,0-1 0,0 1 0,0 0 0,-1-1 0,1 1 0,0 0 1,0 0-1,-1 0 0,1 0 0,0 0 0,-1 0 0,1 0 0,0 1 1,0-1-1,0 0 0,-1 1 0,1-1 0,0 1 0,-2 0 0,-1 1-28,0 0 0,0 0 0,-1 1 0,2-1 0,-1 1 0,0 0 0,1 0 0,-1 0 0,1 1-1,-4 4 1,3-2-188,0 0 0,1 1 1,0 0-1,-3 8 0,5-13 170,0-1 0,1 1 1,-1 0-1,1 0 0,0 0 0,-1-1 1,1 1-1,0 0 0,0 0 0,0 0 1,0 0-1,0 0 0,1 0 1,-1-1-1,0 1 0,1 0 0,0 0 1,-1 0-1,1-1 0,2 4 1,9 7-369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175"/>
    </inkml:context>
    <inkml:brush xml:id="br0">
      <inkml:brushProperty name="width" value="0.05" units="cm"/>
      <inkml:brushProperty name="height" value="0.05" units="cm"/>
    </inkml:brush>
  </inkml:definitions>
  <inkml:trace contextRef="#ctx0" brushRef="#br0">1 3028 9922,'354'14'3546,"-126"-7"-2599,295 10 671,67 4-1344,-564-20-272,791 24 14,-451-34 56,259 0 1268,-354 39 192,-262-29-1469,-21-3 27,1-1-1,-1 0 1,1-1-1,0 0 1,-13-7-1,19 8-134,0 0 0,-1 0-1,2 0 1,-1 0 0,0-1 0,1 0 0,-1 0-1,1 0 1,0-1 0,0 0 0,1 1-1,0-1 1,-1 0 0,2-1 0,-5-9-1,0-15-127,1 1 0,1-1 0,0-36 0,-4-30 124,-19-64 51,-21-187-169,42 237 10,2 7-80,-37-197 1,36 270 224,-37-165-16,34 139 33,-4-85 1,12 77 3,0-14 62,-3 0 0,-22-121 0,21 175-41,-23-122 155,26 125-185,0-1 0,2 0 1,0 0-1,7-39 1,3 18-138,2 1 0,2 1 0,37-76 0,-1 2-194,-42 95 53,-1 0 1,-2 0 0,0 0 0,-1-1 0,0 0-1,-2 0 1,-1-36 0,-3 23-66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4.361"/>
    </inkml:context>
    <inkml:brush xml:id="br0">
      <inkml:brushProperty name="width" value="0.05" units="cm"/>
      <inkml:brushProperty name="height" value="0.05" units="cm"/>
    </inkml:brush>
  </inkml:definitions>
  <inkml:trace contextRef="#ctx0" brushRef="#br0">1 0 13819,'3'42'1336,"-1"-2"-1048,3-3-136,-1-1 336,5-7-600,-2-6 304,0-13-192,2-7-56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4.795"/>
    </inkml:context>
    <inkml:brush xml:id="br0">
      <inkml:brushProperty name="width" value="0.05" units="cm"/>
      <inkml:brushProperty name="height" value="0.05" units="cm"/>
    </inkml:brush>
  </inkml:definitions>
  <inkml:trace contextRef="#ctx0" brushRef="#br0">1 77 14987,'12'-11'814,"0"1"-1,1 0 0,23-14 1,-30 21-561,0 0 1,0 0 0,0 1-1,0-1 1,0 1 0,1 1-1,-1-1 1,1 1 0,-1 0-1,1 1 1,11 0 0,-16 0-182,0 0 0,0 0 0,0 1 0,0-1 0,0 1 1,0 0-1,0-1 0,0 1 0,0 0 0,0 0 0,0 0 1,0 0-1,-1 1 0,1-1 0,0 0 0,-1 1 0,1-1 1,-1 1-1,2 3 0,-1-2 7,-1 0 1,1 0-1,-1 0 0,0 1 1,0-1-1,0 0 0,-1 1 1,1-1-1,-1 1 0,0-1 1,0 4-1,-1 5 84,0 0 1,-1 0-1,-1 0 1,0-1-1,0 1 1,-6 11-1,-9 13 257,12-26-285,1 0 1,1 0-1,-1 0 0,2 0 1,-4 14-1,7-23-130,0-1 0,0 0 0,0 1 0,0-1 0,0 0 0,0 0 0,0 1 0,0-1 0,0 0 0,0 1 0,0-1 0,0 0 0,0 1 0,0-1 0,0 0 0,0 0 0,0 1 0,1-1 0,-1 0 0,0 1 0,0-1 0,0 0 0,1 0 0,-1 0 0,0 1 0,0-1 0,1 0 0,-1 0 0,0 0 0,0 1 0,1-1 0,-1 0 0,0 0 0,0 0 0,1 0 0,-1 0 0,1 0 0,17-1 38,27-13-155,-34 10 82,-1 1-22,0-1 1,0 2-1,1 0 1,0 0-1,14 0 0,-23 2 39,0 0 0,0 0 0,0 0 0,0 0-1,-1 0 1,1 1 0,0-1 0,0 1 0,0-1 0,0 1-1,0 0 1,0-1 0,-1 1 0,1 0 0,0 0-1,-1 1 1,1-1 0,-1 0 0,1 0 0,-1 1-1,0-1 1,1 1 0,-1-1 0,0 1 0,0 0-1,0-1 1,0 1 0,0 0 0,-1 0 0,1-1 0,0 1-1,-1 0 1,1 0 0,-1 0 0,0 0 0,0 4-1,0 1 33,0-1-1,0 1 0,-1 0 1,0-1-1,-1 1 0,0 0 1,0-1-1,0 0 0,0 1 1,-1-1-1,0 0 0,-1 0 1,1-1-1,-1 1 0,-9 9 1,10-11 10,-1-1 0,1 1-1,-1-1 1,0 1 0,0-1 0,0-1 0,-1 1 0,1 0 0,-1-1 0,0 0 0,1 0 0,-1-1 0,0 1 0,0-1 0,0 0 0,0 0 0,0-1 0,0 1 0,-1-1 0,1 0 0,-8-2 0,11 2-81,-1-1 0,1 0 0,-1-1 1,1 1-1,0 0 0,0 0 0,0-1 0,0 0 0,0 1 0,0-1 0,0 0 0,0 0 0,1 0 0,-1 0 0,1 0 0,-1 0 0,1 0 0,0-1 0,-1-2 0,-8-18-232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9.348"/>
    </inkml:context>
    <inkml:brush xml:id="br0">
      <inkml:brushProperty name="width" value="0.05" units="cm"/>
      <inkml:brushProperty name="height" value="0.05" units="cm"/>
    </inkml:brush>
  </inkml:definitions>
  <inkml:trace contextRef="#ctx0" brushRef="#br0">28 13 16996,'-25'-4'2709,"23"4"-1405,16 2-102,37 3-656,-1-3 0,0-2 0,91-12 0,-82 6-1421,-47 6-95,-12 0 952,0 0 0,0 0 0,1 0-1,-1 0 1,0 0 0,0 0 0,0 1-1,1-1 1,-1 0 0,0 0 0,0 0 0,0 0-1,0 0 1,1 0 0,-1 0 0,0 0-1,0 1 1,0-1 0,0 0 0,0 0 0,0 0-1,1 0 1,-1 1 0,0-1 0,0 0 0,0 0-1,0 0 1,0 0 0,0 1 0,0-1-1,0 0 1,0 0 0,0 0 0,0 1 0,0-1-1,0 0 1,0 0 0,0 0 0,0 1-1,0-1 1,0 0 0,0 0 0,0 0 0,0 0-1,0 1 1,0-1 0,-4 6-559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9.780"/>
    </inkml:context>
    <inkml:brush xml:id="br0">
      <inkml:brushProperty name="width" value="0.05" units="cm"/>
      <inkml:brushProperty name="height" value="0.05" units="cm"/>
    </inkml:brush>
  </inkml:definitions>
  <inkml:trace contextRef="#ctx0" brushRef="#br0">37 27 12707,'-20'18'1536,"13"1"-728,-2-6-280,12-4 1289,8-4-697,11-6-224,4-5-128,5-3-280,4-2-55,0-2-546,3 0-351,-10-1 440,0 2-160,-10 1-56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1.554"/>
    </inkml:context>
    <inkml:brush xml:id="br0">
      <inkml:brushProperty name="width" value="0.05" units="cm"/>
      <inkml:brushProperty name="height" value="0.05" units="cm"/>
    </inkml:brush>
  </inkml:definitions>
  <inkml:trace contextRef="#ctx0" brushRef="#br0">0 1 15075,'2'3'433,"0"0"0,0 0 1,0 0-1,-1 1 0,1-1 0,-1 1 0,1 4 0,7 14 866,-5-14-1101,1 0 1,0-1-1,1 0 0,0 0 0,0-1 1,0 0-1,1 0 0,0 0 1,0 0-1,1-1 0,-1-1 1,1 1-1,0-1 0,0-1 1,0 1-1,1-1 0,0-1 0,-1 1 1,1-2-1,12 2 0,-14-2-223,0-1 0,0 0 0,0 0 0,0-1 0,0 0-1,-1 0 1,1-1 0,0 0 0,-1 0 0,1 0 0,11-7-1,-13 6-213,0 0 0,0-1 0,0 0 0,0 0 0,-1-1 0,0 1 0,1-1 0,-2 0 0,1 0-1,0 0 1,-1 0 0,0-1 0,-1 0 0,4-9 0,1-6-469,-1-2-199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1.953"/>
    </inkml:context>
    <inkml:brush xml:id="br0">
      <inkml:brushProperty name="width" value="0.05" units="cm"/>
      <inkml:brushProperty name="height" value="0.05" units="cm"/>
    </inkml:brush>
  </inkml:definitions>
  <inkml:trace contextRef="#ctx0" brushRef="#br0">189 15 13139,'4'-14'2749,"-11"23"-801,-10 25-133,-55 194 898,19 7-2155,30-129-386,17-80-225,2-10-344,0 0 0,1 0 0,0 19 0,3-34 387,0-1 1,0 0-1,0 0 1,-1 1-1,1-1 1,0 0 0,0 0-1,0 1 1,0-1-1,0 0 1,0 0 0,0 0-1,1 1 1,-1-1-1,0 0 1,0 0-1,0 1 1,0-1 0,0 0-1,0 0 1,0 0-1,0 1 1,1-1-1,-1 0 1,0 0 0,0 0-1,0 1 1,0-1-1,1 0 1,-1 0-1,0 0 1,0 0 0,0 0-1,1 0 1,-1 0-1,0 1 1,0-1 0,1 0-1,7-8-305,4-19-123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42.433"/>
    </inkml:context>
    <inkml:brush xml:id="br0">
      <inkml:brushProperty name="width" value="0.05" units="cm"/>
      <inkml:brushProperty name="height" value="0.05" units="cm"/>
    </inkml:brush>
  </inkml:definitions>
  <inkml:trace contextRef="#ctx0" brushRef="#br0">201 21 14955,'0'0'60,"1"0"-1,-1-1 1,0 1-1,1-1 1,-1 1 0,0-1-1,0 1 1,0-1-1,1 1 1,-1-1-1,0 0 1,0 1 0,0-1-1,0 1 1,0-1-1,0 1 1,0-1-1,0 1 1,0-1 0,0 1-1,0-1 1,-1 1-1,1-1 1,0 0 0,0 1-1,0-1 1,-1 1-1,1 0 1,0-1-1,-1 1 1,1-1 0,0 1-1,-1-1 1,1 1-1,0 0 1,-1-1-1,1 1 1,-1 0 0,1-1-1,-1 1 1,1 0-1,-1 0 1,1-1-1,-1 1 1,1 0 0,-2 0-1,0 0 52,-1-1 0,1 1 0,0 0 1,-1 1-1,1-1 0,-1 0 0,1 1 0,0-1 0,-1 1 0,-3 2 0,-4 1 114,1 1-1,1 1 0,-1 0 0,1 0 1,0 1-1,1 0 0,-1 0 1,1 0-1,-8 12 0,4-3-63,0 0 0,1 0 1,1 1-1,-8 21 0,14-30-109,0 0 1,0 0-1,1 0 0,1 0 1,-1 0-1,1 0 0,1 1 0,0-1 1,0 0-1,0 0 0,2 10 1,-1-14-26,0-1 0,0 0 0,0 0 0,0 0 0,1 0-1,-1 0 1,1 0 0,-1-1 0,1 1 0,0 0 0,0-1 0,0 0 0,1 1 0,-1-1 0,1 0 0,-1 0 0,1 0 0,-1 0 0,1-1 0,0 1 0,0-1 0,0 0 0,0 1 0,0-1 0,0-1 0,0 1 0,1 0 0,-1-1 0,0 0 0,0 1 0,6-2 0,2 1 43,0-1 0,0-1 0,0 0 0,-1-1 0,1 0 0,0 0 0,-1-1 0,0-1 0,0 1 0,0-2 0,14-9 0,-7 3 29,-1-1 1,0 0-1,0-1 0,-2-1 0,18-22 0,-25 27-55,-1 0-1,0-1 1,0 1-1,-1-1 1,0 0-1,-1-1 1,5-20-1,-8 28-41,0 0 0,-1 0-1,0 0 1,1 1 0,-1-1-1,-1 0 1,1 0-1,-1 0 1,1 1 0,-1-1-1,0 0 1,-2-4 0,1 5-13,1 1 0,-1 0 0,1 0-1,-1 0 1,1 0 0,-1 0 0,0 1 0,0-1 0,0 0 0,0 1 0,0-1 0,-1 1 0,1 0 0,0 0 0,-1 0 0,1 0 0,-1 0 0,1 1 0,-1-1-1,-3 0 1,-6-1-224,0 1 0,-23 1 0,31 1 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007"/>
    </inkml:context>
    <inkml:brush xml:id="br0">
      <inkml:brushProperty name="width" value="0.05" units="cm"/>
      <inkml:brushProperty name="height" value="0.05" units="cm"/>
    </inkml:brush>
  </inkml:definitions>
  <inkml:trace contextRef="#ctx0" brushRef="#br0">1 108 18332,'0'0'39,"1"-1"-1,-1 1 1,0 0-1,1 0 1,-1 0 0,1 0-1,-1 0 1,0 0-1,1 0 1,-1-1 0,1 1-1,-1 1 1,1-1-1,-1 0 1,0 0 0,1 0-1,-1 0 1,1 0 0,-1 0-1,0 0 1,1 0-1,-1 1 1,1-1 0,-1 0-1,0 0 1,1 1-1,-1-1 1,0 0 0,1 0-1,-1 1 1,0-1-1,0 0 1,1 1 0,-1-1-1,0 0 1,0 1-1,1-1 1,-1 1 0,0-1-1,0 0 1,0 1 0,0-1-1,0 1 1,0-1-1,0 1 1,0-1 0,0 0-1,0 1 1,0 0-1,5 26 599,-5-26-521,2 12 8,0-1-1,0 0 1,1-1-1,1 1 1,0 0-1,0-1 1,1 0-1,1 0 1,0 0-1,0-1 1,12 15 0,-13-19-69,0-1 0,0 0 0,0-1 1,1 1-1,0-1 0,0 0 1,0 0-1,0-1 0,0 1 1,1-1-1,0-1 0,-1 1 1,1-1-1,0-1 0,0 1 1,0-1-1,1 0 0,-1-1 0,0 0 1,0 0-1,9-1 0,-9-1-224,1 1-1,-1-1 1,0-1-1,0 1 1,0-1-1,0-1 1,-1 1-1,1-1 1,-1 0-1,0-1 1,0 1-1,-1-1 1,1 0-1,-1-1 1,0 1-1,0-1 1,-1 0-1,0 0 1,5-9-1,4-11-1112,0 0 0,-2-1 0,13-41 1,-4-4-70,-13 28 3620,-7 44-2202,-1 0-1,1 0 1,-1 0-1,1 0 1,-1 0-1,1 0 1,0 1-1,-1-1 1,1 0-1,-1 0 1,1 0-1,0 1 1,-1-1-1,1 0 1,0 1-1,-1-1 1,1 0-1,0 1 1,0-1-1,-1 0 1,1 1-1,0-1 1,0 0-1,0 1 1,-1-1-1,1 1 1,0-1-1,0 1 1,-96 198 5306,82-165-5038,-11 22-90,2 2 1,3 1-1,3 1 1,2 0 0,3 1-1,-5 84 1,16-123-289,1-10-257,-1 1-1,0-1 1,-3 15 0,4-26 290,0-1 0,0 0 0,0 1 0,0-1 1,0 0-1,-1 1 0,1-1 0,0 0 1,0 0-1,0 1 0,0-1 0,-1 0 0,1 1 1,0-1-1,0 0 0,0 0 0,-1 1 0,1-1 1,0 0-1,0 0 0,-1 0 0,1 1 1,0-1-1,-1 0 0,1 0 0,0 0 0,-1 0 1,1 0-1,0 0 0,-1 1 0,1-1 1,0 0-1,-1 0 0,1 0 0,0 0 0,-1 0 1,1 0-1,0 0 0,-1-1 0,1 1 1,0 0-1,-1 0 0,1 0 0,0 0 0,-1 0 1,1 0-1,0-1 0,0 1 0,-1 0 1,1-1-1,-12-14-337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429"/>
    </inkml:context>
    <inkml:brush xml:id="br0">
      <inkml:brushProperty name="width" value="0.05" units="cm"/>
      <inkml:brushProperty name="height" value="0.05" units="cm"/>
    </inkml:brush>
  </inkml:definitions>
  <inkml:trace contextRef="#ctx0" brushRef="#br0">10 398 16988,'-5'12'943,"1"2"436,6-14-732,6-8-61,111-128 1588,-45 48-1897,93-83 1,-164 168-277,0 0 1,0 1 0,1-1 0,-1 1 0,1-1 0,4-1-1,-8 4 0,1 0-1,-1 0 0,0-1 0,1 1 1,-1 0-1,0 0 0,0 0 1,1 0-1,-1 0 0,0 0 0,1 0 1,-1 0-1,0 0 0,0 0 0,1 0 1,-1 1-1,0-1 0,1 0 1,-1 0-1,0 0 0,0 0 0,1 0 1,-1 0-1,0 1 0,0-1 1,0 0-1,1 0 0,-1 0 0,0 1 1,0-1-1,0 0 0,1 1 0,0 17 17,-12 43 32,6-41-224,1-1 1,1 1-1,1 0 1,1 23-1,1-42 165,0-1-1,0 1 1,0 0-1,0-1 1,0 1 0,0 0-1,0-1 1,0 1-1,0-1 1,0 1-1,0 0 1,0-1 0,0 1-1,1-1 1,-1 1-1,0 0 1,1-1 0,-1 1-1,0-1 1,1 1-1,-1-1 1,0 1-1,1-1 1,-1 1 0,1-1-1,-1 0 1,1 1-1,-1-1 1,1 0-1,-1 1 1,1-1 0,-1 0-1,1 0 1,0 1-1,-1-1 1,1 0-1,0 0 1,10-4-251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29.981"/>
    </inkml:context>
    <inkml:brush xml:id="br0">
      <inkml:brushProperty name="width" value="0.05" units="cm"/>
      <inkml:brushProperty name="height" value="0.05" units="cm"/>
    </inkml:brush>
  </inkml:definitions>
  <inkml:trace contextRef="#ctx0" brushRef="#br0">98 1 17212,'-2'0'92,"-1"0"1,1 0 0,-1 1 0,1-1 0,-1 1 0,1 0-1,0-1 1,-1 1 0,1 0 0,0 0 0,0 1-1,0-1 1,0 0 0,0 1 0,-3 2 0,2 0 13,-1 0 0,0 0 0,1 0 0,0 1 0,0-1 1,-4 9-1,1 3 131,0-1 1,1 1-1,-4 26 1,7-31-130,0 0 0,1 0-1,0 0 1,1 0 0,1 0 0,-1 0 0,4 11 0,-4-20-80,0 0 0,1 1 0,-1-1 0,1 0 1,0 0-1,-1 0 0,1 0 0,0 0 0,0 0 0,1 0 0,-1 0 0,0 0 0,1-1 0,-1 1 0,1 0 1,-1-1-1,1 1 0,0-1 0,-1 0 0,1 1 0,0-1 0,0 0 0,0 0 0,0 0 0,0-1 0,0 1 1,1 0-1,-1-1 0,0 1 0,0-1 0,0 0 0,1 0 0,-1 0 0,0 0 0,0 0 0,0 0 0,1 0 1,-1-1-1,0 1 0,4-2 0,5-2 80,0 0 0,0-1 0,-1 0 1,0-1-1,0 0 0,0-1 0,0 0 1,-1 0-1,12-13 0,-11 10 32,1-2 0,-2 1 0,0-1 0,0-1 1,-1 0-1,13-27 0,-20 37-114,1-1 0,-1 0 0,0 0 0,0 1 0,0-1 0,-1 0 0,1 0 0,-1 0 0,0 0 0,-1-7 0,1 9-23,-1 1 1,1-1-1,-1 0 1,1 1-1,-1-1 1,0 1-1,1 0 1,-1-1-1,0 1 1,0 0-1,0-1 1,0 1-1,-1 0 1,1 0-1,0 0 1,0 0-1,-1 0 1,1 0-1,0 0 1,-1 1-1,1-1 1,-1 0-1,1 1 1,-1-1-1,1 1 1,-1-1-1,0 1 1,1 0-1,-3 0 1,-3 0-165,-1 0 1,0 0 0,1 1-1,-1 0 1,0 0-1,1 1 1,-1 0 0,-7 4-1,-11 2-261,14-6 58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3.926"/>
    </inkml:context>
    <inkml:brush xml:id="br0">
      <inkml:brushProperty name="width" value="0.05" units="cm"/>
      <inkml:brushProperty name="height" value="0.05" units="cm"/>
    </inkml:brush>
  </inkml:definitions>
  <inkml:trace contextRef="#ctx0" brushRef="#br0">0 186 14019,'4'2'92,"-1"0"0,1 0 0,-1-1 0,1 1 0,0-1 0,0 0 0,-1 0 1,1 0-1,7 0 0,38 0-216,-34-2 198,439-39 247,-216 12 118,275-14 858,46-4-580,-459 36-725,201-18-89,-2 23-940,-291 5 1036,-2 0-204,0 0 0,-1 0 0,1 0 0,0 1 0,0 0 0,-1 0 0,1 1 0,-1-1 0,1 1 0,8 5 0,-10-1-217,-3-1-107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0.407"/>
    </inkml:context>
    <inkml:brush xml:id="br0">
      <inkml:brushProperty name="width" value="0.05" units="cm"/>
      <inkml:brushProperty name="height" value="0.05" units="cm"/>
    </inkml:brush>
  </inkml:definitions>
  <inkml:trace contextRef="#ctx0" brushRef="#br0">0 1 18212,'0'0'1856,"5"3"-1328,1 0-200,4-1 881,7 0-585,7-1-144,13-1-136,6 0-96,5 0-416,0-1-288,1 1-624,-6-2-377,-10 8 1105,-10 0-288,-23 5-240</inkml:trace>
  <inkml:trace contextRef="#ctx0" brushRef="#br0" timeOffset="0.48">42 150 16179,'-9'11'1721,"5"-2"-1185,8-6-80,9-2 744,13-2-336,4-3-119,12-4-361,2 0-408,6-4 184,3 1 0,5 5-200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0.903"/>
    </inkml:context>
    <inkml:brush xml:id="br0">
      <inkml:brushProperty name="width" value="0.05" units="cm"/>
      <inkml:brushProperty name="height" value="0.05" units="cm"/>
    </inkml:brush>
  </inkml:definitions>
  <inkml:trace contextRef="#ctx0" brushRef="#br0">1 18 17772,'14'-4'359,"0"0"-1,1 1 1,0 0 0,0 1 0,0 1 0,0 0 0,0 2-1,0-1 1,0 2 0,0 0 0,0 0 0,-1 2 0,1 0-1,-1 0 1,19 10 0,-29-12-327,1 0 0,-1 0 0,1 1 0,-1 0 0,0 0-1,0 0 1,-1 0 0,1 0 0,-1 1 0,1 0 0,-1 0 0,0 0 0,4 7 0,-6-8-22,1 0 0,-1 0 1,0 1-1,0-1 1,-1 0-1,1 1 1,-1-1-1,1 0 0,-1 1 1,0-1-1,0 1 1,-1-1-1,1 0 1,-1 1-1,0-1 0,0 0 1,0 1-1,0-1 1,0 0-1,-3 5 0,-3 2 22,1-1-1,-1 0 0,-1-1 0,1 1 0,-1-1 0,-1-1 0,0 0 1,-11 8-1,-18 15 226,45-28-160,7-3-104,-13 1 9,22-2-56,1 1 0,-1 2 0,30 4 1,-41-3 30,0 0 1,0 1 0,0 1 0,0 0 0,-1 0 0,0 1 0,21 13 0,-29-17 25,-1 1 0,1-1 1,-1 1-1,0 0 0,0 0 0,0 0 1,0 0-1,0 0 0,0 0 0,-1 0 1,1 1-1,-1-1 0,1 0 0,-1 1 1,0 0-1,0-1 0,0 1 0,0-1 1,-1 1-1,1 0 0,-1 0 0,0 0 1,1-1-1,-1 1 0,0 0 0,-1 0 1,1-1-1,-2 6 0,1-2 79,-2-1 1,1 0-1,-1 0 1,1 0-1,-2 0 1,1 0-1,0-1 1,-1 1-1,0-1 0,0 0 1,0 0-1,0-1 1,-7 5-1,-2 1 231,0-2 1,0 1-1,0-2 0,-1 0 0,-22 7 1,30-11-261,0-1 1,-1 1 0,1-1 0,0 0-1,0-1 1,-1 0 0,1 1-1,0-2 1,-1 1 0,1-1 0,0 0-1,0 0 1,-1-1 0,1 0 0,-11-5-1,15 6-170,0-1 0,0 1 0,1 0 0,-1-1 0,0 0 0,1 1 0,-1-1 0,1 0 0,0 0-1,-1 0 1,1 0 0,0 0 0,0 0 0,0 0 0,1 0 0,-1 0 0,0-1 0,1 1 0,-1 0 0,1 0-1,0-1 1,0 1 0,0 0 0,0-3 0,0-5-562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1.727"/>
    </inkml:context>
    <inkml:brush xml:id="br0">
      <inkml:brushProperty name="width" value="0.05" units="cm"/>
      <inkml:brushProperty name="height" value="0.05" units="cm"/>
    </inkml:brush>
  </inkml:definitions>
  <inkml:trace contextRef="#ctx0" brushRef="#br0">2 77 17876,'0'-2'167,"-1"0"-1,1 0 1,0-1 0,0 1-1,0 0 1,0 0 0,0-1 0,1 1-1,-1 0 1,1 0 0,-1-1-1,1 1 1,0 0 0,0 0 0,0 0-1,0 0 1,0 0 0,2-2-1,-1 1 10,1 1-1,-1-1 1,1 1-1,0 0 1,0 0-1,-1 0 1,1 0-1,1 1 1,-1-1-1,6-1 1,1 0-26,-1 1 1,0 0-1,0 1 1,1 0 0,-1 1-1,0 0 1,1 0 0,10 2-1,-14-1-118,0 0-1,1 1 1,-1 0 0,0 0-1,-1 0 1,1 1 0,0-1-1,-1 1 1,1 1-1,-1-1 1,0 1 0,0 0-1,7 7 1,-10-8-22,1 0 1,-1 1-1,0-1 1,0 0-1,0 1 1,-1-1-1,1 1 1,-1-1-1,0 1 1,0 0-1,0 0 1,0-1-1,-1 1 1,1 0-1,-1 0 1,0 0-1,0 0 1,-1 0-1,1-1 1,-1 1-1,0 0 1,0 0 0,-2 5-1,-2 1 73,0-1 0,0 1 1,-1-1-1,0 0 0,-1 0 0,0-1 0,0 0 0,-1 0 1,0-1-1,-1 0 0,1 0 0,-1-1 0,0 0 1,-1 0-1,-15 6 0,16-10 84,7-5-4,2 2-156,1 1 1,-1-1 0,1 0-1,-1 0 1,1 1 0,-1-1-1,1 0 1,0 1-1,-1-1 1,1 1 0,0-1-1,-1 1 1,1-1 0,0 1-1,1-1 1,3-1-25,1 1 1,0-1-1,0 1 0,-1 0 1,1 1-1,0-1 0,0 1 1,0 1-1,0-1 0,0 1 1,0 0-1,0 0 0,-1 0 1,10 5-1,-10-5-5,0 1 0,0 0 1,0 1-1,-1-1 0,1 1 0,-1 0 1,0 0-1,0 0 0,0 0 0,0 1 1,0 0-1,-1 0 0,1 0 0,-1 0 0,0 0 1,4 10-1,-6-12 35,-1 1 1,1-1-1,-1 1 1,0 0-1,1-1 0,-1 1 1,-1 0-1,1-1 1,0 1-1,-1-1 1,1 1-1,-1 0 0,0-1 1,0 1-1,0-1 1,0 1-1,0-1 0,0 0 1,-1 0-1,1 1 1,-1-1-1,1 0 1,-1 0-1,0 0 0,0-1 1,0 1-1,-3 2 1,-7 5 199,0 0 1,-1-1-1,-20 9 1,29-15-172,-7 4 127,-1-1 0,1 0-1,-1-1 1,0 0 0,-1-1-1,1-1 1,-23 3 0,34-5-194,0 0 1,0 0 0,0 0-1,-1 0 1,1 0 0,0 0-1,0 0 1,-1-1 0,1 1-1,0 0 1,0-1 0,0 1-1,0 0 1,0-1 0,-1 0-1,1 1 1,0-1 0,-1-1-1,1 1-44,1 1-1,0-1 0,-1 0 0,1 1 0,0-1 1,0 0-1,0 1 0,-1-1 0,1 0 1,0 0-1,0 1 0,0-1 0,0 0 1,0 1-1,0-1 0,1 0 0,-1 0 1,0 1-1,0-1 0,0 0 0,1 1 1,0-2-1,0-1-125,1-1-1,0 1 1,0 0 0,1 0-1,-1 0 1,1 0 0,0 1-1,-1-1 1,1 1 0,6-4-1,12-5-664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32.109"/>
    </inkml:context>
    <inkml:brush xml:id="br0">
      <inkml:brushProperty name="width" value="0.05" units="cm"/>
      <inkml:brushProperty name="height" value="0.05" units="cm"/>
    </inkml:brush>
  </inkml:definitions>
  <inkml:trace contextRef="#ctx0" brushRef="#br0">145 84 17924,'-3'0'181,"-1"1"0,0 0-1,0 0 1,0 0 0,0 0 0,1 1 0,-1-1 0,1 1 0,-1 0 0,1 0-1,-1 0 1,1 1 0,0-1 0,-4 5 0,-3 3 273,1 1 0,-16 20 0,19-22-298,1 1-1,-1 0 1,2 0 0,-1 0-1,1 0 1,1 1-1,0-1 1,-3 18-1,6-25-127,-1 0 1,1 1-1,0-1 0,0 0 0,0 0 0,0 0 0,0 1 0,0-1 0,1 0 0,0 0 0,0 0 0,0 0 0,0 0 0,0 0 0,0 0 0,1 0 0,-1-1 0,1 1 0,0 0 0,0-1 1,0 1-1,0-1 0,1 0 0,-1 0 0,0 0 0,1 0 0,0 0 0,-1 0 0,1-1 0,0 1 0,0-1 0,0 0 0,5 2 0,0-1 7,0-1-1,1 0 1,-1 0-1,1-1 1,-1 0-1,1 0 0,-1-1 1,1 0-1,-1 0 1,0-1-1,0-1 1,0 1-1,12-6 1,-4 1 38,-1-1 1,0-1 0,0-1-1,-1 0 1,20-18-1,-29 24-48,0-1 0,0 1 0,-1-1 0,0-1-1,0 1 1,0 0 0,-1-1 0,0 0-1,0 0 1,0 0 0,-1 0 0,0 0 0,0 0-1,0-1 1,-1 1 0,1-8 0,-2 9-82,-1 0 0,1 0 0,-1-1 0,1 1 0,-2 0 0,1 0 0,0 0 0,-1 0 1,0 0-1,0 0 0,-1 1 0,1-1 0,-1 1 0,0-1 0,0 1 0,0 0 0,-1 0 1,0 0-1,1 1 0,-7-5 0,-4-4-602,-1 1 1,0 1-1,-1 0 1,-19-9-1,9 11-228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1.136"/>
    </inkml:context>
    <inkml:brush xml:id="br0">
      <inkml:brushProperty name="width" value="0.05" units="cm"/>
      <inkml:brushProperty name="height" value="0.05" units="cm"/>
    </inkml:brush>
  </inkml:definitions>
  <inkml:trace contextRef="#ctx0" brushRef="#br0">8 92 15907,'-1'1'824,"1"-1"-732,0 0 0,0 0-1,0 0 1,0 0-1,0 0 1,0 0-1,-1 1 1,1-1 0,0 0-1,0 0 1,0 0-1,0 0 1,0 0-1,-1 0 1,1 0 0,0 0-1,0 0 1,-2-2 1556,2 2-1557,0 0 1,0 0 0,0 0-1,0 0 1,0 0-1,0-1 1,-2 24 1805,2 31-887,1-29-699,5 63 429,-4-79-670,0 0-1,0 0 0,0 0 0,1 0 0,1 0 0,-1 0 0,6 8 0,-8-16-60,-1 0 1,1 0-1,0 0 0,0 0 0,0 0 1,0 0-1,0 0 0,0 0 0,0 0 0,0 0 1,0-1-1,0 1 0,0 0 0,0-1 1,0 1-1,1-1 0,-1 1 0,0-1 1,1 1-1,-1-1 0,2 0 0,-1 0-14,1 0 0,-1 0 0,0-1 0,1 1 0,-1-1 0,0 1 0,1-1 0,-1 0-1,0 0 1,0 0 0,2-2 0,4-2-111,-1 0-1,1-1 1,-2 0 0,1 0-1,6-7 1,16-23-879,-2-1 0,-1-1 0,-2-1 0,-2-1-1,18-44 1,-32 68 785,-6 13 220,0 1 0,-1-1 0,1 0 0,-1 0 0,0-1 0,1 1 0,-2 0 0,1 0 0,1-6 0,-10 22 868,1 0 0,-10 26 1,-20 70 458,5 2 1,-22 140 0,41-184-3681,13-79 1812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1.638"/>
    </inkml:context>
    <inkml:brush xml:id="br0">
      <inkml:brushProperty name="width" value="0.05" units="cm"/>
      <inkml:brushProperty name="height" value="0.05" units="cm"/>
    </inkml:brush>
  </inkml:definitions>
  <inkml:trace contextRef="#ctx0" brushRef="#br0">9 250 17004,'-3'11'762,"-2"7"201,6-13-401,6-9 162,24-27-84,-1-2-1,47-66 1,11-14-555,-88 113-84,0 0-1,0 0 1,0 0-1,0-1 1,0 1-1,1 0 1,-1 0-1,0 0 1,0 0-1,0-1 1,0 1-1,0 0 1,0 0-1,1 0 1,-1 0-1,0 0 0,0-1 1,0 1-1,0 0 1,1 0-1,-1 0 1,0 0-1,0 0 1,0 0-1,0 0 1,1 0-1,-1 0 1,0 0-1,0 0 1,0 0-1,1 0 1,-1 0-1,0 0 1,0 0-1,1 0 1,-1 0-1,0 0 0,0 0 1,0 0-1,1 0 1,-1 0-1,0 0 1,0 0-1,0 0 1,0 0-1,1 0 1,-1 1-1,0-1 1,0 0-1,0 0 1,0 0-1,1 1 1,0 15 50,-7 31 60,5-41-95,-10 54 125,6-35-265,1 0 0,1 1 0,-1 27-1,7-40-1372,4-14 752,7-16 215,2-10-137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2.083"/>
    </inkml:context>
    <inkml:brush xml:id="br0">
      <inkml:brushProperty name="width" value="0.05" units="cm"/>
      <inkml:brushProperty name="height" value="0.05" units="cm"/>
    </inkml:brush>
  </inkml:definitions>
  <inkml:trace contextRef="#ctx0" brushRef="#br0">1 45 18044,'1'3'1816,"5"4"-1224,2-2-208,13-5 1113,6-5-561,11 1-464,4 0-144,10-1-224,-1-2-144,1-6-288,-3 0-248,-14 6-448,-4 6-161,-14 4 425,-6 4 272,-12 4-232,-11 4-168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2.500"/>
    </inkml:context>
    <inkml:brush xml:id="br0">
      <inkml:brushProperty name="width" value="0.05" units="cm"/>
      <inkml:brushProperty name="height" value="0.05" units="cm"/>
    </inkml:brush>
  </inkml:definitions>
  <inkml:trace contextRef="#ctx0" brushRef="#br0">23 2 15491,'-18'7'1529,"13"3"-825,11-1-208,11-5 720,5 2-136,11-2-191,3-1-121,7 0-176,-2-2-272,-2-7-800,0 3 568,-5-7-152,-5-20-88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7.912"/>
    </inkml:context>
    <inkml:brush xml:id="br0">
      <inkml:brushProperty name="width" value="0.05" units="cm"/>
      <inkml:brushProperty name="height" value="0.05" units="cm"/>
    </inkml:brush>
  </inkml:definitions>
  <inkml:trace contextRef="#ctx0" brushRef="#br0">22 108 12867,'13'-9'1591,"0"-1"0,16-15 0,19-15 135,-43 37-1658,-1 0-1,1 0 0,0 1 0,0-1 0,0 1 0,0 1 0,0-1 0,0 1 0,6-1 1,-10 1-58,0 1 1,-1 0 0,1 0 0,0-1 0,0 1-1,-1 0 1,1 0 0,0 0 0,0 0 0,-1 0-1,1 0 1,0 0 0,0 0 0,-1 1 0,1-1-1,0 0 1,0 0 0,-1 1 0,1-1 0,0 0-1,-1 1 1,1-1 0,0 0 0,-1 1 0,1-1-1,0 1 1,-1-1 0,1 1 0,-1 0 0,1-1-1,-1 1 1,0-1 0,1 1 0,-1 0-1,1 0 1,-1-1 0,0 1 0,0 0 0,1-1-1,-1 1 1,0 0 0,0 0 0,0-1 0,0 1-1,0 0 1,0 0 0,0 0 0,0-1 0,0 1-1,0 0 1,-1 0 0,1-1 0,-1 2 0,-1 5 95,0 1 1,-1-1-1,-1 0 0,-4 8 1,6-11-25,-13 24 275,8-13-57,-2 0 0,-14 20-1,19-30-195,-22 32 418,24-35-477,1 0 1,0 1 0,-1 0 0,1-1 0,0 1 0,0 0 0,1-1 0,-1 1 0,0 0-1,1 0 1,0 0 0,-1 3 0,2-5-37,-1 0-1,1 0 0,0 0 1,-1 0-1,1 0 1,0 0-1,-1 0 1,1-1-1,0 1 1,0 0-1,0-1 1,-1 1-1,1-1 0,0 1 1,0-1-1,0 1 1,0-1-1,0 1 1,0-1-1,0 0 1,0 0-1,0 1 1,1-1-1,-1 0 1,0 0-1,0 0 0,0 0 1,1 0-1,15 3 20,-9-1-23,-1 1 0,0 0 0,-1 0 0,1 1 0,-1-1 0,1 1 0,-1 1 0,0-1 0,-1 1 0,1 0 0,-1 1 0,0-1 0,0 1 0,0 0 0,-1 0 0,0 1 0,0-1 0,-1 1 0,0 0 0,4 13-1,-5-13 20,0 1 0,-1-1 0,0 1 0,0-1 0,0 0 0,-1 1 0,-1-1-1,1 1 1,-1-1 0,0 1 0,-1-1 0,0 0 0,0 1 0,0-1-1,-1 0 1,0-1 0,-1 1 0,1 0 0,-1-1 0,-6 7 0,1-2 121,-1 0 1,0 0 0,0-2 0,-1 1 0,-1-1 0,1-1 0,-1 0 0,-1 0 0,-20 8 0,-4-3 183,34-12-329,1-1-1,0 1 1,0-1 0,0 1 0,-1-1 0,1 0-1,0 0 1,0 0 0,0 0 0,-1-1-1,1 1 1,0-1 0,0 1 0,0-1 0,-3-1-1,4 1-43,0 0-1,0-1 0,0 1 1,0 0-1,0-1 0,1 1 1,-1 0-1,1-1 0,-1 1 1,1-1-1,0 1 1,-1-1-1,1 1 0,0-1 1,0 0-1,0 1 0,0-1 1,0 1-1,0-1 0,1 1 1,-1-3-1,10-33-41,-3 23-201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8.962"/>
    </inkml:context>
    <inkml:brush xml:id="br0">
      <inkml:brushProperty name="width" value="0.05" units="cm"/>
      <inkml:brushProperty name="height" value="0.05" units="cm"/>
    </inkml:brush>
  </inkml:definitions>
  <inkml:trace contextRef="#ctx0" brushRef="#br0">70 11 14419,'7'-10'3434,"-10"29"-759,0-3-2368,-31 167 1904,2-11-849,31-169-1340,0 6 62,0-1-1,0 1 1,1-1 0,1 12-1,-1-19-75,0 1-1,0-1 1,0 0 0,0 1 0,1-1-1,-1 0 1,0 0 0,1 1-1,-1-1 1,1 0 0,-1 0 0,1 0-1,0 1 1,0-1 0,-1 0-1,1 0 1,0 0 0,0 0 0,0 0-1,0-1 1,0 1 0,0 0-1,0 0 1,0-1 0,1 1 0,-1 0-1,0-1 1,0 1 0,1-1-1,-1 0 1,0 1 0,1-1 0,-1 0-1,0 0 1,0 0 0,2 0-1,5-1-61,0 0-1,0 0 0,-1-1 0,1 0 1,0-1-1,-1 0 0,0 0 1,0 0-1,0-1 0,7-5 0,-10 6-74,1 0 0,-1 0-1,0-1 1,0 0-1,0 1 1,0-2 0,0 1-1,-1 0 1,0-1-1,0 0 1,0 1-1,-1-1 1,1 0 0,-1-1-1,2-6 1,0-17-391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2.895"/>
    </inkml:context>
    <inkml:brush xml:id="br0">
      <inkml:brushProperty name="width" value="0.05" units="cm"/>
      <inkml:brushProperty name="height" value="0.05" units="cm"/>
    </inkml:brush>
  </inkml:definitions>
  <inkml:trace contextRef="#ctx0" brushRef="#br0">0 56 11018,'51'11'897,"18"-5"-610,0-4 0,85-7 0,-4 1 375,703 16 822,593 11-1103,-1234-18-233,627 29 323,240 5-372,291-50-83,0-21 10,-1317 31-23,1005-51 40,350-27-15,-1255 76-9,519 10 1978,-651-6-1968,38 5-138,-55-6 99,0 1-1,0 0 0,0 0 0,0 0 0,-1 1 1,1-1-1,0 1 0,-1 0 0,1 0 0,-1 0 1,4 4-1,2 8-105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9.363"/>
    </inkml:context>
    <inkml:brush xml:id="br0">
      <inkml:brushProperty name="width" value="0.05" units="cm"/>
      <inkml:brushProperty name="height" value="0.05" units="cm"/>
    </inkml:brush>
  </inkml:definitions>
  <inkml:trace contextRef="#ctx0" brushRef="#br0">33 0 15443,'-3'24'1945,"-1"1"-1209,-3 2-256,1 5 936,0 3-568,2 0-55,1-4-217,3 2-296,0-8-712,0-2-408,1-11 712,2-3-169,-1-9-119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2:59.985"/>
    </inkml:context>
    <inkml:brush xml:id="br0">
      <inkml:brushProperty name="width" value="0.05" units="cm"/>
      <inkml:brushProperty name="height" value="0.05" units="cm"/>
    </inkml:brush>
  </inkml:definitions>
  <inkml:trace contextRef="#ctx0" brushRef="#br0">110 0 15123,'-9'18'2309,"-18"31"0,-4 6-776,28-49-1433,0 0-1,1 0 1,-1 1 0,1 0 0,1-1 0,-1 1-1,1 0 1,0 0 0,1 0 0,0 12-1,0-18-97,0 0 0,0 0 0,1 0 0,-1 0 0,1 0-1,-1-1 1,1 1 0,-1 0 0,1 0 0,-1 0 0,1 0-1,0-1 1,-1 1 0,1 0 0,0-1 0,0 1-1,0-1 1,-1 1 0,1-1 0,0 1 0,0-1 0,0 1-1,0-1 1,0 0 0,0 1 0,0-1 0,0 0 0,0 0-1,0 0 1,0 0 0,0 0 0,0 0 0,0 0 0,0 0-1,0 0 1,0 0 0,0-1 0,0 1 0,2-1-1,6-2-43,0 0 0,0 0 0,11-6 0,-13 6 25,17-10-84,-16 8 62,-1 1 1,0 0-1,1 0 1,0 1-1,12-4 1,-19 7 35,1 0 1,-1-1-1,1 1 1,-1 0-1,1 0 1,-1 0-1,1 0 1,-1 0-1,1 1 1,-1-1 0,0 0-1,1 1 1,-1-1-1,1 1 1,-1-1-1,0 1 1,0 0-1,1 0 1,-1-1-1,0 1 1,0 0-1,0 0 1,0 0-1,0 0 1,0 0-1,0 0 1,0 1-1,0-1 1,0 0-1,-1 0 1,1 1 0,0-1-1,-1 0 1,1 1-1,-1-1 1,0 1-1,1 1 1,1 6 56,-1 0 0,0 0 1,-1 0-1,1 0 0,-2 0 1,1 0-1,-1 0 1,-4 14-1,0-1 199,-2 0 0,-10 24 0,7-23 267,-21 31 0,13-24-48,13-22-296,0 0-1,0-1 1,0 0-1,-12 12 1,15-17-152,0 0 0,-1 0 0,1-1 0,0 1 0,-1 0 0,1-1-1,-1 1 1,1-1 0,-1 0 0,0 0 0,1 0 0,-1 0 0,0 0 0,0-1 0,0 1 0,0-1 0,1 0 0,-5 0 0,4-1-143,1 0 0,0 0 1,0 0-1,1 0 0,-1 0 1,0 0-1,0-1 0,1 1 1,-1-1-1,0 1 0,1-1 1,0 0-1,-1 0 1,1 1-1,0-1 0,0 0 1,0 0-1,0 0 0,0 0 1,-1-4-1,-13-47-1271,14 49 1349,-5-30-805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00.402"/>
    </inkml:context>
    <inkml:brush xml:id="br0">
      <inkml:brushProperty name="width" value="0.05" units="cm"/>
      <inkml:brushProperty name="height" value="0.05" units="cm"/>
    </inkml:brush>
  </inkml:definitions>
  <inkml:trace contextRef="#ctx0" brushRef="#br0">0 65 16604,'13'-4'1744,"1"1"-1240,3-3-168,6 0 664,6-1-416,0-1-71,1 0-609,-2 1-273,-3 2 337,-1-1-88,-7 2-152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5.586"/>
    </inkml:context>
    <inkml:brush xml:id="br0">
      <inkml:brushProperty name="width" value="0.05" units="cm"/>
      <inkml:brushProperty name="height" value="0.05" units="cm"/>
    </inkml:brush>
  </inkml:definitions>
  <inkml:trace contextRef="#ctx0" brushRef="#br0">9 0 17228,'-1'0'44,"1"0"0,0 0 0,-1 0 0,1 0 0,0 0 1,-1 0-1,1 1 0,0-1 0,-1 0 0,1 0 0,0 0 1,-1 0-1,1 1 0,0-1 0,0 0 0,-1 0 0,1 1 0,0-1 1,0 0-1,-1 0 0,1 1 0,0-1 0,0 0 0,0 1 1,-1-1-1,1 0 0,0 1 0,0-1 0,0 0 0,0 1 0,0-1 1,0 0-1,0 1 0,0-1 0,0 0 0,0 1 0,0-1 0,0 0 1,0 1-1,0-1 0,0 0 0,0 1 0,0-1 0,1 0 1,-1 1-1,0-1 0,0 0 0,0 1 0,0-1 0,1 0 0,-1 1 1,0-1-1,0 0 0,1 0 0,-1 1 0,14 19 847,4 0-492,0 0 0,2-1 0,0-2-1,24 18 1,-35-29-327,1-1-1,-1 1 1,1-2 0,0 1-1,18 4 1,-23-8-74,1 1 0,0-2 1,-1 1-1,1 0 0,0-1 0,0 0 1,-1-1-1,1 1 0,0-1 1,-1 0-1,10-3 0,-8 1-80,-1 0 0,1-1 0,-1 1-1,0-1 1,0-1 0,0 1 0,-1-1-1,1 0 1,8-10 0,-4 2 87,-1 0 0,0 0 0,10-20 1,-2-4-290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5.987"/>
    </inkml:context>
    <inkml:brush xml:id="br0">
      <inkml:brushProperty name="width" value="0.05" units="cm"/>
      <inkml:brushProperty name="height" value="0.05" units="cm"/>
    </inkml:brush>
  </inkml:definitions>
  <inkml:trace contextRef="#ctx0" brushRef="#br0">218 0 16035,'-12'17'821,"0"0"-1,2 1 1,0 0-1,0 1 1,2 0-1,-10 34 0,-22 127 586,25-98-894,9-48-424,5-23-209,-1 0 0,0 0 0,-1 0 0,0 0 0,0-1 1,-1 1-1,-6 10 0,9-19 91,0-1 1,-1 0-1,1 0 1,0 1-1,0-1 1,-1 0-1,1 0 1,-1 0-1,1-1 1,-1 1-1,1 0 1,-1 0-1,1-1 1,-1 1-1,0-1 1,1 1-1,-1-1 1,0 0-1,1 0 1,-1 0-1,0 0 1,-2 0-1,-8-2-327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6.405"/>
    </inkml:context>
    <inkml:brush xml:id="br0">
      <inkml:brushProperty name="width" value="0.05" units="cm"/>
      <inkml:brushProperty name="height" value="0.05" units="cm"/>
    </inkml:brush>
  </inkml:definitions>
  <inkml:trace contextRef="#ctx0" brushRef="#br0">5 287 14043,'-5'6'1037,"6"-4"-40,12-10 283,4-15-604,-1 0 0,0-1 0,15-33-1,-13 23-365,4-11-28,-16 30-172,2 0 0,0 0 0,12-17 1,-19 32-107,-1 0 1,0 0 0,0 0 0,0-1 0,0 1 0,0 0 0,0 0 0,0 0 0,1-1 0,-1 1 0,0 0 0,0 0 0,0 0 0,0 0 0,1 0 0,-1-1 0,0 1 0,0 0 0,0 0 0,1 0 0,-1 0 0,0 0 0,0 0 0,0 0 0,1 0 0,-1 0 0,0 0 0,0 0 0,1 0 0,-1 0 0,0 0 0,0 0 0,0 0 0,1 0 0,-1 0 0,3 9 111,-3 13 13,0-22-120,-6 57 205,2-35-209,2 1-1,0 0 1,2 0 0,3 32-1,-3-54-36,0 0 0,0 0 0,1 0 0,-1 0 0,0 0 0,1 0 0,-1 0 0,0 0 0,1 0-1,-1 0 1,1 0 0,0 0 0,-1-1 0,1 1 0,0 0 0,1 1 0,4-3-155,1-12 76,0-18-109</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6.997"/>
    </inkml:context>
    <inkml:brush xml:id="br0">
      <inkml:brushProperty name="width" value="0.05" units="cm"/>
      <inkml:brushProperty name="height" value="0.05" units="cm"/>
    </inkml:brush>
  </inkml:definitions>
  <inkml:trace contextRef="#ctx0" brushRef="#br0">22 343 13875,'-1'0'147,"-1"1"0,1 0 0,0-1 0,0 1 0,-1 0-1,1 0 1,0 0 0,0 0 0,0 0 0,0 0 0,0 0 0,0 0 0,0 0 0,0 0 0,1 1 0,-1-1-1,0 0 1,1 0 0,-1 1 0,1-1 0,-1 1 0,1-1 0,-1 3 0,1-3-74,1 0 0,-1 0 0,1 0 0,-1 0 1,0 0-1,1-1 0,-1 1 0,1 0 0,0 0 0,-1-1 0,1 1 0,0 0 1,-1-1-1,1 1 0,0 0 0,0-1 0,-1 1 0,1-1 0,0 1 0,0-1 1,0 0-1,0 1 0,0-1 0,0 0 0,0 0 0,0 1 0,0-1 1,0 0-1,0 0 0,0 0 0,0 0 0,-1 0 0,1-1 0,0 1 0,2 0 1,-1-1-1,0 1 1,0 0 0,0 0 0,0-1 0,-1 1-1,1-1 1,0 0 0,0 1 0,0-1-1,-1 0 1,1 0 0,0 0 0,-1 0 0,1 0-1,-1-1 1,1 1 0,-1 0 0,0-1-1,1 1 1,-1-1 0,0 1 0,0-1 0,0 0-1,0 1 1,0-1 0,-1 0 0,1 0-1,0 1 1,-1-1 0,0 0 0,1 0 0,-1 0-1,0-3 1,2 1-45,0 1 0,0 0 0,0 0 0,0-1-1,0 1 1,1 1 0,-1-1 0,1 0 0,5-3 0,5-8-3,39-53 133,63-107 0,-112 168-154,23-37 73,-26 43-76,0 0-1,0 0 1,0-1-1,0 1 1,0 0-1,0 0 1,0 0 0,0 0-1,0-1 1,0 1-1,0 0 1,1 0-1,-1 0 1,0 0-1,0 0 1,0 0-1,0-1 1,0 1-1,0 0 1,1 0-1,-1 0 1,0 0-1,0 0 1,0 0 0,0 0-1,1 0 1,-1 0-1,0 0 1,0 0-1,0 0 1,0 0-1,1 0 1,-1 0-1,0 0 1,0 0-1,0 0 1,0 0-1,1 0 1,-1 0-1,0 0 1,2 8 20,-2 13-8,0-20-10,-1 11 10,1 0 1,1 0-1,0 0 1,1 0-1,0-1 1,0 1-1,1-1 1,1 1-1,9 20 1,-9-24-51,1 0 0,-1-1 0,1 1 0,1-1-1,-1 0 1,1-1 0,1 1 0,-1-1 0,1 0 0,0-1 0,0 0 0,1 0 0,-1 0 0,9 3 0,-14-7 25,0 0-1,1 0 1,-1 0 0,0-1-1,0 1 1,0-1 0,0 1-1,1-1 1,-1 0 0,0 1-1,0-1 1,1 0 0,-1-1-1,0 1 1,0 0 0,1-1 0,-1 1-1,0-1 1,0 0 0,0 1-1,0-1 1,0 0 0,0 0-1,0-1 1,0 1 0,0 0-1,-1-1 1,1 1 0,0-1-1,-1 1 1,1-1 0,1-2-1,22-25-134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8.345"/>
    </inkml:context>
    <inkml:brush xml:id="br0">
      <inkml:brushProperty name="width" value="0.05" units="cm"/>
      <inkml:brushProperty name="height" value="0.05" units="cm"/>
    </inkml:brush>
  </inkml:definitions>
  <inkml:trace contextRef="#ctx0" brushRef="#br0">0 6 16444,'0'-1'2408,"12"4"-1912,0-1 856,10 3-447,2-2-137,8-3-160,5 0-56,3 0-200,3-2-184,-1-2-400,-4 0-240,-10-1-552,-7 2 880,-24 3-496,-14 5 103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18.718"/>
    </inkml:context>
    <inkml:brush xml:id="br0">
      <inkml:brushProperty name="width" value="0.05" units="cm"/>
      <inkml:brushProperty name="height" value="0.05" units="cm"/>
    </inkml:brush>
  </inkml:definitions>
  <inkml:trace contextRef="#ctx0" brushRef="#br0">0 0 14147,'2'13'1896,"5"-1"-1031,10-2-313,2-3 1640,7-1-1280,4-3-223,7-6-809,0-6 368,-7-4-128,3 0-136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6.705"/>
    </inkml:context>
    <inkml:brush xml:id="br0">
      <inkml:brushProperty name="width" value="0.05" units="cm"/>
      <inkml:brushProperty name="height" value="0.05" units="cm"/>
    </inkml:brush>
  </inkml:definitions>
  <inkml:trace contextRef="#ctx0" brushRef="#br0">212 11 13331,'0'0'44,"0"0"1,0 0-1,0-1 1,1 1-1,-1 0 0,0 0 1,0-1-1,0 1 1,0 0-1,0 0 1,0-1-1,0 1 1,1 0-1,-1-1 0,0 1 1,0 0-1,0-1 1,0 1-1,0 0 1,0 0-1,-1-1 0,1 1 1,0 0-1,0-1 1,0 1-1,0 0 1,0 0-1,0-1 0,0 1 1,-1 0-1,1 0 1,0-1-1,0 1 1,0 0-1,0 0 1,-1-1-1,-12 1 637,-15 8 232,17-4-667,0 1 0,0 1 0,0 0-1,1 0 1,0 1 0,0 1 0,1-1 0,0 1 0,0 1 0,-10 13-1,13-14-150,1-1-1,-1 1 0,2 0 0,-1 1 0,1-1 0,0 1 0,1 0 0,0 0 1,1 0-1,-1 0 0,2 1 0,-1-1 0,1 18 0,1-25-68,-1 0-1,1 0 1,1 1-1,-1-1 1,0 0-1,0 0 1,1 0-1,-1 1 1,1-1 0,0 0-1,0 0 1,0 0-1,0 0 1,0 0-1,0 0 1,0 0-1,1-1 1,-1 1-1,1 0 1,-1-1 0,1 1-1,-1-1 1,1 1-1,0-1 1,0 0-1,0 0 1,0 0-1,0 0 1,0 0 0,0 0-1,0 0 1,0-1-1,1 1 1,-1-1-1,0 0 1,0 1-1,0-1 1,5 0-1,3-1 63,-1 0 0,1-1 0,0 0 0,0 0 0,-1-1-1,1-1 1,14-6 0,-4 1 59,-1-1 1,0-1-1,-1-1 0,0-1 1,0 0-1,-1-1 0,-1-1 0,18-21 1,-33 35-133,0 0 1,1-1-1,-1 1 0,0-1 1,0 1-1,-1-1 1,1 1-1,0-1 0,0 1 1,-1-1-1,1 0 1,-1 0-1,1 1 0,-1-1 1,0 0-1,0 0 1,0 1-1,0-1 0,0 0 1,0 0-1,0 1 1,-1-1-1,1 0 1,0 0-1,-1 1 0,0-1 1,-1-2-1,0 1 6,0 1 0,0 0 0,0 0-1,0 0 1,-1 0 0,1 0 0,-1 1 0,1-1-1,-1 1 1,0-1 0,0 1 0,1 0-1,-1 0 1,0 0 0,-5 0 0,-5-1-152,0 0 0,-19 1 0,20 1-305,0 0 0,1-1-1,-19-4 1,23 2 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4.967"/>
    </inkml:context>
    <inkml:brush xml:id="br0">
      <inkml:brushProperty name="width" value="0.05" units="cm"/>
      <inkml:brushProperty name="height" value="0.05" units="cm"/>
    </inkml:brush>
  </inkml:definitions>
  <inkml:trace contextRef="#ctx0" brushRef="#br0">4 39 15155,'-3'-1'1917,"5"0"-648,14-4-115,29-5-453,8 1-288,1 2 0,89 1-1,108 19-1418,-237-12 678,-7 0 189,0 0 1,1-1-1,-1 0 0,0 0 1,0-1-1,13-2 0,-13 0-282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7.152"/>
    </inkml:context>
    <inkml:brush xml:id="br0">
      <inkml:brushProperty name="width" value="0.05" units="cm"/>
      <inkml:brushProperty name="height" value="0.05" units="cm"/>
    </inkml:brush>
  </inkml:definitions>
  <inkml:trace contextRef="#ctx0" brushRef="#br0">20 0 12459,'5'3'1368,"-2"6"-648,-3 4-136,-2 9 689,1 9-97,-4 10-56,0 4-80,-1 8-272,2-5-87,1 1-209,1-5-144,2-9-120,0-9-200,8-16-488,-3-9-128,4-18 511,0-10-151,-1-18-56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7.735"/>
    </inkml:context>
    <inkml:brush xml:id="br0">
      <inkml:brushProperty name="width" value="0.05" units="cm"/>
      <inkml:brushProperty name="height" value="0.05" units="cm"/>
    </inkml:brush>
  </inkml:definitions>
  <inkml:trace contextRef="#ctx0" brushRef="#br0">0 86 14163,'3'-6'333,"0"1"-1,0-1 1,0 1-1,1 0 1,-1 0 0,1 1-1,0-1 1,1 1-1,-1 0 1,1 0 0,0 0-1,0 0 1,0 1-1,0 0 1,1 0-1,-1 0 1,1 1 0,0 0-1,0 0 1,0 0-1,0 1 1,0 0 0,9-1-1,-11 2-270,1-1-1,0 1 1,-1 0-1,1 1 1,0-1-1,0 1 1,-1 0-1,1 0 1,-1 0-1,1 0 1,-1 1-1,1 0 1,-1 0-1,0 0 1,0 1-1,0-1 1,0 1-1,0 0 1,-1 0-1,1 0 1,-1 1-1,0-1 1,0 1-1,0 0 1,0 0-1,-1 0 1,0 0-1,0 0 1,0 0-1,3 9 1,-4-6-50,1 0 1,-2 0 0,1 0-1,-1 0 1,0 0-1,0 0 1,-1 0 0,0 0-1,0-1 1,-1 1 0,0 0-1,0-1 1,0 1-1,-1-1 1,0 1 0,-1-1-1,1 0 1,-1 0-1,0-1 1,0 1 0,-1-1-1,0 0 1,-7 6 0,19-14-6,-1-1 1,1 1-1,0 1 1,0-1 0,0 1-1,1 0 1,-1 1-1,0-1 1,1 2 0,-1-1-1,1 1 1,-1 0-1,0 0 1,1 1 0,-1 0-1,1 1 1,-1-1-1,0 1 1,7 3 0,-12-4-14,0 0 0,0 1 1,-1-1-1,1 0 1,0 0-1,-1 1 1,1-1-1,-1 1 0,0 0 1,0-1-1,1 1 1,-1 0-1,0 0 1,0 0-1,0 0 0,-1 0 1,1-1-1,0 2 1,-1-1-1,1 0 1,-1 0-1,0 0 0,0 0 1,0 0-1,0 0 1,0 0-1,0 0 1,0 0-1,-1 0 0,1 0 1,-1 0-1,-1 3 1,0 1 12,0-1 0,-1 1 1,1-1-1,-2 0 1,1 0-1,0 0 0,-1 0 1,0-1-1,0 1 1,-5 3-1,-2 1 128,0-1 0,-1 0 0,-1-1 0,1 0 0,-18 6 0,21-9-40,1-2 0,0 1 0,-1-1 0,1 0 0,-1-1 0,1 0-1,-1 0 1,0-1 0,-15-1 0,22 0-199,1 1-1,0 0 1,-1-1 0,1 1 0,-1-1-1,1 0 1,0 1 0,-1-1-1,1 0 1,0 0 0,0 0 0,0 0-1,0 0 1,0 0 0,0 0 0,0 0-1,0 0 1,0 0 0,0-1 0,0 1-1,1 0 1,-1-1 0,0 1-1,1 0 1,0-1 0,-1 1 0,1-1-1,0 1 1,-1-1 0,1 1 0,0-1-1,0 1 1,0-1 0,0 1-1,1 0 1,-1-1 0,0 1 0,1-1-1,-1 1 1,1-1 0,-1 1 0,2-2-1,2-7-802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8.976"/>
    </inkml:context>
    <inkml:brush xml:id="br0">
      <inkml:brushProperty name="width" value="0.05" units="cm"/>
      <inkml:brushProperty name="height" value="0.05" units="cm"/>
    </inkml:brush>
  </inkml:definitions>
  <inkml:trace contextRef="#ctx0" brushRef="#br0">16 1 15595,'-1'1'211,"-1"1"0,1-1 1,0 1-1,-1 0 0,1 0 0,0-1 0,0 1 0,0 0 0,0 0 0,0 0 0,1 0 0,-1 0 0,1 0 0,-1 0 1,1 0-1,0 1 0,0-1 0,0 0 0,0 0 0,0 2 0,1 0 0,0 0 0,0 0 0,0 0 0,1 0 0,-1-1 0,1 1 0,0-1 1,0 1-1,1-1 0,2 4 0,2 1 22,0-1 0,1 1 0,0-1 0,0-1 0,0 0 0,1 0 0,14 7 1,-15-9-242,0-1 0,1 1 0,-1-2 0,1 1 0,-1-1 0,1-1 0,0 0 0,18 1 0,-23-3-117,-1 1 0,1-1 0,0 1-1,0-1 1,0 0 0,0-1 0,0 1-1,-1-1 1,1 1 0,-1-1 0,1 0 0,-1 0-1,0-1 1,0 1 0,0-1 0,0 0 0,0 1-1,0-1 1,-1 0 0,1-1 0,-1 1-1,3-5 1,6-18-494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9.394"/>
    </inkml:context>
    <inkml:brush xml:id="br0">
      <inkml:brushProperty name="width" value="0.05" units="cm"/>
      <inkml:brushProperty name="height" value="0.05" units="cm"/>
    </inkml:brush>
  </inkml:definitions>
  <inkml:trace contextRef="#ctx0" brushRef="#br0">129 1 15507,'-7'26'1673,"-3"4"-865,-4 0-216,-1 9 752,0 2-248,0 11-239,2 1-49,2 3-360,0 2-88,3 0-288,3-2-200,3-8-432,1-2-368,-1-18 784,4-10-208,1-21-65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29.825"/>
    </inkml:context>
    <inkml:brush xml:id="br0">
      <inkml:brushProperty name="width" value="0.05" units="cm"/>
      <inkml:brushProperty name="height" value="0.05" units="cm"/>
    </inkml:brush>
  </inkml:definitions>
  <inkml:trace contextRef="#ctx0" brushRef="#br0">28 5 14507,'10'-4'1385,"-7"5"-232,-9 13 507,-2 3-826,1 6-212,1 0 0,-4 38 1,8-53-558,1 1 1,1-1-1,0 1 1,0 0-1,1-1 1,0 1-1,0-1 1,1 1-1,0-1 1,5 13-1,-6-19-40,0 0 1,1 1-1,-1-1 0,0 0 0,1 0 1,0 0-1,-1 0 0,1 0 1,0 0-1,0-1 0,0 1 0,0-1 1,0 1-1,0-1 0,1 0 0,-1 1 1,0-1-1,1 0 0,-1-1 1,1 1-1,-1 0 0,1-1 0,-1 1 1,1-1-1,-1 0 0,1 0 0,-1 0 1,1 0-1,-1 0 0,1-1 1,0 1-1,-1-1 0,1 0 0,-1 1 1,0-1-1,1 0 0,3-2 0,3-2 41,-1 0-1,1 0 0,-1-1 1,0 0-1,0-1 0,-1 1 1,1-1-1,8-12 0,-8 8 18,0 0 0,-1 0-1,10-21 1,-16 28-74,1 0 1,0 0-1,-1 0 1,0 0-1,0 0 1,0-1-1,-1 1 0,1 0 1,-1 0-1,0-1 1,0 1-1,-1 0 1,1 0-1,-1-1 0,-1-4 1,1 7-9,0 0 0,0 0 0,0 1 0,0-1-1,0 1 1,0-1 0,-1 1 0,1-1 0,-1 1 0,1 0 0,-1-1 0,1 1 0,-1 0 0,0 0 0,1 0 0,-1 0 0,0 1 0,0-1 0,0 0-1,0 1 1,0-1 0,0 1 0,0 0 0,0 0 0,0 0 0,0 0 0,0 0 0,1 0 0,-1 0 0,0 0 0,-4 2 0,-2 0-106,1-1 0,0 2 0,-1-1-1,1 1 1,0 0 0,-12 8 0,7-2 255,-14 7 136,31-18-351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1.328"/>
    </inkml:context>
    <inkml:brush xml:id="br0">
      <inkml:brushProperty name="width" value="0.05" units="cm"/>
      <inkml:brushProperty name="height" value="0.05" units="cm"/>
    </inkml:brush>
  </inkml:definitions>
  <inkml:trace contextRef="#ctx0" brushRef="#br0">26 14 17436,'0'-14'1624,"-2"18"-1152,-3 9-144,-1 7 784,0 6-423,3 10-289,0 0-104,2 1-160,1 5-32,4-11-64,2-2-40,1-12-152,0-3-176,1-9-520,-6-4 720,-2-7-49,-1 1-151,-3-4-40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1.750"/>
    </inkml:context>
    <inkml:brush xml:id="br0">
      <inkml:brushProperty name="width" value="0.05" units="cm"/>
      <inkml:brushProperty name="height" value="0.05" units="cm"/>
    </inkml:brush>
  </inkml:definitions>
  <inkml:trace contextRef="#ctx0" brushRef="#br0">0 64 14123,'2'-3'1744,"8"3"-1047,6-3-289,5 0 1720,11-1-1592,3-3-88,11 0-536,0-5-184,-4 8 296,-5-6-120,-10 0-120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2.448"/>
    </inkml:context>
    <inkml:brush xml:id="br0">
      <inkml:brushProperty name="width" value="0.05" units="cm"/>
      <inkml:brushProperty name="height" value="0.05" units="cm"/>
    </inkml:brush>
  </inkml:definitions>
  <inkml:trace contextRef="#ctx0" brushRef="#br0">198 6 14539,'-2'-1'111,"1"0"0,0 1 0,0-1 0,0 0 0,-1 1 0,1 0 0,0-1 0,-1 1 0,1 0 0,0-1 0,-1 1 0,1 0 0,0 0 0,-1 0 0,1 0-1,0 0 1,-1 1 0,1-1 0,0 0 0,-1 1 0,1-1 0,0 1 0,-1-1 0,-1 2 0,-30 19 923,20-11-818,1 1 0,1 1 0,0 0 0,0 1 0,1 0 0,-10 19 0,14-22-113,0 1 0,1 1 0,0-1-1,1 1 1,0 0 0,1-1 0,0 2 0,1-1-1,0 12 1,1-21-65,1 0 0,0 0-1,0 0 1,0 0 0,0-1 0,0 1-1,1 0 1,0 0 0,-1-1 0,1 1-1,0 0 1,0 0 0,0-1-1,1 1 1,-1-1 0,0 0 0,1 1-1,0-1 1,-1 0 0,1 0 0,0 0-1,0 0 1,1 0 0,-1 0 0,0 0-1,0-1 1,1 1 0,-1-1 0,1 0-1,0 0 1,-1 0 0,1 0 0,0 0-1,-1 0 1,1-1 0,0 0 0,0 1-1,0-1 1,4 0 0,6-1 70,-1 0 0,1-1 0,-1 0 0,1 0 0,-1-2 0,0 1 0,0-2-1,-1 0 1,13-6 0,-10 3 14,0 0-1,0-1 1,0-1-1,-2 0 1,1-1-1,16-18 1,-26 26-101,-1 0 0,1 0 0,-1 0 0,0-1 0,-1 1 0,1-1 0,0 1 0,-1-1 0,0 1 0,0-1 0,0 0 0,0 0 0,0-7 0,-1 9-14,0 0 0,0-1 1,-1 1-1,1-1 0,-1 1 1,1 0-1,-1 0 0,0-1 1,0 1-1,0 0 0,0 0 1,0 0-1,0 0 0,-1 0 1,1 0-1,-1 0 0,1 0 1,-1 1-1,0-1 0,0 0 1,0 1-1,-4-3 0,2 1-23,-1 1 0,0 0 0,-1 0-1,1 0 1,0 0 0,-1 1-1,1 0 1,-1 0 0,1 0 0,-1 1-1,1 0 1,-1 0 0,1 0 0,-1 1-1,1-1 1,-1 1 0,-9 4 0,11-4-89,0 1-1,-1 0 1,1 0 0,0 0 0,0 0 0,0 1 0,1 0 0,-1 0 0,1 0 0,-1 0 0,1 0 0,0 1 0,0-1-1,1 1 1,-1 0 0,1 0 0,-1 0 0,1 0 0,1 1 0,-1-1 0,-1 5 0,-1 6-411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2.888"/>
    </inkml:context>
    <inkml:brush xml:id="br0">
      <inkml:brushProperty name="width" value="0.05" units="cm"/>
      <inkml:brushProperty name="height" value="0.05" units="cm"/>
    </inkml:brush>
  </inkml:definitions>
  <inkml:trace contextRef="#ctx0" brushRef="#br0">49 0 15059,'-10'28'1393,"1"5"-969,-1-2-184,3 1 528,1-1-224,2-5-664,1-6 48,5-13 16,3-4-96,5-10-72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3.318"/>
    </inkml:context>
    <inkml:brush xml:id="br0">
      <inkml:brushProperty name="width" value="0.05" units="cm"/>
      <inkml:brushProperty name="height" value="0.05" units="cm"/>
    </inkml:brush>
  </inkml:definitions>
  <inkml:trace contextRef="#ctx0" brushRef="#br0">19 73 15819,'9'-44'3596,"-30"60"-5407,21-16 1877,-1 1 0,1-1 0,-1 0 0,1 1 0,0-1 0,-1 0 0,1 1 0,0-1 0,-1 1 0,1-1 0,0 0 0,-1 1 0,1-1 0,0 1 0,0-1 0,0 1 0,-1-1 0,1 1 0,0-1 0,0 1 0,0 0 0,7 3 1020,17-4 50,-22 0-1080,35-4 430,0-3 0,49-14 0,20-3-218,-106 24-268,33-3 28,-32 3-27,0 1 0,0-1-1,0 0 1,0 0 0,0 0 0,0 0 0,-1 1 0,1-1-1,0 1 1,0-1 0,0 0 0,-1 1 0,1-1-1,0 1 1,0 0 0,-1-1 0,1 1 0,0-1 0,-1 1-1,1 0 1,-1 0 0,1-1 0,-1 1 0,1 0 0,-1 0-1,0 0 1,1-1 0,-1 1 0,0 0 0,0 0 0,0 0-1,1 0 1,-1 0 0,0 1 0,-1 6 12,-1 1 0,0-1-1,0 0 1,0 0 0,-1 0 0,0 0 0,-1 0 0,0 0-1,-6 9 1,-3 7 34,-22 45 103,-5 9 257,-37 100 1,74-163-341,1-5-825,-2-17-327,-2-6 770,-2-4-54</inkml:trace>
  <inkml:trace contextRef="#ctx0" brushRef="#br0" timeOffset="1">56 336 17068,'7'9'1552,"6"-3"-1000,7-2-176,12-4 512,5-6-119,7-4-641,5-1 88,3-11-48,-2-4-112,-4-4-120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416"/>
    </inkml:context>
    <inkml:brush xml:id="br0">
      <inkml:brushProperty name="width" value="0.05" units="cm"/>
      <inkml:brushProperty name="height" value="0.05" units="cm"/>
    </inkml:brush>
  </inkml:definitions>
  <inkml:trace contextRef="#ctx0" brushRef="#br0">52 0 16996,'-11'20'1664,"-2"0"-1288,0-7-200,3 1 1096,6 2-1576,4-3-336,7-3 568,3 2-144,3-1-160</inkml:trace>
  <inkml:trace contextRef="#ctx0" brushRef="#br0" timeOffset="1">87 645 14779,'-6'29'1609,"2"-5"-1145,-1-7-208,2-2 640,5-5-408,1-6-184,4-7-552,0-4-264,2-9 384,-1-4-112,1-1-112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5.450"/>
    </inkml:context>
    <inkml:brush xml:id="br0">
      <inkml:brushProperty name="width" value="0.05" units="cm"/>
      <inkml:brushProperty name="height" value="0.05" units="cm"/>
    </inkml:brush>
  </inkml:definitions>
  <inkml:trace contextRef="#ctx0" brushRef="#br0">2 1 18748,'6'7'1472,"-11"-4"-1072,2 3-200,3-5 433,5 3-201,5-4-72,1 3-24,5-1-488,-2-4-416,5-2 480,-9 0-40,-1-4-128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5.930"/>
    </inkml:context>
    <inkml:brush xml:id="br0">
      <inkml:brushProperty name="width" value="0.05" units="cm"/>
      <inkml:brushProperty name="height" value="0.05" units="cm"/>
    </inkml:brush>
  </inkml:definitions>
  <inkml:trace contextRef="#ctx0" brushRef="#br0">9 87 15331,'-2'11'765,"-1"-1"0,2 1-1,-1 0 1,2 0 0,-1 0-1,3 21 1,-2-29-732,1-1 1,-1 1-1,1-1 1,-1 1-1,1-1 0,0 1 1,0-1-1,0 1 1,0-1-1,1 0 0,-1 1 1,0-1-1,1 0 1,0 0-1,0 0 0,-1 0 1,1-1-1,0 1 0,0 0 1,1-1-1,-1 1 1,0-1-1,0 0 0,1 0 1,-1 0-1,1 0 1,-1 0-1,1 0 0,-1-1 1,1 1-1,-1-1 1,1 0-1,5 0 0,-2 0-36,0-1 0,0-1-1,0 1 1,0-1 0,-1 0-1,1 0 1,0 0 0,-1-1 0,1 0-1,-1 0 1,0 0 0,7-7-1,8-6-328,26-29-1,-46 44 325,46-48-746,46-46-1263,-95 106 2082,-50 85 1063,-10 20-71,29-40-745,4 2-1,3 1 1,4 1 0,-18 111 0,41-211-1392,4-2 783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6.349"/>
    </inkml:context>
    <inkml:brush xml:id="br0">
      <inkml:brushProperty name="width" value="0.05" units="cm"/>
      <inkml:brushProperty name="height" value="0.05" units="cm"/>
    </inkml:brush>
  </inkml:definitions>
  <inkml:trace contextRef="#ctx0" brushRef="#br0">189 10 15803,'0'0'44,"0"0"1,0-1-1,0 1 0,0 0 0,0-1 0,0 1 0,0 0 0,0-1 0,-1 1 0,1 0 1,0-1-1,0 1 0,0 0 0,0-1 0,0 1 0,-1 0 0,1-1 0,0 1 0,0 0 0,0-1 1,-1 1-1,1 0 0,0 0 0,0-1 0,-1 1 0,1 0 0,0 0 0,-1 0 0,1-1 0,0 1 1,-1 0-1,1 0 0,0 0 0,-1 0 0,-15 3 573,-15 16 167,17-8-438,0 1-1,1 0 1,0 1-1,-18 24 1,24-29-263,2 0-1,-1 1 1,1 0 0,0 0 0,1 0 0,0 0 0,1 1 0,0 0 0,-4 17 0,7-25-64,0 0 0,0 0 1,0 0-1,0 0 0,0 0 1,0-1-1,0 1 0,0 0 1,1 0-1,-1 0 0,1 0 1,-1 0-1,1 0 0,0 0 1,0 0-1,0-1 0,0 1 1,0 0-1,0-1 0,1 1 1,-1-1-1,3 3 0,-2-3 11,1 1 0,-1-1 0,1 0 0,0 1 0,0-1 0,-1-1 0,1 1 0,0 0 0,0-1-1,0 1 1,0-1 0,0 0 0,0 0 0,6-1 0,-1 0 32,0 0 0,0-1-1,-1-1 1,1 1 0,0-1 0,-1 0-1,1-1 1,-1 0 0,0 0 0,10-8-1,-12 8-14,0 0-1,0 0 0,-1-1 0,1 0 0,-1 1 0,0-1 0,-1-1 0,1 1 0,-1 0 1,0-1-1,0 0 0,-1 0 0,1 0 0,1-7 0,-4 10-29,0 0 1,0 0-1,0 0 0,0 1 1,0-1-1,0 0 1,-1 0-1,0 0 0,1 0 1,-1 1-1,0-1 0,0 0 1,0 1-1,-1-1 0,1 1 1,-1-1-1,1 1 1,-1 0-1,0-1 0,0 1 1,0 0-1,0 0 0,0 0 1,0 1-1,-1-1 0,1 1 1,-1-1-1,1 1 1,-1 0-1,-4-2 0,3 1-129,-1 0 1,1 1-1,-1 0 0,1-1 0,-1 2 1,0-1-1,0 0 0,1 1 0,-1 0 1,0 0-1,0 1 0,1-1 0,-1 1 0,0 0 1,1 0-1,-1 0 0,-8 4 0,8 0-645,5-8 247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3:36.798"/>
    </inkml:context>
    <inkml:brush xml:id="br0">
      <inkml:brushProperty name="width" value="0.05" units="cm"/>
      <inkml:brushProperty name="height" value="0.05" units="cm"/>
    </inkml:brush>
  </inkml:definitions>
  <inkml:trace contextRef="#ctx0" brushRef="#br0">7 351 14827,'-6'6'1620,"17"-7"-478,9-6-521,-1-1-1,0-1 1,-1 0-1,0-1 1,31-24-1,-23 14-350,-2-2-1,0 0 1,22-28-1,-37 40-219,-1 0 1,-1-1-1,1 1 0,-1-2 1,-1 1-1,0-1 0,-1 0 1,0 0-1,-1 0 0,5-24 1,-11 20 52,2 16-99,0 0-1,0 0 1,-1 0-1,1 0 1,0 0-1,0 0 1,-1-1-1,1 1 1,0 0-1,0 0 1,-1 0-1,1 0 1,0 0-1,0 0 1,-1 0-1,1 0 1,0 0-1,0 0 1,-1 0 0,1 1-1,0-1 1,0 0-1,-1 0 1,1 0-1,0 0 1,0 0-1,-1 0 1,1 0-1,0 1 1,0-1-1,0 0 1,-1 0-1,-1 3 15,-1-1 0,1 1-1,0-1 1,0 1 0,0 0 0,-3 5 0,-1 4-20,2-1 0,-1 1 0,2 0 1,-1 0-1,2 0 0,0 0 0,-2 20 1,4-23-56,0 0 0,0 0 0,1-1 0,0 1 0,0 0 0,1-1 0,0 1 0,1-1 0,0 1 0,0-1 0,8 14 0,7 0-96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8.955"/>
    </inkml:context>
    <inkml:brush xml:id="br0">
      <inkml:brushProperty name="width" value="0.05" units="cm"/>
      <inkml:brushProperty name="height" value="0.05" units="cm"/>
    </inkml:brush>
  </inkml:definitions>
  <inkml:trace contextRef="#ctx0" brushRef="#br0">3 1 13931,'0'1'276,"-1"0"0,1 0 0,0 0 0,-1 0 0,1 0 0,0 0 0,0 0 0,0 0 0,0 0 1,0 0-1,0 0 0,0 0 0,0 0 0,0 0 0,1 0 0,-1 0 0,0 0 0,1 0 0,-1 0 0,0 0 0,1-1 0,0 3 0,12 32 786,-12-34-861,6 16 178,1 0 0,1 0-1,0-1 1,1 0 0,1-1-1,20 23 1,-25-33-328,-1 0 0,1 0 0,0 0 0,0-1 0,0 0 0,1 0 0,-1-1 0,11 5 1,-12-7-39,0 0 1,0 0-1,-1 0 1,1 0-1,0-1 1,0 1-1,0-1 1,0-1-1,0 1 1,0-1-1,0 1 1,0-1-1,9-4 1,-8 3-177,-1-1 0,1 0 0,0-1 1,-1 1-1,0-1 0,0 0 0,0-1 0,0 1 1,0-1-1,-1 0 0,6-9 0,-3 3-166,0 0-1,-1 0 1,0-1-1,-1 1 1,4-14-1,0-8-418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9.376"/>
    </inkml:context>
    <inkml:brush xml:id="br0">
      <inkml:brushProperty name="width" value="0.05" units="cm"/>
      <inkml:brushProperty name="height" value="0.05" units="cm"/>
    </inkml:brush>
  </inkml:definitions>
  <inkml:trace contextRef="#ctx0" brushRef="#br0">127 0 15963,'0'5'336,"-1"-1"-1,0 0 1,0 0-1,0 0 0,0 0 1,-1-1-1,1 1 0,-1 0 1,0 0-1,-3 3 0,-8 17 783,-5 23-86,2 0 0,2 1 0,-9 54 1,11-26-815,-2 103 0,15-153-997,1-19-417,0-18 17,-2-7 644,-1-8-99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29.821"/>
    </inkml:context>
    <inkml:brush xml:id="br0">
      <inkml:brushProperty name="width" value="0.05" units="cm"/>
      <inkml:brushProperty name="height" value="0.05" units="cm"/>
    </inkml:brush>
  </inkml:definitions>
  <inkml:trace contextRef="#ctx0" brushRef="#br0">14 366 15211,'-2'3'400,"-10"16"1704,13-16-1078,10-10-77,11-13-481,-1-1 1,-1 0 0,0-2 0,31-50 0,-37 52-316,120-169 444,-121 176-502,-12 14-89,-1 0-1,0 0 1,0 0-1,0 0 1,1 0 0,-1 0-1,0 0 1,0 0-1,1 0 1,-1 0-1,0 0 1,0 0 0,0 0-1,1 0 1,-1 0-1,0 0 1,0 0-1,1 0 1,-1 0-1,0 0 1,0 0 0,0 0-1,1 0 1,-1 0-1,0 1 1,0-1-1,0 0 1,1 0 0,-1 0-1,0 0 1,0 0-1,0 1 1,0-1-1,0 0 1,1 0 0,-1 1-1,1 2 38,0 1 0,0 0 0,0-1-1,-1 1 1,0 0 0,1 6 0,-1 5 16,1 0 0,0-1 0,1 1 0,1-1 0,6 17 0,-8-26-172,1 0-1,0 0 1,1-1-1,-1 1 1,1-1-1,0 0 1,0 0-1,0 0 1,1 0-1,-1 0 1,1 0 0,0-1-1,0 0 1,0 0-1,1 0 1,-1-1-1,1 1 1,7 2-1,6 1-328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0.556"/>
    </inkml:context>
    <inkml:brush xml:id="br0">
      <inkml:brushProperty name="width" value="0.05" units="cm"/>
      <inkml:brushProperty name="height" value="0.05" units="cm"/>
    </inkml:brush>
  </inkml:definitions>
  <inkml:trace contextRef="#ctx0" brushRef="#br0">44 71 15363,'0'0'46,"0"0"0,0 0 0,0 0 0,-1 0 0,1 0 0,0 0 0,0-1 0,-1 1 0,1 0 0,0 0 0,0 0 0,0 0 0,-1 0 0,1 0 0,0 0 0,0 0 0,0 0 0,-1-1 0,1 1 0,0 0 0,0 0 1,0 0-1,0 0 0,0-1 0,-1 1 0,1 0 0,0 0 0,0 0 0,0-1 0,0 1 0,0 0 0,0 0 0,0 0 0,0-1 0,0 1 0,0 0 0,0 0 0,0-1 0,0 1 0,3-14 1069,13-11 524,-14 23-1538,1-1 0,0 1 1,-1 0-1,1 0 0,0 0 1,0 0-1,0 0 1,0 1-1,1-1 0,-1 1 1,0 0-1,1 0 0,4-1 1,-6 2-86,-1 0 0,0-1 0,0 1 0,1 0 0,-1 0 0,0 1 0,0-1 0,1 0 0,-1 0 0,0 1 0,0-1 0,0 0 0,1 1 0,-1 0 0,0-1 0,0 1 0,0-1 0,0 1 0,0 0 0,0 0 0,0 0 0,0 0 0,0 0 0,0 0 0,-1 0 0,1 0 0,0 0 0,-1 0 0,1 0 0,-1 0 0,1 0 0,-1 0 0,1 1 0,-1-1 0,0 0 0,1 0 0,-1 1 0,0-1 0,0 2 0,0 7 52,0-1-1,0 1 1,-1-1 0,-1 1 0,1-1 0,-2 0-1,1 0 1,-1 0 0,-4 9 0,-8 14 215,-19 31 1,30-54-226,-5 6 44,-1 3 94,-1 1 0,-21 26-1,27-42-132,5-9-58,4-10-52,-3 13 21,1 1-1,0-1 1,0 0-1,0 0 0,0 1 1,1-1-1,4-3 0,-6 5 21,-1 1 1,1-1-1,0 1 0,0-1 0,-1 1 0,1 0 0,0-1 1,0 1-1,-1 0 0,1-1 0,0 1 0,0 0 0,0 0 1,0 0-1,0 0 0,-1 0 0,1 0 0,0 0 0,0 0 1,0 0-1,0 0 0,0 0 0,0 1 0,-1-1 0,1 0 1,0 1-1,0-1 0,-1 0 0,1 1 0,0-1 0,0 1 1,-1-1-1,1 1 0,0 0 0,-1-1 0,1 1 1,0 0-1,3 5 13,0 1 0,-1-1 0,0 0 0,0 1 0,-1 0 0,1 0 0,-1 0 0,-1 0 0,2 10 0,-2-10 19,0-1 1,0 1-1,1 0 1,0 0-1,0-1 1,1 1-1,0-1 1,0 0-1,0 0 1,6 7-1,-8-12-12,1 1 0,-1-1 0,0 0 0,1 0 0,-1-1 0,1 1 0,-1 0 0,1 0 0,-1-1 0,1 1 0,0-1 0,-1 1-1,1-1 1,0 0 0,0 1 0,-1-1 0,1 0 0,0 0 0,-1 0 0,1-1 0,0 1 0,0 0 0,-1-1 0,1 1 0,0-1 0,-1 1 0,1-1 0,-1 0 0,1 0 0,2-1 0,4-3 54,1-1 0,-1 0 0,13-12 1,-19 17-59,42-44 294,-41 41-297,0 1 1,0-1 0,-1 0 0,0 1-1,0-1 1,0 0 0,0 0 0,0-1-1,-1 1 1,0 0 0,0 0 0,1-5-1,-2 8-54,0 0-1,0 1 0,0-1 1,0 0-1,0 0 0,-1 1 1,1-1-1,0 0 0,0 1 1,0-1-1,-1 0 1,1 1-1,0-1 0,-1 0 1,1 1-1,0-1 0,-1 1 1,1-1-1,-1 1 0,1-1 1,-1 1-1,1-1 0,-1 1 1,1-1-1,-1 1 0,0-1 1,1 1-1,-1 0 0,0 0 1,1-1-1,-1 1 0,0 0 1,1 0-1,-1 0 1,0-1-1,1 1 0,-1 0 1,0 0-1,1 0 0,-1 0 1,-1 1-1,0-1-18,1 0 0,-1-1 1,0 1-1,1 0 0,-1-1 0,1 1 1,-1-1-1,1 1 0,-1-1 1,-2-1-1,-6-12-474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1.161"/>
    </inkml:context>
    <inkml:brush xml:id="br0">
      <inkml:brushProperty name="width" value="0.05" units="cm"/>
      <inkml:brushProperty name="height" value="0.05" units="cm"/>
    </inkml:brush>
  </inkml:definitions>
  <inkml:trace contextRef="#ctx0" brushRef="#br0">5 62 19468,'-4'0'1649,"4"-1"-1177,5-2-224,7-3 696,7 1-296,9-3-224,5 0-152,10-1-152,3 1-72,0 0-120,-2 4-112,-5 3-416,-5 1-136,-11 4-504,-10 0 936,-13 2-273,-8 1-119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1.607"/>
    </inkml:context>
    <inkml:brush xml:id="br0">
      <inkml:brushProperty name="width" value="0.05" units="cm"/>
      <inkml:brushProperty name="height" value="0.05" units="cm"/>
    </inkml:brush>
  </inkml:definitions>
  <inkml:trace contextRef="#ctx0" brushRef="#br0">2 12 16436,'-1'15'1504,"5"-4"-960,6-2-216,10-4 616,7-2-208,10-4-216,5-5-407,11-7 15,3-3-24,1-2-120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49:25.864"/>
    </inkml:context>
    <inkml:brush xml:id="br0">
      <inkml:brushProperty name="width" value="0.05" units="cm"/>
      <inkml:brushProperty name="height" value="0.05" units="cm"/>
    </inkml:brush>
  </inkml:definitions>
  <inkml:trace contextRef="#ctx0" brushRef="#br0">304 8 13803,'0'0'41,"0"0"-1,0 0 1,0 0 0,0-1 0,0 1-1,-1 0 1,1 0 0,0 0-1,0 0 1,0-1 0,0 1 0,0 0-1,0 0 1,0 0 0,0-1-1,0 1 1,0 0 0,0 0 0,0 0-1,0-1 1,0 1 0,0 0-1,0 0 1,0 0 0,0 0 0,0-1-1,0 1 1,1 0 0,-1 0 0,0 0-1,0 0 1,0-1 0,0 1-1,0 0 1,0 0 0,0 0 0,1 0-1,-1 0 1,0 0 0,0-1-1,0 1 1,0 0 0,1 0 0,-1 0-1,0 0 1,0 0 0,0 0-1,1 0 1,-1 0 0,0 0 0,0 0-1,0 0 1,1 0 0,7 12 1125,13 34-273,-17-35-575,47 97 923,-25-57-833,-3 0-1,24 80 1,-36-85-374,-1 1 0,-3 0 1,-2 0-1,-2 0 0,-4 60 0,-4-47 20,-2-2 0,-3 1 0,-30 99 0,9-71-181,-4-1-1,-4-2 1,-3-1 0,-4-3 0,-77 104-1,108-163-171,-37 46-186,48-61 422,-1-1 1,0-1 0,0 1-1,-1-1 1,1 1 0,-1-2-1,0 1 1,-12 5 0,0-6-353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2.351"/>
    </inkml:context>
    <inkml:brush xml:id="br0">
      <inkml:brushProperty name="width" value="0.05" units="cm"/>
      <inkml:brushProperty name="height" value="0.05" units="cm"/>
    </inkml:brush>
  </inkml:definitions>
  <inkml:trace contextRef="#ctx0" brushRef="#br0">146 81 10810,'6'1'737,"0"-1"0,0 0 1,0 0-1,0 0 0,8-2 0,-13 2-543,1-1 0,-1 1-1,1 0 1,-1-1 0,1 1 0,-1-1 0,0 1 0,1-1 0,-1 0-1,0 0 1,1 1 0,-1-1 0,0 0 0,0 0 0,0 0 0,0 0-1,0 0 1,0-1 0,0 1 0,0 0 0,0 0 0,-1-1 0,1 1-1,0 0 1,-1-1 0,1-1 0,-1 2-119,1 0 0,-1 0-1,0 0 1,0 0 0,0 1 0,0-1-1,-1 0 1,1 0 0,0 0 0,0 0-1,0 0 1,-1 0 0,1 1 0,0-1 0,-1 0-1,1 0 1,-1 0 0,1 1 0,-1-1-1,1 0 1,-1 1 0,0-1 0,0 0-1,-1-1 10,-1 1 0,1 0 0,0-1 0,0 1 0,0 0 0,-1 1 0,1-1 0,-4-1 0,-2 1 6,1 0 0,0 1 0,-1-1-1,-13 3 1,13-1-70,1 1-1,-1 0 1,1 1 0,0-1-1,0 1 1,0 1-1,0 0 1,0 0-1,1 0 1,0 0-1,-8 8 1,10-8-19,0 0 0,0 0 0,0 0 0,0 1 0,1-1 0,0 1 1,0 0-1,0 0 0,0 0 0,1 1 0,0-1 0,0 1 0,1-1 0,-1 1 0,0 9 0,2-14 0,-1 0-1,1-1 0,0 1 1,0 0-1,0 0 0,0 0 0,0-1 1,0 1-1,1 0 0,-1 0 1,0 0-1,0-1 0,1 1 1,-1 0-1,0 0 0,1-1 0,-1 1 1,0 0-1,1-1 0,-1 1 1,1 0-1,-1-1 0,1 1 1,0-1-1,-1 1 0,1-1 0,-1 1 1,1-1-1,0 1 0,0-1 1,0 1-1,1-1 2,0 0 0,0 0 0,0 0 0,0 0 0,1 0 1,-1 0-1,0 0 0,0-1 0,0 1 0,0-1 0,3-1 0,5-2 6,0-1-1,0 0 1,13-9 0,-10 5 30,-1-1 1,0-1 0,13-15 0,-21 22-32,0 0 0,0 0 0,-1-1 0,0 0 0,0 0 1,0 0-1,-1 0 0,1 0 0,-1 0 0,-1 0 0,1-1 1,1-8-1,-3 14-15,0-1 0,0 0 1,0 1-1,0-1 0,0 1 0,1-1 0,-1 1 1,-1-1-1,1 1 0,0-1 0,0 0 1,0 1-1,0-1 0,0 1 0,0-1 1,-1 1-1,1-1 0,0 1 0,0-1 1,-1 1-1,1-1 0,0 1 0,-1-1 0,1 1 1,-1 0-1,1-1 0,0 1 0,-1 0 1,1-1-1,-1 1 0,1 0 0,-1-1 1,1 1-1,-1 0 0,1 0 0,-1 0 1,1 0-1,-1-1 0,1 1 0,-1 0 0,0 0 1,1 0-1,-1 0 0,1 0 0,-1 0 1,1 0-1,-1 0 0,1 1 0,-1-1 1,0 0-1,1 0 0,-1 0 0,0 1 1,-2 0-120,0 0 1,1 1-1,-1-1 1,1 1 0,-1-1-1,1 1 1,0 0 0,-1 0-1,-2 3 1,-15 27-525,13-13 246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2.829"/>
    </inkml:context>
    <inkml:brush xml:id="br0">
      <inkml:brushProperty name="width" value="0.05" units="cm"/>
      <inkml:brushProperty name="height" value="0.05" units="cm"/>
    </inkml:brush>
  </inkml:definitions>
  <inkml:trace contextRef="#ctx0" brushRef="#br0">29 1 17036,'-8'35'1640,"2"4"-1080,-1 1-272,1 2 864,4-5-399,4-5-577,-2-9-368,6-15-609,5-4 681,3-15-176,1-13-96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3.219"/>
    </inkml:context>
    <inkml:brush xml:id="br0">
      <inkml:brushProperty name="width" value="0.05" units="cm"/>
      <inkml:brushProperty name="height" value="0.05" units="cm"/>
    </inkml:brush>
  </inkml:definitions>
  <inkml:trace contextRef="#ctx0" brushRef="#br0">1 78 17204,'8'-10'842,"1"0"-1,1 1 1,0 0 0,0 1 0,0 0 0,24-13 0,-34 21-804,1-1 1,-1 1-1,1 0 0,-1 0 1,0-1-1,1 1 1,0 0-1,-1 0 0,1 0 1,-1 0-1,1 0 0,-1 0 1,1 0-1,-1 0 0,1 0 1,-1 0-1,1 0 1,-1 0-1,1 0 0,-1 0 1,1 0-1,-1 0 0,1 0 1,-1 1-1,1-1 1,-1 0-1,1 0 0,-1 1 1,1-1-1,-1 0 0,1 1 1,-1-1-1,0 0 1,1 1-1,-1-1 0,0 1 1,1-1-1,-1 1 0,0-1 1,0 1-1,1-1 0,-1 1 1,0-1-1,0 1 1,0-1-1,0 1 0,0-1 1,1 1-1,-1-1 0,0 1 1,0-1-1,0 1 1,0-1-1,-1 1 0,1-1 1,0 1-1,0 0 0,0-1 1,0 1-1,-1 0 1,-10 32 630,11-32-656,-14 27 307,10-22-270,1 1 0,-1-1 0,1 1 0,1 0 0,-1 0 0,1 0 0,0 0 0,1 0 0,-2 10 0,4-16-51,-1 1-1,0-1 0,1 0 0,0 0 0,-1 1 0,1-1 1,0 0-1,-1 0 0,1 0 0,0 0 0,0 0 0,0 0 1,0 0-1,0 0 0,0 0 0,0 0 0,0-1 0,0 1 1,2 1-1,29 12-81,-24-11 50,21 8-64,-17-7 47,0 1 0,0 0 0,0 0 0,-1 1 0,0 0 0,0 1 1,0 1-1,9 8 0,-18-14 45,-1-1 0,0 0-1,0 1 1,1-1 0,-1 1 0,-1-1 0,1 1 0,0-1 0,0 1 0,0 0 0,-1-1 0,1 1 0,-1 0 0,1-1 0,-1 1 0,0 0 0,0 0 0,0 0 0,0-1 0,0 1 0,0 0 0,-1 2 0,0-1 8,0 0 0,0-1 0,-1 1 1,1-1-1,-1 1 0,1-1 0,-1 0 1,0 0-1,0 0 0,0 0 0,0 0 1,-5 3-1,-3 2 57,0-1 1,-1-1-1,0 1 0,0-2 0,-19 6 1,21-7-24,0-1 1,0 0-1,0-1 1,0 0-1,-1 0 0,1-1 1,0 0-1,0-1 1,-1 0-1,-10-2 1,19 2-75,1 1 0,-1 0 0,0-1 0,0 1 1,0-1-1,0 1 0,0-1 0,1 1 0,-1-1 1,0 1-1,0-1 0,1 0 0,-1 0 0,0 1 0,1-1 1,-1 0-1,1 0 0,-1 0 0,1 1 0,0-1 1,-1 0-1,1 0 0,0 0 0,-1 0 0,1 0 0,0 0 1,0 0-1,0 0 0,0 0 0,0 0 0,0-2 1,1 0-27,-1 1 0,1-1 0,0 0-1,0 0 1,0 1 0,0-1 0,0 1 0,1-1 0,2-4 0,11-9-329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3.703"/>
    </inkml:context>
    <inkml:brush xml:id="br0">
      <inkml:brushProperty name="width" value="0.05" units="cm"/>
      <inkml:brushProperty name="height" value="0.05" units="cm"/>
    </inkml:brush>
  </inkml:definitions>
  <inkml:trace contextRef="#ctx0" brushRef="#br0">151 10 14235,'-1'-9'2725,"-6"12"-1130,-9 14-195,-3 18-731,1 1 0,2 0 0,1 1 0,-14 59 0,20-67-414,2 1 0,-5 51 0,11-68-261,1-1 0,0 1 0,0-1 0,2 1-1,-1-1 1,2 1 0,-1-1 0,2 0 0,5 14 0,-8-23-32,0 0 1,0-1-1,0 1 1,1-1-1,-1 1 1,1-1-1,0 1 1,-1-1-1,1 0 1,0 0 0,0 0-1,1 0 1,-1 0-1,0-1 1,0 1-1,1-1 1,-1 1-1,1-1 1,0 0-1,-1 0 1,1 0-1,0 0 1,0-1-1,-1 1 1,1-1-1,0 1 1,0-1-1,4 0 1,23-6-251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5.192"/>
    </inkml:context>
    <inkml:brush xml:id="br0">
      <inkml:brushProperty name="width" value="0.05" units="cm"/>
      <inkml:brushProperty name="height" value="0.05" units="cm"/>
    </inkml:brush>
  </inkml:definitions>
  <inkml:trace contextRef="#ctx0" brushRef="#br0">447 44 14467,'9'-9'942,"-7"6"-574,1-1-1,0 1 1,-1 0 0,0 0-1,0-1 1,3-7 0,-6 8 1598,-4 5-1041,-6 7-20,-31 36-423,3 1-1,1 2 1,2 1-1,3 2 0,2 2 1,-44 102-1,-9 98-369,24-66-134,59-184 13,0 1-17,0 0 0,-1 0 1,0 0-1,1 0 0,-1-1 0,-1 1 1,-3 5-1,6-26-1773,1 10 1492,1 1 0,0 0 0,0-1 0,0 1 0,1 0 0,6-10 1,4-4-415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6.101"/>
    </inkml:context>
    <inkml:brush xml:id="br0">
      <inkml:brushProperty name="width" value="0.05" units="cm"/>
      <inkml:brushProperty name="height" value="0.05" units="cm"/>
    </inkml:brush>
  </inkml:definitions>
  <inkml:trace contextRef="#ctx0" brushRef="#br0">36 356 16131,'-32'32'3294,"29"-26"-2207,7-7-179,11-7-7,5-8-670,0-2 1,-2 0 0,0 0-1,-1-2 1,21-30 0,-6 1-144,34-69-1,-30 40 97,-46 153 249,-20 247-515,30-322 56,-1 0 0,1 1-1,0-1 1,0 1 0,0-1 0,0 0-1,0 1 1,0-1 0,0 0-1,0 1 1,0-1 0,0 1 0,0-1-1,0 0 1,1 1 0,-1-1-1,0 1 1,0-1 0,0 0 0,0 1-1,1-1 1,-1 0 0,0 1-1,0-1 1,0 0 0,1 0 0,-1 1-1,0-1 1,1 0 0,-1 0-1,0 1 1,1-1 0,-1 0 0,0 0-1,1 0 1,-1 0 0,0 1-1,1-1 1,-1 0 0,1 0 0,-1 0-1,0 0 1,1 0 0,-1 0-1,1 0 1,-1 0 0,0 0 0,1 0-1,-1 0 1,0 0 0,1 0-1,-1-1 1,1 1 0,-1 0 0,0 0-1,1 0 1,-1 0 0,0-1-1,1 1 1,-1 0 0,1-1 0,8-11-441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7.113"/>
    </inkml:context>
    <inkml:brush xml:id="br0">
      <inkml:brushProperty name="width" value="0.05" units="cm"/>
      <inkml:brushProperty name="height" value="0.05" units="cm"/>
    </inkml:brush>
  </inkml:definitions>
  <inkml:trace contextRef="#ctx0" brushRef="#br0">20 23 14291,'5'-17'1750,"-3"12"-874,-2 9 919,-13 115 1901,6-82-3442,3-1 0,1 1 1,4 67-1,-1-102-275,4 22-33,-4-23 5,1 0 1,-1 0-1,0 0 0,1-1 1,-1 1-1,0 0 0,1 0 1,-1 0-1,1 0 0,-1 0 1,1-1-1,0 1 0,-1 0 1,1 0-1,0-1 0,0 1 1,-1-1-1,1 1 0,1 0 1,-1-1 20,-1 0 0,0 0 0,1 0 0,-1 0 0,0 0 0,0 0 0,1 0 0,-1 0 0,0 0 0,0 0 0,1 0 0,-1 0 0,0 0 0,1 0 0,-1 0 0,0 0 0,0-1 0,1 1 0,-1 0 0,0 0 0,0 0 0,0 0 0,1-1 0,-1 1 0,0 0 0,0 0 0,0-1 0,1 1 0,-1 0 0,0 0 0,0-1 0,0 1 0,0 0 0,0 0 0,0-1 0,0 1 0,0 0 0,0-1 0,0 1 0,0 0 0,0 0 0,0-1 0,1-15-200,-1 14 89,0-17-375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7.464"/>
    </inkml:context>
    <inkml:brush xml:id="br0">
      <inkml:brushProperty name="width" value="0.05" units="cm"/>
      <inkml:brushProperty name="height" value="0.05" units="cm"/>
    </inkml:brush>
  </inkml:definitions>
  <inkml:trace contextRef="#ctx0" brushRef="#br0">25 31 14995,'-9'-2'1553,"1"2"-913,1 0 864,9 0-568,11-1-240,7-1-104,6-2-295,1-2-57,8 1-296,1-3-417,-2 5 449,-4 3-88,-4 5-24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9.126"/>
    </inkml:context>
    <inkml:brush xml:id="br0">
      <inkml:brushProperty name="width" value="0.05" units="cm"/>
      <inkml:brushProperty name="height" value="0.05" units="cm"/>
    </inkml:brush>
  </inkml:definitions>
  <inkml:trace contextRef="#ctx0" brushRef="#br0">181 79 11763,'2'-4'422,"0"0"0,0 0 0,-1 0 0,1-1 1,-1 1-1,0-8 0,0 10-231,-1 0 0,0 0-1,0 0 1,0 0 0,0-1-1,0 1 1,0 0 0,-1 0-1,1 0 1,-1 0 0,1 0-1,-1 0 1,0 0 0,0 0-1,-2-3 1,3 4-141,-1 1 1,0-1-1,1 1 0,-1-1 0,0 1 1,0-1-1,0 1 0,1 0 1,-1-1-1,0 1 0,0 0 0,0 0 1,0-1-1,0 1 0,0 0 1,0 0-1,0 0 0,1 0 0,-1 0 1,0 1-1,0-1 0,0 0 0,0 0 1,0 0-1,0 1 0,1-1 1,-1 0-1,0 1 0,0-1 0,0 1 1,1-1-1,-1 1 0,0 0 0,-1 0 1,-23 25 390,24-25-411,-14 19 92,0 0-1,1 2 0,1-1 0,0 2 0,2-1 1,1 2-1,1-1 0,1 1 0,1 1 1,-5 30-1,12-51-84,-1 0-1,1 0 1,0 0-1,0 1 1,0-1 0,0 0-1,1 0 1,-1 0 0,1 0-1,1 0 1,-1 0-1,3 7 1,-3-9-23,1-1 1,-1 1-1,0-1 0,1 0 1,-1 0-1,1 1 1,-1-1-1,1 0 0,-1 0 1,1 0-1,0 0 0,-1-1 1,1 1-1,0 0 0,0-1 1,0 1-1,0-1 0,0 0 1,-1 0-1,1 1 1,0-1-1,0 0 0,0-1 1,0 1-1,0 0 0,0 0 1,0-1-1,-1 1 0,3-2 1,7-1 18,-1-1 0,1 0 0,-1-1 0,-1 0 0,1-1 1,-1 0-1,0 0 0,13-12 0,-4 1 21,0 0-1,25-35 1,-33 38-24,0 0 0,-2 0 1,0-1-1,10-24 1,-16 33-24,0 1-1,0-1 1,0 1 0,-1-1 0,0 0 0,0 0 0,0 1-1,-1-1 1,0 0 0,0 0 0,-1 0 0,1 1-1,-1-1 1,0 0 0,-1 1 0,-3-11 0,4 14-8,0 0 0,0 0 0,0 0 0,0 0 0,-1 1 0,1-1 1,0 1-1,-1-1 0,1 1 0,-1-1 0,0 1 0,1 0 0,-1-1 1,0 1-1,0 0 0,0 0 0,0 1 0,0-1 0,0 0 0,0 1 1,0-1-1,0 1 0,0-1 0,0 1 0,0 0 0,0 0 0,-1 0 1,1 0-1,0 1 0,0-1 0,0 0 0,0 1 0,0 0 0,-4 1 1,1 0-102,1 0 1,-1 1-1,1 0 1,-1-1-1,1 2 1,0-1-1,0 0 1,0 1-1,1 0 1,-1 0-1,1 0 1,0 0-1,-4 6 1,5-4 28,-1-1 1,1 1-1,0 0 1,0 0-1,0-1 1,1 1-1,-1 9 0,0 16-315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39.590"/>
    </inkml:context>
    <inkml:brush xml:id="br0">
      <inkml:brushProperty name="width" value="0.05" units="cm"/>
      <inkml:brushProperty name="height" value="0.05" units="cm"/>
    </inkml:brush>
  </inkml:definitions>
  <inkml:trace contextRef="#ctx0" brushRef="#br0">15 0 14579,'3'24'1688,"-3"8"-1167,-9 2-233,3 4 928,5-3-800,-1-3-424,2-9 144,8-9-120,-4-15-168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0:35.177"/>
    </inkml:context>
    <inkml:brush xml:id="br0">
      <inkml:brushProperty name="width" value="0.05" units="cm"/>
      <inkml:brushProperty name="height" value="0.05" units="cm"/>
    </inkml:brush>
  </inkml:definitions>
  <inkml:trace contextRef="#ctx0" brushRef="#br0">1 3667 13387,'37'2'331,"0"-1"0,0-2 1,54-8-1,-39 4-153,431-59 366,109-9-427,-488 71-43,0 4 0,115 18 0,-112-9-4,-69-7-45,-1-2 0,1-1 0,-1-2 0,60-10-1,-82 8-21,0 0-1,-1-1 0,1-1 1,-1 0-1,0-1 0,-1-1 1,1 0-1,-1 0 0,-1-1 1,0-1-1,0-1 0,0 1 0,-1-2 1,13-15-1,-10 7-6,-1-1-1,-1 0 1,-1 0 0,-1-1-1,-1-1 1,0 0 0,7-33-1,24-166-19,-38 207 24,31-398 358,-30-3 246,5-112-349,17 152-421,5-90-39,-28 1 1164,-3 455-933,1-9 184,-1-1 0,-1 1-1,-1 0 1,-6-22 0,8 35-196,-1 0-1,0 0 1,0 1 0,-1-1 0,1 1 0,-1-1-1,0 1 1,0 0 0,-1 0 0,1 0 0,-1 1-1,0-1 1,0 1 0,0 0 0,0 0 0,0 0-1,-1 0 1,1 1 0,-9-3 0,-7 0-186,0 1 0,0 0 1,0 2-1,0 0 0,0 2 0,-32 2 1,8 0 8,-249-4 397,-354-45-1,504 27-94,-30-4-97,-191-2 0,349 26-176,-1 1 0,1 0 0,-20 5 0,32-6 108,-1 1 1,0 0-1,1 0 1,-1 0-1,1 1 1,-1 0-1,1-1 1,0 1-1,-1 0 1,1 0-1,0 1 1,1-1-1,-1 1 1,0-1 0,1 1-1,-1 0 1,-3 6-1,2 10-167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0.038"/>
    </inkml:context>
    <inkml:brush xml:id="br0">
      <inkml:brushProperty name="width" value="0.05" units="cm"/>
      <inkml:brushProperty name="height" value="0.05" units="cm"/>
    </inkml:brush>
  </inkml:definitions>
  <inkml:trace contextRef="#ctx0" brushRef="#br0">1 76 14035,'-1'-4'544,"1"-1"-1,1 0 1,-1 0 0,1 1-1,-1-1 1,1 0-1,1 1 1,2-9 0,-3 11-399,1 0 1,-1 1 0,0-1-1,0 0 1,1 1 0,-1-1-1,1 1 1,-1 0 0,1 0-1,0-1 1,0 1 0,-1 0-1,1 0 1,0 1 0,0-1-1,0 0 1,0 1 0,0-1-1,0 1 1,0-1 0,0 1-1,3 0 1,37-2 656,60 6 0,-101-4-791,0 0-1,0 0 0,0 0 0,0 0 0,0 1 1,-1-1-1,1 0 0,0 1 0,0-1 0,0 1 0,-1-1 1,1 1-1,0-1 0,0 1 0,-1 0 0,1-1 1,-1 1-1,1 0 0,0-1 0,-1 1 0,1 0 1,-1 0-1,0 0 0,1 0 0,-1-1 0,0 1 0,1 0 1,-1 0-1,0 0 0,0 0 0,0 0 0,0 0 1,0 0-1,0-1 0,0 3 0,-5 37 261,3-35-243,-76 247 757,26-99-585,51-152-252,-6 25 109,7-13-589,0-13 493,0 0 0,0 0 0,0 0 0,0 1 0,0-1 0,0 0 0,0 0 0,0 0 0,0 0 0,0 1 0,0-1 0,0 0 0,0 0 0,0 0 0,0 0 0,0 0 0,0 0 0,1 1 0,-1-1 0,0 0 0,0 0 0,0 0 0,0 0 0,0 0-1,0 0 1,1 0 0,-1 0 0,0 1 0,0-1 0,0 0 0,0 0 0,0 0 0,1 0 0,-1 0 0,0 0 0,0 0 0,0 0 0,0 0 0,1 0 0,-1 0 0,0 0 0,0 0 0,0 0 0,1-1-97,0 1 1,0-1-1,-1 0 1,1 1-1,-1-1 1,1 0-1,0 0 1,-1 1-1,1-1 1,-1 0-1,0 0 1,1 0-1,-1 0 1,0 1-1,1-1 1,-1 0-1,0 0 0,0 0 1,0 0-1,0 0 1,0 0-1,0 0 1,0-1-1,0-11-920</inkml:trace>
  <inkml:trace contextRef="#ctx0" brushRef="#br0" timeOffset="1">1 337 16628,'2'3'1600,"11"1"-896,5-2-272,7 1 656,4-5-247,10 1-169,2-1-416,-3 0-40,-3-6-40,-9-5-200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3.437"/>
    </inkml:context>
    <inkml:brush xml:id="br0">
      <inkml:brushProperty name="width" value="0.05" units="cm"/>
      <inkml:brushProperty name="height" value="0.05" units="cm"/>
    </inkml:brush>
  </inkml:definitions>
  <inkml:trace contextRef="#ctx0" brushRef="#br0">1 5 12803,'-1'-4'5833,"6"18"-4470,10 10-1072,2-1 0,0 0 0,1-1 0,1-1 0,2 0-1,29 23 1,-30-17-959,-22-31 872,0-6-314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3.873"/>
    </inkml:context>
    <inkml:brush xml:id="br0">
      <inkml:brushProperty name="width" value="0.05" units="cm"/>
      <inkml:brushProperty name="height" value="0.05" units="cm"/>
    </inkml:brush>
  </inkml:definitions>
  <inkml:trace contextRef="#ctx0" brushRef="#br0">314 0 13251,'-5'5'791,"0"0"0,1 0 0,-1 0 0,1 1 1,1 0-1,-5 7 0,-31 55 172,0 10 205,-45 128 1,-6 90-713,87-284-455,-6 18 24,-5 44-1,14-73-24,0-1 0,-1 0 0,1 0 0,0 0 0,0 1 0,0-1 0,0 0 0,0 0 0,0 0 0,0 1-1,0-1 1,0 0 0,0 0 0,0 1 0,0-1 0,0 0 0,0 0 0,0 0 0,0 1 0,0-1-1,0 0 1,0 0 0,0 1 0,0-1 0,0 0 0,0 0 0,1 0 0,-1 1 0,0-1 0,0 0-1,0 0 1,0 0 0,0 0 0,1 0 0,-1 1 0,0-1 0,0 0 0,1 0 0,5-7-83,7-16-317,18-71-785,-31 91 1160,10-32-270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4.388"/>
    </inkml:context>
    <inkml:brush xml:id="br0">
      <inkml:brushProperty name="width" value="0.05" units="cm"/>
      <inkml:brushProperty name="height" value="0.05" units="cm"/>
    </inkml:brush>
  </inkml:definitions>
  <inkml:trace contextRef="#ctx0" brushRef="#br0">17 308 11418,'0'1'92,"-1"2"226,0 0-1,0 0 1,0-1-1,0 1 0,-1 0 1,1-1-1,-1 1 1,0-1-1,-3 5 0,11-10 3041,27-18-2128,24-24-675,-2-3 1,-2-2-1,-2-3 0,50-66 1,-109 133-342,0 1 1,-6 20 0,1-3-72,-32 85 231,40-100-328,1 0-1,0 0 1,2 0-1,0 0 1,0 21 0,2-33-68,0 0 0,1 0 1,-1 0-1,1 0 0,1-1 1,-1 1-1,3 6 0,-4-10 6,1 0 0,-1 0-1,1 0 1,-1 0-1,1 0 1,-1 0-1,1 0 1,0-1 0,-1 1-1,1 0 1,0 0-1,0-1 1,0 1-1,0 0 1,-1-1-1,1 1 1,0-1 0,0 1-1,0-1 1,0 0-1,0 1 1,0-1-1,0 0 1,0 0-1,1 0 1,-1 0 0,0 1-1,0-1 1,0-1-1,0 1 1,0 0-1,0 0 1,0 0-1,0-1 1,0 1 0,0 0-1,0-1 1,0 1-1,1-1 1,17-14-130,-3-6-52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4.983"/>
    </inkml:context>
    <inkml:brush xml:id="br0">
      <inkml:brushProperty name="width" value="0.05" units="cm"/>
      <inkml:brushProperty name="height" value="0.05" units="cm"/>
    </inkml:brush>
  </inkml:definitions>
  <inkml:trace contextRef="#ctx0" brushRef="#br0">17 305 13179,'-1'1'171,"1"-1"0,-1 1 0,0-1 0,0 1 0,1-1 1,-1 0-1,0 1 0,0-1 0,0 0 0,0 1 0,0-1 0,0 0 0,0 0 0,1 0 1,-1 0-1,0 0 0,-2 0 0,7-11 1928,23-19-738,40-35-416,90-114 1,-150 170-903,5-6 301,-9 17-132,-3 10-35,-2 1-109,0-1 0,1 1 0,1 0 0,0-1 0,1 1 0,1 0 0,0 0 1,6 22-1,-6-30-63,-1-1 1,1 0-1,0 0 1,0 0 0,1 0-1,-1 0 1,1 0-1,0-1 1,0 1 0,0-1-1,0 0 1,1 0-1,-1 0 1,1 0 0,0-1-1,0 1 1,0-1-1,0 0 1,0 0 0,0 0-1,1-1 1,-1 0-1,0 0 1,1 0 0,-1 0-1,1 0 1,0-1-1,6 0 1,18-1 22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6.547"/>
    </inkml:context>
    <inkml:brush xml:id="br0">
      <inkml:brushProperty name="width" value="0.05" units="cm"/>
      <inkml:brushProperty name="height" value="0.05" units="cm"/>
    </inkml:brush>
  </inkml:definitions>
  <inkml:trace contextRef="#ctx0" brushRef="#br0">1 141 16764,'10'0'1680,"7"1"-1128,14-2-192,10-5 624,16-5-368,6-3-71,12-5-121,0 0-112,7-2-288,-4 2-224,-12 5-608,-6 2-161,-26 7 745,-14 5-168,-18 7-192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46.949"/>
    </inkml:context>
    <inkml:brush xml:id="br0">
      <inkml:brushProperty name="width" value="0.05" units="cm"/>
      <inkml:brushProperty name="height" value="0.05" units="cm"/>
    </inkml:brush>
  </inkml:definitions>
  <inkml:trace contextRef="#ctx0" brushRef="#br0">17 67 14091,'-8'30'1504,"-1"-4"-1000,14-9-95,10-3 551,17-11-184,7-4-24,11-11-152,6-4-48,1-11-816,-3-3 432,-6-6-128,-5 2-88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1.201"/>
    </inkml:context>
    <inkml:brush xml:id="br0">
      <inkml:brushProperty name="width" value="0.05" units="cm"/>
      <inkml:brushProperty name="height" value="0.05" units="cm"/>
    </inkml:brush>
  </inkml:definitions>
  <inkml:trace contextRef="#ctx0" brushRef="#br0">43 146 10962,'5'-8'662,"0"0"0,-1 0-1,1-1 1,-1 0 0,-1 1-1,0-1 1,4-19-1,-7 27-594,1 0-1,-1 1 0,0-1 1,0 0-1,0 0 0,0 0 0,0 0 1,0 0-1,0 0 0,0 0 0,0 1 1,-1-1-1,1 0 0,0 0 0,-1 0 1,1 0-1,-1 0 0,1 0-33,0 1 0,-1 0 1,1 0-1,0-1 0,-1 1 0,1 0 0,-1 0 0,1 0 0,0 0 0,-1-1 1,1 1-1,-1 0 0,1 0 0,0 0 0,-1 0 0,1 0 0,-1 0 0,1 0 1,0 0-1,-1 0 0,1 0 0,-1 0 0,1 1 0,0-1 0,-1 0 0,-1 1 17,0 0-1,0 0 0,0 0 1,0 0-1,0 0 0,0 1 1,0-1-1,0 1 0,1-1 1,-1 1-1,-1 3 0,-3 3-4,1 1 0,0 0 0,0 0 0,1 0 0,0 1 0,1-1 0,0 1 0,1 0 0,0 0 0,0 0 0,1 0 0,1 0 0,-1 0 1,1 0-1,3 17 0,-3-26-33,1 0 0,-1 0 0,0 1 0,0-1 0,1 0 0,-1 0 0,1 0 0,-1 0 1,1 0-1,0 0 0,0 0 0,-1 0 0,1 0 0,0 0 0,0 0 0,0 0 1,0 0-1,0-1 0,0 1 0,0 0 0,0-1 0,0 1 0,0-1 0,0 1 0,0-1 1,2 1-1,-1-1 8,1 0 0,-1 0 1,1 0-1,-1 0 0,1-1 1,-1 1-1,1-1 0,-1 1 1,1-1-1,-1 0 0,0 0 1,3-2-1,4-2 39,0 0 0,0-1 1,-1-1-1,1 0 0,6-8 0,-5 5 11,0-1-1,-1-1 0,-1 0 1,0 0-1,10-21 0,-16 29-54,-1-1-1,1 0 1,-1 1-1,1-1 1,-1 0-1,-1 0 1,1 0 0,-1 0-1,0-5 1,0 7-10,-1 1 1,1-1-1,-1 0 1,1 1-1,-1-1 1,0 1-1,0-1 1,-1 1-1,1-1 1,0 1-1,-1 0 1,1-1-1,-1 1 1,0 0-1,0 0 1,0 0-1,-3-2 1,2 2-7,-1 0 1,1 1-1,-1-1 1,0 1 0,0 0-1,1 0 1,-1 0 0,0 0-1,0 1 1,0 0-1,0-1 1,0 1 0,0 1-1,0-1 1,0 1 0,0-1-1,1 1 1,-1 0-1,0 1 1,0-1 0,1 1-1,-6 2 1,6-2-37,-1 0 0,1 0 0,0 0 0,0 0 0,0 0 0,1 1 0,-1-1 0,0 1 1,1 0-1,0 0 0,-3 3 0,4-4-10,0 0 0,0 0-1,0 0 1,1 0 0,-1 0 0,1 0 0,-1 0 0,1 1 0,-1-1 0,1 0 0,0 0 0,0 0 0,0 1-1,1-1 1,-1 0 0,0 0 0,1 0 0,-1 1 0,2 1 0,6 11-208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1.623"/>
    </inkml:context>
    <inkml:brush xml:id="br0">
      <inkml:brushProperty name="width" value="0.05" units="cm"/>
      <inkml:brushProperty name="height" value="0.05" units="cm"/>
    </inkml:brush>
  </inkml:definitions>
  <inkml:trace contextRef="#ctx0" brushRef="#br0">39 1 15307,'-6'34'1313,"-10"9"-961,3 5-128,9 6 400,7 0-88,4-3-216,3-6-208,10-12-384,0-10-200,3-14 392,-3-10-112,-5-25-32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2.018"/>
    </inkml:context>
    <inkml:brush xml:id="br0">
      <inkml:brushProperty name="width" value="0.05" units="cm"/>
      <inkml:brushProperty name="height" value="0.05" units="cm"/>
    </inkml:brush>
  </inkml:definitions>
  <inkml:trace contextRef="#ctx0" brushRef="#br0">3 167 13283,'8'-24'1122,"17"-50"783,-22 66-1489,1-1 0,0 1 0,1 0 0,0 0 0,0 1 0,7-8-1,-12 14-374,1 1-1,-1 0 0,0-1 0,0 1 0,0 0 0,1-1 0,-1 1 0,0 0 0,0 0 0,1-1 0,-1 1 1,0 0-1,1 0 0,-1-1 0,0 1 0,1 0 0,-1 0 0,1 0 0,-1 0 0,0 0 0,1-1 0,-1 1 1,1 0-1,-1 0 0,0 0 0,1 0 0,-1 0 0,1 0 0,-1 0 0,0 0 0,1 1 0,-1-1 0,0 0 1,1 0-1,-1 0 0,1 0 0,-1 0 0,1 1 0,5 17 688,-4 25-199,-2-42-496,-2 30 362,-8 40 0,-2 16-79,12-85-317,0 0 0,0 0-1,0-1 1,0 1 0,1-1 0,-1 1 0,0 0 0,1-1 0,-1 1-1,1 0 1,0-1 0,-1 1 0,1-1 0,0 0 0,0 1-1,0-1 1,0 1 0,0-1 0,2 1 0,0 1 1,0-1 1,0 0 0,0 0 0,0 0-1,0 0 1,1-1 0,-1 0 0,6 2-1,6 1 2,1-1 0,-1-1 0,20 0 0,-27-1-10,-4-1 15,1 0-19,1 1-1,-1-1 1,1 1 0,-1 0-1,5 2 1,-9-3 9,-1 0 1,1 0 0,-1 1-1,0-1 1,1 0 0,-1 0-1,1 0 1,-1 1 0,0-1-1,1 0 1,-1 1 0,0-1-1,0 0 1,1 1 0,-1-1-1,0 0 1,0 1 0,1-1-1,-1 0 1,0 1 0,0-1-1,0 1 1,1-1 0,-1 0-1,0 1 1,0-1 0,0 1-1,0 0 2,-1 1-1,1-1 1,-1 0-1,1 0 1,-1 0-1,0 0 1,1 0 0,-1 0-1,0 0 1,1 0-1,-1 0 1,0 0-1,0-1 1,0 1-1,-1 1 1,-4 3-8,-75 60 408,68-56-137,0 0 1,0-1-1,-1-1 1,-22 9 0,31-14-189,-1-1 0,0 0 0,0 0 1,1 0-1,-1-1 0,0 1 1,0-1-1,0-1 0,-11-1 0,43-9-2658,10-5 1557,-15 7 358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07.992"/>
    </inkml:context>
    <inkml:brush xml:id="br0">
      <inkml:brushProperty name="width" value="0.05" units="cm"/>
      <inkml:brushProperty name="height" value="0.05" units="cm"/>
    </inkml:brush>
  </inkml:definitions>
  <inkml:trace contextRef="#ctx0" brushRef="#br0">191 22 27022,'-21'11'-4337,"-4"4"2849,-8 5 1376,-1 1 120,1-8-49,7-3-199,9 1-144,16-9-176,6-5-312,17-8-1168,6-21 1608,-2-8-353,-3 1-183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2:31.238"/>
    </inkml:context>
    <inkml:brush xml:id="br0">
      <inkml:brushProperty name="width" value="0.05" units="cm"/>
      <inkml:brushProperty name="height" value="0.05" units="cm"/>
    </inkml:brush>
  </inkml:definitions>
  <inkml:trace contextRef="#ctx0" brushRef="#br0">18 1 19940,'0'2'936,"-5"3"-1600,-3 1-80,3-2 824,8-2-408,13-5-184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2.545"/>
    </inkml:context>
    <inkml:brush xml:id="br0">
      <inkml:brushProperty name="width" value="0.05" units="cm"/>
      <inkml:brushProperty name="height" value="0.05" units="cm"/>
    </inkml:brush>
  </inkml:definitions>
  <inkml:trace contextRef="#ctx0" brushRef="#br0">53 0 15003,'-17'2'2001,"3"-1"-1009,4 3-424,4 1 2129,0-2-1745,9-1-360,4 0-248,6-2-976,4-3-2065,2 2 2337,1-2-336,0-4-264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3.229"/>
    </inkml:context>
    <inkml:brush xml:id="br0">
      <inkml:brushProperty name="width" value="0.05" units="cm"/>
      <inkml:brushProperty name="height" value="0.05" units="cm"/>
    </inkml:brush>
  </inkml:definitions>
  <inkml:trace contextRef="#ctx0" brushRef="#br0">12 81 13091,'-1'-1'161,"0"1"0,0-1 1,0 0-1,1 0 1,-1 0-1,0 0 0,0 0 1,1 0-1,-1 0 0,1 0 1,-1 0-1,1 0 0,-1 0 1,1-1-1,0 1 0,-1 0 1,1 0-1,0 0 0,0 0 1,0-1-1,0 1 0,0 0 1,0 0-1,0-1 0,1-1 1,0 1 12,0 0-1,0 0 1,0 1 0,1-1 0,-1 0-1,1 1 1,-1-1 0,1 1 0,0-1-1,-1 1 1,1 0 0,0-1 0,2 0-1,6-2 113,-1 0-1,1 0 1,-1 0-1,21-3 1,-19 5-220,0 1 0,1 0 1,-1 1-1,1 0 0,-1 0 1,1 1-1,17 5 0,-26-6-58,0 1 0,0 0 0,0 0 0,0 0 0,0 0 0,0 1 0,0-1 0,0 1 0,-1-1 0,1 1 0,-1 0 0,1 0 0,-1 1 0,0-1 0,0 0 0,0 1 0,0-1 1,0 1-1,0 0 0,-1-1 0,1 1 0,-1 0 0,0 0 0,0 0 0,0 0 0,0 0 0,-1 0 0,1 0 0,-1 1 0,0-1 0,0 5 0,-1 1 14,0 0 1,-1-1-1,-1 1 1,1-1-1,-1 0 1,-1 1-1,1-1 0,-2-1 1,1 1-1,-1-1 1,-8 11-1,-7 6 177,-42 40 0,-17-1 370,80-63-562,-1 0-1,0 0 1,1 0-1,-1 0 1,1 0-1,-1 0 1,0 0 0,1 0-1,-1 0 1,0 0-1,1 0 1,-1 0-1,0 0 1,1 0 0,-1 0-1,0 0 1,0 1-1,1-1 1,-1 0-1,0 0 1,1 0 0,-1 1-1,0-1 1,0 0-1,1 0 1,-1 1-1,0-1 1,0 0 0,0 1-1,0-1 1,1 0-1,-1 0 1,0 1-1,0-1 1,0 0 0,0 1-1,0-1 1,0 0-1,0 1 1,0-1-1,0 0 1,0 1 0,0-1-1,0 1 1,0-1-1,0 0 1,0 1 0,0-1-1,0 0 1,0 1-1,0-1 1,-1 0-1,1 0 1,0 1 0,0-1-1,0 0 1,0 1-1,-1-1 1,1 0-1,0 0 1,0 1 0,-1-1-1,1 0 1,0 0-1,-1 0 1,1 0-1,0 1 1,-1-1-1,38 0 37,-27 0-11,13-1-6,50 3-2,-65-1-26,0 0 1,0 0-1,0 1 1,-1 0-1,1 1 1,-1-1-1,7 5 0,-12-6 1,-1-1 0,0 1 0,1 0 0,-1-1 0,0 1 0,0 0 0,1 0 0,-1 0 0,0 0 0,0 0 0,0 0 0,0 1 0,0-1 0,-1 0 0,1 0 0,0 1 0,-1-1 0,1 0-1,0 1 1,-1-1 0,0 1 0,1 1 0,-1-1 4,0 0-1,-1 0 1,1 0-1,0 0 0,-1 0 1,0 0-1,1 0 1,-1 0-1,0-1 1,0 1-1,0 0 1,0 0-1,0-1 0,-3 3 1,-3 3 46,1-1 1,-2 1-1,1-1 1,-1-1-1,-14 8 1,-2 0 166,-1-2 0,0 0 0,0-2 0,-1-1 0,-34 6 0,48-15-645,13-8-715,18-12 23,-3 7 552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3.724"/>
    </inkml:context>
    <inkml:brush xml:id="br0">
      <inkml:brushProperty name="width" value="0.05" units="cm"/>
      <inkml:brushProperty name="height" value="0.05" units="cm"/>
    </inkml:brush>
  </inkml:definitions>
  <inkml:trace contextRef="#ctx0" brushRef="#br0">0 13 14187,'10'-12'2003,"-10"12"-1956,0-1 0,1 1 0,-1 0 0,0 0 0,0 0 0,0 0 0,0 0 0,0 0 0,1 0 0,-1 0 0,0 0 0,0 0 0,0 0 0,0 0 0,1 0 0,-1 0 0,0 0 0,0 0 0,0 0 0,0 0 0,0 1 0,1-1 0,-1 0 0,0 0 0,0 0 0,0 0 0,0 0 0,0 0 0,0 0 1,0 0-1,1 0 0,-1 1 0,0-1 0,0 0 0,0 0 0,0 0 0,0 0 0,0 0 0,0 0 0,0 1 0,0-1 0,0 0 0,0 0 0,0 0 0,2 29 2313,-2-29-2360,-8 123 2757,4-85-2422,1 0 0,4 55 0,-1-89-325,0 0 1,1 0-1,0 0 0,0 0 1,0 0-1,0 0 0,1 0 1,-1 0-1,1 0 1,0-1-1,0 1 0,3 3 1,-3-6-15,0 1 0,0 0 0,-1-1 0,1 1 1,0-1-1,1 0 0,-1 1 0,0-1 0,0 0 0,0 0 1,1-1-1,-1 1 0,0 0 0,1-1 0,-1 1 0,1-1 1,-1 0-1,1 0 0,-1 0 0,1 0 0,4-1 1,5-2-256,1 0 1,-1-1-1,0 0 1,0-1 0,-1-1-1,1 0 1,-1 0-1,0-1 1,-1 0 0,0-1-1,15-14 1,1-3-372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4.155"/>
    </inkml:context>
    <inkml:brush xml:id="br0">
      <inkml:brushProperty name="width" value="0.05" units="cm"/>
      <inkml:brushProperty name="height" value="0.05" units="cm"/>
    </inkml:brush>
  </inkml:definitions>
  <inkml:trace contextRef="#ctx0" brushRef="#br0">112 1 14155,'-14'14'1840,"-5"12"-855,1 2-361,-5 4 1720,5-1-1055,7 4-433,2-4-120,9-1-304,3-4-176,12-7-568,5-5-368,3-8-48,2-6 504,4-9-152,1-8-193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4.590"/>
    </inkml:context>
    <inkml:brush xml:id="br0">
      <inkml:brushProperty name="width" value="0.05" units="cm"/>
      <inkml:brushProperty name="height" value="0.05" units="cm"/>
    </inkml:brush>
  </inkml:definitions>
  <inkml:trace contextRef="#ctx0" brushRef="#br0">70 39 16524,'-3'5'483,"-31"68"3896,27-59-4038,2 1-1,0 0 1,1 0 0,0 1 0,-2 22-1,6-36-326,-1 0-1,1 0 0,0 0 1,0 0-1,0 0 1,0 0-1,0 0 0,0 0 1,1 0-1,-1 0 0,1-1 1,-1 1-1,1 0 0,0 0 1,-1 0-1,1-1 0,0 1 1,0 0-1,0-1 1,1 1-1,-1-1 0,0 1 1,1-1-1,-1 0 0,0 1 1,1-1-1,0 0 0,-1 0 1,1 0-1,0 0 1,-1 0-1,4 0 0,4 1-37,0-1 0,0 0-1,0 0 1,0-1 0,0 0-1,9-2 1,-8 2-18,-1-1 0,1 1 0,14 2 0,-20-2 38,-1 1-1,0 0 1,0 0 0,1 1-1,-1-1 1,0 0 0,0 1-1,-1 0 1,1 0 0,0 0-1,-1 0 1,1 0 0,-1 0-1,1 1 1,-1-1 0,0 1-1,0 0 1,0 0 0,0-1-1,-1 1 1,1 0 0,-1 0-1,0 1 1,0-1 0,0 0-1,0 0 1,0 1 0,-1-1-1,0 0 1,1 1 0,-1-1-1,0 0 1,-1 6 0,0 1 51,-1 0 1,1 0 0,-2 0 0,1 0 0,-1 0 0,-1-1 0,0 1 0,0-1 0,-11 17 0,7-14 105,-1 0 0,0 0-1,-1-1 1,0 0 0,0-1 0,-1 0-1,-1-1 1,1 0 0,-1-1 0,-17 9-1,28-17-199,0 1 0,0 0 0,-1-1 0,1 0 0,0 1 0,0-1 0,0 0 0,-1 1 0,1-1 0,0 0 0,-1 0 0,1 0 0,0 0 0,0 0 0,-1 0-1,1-1 1,0 1 0,0 0 0,-1-1 0,1 1 0,0 0 0,0-1 0,0 0 0,0 1 0,0-1 0,-1 0 0,1 1 0,1-1 0,-1 0 0,0 0 0,0 0-1,0 0 1,0 0 0,0 0 0,1 0 0,-1 0 0,1 0 0,-1 0 0,1-1 0,-1 1 0,1 0 0,-1 0 0,1 0 0,0-3 0,-2-6-276,0-1 0,1 1 0,0-1 1,2-14-1,-1 13 352,0-42-787</inkml:trace>
  <inkml:trace contextRef="#ctx0" brushRef="#br0" timeOffset="1">47 36 16884,'11'-7'1544,"3"2"-992,6 0-240,8 1 632,8-2-200,5 3-479,6-1-562,-2 3 345,-4 1-80,-3 0-168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108"/>
    </inkml:context>
    <inkml:brush xml:id="br0">
      <inkml:brushProperty name="width" value="0.05" units="cm"/>
      <inkml:brushProperty name="height" value="0.05" units="cm"/>
    </inkml:brush>
  </inkml:definitions>
  <inkml:trace contextRef="#ctx0" brushRef="#br0">31 0 11931,'1'4'3880,"-2"11"-2044,-4 19-196,-19 157 318,23-162-1677,1-1 0,1 0 0,1 1 0,10 49 0,-11-76-283,-1 0-54,1 1 1,-1 0-1,1-1 0,0 1 1,-1 0-1,1-1 0,1 1 0,-1-1 1,0 0-1,1 1 0,-1-1 1,1 0-1,-1 0 0,1 0 0,4 4 1,-6-6 38,0-1 0,-1 1 0,1 0 0,0 0 1,0 0-1,0 0 0,0 0 0,0 0 0,0 0 1,0-1-1,0 1 0,0 0 0,0 0 0,0 0 1,0 0-1,0 0 0,-1 0 0,1-1 0,0 1 0,0 0 1,0 0-1,0 0 0,0 0 0,0 0 0,0-1 1,1 1-1,-1 0 0,0 0 0,0 0 0,0 0 1,0 0-1,0 0 0,0-1 0,0 1 0,0 0 0,0 0 1,0 0-1,0 0 0,0 0 0,1 0 0,-1 0 1,0 0-1,0-1 0,0 1 0,0 0 0,0 0 1,0 0-1,0 0 0,1 0 0,-1 0 0,0 0 1,0 0-1,0 0 0,0 0 0,0 0 0,1 0 0,-1 0 1,0 0-1,0 0 0,0 0 0,0 0 0,0 0 1,0 0-1,1 0 0,-1 0 0,0 0 0,0 0 1,-5-12-207,-7-6-172,-2-3-125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580"/>
    </inkml:context>
    <inkml:brush xml:id="br0">
      <inkml:brushProperty name="width" value="0.05" units="cm"/>
      <inkml:brushProperty name="height" value="0.05" units="cm"/>
    </inkml:brush>
  </inkml:definitions>
  <inkml:trace contextRef="#ctx0" brushRef="#br0">5 136 14923,'-4'-11'1424,"6"6"-831,8-2-201,11-2 720,9 2-168,13-5-344,5-1-616,13-8 168,5-3 16,-2-2-144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5.954"/>
    </inkml:context>
    <inkml:brush xml:id="br0">
      <inkml:brushProperty name="width" value="0.05" units="cm"/>
      <inkml:brushProperty name="height" value="0.05" units="cm"/>
    </inkml:brush>
  </inkml:definitions>
  <inkml:trace contextRef="#ctx0" brushRef="#br0">291 7 13339,'-3'-1'191,"0"0"0,-1 0 0,1 0 0,0 0 0,0 1 0,0-1 0,0 1 0,-1 0 0,1 0 0,0 0 0,0 0 0,0 0 0,-1 1 0,1-1 0,-5 3 0,-4 0 229,0 1 0,-18 10-1,17-7-232,1 0 1,-1 2-1,1 0 0,0 0 0,1 1 0,0 0 0,1 1 0,0 0 0,1 1 0,-14 22 0,16-24-98,2 1 0,-1 0 0,1 0 0,1 0 0,0 0 0,0 1 0,2-1 0,-1 1 0,1 0 0,1 0 0,0 0 0,1 0 0,1 21 0,0-31-70,-1 1 0,1 0 0,-1-1 1,1 1-1,0-1 0,0 1 0,0-1 1,0 1-1,1-1 0,-1 0 0,0 1 0,1-1 1,0 0-1,0 0 0,-1 0 0,1 0 1,0 0-1,0-1 0,1 1 0,-1-1 0,0 1 1,1-1-1,-1 0 0,0 0 0,1 0 1,0 0-1,-1 0 0,1-1 0,-1 1 0,1-1 1,0 1-1,-1-1 0,6 0 0,1-1 18,0 0-1,0 0 1,0 0-1,0-1 1,0-1 0,0 0-1,-1 0 1,1 0-1,7-5 1,3-4 31,0 1 0,-1-2 0,0-1 1,-1 0-1,-1-1 0,0-1 0,-1 0 1,-1-1-1,-1 0 0,0-2 0,19-36 1,-29 49-46,-1 0 1,0 0-1,0-1 1,-1 1-1,0-1 1,0 1 0,0-1-1,-1 1 1,0-1-1,0 0 1,-2-6-1,2 11-25,0 0-1,-1 1 0,1-1 0,-1 0 0,0 1 0,1-1 0,-1 0 0,0 1 0,0-1 0,0 1 0,0 0 0,0-1 0,0 1 0,-1 0 0,1 0 0,0-1 1,-1 1-1,-1-1 0,0 1-35,1 0 0,0 1 1,-1-1-1,1 1 0,-1 0 1,1-1-1,-1 1 0,1 0 1,0 0-1,-1 1 0,1-1 1,-1 0-1,1 1 0,-1-1 1,1 1-1,0 0 0,-3 1 1,0 1-83,0-1 1,0 1-1,0 1 1,0-1-1,1 1 1,-1 0-1,1 0 0,0 0 1,0 0-1,-6 9 1,-2 5-299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6.406"/>
    </inkml:context>
    <inkml:brush xml:id="br0">
      <inkml:brushProperty name="width" value="0.05" units="cm"/>
      <inkml:brushProperty name="height" value="0.05" units="cm"/>
    </inkml:brush>
  </inkml:definitions>
  <inkml:trace contextRef="#ctx0" brushRef="#br0">59 5 16780,'-10'-4'1712,"1"13"-1040,-1 2-264,0 10 1105,3 7-521,0 5-472,3 3-136,2 4-144,2-2-160,5-5-368,-1-1-296,5-11-632,-2-5 983,3-7-167,-2-8-152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6.866"/>
    </inkml:context>
    <inkml:brush xml:id="br0">
      <inkml:brushProperty name="width" value="0.05" units="cm"/>
      <inkml:brushProperty name="height" value="0.05" units="cm"/>
    </inkml:brush>
  </inkml:definitions>
  <inkml:trace contextRef="#ctx0" brushRef="#br0">0 60 14171,'1'-2'126,"-1"1"-1,1 0 1,0-1-1,0 1 0,0 0 1,0-1-1,0 1 1,0 0-1,0 0 1,1 0-1,-1 0 1,0 0-1,0 0 1,1 0-1,-1 0 1,1 1-1,-1-1 1,1 1-1,1-1 1,37-11 745,-33 11-565,33-8 31,1 2-1,-1 2 0,1 1 1,46 3-1,-82 1-309,0 0 0,0 1-1,0 0 1,-1 0 0,1 0-1,6 2 1,-10-3-15,0 1 0,0-1 1,0 1-1,0 0 0,0-1 0,0 1 0,0 0 1,-1-1-1,1 1 0,0 0 0,-1 0 0,1 0 1,0-1-1,-1 1 0,1 0 0,-1 0 0,1 0 0,-1 0 1,1 0-1,-1 0 0,0 0 0,0 0 0,1 1 1,-1-1-1,0 0 0,0 0 0,0 0 0,0 0 1,0 0-1,-1 0 0,1 0 0,0 0 0,0 0 0,-1 2 1,-3 9 186,-1 0 0,-12 23 0,1-3 56,-11 28 150,-2 2 35,3 2 0,-25 90 1,49-148-446,-3 19 130,5-24-142,0 0 0,-1 0 0,1 0 0,0 0 0,0 0-1,0 0 1,0 0 0,0 0 0,0 0 0,1 0-1,-1 0 1,0 0 0,0 0 0,1 0 0,-1 0 0,1-1-1,-1 1 1,1 0 0,0 1 0,2-4-571,-3-6 417,-2-12 22,-8-8-95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2:33.169"/>
    </inkml:context>
    <inkml:brush xml:id="br0">
      <inkml:brushProperty name="width" value="0.05" units="cm"/>
      <inkml:brushProperty name="height" value="0.05" units="cm"/>
    </inkml:brush>
  </inkml:definitions>
  <inkml:trace contextRef="#ctx0" brushRef="#br0">6951 92 12043,'-287'-44'1672,"151"19"-1643,54 14-70,-126 0 0,-85 18 10,113-1 59,-1239 1 11,965-19-205,-578 4 54,79 84 81,721-42 43,2 10 0,-242 81 1,88 21 0,313-113-10,2 4 0,1 3 0,-75 59 0,121-82-9,1 1 0,1 1 0,1 1 1,1 1-1,0 0 0,2 1 0,1 1 0,-17 33 1,22-35-2,1 0 0,1 1 0,0 0 0,2 1 1,1-1-1,1 1 0,1 0 0,1 0 1,0 0-1,4 29 0,0-27-14,1 1-1,2-1 1,0 0-1,2 0 1,1-1-1,1 1 1,0-2-1,2 1 0,1-2 1,17 26-1,-8-19-23,2-1-1,0-1 1,2-1-1,1-1 0,1-1 1,51 35-1,-16-19-50,2-3 1,1-2-1,103 38 0,-73-40 15,2-3 0,102 15 0,207 6-47,-2-37 89,358-39 137,0-36 173,-671 53-236,2619-360 249,-2076 219-599,-513 112 88,-3-5-1,-1-6 1,126-71-1,-60 2 114,-155 97 232,-1-3 0,-1 0 0,-2-1 0,27-33 1,-44 47-12,1 0 0,-2 0 1,0-1-1,0 1 0,-1-2 1,5-13-1,-8 17-21,0 0-1,0 1 1,-1-1-1,0 0 1,0 0-1,-1 0 1,0 0-1,-1 0 1,0 1-1,-3-16 1,-1 8 22,0 1 0,-1-1 0,-1 1 1,0 1-1,-1-1 0,-1 1 0,0 1 0,0-1 0,-18-16 0,0 3 62,-1 1-1,-60-41 1,33 33-142,-1 2 0,-1 3 0,-1 2 0,-1 3 0,-1 2 0,-79-16 1,-2 10 90,-244-16 1,128 32-104,-29 6 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7.270"/>
    </inkml:context>
    <inkml:brush xml:id="br0">
      <inkml:brushProperty name="width" value="0.05" units="cm"/>
      <inkml:brushProperty name="height" value="0.05" units="cm"/>
    </inkml:brush>
  </inkml:definitions>
  <inkml:trace contextRef="#ctx0" brushRef="#br0">0 61 15587,'12'6'1505,"6"-6"-889,8-2-240,13-1 520,5-2-128,8-4-192,1 1-424,1-7 72,-1 2-104,-10 2-160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8.652"/>
    </inkml:context>
    <inkml:brush xml:id="br0">
      <inkml:brushProperty name="width" value="0.05" units="cm"/>
      <inkml:brushProperty name="height" value="0.05" units="cm"/>
    </inkml:brush>
  </inkml:definitions>
  <inkml:trace contextRef="#ctx0" brushRef="#br0">1 44 15739,'1'1'207,"0"-1"-1,0 1 0,-1-1 0,1 1 0,0-1 1,-1 1-1,1 0 0,0 0 0,-1-1 1,1 1-1,-1 0 0,1 0 0,-1 0 0,1-1 1,-1 1-1,0 0 0,1 0 0,-1 0 0,0 0 1,0 0-1,0 0 0,1 0 0,-1 0 1,0 0-1,0 0 0,0 0 0,-1 1 0,1 0-52,0 0 0,1 0 0,-1 0 0,1 0 0,-1 0 0,1 0 0,-1 0 0,1 0 0,1 2 0,-1-3-150,-1 0 0,1-1 0,0 1-1,-1-1 1,1 1 0,0-1 0,0 1-1,-1-1 1,1 0 0,0 1 0,0-1-1,0 0 1,0 0 0,0 1 0,-1-1-1,1 0 1,0 0 0,0 0 0,0 0-1,0 0 1,0 0 0,0 0 0,0 0 0,-1-1-1,1 1 1,0 0 0,0-1 0,1 1-1,3-3 8,0 1-1,-1 0 0,1-1 1,0 0-1,-1 0 0,0 0 1,0-1-1,0 0 1,4-4-1,-7 7-5,1 0 0,-1-1 0,1 1 0,-1-1 0,0 1 0,0-1 0,0 1 0,0-1 0,0 0 0,0 0 0,0 1 0,0-1 0,-1 0 0,1 0 0,-1 0 0,1 0 0,-1 0 0,0 0 0,0 0 0,0 0 0,0 0 0,0 0 0,0 0 0,-1 0 0,1 0 0,-2-3 0,1 4-2,0 0-1,1 1 1,-1-1 0,0 0-1,0 1 1,-1-1-1,1 0 1,0 1 0,0 0-1,0-1 1,0 1 0,0 0-1,0-1 1,-1 1 0,1 0-1,0 0 1,0 0-1,0 0 1,-1 0 0,1 0-1,0 0 1,0 0 0,0 1-1,-1-1 1,1 0 0,0 1-1,0-1 1,0 1 0,0-1-1,0 1 1,0 0-1,-1 0 1,-4 3 2,0-1 0,0 1-1,0 0 1,-6 6 0,-10 16 23,21-24-29,0-1 0,0 1-1,0-1 1,0 1 0,0 0 0,1-1-1,-1 1 1,1 0 0,-1-1-1,1 1 1,-1 0 0,1 0 0,0-1-1,0 1 1,0 4 0,0-6-6,0 0 0,1 1 0,-1-1 1,1 1-1,-1-1 0,0 0 1,1 1-1,-1-1 0,1 0 0,-1 0 1,1 1-1,-1-1 0,1 0 0,-1 0 1,1 0-1,-1 1 0,1-1 1,-1 0-1,1 0 0,-1 0 0,1 0 1,-1 0-1,1 0 0,-1 0 0,1 0 1,-1 0-1,1 0 0,-1 0 1,1-1-1,-1 1 0,1 0 0,-1 0 1,1-1-1,-1 1 0,2-1 0,16-8 246,-14 6-227,1-1 1,-1 1-1,0-1 0,0 0 1,5-8-1,4-6-13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4:59.429"/>
    </inkml:context>
    <inkml:brush xml:id="br0">
      <inkml:brushProperty name="width" value="0.05" units="cm"/>
      <inkml:brushProperty name="height" value="0.05" units="cm"/>
    </inkml:brush>
  </inkml:definitions>
  <inkml:trace contextRef="#ctx0" brushRef="#br0">10 97 14027,'-1'-2'144,"0"1"-1,0-1 1,0 1-1,0-1 1,1 1-1,-1-1 1,0 0-1,1 0 1,-1 1-1,1-1 1,-1 0-1,1 0 1,0 1 0,0-1-1,0 0 1,0 0-1,0 0 1,0 1-1,1-1 1,-1 0-1,1-2 1,1 1 18,-1 1 1,1 0-1,-1-1 1,1 1-1,0 0 1,0 0-1,-1 0 1,2 0-1,-1 0 1,0 1-1,0-1 1,5-2-1,1 0 135,2 0 0,-1 0 0,0 1 0,1 0 0,0 0-1,18-2 1,-21 4-197,1 1 0,0 0 0,1 0 0,-1 0 0,-1 1 0,1 0 0,14 4 0,-19-3-76,0-1-1,0 0 0,0 0 1,0 1-1,0 0 0,-1-1 0,1 1 1,-1 0-1,1 0 0,-1 0 1,0 1-1,0-1 0,0 1 1,0-1-1,0 1 0,0-1 1,-1 1-1,0 0 0,1 0 1,-1 0-1,0 0 0,1 6 1,-1-3-10,-1 0 1,0 0 0,0 0 0,-1 0 0,1 0 0,-1 0 0,0 0 0,-1 0 0,0 0 0,0-1 0,0 1-1,0-1 1,-1 1 0,0-1 0,0 0 0,-7 8 0,1-1 18,-1 0 0,0-1 0,0 0 0,-1-1-1,-20 15 1,6-12-14,31-12-14,-1-1 0,1 1-1,-1 1 1,0-1 0,1 1 0,-1 0 0,5 3 0,-3-2 6,-1 0 1,1 1 0,-1 0 0,0 1 0,0-1 0,-1 1 0,1 0 0,-1 1-1,0-1 1,0 1 0,-1 0 0,0 0 0,0 1 0,0-1 0,-1 1-1,0 0 1,0 0 0,-1 0 0,0 0 0,0 0 0,0 0 0,-1 1-1,0-1 1,-1 1 0,0-1 0,0 1 0,0-1 0,-1 1 0,0-1 0,0 0-1,-1 0 1,0 1 0,-1-1 0,1 0 0,-1 0 0,-1-1 0,-6 11-1,-2 1 249,-2-1 0,-22 22 0,30-33-171,1-1-1,-1 0 1,0-1 0,-1 1-1,1-1 1,-1 0 0,1-1-1,-1 0 1,0 0 0,-13 3-1,19-5-78,0-1-1,-1 1 1,1-1-1,0 0 1,0 0-1,-1 0 1,1 0 0,0 0-1,-1 0 1,1 0-1,0 0 1,-1-1-1,1 1 1,0 0-1,0-1 1,-1 1-1,1-1 1,0 0-1,0 1 1,0-1-1,0 0 1,0 1-1,-1-2 1,1 0-67,0 1 1,0-1 0,0 1 0,1-1-1,-1 1 1,0-1 0,1 0 0,0 1-1,-1-1 1,1 0 0,0 1 0,0-1-1,0 0 1,0 0 0,0-1 0,1-6-213,0 1 0,1 0 1,0 0-1,1-1 1,6-13-1,9-9-173,3 1-133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0.091"/>
    </inkml:context>
    <inkml:brush xml:id="br0">
      <inkml:brushProperty name="width" value="0.05" units="cm"/>
      <inkml:brushProperty name="height" value="0.05" units="cm"/>
    </inkml:brush>
  </inkml:definitions>
  <inkml:trace contextRef="#ctx0" brushRef="#br0">19 70 14883,'-1'-1'113,"-1"0"1,1-1-1,0 1 0,0 0 0,0-1 1,1 1-1,-1-1 0,0 1 0,0 0 1,1-1-1,-1 0 0,1 1 0,0-1 1,-1 1-1,1-1 0,0 0 0,0 1 1,0-1-1,0 0 0,0 1 0,0-1 1,0 1-1,1-1 0,0-2 0,0 2 1,0 1 1,1-1-1,0 0 0,-1 0 0,1 1 0,0-1 0,0 1 1,0-1-1,0 1 0,0 0 0,0 0 0,0 0 0,0 0 0,0 0 1,1 0-1,3 0 0,0-1-12,-1 1 0,1 0 0,0 0 1,-1 0-1,1 1 0,0 0 0,0 0 0,-1 0 1,1 1-1,0 0 0,-1 0 0,1 0 0,0 1 0,7 3 1,-10-3-84,0-1 0,0 1 0,-1 0 0,1 0 0,-1 0 1,0 0-1,1 0 0,-1 1 0,0-1 0,0 0 0,-1 1 1,1 0-1,0 0 0,-1-1 0,0 1 0,1 0 0,-1 0 1,0 0-1,-1 0 0,1 0 0,-1 0 0,1 0 0,-1 1 0,0-1 1,0 0-1,0 0 0,0 0 0,-1 4 0,-2 6 67,0-1-1,-1 1 1,-1-1 0,1 1-1,-2-1 1,0-1-1,0 1 1,-1-1 0,-1 0-1,-15 17 1,15-14 82,11-6-28,-1-7-122,1 0 0,-1-1 0,0 1 1,1 0-1,-1-1 0,1 0 0,-1 1 0,4-1 0,14 3-26,-13-1 6,-1 0 0,1 1 1,-1 0-1,0 0 0,0 0 1,0 1-1,-1 0 0,1 0 1,-1 1-1,0-1 0,0 1 1,-1 0-1,1 1 0,4 6 1,-7-9 16,0 0 0,0 0 0,-1 1 0,1-1 0,-1 1 1,1-1-1,-1 1 0,0-1 0,0 1 0,-1 0 1,1-1-1,-1 1 0,0 0 0,0-1 0,0 1 0,0 0 1,0-1-1,-1 1 0,0 0 0,0-1 0,0 1 1,0 0-1,-1-1 0,1 0 0,-1 1 0,0-1 1,-4 6-1,-1 0 113,-1-1 0,0 1 0,-1-1 0,0-1 1,0 0-1,-1 0 0,0-1 0,0 0 0,0 0 1,-1-1-1,0-1 0,0 0 0,0 0 0,0-1 0,-1 0 1,-19 1-1,29-4-192,1 1-1,-1-1 1,1 0 0,0 0 0,-1 0 0,1 0 0,-1 0-1,1 0 1,-1-1 0,1 1 0,-1 0 0,1-1-1,0 1 1,-1-1 0,1 0 0,0 1 0,-1-1-1,1 0 1,0 0 0,0 0 0,0 1 0,0-1-1,0 0 1,0-1 0,0 1 0,0 0 0,0 0 0,0 0-1,0-2 1,0 1-39,1 0 1,0 0-1,0 1 1,0-1-1,0 0 0,0 0 1,1 1-1,-1-1 0,0 0 1,1 0-1,-1 1 0,1-1 1,0 0-1,0 1 1,-1-1-1,1 1 0,0-1 1,0 1-1,0 0 0,1-1 1,-1 1-1,0 0 0,0-1 1,3 0-1,16-12-784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0.511"/>
    </inkml:context>
    <inkml:brush xml:id="br0">
      <inkml:brushProperty name="width" value="0.05" units="cm"/>
      <inkml:brushProperty name="height" value="0.05" units="cm"/>
    </inkml:brush>
  </inkml:definitions>
  <inkml:trace contextRef="#ctx0" brushRef="#br0">217 6 14979,'0'0'27,"0"0"0,0 0 1,-1 0-1,1 0 0,0 0 0,0 0 0,0 0 0,0 0 0,0 0 0,0 0 1,-1 0-1,1 0 0,0 0 0,0 0 0,0 0 0,0 0 0,0 0 0,0 0 1,-1 0-1,1 0 0,0-1 0,0 1 0,0 0 0,0 0 0,0 0 0,0 0 1,0 0-1,0 0 0,0 0 0,0-1 0,0 1 0,0 0 0,0 0 0,0 0 1,0 0-1,0 0 0,0 0 0,0-1 0,0 1 0,0 0 0,0 0 0,0 0 1,0 0-1,0 0 0,0 0 0,0-1 0,0 1 0,0 0 0,0 0 0,0 0 1,0 0-1,0 0 0,0 0 0,0-1 0,0 1 0,0 0 0,1 0 0,-1 0 1,0 0-1,0 0 0,0 0 0,0 0 0,0 0 0,-17 8 596,-22 19 294,21-8-690,0 0 0,1 0 0,1 2 0,1 0 0,1 1 1,1 0-1,1 1 0,-10 26 0,19-42-182,1 0 0,0 1 0,0 0 0,0-1 0,1 1 0,0 0 0,1 0 0,-1 0 0,3 13 0,-2-18-25,1 0-1,-1 0 1,1-1-1,0 1 1,0 0-1,0 0 1,1-1-1,-1 1 0,0-1 1,1 1-1,0-1 1,0 1-1,0-1 1,0 0-1,0 0 1,0 0-1,0 0 1,1-1-1,-1 1 1,1 0-1,-1-1 1,1 0-1,-1 1 1,1-1-1,0 0 0,0 0 1,0-1-1,3 1 1,6 1 36,-1-1 1,1-1-1,0 0 0,-1-1 1,1 0-1,-1 0 0,1-1 1,-1-1-1,0 0 0,0-1 1,0 0-1,12-6 1,-11 4 22,1-1 1,-1 0-1,-1-1 1,1 0-1,-1-1 1,-1 0 0,0-1-1,0 0 1,14-19-1,-21 25-73,0 0-1,-1 0 1,1 0-1,-1-1 1,0 1-1,0-1 1,-1 0-1,1 1 1,-1-1-1,0 0 1,-1 0-1,1 0 1,-1 0-1,0 0 1,0 1-1,0-1 1,-1 0-1,1 0 1,-1 0-1,-1 0 1,1 1-1,-1-1 1,1 0-1,-1 1 1,-1-1-1,1 1 1,0 0-1,-1 0 1,0 0-1,0 0 1,-4-3-1,-1-2-100,0 2-1,-1-1 0,0 1 1,0 1-1,0 0 1,-1 0-1,0 0 0,0 2 1,-1-1-1,1 1 1,-1 1-1,-17-4 0,-21 4-274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5.034"/>
    </inkml:context>
    <inkml:brush xml:id="br0">
      <inkml:brushProperty name="width" value="0.05" units="cm"/>
      <inkml:brushProperty name="height" value="0.05" units="cm"/>
    </inkml:brush>
  </inkml:definitions>
  <inkml:trace contextRef="#ctx0" brushRef="#br0">0 114 15923,'2'4'1473,"2"1"-1129,2-4-200,7-1 552,15-7-336,8-3-32,10-4-192,3-4-16,2 0-440,4-2-264,-14 3 536,-2 4-128,-18 7-16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5.436"/>
    </inkml:context>
    <inkml:brush xml:id="br0">
      <inkml:brushProperty name="width" value="0.05" units="cm"/>
      <inkml:brushProperty name="height" value="0.05" units="cm"/>
    </inkml:brush>
  </inkml:definitions>
  <inkml:trace contextRef="#ctx0" brushRef="#br0">0 116 13739,'3'24'960,"11"-16"-728,4-5-104,17-7 304,7-9-168,7-11-208,-1-5 48,-3-10-16,-4-2 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6.921"/>
    </inkml:context>
    <inkml:brush xml:id="br0">
      <inkml:brushProperty name="width" value="0.05" units="cm"/>
      <inkml:brushProperty name="height" value="0.05" units="cm"/>
    </inkml:brush>
  </inkml:definitions>
  <inkml:trace contextRef="#ctx0" brushRef="#br0">21 190 13579,'-2'-6'218,"-3"-14"369,0-1 0,-3-26 0,8 42-483,-1 0 1,1 0-1,0 0 1,0 0-1,1 0 1,-1 0-1,1 1 1,0-1 0,1 0-1,-1 0 1,1 1-1,0-1 1,0 1-1,0-1 1,6-7-1,-8 11-89,1 1 0,0-1 0,0 0 0,0 0 0,-1 0 1,1 0-1,0 1 0,0-1 0,0 0 0,0 1 0,1-1 0,-1 1 0,0 0 0,0-1 0,0 1 0,0 0 0,0-1 0,1 1 0,-1 0 0,0 0 0,0 0 0,0 0 0,1 0 0,-1 0 0,0 0 0,0 1 0,0-1 0,0 0 0,1 1 0,-1-1 0,0 1 0,0-1 0,0 1 0,0-1 0,0 1 0,0 0 0,0 0 0,0-1 0,-1 1 0,1 0 0,0 0 0,1 1 1,2 3-7,0 0 0,0 1 1,0 0-1,0-1 1,-1 1-1,3 7 1,-1-2 0,-2 1 0,1-1 0,-1 1 0,-1-1 0,0 1 0,-1 0 0,0 0 0,-1 13 0,-3 7 90,-11 56 0,14-86-98,0-1 1,0 1-1,0 0 0,0-1 0,0 1 1,0 0-1,0-1 0,1 1 0,-1 0 1,1-1-1,-1 1 0,1-1 0,0 1 0,-1-1 1,1 1-1,0-1 0,0 1 0,0-1 1,0 0-1,0 0 0,0 1 0,1-1 1,-1 0-1,0 0 0,1 0 0,-1 0 0,3 1 1,5 3-10,1 0 0,0-1 0,15 4 0,5 3-6,-24-8 11,1 1 1,-1 0-1,0 0 1,0 0-1,0 0 1,-1 1 0,1 0-1,-1 0 1,0 1-1,-1 0 1,1-1-1,4 9 1,-7-10 5,-1 0 1,1 0-1,0 0 1,-1 0-1,0 1 1,0-1-1,0 0 0,-1 1 1,1-1-1,-1 0 1,0 1-1,0-1 0,-1 1 1,1-1-1,-1 0 1,0 1-1,0-1 1,-1 0-1,1 0 0,-1 1 1,-2 3-1,-3 4 149,0-1-1,-1 0 1,0-1-1,-1 1 1,0-2-1,0 1 1,-1-1-1,-21 15 1,21-18 52,0 0 1,0 0-1,0-1 1,0 0-1,-1-1 1,0 0-1,0-1 1,0 0-1,0-1 1,-20 2-1,30-4-212,-1 0 0,0 0 0,1 1 0,-1-2 0,0 1 1,1 0-1,-1 0 0,0 0 0,1-1 0,-1 1 0,0-1 0,1 1 0,-1-1 0,1 0 0,-1 0 0,1 0 1,-1 0-1,1 0 0,0 0 0,-1 0 0,1 0 0,0 0 0,0 0 0,0-1 0,-2-1 0,3 1-78,-1 0 0,1 0-1,0 0 1,-1 0-1,1 0 1,0 0 0,0-1-1,0 1 1,0 0 0,1 0-1,-1 0 1,1 0 0,-1 0-1,1 0 1,0 0-1,-1 0 1,1 1 0,0-1-1,0 0 1,3-3 0,8-12-341,4-2-114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7.506"/>
    </inkml:context>
    <inkml:brush xml:id="br0">
      <inkml:brushProperty name="width" value="0.05" units="cm"/>
      <inkml:brushProperty name="height" value="0.05" units="cm"/>
    </inkml:brush>
  </inkml:definitions>
  <inkml:trace contextRef="#ctx0" brushRef="#br0">9 111 14251,'-1'-2'56,"0"1"-1,0-1 1,0 0-1,0 1 1,1-1-1,-1 0 1,0 1-1,1-1 1,-1 0-1,1 0 1,0 0-1,-1 0 1,1 1-1,0-1 1,0 0-1,0 0 1,1 0-1,-1 0 1,0 0-1,1 1 1,-1-1-1,1 0 1,-1 0-1,1 1 1,0-1-1,0 0 1,0 1-1,0-1 1,0 1-1,0-1 1,0 1-1,0-1 1,1 1-1,1-2 1,3-2 40,0-1 0,1 1 1,-1 0-1,1 0 0,0 1 0,11-5 1,-14 7-70,0 0 1,0 1-1,0-1 1,0 1-1,0 0 1,0 1-1,1-1 1,-1 1-1,0-1 1,1 1 0,-1 1-1,0-1 1,1 1-1,-1-1 1,6 3-1,-7-2-12,0 0-1,-1 1 1,1-1-1,0 1 1,0 0-1,-1 0 0,1 0 1,-1 0-1,1 0 1,-1 1-1,0-1 1,0 1-1,0-1 1,0 1-1,-1 0 1,1 0-1,-1-1 1,1 1-1,-1 0 1,0 1-1,0 2 0,2 6 45,-2-1 1,1 1-1,-2-1 0,1 1 0,-2 0 0,1-1 0,-2 1 0,1-1 0,-2 1 0,-4 15 0,-7 13 395,-27 56 0,33-79-310,7-15-119,0 0 0,0 0 0,0 0 0,1 0 0,-1 0 0,1 0 0,-1 0 0,1 0 0,-1 0 0,1 1 0,0-1 0,0 3 0,1-5-19,-1 1 1,0-1-1,0 0 1,0 1-1,0-1 1,1 0-1,-1 1 0,0-1 1,0 0-1,1 1 1,-1-1-1,0 0 0,1 1 1,-1-1-1,0 0 1,1 0-1,-1 0 1,0 1-1,1-1 0,-1 0 1,0 0-1,1 0 1,-1 0-1,1 1 0,17-4 43,10-6-49,-10 2-33,33-6 0,-46 12 24,0 0-1,0 1 1,0-1-1,0 1 1,1 0-1,-1 1 1,0-1 0,0 1-1,0 0 1,0 1-1,7 1 1,-10-1 2,1-1 0,-1 0 0,0 1 0,1-1 0,-1 1 0,0-1 0,0 1 0,0 0 1,-1 0-1,1 0 0,0 0 0,-1 0 0,1 0 0,-1 1 0,1-1 0,0 4 0,0-1 5,-1-1 0,0 1 0,0 0 0,0 0 0,0 0 0,-1 0 0,0 0-1,0 7 1,-2-2 57,1 0-1,-1 0 1,0 0-1,-1 0 1,-1 0-1,1-1 0,-1 1 1,-7 10-1,3-7 107,-1-1 0,0-1 0,-1 1 0,0-2-1,-1 1 1,0-1 0,0-1 0,-1 0 0,-19 10 0,30-18-169,0-1 0,0 1 0,0 0 0,0-1 1,0 1-1,-1-1 0,1 1 0,0-1 0,0 0 1,0 0-1,-1 1 0,1-1 0,0 0 0,-1 0 1,1 0-1,0 0 0,-2-1 0,3 1-15,-1 0 1,1-1-1,-1 1 0,1 0 1,0-1-1,-1 1 0,1-1 1,0 1-1,-1-1 0,1 1 0,0 0 1,0-1-1,-1 1 0,1-1 1,0 1-1,0-1 0,0 0 1,0 1-1,0-1 0,0 1 0,-1-1 1,1 1-1,1-1 0,-1 1 1,0-1-1,0 0 0,1-4-51,0 1-1,0-1 1,1 1-1,-1-1 0,1 1 1,0 0-1,0 0 1,4-5-1,15-19-261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5:07.927"/>
    </inkml:context>
    <inkml:brush xml:id="br0">
      <inkml:brushProperty name="width" value="0.05" units="cm"/>
      <inkml:brushProperty name="height" value="0.05" units="cm"/>
    </inkml:brush>
  </inkml:definitions>
  <inkml:trace contextRef="#ctx0" brushRef="#br0">218 0 16291,'-28'32'695,"2"1"0,1 1 0,-36 64-1,48-73-524,1 1 0,1 0 0,1 0 0,2 2-1,0-1 1,-5 39 0,12-53-105,0 1 1,0-1-1,1 0 0,1 0 1,3 20-1,-3-30-49,0 1 0,0-1 1,0 1-1,0-1 0,1 0 0,-1 1 1,1-1-1,0 0 0,0 0 0,4 4 1,-4-5-9,0 0 1,0-1 0,0 0 0,0 1 0,0-1 0,0 0 0,0 0-1,0 0 1,0 0 0,0-1 0,1 1 0,-1 0 0,0-1 0,1 0-1,-1 1 1,0-1 0,1 0 0,2-1 0,3 0 3,1 0 0,0-1-1,-1-1 1,1 0 0,-1 0 0,0 0 0,0-1 0,0 0 0,0-1 0,-1 0 0,11-9-1,0-1 3,0-1-1,-2-1 1,19-23-1,-23 25 6,-2 0 0,0 0 1,0-1-1,-1 0 0,-1-1 1,-1 0-1,9-31 0,-14 41-33,-1 0 0,1 0 0,-1 0-1,-1-1 1,1 1 0,-1 0 0,0 0-1,-1 0 1,0-1 0,0 1 0,0 0-1,-1 0 1,0 0 0,-1 1 0,1-1-1,-1 0 1,0 1 0,-1 0 0,0-1-1,0 1 1,0 1 0,-8-9-1,2 5-26,-1 2 0,1-1-1,-1 1 1,-1 1 0,1 0-1,-1 1 1,0 0 0,-17-4-1,-9-4-122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3:24.008"/>
    </inkml:context>
    <inkml:brush xml:id="br0">
      <inkml:brushProperty name="width" value="0.05" units="cm"/>
      <inkml:brushProperty name="height" value="0.05" units="cm"/>
    </inkml:brush>
  </inkml:definitions>
  <inkml:trace contextRef="#ctx0" brushRef="#br0">9232 293 11138,'2'-17'160,"-1"0"-1,-1 0 0,-1 0 0,-1 0 0,-3-19 1,3 29-147,0 0 0,-1 0 0,1 1-1,-1-1 1,-1 1 0,1 0 0,-1-1 0,0 1 0,-1 1 0,1-1 0,-1 1 0,0 0 0,-1 0 0,-10-8 0,3 5 39,0 0 0,-1 1 0,0 0 0,0 1 0,-1 1 0,0 0 0,0 1 0,-16-3 0,-20 0 121,-56 0 0,81 6-130,-55-1 78,-100 11 0,-81 24 5,215-27-111,-122 17 8,-518 67-34,-459 52 76,224-26-155,-50 15 66,8 45 121,-217 96 141,929-203-217,-401 170 0,464-153-26,3 9-1,-275 188 1,391-232 30,-85 79 0,122-98 30,1 2 1,2 1-1,1 1 1,-29 48-1,48-66-20,0 0-1,1 1 1,1 0-1,1 1 1,0 0-1,2 0 1,0 1-1,1-1 1,1 1 0,0 23-1,4-27-15,-1 0-1,2 0 1,0 0 0,1-1-1,1 1 1,1-1 0,0 0-1,1 0 1,0-1 0,2 1-1,0-1 1,18 26 0,-9-19-25,1-1 0,1-1 0,1 0 0,0-2 0,35 24 0,-23-20-9,2-2 1,0-1 0,48 17 0,5-6-21,1-3 0,139 22 0,-30-20-56,2-8 0,395-10 0,395-98-180,550-154 223,565-248 118,-615 8-97,-59-147-166,-1282 552 206,189-129 0,-318 192 11,0-1-1,-1-1 0,-1-1 1,0 0-1,-1-1 0,16-24 1,-28 37-6,-1-1 0,0 0 1,-1 0-1,1 0 1,-1 0-1,0 0 0,-1 0 1,1 0-1,-1-1 1,0 1-1,0-1 0,0 1 1,-1-1-1,0 1 1,0-1-1,0 1 0,-1-1 1,0 1-1,0 0 1,0-1-1,-1 1 0,0 0 1,0 0-1,0 0 1,-1 0-1,1 0 0,-1 0 1,0 1-1,-1-1 1,1 1-1,-8-8 0,-1 1 36,0 1 0,0 0 0,-1 1 0,-1 0 0,1 1 0,-1 1 0,0 0 0,-1 1 0,-17-6 0,-8 1 51,-1 1-1,-58-6 1,1 6-75,-161 6 0,-105 31-19,127 0-53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6:40.840"/>
    </inkml:context>
    <inkml:brush xml:id="br0">
      <inkml:brushProperty name="width" value="0.05" units="cm"/>
      <inkml:brushProperty name="height" value="0.05" units="cm"/>
    </inkml:brush>
  </inkml:definitions>
  <inkml:trace contextRef="#ctx0" brushRef="#br0">0 213 13491,'11'12'875,"-9"-10"-838,0 1 1,0-1-1,0 0 1,0 0 0,0 0-1,1 0 1,-1-1-1,1 1 1,-1 0 0,5 1-1,11 4 133,1-1 0,0-1 0,0 0 0,1-2 0,27 3 0,104-4 252,-92-3-385,814-43-11,3 1-9,407 18 9,-1245 24-24,1294-57 0,-1062 39 19,946-46-16,-758 56-22,773-7 83,-635 55 247,-217-6-180,-273-28-69,-138-13-731,1-4 525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6:55.082"/>
    </inkml:context>
    <inkml:brush xml:id="br0">
      <inkml:brushProperty name="width" value="0.05" units="cm"/>
      <inkml:brushProperty name="height" value="0.05" units="cm"/>
    </inkml:brush>
  </inkml:definitions>
  <inkml:trace contextRef="#ctx0" brushRef="#br0">636 23 9698,'-7'-2'1038,"0"0"-1,1 1 1,-1 0 0,-13 0-1,-54 7 951,36-2-1588,-30 4 951,-87 21 0,144-26-1295,-1 1 1,1 0-1,0 1 0,0 1 0,1-1 0,-1 2 0,1-1 1,1 2-1,-1-1 0,1 1 0,0 0 0,1 1 0,-10 13 1,4-2 67,2 0 1,0 1 0,1 0 0,2 0 0,-14 44-1,16-42-14,2 0-1,1 1 0,-2 42 0,5 74 126,2-115-217,1 16-11,2 0 1,1 0-1,3 0 1,1-1-1,2-1 1,2 1-1,31 67 1,-24-65-5,103 197 90,-107-213-81,1 0-1,2-2 1,0 0 0,1 0 0,2-2 0,38 31-1,-39-37 3,1-2 0,0 0 0,1-1 0,1-1 0,30 11 0,-46-22-11,-1 0-1,0 0 0,0 0 1,1-1-1,-1 0 0,1 0 0,-1-1 1,0 0-1,0 0 0,1-1 1,-1 0-1,0 0 0,0-1 0,-1 0 1,1 0-1,6-4 0,13-9 8,-1 0-1,35-30 0,-34 24-8,-1-2 0,-1 0 0,-2-2 0,0 0 0,-2-1 0,0-2 0,-2 0 0,-2 0 0,0-2 0,-2 0 0,-2-1 0,10-35 0,-8 18-19,42-162-106,-47 171 43,-3-1 1,-1 0 0,-1-51-1,-5 70 38,-1 1 0,-2 0 0,0 0 0,-1 0 0,-1 0 0,-1 1 0,-1-1 0,-1 2 0,0-1 0,-1 2 0,-2-1-1,0 1 1,0 1 0,-2 0 0,0 1 0,-1 0 0,-1 1 0,0 1 0,-30-20 0,-156-115 265,138 101-152,59 43-71,-1 1 0,0 0-1,-1 0 1,1 0 0,-1 1 0,1 0 0,-1 1 0,0-1-1,0 1 1,-8-1 0,9 3-17,0-1 0,1 2 0,-1-1 0,0 0 0,0 1 0,0 0 0,1 1 0,-1-1 0,0 1 0,1 0 0,0 0 0,-1 1 0,-5 3 0,-37 28-556,39-26 505,1-2 0,-1 1 0,0-1 0,-1 0 0,1-1 0,-1 0 0,-12 3 0,16-8-114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09.091"/>
    </inkml:context>
    <inkml:brush xml:id="br0">
      <inkml:brushProperty name="width" value="0.05" units="cm"/>
      <inkml:brushProperty name="height" value="0.05" units="cm"/>
    </inkml:brush>
  </inkml:definitions>
  <inkml:trace contextRef="#ctx0" brushRef="#br0">491 45 8986,'-2'-3'275,"0"0"1,0 1-1,0-1 1,-1 0-1,1 1 0,-1 0 1,0-1-1,0 1 1,0 0-1,0 0 0,0 1 1,0-1-1,0 1 1,-1-1-1,1 1 1,-5-1-1,-3-1 308,1 1 1,0 0-1,-1 1 0,-13 0 1,17 1-475,1 0 0,-1 1-1,1 0 1,-1 0 0,1 1 0,0-1 0,0 1 0,-1 1-1,1-1 1,0 1 0,1 0 0,-11 8 0,8-5-22,0 1 0,1 0 0,0 0 0,0 1 0,1 0 0,0 0 0,-8 15 0,-1 8 28,2 1 0,0 0 0,-13 61-1,25-91-108,-99 430 139,87-372-135,-2 23-2,4 0-1,-1 108 1,12-162-5,1 0 0,1 0-1,2 0 1,1 0 0,1 0 0,1-1 0,13 31 0,-15-45-5,1 0 1,0-1-1,1 1 1,1-2-1,0 1 1,1-1 0,0 0-1,1-1 1,0 0-1,1-1 1,0 0 0,0 0-1,1-1 1,1-1-1,22 13 1,-24-17-1,0 0 0,0 0 0,0-1 0,0-1 0,0 0 0,1 0 0,-1-1 1,1 0-1,-1-1 0,19-3 0,-14 1 29,1-2 1,-1 0-1,-1 0 1,1-2 0,-1 0-1,27-14 1,-17 4 80,0-1 1,-2 0 0,0-2-1,0-1 1,-2 0 0,-1-2 0,34-46-1,-15 11 46,-3-3-1,-3 0 1,-2-3-1,32-93 0,-44 98-146,-3 0-1,-2-2 0,-3 1 0,-2-1 0,0-81 1,-9 106-8,-1 0 0,-11-56 0,10 77-2,-1 1 0,-1 0 0,0 0-1,-1 1 1,0-1 0,-1 1 0,0 0-1,-1 0 1,-15-19 0,19 27-2,0 0 1,-1 1-1,0-1 0,1 1 1,-1 0-1,-1 0 1,1 0-1,0 1 0,-1-1 1,1 1-1,-1 0 0,0 0 1,1 1-1,-1-1 1,0 1-1,0 0 0,0 1 1,0-1-1,0 1 0,0 0 1,0 0-1,0 1 1,-10 1-1,-1 2-139,0 2 0,1 0-1,-1 0 1,1 1 0,-26 18 0,22-12-283,12-8 301,-1-1-1,1 1 1,-1-1-1,-12 5 1,7-9-217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21.889"/>
    </inkml:context>
    <inkml:brush xml:id="br0">
      <inkml:brushProperty name="width" value="0.05" units="cm"/>
      <inkml:brushProperty name="height" value="0.05" units="cm"/>
    </inkml:brush>
  </inkml:definitions>
  <inkml:trace contextRef="#ctx0" brushRef="#br0">2326 381 8706,'-110'-60'2895,"-195"-74"0,246 115-2700,1 2 0,-2 2 0,0 3 0,-1 3 0,0 2 0,-81 2 0,8 10 521,-242 39-1,323-35-647,1 3 0,0 2 0,1 2 0,-53 25 0,72-26-59,0 2-1,1 1 0,0 2 1,2 1-1,1 1 1,0 1-1,-26 30 1,20-15-9,1 2 1,2 1-1,1 2 1,3 0-1,1 2 0,3 1 1,1 1-1,3 1 1,1 1-1,3 0 1,2 1-1,2 0 1,3 1-1,-5 94 0,13-86 0,3-1 0,3 0 0,2 0 0,2-1 0,3 0 0,29 79 0,-16-68-3,4-1 0,2-2 0,3-1-1,75 102 1,-90-140-6,1 0 0,1-2-1,1-1 1,2 0 0,0-2-1,1-1 1,0-1 0,2-1-1,1-2 1,0 0 0,48 17-1,279 79 218,7-22-46,-300-77-118,1-2 1,1-2 0,-1-4-1,1-3 1,0-2-1,0-3 1,-1-3 0,108-24-1,462-168 819,-184 47-525,-333 117-317,493-167 12,-550 176-33,-2-3-1,-1-2 1,99-70-1,-136 84-6,0 0-1,-1-2 0,0 0 0,-2-1 0,0 0 0,-1-2 0,-1 0 1,-1 0-1,-1-1 0,-1-1 0,-1 0 0,13-39 0,-16 30-2,-1-1 0,-2-1-1,-1 1 1,-2-1 0,-1 1 0,-1-1-1,-2 0 1,-2 1 0,0-1 0,-14-43-1,8 41 31,-2 0-1,-1 1 0,-2 0 0,-2 1 1,-1 1-1,-1 1 0,-2 0 1,-1 2-1,-27-30 0,3 14 17,-2 2-1,-2 2 0,-1 3 1,-60-35-1,-234-115 34,199 119-70,-3 6 1,-233-68-1,305 114-112,0 3-1,-1 3 1,-1 3-1,1 4 1,-109 7 0,47 10-181,1 6 0,-160 42 1,88-8 58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25.517"/>
    </inkml:context>
    <inkml:brush xml:id="br0">
      <inkml:brushProperty name="width" value="0.05" units="cm"/>
      <inkml:brushProperty name="height" value="0.05" units="cm"/>
    </inkml:brush>
  </inkml:definitions>
  <inkml:trace contextRef="#ctx0" brushRef="#br0">796 74 10178,'-3'1'194,"0"-1"0,0 1 0,-1-1 0,1 0 0,0 0 0,0 0 0,0-1 0,-1 1 0,1-1 0,0 0 0,0 0 0,0 0 0,0 0 0,0 0 0,0-1-1,0 1 1,-3-3 0,3 2-105,0 0 1,0 0-1,0 1 0,-1-1 0,1 1 0,-1 0 0,1 0 0,-1 0 0,1 0 1,-1 1-1,1-1 0,-1 1 0,1 0 0,-1 0 0,-3 1 0,-4 2-17,0 1 1,1 0-1,0 1 0,0 0 0,0 0 1,-13 10-1,-53 47 25,51-40-62,-29 24 49,2 3 0,-60 73-1,83-85-25,1 2-1,2 0 0,2 2 0,-29 67 0,30-51 18,2 0 0,3 2-1,2 0 1,3 1 0,-6 69 0,16-93-39,2 1-1,1-1 1,1 0 0,3 0 0,1 0 0,1 0 0,2 0-1,2-1 1,1-1 0,16 35 0,-13-39-4,2 0-1,1 0 1,2-2 0,1 0-1,28 30 1,-29-38 9,1-2 1,0 0-1,1-2 1,1 0-1,0-1 1,1-1-1,29 12 0,19 3 130,147 40 0,82-5-32,-198-46-130,2-5 0,-1-4 1,1-4-1,0-5 0,0-5 1,185-32-1,88-55 44,-4-22 56,-236 70-79,196-75 41,-256 85-61,-1-3 1,84-56 0,-116 63 3,-2-1 1,42-42-1,-62 52 10,-2 0-1,0-2 0,-2 0 0,0-2 0,16-30 0,-27 42 0,-1 0-1,-1 0 1,0 0-1,-1-1 1,0 0-1,-1 0 1,-1 0-1,0 0 1,-1-1-1,0 1 1,-2-16-1,-1 10 6,-2 0-1,1 1 1,-2-1-1,-1 1 0,-1-1 1,0 2-1,-11-21 1,-5-1 28,-2 2-1,-1 0 1,-2 2 0,-1 1 0,-2 2 0,-45-38 0,33 35 20,-1 2 0,-65-37 0,-104-41 80,109 66-128,-3 4 1,-1 6 0,-2 4 0,-187-29 0,51 30-176,-269 1 0,5 38-1147,358 4 653,-204 45 1,171-11 239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34.323"/>
    </inkml:context>
    <inkml:brush xml:id="br0">
      <inkml:brushProperty name="width" value="0.05" units="cm"/>
      <inkml:brushProperty name="height" value="0.05" units="cm"/>
    </inkml:brush>
  </inkml:definitions>
  <inkml:trace contextRef="#ctx0" brushRef="#br0">1253 1 9506,'-22'7'413,"1"0"1,-1-1-1,0-2 1,0 0-1,0-1 1,-1-1-1,1-1 0,-29-3 1,10-3 114,-98-6 607,118 11-1044,-1 1 0,0 0 1,0 2-1,-28 7 0,4 3 2,0 3-1,2 1 1,0 3 0,1 1-1,-61 41 1,79-44-64,0 2 0,1 1 0,1 1 0,1 1 1,-35 47-1,28-27-23,1 0-1,-39 90 1,51-94 3,2 0 0,2 2-1,1-1 1,-6 55 0,10-36 20,3 0 1,5 88-1,1-115 31,3 0-1,0 0 0,2-1 1,1 0-1,2 0 1,1-1-1,1 0 1,2-1-1,0 0 0,2-1 1,2-1-1,33 42 1,-26-41-49,2 0 0,0-2 0,2-1 0,1-1 0,1-1 0,1-2 0,0-1 0,2-2 0,0-1 0,49 17 0,-23-15-20,88 15 0,64-1 58,-65-11-4,-31-5-5,2-4 0,0-5 0,0-6 1,207-22-1,-162-2-11,222-26 35,2 34-61,-287 17 2,346 5 31,-337-12-34,-1-4 0,116-25 0,-170 20-3,-1-2 0,0-2 1,-2-2-1,0-3 0,-1-2 1,-2-2-1,0-2 0,-2-3 1,59-49-1,-85 61 4,0 0 0,-2-2-1,0 0 1,-1-1 0,-2-1 0,0 0 0,-1-1-1,-2-1 1,0 0 0,-2 0 0,0-1-1,-2-1 1,9-51 0,-13 55 5,-2 1 0,0 0 0,-2-1 0,0 1 0,-2 0-1,0-1 1,-2 1 0,0 0 0,-2 0 0,0 1 0,-1 0 0,-1 0 0,-1 0 0,-1 1 0,-1 1 0,-1 0 0,-21-28-1,14 27-2,0 1-1,0 0 0,-2 2 0,0 1 0,-1 0 0,-41-21 0,-154-59 17,152 70-19,-27-9 26,-2 4-1,-144-27 1,-201-9 196,406 62-192,-485-40 303,90 10-268,221 8-48,82 8-24,-195-4 1,131 33-196,-22 0 702,173-10-305,-1-2 0,1-2 0,-53-12 0,12-4-8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47.330"/>
    </inkml:context>
    <inkml:brush xml:id="br0">
      <inkml:brushProperty name="width" value="0.05" units="cm"/>
      <inkml:brushProperty name="height" value="0.05" units="cm"/>
    </inkml:brush>
  </inkml:definitions>
  <inkml:trace contextRef="#ctx0" brushRef="#br0">18 6176 12963,'-2'-1'55,"1"0"1,-1 0-1,1 0 1,0 0-1,0 0 1,0-1-1,0 1 1,0-1-1,0 1 1,0-1-1,0 1 1,1-1 0,-1 1-1,0-1 1,1 0-1,-1 1 1,1-1-1,0 0 1,0 1-1,-1-1 1,1 0-1,0 1 1,1-1-1,-1-2 1,2-5 17,-1 1 0,2 0 0,5-16 0,-5 17 12,21-53 229,48-86-1,46-51 45,-30 53-197,249-415 70,-29 49-157,40-52-38,663-815-1,261-3 4,-464 576 42,-762 758-71,21-21-131,62-77 0,-123 136 105,0 1 0,0-1 0,-1-1-1,0 1 1,0-1 0,5-13 0,-11 8-54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48.274"/>
    </inkml:context>
    <inkml:brush xml:id="br0">
      <inkml:brushProperty name="width" value="0.05" units="cm"/>
      <inkml:brushProperty name="height" value="0.05" units="cm"/>
    </inkml:brush>
  </inkml:definitions>
  <inkml:trace contextRef="#ctx0" brushRef="#br0">153 0 14419,'-10'31'1542,"-17"40"-1,5-14-1016,3-6-322,-27 83 190,38-106-294,1 1-1,-5 50 1,11-77-93,1 0 1,0-1-1,0 1 1,0-1 0,0 1-1,0 0 1,1-1-1,-1 1 1,0-1 0,1 1-1,-1-1 1,1 1-1,1 1 1,-2-2-4,1-1 0,-1 1 1,1-1-1,0 0 0,-1 1 0,1-1 0,0 0 1,-1 1-1,1-1 0,0 0 0,-1 0 1,1 0-1,0 0 0,0 0 0,-1 0 0,1 0 1,0 0-1,0 0 0,-1 0 0,1 0 0,0 0 1,-1-1-1,1 1 0,0 0 0,-1 0 0,1-1 1,0 1-1,-1 0 0,1-1 0,0 1 0,-1-1 1,1 1-1,0-2 0,23-16 74,0-1 1,-1-2-1,29-34 0,-4 6 40,31-33 92,91-82 232,-146 148-349,-24 16-90,0 0 0,1-1-1,-1 1 1,0 0-1,0 0 1,1 0-1,-1 0 1,0 0 0,0 0-1,0 0 1,1 0-1,-1 0 1,0 0 0,0 0-1,1 0 1,-1 0-1,0 0 1,0 1-1,0-1 1,1 0 0,-1 0-1,0 0 1,0 0-1,0 0 1,1 0 0,-1 1-1,0-1 1,0 0-1,0 0 1,0 0-1,1 0 1,-1 1 0,0-1-1,0 0 1,0 0-1,0 0 1,0 1 0,0-1-1,0 0 1,0 0-1,0 0 1,1 1-1,-1-1 1,0 0 0,0 0-1,0 1 1,0-1-1,0 0 1,0 0 0,-1 0-1,1 1 1,0-1-1,0 0 1,0 0-1,0 1 1,0-1 0,-4 16 38,-29 64 33,21-54-380,2-1 1,0 2-1,-7 33 0,15-40 99,2-20 196,0 1 1,0-1-1,0 1 1,0 0 0,0-1-1,0 1 1,0-1-1,0 1 1,0 0 0,0-1-1,1 1 1,-1-1-1,0 1 1,0-1-1,1 1 1,-1-1 0,0 1-1,1-1 1,-1 1-1,1-1 1,-1 1-1,0-1 1,2 1 0,15-2-336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48.750"/>
    </inkml:context>
    <inkml:brush xml:id="br0">
      <inkml:brushProperty name="width" value="0.05" units="cm"/>
      <inkml:brushProperty name="height" value="0.05" units="cm"/>
    </inkml:brush>
  </inkml:definitions>
  <inkml:trace contextRef="#ctx0" brushRef="#br0">168 7 14331,'0'0'33,"0"0"1,0-1-1,0 1 0,0 0 1,0 0-1,0 0 0,0-1 0,0 1 1,0 0-1,0 0 0,0 0 1,0-1-1,0 1 0,0 0 1,0 0-1,0 0 0,0-1 0,0 1 1,0 0-1,0 0 0,0 0 1,-1-1-1,1 1 0,0 0 1,0 0-1,0 0 0,0 0 0,0-1 1,-1 1-1,1 0 0,0 0 1,0 0-1,0 0 0,0 0 1,-1 0-1,1 0 0,0 0 0,0-1 1,0 1-1,-1 0 0,1 0 1,0 0-1,0 0 0,0 0 1,-1 0-1,1 0 0,0 0 0,0 0 1,0 0-1,-1 0 0,1 0 1,0 0-1,0 1 0,0-1 1,-1 0-1,1 0 0,0 0 0,0 0 1,0 0-1,0 0 0,-1 1 1,-13 12 668,-4 9-346,2 1-1,0 1 1,2 1-1,0 0 0,2 1 1,1 0-1,1 1 1,1 0-1,-7 39 0,15-59-334,-7 48 95,8-52-109,0-1 0,0 1-1,0-1 1,0 1 0,0-1-1,1 1 1,-1-1 0,1 0-1,-1 1 1,1-1 0,0 0 0,0 0-1,0 1 1,0-1 0,1 0-1,-1 0 1,0 0 0,4 3-1,-3-4-1,-1 0-1,1 0 1,0 0-1,0-1 0,0 1 1,0-1-1,-1 1 0,1-1 1,0 1-1,0-1 1,0 0-1,0 0 0,0 0 1,0 0-1,0-1 0,0 1 1,0 0-1,0-1 0,0 1 1,-1-1-1,1 0 1,0 0-1,0 1 0,2-3 1,5-2-2,-1 0 1,0-1 0,12-11-1,3-6 62,-1 0 0,-1-1 0,-2-1-1,0-1 1,-2 0 0,-1-2-1,19-42 1,-23 37 128,-12 33-186,0 0-1,0 0 0,1 0 0,-1-1 1,0 1-1,0 0 0,0 0 1,0-1-1,0 1 0,0 0 0,1 0 1,-1-1-1,0 1 0,0 0 1,0-1-1,0 1 0,0 0 0,0 0 1,0-1-1,0 1 0,0 0 1,0 0-1,-1-1 0,1 1 0,0 0 1,0-1-1,0 1 0,0 0 1,0 0-1,0 0 0,-1-1 0,1 1 1,0 0-1,0 0 0,0-1 1,0 1-1,-1 0 0,1 0 0,0 0 1,0 0-1,-1-1 0,1 1 0,-10 7 232,-2 8-91,2 0 0,0 1 0,0 0-1,-11 27 1,6-5 16,-13 43 1,26-73-203,0 1 1,0-1-1,1 0 1,0 1-1,0-1 1,1 1-1,1 11 1,-1-19 16,0 1 1,1-1-1,-1 1 1,0-1 0,1 1-1,-1-1 1,1 0-1,0 1 1,-1-1 0,1 0-1,0 0 1,0 1-1,0-1 1,0 0-1,0 0 1,0 0 0,0 0-1,0 0 1,3 1-1,-2-1 44,0-1-1,0 1 0,1-1 0,-1 1 0,0-1 1,1 0-1,-1 0 0,0 0 0,1 0 0,-1-1 1,0 1-1,0-1 0,1 1 0,-1-1 0,0 0 1,0 0-1,3-1 0,4-3-14,1 0 0,-1-1-1,0-1 1,0 1 0,0-2 0,10-11 0,21-26-135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49.170"/>
    </inkml:context>
    <inkml:brush xml:id="br0">
      <inkml:brushProperty name="width" value="0.05" units="cm"/>
      <inkml:brushProperty name="height" value="0.05" units="cm"/>
    </inkml:brush>
  </inkml:definitions>
  <inkml:trace contextRef="#ctx0" brushRef="#br0">97 18 15755,'4'-7'1089,"1"-4"-135,-5 11-914,0 0 1,0 0-1,0 0 0,0 0 0,0 1 0,0-1 1,0 0-1,0 0 0,0 0 0,0 0 0,0 0 1,0 0-1,0 0 0,0 0 0,0 0 0,0 0 1,0 0-1,1 0 0,-1 0 0,0 0 0,0 0 1,0 0-1,0 0 0,0 0 0,0 0 0,0 0 1,0 0-1,0 0 0,0 0 0,0 0 0,0 0 1,1 0-1,-1 0 0,0 0 0,0 0 0,0 0 1,0 0-1,0 0 0,0 0 0,0 0 0,0 0 1,0 0-1,0 0 0,0 0 0,0 0 0,0 0 1,1 0-1,-1 0 0,0 0 0,-1 23 371,-1 1 0,-1-1 0,-1 0 0,-1 0 0,-9 25 0,0 3-216,-49 204-60,60-236-720,3-17 63,0-6 80,1-6 237,-1-21-193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1.835"/>
    </inkml:context>
    <inkml:brush xml:id="br0">
      <inkml:brushProperty name="width" value="0.05" units="cm"/>
      <inkml:brushProperty name="height" value="0.05" units="cm"/>
    </inkml:brush>
  </inkml:definitions>
  <inkml:trace contextRef="#ctx0" brushRef="#br0">1408 8 11458,'-17'4'209,"1"-1"0,-2 0 0,1-2 0,0 0-1,0 0 1,0-2 0,0 0 0,-33-7 0,28 4-189,0 1 1,0 1-1,0 1 1,0 1 0,0 0-1,1 2 1,-1 1 0,0 1-1,1 0 1,-24 9 0,-22 11 492,-113 56 0,86-30-354,2 3 0,-103 79 1,164-108-160,1 1 0,2 1 1,1 2-1,0 1 0,3 1 1,-25 37-1,33-42-10,2 2 1,0 0 0,1 1-1,2 0 1,1 0-1,2 1 1,0 1-1,-4 41 1,6-19-35,4 0 0,1 0 0,3 0 0,2 0 0,2 0 0,15 59 0,-9-67 57,1-1 1,2 0-1,2-2 1,2 1-1,1-2 1,3-1-1,37 51 1,-21-41 15,1-1 1,3-3-1,1-1 1,82 61-1,-84-76-26,1-1 0,2-2 0,0-2 0,2-3 0,0-1 0,52 14 0,28-1 32,137 17-1,135-2 139,-387-47-168,755 47 96,2-53-248,-142-8-98,294-11 153,-601 4 76,-1-14 1,367-87-1,-586 96 7,-2-4 1,-1-4-1,150-74 0,-142 51-57,129-94 0,-169 103 12,-3-4 1,110-114-1,-151 140 33,-1-1 1,-1-1-1,-1 0 1,-1-2-1,-2 0 0,-1 0 1,-1-1-1,-2-1 1,0 0-1,-3-1 0,6-33 1,-11 44-25,-2 0 1,0 0-1,0-1 1,-2 1-1,-1 0 1,-1 0-1,-9-37 1,7 41 13,-1 1 0,-1 1 1,0-1-1,-1 1 1,-1 0-1,0 1 0,0 0 1,-2 0-1,0 1 0,-19-18 1,-6 0 28,-2 2 0,0 2 1,-69-38-1,-137-48 61,96 58 3,-1 6 0,-3 7-1,-186-28 1,-478-19 180,179 51 170,-654 47 1,652 26-366,-904 61 16,904-18-375,545-59 256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49.612"/>
    </inkml:context>
    <inkml:brush xml:id="br0">
      <inkml:brushProperty name="width" value="0.05" units="cm"/>
      <inkml:brushProperty name="height" value="0.05" units="cm"/>
    </inkml:brush>
  </inkml:definitions>
  <inkml:trace contextRef="#ctx0" brushRef="#br0">4 7 18468,'0'-5'1968,"-3"4"-1768,3 2 577,1 2-657,5 3-721,0 0 657,5 5-312,4 1-72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0.033"/>
    </inkml:context>
    <inkml:brush xml:id="br0">
      <inkml:brushProperty name="width" value="0.05" units="cm"/>
      <inkml:brushProperty name="height" value="0.05" units="cm"/>
    </inkml:brush>
  </inkml:definitions>
  <inkml:trace contextRef="#ctx0" brushRef="#br0">1 105 12931,'50'-7'2694,"7"-1"-812,-54 8-1773,-1 0 0,1 0 0,0 0-1,0 0 1,0 1 0,0-1 0,-1 1 0,1 0-1,0 0 1,0 0 0,-1 0 0,1 0 0,-1 1-1,1-1 1,2 3 0,-2-1-38,-1-1 0,0 1 0,0 0-1,-1 0 1,1 1 0,-1-1 0,1 0 0,-1 0 0,0 1-1,0-1 1,0 1 0,-1-1 0,1 0 0,-1 1 0,0 0-1,0-1 1,0 1 0,0-1 0,-2 4 0,0 11 150,-2 0 0,-7 22 1,10-34-150,-14 38 305,9-27-227,0 1 0,1 1 0,1-1 0,-4 29-1,8-47-146,0 1 0,0 0 0,0 0 0,0 0 0,-1 0-1,1-1 1,0 1 0,0 0 0,1 0 0,-1 0-1,0 0 1,0 0 0,0-1 0,0 1 0,1 0-1,-1 0 1,0 0 0,1-1 0,-1 1 0,1 0-1,-1-1 1,1 1 0,-1 0 0,1-1 0,-1 1 0,1 0-1,0-1 1,-1 1 0,1-1 0,0 1 0,-1-1-1,1 1 1,0-1 0,0 0 0,0 1 0,-1-1-1,1 0 1,0 0 0,0 0 0,0 0 0,0 1-1,-1-1 1,1 0 0,0 0 0,0-1 0,0 1-1,0 0 1,0 0 0,-1 0 0,1 0 0,2-1 0,2-1 5,0 0 0,0-1 0,0 1 1,0-1-1,-1 0 0,1 0 0,4-4 1,13-15 4,0 0 1,-2-1 0,0-1 0,-2-1-1,-1-1 1,-1 0 0,-1-1 0,13-32 0,-24 44-18,-4 14 3,1 1 0,-1 0 1,0 0-1,0 0 1,0 0-1,0 0 1,0 0-1,0 0 0,0 0 1,0 0-1,0-1 1,0 1-1,0 0 1,0 0-1,0 0 0,0 0 1,0 0-1,0 0 1,0 0-1,0 0 1,0 0-1,0-1 1,0 1-1,0 0 0,-1 0 1,1 0-1,0 0 1,0 0-1,0 0 1,0 0-1,0 0 0,0 0 1,0 0-1,0 0 1,0 0-1,0-1 1,0 1-1,0 0 0,-1 0 1,1 0-1,0 0 1,0 0-1,0 0 1,0 0-1,0 0 1,0 0-1,0 0 0,0 0 1,0 0-1,-1 0 1,1 0-1,0 0 1,0 0-1,0 0 0,0 0 1,-1 1-3,-1 1 1,1-1-1,0 0 0,0 0 0,0 1 1,0-1-1,1 1 0,-1-1 1,0 1-1,0-1 0,1 1 1,-1-1-1,0 3 0,-1 6 0,0-1-1,0 1 0,1 0 1,0 0-1,1 0 0,1 18 1,-1-26 2,1 1 0,-1-1 0,0 1 1,1-1-1,-1 1 0,1-1 0,0 1 0,0-1 1,0 0-1,0 1 0,0-1 0,0 0 0,1 0 1,-1 0-1,1 0 0,-1 0 0,1 0 1,0 0-1,0 0 0,0-1 0,0 1 0,0-1 1,0 1-1,0-1 0,1 0 0,-1 0 0,0 0 1,1 0-1,-1-1 0,1 1 0,2 0 1,3-1 4,0 0 0,0-1 0,0 0 0,0 0 0,0-1 0,0 0 0,0-1 0,-1 1 0,1-2 0,-1 1 0,0-1 0,1 0 1,-2 0-1,1-1 0,7-6 0,7-7 21,-1 0 1,-1-2-1,20-26 0,-25 28 9,17-27-1,-27 38-12,-1 1 0,1-1-1,-1 0 1,-1 0 0,0 0-1,0 0 1,0 0 0,1-11 0,-3 18-16,0-1 0,0 0 1,1 0-1,-1 0 1,0 0-1,0 0 1,0 1-1,0-1 1,0 0-1,-1 0 0,1 0 1,0 0-1,0 0 1,0 1-1,-1-1 1,1 0-1,-1 0 0,1 0 1,0 1-1,-1-1 1,1 0-1,-1 1 1,0-1-1,1 0 0,-1 1 1,1-1-1,-1 1 1,0-1-1,0 1 1,1-1-1,-1 1 1,0-1-1,0 1 0,1 0 1,-1-1-1,0 1 1,0 0-1,-1 0 1,-1 0 7,1 0 1,0 0-1,-1 1 1,1-1-1,-1 1 1,1 0-1,0-1 1,-1 1-1,1 0 1,0 1-1,0-1 1,0 0 0,-3 3-1,-6 6 37,1 1 0,0-1 0,1 2 0,0-1 0,1 1 0,0 1 0,1-1 0,1 1 0,0 1 1,0-1-1,1 1 0,1 0 0,0 0 0,1 0 0,1 1 0,-1 28 0,3-38-43,0 1 1,1-1-1,-1 1 0,1-1 1,0 1-1,1-1 0,0 0 1,-1 0-1,2 0 0,-1 0 0,0 0 1,1 0-1,0 0 0,7 7 1,-8-9-32,1-1 0,-1 0 0,1 0 0,-1 0 0,1 0 1,0-1-1,0 1 0,0-1 0,0 1 0,0-1 0,0 0 0,0 0 0,0-1 1,1 1-1,-1 0 0,0-1 0,0 0 0,1 0 0,-1 0 0,0 0 0,0-1 0,1 1 1,-1-1-1,0 0 0,0 0 0,5-2 0,-3 1 5,0 0-1,0-1 1,-1 0-1,1 0 1,-1-1 0,5-3-1,29-30-164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0.681"/>
    </inkml:context>
    <inkml:brush xml:id="br0">
      <inkml:brushProperty name="width" value="0.05" units="cm"/>
      <inkml:brushProperty name="height" value="0.05" units="cm"/>
    </inkml:brush>
  </inkml:definitions>
  <inkml:trace contextRef="#ctx0" brushRef="#br0">97 40 13691,'1'-12'1093,"1"-6"3660,-1 27-3984,2 21-161,-2 0 1,-2 36 0,0-26-452,-2 62-12,-5 1 1,-4-1 0,-29 116 0,38-206-116,0 0 0,-1 0 1,-9 18-1,4-21 46,4-14-9,4-20 6,4 1-50,2 1 0,0 0 0,16-39 0,35-66-67,-46 107 40,25-51-92,48-72 1,-56 102 11,2 2 1,65-69 0,-83 98 69,1 0 1,17-12-1,-25 20 10,0 1 0,0-1 0,0 1 0,0 0 0,0 0 0,1 1 0,-1-1 0,1 1-1,-1 0 1,1 0 0,7 0 0,-11 1 3,1 0-1,-1 0 1,0 0 0,1 0-1,-1 0 1,0 1-1,1-1 1,-1 1 0,0-1-1,0 1 1,0-1-1,1 1 1,-1 0 0,0-1-1,0 1 1,0 0-1,0 0 1,0 0 0,0 0-1,0 0 1,0 0-1,-1 0 1,1 0 0,0 0-1,-1 0 1,1 1-1,0-1 1,-1 0 0,0 0-1,1 1 1,-1-1-1,0 0 1,1 1 0,-1-1-1,0 0 1,0 1-1,0-1 1,-1 2 0,1 5 6,-1 0 1,0 0-1,0-1 1,-1 1-1,-4 11 1,-4 6 68,-2 0 0,0-1 0,-2 0 0,0-1 0,-2-1 0,-1 0 0,0-1-1,-2-1 1,0 0 0,-39 29 0,55-47-66,-40 27 127,40-27-158,0-1 0,0 0 0,0 1 0,0-1 0,0 0 0,0 0 0,0-1 0,0 1 0,0-1 0,0 0 0,-1 1 1,1-1-1,-4-1 0,6 1-16,0 0 0,0-1 0,1 1 0,-1 0 0,0 0 0,1-1 0,-1 1 0,0-1 0,1 1 0,-1-1 0,0 1 0,1-1 0,-1 1 0,1-1-1,-1 1 1,1-1 0,-1 0 0,1 1 0,0-1 0,-1 0 0,1 1 0,0-1 0,-1 0 0,1 0 0,0 1 0,0-1 0,0 0 0,0 0 0,0 1 0,0-1 0,0 0 0,0 0 0,0 1 0,0-1 0,0 0 0,0 0 0,0 1 0,1-1 0,-1 0 0,0 0 0,0 1 0,1-1 0,0-1 0,19-33-634,-20 34 655,21-28-546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1.855"/>
    </inkml:context>
    <inkml:brush xml:id="br0">
      <inkml:brushProperty name="width" value="0.05" units="cm"/>
      <inkml:brushProperty name="height" value="0.05" units="cm"/>
    </inkml:brush>
  </inkml:definitions>
  <inkml:trace contextRef="#ctx0" brushRef="#br0">609 316 12395,'0'-1'30,"18"-34"1329,22-63 0,-37 89-1088,0-1 0,-1 0 0,0 1 0,0-1-1,-1 0 1,0 0 0,-1 0 0,0 0 0,-1 0 0,0 0 0,-1 0 0,-2-11 0,3 18-204,0 1 0,0 0 0,0 0 0,0-1 0,0 1 0,0 0 0,-1 0 0,1 0 0,-1 0 0,1 0 0,-1 0 0,0 1 0,0-1 0,0 1 0,0-1-1,0 1 1,0-1 0,0 1 0,0 0 0,0 0 0,-1 0 0,1 1 0,0-1 0,-1 0 0,1 1 0,-1-1 0,1 1 0,-1 0 0,1 0 0,-1 0 0,-4 1 0,-2 0 72,1 1 1,-1 0-1,0 1 0,0 0 1,1 0-1,0 1 1,-14 8-1,-5 5 67,1 2-1,0 1 1,1 1-1,2 0 0,-27 32 1,15-10 3,1 2 0,-34 59-1,50-73-90,1 0 0,2 2 0,1 0 0,-19 68 0,29-81-86,0 0 0,1 0 1,2 0-1,0 0 1,1 0-1,0 1 0,2-1 1,1 0-1,0 0 1,8 24-1,-6-26-16,1-1 1,1 0-1,1 0 1,0-1-1,1 1 1,1-2-1,0 0 1,19 21-1,-38-58-132,-45-77-538,4-1 1,-45-133 0,94 231 667,1 1 1,-1-1-1,0 0 1,1 0-1,-1 0 1,1 0-1,-1 0 1,1 0 0,0 1-1,0-1 1,0 0-1,0 0 1,0 0-1,1 0 1,0-3-1,0 4 12,0-1 0,0 1 0,1 0-1,-1 0 1,0 0 0,1 0-1,-1 0 1,0 1 0,1-1 0,-1 0-1,1 1 1,0-1 0,-1 1-1,1-1 1,-1 1 0,1 0 0,0 0-1,2 0 1,521-45-773,-453 40 23,-48 1 183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2.488"/>
    </inkml:context>
    <inkml:brush xml:id="br0">
      <inkml:brushProperty name="width" value="0.05" units="cm"/>
      <inkml:brushProperty name="height" value="0.05" units="cm"/>
    </inkml:brush>
  </inkml:definitions>
  <inkml:trace contextRef="#ctx0" brushRef="#br0">163 157 17180,'0'-5'345,"-1"1"0,1 0 1,-1 0-1,1-1 0,-1 1 1,0 0-1,-1 0 0,1 0 1,-3-5-1,3 8-282,1 0-1,-1 0 1,0 0 0,1 0 0,-1 0 0,0 0 0,0 1-1,1-1 1,-1 0 0,0 0 0,0 1 0,0-1 0,0 1-1,0-1 1,0 1 0,0-1 0,0 1 0,0 0 0,0-1-1,0 1 1,0 0 0,-1 0 0,1 0 0,0 0 0,0 0-1,0 0 1,0 0 0,0 0 0,0 0 0,0 0 0,0 1-1,0-1 1,-1 0 0,1 1 0,0-1 0,0 1 0,1-1-1,-1 1 1,0 0 0,-2 1 0,-3 3 68,-1 0-1,1 1 1,0 0 0,1 0-1,0 1 1,0-1 0,0 1-1,-6 11 1,-2 7-27,-11 31 0,20-47-79,1 0-1,0 1 1,-2 13-1,4-21-20,1-1-1,0 0 1,-1 1-1,1-1 1,0 0-1,0 1 1,0-1 0,0 1-1,0-1 1,0 0-1,0 1 1,0-1-1,1 1 1,-1-1 0,1 0-1,-1 1 1,1-1-1,-1 0 1,1 0-1,0 1 1,-1-1 0,1 0-1,0 0 1,0 0-1,0 0 1,0 0-1,0 0 1,0 0 0,0 0-1,1 0 1,-1-1-1,0 1 1,0 0-1,2 0 1,9 0 2,1-1-1,-1 0 1,0-1 0,0 0 0,0-1-1,0 0 1,22-8 0,5 1 3,-20 5-2,4-1 0,1 1 1,27-2-1,-45 6-5,0 0 0,0 0-1,-1 0 1,1 1 0,0 0 0,0 0 0,-1 0 0,1 1 0,-1 0 0,1 0-1,-1 0 1,0 0 0,0 1 0,7 5 0,-10-6 6,0 0 1,0 0-1,0 0 0,0 0 1,0 0-1,-1 0 1,1 1-1,-1-1 0,0 0 1,1 1-1,-1 0 0,0-1 1,0 1-1,-1-1 0,1 1 1,-1 0-1,1 0 0,-1-1 1,0 1-1,0 0 1,0 0-1,0-1 0,-1 1 1,1 0-1,-2 4 0,2-7-4,0 0 1,0 0-1,0 1 0,0-1 0,0 0 0,0 0 0,0 0 0,0 1 0,0-1 0,0 0 0,0 0 0,0 0 0,0 1 0,0-1 0,0 0 0,0 0 1,0 0-1,0 1 0,0-1 0,0 0 0,-1 0 0,1 0 0,0 0 0,0 1 0,0-1 0,0 0 0,0 0 0,-1 0 0,1 0 0,0 0 0,0 0 1,0 1-1,-1-1 0,1 0 0,0 0 0,0 0 0,0 0 0,-1 0 0,1 0 0,0 0 0,0 0 0,0 0 0,-1 0 0,1 0 0,0 0 1,0 0-1,0 0 0,-1 0 0,1 0 0,0 0 0,0 0 0,0 0 0,-1 0 0,1-1 0,0 1 0,0 0 0,0 0 0,0 0 0,-1 0 0,1 0 1,0 0-1,0-1 0,-7-15 179,2-15-57,2 0-1,1 0 0,3-54 0,1 20-101,-2 64-25,0 1 1,0-1 0,-1 1-1,1-1 1,0 1 0,0-1-1,0 1 1,0-1 0,0 1 0,0-1-1,0 1 1,1-1 0,-1 0-1,0 1 1,0-1 0,0 1 0,0-1-1,1 1 1,-1-1 0,0 1-1,0 0 1,1-1 0,-1 1-1,0-1 1,1 1 0,-1-1 0,1 1-1,-1 0 1,1-1 0,-1 1-1,0 0 1,1 0 0,-1-1-1,1 1 1,-1 0 0,1 0 0,-1 0-1,1-1 1,0 1 0,-1 0-1,1 0 1,-1 0 0,2 0 0,25 11-20,-10-2 2,-1-4 14,0-1 0,0-1 0,0 0 1,0-1-1,0-1 0,1 0 0,-1-1 0,0-1 0,30-6 1,-17 1-16,0-1 0,0-1 0,-1-2 0,40-19 0,-51 21 4,0-1 0,-1 0 0,0-1 0,-1-1 0,20-16 0,-27 14 12,-8 13 3,0-1 1,0 1-1,0 0 0,0 0 1,0 0-1,0-1 1,0 1-1,0 0 0,0 0 1,0 0-1,0-1 1,0 1-1,0 0 0,0 0 1,0 0-1,0-1 0,-1 1 1,1 0-1,0 0 1,0 0-1,0 0 0,0 0 1,0-1-1,0 1 1,-1 0-1,1 0 0,0 0 1,0 0-1,0 0 0,0 0 1,-1 0-1,1 0 1,0-1-1,0 1 0,-1 0 1,0 0 3,-1 0 0,0 0 0,0 0 0,1 0 0,-1 0 0,0 1 0,0-1 0,1 0 0,-1 1 0,-3 1 0,-5 3 15,0 1 1,0 0 0,0 0-1,1 1 1,0 1-1,0-1 1,-14 18-1,11-11 3,1 1-1,0 1 1,1 0-1,-9 19 1,15-27-12,0 1 0,1-1 1,0 1-1,0 0 0,1 1 0,-1 12 0,2-19-17,1 0-1,0 0 0,0 0 0,0 0 0,1 0 0,-1 0 0,1 0 0,-1 0 0,1 0 0,0 0 0,0 0 0,1 0 0,-1 0 1,0 0-1,1-1 0,0 1 0,0 0 0,0-1 0,0 0 0,0 1 0,0-1 0,4 3 0,-2-3-73,0 1 1,0-1-1,0-1 0,1 1 0,-1 0 0,0-1 0,1 0 1,-1 0-1,1 0 0,-1-1 0,1 0 0,-1 1 0,1-2 1,0 1-1,-1 0 0,7-2 0,2-1-41,0-1-1,-1 0 1,1-1 0,18-9-1,15-13-282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2.978"/>
    </inkml:context>
    <inkml:brush xml:id="br0">
      <inkml:brushProperty name="width" value="0.05" units="cm"/>
      <inkml:brushProperty name="height" value="0.05" units="cm"/>
    </inkml:brush>
  </inkml:definitions>
  <inkml:trace contextRef="#ctx0" brushRef="#br0">206 10 18460,'6'-7'1992,"-11"5"-1051,-16 6 375,8 3-1198,1-1 1,0 1-1,0 1 1,1 0-1,0 1 1,0 0-1,1 1 0,1 0 1,-1 0-1,1 1 1,1 0-1,0 1 1,1 0-1,0 0 1,1 1-1,0-1 0,1 1 1,1 1-1,0-1 1,0 1-1,-2 21 1,6-32-121,0 1-1,-1-1 1,1 0 0,1 0 0,-1 1-1,0-1 1,1 0 0,0 1 0,0-1-1,0 0 1,0 0 0,0 0 0,1 0-1,2 4 1,-3-5-45,1 0 0,0 0 1,0-1-1,0 1 0,0 0 0,0-1 0,0 0 0,0 1 0,0-1 0,0 0 1,1 0-1,-1 0 0,1 0 0,-1-1 0,0 1 0,1 0 0,-1-1 1,1 0-1,3 0 0,5 0-94,0-1-1,0 0 1,-1-1 0,1-1-1,0 1 1,-1-2-1,1 1 1,-1-1 0,10-6-1,-6 3-7,44-18-355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3.628"/>
    </inkml:context>
    <inkml:brush xml:id="br0">
      <inkml:brushProperty name="width" value="0.05" units="cm"/>
      <inkml:brushProperty name="height" value="0.05" units="cm"/>
    </inkml:brush>
  </inkml:definitions>
  <inkml:trace contextRef="#ctx0" brushRef="#br0">144 73 17476,'-14'9'750,"0"0"-1,1 1 1,0 1 0,-20 20 0,27-23-553,-1-1-1,1 1 1,1 0 0,-1 0-1,1 1 1,1 0 0,-1-1-1,2 2 1,-4 9 0,6-17-182,1 0 0,-1 0 0,1-1 0,0 1 0,-1 0 0,1 0 1,0 0-1,0 0 0,0 0 0,0 0 0,1 0 0,-1 0 0,0-1 0,1 1 1,-1 0-1,1 0 0,0 0 0,1 2 0,-1-3-10,0 0 1,0-1-1,0 1 1,0 0-1,0 0 1,0-1-1,0 1 0,0 0 1,1-1-1,-1 1 1,0-1-1,0 0 1,1 1-1,-1-1 1,0 0-1,1 0 0,-1 0 1,0 0-1,1 0 1,0 0-1,6-1-4,-1-1-1,1 1 1,-1-1 0,1-1-1,-1 0 1,0 0 0,11-6-1,13-13 45,-1-1 1,-1-1-1,-2-1 0,0-2 0,31-41 0,-67 82 13,-3 5 8,0 1 1,1 0 0,1 1-1,-11 29 1,21-48-88,-1-1-1,1 1 1,-1 0 0,1 0 0,0-1 0,0 1-1,0 0 1,0 0 0,0-1 0,0 1 0,0 0-1,1 2 1,0-3-6,-1 0 0,1-1 0,-1 1-1,1-1 1,-1 1 0,1-1 0,-1 1 0,1-1-1,0 1 1,-1-1 0,1 0 0,0 1 0,-1-1-1,1 0 1,0 1 0,0-1 0,-1 0 0,1 0-1,0 0 1,0 0 0,-1 0 0,1 0 0,0 0 0,0 0-1,-1 0 1,1 0 0,0 0 0,0 0 0,-1-1-1,1 1 1,0 0 0,-1 0 0,2-1 0,12-4-453,-1-1 1,0 0 0,-1 0-1,0-1 1,16-12 0,57-50-2398,-56 45 1876,-4 3 221,-4 4-51,33-34-1,-53 51 871,0-1-1,0 0 1,-1 0-1,1 1 1,0-1 0,-1 0-1,1 0 1,-1 0 0,1 0-1,-1 0 1,1 0-1,-1 0 1,1 0 0,-1 0-1,0-1 1,-10 3 969,-21 17 925,24-13-1543,-61 48 2747,61-47-2866,0 1 0,1-1 0,0 1 0,0 1 0,1-1 0,0 1 0,-6 11 0,10-18-257,1 0 0,-1 0 1,1 0-1,0-1 0,-1 1 1,1 0-1,0 0 0,-1 0 0,1 0 1,0 0-1,0 0 0,0 0 0,0 0 1,0 0-1,0 0 0,0 0 0,0 0 1,0-1-1,1 1 0,-1 0 0,0 0 1,1 0-1,-1 0 0,0 0 1,1 0-1,-1-1 0,1 1 0,-1 0 1,1 0-1,0-1 0,-1 1 0,1 0 1,0-1-1,-1 1 0,1 0 0,0-1 1,0 1-1,0-1 0,0 0 0,-1 1 1,1-1-1,0 1 0,1-1 1,5 2-1,-1-1 1,1 0-1,-1-1 1,1 1 0,7-1-1,-11 0-14,42-2-125,47-8 1,-57 5-26,-1 1-1,0 2 0,41 2 1,-70 1 110,0-1 1,0 1-1,0 0 0,0 1 1,0-1-1,7 4 1,-11-5 33,0 1 1,0-1 0,0 1 0,0-1 0,0 1 0,0 0 0,-1 0 0,1-1-1,0 1 1,0 0 0,0 0 0,-1 0 0,1 0 0,-1-1 0,1 1 0,0 0 0,-1 0-1,0 1 1,1-1 0,-1 0 0,0 0 0,1 0 0,-1 0 0,0 0 0,0 0-1,0 0 1,0 0 0,0 0 0,0 1 0,0-1 0,0 0 0,-1 0 0,1 0-1,0 0 1,-1 0 0,0 1 0,-2 4 28,0 1 0,-1-1-1,0 0 1,0-1 0,0 1 0,-1-1-1,0 0 1,-9 8 0,-50 34 299,57-42-297,-1 0 12,-16 13 131,-1-2 1,0-1-1,-52 22 0,75-36-180,0 0 0,0-1 0,0 1 1,0-1-1,0 0 0,0 1 0,1-1 0,-1 0 1,0 0-1,-4-1 0,6 1-7,-1 0 0,1 0 0,-1 0 1,1 0-1,-1-1 0,1 1 0,0 0 0,-1 0 0,1-1 0,0 1 0,-1 0 1,1-1-1,0 1 0,-1 0 0,1-1 0,0 1 0,0 0 0,-1-1 1,1 1-1,0-1 0,0 1 0,0 0 0,0-1 0,0 1 0,-1-1 1,1 1-1,0-1 0,0 1 0,0-1 0,1-3-89,0 1-1,-1-1 0,1 0 1,1 1-1,-1-1 1,0 1-1,1 0 1,0-1-1,0 1 1,2-3-1,62-86-691,-19 29 254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4.140"/>
    </inkml:context>
    <inkml:brush xml:id="br0">
      <inkml:brushProperty name="width" value="0.05" units="cm"/>
      <inkml:brushProperty name="height" value="0.05" units="cm"/>
    </inkml:brush>
  </inkml:definitions>
  <inkml:trace contextRef="#ctx0" brushRef="#br0">274 0 17844,'-2'7'260,"0"0"-1,0 0 1,-1 0 0,1-1 0,-1 1 0,-1-1 0,0 0-1,-6 9 1,-8 14 182,4-2-49,2 1-1,0 1 0,2 0 1,1 0-1,1 1 0,-5 42 1,9-38-435,2 0 0,1 0 0,2 0 0,1 0 0,1 0 0,3 0 0,0-1 0,2 0 0,16 43 1,-48-160-1248,-4 17 1115,-43-75 0,11 24 1176,54 97-656,6 21-330,0-1 0,0 1 0,0-1 0,0 1 0,0 0 0,1-1 0,-1 1 0,0 0 0,0-1 0,0 1-1,0 0 1,0-1 0,1 1 0,-1 0 0,0-1 0,0 1 0,1 0 0,-1-1 0,0 1 0,1 0 0,-1 0 0,0-1 0,0 1 0,1 0 0,-1 0 0,1 0 0,0-1 0,2 1 46,1 0 1,0 0-1,0 0 1,0 0-1,-1 0 1,1 1-1,6 2 1,-8-3-68,48 10 88,0-2 0,1-2 1,0-3-1,83-4 0,-53-12-35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5.835"/>
    </inkml:context>
    <inkml:brush xml:id="br0">
      <inkml:brushProperty name="width" value="0.05" units="cm"/>
      <inkml:brushProperty name="height" value="0.05" units="cm"/>
    </inkml:brush>
  </inkml:definitions>
  <inkml:trace contextRef="#ctx0" brushRef="#br0">525 67 17300,'18'-16'988,"-12"12"-769,-1-1 0,0 1 0,0-1-1,-1 0 1,1 0 0,-1-1 0,7-10 0,-60 66 2692,-153 144-1289,154-154-1217,-2-3 1,-82 49-1,88-65-241,41-20-160,0 0-1,0 0 0,0 0 0,0-1 0,-1 1 0,1-1 1,0 1-1,0-1 0,-1 0 0,1-1 0,0 1 0,-4-1 1,6 1-13,0-1 1,0 1-1,0-1 1,0 0-1,0 1 1,0-1 0,0 0-1,0 0 1,0 0-1,0 0 1,1 1 0,-1-1-1,0 0 1,1 0-1,-1 0 1,1 0 0,-1-1-1,1 1 1,-1 0-1,1 0 1,0 0-1,-1 0 1,1 0 0,0-1-1,0 1 1,0 0-1,0 0 1,0 0 0,0-1-1,0 1 1,0 0-1,1 0 1,-1 0-1,1-2 1,1-3-45,-1 0 1,1 0-1,1 0 0,-1 0 0,5-7 1,-2 6-2,0-1 0,1 1 0,-1 0 0,2 0 0,-1 0 0,1 1 0,0 0 0,0 1 0,0-1 0,1 1 0,0 1 0,13-7 0,-9 7 33,0 0-1,0 1 1,1 0 0,-1 1 0,1 0 0,-1 1-1,1 0 1,17 2 0,-7 1 35,-1 1 0,1 1 0,-1 2 0,0 0 0,0 1 0,-1 1 0,0 1-1,-1 1 1,37 23 0,-48-27-167,0 1 0,0-1-1,-1 2 1,0-1-1,12 15 1,-20-21 123,0-1-1,1 0 1,-1 1-1,0-1 1,1 0-1,-1 1 1,0-1-1,1 0 1,-1 1-1,0-1 1,1 0-1,-1 0 1,1 0-1,-1 1 1,1-1-1,-1 0 1,0 0-1,1 0 1,-1 0-1,1 0 1,-1 0-1,1 0 0,-1 0 1,1 0-1,-1 0 1,1 0-1,-1 0 1,0 0-1,1-1 1,-1 1-1,1 0 1,-1 0-1,1 0 1,-1 0-1,0-1 1,1 1-1,-1 0 1,0-1-1,1 1 1,-1 0-1,0-1 1,1 1-1,-1 0 1,0-1-1,0 1 1,1-1-1,8-7-415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6.309"/>
    </inkml:context>
    <inkml:brush xml:id="br0">
      <inkml:brushProperty name="width" value="0.05" units="cm"/>
      <inkml:brushProperty name="height" value="0.05" units="cm"/>
    </inkml:brush>
  </inkml:definitions>
  <inkml:trace contextRef="#ctx0" brushRef="#br0">38 1 20268,'14'7'1793,"0"-1"-1449,5-5-160,3 1 904,13 4-848,3 1-64,4-3-192,2 1-192,-1 1-408,-4-2-296,-11-4 1952,-6 0-1176,-12-4-64,-6-1-96</inkml:trace>
  <inkml:trace contextRef="#ctx0" brushRef="#br0" timeOffset="1">0 223 15859,'21'8'1609,"17"-3"-801,3-4-312,11-1 832,4-1-359,4-2-217,-5 1-176,-5 1-648,-11 1-344,-11 1 344,-5 5-96,-8-6-160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07.862"/>
    </inkml:context>
    <inkml:brush xml:id="br0">
      <inkml:brushProperty name="width" value="0.05" units="cm"/>
      <inkml:brushProperty name="height" value="0.05" units="cm"/>
    </inkml:brush>
  </inkml:definitions>
  <inkml:trace contextRef="#ctx0" brushRef="#br0">8589 453 8354,'-34'-14'972,"-1"1"0,0 2-1,-44-7 1,-111-11-723,139 22-23,-248-31-253,-92 4-102,-360-27-837,626 48 1279,-343-52 320,-135-12-273,-941 4 192,-197 117-120,1056 19-319,547-42-13,0 6 0,-250 84-1,317-84-118,0 4-1,3 3 0,-73 47 1,93-49-74,2 3 1,1 1 0,2 2 0,-68 78-1,78-77 28,2 2 1,2 1-1,2 1 0,1 2 0,-38 93 1,55-114 59,2 1 1,0-1-1,1 1 1,2 0-1,1 1 1,0-1 0,2 1-1,1 0 1,1-1-1,2 1 1,0-1-1,1 0 1,15 47 0,0-25-2,1-1 0,3-1 1,1 0-1,3-2 0,39 50 1,-4-17-27,127 119 0,-103-116 11,4-5-1,4-3 1,2-5-1,3-3 1,3-6-1,176 74 0,-94-65 38,2-9-1,285 52 1,394 11 115,-468-83 42,613-22-1,-891-20-135,720-44 254,-254-44-108,-8-44-124,51-11-54,-448 113-5,318-78-18,-431 92-2,0-2 1,-2-4-1,0-2 0,-2-3 1,71-49-1,-87 48 1,-1-3 0,-2-2 0,45-48 0,-61 55 25,-2-2 1,-1 0-1,-2-2 1,-1-1-1,19-42 1,-4-6 76,-3-3 0,-5 0 1,33-164-1,-57 220-57,-1-1-1,-1 0 1,-2 0-1,-2 1 1,-1-1-1,-1 0 1,-1 0-1,-2 1 1,-17-52-1,15 61-13,0 1 0,-2 0 0,0 1 0,-1 0 0,-1 1 0,-1 0 0,-1 1 0,0 0 0,-1 1 0,-1 1 0,-1 1 0,0 0 0,-1 1 0,-26-16 0,10 12 38,-1 2 1,0 1 0,-1 2-1,-1 1 1,1 2 0,-2 2-1,1 1 1,-55-2 0,23 6 130,1 3 1,-1 4-1,-121 21 0,80-4-45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7:57.574"/>
    </inkml:context>
    <inkml:brush xml:id="br0">
      <inkml:brushProperty name="width" value="0.05" units="cm"/>
      <inkml:brushProperty name="height" value="0.05" units="cm"/>
    </inkml:brush>
  </inkml:definitions>
  <inkml:trace contextRef="#ctx0" brushRef="#br0">25 626 14339,'0'1'200,"-20"30"2139,19-31-2280,1 1 0,-1-1 0,1 1 0,-1-1 0,1 1 1,0 0-1,-1-1 0,1 1 0,0 0 0,0-1 0,0 1 0,-1 0 0,1 0 0,0-1 0,0 1 0,0 0 0,0-1 0,0 1 0,0 0 1,0 0-1,0-1 0,1 1 0,-1 0 0,0-1 0,0 1 0,0 0 0,1-1 0,-1 1 0,0 0 0,1-1 0,-1 1 0,1-1 0,-1 1 0,1-1 1,-1 1-1,1-1 0,-1 1 0,1-1 0,-1 1 0,1-1 0,0 0 0,-1 1 0,1-1 0,1 1 0,0-1 48,1 0-1,-1 0 0,0 0 1,1 0-1,-1 0 1,0-1-1,1 1 1,-1-1-1,0 0 1,0 1-1,1-1 0,-1 0 1,0 0-1,0-1 1,2 0-1,35-27 542,-26 18-398,236-208 1174,-13-20-923,-80 80-330,-136 142-101,-20 17-69,0 0 1,0 0 0,0 0-1,0 0 1,0 0 0,0 0 0,0 0-1,0 0 1,0 0 0,0 1-1,0-1 1,0 0 0,0 0-1,0 0 1,0 0 0,0 0-1,0 0 1,0 0 0,0 0 0,0 0-1,0 0 1,0 1 0,0-1-1,0 0 1,0 0 0,0 0-1,0 0 1,0 0 0,1 0 0,-1 0-1,0 0 1,0 0 0,0 0-1,0 0 1,0 0 0,0 0-1,0 0 1,0 0 0,0 0-1,0 0 1,1 0 0,-1 0 0,0 0-1,0 0 1,0 0 0,0 0-1,0 0 1,0 0 0,0 0-1,0 0 1,0 0 0,0 0 0,1 0-1,-1 0 1,0 0 0,0 0-1,-18 32 136,13-24-140,-84 127 177,-17 27 46,87-130-364,3 0 0,0 1 0,-12 41 0,26-69 71,0 1 0,0-1 0,0 1 1,1-1-1,0 1 0,0-1 1,1 1-1,-1 0 0,1 0 1,1-1-1,-1 1 0,1 0 1,1 6-1,-1-10 57,-1-1 1,0 0-1,1 0 1,-1 0-1,1 0 1,0 0-1,-1 0 1,1 0-1,0 0 1,0 0-1,-1 0 1,1 0-1,0 0 1,0 0-1,0-1 0,2 2 1,14 1-215,-8-3 108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04.424"/>
    </inkml:context>
    <inkml:brush xml:id="br0">
      <inkml:brushProperty name="width" value="0.05" units="cm"/>
      <inkml:brushProperty name="height" value="0.05" units="cm"/>
    </inkml:brush>
  </inkml:definitions>
  <inkml:trace contextRef="#ctx0" brushRef="#br0">33 263 12563,'-3'0'398,"1"0"-351,0 0-1,0 0 1,0 1 0,0-1 0,0 0-1,0 1 1,0-1 0,1 1-1,-1 0 1,0-1 0,0 1-1,1 0 1,-1 0 0,-2 2 0,4-3-40,0 1 0,0-1 1,0 1-1,1-1 1,-1 0-1,0 1 1,0-1-1,0 0 1,0 1-1,0-1 0,1 0 1,-1 1-1,0-1 1,0 0-1,1 1 1,-1-1-1,0 0 0,1 0 1,-1 1-1,0-1 1,1 0-1,-1 0 1,0 1-1,1-1 1,-1 0-1,0 0 0,1 0 1,-1 0-1,0 0 1,1 0-1,0 0 1,15 5 128,-15-5-117,67 12 583,0-3 0,123 1-1,138-25 24,442-76-403,-6-42 399,-375 65 971,-315 58-1356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05.882"/>
    </inkml:context>
    <inkml:brush xml:id="br0">
      <inkml:brushProperty name="width" value="0.05" units="cm"/>
      <inkml:brushProperty name="height" value="0.05" units="cm"/>
    </inkml:brush>
  </inkml:definitions>
  <inkml:trace contextRef="#ctx0" brushRef="#br0">0 125 13403,'199'8'2868,"-103"-15"-2460,0-4-1,120-29 0,-81 13-296,-23 8-45,202-9 0,-260 27 15,0 3-1,0 2 0,0 3 1,-1 1-1,97 31 1,-118-26 1219,-24-4-899,-8-8-392,0-1 0,0 0 0,0 1 0,-1-1 0,1 1 0,0-1-1,0 0 1,0 1 0,-1-1 0,1 0 0,0 1 0,0-1 0,-1 0 0,1 0 0,0 1 0,-1-1 0,1 0 0,0 0 0,-1 1 0,1-1 0,-1 0 0,1 0 0,0 0 0,-1 0 0,1 0 0,-1 1 0,1-1 0,0 0 0,-1 0 0,0 0 0,-32 5 389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33.459"/>
    </inkml:context>
    <inkml:brush xml:id="br0">
      <inkml:brushProperty name="width" value="0.05" units="cm"/>
      <inkml:brushProperty name="height" value="0.05" units="cm"/>
    </inkml:brush>
  </inkml:definitions>
  <inkml:trace contextRef="#ctx0" brushRef="#br0">0 277 14891,'1'2'48,"0"0"1,0-1-1,1 1 0,-1 0 0,1 0 1,-1 0-1,1-1 0,-1 1 0,1-1 1,0 0-1,0 1 0,0-1 1,0 0-1,0 0 0,0 0 0,0 0 1,0 0-1,0-1 0,0 1 0,1 0 1,2-1-1,8 3-109,1-2-1,17 1 1,-22-2 83,73-1-264,160-23-1,-34 1 226,360 30 442,-222 5-317,24-13-83,227 4-15,1085 52 167,-819-44 146,-101-3-24,917 20 558,-322-67-606,-438 5-246,383 18 10,-29-21 14,-480-2 33,80-5 31,-509 21-106,1015-53 18,-989 68-32,229-13 2566,-609 19-2216,-8-2-978,-15-7-783,9 7 1531,-22-9-491,-27-1-147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39.832"/>
    </inkml:context>
    <inkml:brush xml:id="br0">
      <inkml:brushProperty name="width" value="0.05" units="cm"/>
      <inkml:brushProperty name="height" value="0.05" units="cm"/>
    </inkml:brush>
  </inkml:definitions>
  <inkml:trace contextRef="#ctx0" brushRef="#br0">8 534 12003,'0'0'37,"0"0"1,-1 0 0,1 0-1,-1 0 1,1 0-1,0 0 1,-1-1 0,1 1-1,0 0 1,-1 0 0,1 0-1,0-1 1,-1 1 0,1 0-1,0 0 1,-1-1 0,1 1-1,0 0 1,0-1 0,0 1-1,-1 0 1,1-1 0,0 1-1,0 0 1,0-1 0,0 1-1,-1-1 1,1 1 0,0 0-1,0-1 1,0 1 0,0-1-1,0 1 1,0 0-1,0-1 1,0 1 0,0-1-1,0 1 1,1 0 0,-1-1-1,0 1 1,0 0 0,0-1-1,0 1 1,1-1 0,-1 1-1,0-1 1,11-19 1138,16-5-704,1 1-1,2 1 1,0 2-1,33-18 1,136-62-195,-117 63-36,-60 27-211,400-173 667,-416 182-683,79-23 163,-78 23-161,0 1 0,0 0 0,0 0 0,0 1 1,1-1-1,-1 2 0,0-1 0,0 1 0,14 3 0,-19-3-10,-1-1-1,0 0 0,0 1 0,1-1 0,-1 0 1,0 1-1,0 0 0,0-1 0,0 1 1,0 0-1,0-1 0,0 1 0,0 0 0,0 0 1,0 0-1,0 0 0,0 0 0,0 0 1,-1 0-1,1 0 0,0 0 0,-1 0 0,1 0 1,-1 1-1,1-1 0,-1 0 0,0 0 0,1 1 1,-1-1-1,0 0 0,0 0 0,0 1 1,0-1-1,0 0 0,0 0 0,0 1 0,-1 1 1,0 0-60,-1-1 1,1 1-1,0-1 1,-1 0-1,1 0 1,-1 0-1,0 0 1,1 0-1,-1 0 1,0 0-1,0 0 1,-1-1 0,1 1-1,0-1 1,0 1-1,-1-1 1,-2 1-1,-31 7-369,11-5 145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40.402"/>
    </inkml:context>
    <inkml:brush xml:id="br0">
      <inkml:brushProperty name="width" value="0.05" units="cm"/>
      <inkml:brushProperty name="height" value="0.05" units="cm"/>
    </inkml:brush>
  </inkml:definitions>
  <inkml:trace contextRef="#ctx0" brushRef="#br0">627 3 12131,'5'-2'2194,"-17"7"-1152,-21 12-271,-13 13-328,1 3 0,2 1 0,-42 44 0,-107 127 176,171-182-507,-19 21-10,5-7 14,-32 45 0,66-80-115,-1 0 1,1 1 0,-1-1-1,1 1 1,0-1-1,-1 1 1,1 0 0,1-1-1,-2 5 1,2-7-3,0 1 0,0 0 1,0-1-1,0 1 0,1 0 0,-1-1 1,0 1-1,0 0 0,1-1 1,-1 1-1,0-1 0,1 1 0,-1-1 1,0 1-1,1-1 0,-1 1 0,1-1 1,-1 1-1,1-1 0,-1 1 0,1-1 1,-1 1-1,1-1 0,-1 0 1,1 1-1,0-1 0,-1 0 0,1 0 1,-1 0-1,1 1 0,0-1 0,-1 0 1,1 0-1,0 0 0,-1 0 0,1 0 1,0 0-1,-1 0 0,1 0 1,0 0-1,0-1 0,17 0-3,0 0 0,-1-2 0,1 0-1,30-10 1,70-31 44,-62 22 2,78-31 75,83-29-500,-217 81 375,31-12-419,-30 12 415,0 0 1,0 1 0,0-1 0,0 0 0,0 1 0,-1-1-1,1 0 1,0 0 0,-1 0 0,1 1 0,0-1 0,-1 0 0,1 0-1,-1 0 1,1 0 0,-1 0 0,0 0 0,1-1 0,-1 1 0,0 0-1,0 0 1,0 0 0,0 0 0,0 0 0,0 0 0,0-1 0,-7-16-244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8:59.844"/>
    </inkml:context>
    <inkml:brush xml:id="br0">
      <inkml:brushProperty name="width" value="0.05" units="cm"/>
      <inkml:brushProperty name="height" value="0.05" units="cm"/>
    </inkml:brush>
  </inkml:definitions>
  <inkml:trace contextRef="#ctx0" brushRef="#br0">11 239 12243,'-10'-5'1852,"12"7"-592,19 8-513,-20-9-666,1 0-1,0 0 1,-1 0-1,1 0 1,-1 1-1,1-1 1,-1 1-1,0-1 1,0 1-1,0-1 1,1 1-1,-1 0 1,-1 0-1,1 0 1,0-1-1,0 1 1,-1 0-1,1 0 1,0 3-1,3 42 913,-3-32-763,25 217 753,-12-136-988,1 119 0,-22 37 60,3 129 153,5-351-195,2-1 0,1 0-1,1 0 1,14 45 0,-16-65-6,0-1 0,1 1-1,0-1 1,1 0 0,-1 0 0,1 0 0,1-1-1,-1 0 1,1 0 0,1 0 0,-1-1 0,1 1 0,0-2-1,1 1 1,-1-1 0,1 0 0,0-1 0,14 6-1,-1-3 5,1-2 0,-1 0-1,1-1 1,0-1-1,-1-2 1,1 0 0,0-1-1,0-1 1,24-5 0,29-7-5,93-30 1,-105 25 19,23-5-1,0 4 1,170-15 0,107 17-78,115-7 88,-241 12-41,104-7-49,-4-27-372,-240 27 178,191-13 0,-275 32 259,0-1 0,0 0 1,0-1-1,0-1 0,15-4 1,-22 5-10,-1 0 1,0-1 0,0 0-1,1 0 1,-2 0 0,1 0-1,0-1 1,-1 0 0,1 0-1,-1 0 1,0-1 0,-1 1-1,7-10 1,1-5-6,-2 0 1,0-1-1,-1 1 1,0-2-1,5-30 1,14-110-61,-23 134 53,7-62-18,-5 0-1,-3 1 1,-16-163-1,-30-144 130,42 387-76,0 1 1,0 0 0,-1-1 0,0 1 0,0 0 0,-1 0 0,0 0-1,0 0 1,-5-7 0,6 11-4,-1 0 0,0 0 0,0 0 1,0 0-1,-1 1 0,1-1 0,-1 1 0,1 0 0,-1 0 0,0 0 0,0 0 0,1 1 0,-1 0 0,0-1 0,-1 2 1,1-1-1,-7 0 0,-68-8-81,-168-26-326,-58-17 192,225 44 100,-150 6 1,-124 39-5,1 21 129,0 1 2,-697 69 12,1013-124-52,1 0-241,1 0-1,-1-3 1,0 0-1,-44-7 1,62 1 52,3-2-70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17.807"/>
    </inkml:context>
    <inkml:brush xml:id="br0">
      <inkml:brushProperty name="width" value="0.05" units="cm"/>
      <inkml:brushProperty name="height" value="0.05" units="cm"/>
    </inkml:brush>
  </inkml:definitions>
  <inkml:trace contextRef="#ctx0" brushRef="#br0">456 1 11354,'1'2'299,"0"0"-1,-1 0 0,1-1 1,-1 1-1,0 0 1,0 0-1,0 0 0,0 0 1,0 0-1,0 0 0,0 0 1,0 0-1,-2 2 0,-5 30 693,-1-1-1,-2-1 1,-1 1-1,-18 33 1,17-42-788,0-1 1,-2 0-1,-1-1 1,-1 0-1,-33 34 1,43-50-175,0-1 0,0 0 0,-1 0 0,0 0 0,0-1 0,0 0 0,0 0-1,-1-1 1,0 0 0,1 0 0,-1-1 0,0 0 0,0-1 0,-12 2 0,14-3-15,0 0-1,0 0 1,0-1-1,0 1 1,1-2-1,-1 1 1,0 0-1,0-1 1,1 0-1,-1-1 0,1 1 1,0-1-1,-1 0 1,1 0-1,0-1 1,1 1-1,-1-1 1,1 0-1,0 0 1,-5-6-1,5 5-11,0 0 1,0-1-1,1 1 0,-1-1 0,1 1 1,1-1-1,-1 0 0,1 0 0,0-1 1,0 1-1,1 0 0,0 0 0,0-1 1,0 1-1,1-1 0,0 1 0,0-1 1,1 1-1,1-9 0,0 8-9,1-1 0,-1 1 1,2-1-1,-1 1 0,1 0 0,0 0 0,0 1 1,1-1-1,0 1 0,0 0 0,1 0 0,0 0 1,0 1-1,0 0 0,9-6 0,-8 7 8,0 0 0,-1 0-1,2 0 1,-1 1 0,0 0 0,1 0-1,-1 1 1,1 0 0,0 0 0,0 1-1,0 0 1,-1 0 0,1 1-1,0 0 1,0 0 0,0 1 0,0 0-1,0 1 1,0 0 0,-1 0 0,1 0-1,-1 1 1,1 0 0,-1 1 0,0-1-1,7 6 1,99 78 115,-11-8 17,-64-50-274,-38-30 9,0-1-1,1 0 0,-1 0 1,0 0-1,0 0 1,0 0-1,0 0 1,0 0-1,-1-3 1,-4-13-118,-2-9-105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18.647"/>
    </inkml:context>
    <inkml:brush xml:id="br0">
      <inkml:brushProperty name="width" value="0.05" units="cm"/>
      <inkml:brushProperty name="height" value="0.05" units="cm"/>
    </inkml:brush>
  </inkml:definitions>
  <inkml:trace contextRef="#ctx0" brushRef="#br0">40 146 13771,'-40'46'6706,"46"-48"-5697,8-5-409,63-42 911,56-34-761,-42 33-3880,-116 58 280,3 3 1911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19.063"/>
    </inkml:context>
    <inkml:brush xml:id="br0">
      <inkml:brushProperty name="width" value="0.05" units="cm"/>
      <inkml:brushProperty name="height" value="0.05" units="cm"/>
    </inkml:brush>
  </inkml:definitions>
  <inkml:trace contextRef="#ctx0" brushRef="#br0">7 110 14323,'-6'22'1544,"6"-9"-751,6-4-225,10-7 968,4-4-208,11-5-311,4-3-81,3-4-264,1-2-120,2 2-432,-2 1-312,-5-1-856,-6 4-1649,-12-7 2249,-6-2-368,-10 0-344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17.799"/>
    </inkml:context>
    <inkml:brush xml:id="br0">
      <inkml:brushProperty name="width" value="0.05" units="cm"/>
      <inkml:brushProperty name="height" value="0.05" units="cm"/>
    </inkml:brush>
  </inkml:definitions>
  <inkml:trace contextRef="#ctx0" brushRef="#br0">2405 1 12051,'-53'0'822,"-189"4"-200,222-1-651,-1 0-1,2 1 1,-1 1 0,0 1 0,1 1 0,0 0-1,1 2 1,-34 19 0,-6 11-19,-66 57 1,66-49 107,-227 169 344,-92 75-153,276-205-224,3 4-1,5 5 1,-88 116 0,120-129 31,3 2 1,4 3 0,4 2 0,-63 155-1,71-131 117,5 0-1,5 3 1,6 0-1,-18 174 1,37-206-69,5 1 0,3-1-1,3 1 1,5-1 0,3-1 0,3 0 0,30 91-1,-10-72-96,4-1 0,5-3 0,4-1 0,4-3-1,4-2 1,4-2 0,4-4 0,3-2 0,112 107-1,-79-98-8,4-4 0,4-4 0,4-6 0,3-4 0,3-5 0,249 105 0,293 54-16,88-26-118,-510-157 28,291 18 1,617-43 58,-948-25 4,-1-9 0,378-74 0,-225 1-35,191-40 61,-503 119 20,346-72 104,-8-29 39,-280 72-136,-3-4 0,-1-5 1,-2-3-1,137-99 0,-138 79-22,-2-5 0,-4-3 1,-3-4-1,69-91 0,-78 84 6,176-227-39,-172 211 31,67-126-1,-115 177 7,-3-1 0,-2 0 0,-2-2 0,17-77 0,-20 43-7,-3-1-1,2-97 1,-14 143 3,10-477 13,-15 426-58,-5 1 0,-3-1 1,-36-134-1,26 159-57,-3 1 0,-4 1 0,-2 1 1,-46-74-1,29 68-13,-2 1 0,-3 3 0,-75-76 0,46 66 67,-2 5 0,-176-121 0,120 107 97,-200-93-1,172 106-124,-3 8 1,-253-66-1,208 79 27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0.608"/>
    </inkml:context>
    <inkml:brush xml:id="br0">
      <inkml:brushProperty name="width" value="0.05" units="cm"/>
      <inkml:brushProperty name="height" value="0.05" units="cm"/>
    </inkml:brush>
  </inkml:definitions>
  <inkml:trace contextRef="#ctx0" brushRef="#br0">274 101 15843,'0'-5'156,"-1"0"-1,0 1 1,0-1-1,0 1 1,-1-1-1,1 1 1,-1-1-1,0 1 0,0 0 1,0 0-1,-1 0 1,0 0-1,0 1 1,0-1-1,0 1 1,0-1-1,0 1 0,-1 0 1,0 0-1,0 1 1,0-1-1,0 1 1,0 0-1,0 0 1,0 0-1,-1 0 1,1 1-1,-1 0 0,1 0 1,-1 0-1,1 0 1,-1 1-1,0 0 1,1 0-1,-1 0 1,0 1-1,1-1 0,-1 1 1,0 0-1,1 0 1,0 1-1,-1-1 1,1 1-1,0 0 1,-1 0-1,1 1 1,-7 4-1,3 1-104,-1-1-1,2 1 1,-1 0 0,1 1 0,0 0-1,1 0 1,0 0 0,0 1-1,1 0 1,0 0 0,1 1-1,0-1 1,-3 14 0,4-11-47,0 0 0,1-1 0,1 1 1,0 0-1,1 0 0,0 0 0,1 0 0,0 0 1,1 0-1,0 0 0,6 14 0,-7-23-4,0 0 0,1-1-1,-1 1 1,1 0 0,0 0 0,1-1-1,-1 1 1,0-1 0,1 0 0,0 0-1,0 0 1,0 0 0,0 0 0,0 0-1,1-1 1,-1 0 0,1 1 0,-1-1-1,1-1 1,0 1 0,0 0 0,0-1-1,0 0 1,0 0 0,0 0 0,0 0-1,0-1 1,0 0 0,1 0 0,-1 0 0,0 0-1,0-1 1,0 1 0,0-1 0,0 0-1,0 0 1,6-3 0,6-2 33,0-1 1,0-1-1,0 0 0,-1-1 1,0-1-1,-1 0 1,16-15-1,-9 6 93,-1-1 0,-1-2 0,30-41 0,-44 55-62,0 0 0,0-1 0,0 0 0,-1 1 0,0-2 0,-1 1 0,0 0 0,2-12 0,-4 18-42,-1 0-1,0 0 1,0 0 0,0 0-1,0 0 1,0 0 0,-1 1-1,0-1 1,1 0 0,-1 0-1,0 0 1,0 1 0,0-1-1,-1 1 1,1-1-1,-1 1 1,1-1 0,-1 1-1,0 0 1,0-1 0,0 1-1,0 0 1,0 1 0,0-1-1,-1 0 1,1 1 0,-1-1-1,1 1 1,-1-1 0,0 1-1,1 0 1,-4 0 0,-5-3 6,-1 1 1,1 0-1,-1 1 1,0 0 0,0 1-1,0 1 1,-18 0-1,-1 3-704,-50 12 1,77-14 736,2 0-57,0-1 0,0 1-1,-1-1 1,1 1 0,0-1 0,0 0 0,0 0 0,0 0 0,0 0 0,-1 0 0,1 0 0,0-1 0,0 1 0,-3-2 0,3-1-258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1.824"/>
    </inkml:context>
    <inkml:brush xml:id="br0">
      <inkml:brushProperty name="width" value="0.05" units="cm"/>
      <inkml:brushProperty name="height" value="0.05" units="cm"/>
    </inkml:brush>
  </inkml:definitions>
  <inkml:trace contextRef="#ctx0" brushRef="#br0">1 22 18476,'10'-18'1183,"-10"18"-1176,0 0 1,0-1-1,0 1 0,0 0 1,0 0-1,0 0 0,0 0 1,0 0-1,1 0 0,-1-1 1,0 1-1,0 0 0,0 0 1,0 0-1,0 0 0,0 0 1,0 0-1,0 0 0,0 0 1,0-1-1,1 1 0,-1 0 1,0 0-1,0 0 0,0 0 1,0 0-1,0 0 0,0 0 1,1 0-1,-1 0 1,0 0-1,0 0 0,0 0 1,0 0-1,0 0 0,0 0 1,1 0-1,-1 0 0,0 0 1,0 0-1,0 0 0,0 0 1,0 0-1,0 0 0,1 0 1,-1 0-1,0 0 0,0 0 1,0 0-1,0 1 0,0-1 1,0 0-1,0 0 0,1 0 1,-1 0-1,0 0 0,0 0 1,0 0-1,0 0 0,0 1 1,0-1-1,0 0 1,0 0-1,0 0 0,0 0 1,0 0-1,0 0 0,0 1 1,0-1-1,1 12 86,-1-10-37,-3 117 1100,0-53-845,3-1-1,8 71 1,-8-135-296,1 0-1,-1 1 1,0-1-1,0 0 1,0 0-1,1 1 1,-1-1-1,1 0 1,-1 0-1,1 0 1,-1 0-1,1 0 1,-1 1-1,1-1 1,0 0 0,0 0-1,0-1 1,1 3-1,-1-3-3,0 0 0,-1 0 1,1 0-1,0 1 0,-1-1 0,1 0 0,0 0 1,0 0-1,-1 0 0,1 0 0,0-1 0,0 1 1,-1 0-1,1 0 0,0 0 0,-1-1 0,1 1 1,0 0-1,-1-1 0,1 1 0,-1 0 0,2-2 0,4-3 59,-1 0-1,1 0 0,-1-1 0,6-9 0,17-25 133,-20 26-125,1 0 1,1 1 0,0 0 0,1 1-1,13-12 1,-23 23-68,0 0-1,0 0 1,0 0 0,0 1 0,1-1-1,-1 0 1,0 0 0,1 1-1,-1-1 1,1 1 0,-1-1-1,1 1 1,-1-1 0,1 1-1,-1 0 1,1 0 0,-1 0 0,1 0-1,2 0 1,-3 1-4,0-1 0,0 1-1,1-1 1,-1 1 0,0 0 0,0 0 0,0 0-1,0 0 1,0-1 0,0 1 0,-1 0 0,1 0-1,0 1 1,0-1 0,-1 0 0,1 0 0,1 3 0,1 5 14,-1 0 1,1 0-1,-1 1 1,1 17-1,-3-19-1,7 122-167,6-176-1762,7-27 1292,-8 32 170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2.611"/>
    </inkml:context>
    <inkml:brush xml:id="br0">
      <inkml:brushProperty name="width" value="0.05" units="cm"/>
      <inkml:brushProperty name="height" value="0.05" units="cm"/>
    </inkml:brush>
  </inkml:definitions>
  <inkml:trace contextRef="#ctx0" brushRef="#br0">47 18 15035,'0'2'304,"0"0"1,0 1-1,0-1 0,-1 0 0,1 0 0,-1 1 0,1-1 0,-1 0 1,0 0-1,0 0 0,0 0 0,0 0 0,0 0 0,-1 0 0,-2 4 1,-5 11 998,4-4-938,0 1 0,1 0 0,1 0 0,-2 15 0,4-22-332,1 0-1,0 0 1,0 0-1,0 0 1,0-1-1,1 1 1,1 0-1,-1 0 1,1-1-1,4 12 1,-5-17-22,-1 1 0,1-1 0,0 1 0,0-1 0,0 1 0,0-1 0,0 0 0,1 1 0,-1-1 0,0 0 0,1 0 1,-1 0-1,0 0 0,1 0 0,-1 0 0,1 0 0,0-1 0,-1 1 0,1-1 0,0 1 0,-1-1 0,1 1 0,0-1 0,-1 0 1,1 0-1,0 0 0,0 0 0,-1 0 0,1 0 0,0 0 0,0-1 0,-1 1 0,1-1 0,0 1 0,-1-1 0,1 1 0,0-1 0,-1 0 1,2-1-1,4-2 70,0 0 0,-1-1 0,1 1 0,-1-2 0,0 1 1,0-1-1,6-7 0,-6 4 55,1 0 0,-1-1 0,-1 1-1,0-1 1,0 0 0,4-15 0,-8 21-81,0 0-1,0 0 0,-1 0 1,1 0-1,-1 0 1,0 0-1,0 0 0,-1-9 1,0 11-34,1 0 0,-1 0 0,1 1 0,-1-1 0,0 0 0,0 0 0,0 0 1,0 0-1,0 1 0,-1-1 0,1 0 0,0 1 0,-1-1 0,1 1 0,-1 0 0,0-1 0,1 1 1,-4-2-1,3 3-5,-1-1 1,0 0-1,1 0 1,-1 1 0,0 0-1,1-1 1,-1 1-1,0 0 1,1 0-1,-1 1 1,0-1 0,1 0-1,-1 1 1,0 0-1,1 0 1,-5 1-1,5-1-36,1-1-1,-1 1 1,1-1-1,-1 1 1,1 0-1,0 0 1,0-1-1,-1 1 1,1 0-1,0 0 1,0 0-1,0 0 0,0 1 1,0-1-1,0 0 1,0 0-1,0 1 1,1-1-1,-1 0 1,0 1-1,1-1 1,-1 0-1,1 1 1,-1-1-1,1 1 1,0-1-1,0 1 1,0-1-1,0 1 0,0 2 1,0-4-6,0 1 0,1-1 0,-1 1 0,0-1 1,0 0-1,1 1 0,-1-1 0,1 0 0,-1 1 0,0-1 0,1 0 1,-1 0-1,1 1 0,-1-1 0,0 0 0,1 0 0,-1 0 0,1 0 0,-1 0 1,1 1-1,-1-1 0,1 0 0,-1 0 0,1 0 0,-1 0 0,1 0 1,-1 0-1,1-1 0,-1 1 0,1 0 0,-1 0 0,1 0 0,-1 0 1,0 0-1,1-1 0,19-6-441,-18 6 387,43-19-835,-9 3 364,2 1 0,53-14 0,-85 28 532,0 1-1,-1 0 1,1 0 0,0 0 0,0 1 0,8 1-1,-12-1 29,-1 0-1,0 0 1,1 1-1,-1-1 0,0 1 1,1-1-1,-1 1 0,0 0 1,0-1-1,0 1 0,0 0 1,1 0-1,-1 0 0,0-1 1,0 1-1,-1 1 0,1-1 1,0 0-1,0 0 0,0 0 1,-1 0-1,1 0 1,-1 1-1,1-1 0,-1 0 1,1 1-1,-1-1 0,0 0 1,1 1-1,-1-1 0,0 0 1,0 3-1,-2 63 553,0-55-447,1 1 1,1-1-1,0 1 0,1 0 1,0-1-1,5 23 1,-5-34-112,-1 0 0,0 0 1,0 0-1,0 0 1,1-1-1,-1 1 0,0 0 1,1 0-1,-1 0 1,1-1-1,-1 1 0,1 0 1,-1 0-1,1-1 1,0 1-1,-1 0 0,1-1 1,0 1-1,0-1 1,-1 1-1,1-1 0,0 1 1,0-1-1,0 0 1,-1 1-1,1-1 0,0 0 1,0 0-1,1 1 1,-1-2-2,1 1-1,0-1 1,-1 1 0,1-1 0,0 1 0,-1-1 0,1 0 0,-1 0 0,0 0 0,1 0 0,-1 0 0,0 0 0,1 0 0,0-2 0,5-4 9,-1-1 1,-1 0-1,1 0 0,6-12 1,17-46 81,-29 65-92,0 1 0,0 0 0,0 0 0,1 0 0,-1 0 0,0 0-1,0 0 1,0 0 0,1 0 0,-1 0 0,0 0 0,0 0 0,0 0 0,1 0 0,-1 0 0,0 0-1,0 0 1,1 0 0,-1 0 0,0 0 0,0 0 0,0 0 0,1 0 0,-1 0 0,0 1 0,0-1 0,0 0-1,0 0 1,1 0 0,-1 0 0,0 0 0,0 1 0,0-1 0,0 0 0,0 0 0,0 0 0,1 0 0,-1 1-1,0-1 1,0 0 0,0 0 0,0 0 0,0 1 0,0-1 0,0 0 0,0 0 0,0 0 0,0 1-1,0-1 1,0 0 0,0 0 0,0 1 0,4 11 23,1 9 9,-3-11-19,0 0-1,0 0 1,1 0 0,1 0-1,7 15 1,-10-23-8,0 0 0,1-1 0,-1 1 0,0 0 0,1 0 0,0-1-1,-1 1 1,1-1 0,0 1 0,0-1 0,0 0 0,0 1 0,0-1 0,0 0 0,0 0 0,0-1 0,1 1 0,-1 0 0,0-1 0,1 0 0,-1 1-1,0-1 1,0 0 0,1 0 0,-1 0 0,0 0 0,1-1 0,-1 1 0,0 0 0,3-2 0,11-3 49,-1-1-1,-1 0 1,1-1 0,-1-1 0,-1 0 0,1-1-1,-1-1 1,-1 0 0,21-21 0,-32 30-37,1 0-1,-1 0 1,0-1 0,0 1 0,1-1-1,-1 1 1,0-1 0,-1 1 0,1-1-1,0 1 1,0-1 0,-1 0 0,1 0-1,-1 1 1,1-1 0,-1 0 0,0 0-1,1-2 1,-2 3 2,1-1 0,-1 1 0,0-1 0,1 1 0,-1 0 0,0 0-1,0-1 1,0 1 0,0 0 0,0 0 0,0 0 0,0 0 0,0 0 0,0 0 0,0 0 0,-1 1-1,1-1 1,0 0 0,0 1 0,-1-1 0,1 1 0,-2-1 0,-8-3 91,4 0-49,-1 1-1,1 0 1,-1 0 0,0 1 0,0 0 0,0 1 0,0-1 0,0 1-1,-13 1 1,45 9-396,-17-8 81,-1-1 1,1 0-1,0 0 1,0-1-1,0 1 1,-1-2-1,1 1 1,-1-1-1,1 0 1,-1 0-1,1-1 1,-1 0-1,0 0 1,10-7-1,2-5-504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3.343"/>
    </inkml:context>
    <inkml:brush xml:id="br0">
      <inkml:brushProperty name="width" value="0.05" units="cm"/>
      <inkml:brushProperty name="height" value="0.05" units="cm"/>
    </inkml:brush>
  </inkml:definitions>
  <inkml:trace contextRef="#ctx0" brushRef="#br0">123 320 15795,'1'-4'292,"-1"1"-1,0 0 0,0-1 0,0 1 0,-1-1 0,1 1 0,-1-1 0,0 1 1,0-1-1,0 1 0,0 0 0,0 0 0,-1 0 0,1-1 0,-3-2 0,3 5-200,0 0 0,0-1 0,0 1 0,-1 0-1,1 0 1,0 0 0,0 0 0,0 0-1,-1 0 1,1 0 0,-1 0 0,1 0-1,-1 1 1,1-1 0,-1 1 0,1-1 0,-1 1-1,1 0 1,-1-1 0,0 1 0,1 0-1,-1 0 1,1 0 0,-1 0 0,0 0-1,1 1 1,-1-1 0,1 0 0,-1 1 0,1-1-1,-1 1 1,1 0 0,-1-1 0,-2 3-1,1-1-61,-1 1 0,0 0 0,1 0-1,0 0 1,0 1 0,0-1 0,0 1 0,0 0-1,1 0 1,0 0 0,0 0 0,0 0-1,0 0 1,0 1 0,-1 6 0,0 4 33,0 1 1,0 0 0,0 18-1,3-30-62,0 46-28,0-47 24,1 1 0,-1 0 0,1 0 0,0-1 1,0 1-1,0-1 0,1 1 0,-1-1 0,1 1 0,3 5 1,-4-8 1,0-1 1,0 1 0,-1 0-1,1 0 1,0 0 0,0 0 0,0-1-1,0 1 1,0-1 0,1 1-1,-1 0 1,0-1 0,0 0 0,0 1-1,0-1 1,1 0 0,-1 1 0,0-1-1,0 0 1,0 0 0,1 0-1,-1 0 1,0 0 0,0-1 0,1 1-1,-1 0 1,0 0 0,0-1-1,0 1 1,0-1 0,0 1 0,3-2-1,1-1 1,0 0 0,0-1 0,-1 1-1,1-1 1,-1 0 0,5-6 0,6-8 35,0-2 0,-2 0-1,22-40 1,23-73 268,-45 103-144,-2-1-1,-1-1 0,-1 0 1,7-58-1,-17 83 57,-3 16-136,-5 16-39,-2 35-280,2 1 0,0 76 0,9-134 197,0 52-1230,1-51 1159,-1 0 1,1 0-1,0-1 1,0 1 0,1 0-1,-1 0 1,1-1-1,-1 1 1,1-1 0,0 1-1,4 4 1,-5-7 79,0 0 0,0 0 0,0 0-1,0 0 1,0-1 0,0 1 0,0 0 0,0-1 0,0 1 0,0 0 0,0-1 0,1 1 0,-1-1-1,0 0 1,2 1 0,24-5-712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3.829"/>
    </inkml:context>
    <inkml:brush xml:id="br0">
      <inkml:brushProperty name="width" value="0.05" units="cm"/>
      <inkml:brushProperty name="height" value="0.05" units="cm"/>
    </inkml:brush>
  </inkml:definitions>
  <inkml:trace contextRef="#ctx0" brushRef="#br0">111 0 17900,'-9'8'490,"-1"0"1,1 0-1,0 1 1,1 0 0,0 1-1,0 0 1,1 0-1,0 1 1,-10 22-1,14-26-403,0 1 0,0-1-1,1 1 1,-1 0-1,2 0 1,-1 0-1,1 0 1,1 0 0,-1 0-1,1 0 1,1 0-1,-1 0 1,2 0-1,-1 0 1,1 0 0,3 9-1,-4-14-80,0-1-1,0 1 1,0-1-1,0 0 1,1 1-1,-1-1 0,1 0 1,-1 0-1,1 0 1,0 0-1,0-1 1,0 1-1,0 0 1,3 2-1,-3-4-1,0 1 1,0 0-1,0-1 0,0 1 1,-1-1-1,1 0 0,0 1 1,0-1-1,0 0 0,0 0 1,0 0-1,0-1 0,0 1 1,0 0-1,3-2 0,0 0 17,0 0 0,0-1-1,0 1 1,0-1 0,-1-1-1,1 1 1,-1 0 0,0-1 0,0 0-1,0 0 1,0-1 0,3-4-1,1-2 64,-1 0-1,-1 0 1,1-1-1,-2 1 1,1-1-1,-2-1 1,0 1-1,0-1 1,-1 0-1,-1 1 1,0-1-1,0 0 1,-2-1-1,0-15 1,0 27-61,-1 0 0,1-1 0,0 1 0,-1 0 0,0 0 0,1 0 0,-1 0 1,0 0-1,0 0 0,0 0 0,0 0 0,-1 0 0,1 0 0,0 0 1,-3-1-1,3 2-18,0 1 1,1-1-1,-1 1 1,0-1 0,0 1-1,0 0 1,0 0-1,0-1 1,0 1 0,0 0-1,0 0 1,0 0-1,0 0 1,0 0-1,0 0 1,0 0 0,0 1-1,0-1 1,0 0-1,0 0 1,0 1-1,1-1 1,-1 1 0,0-1-1,0 1 1,0-1-1,0 1 1,1-1 0,-1 1-1,0 0 1,0-1-1,1 1 1,-1 0-1,0 1 1,-6 5-110,1 1 0,1 0 0,-1 0 0,2 0-1,-1 0 1,1 1 0,0 0 0,0 0 0,1 0 0,1 0 0,0 1 0,0-1 0,0 1-1,1 13 1,0-23 61,1 0 0,0 1-1,0-1 1,0 0-1,0 1 1,0-1-1,0 0 1,0 0 0,0 1-1,0-1 1,0 0-1,0 1 1,1-1 0,-1 0-1,0 0 1,0 1-1,0-1 1,0 0-1,0 0 1,0 1 0,1-1-1,-1 0 1,0 0-1,0 0 1,0 1 0,1-1-1,-1 0 1,0 0-1,0 0 1,0 1-1,1-1 1,-1 0 0,0 0-1,1 0 1,-1 0-1,0 0 1,0 0 0,1 0-1,-1 0 1,0 0-1,0 0 1,1 0 0,-1 0-1,0 0 1,1 0-1,-1 0 1,0 0-1,0 0 1,1 0 0,-1 0-1,0 0 1,1 0-1,-1 0 1,0 0 0,1-1-1,12-10-784,4-10 20,4-7-154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4.328"/>
    </inkml:context>
    <inkml:brush xml:id="br0">
      <inkml:brushProperty name="width" value="0.05" units="cm"/>
      <inkml:brushProperty name="height" value="0.05" units="cm"/>
    </inkml:brush>
  </inkml:definitions>
  <inkml:trace contextRef="#ctx0" brushRef="#br0">0 187 17972,'3'3'218,"-1"0"-1,1 0 1,-1 0 0,1 0 0,0 0 0,0-1-1,0 1 1,0-1 0,1 0 0,-1 0 0,0 0-1,1-1 1,7 3 0,-8-3-125,-1-1 1,1 0-1,0 1 1,0-1-1,0-1 0,0 1 1,0 0-1,0-1 1,0 1-1,0-1 0,0 0 1,-1 0-1,1 0 1,0 0-1,-1-1 0,1 1 1,0-1-1,3-2 1,2-3-27,-1 1-1,1-1 1,-1-1 0,0 0 0,-1 1 0,0-2 0,0 1 0,6-14 0,-10 18-42,0-1-1,1 1 1,-2-1-1,1 0 0,-1 0 1,1 0-1,-1 0 1,0 0-1,-1 0 1,0 0-1,1 0 0,-2-1 1,1 1-1,0 0 1,-1 0-1,0 0 1,0 0-1,-3-6 0,3 9-13,1 1 0,-1-1 0,1 1 0,-1 0 0,1-1 0,-1 1 0,0 0 0,0-1-1,0 1 1,0 0 0,0 0 0,0 0 0,0 0 0,0 0 0,0 0 0,0 0 0,0 0-1,-1 1 1,1-1 0,0 0 0,-1 1 0,1-1 0,-1 1 0,1-1 0,0 1 0,-1 0-1,1 0 1,-1 0 0,1-1 0,-1 1 0,1 1 0,-1-1 0,1 0 0,-1 0 0,1 0-1,-1 1 1,1-1 0,0 1 0,-1-1 0,1 1 0,0 0 0,-1-1 0,1 1 0,0 0-1,0 0 1,0 0 0,-1 0 0,0 2 0,-5 3 41,0 1-1,1-1 1,0 2-1,0-1 1,0 1 0,-5 11-1,2-2 67,1 1-1,0-1 1,1 2-1,1-1 1,1 1-1,1 0 1,0 0-1,2 1 1,0-1-1,1 25 1,1-40-87,1 1 1,-1-1 0,1 0 0,0 1 0,1-1-1,-1 0 1,1 0 0,0 0 0,-1 0 0,2 0-1,-1-1 1,5 6 0,-5-6-32,0-1 1,0 0-1,1 0 0,-1-1 0,0 1 0,1 0 1,0-1-1,-1 0 0,1 1 0,0-1 0,0 0 1,0 0-1,0-1 0,-1 1 0,1-1 0,0 1 1,0-1-1,6 0 0,3-1-253,-1-1 1,1 0-1,-1 0 1,0-1-1,0-1 1,0 0-1,0 0 1,-1-1-1,1 0 1,-1-1-1,0 0 1,-1-1-1,17-14 1,-1-5-435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4.762"/>
    </inkml:context>
    <inkml:brush xml:id="br0">
      <inkml:brushProperty name="width" value="0.05" units="cm"/>
      <inkml:brushProperty name="height" value="0.05" units="cm"/>
    </inkml:brush>
  </inkml:definitions>
  <inkml:trace contextRef="#ctx0" brushRef="#br0">64 0 16363,'-1'0'132,"-1"1"0,1-1-1,0 0 1,0 1-1,0-1 1,0 1-1,0 0 1,0-1-1,0 1 1,0 0-1,0 0 1,0-1-1,1 1 1,-1 0-1,0 0 1,0 0-1,1 0 1,-1 0-1,0 0 1,1 0-1,-1 0 1,1 1 0,-2 1 194,-3 6 277,0 0 1,1 0-1,0 1 1,-4 16-1,6-20-540,1-1 0,0 1 0,0 0 0,0-1 0,1 1 0,0 0-1,0-1 1,1 1 0,1 10 0,-1-14-60,-1-1 1,1 0-1,0 0 1,0 0-1,-1 0 1,1 1-1,0-1 1,0 0-1,0 0 0,0-1 1,0 1-1,0 0 1,0 0-1,1 0 1,-1-1-1,0 1 1,0-1-1,1 1 1,-1-1-1,0 1 0,1-1 1,-1 0-1,0 0 1,1 1-1,-1-1 1,1 0-1,-1 0 1,2-1-1,8 1-9,0-1-1,19-4 1,-6 1-20,-22 3 21,1 1 0,-1 0 0,0 0 0,1 0 0,-1 0 0,0 0 0,1 1 0,-1-1 0,0 1 0,0-1 0,1 1 0,-1 0 0,0 0 0,0 0 0,0 0 0,0 0 0,0 0 0,0 1 0,0-1 0,2 3 0,-3-3 6,0 1 0,0 0-1,-1 0 1,1 0-1,0 0 1,-1 0-1,1 1 1,-1-1-1,1 0 1,-1 0-1,0 0 1,0 0-1,0 0 1,0 1-1,-1-1 1,1 0-1,0 0 1,-1 0 0,0 0-1,1 0 1,-1 0-1,-2 3 1,-1 4 11,-1 0-1,0 0 1,0-1 0,-1 0 0,0 0 0,0 0 0,-10 8-1,11-11-69,-1 0 0,1-1 0,-1 0 0,0 0 0,0 0 0,0 0 0,0-1-1,-1 0 1,1-1 0,-1 1 0,-7 0 0,-5-4-74,1-9-52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5.672"/>
    </inkml:context>
    <inkml:brush xml:id="br0">
      <inkml:brushProperty name="width" value="0.05" units="cm"/>
      <inkml:brushProperty name="height" value="0.05" units="cm"/>
    </inkml:brush>
  </inkml:definitions>
  <inkml:trace contextRef="#ctx0" brushRef="#br0">0 159 17020,'16'54'1240,"-2"1"0,12 109 0,-18-102-1009,-3-36-172,-3-17-27,-1 0 0,1 1 0,-2-1 0,1 15 0,-10-42 83,-8-28-24,3-1 0,-14-79 0,27 125-90,1 0 1,0 0-1,0 0 1,0 0-1,0 0 1,0 1-1,0-1 1,0 0-1,0 0 1,0 0-1,1 0 1,-1 0-1,0 0 1,0 0-1,1-1 1,0 2-1,-1 0 0,0-1 0,1 1 1,-1 0-1,0 0 0,1 0 1,-1 0-1,0 0 0,1-1 0,-1 1 1,0 0-1,1 0 0,-1 0 0,0 0 1,1 0-1,-1 0 0,0 0 1,1 0-1,-1 0 0,0 1 0,1-1 1,-1 0-1,0 0 0,1 0 0,-1 0 1,0 0-1,0 1 0,1-1 1,29 24 63,-15-10-64,-9-10 1,0 0 0,1 0 0,0 0 0,-1-1 0,1 0 0,12 3 0,-16-5-4,1 0 0,0 0 0,-1-1 0,1 1 0,0-1 1,-1 0-1,1 0 0,0-1 0,-1 1 0,1-1 0,0 0 1,-1 0-1,1 0 0,-1 0 0,1 0 0,2-3 0,1-1 6,0 0 0,-1 0 0,0 0 0,0-1 0,0 0-1,-1-1 1,0 1 0,0-1 0,-1 0 0,0 0 0,0 0 0,0-1-1,-1 0 1,0 1 0,-1-1 0,3-13 0,-1 3 35,-1-1 0,-1 0 0,-1 1 0,0-1 0,-2 0 0,-3-23 0,-8-16 188,11 55-205,0-1 0,0 1 0,0 0 1,-1-1-1,0 1 0,0 0 0,0 0 0,0 0 1,0 0-1,0 0 0,-1 0 0,0 1 0,-3-3 0,6 4-16,-1 1-1,1-1 0,-1 1 0,1 0 0,-1-1 0,0 1 0,1 0 0,-1 0 0,1-1 0,-1 1 0,0 0 0,1 0 0,-1 0 0,1 0 0,-1 0 0,0 0 1,1 0-1,-1 0 0,0 0 0,1 0 0,-1 0 0,0 0 0,1 0 0,-1 1 0,1-1 0,-1 0 0,0 0 0,1 1 0,-1-1 0,1 0 0,-1 1 0,1-1 1,-1 1-1,1-1 0,-1 0 0,1 1 0,0-1 0,-1 1 0,1 0 0,-1-1 0,1 1 0,0-1 0,0 1 0,-1-1 0,1 1 0,0 0 0,-2 4 13,1 0-1,0 0 0,0-1 0,0 1 1,0 7-1,1 26 0,3 0 1,0 0-1,3-1 0,1 0 1,1 0-1,22 56 0,-25-78-16,1 0 0,1-1 0,0 0 0,1 0-1,11 14 1,-16-24-1,0-1 0,0 1 0,0-1 0,0 0 0,0-1 0,1 1 0,0 0 0,-1-1-1,1 0 1,6 3 0,-8-4 0,1-1-1,-1 1 1,1-1-1,-1 1 1,1-1-1,0 0 1,-1 0-1,1 0 0,-1 0 1,1-1-1,0 1 1,-1-1-1,1 1 1,-1-1-1,0 0 1,1 0-1,-1 0 1,0 0-1,3-2 1,2-3 0,0 1 0,0-1 0,-1 0 0,0-1 0,-1 1 0,1-1 0,-1 0 1,-1 0-1,1-1 0,-1 0 0,3-8 0,3-7 14,-2 0 0,10-41-1,-18 63-12,6-23 84,-2 1-1,3-38 1,-7 86 91,1-1 0,2 1 0,9 41-1,-10-57-183,0 0 0,1-1 1,0 1-1,1 0 0,0-1 0,0 0 0,1 0 0,0 0 0,0-1 0,1 1 0,0-1 0,0-1 0,13 12 0,-18-17-31,-1-1-1,1 0 1,-1 1 0,0-1 0,1 0-1,-1 1 1,1-1 0,-1 0-1,1 0 1,-1 1 0,1-1-1,-1 0 1,1 0 0,-1 0-1,1 0 1,-1 0 0,1 0-1,0 0 1,-1 0 0,1 0 0,-1 0-1,1 0 1,-1 0 0,1 0-1,-1 0 1,1 0 0,-1 0-1,1-1 1,-1 1 0,1 0-1,-1 0 1,1-1 0,-1 1-1,1 0 1,-1-1 0,1 1 0,-1-1-1,0 1 1,1 0 0,-1-1-1,0 1 1,1-1 0,-1 1-1,0-1 1,9-27-607,-8 21 607,6-26-468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6.287"/>
    </inkml:context>
    <inkml:brush xml:id="br0">
      <inkml:brushProperty name="width" value="0.05" units="cm"/>
      <inkml:brushProperty name="height" value="0.05" units="cm"/>
    </inkml:brush>
  </inkml:definitions>
  <inkml:trace contextRef="#ctx0" brushRef="#br0">44 106 13755,'2'-13'1013,"5"-35"682,-7 45-1399,0 0-1,0 0 1,0 1-1,0-1 0,-1 0 1,1 0-1,-1 0 0,1 0 1,-1 1-1,0-1 0,0 0 1,-3-4-1,4 7-253,0-1 0,0 1 0,0 0 0,0 0 0,0 0 0,-1 0 0,1-1 0,0 1 0,0 0 0,0 0 0,0 0 0,0 0 0,0 0 0,-1-1 0,1 1 0,0 0 1,0 0-1,0 0 0,0 0 0,-1 0 0,1 0 0,0 0 0,0 0 0,0 0 0,-1 0 0,1 0 0,0 0 0,0 0 0,0 0 0,-1 0 0,1 0 0,0 0 0,0 0 0,0 0 0,0 0 0,-1 0 0,-2 8 688,1 14-101,2 20-336,3-1 1,1 0-1,16 72 1,49 118 348,-64-218-598,2 11 45,2 0 0,0 0 0,2-1 1,1 0-1,16 24 0,-19-39-58,-3-9-7,-5 0-22,-1 0 0,0 0 1,1 0-1,-1 0 0,0 0 0,0 0 0,1 0 0,-1 0 0,0 0 1,0 0-1,0 0 0,0 0 0,-1-1 0,1 1 0,-1-1 0,-4-14 14,-2 2 0,1-1-1,-2 1 1,0 0 0,-1 1-1,-20-24 1,8 9 8,-14-18 5,-63-63 1,98 109-32,0 0 1,0 0-1,0 0 1,0 0-1,0 0 1,1 0-1,-1 0 1,0 0-1,0 0 1,0 0-1,0 0 1,0 0-1,0 0 1,0 0-1,0 0 1,0 0-1,0 0 1,0 0-1,0 0 1,0 0-1,0-1 1,0 1-1,0 0 1,0 0-1,0 0 1,1 0-1,-1 0 1,0 0-1,0 0 1,0 0-1,0 0 1,0 0-1,0 0 1,0 0-1,0 0 1,0 0-1,0 0 1,0 0-1,0 0 1,0 0-1,0 0 1,0-1-1,0 1 1,0 0-1,0 0 1,0 0-1,0 0 1,0 0-1,0 0 1,0 0-1,0 0 1,0 0-1,0 0 1,0 0-1,0 0 1,0 0-1,0 0 1,-1 0-1,1 0 1,0 0-1,0 0 1,0-1-1,0 1 1,0 0-1,10 2-79,20 5-87,-16-3 16,4 0-385,0-1 0,0-1 0,0-1 0,28-1 0,-36-1 252,0 0 1,0 0-1,0-1 1,0-1 0,0 1-1,-1-2 1,1 1-1,-1-1 1,16-10 0,-4-2-530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6.766"/>
    </inkml:context>
    <inkml:brush xml:id="br0">
      <inkml:brushProperty name="width" value="0.05" units="cm"/>
      <inkml:brushProperty name="height" value="0.05" units="cm"/>
    </inkml:brush>
  </inkml:definitions>
  <inkml:trace contextRef="#ctx0" brushRef="#br0">0 29 13659,'0'-1'116,"0"0"1,0 0-1,0 1 1,0-1-1,0 0 0,0 1 1,1-1-1,-1 0 1,0 0-1,0 1 1,0-1-1,1 0 0,-1 1 1,0-1-1,1 0 1,-1 1-1,0-1 1,1 1-1,-1-1 0,1 1 1,-1-1-1,1 1 1,-1-1-1,1 1 0,0-1 1,0 0-1,0 2 16,0-1-1,0 0 0,-1 0 0,1 1 1,0-1-1,0 1 0,-1-1 1,1 0-1,0 1 0,-1-1 1,1 1-1,-1 0 0,1-1 0,0 1 1,-1-1-1,1 1 0,-1 0 1,1 1-1,19 37 1847,-15-22-1598,-1 1-1,-1-1 0,-1 1 1,0 0-1,-1 30 1,-7-218-90,59 174-234,-51-4-157,-1-1 0,1 0 0,0 1 0,0-1 0,-1 0 0,1 0 0,-1 0 0,1 0 0,-1 0 0,1 0 0,-1-1-1,1 1 1,-1 0 0,2-3 0,6-6-367,-4 7 95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24.433"/>
    </inkml:context>
    <inkml:brush xml:id="br0">
      <inkml:brushProperty name="width" value="0.05" units="cm"/>
      <inkml:brushProperty name="height" value="0.05" units="cm"/>
    </inkml:brush>
  </inkml:definitions>
  <inkml:trace contextRef="#ctx0" brushRef="#br0">4666 266 9026,'-101'-8'2146,"33"1"-1103,-392-43 374,345 36-1181,-152-21 135,-618-57 933,387 83-1242,380 14-65,-1 6 0,-139 30 1,34 15-19,-345 136 0,440-144 15,-16 7-7,-168 87 0,290-128 5,0 0 0,1 2 0,1 0 0,0 2 0,1 0 0,1 1 0,1 1 0,1 1 0,0 0 0,-24 44 0,-60 126-38,91-166 43,0 0-1,2 0 1,0 1 0,2-1 0,1 2-1,-1 28 1,5-45 1,1 0 0,1 1 0,-1-1 1,2 0-1,0 0 0,0 0 0,1 0 0,0 0 0,0 0 0,1-1 0,1 1 1,7 12-1,-4-11-2,1 0 0,0 0 0,0-1 0,1 0 1,0-1-1,0-1 0,1 1 0,22 12 0,18 6-2,1-3 0,92 31 0,118 20 32,-226-65-18,89 23 16,272 68 172,5-26 23,152-38-48,4-41-127,-148-2-18,-67 10-14,435-14-40,-665 1-85,1-6 0,-2-4 0,-1-6 0,194-68 0,-206 51-56,-2-3 0,-1-5 0,129-92-1,-148 86 81,-2-3 0,-3-4 0,-3-3 0,69-85 0,-104 110 81,-3-1-1,32-56 1,-55 85 23,-1-1-1,0 0 1,-1 0 0,-1-1-1,0 0 1,-1 0 0,-1 0-1,0 0 1,-1 0 0,0-1-1,-2-30 1,-2 36 3,0 0 0,0 0 1,-1 1-1,0-1 0,0 1 0,-1 0 0,0-1 0,-1 2 0,-9-14 1,4 9 14,-1 0 0,0 0 0,-1 1 0,-27-22 0,-3 5 28,-2 2 1,-76-36-1,-15 2-259,-2 6 1,-241-63-1,182 73-527,-290-27 0,259 52 349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7.215"/>
    </inkml:context>
    <inkml:brush xml:id="br0">
      <inkml:brushProperty name="width" value="0.05" units="cm"/>
      <inkml:brushProperty name="height" value="0.05" units="cm"/>
    </inkml:brush>
  </inkml:definitions>
  <inkml:trace contextRef="#ctx0" brushRef="#br0">5 0 11178,'-1'4'528,"1"0"-1,0 0 1,-1 0-1,1 0 1,1 0-1,-1 0 1,2 6-1,-2-9-345,1 0-1,-1 0 0,1 0 0,-1 0 0,1 0 1,-1 0-1,1 0 0,0 0 0,-1 0 1,1 0-1,0-1 0,0 1 0,0 0 1,0-1-1,0 1 0,-1 0 0,1-1 0,0 1 1,1-1-1,-1 1 0,0-1 0,0 0 1,0 0-1,0 1 0,0-1 0,0 0 0,0 0 1,0 0-1,3 0 0,-4 0 210,-3-8 356,3 8-858,0-1-1,0 0 0,-1 0 0,1 1 1,0-1-1,0 0 0,0 1 0,-1-1 1,1 0-1,0 1 0,-1-1 1,1 1-1,-1-1 0,1 0 0,-1 1 1,1-1-1,-1 1 0,1-1 0,-1 1 1,1 0-1,-1-1 0,0 1 1,1 0-1,-1-1 0,1 1 0,-1 0 1,0-1-1,1 1 0,-1 0 0,0 0 1,0 0-1,1 0 0,-1 0 1,0 0-1,1 0 0,-1 0 0,0 0 1,0 0-1,1 0 0,-1 0 0,0 1 1,0-1-1,-6 3-645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8.422"/>
    </inkml:context>
    <inkml:brush xml:id="br0">
      <inkml:brushProperty name="width" value="0.05" units="cm"/>
      <inkml:brushProperty name="height" value="0.05" units="cm"/>
    </inkml:brush>
  </inkml:definitions>
  <inkml:trace contextRef="#ctx0" brushRef="#br0">122 181 13651,'-4'1'473,"0"-1"0,0 0 1,0 1-1,0 0 0,0 0 0,0 0 0,0 1 1,1-1-1,-1 1 0,0 0 0,1 0 1,-5 3-1,3-1-156,-1 1 1,1-1 0,0 1-1,1 0 1,-1 0 0,1 1-1,-4 6 1,5-6-271,-1 0 1,1-1 0,0 1-1,1 1 1,0-1-1,0 0 1,0 1 0,0-1-1,1 1 1,0-1-1,1 1 1,0 0 0,0-1-1,0 1 1,1 0-1,1 7 1,-2-13-49,0 1 0,1-1 0,-1 0 0,1 1-1,-1-1 1,1 0 0,-1 1 0,1-1 0,0 0 0,0 0 0,-1 1 0,1-1 0,0 0-1,0 0 1,0 0 0,0 0 0,0 0 0,1-1 0,-1 1 0,0 0 0,0 0 0,1-1-1,-1 1 1,0-1 0,1 1 0,-1-1 0,0 0 0,1 1 0,-1-1 0,1 0 0,-1 0 0,0 0-1,4 0 1,-3-1 0,1 0 0,0 1-1,-1-1 1,1-1-1,0 1 1,-1 0 0,0-1-1,1 1 1,-1-1-1,0 0 1,0 1 0,0-1-1,0 0 1,0-1-1,0 1 1,2-4 0,4-8 54,-1-1-1,-1 1 1,8-26 0,-9 24 73,1 0-1,14-29 1,-19 44-121,-1 1 0,0-1 0,0 0 0,0 1 0,1-1-1,-1 1 1,0-1 0,1 1 0,-1 0 0,0-1 0,1 1 0,-1-1 0,1 1 0,-1 0 0,1-1 0,-1 1 0,0 0 0,1-1 0,0 1 0,-1 0 0,1 0 0,-1 0 0,1-1 0,-1 1 0,1 0 0,-1 0 0,1 0 0,-1 0-1,2 0 1,-1 0 0,0 1-1,-1 0 0,1-1 0,0 1 1,0-1-1,-1 1 0,1 0 0,0 0 1,-1-1-1,1 1 0,-1 0 0,1 0 0,-1 0 1,1 0-1,0 1 0,10 36 70,-4 5 61,-7-40-100,1 0 0,-1 1 0,0-1 0,0 0-1,-1 0 1,1 1 0,0-1 0,-1 0 0,0 0 0,-2 5 0,3-7-29,0-1 1,0 0-1,0 0 0,0 0 0,-1 0 1,1 1-1,0-1 0,0 0 0,0 0 1,0 0-1,-1 0 0,1 0 0,0 1 0,0-1 1,0 0-1,0 0 0,-1 0 0,1 0 1,0 0-1,0 0 0,0 0 0,-1 0 1,1 0-1,0 0 0,0 0 0,0 0 1,-1 0-1,1 0 0,0 0 0,0 0 0,0 0 1,-1 0-1,1 0 0,0 0 0,0 0 1,0 0-1,-1 0 0,1-1 0,0 1 1,0 0-1,0 0 0,0 0 0,-1 0 0,1 0 1,0-1-1,0 1 0,0 0 0,0 0 1,0 0-1,0 0 0,0-1 0,-1 1 1,1 0-1,0 0 0,0 0 0,0-1 0,-5-10 121,-18-69 257,21 69-358,0 0-1,1 0 1,0 0-1,0-1 1,2-14-1,-1 26-24,0 0 0,0 0-1,1-1 1,-1 1 0,0 0-1,0 0 1,1 0 0,-1 0 0,0-1-1,0 1 1,1 0 0,-1 0-1,0 0 1,1 0 0,-1 0 0,0 0-1,1 0 1,-1 0 0,0 0 0,0 0-1,1 0 1,-1 0 0,0 0-1,1 0 1,-1 0 0,0 0 0,1 0-1,-1 1 1,0-1 0,0 0-1,1 0 1,-1 0 0,0 0 0,0 0-1,1 1 1,-1-1 0,0 0 0,0 0-1,0 1 1,1-1 0,-1 0-1,0 0 1,0 1 0,0-1 0,15 12-3,-14-11 2,7 7-5,0-2 0,1 1 0,0-1 0,0 0 0,10 5 0,-17-10 4,1 0-1,-1 0 0,0-1 1,1 1-1,-1 0 0,1-1 1,-1 0-1,1 1 0,-1-1 1,1 0-1,-1 0 0,1 0 1,-1-1-1,1 1 0,-1-1 1,0 1-1,1-1 0,-1 0 1,0 0-1,1 0 0,-1 0 1,0 0-1,0 0 0,0-1 1,0 1-1,0-1 0,3-2 1,68-82-1041,-70 82 1010,1 0-1,-1-1 0,0 1 1,0-1-1,0 0 0,-1 0 1,0 0-1,0 0 0,0-1 0,0 1 1,-1 0-1,0-1 0,0 1 1,-1-1-1,1 1 0,-1-1 1,-1-6-1,1 11 39,0 1 0,0-1 0,0 0 0,0 1 0,0-1 0,0 0 0,0 1 0,-1-1 0,1 0 0,0 1 0,0-1 0,-1 0 0,1 1 0,0-1 0,-1 1 0,1-1 0,-1 1 0,0-2 0,-8 4 127,7-1-105,0 1 1,0 0 0,1 0-1,-1 0 1,0 0 0,1 0 0,-3 4-1,-1 5 45,0 1 0,1-1 0,1 1 0,0-1 1,0 1-1,-1 15 0,4-23-61,-1 1-1,1-1 1,0 0 0,0 0 0,0 0 0,0 0 0,1 0 0,-1 0 0,1 0 0,0 0 0,1 0 0,-1-1 0,1 1-1,-1 0 1,1 0 0,0-1 0,0 0 0,1 1 0,-1-1 0,1 0 0,5 5 0,-4-6-47,-1 0 0,1 0 0,0-1 0,0 1 0,0-1 0,0 0 0,0 0 0,0-1 0,0 1 0,0-1 1,0 0-1,0 0 0,0 0 0,0-1 0,0 1 0,0-1 0,8-2 0,6-3-368,0-1 0,26-13-1,-29 13 362,13-8-323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9.077"/>
    </inkml:context>
    <inkml:brush xml:id="br0">
      <inkml:brushProperty name="width" value="0.05" units="cm"/>
      <inkml:brushProperty name="height" value="0.05" units="cm"/>
    </inkml:brush>
  </inkml:definitions>
  <inkml:trace contextRef="#ctx0" brushRef="#br0">84 1 17676,'0'0'97,"-1"0"1,0 0-1,0 0 0,0 0 1,0 0-1,0 0 1,0 0-1,1 0 1,-1 0-1,0 1 0,0-1 1,0 0-1,0 0 1,1 1-1,-1-1 1,0 1-1,0-1 0,1 1 1,-1-1-1,0 1 1,1-1-1,-1 1 1,0-1-1,1 1 0,-1 0 1,1 0-1,-1-1 1,1 1-1,-1 1 1,-14 24 992,14-26-1073,-6 16 129,0 0 1,0 0-1,1 0 1,1 1-1,1 0 1,1 0-1,0 0 0,1 0 1,0 23-1,2-38-146,0-1 0,0 1-1,0-1 1,0 1-1,1-1 1,-1 1 0,0 0-1,1-1 1,-1 1-1,1-1 1,0 0 0,-1 1-1,1-1 1,0 0 0,0 1-1,0-1 1,0 0-1,0 0 1,0 1 0,0-1-1,2 1 1,-2-1-31,1-1 1,0 1-1,-1-1 1,1 0-1,-1 0 1,1 1-1,-1-1 1,1 0-1,0 0 1,-1-1-1,1 1 1,-1 0-1,1 0 1,0-1-1,-1 1 1,1-1-1,1 0 1,8-4-314,-1-1 0,0 0 0,0-1 0,13-10 0,-21 15 253,63-56-804,-35 25 328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29.741"/>
    </inkml:context>
    <inkml:brush xml:id="br0">
      <inkml:brushProperty name="width" value="0.05" units="cm"/>
      <inkml:brushProperty name="height" value="0.05" units="cm"/>
    </inkml:brush>
  </inkml:definitions>
  <inkml:trace contextRef="#ctx0" brushRef="#br0">66 76 16716,'-5'5'219,"0"-1"0,0 1-1,0 0 1,0 0 0,1 0 0,0 1 0,0 0 0,1 0 0,-1 0 0,1 0 0,0 0 0,1 1 0,0-1 0,0 1 0,-1 7 0,1-3-131,0 0 0,1 0 0,0 0 0,1-1-1,0 1 1,0 0 0,1 0 0,5 20 0,-5-28-79,0 0 0,0 0 0,1 0-1,-1 0 1,1 0 0,-1 0 0,1 0 0,0 0 0,0-1 0,0 1 0,0-1 0,3 3 0,-3-4-4,-1 0 1,1 0 0,-1 0 0,1-1-1,-1 1 1,1 0 0,0-1 0,-1 1-1,1-1 1,0 1 0,0-1 0,-1 0-1,1 0 1,0 0 0,-1 0 0,1 0-1,0 0 1,0 0 0,-1-1 0,1 1-1,0-1 1,-1 1 0,1-1 0,0 0-1,1 0 1,4-4 27,0 1 0,0-1-1,-1 0 1,0-1 0,0 1 0,0-1-1,-1-1 1,0 1 0,0-1 0,0 0-1,7-14 1,-3 1 78,0 0 0,-1 0 0,7-29-1,-7 9 70,-7 32 11,0 36-103,-2 4-72,-1-20-157,2 0 0,0 0-1,0 0 1,1 0-1,0 0 1,1 0 0,6 20-1,-8-32 102,0 1 0,0-1-1,1 1 1,-1-1 0,0 1-1,0-1 1,0 1-1,1-1 1,-1 1 0,0-1-1,1 1 1,-1-1 0,1 1-1,-1-1 1,0 0 0,1 1-1,-1-1 1,1 0 0,-1 1-1,1-1 1,-1 0 0,1 1-1,-1-1 1,1 0 0,-1 0-1,1 0 1,0 0-1,-1 0 1,1 1 0,-1-1-1,1 0 1,-1 0 0,1 0-1,0-1 1,-1 1 0,1 0-1,-1 0 1,1 0 0,-1 0-1,1 0 1,-1-1 0,1 1-1,-1 0 1,1 0 0,-1-1-1,1 1 1,-1 0 0,1-1-1,-1 1 1,1-1-1,-1 1 1,0 0 0,1-1-1,-1 1 1,0-1 0,1 1-1,-1-1 1,0 1 0,1-2-1,19-34-1074,-18 33 1106,10-23-763,-1 0 0,-1 0-1,-1-1 1,-1 0 0,-1-1-1,2-29 1,-8 56 829,-1 1-1,0-1 1,0 0 0,0 1-1,0-1 1,0 1-1,0-1 1,0 0 0,0 1-1,0-1 1,0 0 0,0 1-1,0-1 1,0 0-1,0 1 1,-1-1 0,1 0-1,0 1 1,0-1 0,-1 0-1,-6 11 803,-6 24 866,10-23-1402,0 1 0,1 0 1,1-1-1,-1 1 0,2 0 0,0 0 0,2 21 1,-2-32-308,1-1 0,-1 1 0,0 0 0,0-1 0,1 1 0,-1 0 0,0-1 0,1 1 0,-1-1 0,1 1 0,-1-1 0,1 1 0,-1-1 0,1 1 0,-1-1 0,1 1 0,-1-1 0,1 1 0,0-1-1,-1 0 1,1 0 0,0 1 0,-1-1 0,1 0 0,0 0 0,-1 0 0,1 1 0,0-1 0,0 0 0,-1 0 0,1 0 0,0 0 0,-1-1 0,1 1 0,0 0 0,-1 0 0,1 0 0,1-1 0,35-13 168,-16 6-123,-5 4-29,30-6 4,-43 9-33,0 1-1,-1 0 1,1-1 0,0 1 0,0 1 0,0-1-1,0 0 1,0 1 0,0-1 0,-1 1-1,1 0 1,4 2 0,-6-2 17,1 0 0,-1 0 0,0 0 0,0 0 0,0 0 0,0 0 0,-1 0-1,1 1 1,0-1 0,0 0 0,-1 0 0,1 1 0,-1-1 0,1 0 0,-1 1 0,0-1 0,1 1 0,-1-1 0,0 1 0,0-1 0,0 0 0,0 1 0,0-1 0,0 1 0,0-1 0,-1 1-1,1-1 1,-1 2 0,-1 6 172,-1-1-1,0 0 1,-6 11-1,7-14-108,-3 4 45,-3 9 424,-20 32 0,26-47-528,-1 1-1,1-1 1,-1 1 0,0-1 0,0 0-1,0 0 1,0 0 0,0-1 0,-1 1-1,0-1 1,1 1 0,-1-1 0,0-1-1,-7 4 1,10-5-65,0 0-1,0 0 1,1 0 0,-1 0-1,0 0 1,0 0-1,0 0 1,1 0 0,-1 0-1,0-1 1,0 1 0,0 0-1,1 0 1,-1-1-1,0 1 1,0 0 0,1-1-1,-1 1 1,0-1-1,1 1 1,-1-1 0,1 0-1,-1 1 1,1-1-1,-1 1 1,1-1 0,-1 0-1,1 1 1,-1-1 0,1 0-1,0 0 1,-1 1-1,1-1 1,0 0 0,0 0-1,0 0 1,-1 1-1,1-2 1,-2-37-1353,2 34 1232,0-25-485,6-32-1,2 6-221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0.326"/>
    </inkml:context>
    <inkml:brush xml:id="br0">
      <inkml:brushProperty name="width" value="0.05" units="cm"/>
      <inkml:brushProperty name="height" value="0.05" units="cm"/>
    </inkml:brush>
  </inkml:definitions>
  <inkml:trace contextRef="#ctx0" brushRef="#br0">0 1 17588,'0'0'40,"0"0"0,1 0 0,-1-1 0,0 1 0,0 0 0,0 0 1,0 0-1,1 0 0,-1 0 0,0 0 0,0 0 0,0 0 0,0 0 0,1 0 0,-1 0 0,0 0 1,0 0-1,0 0 0,0 0 0,0 1 0,1-1 0,-1 0 0,0 0 0,0 0 0,0 0 1,0 0-1,0 0 0,1 0 0,-1 0 0,0 0 0,0 1 0,0-1 0,0 0 0,0 0 1,0 0-1,0 0 0,0 0 0,1 1 0,-1-1 0,0 0 0,0 0 0,0 0 0,0 0 1,0 1-1,0-1 0,0 0 0,0 0 0,0 0 0,0 0 0,0 1 0,0-1 0,0 0 0,0 0 1,0 15 186,0-9 52,4 48 413,2 1 0,3-2 0,2 1 0,35 100 0,-29-120-556,-17-34-132,0 1 0,1-1-1,-1 1 1,0-1 0,0 0 0,1 1 0,-1-1 0,0 0-1,1 1 1,-1-1 0,0 0 0,1 1 0,-1-1-1,0 0 1,1 0 0,-1 0 0,1 1 0,-1-1-1,1 0 1,-1 0 0,0 0 0,1 0 0,-1 0-1,1 0 1,-1 0 0,1 0 0,0 0 0,0-1 1,-1 0-1,1 0 1,0 0-1,-1 1 1,1-1-1,-1 0 1,0 0-1,1 0 1,-1 0-1,0 0 0,1 0 1,-1 0-1,0 0 1,0 0-1,0 0 1,0 0-1,0-1 1,0-17 8,-1 0 0,0 1 0,-2-1 0,0 1-1,-1 0 1,-7-20 0,2 4-134,13 39 30,-1 0 1,1 0-1,0 0 0,0-1 1,1 1-1,-1-1 0,11 7 1,-13-9 86,0-1-1,0 1 1,1 0 0,-1 0 0,1-1 0,-1 0 0,1 1-1,0-1 1,0 0 0,0 0 0,-1-1 0,1 1 0,0-1-1,0 1 1,0-1 0,0 0 0,0 0 0,0 0 0,0 0 0,0-1-1,0 1 1,0-1 0,-1 0 0,1 1 0,5-4 0,-5 1 14,1 0 0,-1 0 0,0 0 1,0-1-1,-1 1 0,1-1 1,-1 0-1,0 1 0,0-1 1,0 0-1,0-1 0,-1 1 0,0 0 1,1 0-1,-1-1 0,-1 1 1,1 0-1,-1-1 0,0 1 0,0-1 1,0 1-1,0-1 0,-1 1 1,0 0-1,0-1 0,0 1 0,-1 0 1,1 0-1,-1 0 0,0 0 1,0 0-1,0 0 0,-1 0 0,-3-4 1,6 7-9,-1 1 1,1-1 0,-1 1 0,1 0-1,0-1 1,-1 1 0,0-1 0,1 1 0,-1 0-1,1-1 1,-1 1 0,1 0 0,-1 0-1,0-1 1,1 1 0,-1 0 0,0 0-1,1 0 1,-1 0 0,0 0 0,1 0-1,-1 0 1,0 0 0,1 0 0,-1 0-1,0 0 1,1 0 0,-1 1 0,1-1-1,-1 0 1,0 0 0,1 1 0,-1-1-1,1 0 1,-1 1 0,1-1 0,-1 1-1,1-1 1,-1 0 0,1 1 0,-1-1-1,1 1 1,0-1 0,-1 2 0,-1 0 2,0 1-1,1 0 1,0 0 0,-1 0 0,1 0 0,0 1 0,-1 5-1,1 5 3,-1 0-1,2 0 0,0 1 0,1-1 0,3 18 0,-2-21 1,0-1-1,1 1 1,0-1-1,0 0 0,1 0 1,1-1-1,9 18 0,-12-25-5,0 0 0,0 1 0,0-1 0,0 0-1,0 0 1,0 0 0,1 0 0,-1-1 0,1 1 0,-1-1-1,1 1 1,0-1 0,0 0 0,-1 0 0,1 0-1,0 0 1,0-1 0,0 1 0,0-1 0,0 0-1,0 0 1,0 0 0,0 0 0,0 0 0,0-1-1,0 1 1,0-1 0,-1 0 0,1 0 0,0 0-1,5-2 1,6-4-58,1-1 0,-1-1-1,-1 0 1,19-16 0,-24 19-57,-5 3-61,1 1 1,-1-1 0,0 0 0,-1 0 0,1 0-1,2-3 1,-4 5 103,-1 0 0,1 0-1,-1 0 1,1 0 0,-1 0-1,0 0 1,0 0 0,1 0-1,-1 0 1,0 0 0,0-1-1,0 1 1,0 0 0,0 0-1,0 0 1,-1 0 0,1 0-1,0 0 1,-1 0 0,1 0-1,0 0 1,-1 0 0,1 0-1,-1 0 1,1 0 0,-1 1-1,-1-3 1,-5-6-340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0.885"/>
    </inkml:context>
    <inkml:brush xml:id="br0">
      <inkml:brushProperty name="width" value="0.05" units="cm"/>
      <inkml:brushProperty name="height" value="0.05" units="cm"/>
    </inkml:brush>
  </inkml:definitions>
  <inkml:trace contextRef="#ctx0" brushRef="#br0">127 266 13587,'0'-1'126,"1"0"-1,-1 0 1,1 1-1,-1-1 1,0 0 0,1 0-1,-1 0 1,0 0-1,0 0 1,1 1 0,-1-1-1,0 0 1,0 0-1,0 0 1,0 0 0,0 0-1,0 0 1,-1 0-1,1 0 1,0 0 0,0 1-1,-1-1 1,1 0-1,0 0 1,-1 0 0,1 1-1,-1-1 1,1 0 0,-1 0-1,0 1 1,1-1-1,-1 0 1,0 1 0,1-1-1,-1 1 1,0-1-1,1 1 1,-1-1 0,0 1-1,0-1 1,0 1-1,0 0 1,0-1 0,1 1-1,-1 0 1,-2 0-1,1-1 62,-1 1-1,0-1 0,1 1 0,-1 0 0,0 0 0,0 0 0,1 0 1,-1 1-1,0-1 0,1 1 0,-1-1 0,0 1 0,1 0 1,-1 0-1,-2 2 0,-1 1-94,1 1 1,0 0-1,1 0 0,-1 0 1,1 0-1,0 1 0,0 0 1,1 0-1,-1 0 1,1 0-1,1 0 0,-4 11 1,3-9-78,1-1 0,0 1 1,1 0-1,0 0 0,0 0 1,1 0-1,0 0 0,0 0 1,1 0-1,2 12 0,-3-18-14,0-1 0,0 1-1,1 0 1,-1-1-1,1 1 1,-1-1 0,1 1-1,0-1 1,-1 1-1,1-1 1,0 1-1,0-1 1,0 0 0,0 0-1,0 1 1,1-1-1,-1 0 1,0 0 0,0 0-1,1 0 1,-1 0-1,1 0 1,-1-1-1,1 1 1,-1 0 0,1-1-1,-1 1 1,1-1-1,-1 0 1,1 1 0,0-1-1,-1 0 1,1 0-1,0 0 1,-1 0 0,1 0-1,0-1 1,-1 1-1,1 0 1,-1-1-1,1 1 1,-1-1 0,3 0-1,2-2-4,-1 0 1,1 0-1,-1 0 0,0-1 0,0 0 0,0 0 1,0 0-1,-1-1 0,1 1 0,4-8 0,-2 0 10,0 0-1,-1 0 1,-1 0-1,0-1 0,-1 0 1,0 0-1,-1 0 0,0 0 1,-1 0-1,-1-1 0,0-25 1,-3-10 83,-17-91 0,16 123-66,0 0 66,4 20 49,5 29-1,10 46-77,-5-23-301,35 102-1,-34-131-686,-12-25 894,1-1 1,-1 1 0,0-1 0,0 1-1,1-1 1,-1 1 0,0-1 0,1 1-1,-1-1 1,0 1 0,1-1-1,-1 1 1,1-1 0,-1 0 0,1 1-1,-1-1 1,1 0 0,-1 1 0,1-1-1,-1 0 1,1 0 0,-1 1-1,1-1 1,-1 0 0,1 0 0,0 0-1,-1 0 1,1 0 0,-1 0 0,1 0-1,0 0 1,-1 0 0,1 0-1,-1 0 1,1 0 0,0 0 0,-1-1-1,1 1 1,-1 0 0,1-1 0,4-6-515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2.101"/>
    </inkml:context>
    <inkml:brush xml:id="br0">
      <inkml:brushProperty name="width" value="0.05" units="cm"/>
      <inkml:brushProperty name="height" value="0.05" units="cm"/>
    </inkml:brush>
  </inkml:definitions>
  <inkml:trace contextRef="#ctx0" brushRef="#br0">125 329 11843,'2'-5'484,"-1"0"0,0 1 0,1-1 0,-2 0 0,1 0 0,-1 0 0,0-1 0,0 1 0,-1-7 0,1 11-362,0 0 1,0 0-1,0-1 1,0 1-1,-1 0 1,1 0-1,0-1 1,-1 1-1,1 0 1,-1 0-1,1 0 1,-1 0-1,0 0 1,0 0-1,1 0 1,-1 0-1,0 0 1,0 0-1,0 0 1,0 0-1,0 0 1,0 1-1,0-1 0,0 0 1,0 1-1,0-1 1,-1 1-1,1-1 1,0 1-1,0 0 1,0-1-1,-1 1 1,1 0-1,0 0 1,-1 0-1,1 0 1,0 0-1,0 0 1,-1 0-1,1 0 1,-2 1-1,-2 1-10,1 0 0,0 0 0,1 0 0,-1 0 0,0 1 0,1-1 0,-1 1-1,1 0 1,0 0 0,0 0 0,0 1 0,0-1 0,0 1 0,1-1 0,0 1 0,-4 8-1,0 0-29,1 1-1,0 0 0,1 0 1,-3 15-1,4-15-65,2 1 1,-1-1 0,2 22-1,0-32-17,0 0-1,0 0 0,0 1 0,0-1 0,1 0 0,0 0 1,-1 0-1,1 0 0,0 0 0,1 0 0,-1 0 0,0 0 1,1 0-1,0-1 0,0 1 0,0 0 0,0-1 0,0 0 1,0 1-1,4 2 0,-4-4 0,0-1 0,0 1 0,0-1 0,-1 1 0,1-1 0,0 1 0,0-1 0,0 0 0,0 0-1,0 0 1,0 0 0,0-1 0,0 1 0,0 0 0,0-1 0,0 1 0,0-1 0,0 0 0,-1 0 0,1 0 0,0 0 0,-1 0 0,1 0 0,0 0 0,2-3 0,3-2-5,0-1 0,0 0 1,10-14-1,1-3 42,-2-1 1,-1-1-1,-1 0 1,-1-1 0,10-31-1,-10 20 98,-2 0 0,-2-1 0,6-52 0,-13 76-66,-1 10-39,0 1 0,-1 0 1,1-1-1,-1 1 1,0-1-1,0 1 0,-1 0 1,1-1-1,-1 1 1,-1-5-1,2 8-24,0 1 0,0 0 0,0 0 0,0-1 0,0 1 0,0 0 0,-1 0 0,1-1 0,0 1 0,0 0 0,0 0 0,0-1 0,0 1 0,0 0 0,-1 0 0,1-1 0,0 1 0,0 0 0,0 0 0,-1 0 0,1 0 0,0-1 0,0 1-1,-1 0 1,1 0 0,0 0 0,0 0 0,-1 0 0,1 0 0,0 0 0,0 0 0,-1 0 0,1-1 0,0 1 0,0 0 0,-1 0 0,1 0 0,0 1 0,-1-1 0,-7 10 75,-5 24-8,3 15-116,2 0 0,2 1-1,1 84 1,5-134 48,0 11-215,0-1 0,1 1 1,0-1-1,0 1 1,5 15-1,-5-24 140,-1-1 1,1 1-1,0-1 0,0 1 1,-1 0-1,1-1 0,0 0 1,0 1-1,1-1 0,-1 0 1,0 1-1,0-1 0,1 0 1,-1 0-1,0 0 0,1 0 1,2 1-1,-2-2 13,0 1 1,0-1-1,0 0 1,0 0-1,1 1 0,-1-1 1,0-1-1,0 1 0,0 0 1,1-1-1,-1 1 0,0-1 1,0 1-1,0-1 0,0 0 1,0 0-1,3-2 0,29-20-593,2-5-167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2.765"/>
    </inkml:context>
    <inkml:brush xml:id="br0">
      <inkml:brushProperty name="width" value="0.05" units="cm"/>
      <inkml:brushProperty name="height" value="0.05" units="cm"/>
    </inkml:brush>
  </inkml:definitions>
  <inkml:trace contextRef="#ctx0" brushRef="#br0">58 329 17452,'-13'25'1040,"-16"42"0,25-57-862,1 0 0,1 0 1,-1 0-1,2 0 0,-1 1 0,2-1 1,-1 15-1,1-23-149,0 0 0,0 0 1,1 0-1,-1 0 0,0 0 0,1-1 1,-1 1-1,1 0 0,0 0 0,-1-1 1,1 1-1,0 0 0,0-1 0,0 1 1,3 2-1,-4-3-18,1-1-1,0 1 1,0-1-1,-1 0 1,1 1-1,0-1 1,0 0 0,0 0-1,0 1 1,0-1-1,-1 0 1,1 0 0,0 0-1,0 0 1,0 0-1,0 0 1,0 0-1,0-1 1,0 1 0,-1 0-1,1 0 1,0-1-1,1 1 1,2-3 3,1 0 0,-1 1 1,1-1-1,-1-1 0,0 1 0,-1-1 0,1 1 1,0-1-1,3-6 0,4-6 23,-1 0 0,-1-1 0,0-1 0,-1 1 1,-1-1-1,-1 0 0,0-1 0,-1 0 0,-2 1 0,0-1 0,1-24 0,-8 94 84,-1 16-47,5-50-44,5 50 51,-5-62-70,1 0 0,0 0-1,1 0 1,-1 0 0,1 0-1,0 0 1,0 0-1,0-1 1,1 1 0,3 5-1,-5-10-13,-1 1 0,1 0 0,-1-1 0,1 1 0,0-1 0,-1 1 0,1-1 0,0 1-1,-1-1 1,1 0 0,0 1 0,0-1 0,-1 0 0,1 1 0,0-1 0,0 0 0,0 0 0,-1 0 0,1 1 0,0-1 0,0 0-1,0 0 1,0-1 0,-1 1 0,1 0 0,0 0 0,1-1 0,0 0-34,1 0-1,-1 0 1,0 0 0,0-1 0,0 1-1,0-1 1,0 0 0,0 1-1,2-4 1,3-5-292,1 0 0,10-20-1,-3-3-540,0 0-1,-2-1 0,11-46 1,12-109-2464,-34 180 3155,0-7 130,0 0-1,-1-1 0,-1-28 1,-7 63 2715,-2 46-1104,2 1 1,3 0 0,7 106-1,-1-153-1381,0 0 1,6 19-1,-7-33-176,0 0 1,0 1 0,1-1-1,0 0 1,0 0-1,0 0 1,0 0-1,1 0 1,-1 0-1,1-1 1,0 1 0,0-1-1,7 6 1,-9-9-17,-1 1 1,1-1-1,0 1 0,-1-1 1,1 0-1,0 1 1,-1-1-1,1 0 0,0 1 1,0-1-1,0 0 1,-1 0-1,1 0 0,0 1 1,0-1-1,0 0 1,0 0-1,1-1 1,-2 1-6,1 0 0,-1 0 0,1-1 0,-1 1 1,1 0-1,-1-1 0,0 1 0,1 0 1,-1-1-1,1 1 0,-1-1 0,0 1 1,1-1-1,-1 1 0,0-1 0,0 1 0,0-1 1,1 1-1,-1-1 0,0 1 0,0-1 1,1-2-46,-1 0 0,0 0 1,0 0-1,0 0 1,0 0-1,0 0 0,-1 0 1,0-4-1,-3-5 141,-1 0-1,0 0 1,-1 1 0,0 0-1,0 0 1,-1 0 0,-1 1-1,0 0 1,0 1 0,-1 0-1,0 0 1,0 0-1,-16-9 1,17 14 438,8 7 39,1-2-546,0 0 0,0 0 0,0-1 0,0 1 0,0 0-1,0 0 1,0-1 0,0 1 0,0 0 0,1-1 0,1 1 0,11 2-480,0-1 1,-1 0 0,1-1 0,0-1-1,0 0 1,0-1 0,16-3 0,-2 0-277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3.213"/>
    </inkml:context>
    <inkml:brush xml:id="br0">
      <inkml:brushProperty name="width" value="0.05" units="cm"/>
      <inkml:brushProperty name="height" value="0.05" units="cm"/>
    </inkml:brush>
  </inkml:definitions>
  <inkml:trace contextRef="#ctx0" brushRef="#br0">41 33 15635,'-12'30'1701,"-12"35"379,23-59-1887,0-1-1,0 1 1,0 0 0,0-1-1,1 1 1,0 0-1,0-1 1,1 1-1,1 9 1,-1-13-173,-1-1 1,0 1 0,0-1-1,1 0 1,-1 1-1,0-1 1,1 1-1,0-1 1,-1 0-1,1 1 1,0-1 0,0 0-1,-1 0 1,1 1-1,0-1 1,0 0-1,1 0 1,-1 0-1,0 0 1,0 0-1,0-1 1,1 1 0,-1 0-1,0 0 1,1-1-1,-1 1 1,0-1-1,1 1 1,-1-1-1,1 0 1,-1 0 0,1 1-1,-1-1 1,1 0-1,-1 0 1,1 0-1,-1-1 1,1 1-1,-1 0 1,1 0 0,-1-1-1,0 1 1,1-1-1,-1 0 1,0 1-1,1-1 1,-1 0-1,3-1 1,3-3 10,1 0 1,-1-1-1,0 1 1,-1-2-1,1 1 0,9-12 1,-10 8-2,0 0 1,0 0-1,0 0 1,-1-1 0,3-11-1,-6 16-11,0 0-1,0 0 1,-1 0-1,0 0 1,0 0-1,0-1 1,-1 1-1,0 0 1,0-1-1,-2-11 1,2 18-19,0-1 1,0 1 0,0-1-1,0 1 1,0-1 0,-1 1 0,1-1-1,0 1 1,0-1 0,0 1-1,0-1 1,0 1 0,-1-1-1,1 1 1,0-1 0,0 1 0,-1 0-1,1-1 1,0 1 0,-1-1-1,1 1 1,0 0 0,-1-1-1,1 1 1,-1 0 0,1 0 0,-1-1-1,1 1 1,0 0 0,-1 0-1,1 0 1,-1-1 0,1 1 0,-1 0-1,1 0 1,-1 0 0,1 0-1,-1 0 1,1 0 0,-1 0-1,1 0 1,-1 0 0,1 0 0,-1 0-1,1 1 1,-1-1 0,1 0-1,-1 0 1,1 0 0,-1 1 0,1-1-1,-1 0 1,1 0 0,0 1-1,-1-1 1,1 0 0,-1 1-1,1-1 1,0 0 0,-1 1 0,1 0-1,-3 2 6,0 0 0,1 0 0,-1 1-1,1-1 1,0 1 0,-2 4 0,1 1 3,0-1 1,1 0 0,0 0 0,1 1 0,0-1-1,0 1 1,1 0 0,0-1 0,1 1-1,0-1 1,3 15 0,-4-20 21,1 0 0,0 0 0,-1 0 0,1-1-1,0 1 1,1 0 0,-1-1 0,0 1 0,1 0 0,0-1 0,-1 0 0,1 1 0,0-1-1,0 0 1,0 0 0,1 0 0,-1 0 0,0 0 0,1-1 0,-1 1 0,1-1 0,0 1-1,-1-1 1,1 0 0,0 0 0,0 0 0,0-1 0,0 1 0,0-1 0,-1 0 0,1 1-1,0-1 1,0 0 0,0-1 0,0 1 0,4-1 0,21-7 90,0-8 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3.653"/>
    </inkml:context>
    <inkml:brush xml:id="br0">
      <inkml:brushProperty name="width" value="0.05" units="cm"/>
      <inkml:brushProperty name="height" value="0.05" units="cm"/>
    </inkml:brush>
  </inkml:definitions>
  <inkml:trace contextRef="#ctx0" brushRef="#br0">42 2 16812,'1'-2'1632,"-8"4"-1056,-2 5-248,0 18 808,1 4-215,3 13-385,1 8-128,4 6-192,4 0-80,6 0-32,4-3-16,3-14-216,2-7-104,7-16-240,2-10-264,1-15 552,3-10-105,5-7-143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5:55.592"/>
    </inkml:context>
    <inkml:brush xml:id="br0">
      <inkml:brushProperty name="width" value="0.05" units="cm"/>
      <inkml:brushProperty name="height" value="0.05" units="cm"/>
    </inkml:brush>
  </inkml:definitions>
  <inkml:trace contextRef="#ctx0" brushRef="#br0">6062 133 4385,'-85'-23'860,"-140"-18"0,-427-1 4401,402 30-5667,239 12 388,-340-14-191,-2 29 528,54 20-35,-144 14-142,-254 48 688,560-68-601,1 5-1,-260 106 0,-217 179-201,509-254-176,2 5 0,4 4 0,3 4 0,-130 137 0,-29 93-485,200-230 769,4 2 0,-50 106-1,34-35 283,8 2-1,6 3 0,6 2 1,-30 207-1,60-251-345,5 0 1,5 1-1,16 209 0,4-210-46,40 158 1,56 104 35,-75-275-32,73 149-1,-85-206-30,2-1 1,2-1-1,1-1 0,3-2 0,56 57 0,-45-58-14,1-2 0,2-1 0,1-3 0,2-2 0,1-2 0,1-2 0,1-2 0,88 28 0,96 18-13,-91-30 34,216 92 0,-213-62 37,223 93 48,-283-132-76,0-4 0,2-4 0,146 18 0,328-21-10,4-47 4,-276 9-5,670-59 22,-122 6 0,-220 54 16,-93 5-25,-2-39-43,345-126-63,-331 61 76,27-20-39,-484 110 22,-1-4 0,-1-3 0,-2-3 0,129-84 0,-162 90 4,-1-3 0,-1-2 0,58-63 1,-77 72 15,-2-1 0,-1-1 0,-1-1 0,-1-1 0,-2 0 0,22-56 0,-23 42 14,-3-1 0,-1 0 0,-2-1 0,-2 0 0,2-88 0,-11 63 31,-3 0 0,-3 1-1,-20-84 1,-24-86 54,-80-325-79,111 494-21,-4 2 0,-2 0 0,-4 2 0,-2 1 0,-3 2 0,-3 2 0,-49-61 0,-175-187 37,112 135 12,-121-156-6,178 216-53,33 42-14,-3 3 0,-141-117 0,147 143 21,-2 1 0,-2 4 0,-2 2-1,-91-38 1,-90-23-46,-50-21-94,233 92 118,-318-131-182,-11 31 108,165 74 151,-2 11-1,-418-25 1,534 65-21,0 5 0,1 5 0,-145 28 0,106-4-14,3-5 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4.163"/>
    </inkml:context>
    <inkml:brush xml:id="br0">
      <inkml:brushProperty name="width" value="0.05" units="cm"/>
      <inkml:brushProperty name="height" value="0.05" units="cm"/>
    </inkml:brush>
  </inkml:definitions>
  <inkml:trace contextRef="#ctx0" brushRef="#br0">29 2 16964,'-3'14'375,"-16"96"920,18-99-1181,0 0 0,1 0 0,0 0 0,1 0 0,1 0 1,-1 0-1,6 18 0,-7-28-90,1 1-1,-1 0 1,1 0 0,0-1-1,-1 1 1,1-1 0,0 1-1,0-1 1,0 1 0,0-1-1,0 1 1,0-1 0,1 0 0,-1 1-1,0-1 1,1 0 0,-1 0-1,1 0 1,-1 0 0,3 1-1,-3-2 4,1 0-1,-1 0 0,1 0 0,-1 0 0,1 0 0,-1-1 1,0 1-1,1 0 0,-1-1 0,1 1 0,-1-1 0,0 1 1,1-1-1,-1 0 0,0 1 0,0-1 0,0 0 0,0 0 1,2-1-1,3-4 78,-1 0 1,0 0-1,0-1 0,0 1 1,-1-1-1,0 0 1,5-11-1,-3 3 102,-1 0-1,-1 0 1,4-20-1,-7 28-123,0-1 0,-1 1 0,1-1 0,-1 1 0,-1-1 0,1 1 0,-1-1 0,-1 1 0,-1-8 0,2 13-74,1 1 1,0 0-1,-1-1 1,1 1-1,-1 0 0,1 0 1,-1-1-1,0 1 1,0 0-1,1 0 0,-1 0 1,0 0-1,0 0 1,0 0-1,0 0 0,0 0 1,0 0-1,-1 0 1,1 1-1,0-1 0,0 1 1,-1-1-1,1 0 1,0 1-1,0 0 0,-1-1 1,1 1-1,-1 0 1,1 0-1,0 0 0,-1 0 1,1 0-1,0 0 1,-1 0-1,1 0 0,-1 0 1,1 1-1,0-1 1,-1 1-1,1-1 0,0 1 1,0-1-1,-2 2 1,-3 1-10,1 1 1,0-1 0,0 1 0,0 0 0,0 0 0,1 1-1,0-1 1,-6 9 0,4-5-65,2 0-1,-1 0 1,-5 13 0,9-17-46,-1-1 0,1 1 0,0-1-1,1 1 1,-1-1 0,1 1 0,-1 0 0,1-1 0,0 1 0,0 0 0,1-1-1,0 5 1,-1-7 64,0-1-1,0 1 0,1 0 0,-1 0 1,0-1-1,1 1 0,-1 0 1,1 0-1,-1-1 0,1 1 0,-1 0 1,1-1-1,-1 1 0,1-1 0,0 1 1,-1-1-1,1 1 0,0-1 1,-1 1-1,1-1 0,0 0 0,0 1 1,-1-1-1,1 0 0,0 0 0,1 1 1,1-1-34,0 0 0,-1 0 0,1 0 0,0-1 1,-1 1-1,1-1 0,4-1 0,18-8-519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4.628"/>
    </inkml:context>
    <inkml:brush xml:id="br0">
      <inkml:brushProperty name="width" value="0.05" units="cm"/>
      <inkml:brushProperty name="height" value="0.05" units="cm"/>
    </inkml:brush>
  </inkml:definitions>
  <inkml:trace contextRef="#ctx0" brushRef="#br0">82 355 16844,'-7'5'345,"0"1"0,0 0 0,1 0-1,0 0 1,0 1 0,1 0 0,0 0 0,0 1 0,0-1 0,-4 13 0,6-14-278,1 1 0,0-1 0,0 1 0,0 0 0,1-1 0,0 1 0,1 0 0,-1 0 0,1 0 0,0 0-1,1 0 1,0 0 0,3 12 0,-4-17-61,1 0 0,-1 0 1,1 0-1,0 0 0,0 0 0,0 0 0,0 0 0,0 0 0,0 0 0,1 0 0,-1-1 1,0 1-1,1 0 0,0-1 0,-1 1 0,1-1 0,0 1 0,0-1 0,0 0 0,-1 0 0,1 0 1,0 0-1,1 0 0,-1-1 0,0 1 0,0 0 0,0-1 0,0 0 0,1 1 0,-1-1 0,0 0 1,0 0-1,0 0 0,1-1 0,2 0 0,1 0 18,1-1 0,-1 0 0,0 0 0,-1-1 0,1 0 0,0 0-1,-1 0 1,1-1 0,-1 0 0,0 0 0,6-6 0,-5 3 33,0 0 0,0-1 0,0 1 1,-1-1-1,-1 0 0,1-1 0,-1 1 0,-1-1 0,1 0 0,-2 0 0,1 0 0,-1 0 1,-1 0-1,2-11 0,-3 15-30,0 0 1,0 0 0,0 0-1,-1 0 1,0 0-1,0 0 1,0 0 0,0 0-1,-1 0 1,0 0-1,0 1 1,0-1 0,0 1-1,-1 0 1,0-1 0,0 1-1,0 0 1,0 1-1,-1-1 1,0 0 0,1 1-1,-1 0 1,0 0-1,-1 0 1,1 1 0,0-1-1,-9-2 1,10 3-71,-1 1 1,0 0 0,0 0 0,0 1-1,1-1 1,-1 1 0,0 0-1,0 0 1,0 0 0,0 0 0,0 1-1,1 0 1,-1 0 0,0 0-1,0 0 1,1 0 0,-1 1 0,1-1-1,-7 5 1,8-5-8,0 1 0,-1 0 0,1 0 1,0-1-1,-1 2 0,1-1 0,1 0 0,-1 0 0,0 1 1,0-1-1,1 1 0,-1-1 0,1 1 0,0 0 0,0 0 0,0-1 1,0 1-1,0 0 0,1 0 0,-1 0 0,1 0 0,0 0 0,0 0 1,0 0-1,1 6 0,4 4-355</inkml:trace>
  <inkml:trace contextRef="#ctx0" brushRef="#br0" timeOffset="1">302 0 16444,'-9'37'536,"1"0"1,3 0-1,0 0 1,3 1-1,1 0 1,1-1-1,2 1 1,2 0-1,10 40 1,-11-65-458,1 0-1,0 0 1,9 18 0,-11-28-64,-1 0 0,0-1 0,1 1-1,0 0 1,-1 0 0,1-1 0,0 1-1,1-1 1,-1 0 0,0 1 0,1-1-1,-1 0 1,1 0 0,-1-1 0,1 1-1,0 0 1,0-1 0,0 0 0,0 0-1,4 1 1,-5-2 3,-1 0-1,1 0 1,0 0 0,0-1-1,-1 1 1,1-1 0,0 1-1,-1-1 1,1 0 0,-1 0 0,1 1-1,-1-1 1,1 0 0,-1 0-1,1-1 1,-1 1 0,0 0-1,0 0 1,0-1 0,0 1-1,0-1 1,2-2 0,18-38 332,-20 40-335,22-63 70,-3-1-1,20-110 1,-38 164-294,1-1 1,-2 0 0,1 1 0,-2-1-1,-1-21 1,-2 25-197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5.072"/>
    </inkml:context>
    <inkml:brush xml:id="br0">
      <inkml:brushProperty name="width" value="0.05" units="cm"/>
      <inkml:brushProperty name="height" value="0.05" units="cm"/>
    </inkml:brush>
  </inkml:definitions>
  <inkml:trace contextRef="#ctx0" brushRef="#br0">1 251 17588,'8'21'1368,"-2"-10"-1072,3 0-112,3-10 432,1-2-392,0-10-656,0 0 2025,-3-10-1561,2-2 88,-2-8 16</inkml:trace>
  <inkml:trace contextRef="#ctx0" brushRef="#br0" timeOffset="1">163 0 14795,'-16'72'2896,"11"-54"-2259,1 1 0,0 0 0,-1 32 0,5-50-635,0-1 1,0 0-1,0 1 1,0-1-1,1 0 1,-1 1-1,0-1 1,0 0-1,0 0 1,0 1-1,0-1 1,1 0-1,-1 1 1,0-1-1,0 0 0,0 0 1,1 0-1,-1 1 1,0-1-1,0 0 1,1 0-1,-1 0 1,0 1-1,1-1 1,-1 0-1,0 0 1,1 0-1,-1 0 1,0 0-1,0 0 1,1 0-1,-1 0 0,0 0 1,1 0-1,-1 0 1,0 0-1,1 0 1,-1 0-1,0 0 1,1 0-1,-1 0 1,0 0-1,1 0 1,-1-1-1,0 1 1,0 0-1,1 0 0,-1 0 1,1-1-1,22-10-6,-15 6 2,1 2-12,1 0-1,-1 0 1,1 1-1,0 0 1,-1 0-1,1 1 0,0 1 1,17 0-1,-23 1 21,1-1 1,-1 1-1,0 0 0,0 0 0,0 0 0,0 1 0,0-1 0,0 1 0,-1 0 1,6 3-1,-7-3 25,0 0 0,-1-1 0,1 1 1,0 0-1,0 0 0,-1 0 0,0 0 0,1 0 1,-1 1-1,0-1 0,0 0 0,0 1 1,0-1-1,0 1 0,-1-1 0,1 1 0,-1-1 1,1 4-1,-2-1 83,1-1 1,0 1 0,-1-1-1,0 1 1,0-1-1,-1 1 1,1-1 0,-1 0-1,0 0 1,0 0-1,0 0 1,0 0 0,-1 0-1,0 0 1,0-1-1,0 1 1,0-1 0,-7 6-1,4-4 26,-1 0 0,0 1 0,0-2 0,-1 1 0,1-1 0,-1 0 0,0-1 0,0 0 0,-9 2 0,13-4-265,0 0 1,0 0 0,0-1-1,0 0 1,0 1 0,1-1-1,-1-1 1,0 1 0,0 0-1,0-1 1,0 0 0,0 0-1,-5-2 1,8 1-345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5.993"/>
    </inkml:context>
    <inkml:brush xml:id="br0">
      <inkml:brushProperty name="width" value="0.05" units="cm"/>
      <inkml:brushProperty name="height" value="0.05" units="cm"/>
    </inkml:brush>
  </inkml:definitions>
  <inkml:trace contextRef="#ctx0" brushRef="#br0">22 0 17404,'-1'0'75,"1"0"0,0 0 0,-1 0 0,1 0 0,-1 0 0,1 0 0,0 0 0,-1 1 0,1-1 0,-1 0 0,1 0 0,0 0 0,-1 0 0,1 0 1,-1 1-1,1-1 0,0 0 0,-1 0 0,1 1 0,0-1 0,0 0 0,-1 0 0,1 1 0,0-1 0,-1 0 0,1 1 0,0-1 0,0 0 0,0 1 0,-1-1 0,1 1 0,0-1 0,0 1 0,-4 16 54,3-13 147,-2 15 195,2 0-1,0 0 0,0 0 1,4 26-1,15 76-236,-15-106-162,1 9-50,0-1-1,2 0 0,1 0 1,15 36-1,-21-56-12,1 0-1,0 0 1,-1 0-1,1 0 1,0-1 0,0 1-1,1-1 1,2 3 0,-5-4-2,1-1 0,0 1 0,0-1 0,-1 1 0,1-1 1,0 0-1,0 1 0,0-1 0,0 0 0,0 0 0,-1 0 1,1 0-1,0 0 0,0 1 0,0-2 0,0 1 0,0 0 1,0 0-1,0 0 0,0 0 0,-1 0 0,1-1 0,0 1 1,0 0-1,0-1 0,0 1 0,-1-1 0,1 1 0,0-1 1,0 1-1,-1-1 0,1 1 0,-1-1 0,1 0 0,0 1 1,0-2-1,4-5 32,0 0 1,0 0 0,-1 0 0,0-1 0,0 1-1,-1-1 1,0 0 0,2-9 0,15-73 271,-14 60-184,-1 9-47,-3 15-32,0-1 0,-1 1 0,0 0 0,1-10 0,0 82 221,-2-41-134,1 1 1,7 34 0,-9-59-128,1 0 1,0-1-1,1 1 0,-1 0 0,0 0 1,0 0-1,0 0 0,0 0 0,1 0 1,-1-1-1,0 1 0,1 0 1,-1 0-1,0 0 0,1-1 0,-1 1 1,1 0-1,0-1 0,-1 1 0,1 0 1,-1-1-1,1 1 0,0-1 0,0 1 1,-1-1-1,1 1 0,0-1 0,0 1 1,0-1-1,1 0 4,-1-1 0,1 0 1,-1 0-1,0 1 0,0-1 0,1 0 1,-1 0-1,0 0 0,0 0 0,0-1 1,0 1-1,0 0 0,0 0 0,0-1 1,-1 1-1,2-3 0,8-14 19,-2-1-1,8-22 1,9-21-1895,-25 62 1839,0 0 1,1 0 0,-1-1-1,0 1 1,0 0-1,0-1 1,1 1 0,-1 0-1,0-1 1,0 1-1,0 0 1,0-1 0,0 1-1,0-1 1,0 1-1,0 0 1,0-1 0,0 1-1,0 0 1,0-1-1,0 1 1,0 0 0,0-1-1,0 1 1,-1 0-1,1-1 1,0 1 0,0-1-1,-1 1-47,-3-2-463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6.427"/>
    </inkml:context>
    <inkml:brush xml:id="br0">
      <inkml:brushProperty name="width" value="0.05" units="cm"/>
      <inkml:brushProperty name="height" value="0.05" units="cm"/>
    </inkml:brush>
  </inkml:definitions>
  <inkml:trace contextRef="#ctx0" brushRef="#br0">23 2 20044,'-8'-2'1441,"-1"2"-1193,5 3-144,2 0 312,2 1-416,4-1-488,1-1-305,2-2 609,0 0-168,2-3-144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6.964"/>
    </inkml:context>
    <inkml:brush xml:id="br0">
      <inkml:brushProperty name="width" value="0.05" units="cm"/>
      <inkml:brushProperty name="height" value="0.05" units="cm"/>
    </inkml:brush>
  </inkml:definitions>
  <inkml:trace contextRef="#ctx0" brushRef="#br0">0 1 16572,'4'99'2209,"-1"-13"-99,25 155 0,-26-234-2033,-1 0 10,0-1-1,0 0 1,1 0-1,0 0 1,0 0-1,0-1 1,1 1 0,5 7-1,-8-12-73,1 0 0,-1-1-1,0 1 1,1-1 0,-1 1 0,1 0 0,-1-1-1,1 1 1,-1-1 0,1 0 0,-1 1 0,1-1-1,0 1 1,-1-1 0,1 0 0,0 0-1,-1 1 1,1-1 0,0 0 0,-1 0 0,1 0-1,0 0 1,-1 1 0,1-1 0,0 0 0,0-1-1,-1 1 1,1 0 0,0 0 0,-1 0-1,1 0 1,0 0 0,-1-1 0,1 1 0,0 0-1,-1 0 1,1-1 0,0 1 0,-1-1-1,1 1 1,-1-1 0,1 1 0,-1-1 0,2 0-1,1-3 32,0 0 0,1-1 0,-1 1 0,-1-1 0,4-7 0,28-66 232,28-101 1,-28 75-194,-3 6-318,-31 98 217,0 0-1,0 0 1,0 0 0,0 0-1,0 0 1,0 0-1,-1 1 1,1-1-1,0 0 1,0 0-1,0 0 1,0 0 0,0 0-1,0 0 1,-1 0-1,1 0 1,0 0-1,0 0 1,0 0-1,0 0 1,0 0 0,-1 0-1,1 0 1,0 0-1,0 0 1,0-1-1,0 1 1,0 0-1,0 0 1,-1 0 0,1 0-1,0 0 1,0 0-1,0 0 1,0 0-1,0 0 1,0 0-1,0-1 1,0 1-1,0 0 1,0 0 0,-1 0-1,1 0 1,0 0-1,0 0 1,0-1-1,0 1 1,0 0-1,0 0 1,0 0 0,0 0-1,0 0 1,0 0-1,0-1 1,0 1-1,0 0 1,0 0-1,0 0 1,-9 7-378,-41 48-20,29-35 88</inkml:trace>
  <inkml:trace contextRef="#ctx0" brushRef="#br0" timeOffset="1">194 262 16812,'14'34'2040,"-7"-1"-1352,-1-1-320,-2-4 1681,0-5-1521,2-5-424,2-9-776,-1-6 48,-4-14 408,4-3-161,-5-11-183</inkml:trace>
  <inkml:trace contextRef="#ctx0" brushRef="#br0" timeOffset="2">329 277 15691,'2'0'157,"0"0"1,0 0-1,1-1 0,-1 1 0,0-1 0,0 1 0,0-1 0,0 1 0,1-1 1,-1 0-1,0 0 0,0 0 0,-1-1 0,1 1 0,0 0 0,0-1 0,-1 1 1,1-1-1,0 1 0,-1-1 0,0 0 0,1 1 0,-1-1 0,0 0 0,0 0 1,0 0-1,1-2 0,2-5 205,0 1 1,-1 0-1,0-1 1,-1 1 0,3-14-1,-5 20-296,0 1-1,1-1 1,-1 0-1,0 0 1,0 0-1,0 1 1,0-1 0,-1 0-1,1 0 1,0 0-1,-1 1 1,1-1-1,-1 0 1,0 1 0,1-1-1,-1 0 1,0 1-1,0-1 1,0 1-1,0-1 1,0 1 0,0 0-1,-1-1 1,1 1-1,-2-1 1,1 1-29,1 0 0,-1 1 1,1-1-1,-1 1 0,1 0 0,-1-1 1,0 1-1,1 0 0,-1 0 1,1 0-1,-1 0 0,0 0 0,1 1 1,-1-1-1,1 0 0,-1 1 1,1-1-1,-1 1 0,1-1 1,-1 1-1,1 0 0,0 0 0,-1 0 1,1 0-1,0 0 0,0 0 1,-1 0-1,1 0 0,-1 2 0,-3 3 12,0 0-1,0 1 1,0-1 0,1 1-1,0 1 1,0-1-1,1 0 1,0 1-1,1 0 1,-1 0 0,1 0-1,-1 10 1,2-8-52,0-1 0,0 1 1,1-1-1,1 1 0,-1-1 0,1 1 1,1-1-1,0 0 0,0 0 1,5 11-1,-7-18-21,1-1 0,-1 1-1,1-1 1,0 1 0,0 0 0,-1-1 0,1 0 0,0 1 0,0-1 0,0 1-1,1-1 1,-1 0 0,0 0 0,0 0 0,1 0 0,-1 0 0,0 0 0,1 0-1,-1 0 1,1 0 0,2 0 0,-3-1-36,1 0 0,-1 0 0,1 0 0,-1-1 0,1 1 0,-1 0 0,1-1 0,-1 1 0,0-1 0,1 0 0,-1 1 0,1-1 0,-1 0 0,0 0-1,0 0 1,0 0 0,1 0 0,0-2 0,6-5-215,-1-1 0,-1 0 0,0 0 0,9-19 0,5-9-300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37.443"/>
    </inkml:context>
    <inkml:brush xml:id="br0">
      <inkml:brushProperty name="width" value="0.05" units="cm"/>
      <inkml:brushProperty name="height" value="0.05" units="cm"/>
    </inkml:brush>
  </inkml:definitions>
  <inkml:trace contextRef="#ctx0" brushRef="#br0">1 166 18588,'3'-19'878,"0"0"0,12-30 0,-13 43-636,0 1 1,0-1 0,1 0-1,0 1 1,0 0 0,1 0-1,-1 0 1,1 0-1,0 0 1,1 1 0,-1-1-1,7-4 1,-10 8-214,0 1 1,-1-1 0,1 0-1,0 1 1,0-1 0,0 1-1,0-1 1,0 1-1,0-1 1,0 1 0,0 0-1,0-1 1,0 1-1,0 0 1,0 0 0,0 0-1,1 0 1,-1 0 0,0 0-1,0 0 1,0 0-1,0 0 1,0 1 0,0-1-1,0 0 1,0 1-1,0-1 1,0 0 0,0 1-1,0 0 1,0-1-1,0 1 1,0-1 0,-1 1-1,1 0 1,0 0 0,0-1-1,-1 1 1,1 0-1,0 0 1,-1 0 0,1 0-1,-1 0 1,1 0-1,-1 0 1,0 0 0,1 0-1,-1 2 1,2 4 11,0 0 1,-1 0-1,0 1 0,0-1 1,-1 14-1,-4 22 163,-2-1 0,-2-1 0,-23 73 1,14-58 144,-9 62 1,25-116-337,1 0 0,0 0 0,-1 0 0,1 0 0,0 0 0,0 1 0,0-1 0,0 0 0,0 0 0,1 0 0,-1 0 0,1 0 0,-1 0 0,3 4 0,-3-6-17,0 0 1,1 1 0,-1-1-1,1 1 1,-1-1 0,1 0-1,-1 1 1,1-1-1,-1 0 1,1 0 0,-1 0-1,1 1 1,-1-1-1,1 0 1,-1 0 0,1 0-1,-1 0 1,1 0 0,0 0-1,0 0 1,20-7-362,3-7-757,-18 10 876,-1 1 1,1-1 0,0 1 0,0 0-1,9-2 1,-2 3-322</inkml:trace>
  <inkml:trace contextRef="#ctx0" brushRef="#br0" timeOffset="1">120 777 16884,'-1'28'2096,"1"-5"-1328,0-12-376,3-9 2089,3-4-2225,0-7-200,-2-7 80,0-5-152,-1 1-120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13.213"/>
    </inkml:context>
    <inkml:brush xml:id="br0">
      <inkml:brushProperty name="width" value="0.05" units="cm"/>
      <inkml:brushProperty name="height" value="0.05" units="cm"/>
    </inkml:brush>
  </inkml:definitions>
  <inkml:trace contextRef="#ctx0" brushRef="#br0">0 169 12555,'3'-2'190,"-1"0"0,0 1-1,1-1 1,-1 1 0,1-1 0,-1 1 0,6-2 0,-2 0-82,27-12-54,-1 1 1,1 2 0,1 2-1,0 1 1,51-7 0,25-10 238,-36 7-198,-48 14-89,-1 1 0,39-1 1,125-6-2,-96 8 2,46 1 11,-116 3-6,0 2 1,-1 0-1,1 1 0,38 14 1,-12 0-2,2-1 1,0-2 0,1-3-1,52 5 1,154-2 90,-65-5 18,-144-7-68,194 11 479,-172-13-274,103-12 0,96-19-176,135-19-71,-132 30-4,-186 17-12,144-1-22,35 5 96,-33 1 5,-51 9 11,-162-10-66,85 12 25,28 2-2,-69-11 9,124-6 1,-44-18 4,94-5-75,-150 21 20,139-1 86,54 0 40,-164-2-109,22-1-36,-49 4 27,-55 0-17,42 3 0,-3 3-13,-36-2 26,46 6 0,-48-3-10,41 0 0,16 0 6,-40-2-19,-39-3 34,0 1 1,18 3-1,46 6 104,-46-6 8,60 13-1,30 10 47,-15-5-127,106 24-89,-165-39 33,-1-1 0,1-2 0,47-5 1,-18-4 8,84-18 1,183-30-31,-170 37 50,-135 15 15,-27 2-28,-1-1 0,1 0-1,0-1 1,14-3 0,22-5 32,-38 9-22,-1 0 0,0-1 0,17-6 0,-22 7 17,0 0-1,-1 0 0,1 1 0,0-1 0,0 1 0,0 0 0,0 0 0,6 0 0,-5 1 5,-1-1-1,1 0 1,-1 0 0,1 0 0,-1-1-1,5-1 1,24-1 190,-29 3-205,-1 0-1,1 0 1,0 0 0,-1-1 0,1 1 0,0-1 0,-1 0 0,1 0-1,6-3 1,1 1 89,-3 2 68,-8-2 302,-30 7-338,26-3 19,0-1-1,0 1 1,0 0 0,0 0 0,0 1-1,1-1 1,-1 1 0,-3 1 0,0 1-55,-10 3 80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47.780"/>
    </inkml:context>
    <inkml:brush xml:id="br0">
      <inkml:brushProperty name="width" value="0.05" units="cm"/>
      <inkml:brushProperty name="height" value="0.05" units="cm"/>
    </inkml:brush>
  </inkml:definitions>
  <inkml:trace contextRef="#ctx0" brushRef="#br0">65 7 12851,'-61'-7'3312,"61"7"-3299,0 0 0,0 0-1,0 0 1,0 0 0,0 1 0,0-1-1,0 0 1,0 0 0,0 0-1,0 0 1,0 0 0,0 0-1,0 0 1,0 0 0,0 0-1,0 1 1,0-1 0,0 0-1,0 0 1,0 0 0,0 0-1,0 0 1,0 0 0,0 0-1,0 0 1,0 0 0,0 0-1,0 0 1,0 1 0,0-1 0,0 0-1,0 0 1,0 0 0,0 0-1,0 0 1,-1 0 0,1 0-1,0 0 1,0 0 0,0 0-1,0 0 1,0 0 0,0 0-1,0 0 1,0 0 0,0 0-1,0 0 1,-1 0 0,1 0-1,0 0 1,0 0 0,0 0-1,0 0 1,0 0 0,0 0 0,0 0-1,0 0 1,0 0 0,0 0-1,-1 0 1,1 0 0,0 0-1,0 0 1,0 0 0,0 0-1,0 0 1,0-1 0,0 1-1,7 6 208,59 13 4,1-3 0,118 13 0,-143-24-169,532 71 44,-535-70-91,0-2 1,0-2-1,0-1 0,0-2 1,1-1-1,-2-3 1,1-1-1,0-2 0,43-14 1,-73 19-1,36-13 46,65-31 0,-98 43-40,-10 3-8,0 0-1,0 1 1,1-1 0,-1 0 0,0 0-1,0 0 1,0-1 0,0 1 0,-1 0-1,4-3 1,-12 4 10,0 0 0,0 0 0,1 0 0,-10 2 0,-361 57 120,357-57-126,-51 4 70,-1-3 1,0-3 0,0-3-1,0-3 1,1-3 0,0-4-1,-101-31 1,158 40-45,-46-12 93,57 16-127,0-1 0,0 1 1,0-1-1,0 1 1,0 0-1,0 0 0,0 1 1,0-1-1,0 1 0,0-1 1,0 1-1,0 0 1,0 0-1,0 0 0,-4 3 1,7-4-4,0 0-1,0 0 1,-1 0 0,1 1 0,0-1-1,0 0 1,0 0 0,0 1 0,0-1 0,-1 0-1,1 0 1,0 1 0,0-1 0,0 0-1,0 1 1,0-1 0,0 0 0,0 0 0,0 1-1,0-1 1,0 0 0,0 1 0,0-1-1,0 0 1,0 0 0,0 1 0,1-1 0,-1 0-1,0 1 1,0-1 0,0 0 0,0 0-1,0 0 1,1 1 0,-1-1 0,0 0-1,0 0 1,0 1 0,1-1 0,-1 0 0,0 0-1,0 0 1,1 0 0,-1 0 0,0 1-1,0-1 1,1 0 0,-1 0 0,0 0 0,1 0-1,-1 0 1,0 0 0,0 0 0,1 0-1,-1 0 1,1 0 0,18 6-8,620 118-56,-574-117 51,-1-3 0,1-3-1,-1-3 1,76-12 0,-122 11 10,-22 2 23,-31 3 21,28-1-42,-109 2-20,0-6 0,0-4 0,-187-36 0,42 3 4,215 35 2,0 3 1,0 2-1,-76 8 0,111-6 2,5 0-16,0-1 1,0 0-1,0-1 1,0 1-1,0-1 0,0 0 1,0 0-1,0-1 1,0 0-1,0 0 0,-9-3 1,15 4 24,0 0 0,-1 0 0,1 0 0,0 0 0,-1-1 0,1 1 0,0 0 0,0 0 0,-1 0 0,1 0 0,0 0 0,0-1 0,-1 1 0,1 0 0,0 0 0,0-1 0,-1 1 0,1 0 0,0 0 0,0-1 0,0 1 0,0 0 0,-1 0 0,1-1 0,0 1 0,0 0 0,0-1 0,0 1 0,0 0 0,0 0 0,0-1 0,0 1 0,0 0 0,0-1 0,0 1 0,0 0 0,0-1 0,0 1 0,0 0 0,0 0 0,0-1 0,0 1 0,1 0 0,-1-1 0,0 1 0,0 0 0,0 0 0,0-1 0,1 1 0,-1 0 0,0 0 0,0-1 0,1 1 0,-1 0 0,15-8-135,2 6 41,0 0 0,1 1 0,-1 1 1,0 1-1,0 0 0,0 1 0,24 6 0,2-1-169,253 29-1154,-219-25 1066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1.050"/>
    </inkml:context>
    <inkml:brush xml:id="br0">
      <inkml:brushProperty name="width" value="0.05" units="cm"/>
      <inkml:brushProperty name="height" value="0.05" units="cm"/>
    </inkml:brush>
  </inkml:definitions>
  <inkml:trace contextRef="#ctx0" brushRef="#br0">0 101 12635,'8'-7'938,"-8"6"-856,0 1 0,0 0 1,0 0-1,0-1 0,0 1 1,1 0-1,-1-1 0,0 1 1,0 0-1,0 0 0,1 0 1,-1-1-1,0 1 0,0 0 0,1 0 1,-1 0-1,0-1 0,1 1 1,-1 0-1,0 0 0,1 0 1,-1 0-1,0 0 0,1 0 1,-1 0-1,0 0 0,0 0 0,1 0 1,-1 0-1,0 0 0,1 0 1,-1 0-1,0 0 0,1 0 1,-1 0-1,0 0 0,1 0 1,-1 1-1,0-1 0,0 0 0,1 0 1,-1 0-1,1 1 0,7 3 177,0 0 0,0 0 0,0 0 0,1-1 0,-1 0 0,16 2-1,56 5 296,229-2 163,-184-8-596,-111 1-108,61 0 86,135-15 1,-205 13-98,0 1 0,0 0-1,0-1 1,0 2 0,0-1 0,0 0 0,0 1 0,0 0 0,-1 0 0,1 1 0,0-1 0,0 1 0,8 5-1,-48-7 438,-203-13-115,-63-4-457,298 17 129,-6-1-49,1 1 0,0-2-1,-1 1 1,-15-6 0,22 7-5,1-1 1,-1 0 0,0 0 0,0 0 0,1 0 0,-1 0-1,0 0 1,1 0 0,-1-1 0,1 1 0,0-1 0,-1 1-1,1-1 1,0 1 0,0-1 0,0 0 0,0 0 0,0 1-1,0-1 1,1 0 0,-1 0 0,1 0 0,-1 0 0,1 0-1,0 0 1,-1-3 0,2-33-548,1 23 226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04.700"/>
    </inkml:context>
    <inkml:brush xml:id="br0">
      <inkml:brushProperty name="width" value="0.05" units="cm"/>
      <inkml:brushProperty name="height" value="0.05" units="cm"/>
    </inkml:brush>
  </inkml:definitions>
  <inkml:trace contextRef="#ctx0" brushRef="#br0">6274 525 12763,'-236'-55'985,"179"44"-954,-95-7-1,-61 10-219,-34-2-172,-237-66 121,6-36 484,158 35-318,74 23-334,-497-43-1,500 91 466,0 10 0,1 11 0,-393 74 0,536-68 85,1 5 1,-166 66-1,200-64-122,1 4 0,1 2-1,2 3 1,-101 80-1,58-22-95,4 3-1,-108 142 0,139-152 87,3 3 0,5 3 0,5 3 0,-70 163 0,109-219 27,1 0-1,2 1 1,2 1-1,2-1 0,2 2 1,2-1-1,1 1 1,3 0-1,1 0 0,2 0 1,3-1-1,1 1 0,22 81 1,2-41-6,4-1-1,69 125 1,-58-131-32,2-3 0,4-1 0,3-3 0,70 70 0,-50-66-46,3-4-1,3-3 1,105 67-1,-99-81-22,3-4 0,112 46-1,199 47-101,-166-77 234,2-10 0,3-10 0,1-10 0,392 5 0,-418-43-37,0-9 0,-2-9 0,0-10 0,-2-9 0,256-83 1,-224 43 10,294-141-1,-394 150-31,-2-6-1,-4-6 1,155-124-1,-238 164-11,-2-3 0,-2-2 0,-2-2-1,79-110 1,-104 127 30,-2-2-1,-2 0 1,28-75-1,-37 83 20,-2 0 0,0-1-1,-2 0 1,-2 0 0,0 0 0,-2-38 0,-3 38 17,-1-1 0,-1 1 1,-2 0-1,0 0 1,-2 1-1,-19-44 0,9 33 17,-2 2 0,-1 0 0,-50-63 0,20 39-27,-71-65 1,-64-40-243,154 137 120,-209-192-186,141 111 68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38.152"/>
    </inkml:context>
    <inkml:brush xml:id="br0">
      <inkml:brushProperty name="width" value="0.05" units="cm"/>
      <inkml:brushProperty name="height" value="0.05" units="cm"/>
    </inkml:brush>
  </inkml:definitions>
  <inkml:trace contextRef="#ctx0" brushRef="#br0">369 19 11146,'0'0'35,"0"-1"0,0 0 0,0 1 1,0-1-1,0 1 0,0-1 0,0 1 0,0-1 0,0 0 0,0 1 0,0-1 0,0 1 0,-1-1 0,1 1 0,0-1 0,0 1 0,-1-1 0,1 1 0,0-1 0,0 1 0,-1-1 0,1 1 0,-1-1 0,1 1 0,0-1 0,-1 1 0,1 0 0,-1-1 0,1 1 0,-1 0 0,1-1 0,-1 1 0,0 0 0,-2-1 26,1 1 0,-1-1 0,0 1 0,1 0 0,-1 0 0,1 0 0,-1 0 0,-3 1 0,-4 1 78,0 0-1,1 0 1,-18 8-1,13-2-56,1 0 0,1 1 0,0 0 0,0 1 0,1 0 0,0 1 0,0 0 0,2 1 0,-1 0 0,1 0 0,-13 26 0,2 2-57,1 1 0,-22 76 0,28-75 2,2 0 1,2 1-1,2 0 0,1 0 1,3 1-1,1-1 0,3 1 1,1 0-1,2-1 0,2 0 1,2 0-1,2 0 1,22 60-1,-21-74-25,5 14-1,41 77 1,-51-109-2,1 0 0,0 0 0,0-1 0,2 0-1,-1-1 1,1 0 0,0 0 0,1-1 0,0 0 0,0 0 0,20 10 0,-23-15 13,0 0 0,0 0 0,0-1 0,0 0 1,1 0-1,-1-1 0,1 0 0,-1 0 0,1-1 0,0 0 0,-1 0 1,1-1-1,-1 0 0,9-2 0,-5 0 37,-1 0 0,1-2 0,-1 1 1,0-1-1,-1 0 0,1-1 0,-1-1 0,15-12 0,-2-3 68,0-1-1,-2 0 1,-1-2-1,-1 0 1,-2-1-1,15-30 1,4-15 150,-3-3-1,-3 0 1,-3-2 0,-4-1 0,21-133 0,-40 188-244,0 0 0,-2 0 1,0 0-1,-2 0 0,0-1 1,-7-32-1,6 46-14,-1-1 1,0 1-1,-1 0 1,1 0-1,-2 0 0,1 0 1,-1 1-1,-1 0 1,1 0-1,-1 0 0,-1 1 1,0-1-1,0 2 1,0-1-1,0 1 0,-1 0 1,-10-5-1,4 3-8,0 2-1,0 0 1,0 0 0,-1 2-1,0-1 1,0 2 0,0 0-1,-19-1 1,-16 2-340,-58 4 0,72 0 40,2-2 116,8-5-42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53.548"/>
    </inkml:context>
    <inkml:brush xml:id="br0">
      <inkml:brushProperty name="width" value="0.05" units="cm"/>
      <inkml:brushProperty name="height" value="0.05" units="cm"/>
    </inkml:brush>
  </inkml:definitions>
  <inkml:trace contextRef="#ctx0" brushRef="#br0">1 392 14051,'93'-2'843,"-46"0"-932,-1 2 0,88 11 0,-16 10 53,4 3-38,175 10 0,537-52 111,-662 9-34,741-32 14,3 23-7,-94 25 3,338-2 3,-853-9-9,741-11 76,1-24-20,315-6-55,-170 13 24,263-100-32,-397 28 24,-263 72-15,2 49-3,131 4-9,-225-8 2,0 27 4,-197 8 16,478 35 3,-933-79-24,944 46-25,1-55 47,-553-23-19,252-9 14,-632 34 65,1 3-1,-1 3 1,74 14 0,-130-16-62,-1 2 1,0-1 0,0 1 0,0 0 0,0 0 0,0 1-1,13 9 1,7 9 49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3.973"/>
    </inkml:context>
    <inkml:brush xml:id="br0">
      <inkml:brushProperty name="width" value="0.05" units="cm"/>
      <inkml:brushProperty name="height" value="0.05" units="cm"/>
    </inkml:brush>
  </inkml:definitions>
  <inkml:trace contextRef="#ctx0" brushRef="#br0">1 12 14675,'2'-1'140,"0"0"-1,0 0 1,0 1-1,0-1 1,0 0-1,0 1 1,0 0-1,1-1 1,-1 1-1,0 0 1,0 0-1,0 0 0,3 1 1,34 7-224,-11-3 124,88 3 54,150-8 0,-73-3-68,174 22 51,30 1 29,204 0 305,-537-15-226,68-3 0,-98-4-83,0-2 0,0-1-1,56-15 1,-47 4-13,-32 12-6,-1 0-1,1 0 1,1 1-1,-1 0 1,0 1-1,16-1 1,-55-10-1575,11 6 1192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8.121"/>
    </inkml:context>
    <inkml:brush xml:id="br0">
      <inkml:brushProperty name="width" value="0.05" units="cm"/>
      <inkml:brushProperty name="height" value="0.05" units="cm"/>
    </inkml:brush>
  </inkml:definitions>
  <inkml:trace contextRef="#ctx0" brushRef="#br0">182 18 13555,'0'-1'58,"0"0"0,0 0 0,-1 1 0,1-1 0,0 0 0,-1 0 1,1 0-1,-1 0 0,1 1 0,-1-1 0,1 0 0,-1 0 0,1 1 0,-1-1 0,0 1 0,1-1 0,-1 0 0,0 1 1,1-1-1,-1 1 0,0 0 0,0-1 0,0 1 0,0-1 0,1 1 0,-1 0 0,-2-1 0,1 2 9,1-1 0,-1 0 0,0 1 0,0-1 0,1 1 0,-1-1 1,0 1-1,1 0 0,-1 0 0,0 0 0,1 0 0,0 0 0,-2 1 0,-5 5 165,1 0 0,0 1 0,-12 16 0,5-3-140,2 1 0,0 0 0,1 1 0,1 1 0,1 0 0,2 0 1,0 0-1,2 1 0,0 0 0,2 0 0,0 1 0,2-1 0,2 26 1,3-7-87,1 0 1,2-1 0,2 0 0,2 0 0,2-1-1,31 68 1,-38-95-10,2 0 0,0 0 0,1-1 0,0 0 0,1 0 0,1-1 0,22 21 0,-28-29 2,0-1-1,1 0 1,-1 0-1,1-1 1,0 1-1,0-1 0,0 0 1,0-1-1,1 0 1,-1 0-1,1 0 1,0-1-1,-1 1 0,1-2 1,0 1-1,-1-1 1,1 0-1,0 0 1,0-1-1,-1 0 0,1 0 1,7-3-1,0-1 6,0 0-1,-1-2 1,0 0 0,0 0-1,0-1 1,-1-1 0,0 0-1,-1 0 1,0-1-1,0-1 1,-1 0 0,-1 0-1,1-1 1,-2 0-1,12-22 1,-10 14 13,0 0-1,-2 0 1,0-1-1,-1-1 1,-1 1-1,-1-1 0,-1 0 1,-1 0-1,0-42 1,-5 36 19,0 0 1,-2 1-1,-1-1 0,-1 1 1,-1 0-1,-2 0 0,-18-40 1,18 50-103,0 0 1,0 0-1,-2 1 1,0 0-1,-1 1 1,-1 0-1,0 1 1,-1 0 0,0 1-1,-1 1 1,-30-19-1,34 25-67,-1 1-1,1 0 1,-1 1-1,-1 0 0,1 0 1,-17-1-1,3 1-196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9.082"/>
    </inkml:context>
    <inkml:brush xml:id="br0">
      <inkml:brushProperty name="width" value="0.05" units="cm"/>
      <inkml:brushProperty name="height" value="0.05" units="cm"/>
    </inkml:brush>
  </inkml:definitions>
  <inkml:trace contextRef="#ctx0" brushRef="#br0">353 39 11707,'-7'-2'151,"0"0"1,0 1 0,0 0 0,0 0 0,0 1 0,0 0 0,0 0 0,0 1 0,0-1-1,0 2 1,0-1 0,1 1 0,-10 3 0,7-1-51,0 0 0,0 1-1,1 1 1,-1-1 0,1 1 0,0 1 0,1-1 0,-10 12-1,0 3-35,1 0-1,1 1 1,1 1-1,1 1 0,1-1 1,-10 31-1,10-20-25,1 1 0,2 0-1,2 0 1,1 1 0,2-1 0,-1 51-1,6-55-14,0-1-1,2 1 0,2-1 0,0 0 0,2 0 0,2-1 0,21 53 0,-24-69-18,1 0 0,0 0 0,1-1-1,1 0 1,0 0 0,17 17 0,-22-25 4,1 0 1,-1 0 0,1-1-1,0 1 1,0-1 0,0 0-1,0-1 1,0 1 0,0-1-1,1 0 1,-1-1 0,1 1-1,0-1 1,-1 0 0,1 0-1,0-1 1,0 0 0,0 0-1,10-1 1,-6-2 18,-1 0 1,1 0-1,-1-1 0,0 0 0,0 0 0,0-1 1,0-1-1,-1 1 0,0-1 0,0-1 1,-1 1-1,1-2 0,5-7 0,5-6 92,-2 0 0,-1-1 0,22-43 0,-20 31 6,-2 0 0,-2-2 0,-1 1 0,-1-2 0,-2 0 0,5-54 1,-11 65-113,-1-1 0,-2 1 1,-1 0-1,-1 0 0,-1 0 0,-1 0 1,-1 0-1,-2 1 0,0 0 1,-13-29-1,13 40-3,0 1 0,0 0-1,-1 1 1,-1 0 0,0 0 0,-1 0-1,0 1 1,0 1 0,-2 0 0,1 0-1,-1 1 1,0 0 0,-1 1 0,0 1-1,-26-11 1,-20-1-48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1.817"/>
    </inkml:context>
    <inkml:brush xml:id="br0">
      <inkml:brushProperty name="width" value="0.05" units="cm"/>
      <inkml:brushProperty name="height" value="0.05" units="cm"/>
    </inkml:brush>
  </inkml:definitions>
  <inkml:trace contextRef="#ctx0" brushRef="#br0">0 77 12987,'1'-2'97,"-1"-1"0,1 0 0,0 1 0,0-1 0,0 1 0,0-1 0,0 1 0,0-1 0,1 1 0,-1 0 0,1 0 0,3-4-1,-1 1-97,0 1-1,0 1 0,0-1 0,1 1 0,6-5 0,-5 5 5,-1 1 0,1 0 0,-1 0 0,1 1 0,0-1-1,0 1 1,0 1 0,0-1 0,0 1 0,-1 0 0,1 0 0,0 1-1,8 1 1,9 3 61,-1 1 0,26 11 0,-8-3 24,13 1 60,0-2 0,0-2 0,76 4-1,-42-10-1,120-11 0,803-16 468,-731 37-259,300 13 250,1-30-398,-157-29-153,23-2-31,-316 29 5,182 19 0,-236-5 51,94 26 0,67 33-68,25 5 1532,-238-68-1401,0-1 0,0-2 0,0 0 0,41-2 0,9-6 199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7.344"/>
    </inkml:context>
    <inkml:brush xml:id="br0">
      <inkml:brushProperty name="width" value="0.05" units="cm"/>
      <inkml:brushProperty name="height" value="0.05" units="cm"/>
    </inkml:brush>
  </inkml:definitions>
  <inkml:trace contextRef="#ctx0" brushRef="#br0">426 19 9970,'-2'-2'148,"0"0"1,0 1-1,0-1 0,0 1 1,-1-1-1,1 1 0,0 0 0,-1 0 1,1 0-1,-1 0 0,1 0 1,-1 0-1,0 1 0,1 0 1,-1-1-1,0 1 0,1 0 0,-1 0 1,0 0-1,1 0 0,-1 1 1,0-1-1,1 1 0,-1 0 0,1 0 1,-1 0-1,1 0 0,-1 0 1,1 0-1,0 0 0,-1 1 1,-2 3-1,-9 5 73,1 1-1,0 1 1,1 0 0,-11 15 0,8-11 12,-18 21-39,1 1 1,2 1 0,2 2-1,-45 85 1,63-104-164,1 0-1,1 0 1,1 1 0,0 0-1,2 0 1,1 1 0,1-1 0,1 1-1,1 0 1,1-1 0,1 1-1,6 33 1,1-23-13,1 0-1,2-1 1,1 1-1,2-2 1,1 0-1,21 32 1,-6-16-1,2-2 1,3-1 0,41 42-1,-64-74-14,1 0 0,1 0-1,0-2 1,0 1 0,1-2-1,27 14 1,-38-21-1,1-1 0,-1-1 0,1 1 0,0-1 0,-1 1 0,1-1 1,0-1-1,0 1 0,0-1 0,0 1 0,0-1 0,0-1 0,-1 1 0,1-1 0,0 0 0,0 0 1,0 0-1,-1-1 0,1 0 0,-1 0 0,1 0 0,-1 0 0,0-1 0,0 1 0,0-1 0,0 0 1,0 0-1,0-1 0,3-4 0,7-9 4,0-1 1,-1-1 0,-1 0-1,0-1 1,-2 0 0,15-41-1,-4-2 33,13-69 0,18-178 15,-47 261-27,-3-1-1,-2 1 1,-2 0-1,-12-68 1,11 101-9,-1 0 0,0 0 0,-1 0 0,-1 0 0,0 1 0,-1 0 0,-15-23 0,19 33-14,0 1 1,-1-1-1,1 1 1,-1 0-1,0 0 1,0 1-1,-1-1 1,1 1 0,-1 0-1,1 0 1,-1 0-1,0 1 1,0 0-1,0 0 1,-1 0-1,1 0 1,0 1-1,-1 0 1,1 0-1,-1 0 1,1 1 0,-1 0-1,1 0 1,-1 0-1,1 1 1,-8 1-1,2 2-85,0 0 0,0 0 0,0 1 0,1 0 0,0 1 0,-13 9-1,-6 3-35,17-13-43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58.371"/>
    </inkml:context>
    <inkml:brush xml:id="br0">
      <inkml:brushProperty name="width" value="0.05" units="cm"/>
      <inkml:brushProperty name="height" value="0.05" units="cm"/>
    </inkml:brush>
  </inkml:definitions>
  <inkml:trace contextRef="#ctx0" brushRef="#br0">1 237 13451,'0'1'90,"0"0"1,1 0-1,-1 0 1,1 0-1,0 0 1,-1 0-1,1-1 1,0 1-1,-1 0 1,1 0-1,0-1 1,0 1-1,0 0 0,0-1 1,0 1-1,-1-1 1,3 2-1,18 7 464,-9-4-324,0-2 1,1 0 0,0 0-1,0-1 1,0 0-1,0-1 1,16-1 0,94-12 522,-91 8-636,213-36 262,17-1-216,-198 34-117,1 3 0,71 5 0,-29 7 26,100 3 204,-155-10-115,0-3 0,52-9 0,170-37 574,79-12-54,-152 24-268,-37 5-147,-155 29-244,-1 1 0,1 0 0,-1 0 0,1 1-1,0 0 1,-1 1 0,1 0 0,-1 0 0,1 1 0,-1 0 0,1 0 0,-1 1 0,0 0-1,0 0 1,0 1 0,7 5 0,-28 2-45,7-8-143,1 0-1,-1 0 0,0-1 0,-1 0 0,1 0 0,0 0 1,0-1-1,-1 0 0,-9 0 0,0-4-216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4.495"/>
    </inkml:context>
    <inkml:brush xml:id="br0">
      <inkml:brushProperty name="width" value="0.05" units="cm"/>
      <inkml:brushProperty name="height" value="0.05" units="cm"/>
    </inkml:brush>
  </inkml:definitions>
  <inkml:trace contextRef="#ctx0" brushRef="#br0">314 22 12083,'-3'-2'126,"1"0"1,-1 0 0,0 0 0,0 0 0,0 0 0,0 1-1,0-1 1,0 1 0,0 0 0,0 0 0,0 0 0,-1 0-1,1 1 1,0-1 0,-1 1 0,1 0 0,-6 0-1,4 1-24,0 0-1,0 1 1,0-1-1,1 1 1,-1 0-1,1 0 0,-1 1 1,1-1-1,0 1 1,-7 6-1,-2 3 58,1 0 0,0 1 0,1 1-1,0 0 1,-15 27 0,8-5-1,1 0 0,2 1-1,2 0 1,1 1 0,2 1-1,1 0 1,2 0 0,2 1-1,2 0 1,2 50 0,5-9-120,4 0 0,3 0 0,4-2 1,26 85-1,-34-143-31,0 0-1,1 0 1,1-1 0,1 0 0,1-1 0,14 20-1,-20-31-3,1-1 0,0 0 0,0 0-1,1 0 1,0-1 0,0 0-1,1 0 1,-1-1 0,1 0-1,0 0 1,1 0 0,-1-2-1,1 1 1,0-1 0,0 0 0,17 3-1,-21-6 1,-1 0 1,1 0-1,-1 0 0,1 0 0,-1-1 1,0 0-1,1 0 0,-1 0 0,0 0 0,1-1 1,-1 0-1,0 0 0,0 0 0,0 0 0,-1 0 1,1-1-1,-1 0 0,1 0 0,-1 0 0,0 0 1,0 0-1,0-1 0,0 1 0,-1-1 1,1 0-1,1-4 0,6-12 27,0 0 1,-2-1 0,12-43-1,-14 43-8,44-157 596,49-319 0,-99 494-618,6-40 163,-2-56-1,-4 88-260,0-1-1,-1 1 1,-1 0 0,0-1-1,0 1 1,-1 0-1,-1 1 1,0-1 0,0 0-1,-7-11 1,8 17 145,-1 1 0,0 0 0,1 0 0,-1 0 1,-1 1-1,1-1 0,0 1 0,-1 0 0,0 0 0,-7-3 1,-10-3-182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6.679"/>
    </inkml:context>
    <inkml:brush xml:id="br0">
      <inkml:brushProperty name="width" value="0.05" units="cm"/>
      <inkml:brushProperty name="height" value="0.05" units="cm"/>
    </inkml:brush>
  </inkml:definitions>
  <inkml:trace contextRef="#ctx0" brushRef="#br0">275 13 10418,'-5'-2'142,"-1"0"0,1 0 0,0 0 1,-1 1-1,1-1 0,-1 2 0,0-1 0,1 0 0,-1 1 0,1 0 0,-1 1 0,0-1 0,1 1 0,-1 0 0,1 0 0,-1 1 1,1-1-1,0 1 0,-1 1 0,1-1 0,0 1 0,0 0 0,1 0 0,-1 0 0,-4 5 0,0 0-67,0 0 1,1 0-1,0 1 0,1 0 0,0 0 1,0 1-1,1 0 0,0 0 0,1 1 1,0-1-1,-5 17 0,-1 15 15,2 1-1,-4 55 1,1 91 7,12-178-91,5 326 88,2-273-73,2 0 0,3-1 0,24 75 0,-28-114-12,1-1 1,1 0 0,1-1-1,1 0 1,0-1 0,2 0-1,1-1 1,27 29 0,-31-38-5,0-1-1,1 0 1,0 0 0,0-1 0,1-1 0,1 0-1,-1-1 1,1-1 0,0 0 0,0-1 0,1 0-1,0-1 1,0 0 0,0-2 0,18 2 0,-24-4 6,0 0 0,0 0 0,0-1 0,0 0 1,-1-1-1,1 0 0,0 0 0,-1-1 0,1 0 1,-1-1-1,14-7 0,-11 4 12,-1-1 1,1 0-1,-1 0 0,-1-1 1,0-1-1,0 1 0,9-15 1,2-7 55,-1-1 1,-2-1-1,-1-1 1,19-60 0,-20 50 18,-3-1 0,-1-1 1,-2 0-1,3-50 1,-11 68-4,0-1 1,-2 1-1,-1-1 0,-1 1 1,-2 0-1,-1 0 1,-1 1-1,-11-28 0,-7-11 180,-4 1 0,-2 1 0,-40-59-1,67 116-139,-2 1-1,1-1 0,-1 1 0,0 1 0,0-1 0,0 1 1,-1 0-1,0 0 0,0 1 0,0 0 0,0 0 1,-9-3-1,-19-5 148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033"/>
    </inkml:context>
    <inkml:brush xml:id="br0">
      <inkml:brushProperty name="width" value="0.05" units="cm"/>
      <inkml:brushProperty name="height" value="0.05" units="cm"/>
    </inkml:brush>
  </inkml:definitions>
  <inkml:trace contextRef="#ctx0" brushRef="#br0">3393 115 7810,'-54'-26'1102,"-98"-31"0,121 48-863,0 2 0,0 1 0,-1 2 0,-61-2 0,-22 13-396,-115 21-1,-19 2-78,30-18 494,-158 17 384,204-1-640,0 8-1,3 7 0,1 8 1,-308 138-1,192-34-8,226-117 232,3 2 1,-85 79 0,132-111-152,1 0 1,0 0 0,1 1 0,0 0-1,0 1 1,1 0 0,-9 18 0,13-23-52,0 0-1,1 0 1,0 1 0,0-1 0,0 0 0,1 0 0,-1 1-1,1-1 1,1 0 0,-1 1 0,1-1 0,0 0 0,0 1-1,0-1 1,1 0 0,0 0 0,0 0 0,0-1 0,4 7 0,13 20-27,1-1 1,2-2 0,0 0 0,32 30-1,113 92-489,-107-101 224,2-2 0,2-3 0,78 40 0,-13-23-49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07.482"/>
    </inkml:context>
    <inkml:brush xml:id="br0">
      <inkml:brushProperty name="width" value="0.05" units="cm"/>
      <inkml:brushProperty name="height" value="0.05" units="cm"/>
    </inkml:brush>
  </inkml:definitions>
  <inkml:trace contextRef="#ctx0" brushRef="#br0">25 26 16355,'-7'-7'1201,"-3"0"-1129,5-2-120,4 7-72,-1 2 264,8 2-176,3 1-152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2.866"/>
    </inkml:context>
    <inkml:brush xml:id="br0">
      <inkml:brushProperty name="width" value="0.05" units="cm"/>
      <inkml:brushProperty name="height" value="0.05" units="cm"/>
    </inkml:brush>
  </inkml:definitions>
  <inkml:trace contextRef="#ctx0" brushRef="#br0">29 278 11210,'-2'-1'122,"0"0"0,1 1 0,-1-1 0,1 0 0,-1 0 0,1 0 0,-1 0 0,1 0 0,0 0 0,-1 0-1,1 0 1,0 0 0,0-1 0,0 1 0,0-1 0,0 1 0,0 0 0,0-1 0,0 0 0,1 1 0,-1-1-1,1 1 1,-1-1 0,1 0 0,-1-3 0,2 0 11,-1 0 0,1-1-1,0 1 1,1 0 0,-1 0 0,1 0-1,4-7 1,1-3-63,0 0 1,1 0-1,1 1 1,0 0-1,1 1 1,0 0-1,1 1 1,1 0-1,0 0 1,0 1-1,2 1 1,23-15-1,-32 23-65,-1 0-1,1 0 1,0 0-1,0 1 1,1 0-1,-1 0 1,0 1-1,0-1 1,0 1-1,1 0 0,-1 0 1,0 1-1,0-1 1,0 1-1,0 1 1,0-1-1,9 4 1,4 3 5,0 2 0,0 0 1,22 17-1,14 8 34,-43-30-31,-1 0 0,1 0 1,0-1-1,0-1 0,1 0 1,-1 0-1,1-1 0,-1 0 1,24-1-1,-12-2 8,-1-1 1,0-2-1,0 0 0,28-9 1,-18 4-12,0 2 1,1 1 0,0 1 0,0 2 0,0 2 0,0 1-1,52 6 1,-49-3-16,0-1-1,1-2 0,-1-1 0,1-2 1,-1-1-1,47-13 0,-39 6 0,58-5 0,-85 14 10,-1 1 0,1 1 0,0 1 0,0 1-1,0 0 1,30 8 0,52 28 10,-65-24 16,51 15-1,-73-26-19,-1-1 0,1 0-1,0 0 1,0-2 0,0 1-1,0-1 1,0-1-1,18-3 1,-2-4 25,-1-1 1,49-24-1,-48 20-14,0 2-1,48-15 1,-68 24-19,1 0 1,0 1 0,0 0-1,0 1 1,0-1-1,0 2 1,0-1 0,0 1-1,0 1 1,0 0-1,0 0 1,-1 0-1,11 5 1,26 16-1,-33-17-48,0 1 0,1-2 0,-1 1-1,1-2 1,0 0 0,0 0-1,21 2 1,15-4-114,-30-2 31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4.003"/>
    </inkml:context>
    <inkml:brush xml:id="br0">
      <inkml:brushProperty name="width" value="0.05" units="cm"/>
      <inkml:brushProperty name="height" value="0.05" units="cm"/>
    </inkml:brush>
  </inkml:definitions>
  <inkml:trace contextRef="#ctx0" brushRef="#br0">4 454 14315,'-4'5'1318,"6"-5"-412,11-7 8,19-13-331,140-86 283,-26 19-715,-90 51-208,69-48 301,-105 69-512,0-1 1,-2-1-1,32-37 0,-45 44-647,-5 10 897,0 0 0,0-1 0,0 1 0,0 0-1,0-1 1,0 1 0,0 0 0,-1 0 0,1-1 0,0 1 0,0 0 0,0 0 0,0-1 0,-1 1-1,1 0 1,0 0 0,0 0 0,0-1 0,-1 1 0,1 0 0,0 0 0,0 0 0,-1 0 0,1 0-1,0-1 1,0 1 0,-1 0 0,1 0 0,0 0 0,-1 0 0,1 0 0,0 0 0,0 0 0,-1 0 0,1 0-1,0 0 1,-1 0 0,-9 0-481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4.425"/>
    </inkml:context>
    <inkml:brush xml:id="br0">
      <inkml:brushProperty name="width" value="0.05" units="cm"/>
      <inkml:brushProperty name="height" value="0.05" units="cm"/>
    </inkml:brush>
  </inkml:definitions>
  <inkml:trace contextRef="#ctx0" brushRef="#br0">294 0 14875,'-2'3'1650,"-124"230"366,-21 43-1170,144-270-815,1-1 8,-1 1 0,1-1-1,0 0 1,0 0 0,1 1 0,-2 6 0,3-11-35,0 0 1,0 0-1,0 1 0,0-1 1,0 0-1,1 0 0,-1 1 1,0-1-1,1 0 0,-1 0 1,1 1-1,-1-1 0,1 0 1,-1 0-1,1 0 1,0 0-1,0 0 0,0 0 1,-1 0-1,1 0 0,0 0 1,0 0-1,0-1 0,0 1 1,0 0-1,1-1 0,-1 1 1,0-1-1,0 1 1,0-1-1,1 1 0,0-1 1,21 7-230,-1-1-1,1 0 1,0-2 0,1-1 0,-1-1 0,0-1 0,47-4 0,-54 0 94,0-2 0,0 0 0,0 0 1,0-2-1,23-12 0,27-18-345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5.039"/>
    </inkml:context>
    <inkml:brush xml:id="br0">
      <inkml:brushProperty name="width" value="0.05" units="cm"/>
      <inkml:brushProperty name="height" value="0.05" units="cm"/>
    </inkml:brush>
  </inkml:definitions>
  <inkml:trace contextRef="#ctx0" brushRef="#br0">251 19 15651,'0'-1'77,"0"0"0,0 0-1,0 0 1,0 0 0,0 0-1,0 0 1,0 0-1,0 0 1,0 0 0,0 0-1,-1 0 1,1 0 0,0 0-1,-1-1 1,0 2-57,1 0 0,0-1 0,-1 1-1,1 0 1,0 0 0,0-1 0,-1 1 0,1 0 0,0 0 0,-1 0-1,1 0 1,0 0 0,-1-1 0,1 1 0,0 0 0,-1 0 0,1 0 0,0 0-1,-1 0 1,1 0 0,0 0 0,-1 0 0,1 0 0,-1 0 0,1 0 0,-1 1-1,-1 0 34,0-1-1,1 1 0,-1 1 0,0-1 0,0 0 0,1 0 0,-1 1 0,1-1 0,-1 1 0,1-1 0,-1 1 0,-1 2 1,-7 14 165,0 1 1,1-1 0,1 2-1,1-1 1,1 1 0,-6 26 0,3 5 218,-4 71 0,9 78 544,6-165-775,1 0 1,2 0-1,14 54 0,-31-121-185,-2 0 0,-20-33 0,-49-81-1203,80 140 1123,1 5 30,1-1-1,0 0 1,0-1-1,0 1 1,0 0-1,0 0 1,1 0-1,-1 0 1,1-1-1,-1 1 1,1-4-1,0 6 27,0-1-1,0 0 1,1 0 0,-1 0-1,1 1 1,-1-1-1,1 0 1,-1 0 0,1 1-1,-1-1 1,1 0-1,0 1 1,-1-1 0,1 1-1,0-1 1,0 1 0,-1-1-1,1 1 1,0 0-1,0-1 1,0 1 0,-1 0-1,1-1 1,0 1-1,0 0 1,0 0 0,0 0-1,0 0 1,0 0 0,-1 0-1,3 0 1,30-3-101,126-15-1241,-114 9 1084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5.642"/>
    </inkml:context>
    <inkml:brush xml:id="br0">
      <inkml:brushProperty name="width" value="0.05" units="cm"/>
      <inkml:brushProperty name="height" value="0.05" units="cm"/>
    </inkml:brush>
  </inkml:definitions>
  <inkml:trace contextRef="#ctx0" brushRef="#br0">187 35 14155,'-29'25'1014,"-58"53"1447,77-68-2084,1 1 0,0 0 0,0 0 0,1 1 0,-12 24 0,20-35-364,-1-1-1,0 1 0,1 0 1,-1 1-1,1-1 0,-1 0 1,1 0-1,0 0 1,-1 0-1,1 0 0,0 0 1,0 0-1,0 1 0,0-1 1,0 0-1,0 0 1,0 0-1,0 0 0,0 0 1,0 1-1,1-1 0,-1 0 1,0 0-1,1 0 0,-1 0 1,1 0-1,-1 0 1,1 0-1,0 0 0,0 0 1,-1 0-1,1 0 0,0-1 1,0 1-1,0 0 1,0 0-1,0-1 0,-1 1 1,2-1-1,-1 1 0,0 0 1,0-1-1,0 0 0,0 1 1,0-1-1,0 0 1,0 0-1,0 1 0,1-1 1,1 0-1,4 0-9,1 0-1,0 0 0,0 0 1,-1-1-1,1 0 1,10-3-1,64-25 36,-62 21-9,0 0 0,0 1 0,1 1 0,23-3 0,-42 9-19,1-1 0,-1 1 0,0 0 0,0 0 0,0 0 0,0 0 0,1 0 0,-1 1 0,0-1 0,0 0 0,0 1 0,0 0 0,0-1 0,0 1 0,0 0 0,0 0 0,0 0 0,0 1 0,0-1 0,-1 0 0,1 1 0,0-1 0,-1 1 0,2 1 0,-1 0 27,-1 0 0,0 0-1,0 0 1,0 0 0,0 0-1,0 0 1,-1 0 0,1 0-1,-1 0 1,0 0 0,0 0-1,0 0 1,0 0 0,-1 0-1,1 0 1,-2 5 0,-8 20 416,10-27-420,0 0 1,0 0-1,0 0 1,-1 0-1,1 0 0,-1 0 1,1 0-1,-1 0 1,1-1-1,-1 1 0,1 0 1,-1 0-1,1 0 0,-1-1 1,0 1-1,0 0 1,1-1-1,-1 1 0,0-1 1,0 1-1,0-1 1,0 1-1,0-1 0,-1 1 1,1-1-12,1-1 0,-1 1 0,0-1 0,1 0 0,0 1 0,-1-1 0,1 1 1,-1-1-1,1 0 0,0 1 0,-1-1 0,1 0 0,0 1 0,0-1 0,0 0 0,-1 0 0,1 1 0,0-1 0,0 0 1,0 1-1,0-2 0,0-20 107,0 18-81,0-18-37,1 0 0,1 0 1,8-36-1,-10 58-17,0-1 1,1 0-1,-1 0 0,0 0 0,0 0 1,1 0-1,-1 0 0,0 1 0,1-1 1,-1 0-1,1 0 0,-1 1 0,1-1 1,0 0-1,-1 1 0,1-1 0,0 0 1,-1 1-1,1-1 0,0 1 1,0-1-1,0 1 0,-1 0 0,1-1 1,0 1-1,0 0 0,0-1 0,0 1 1,0 0-1,-1 0 0,1 0 0,2 0 1,1 0-13,0 1 0,1 0 0,-1 0 0,0 0 1,8 4-1,17 4-47,-16-9 39,0 0 0,0 0 0,0-2 1,0 0-1,-1 0 0,1-1 1,0-1-1,19-7 0,-16 4-4,-1-1-1,1 0 1,-2-1-1,1-1 0,25-21 1,-36 26 15,1 0 1,0 0-1,-1 0 1,0-1-1,0 1 1,4-9 0,-8 13 12,0 1 1,0 0 0,1 0 0,-1 0 0,0-1 0,0 1 0,0 0 0,0-1 0,0 1 0,1 0 0,-1 0 0,0-1 0,0 1 0,0 0 0,0-1 0,0 1 0,0 0 0,0 0 0,0-1 0,0 1 0,0 0 0,0-1 0,0 1 0,0 0 0,0-1 0,0 1-1,0 0 1,-1 0 0,1-1 0,0 1 0,0 0 0,0 0 0,0-1 0,-1 1 0,1 0 0,0 0 0,0-1 0,0 1 0,-1 0 0,1 0 0,0 0 0,0 0 0,-1-1 0,1 1 0,0 0 0,0 0 0,-1 0 0,1 0 0,0 0 0,-1 0 0,1 0-1,0 0 1,0 0 0,-1 0 0,1 0 0,0 0 0,-1 0 0,1 0 0,0 0 0,-1 0 0,1 0 0,0 0 0,0 0 0,-1 0 0,1 0 0,-1 1 0,-18 6-14,6 3 31,1 0-1,0 0 0,1 1 1,0 1-1,0 0 0,2 0 1,-1 1-1,2 0 0,-1 0 0,2 1 1,0 1-1,-9 27 0,9-9-1,7-32-29,0 0 0,0 0-1,0 0 1,0 0 0,0 0 0,0 0-1,0 0 1,0 0 0,1 0 0,-1 0-1,0-1 1,1 1 0,-1 0 0,1 0-1,-1 0 1,1 0 0,-1 0 0,1 0-1,0-1 1,-1 1 0,1 0 0,0-1-1,0 1 1,-1 0 0,1-1 0,0 1-1,0-1 1,0 1 0,0-1 0,1 1-1,3 0-10,0 0-1,1-1 0,-1 0 0,0 0 0,0 0 0,0 0 1,6-2-1,23-6-109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090"/>
    </inkml:context>
    <inkml:brush xml:id="br0">
      <inkml:brushProperty name="width" value="0.05" units="cm"/>
      <inkml:brushProperty name="height" value="0.05" units="cm"/>
    </inkml:brush>
  </inkml:definitions>
  <inkml:trace contextRef="#ctx0" brushRef="#br0">131 58 14819,'2'-3'261,"0"1"0,0-1 0,0 1 0,0-1 0,-1 0 0,1 0-1,-1 0 1,1 1 0,-1-2 0,0 1 0,0 0 0,-1 0 0,1 0 0,-1 0-1,1-6 1,-1 8-219,-1 1 1,1 0-1,0-1 0,0 1 0,0 0 0,-1-1 0,1 1 0,0 0 0,0 0 0,-1-1 1,1 1-1,0 0 0,-1 0 0,1 0 0,0-1 0,0 1 0,-1 0 0,1 0 0,-1 0 0,1 0 1,0 0-1,-1 0 0,1-1 0,0 1 0,-1 0 0,1 0 0,0 0 0,-1 0 0,1 0 0,-1 1 1,1-1-1,0 0 0,-1 0 0,1 0 0,0 0 0,-1 0 0,1 0 0,0 1 0,-1-1 0,1 0 1,0 0-1,-1 0 0,1 1 0,0-1 0,0 0 0,-1 1 0,-16 11 704,4 2-642,1 1-1,0 0 1,1 1-1,0 0 1,1 0-1,1 1 1,1 0 0,0 1-1,2 0 1,0 0-1,-5 25 1,10-39-143,0-1-1,1 0 1,0 0 0,0 1 0,0-1 0,0 0-1,0 0 1,1 1 0,-1-1 0,1 0 0,0 0-1,0 0 1,0 0 0,2 4 0,-2-6 11,0 0 1,0 1-1,1-1 0,-1 0 1,0 0-1,1 0 1,-1 0-1,1 0 1,-1 0-1,1 0 0,0-1 1,-1 1-1,1 0 1,0-1-1,-1 0 1,1 1-1,0-1 0,0 0 1,-1 0-1,1 0 1,0 0-1,0 0 1,0 0-1,-1 0 0,1-1 1,0 1-1,2-2 1,25-5-241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495"/>
    </inkml:context>
    <inkml:brush xml:id="br0">
      <inkml:brushProperty name="width" value="0.05" units="cm"/>
      <inkml:brushProperty name="height" value="0.05" units="cm"/>
    </inkml:brush>
  </inkml:definitions>
  <inkml:trace contextRef="#ctx0" brushRef="#br0">98 0 16548,'-11'9'597,"-4"2"-212,1 0-1,-15 16 1,26-25-324,1 1 0,-1 0 1,1 0-1,-1 0 0,1 1 0,0-1 0,0 1 0,0-1 0,1 1 1,-1-1-1,1 1 0,0 0 0,0 0 0,0-1 0,0 9 0,1-11-34,0 0-1,0 1 0,1-1 0,-1 0 1,0 1-1,1-1 0,-1 0 0,0 0 0,1 1 1,0-1-1,-1 0 0,1 0 0,0 0 1,-1 0-1,1 0 0,0 0 0,0 0 1,0 0-1,0 0 0,2 1 0,-1 0-1,0-1-1,1 0 0,-1 0 1,1 0-1,-1 0 1,1-1-1,0 1 0,-1-1 1,6 1-1,0-1 0,1 0 1,0 0-1,0-1 0,0-1 0,10-2 1,-9 1-9,0-1-1,0 0 1,0-1 0,-1 0 0,1 0 0,-1-1 0,11-9 0,-14 10 11,0 0 0,-1 0 0,0 0 0,0-1 0,-1 1 0,1-1 0,-1 0 0,0-1 0,-1 1 0,1-1-1,2-10 1,-6 17-21,0 0 0,0 0 0,0 0 0,0 0 0,0 0 0,0 0 0,0 0 0,0 0 0,0 0 0,0 0 0,0 0 0,0 0 0,-1 0 0,1 0 0,0 0 0,0 0 0,0 0 0,0 0 0,0 0 0,0 0 0,0 0 0,0 0 0,0-1 0,0 1 0,0 0 0,0 0 0,0 0 0,0 0 0,0 0 0,0 0 0,0 0 0,0 0 0,0 0 0,0 0 0,0 0 0,0 0 0,0 0 0,0 0 0,0-1 0,0 1 0,0 0 0,0 0 0,0 0 0,0 0 0,0 0 0,0 0 0,-6 8 167,-6 14 67,9-14-173,0 0-1,0 0 1,1 0-1,0 1 1,-1 8-1,3-16-90,-1 0-1,1 0 1,0 0 0,0 0-1,0 1 1,0-1-1,0 0 1,0 0-1,0 0 1,0 0-1,1 0 1,-1 1-1,0-1 1,1 0 0,-1 0-1,1 0 1,-1 0-1,1 0 1,-1 0-1,1 0 1,0 0-1,-1 0 1,1-1-1,0 1 1,0 0-1,0 0 1,0 0 0,-1-1-1,1 1 1,0-1-1,0 1 1,0-1-1,1 1 1,-1-1-1,0 1 1,0-1-1,0 0 1,0 0 0,0 1-1,0-1 1,1 0-1,-1 0 1,0 0-1,0 0 1,0-1-1,0 1 1,3-1-1,19-4-212,6-4-110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6.892"/>
    </inkml:context>
    <inkml:brush xml:id="br0">
      <inkml:brushProperty name="width" value="0.05" units="cm"/>
      <inkml:brushProperty name="height" value="0.05" units="cm"/>
    </inkml:brush>
  </inkml:definitions>
  <inkml:trace contextRef="#ctx0" brushRef="#br0">113 1 17700,'-32'31'1632,"-16"18"-290,44-44-1184,0 1 0,0-1 0,0 1-1,1 0 1,-1 0 0,1 0 0,-3 10 0,6-15-165,0 0 0,0 0-1,0 0 1,0-1 0,0 1 0,0 0 0,0 0 0,0 0 0,0 0 0,0 0 0,0 0 0,0-1 0,1 1 0,-1 0 0,0 0 0,1 0-1,-1 0 1,1-1 0,-1 1 0,1 0 0,-1-1 0,1 1 0,-1 0 0,1-1 0,0 1 0,-1 0 0,1-1 0,0 1 0,0-1 0,-1 1-1,1-1 1,0 0 0,0 1 0,0-1 0,0 0 0,-1 0 0,1 1 0,0-1 0,0 0 0,1 0 0,6 1-226,-1 0-1,1-1 1,11 0 0,-16 0 153,42-2-855,-10 0 103,37 3 0,-61 0 781,1 1 0,-1 0 0,0 0 0,0 1 0,0 0 0,0 1 0,13 7-1,-21-10 92,-1 0-1,0 1 0,0-1 1,0 0-1,1 1 1,-2 0-1,1-1 0,0 1 1,0 0-1,0 0 0,-1 0 1,1 0-1,-1 0 0,0 0 1,1 0-1,-1 1 0,0-1 1,0 0-1,-1 1 0,2 2 1,-2-2 39,0 0 1,0 0-1,-1 0 1,1 0-1,0-1 1,-1 1 0,0 0-1,0 0 1,0-1-1,0 1 1,0-1-1,0 1 1,-1-1-1,1 1 1,-1-1 0,0 0-1,0 0 1,-2 3-1,-6 5 155,-1-1 1,0 0-1,0 0 0,0-1 0,-1-1 0,-1 0 1,1-1-1,-1 0 0,0-1 0,0 0 0,0-1 0,-1-1 1,0 0-1,-14 1 0,26-4-273,0 1 0,-1-1 0,1 0 0,0-1-1,0 1 1,0 0 0,-1-1 0,1 1 0,0-1 0,0 0 0,0 0 0,0 1 0,0-1 0,0-1-1,0 1 1,0 0 0,1 0 0,-1-1 0,0 1 0,1-1 0,-1 1 0,1-1 0,-1 0-1,1 0 1,0 1 0,0-1 0,0 0 0,0 0 0,0 0 0,0 0 0,1-1 0,-1 1-1,0 0 1,1 0 0,0 0 0,0 0 0,-1-1 0,1 1 0,1-4 0,3-22-405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7.403"/>
    </inkml:context>
    <inkml:brush xml:id="br0">
      <inkml:brushProperty name="width" value="0.05" units="cm"/>
      <inkml:brushProperty name="height" value="0.05" units="cm"/>
    </inkml:brush>
  </inkml:definitions>
  <inkml:trace contextRef="#ctx0" brushRef="#br0">0 1 17140,'1'48'2674,"-1"-46"-2630,15 230 2841,-8-160-2205,21 83-1,-27-150-656,1 4 6,0 0-1,1 0 0,4 10 0,-6-18-23,-1 0-1,1 1 0,-1-1 0,1 0 1,0 0-1,0 1 0,-1-1 0,1 0 1,0 0-1,0 0 0,0 0 0,0 0 1,0 0-1,0 0 0,1-1 0,-1 1 1,0 0-1,0 0 0,1-1 0,-1 1 1,0-1-1,1 1 0,-1-1 0,1 0 0,-1 0 1,0 1-1,3-1 0,-3-1 1,0 1-1,0-1 0,1 1 0,-1-1 1,0 1-1,0-1 0,0 0 1,0 0-1,0 1 0,0-1 0,0 0 1,0 0-1,0 0 0,-1 0 1,1 0-1,0 0 0,-1 0 0,1-1 1,0 1-1,-1 0 0,1 0 1,0-3-1,8-32 65,-8 28-42,11-73 57,-12 80-86,0 1 1,1 0-1,-1-1 0,0 1 1,0 0-1,0-1 0,0 1 1,0 0-1,0-1 0,0 1 1,0 0-1,1-1 0,-1 1 1,0 0-1,0-1 0,0 1 1,1 0-1,-1 0 1,0-1-1,0 1 0,1 0 1,-1 0-1,0 0 0,1-1 1,-1 1-1,0 0 0,0 0 1,1 0-1,-1 0 0,0 0 1,1 0-1,-1 0 0,0-1 1,1 1-1,-1 0 0,0 0 1,1 0-1,-1 0 0,1 1 1,-1-1-1,0 0 0,1 0 1,-1 0-1,0 0 0,1 0 1,-1 0-1,0 0 1,0 1-1,1-1 0,-1 0 1,17 13-37,-12-9 20,1 1 10,1-1 0,0 0 0,0 0 0,0 0 0,1-1 0,-1-1 0,1 1 0,0-1 0,0 0 0,-1-1 1,1 0-1,0 0 0,0-1 0,0 0 0,0 0 0,0-1 0,0 0 0,0 0 0,0-1 0,0 0 0,0 0 0,8-5 0,2 0-15,-5 1-15,-1 1 0,1 1 1,23-6-1,-33 10 32,0-1 1,0 1-1,0 0 1,0-1 0,1 2-1,-1-1 1,0 0-1,0 1 1,0-1-1,0 1 1,0 0-1,0 0 1,0 0-1,0 0 1,0 1-1,0-1 1,0 1-1,-1 0 1,1 0-1,-1 0 1,4 3-1,-3-1 2,1 0 0,0 0 0,0 0 0,0-1 0,0 0 0,0 1 0,1-1 0,0-1 0,0 1 0,0-1 0,0 1 0,0-1 0,0-1 0,0 1 0,0-1 0,1 0 0,-1 0 0,1-1 0,10 1 0,161-15-1297,-151 11 698,-25 3 547,1 0-1,-1 0 1,0 0 0,0 0-1,1-1 1,-1 1-1,0 0 1,0-1 0,0 1-1,1-1 1,-1 1 0,0-1-1,0 0 1,0 1 0,0-1-1,0 0 1,0 0-1,0 1 1,0-1 0,0 0-1,-1 0 1,1 0 0,0 0-1,0-1 1,-1 1-1,1 0 1,-1 0 0,1 0-1,-1 0 1,1-1 0,-1 1-1,0 0 1,0 0-1,0-1 1,1 1 0,-1 0-1,0 0 1,-1-1 0,1 1-1,0-2 1,-6-20-431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237"/>
    </inkml:context>
    <inkml:brush xml:id="br0">
      <inkml:brushProperty name="width" value="0.05" units="cm"/>
      <inkml:brushProperty name="height" value="0.05" units="cm"/>
    </inkml:brush>
  </inkml:definitions>
  <inkml:trace contextRef="#ctx0" brushRef="#br0">1 1 16412,'13'26'-96,"-2"1"1,0 1-1,-2 0 1,7 38 0,3 8 374,110 290-921,-98-294 360,4 0-1,85 127 0,-79-137-299,-32-40 243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10.590"/>
    </inkml:context>
    <inkml:brush xml:id="br0">
      <inkml:brushProperty name="width" value="0.05" units="cm"/>
      <inkml:brushProperty name="height" value="0.05" units="cm"/>
    </inkml:brush>
  </inkml:definitions>
  <inkml:trace contextRef="#ctx0" brushRef="#br0">1 1952 8642,'206'51'684,"2"-9"1,2-10 0,1-9-1,0-8 1,368-24-1,219-62-771,-123 10-183,-62-1 212,-8-45 231,-524 88-142,321-85 173,-342 85-157,-1-4 0,0-2 0,-2-2 0,79-52 0,-117 66-28,-1-1-1,0-1 0,-1 0 0,0-2 0,-1 0 0,-1 0 1,-1-1-1,-1-1 0,0-1 0,11-23 0,-18 29 0,0 0 0,-1 0-1,0-1 1,-2 1 0,1-1-1,-2 0 1,0 0 0,0 0-1,-2-1 1,0 1 0,0 0-1,-2 0 1,0 0 0,0 0-1,-2 0 1,-6-21 0,-4 3 41,-2 0 0,0 2 0,-2-1 0,-2 2 0,-1 1 0,-1 0 0,-1 2 0,-44-41 0,6 14 116,-3 3 1,-122-75-1,55 52-5,-4 5-1,-3 6 1,-3 6 0,-152-39-1,159 60-222,0 5-1,-157-13 1,177 34-35,0 6 1,0 4 0,-114 16 0,18 16-40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7.791"/>
    </inkml:context>
    <inkml:brush xml:id="br0">
      <inkml:brushProperty name="width" value="0.05" units="cm"/>
      <inkml:brushProperty name="height" value="0.05" units="cm"/>
    </inkml:brush>
  </inkml:definitions>
  <inkml:trace contextRef="#ctx0" brushRef="#br0">13 1 17244,'-3'7'1584,"-2"0"-1168,2-1-160,1 1 1096,5 0-751,12-3-833,2 2-313,10 3 1954,3-1-1417,9 5 80,2 0-48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8.131"/>
    </inkml:context>
    <inkml:brush xml:id="br0">
      <inkml:brushProperty name="width" value="0.05" units="cm"/>
      <inkml:brushProperty name="height" value="0.05" units="cm"/>
    </inkml:brush>
  </inkml:definitions>
  <inkml:trace contextRef="#ctx0" brushRef="#br0">21 1 15779,'0'4'704,"0"0"0,-1 1-1,0-1 1,0 0 0,0 0-1,-3 6 1,3-7-613,0-1 0,0 1 0,0 0-1,0 0 1,0-1 0,1 1 0,-1 0 0,1 0 0,0 0 0,0 0 0,0 0-1,0 0 1,0-1 0,1 1 0,-1 0 0,1 0 0,1 4 0,4 4-69,0 0 0,1-1 0,0 1 1,11 10-1,15 23 11,-19-21 50,-2 0 0,-1 1 0,0 0 1,-2 1-1,-1 0 0,-1 0 0,6 35 0,-11-44-19,-1 1 1,0-1-1,-1 1 0,-1 0 0,0-1 0,-1 1 0,-1-1 0,0 0 0,-2 1 0,0-1 1,0-1-1,-13 25 0,16-37-13,1 0 0,-1-1 0,1 1 0,-1-1-1,0 1 1,0-1 0,0 1 0,0-1 0,0 0 0,-1 0 0,1 0 0,-1-1 0,1 1 0,-1 0 0,0-1 0,0 0 0,0 0 0,-4 2 0,4-3-35,1 0 1,0 0-1,0 0 0,0 0 1,-1-1-1,1 1 1,0-1-1,0 0 1,0 1-1,0-1 1,0 0-1,0 0 0,0 0 1,0 0-1,0-1 1,1 1-1,-1 0 1,0-1-1,1 1 1,-1-1-1,1 0 0,-1 1 1,1-1-1,0 0 1,0 0-1,0 0 1,-1-2-1,-4-8-34,1 0 0,0-1 0,1 0 0,0 1 0,1-1 0,0 0 0,1-1 0,0-25 0,1 17-53,2 0 0,1-1 0,1 1 0,9-35 0,-5 37-107,0 0 1,1 1 0,1 0-1,1 1 1,1 0-1,0 1 1,1 0 0,1 0-1,1 1 1,22-20 0,-27 27 8,1-1-1,-1 0 1,10-16 0,-6 3-229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19.386"/>
    </inkml:context>
    <inkml:brush xml:id="br0">
      <inkml:brushProperty name="width" value="0.05" units="cm"/>
      <inkml:brushProperty name="height" value="0.05" units="cm"/>
    </inkml:brush>
  </inkml:definitions>
  <inkml:trace contextRef="#ctx0" brushRef="#br0">54 187 12339,'-19'12'1767,"15"-10"-1012,-1 1-1,0 0 1,1 1-1,0-1 1,-6 7-1,9-10-707,1 0-1,0 0 0,0 0 0,0 1 1,0-1-1,-1 0 0,1 0 0,0 0 1,0 0-1,0 1 0,0-1 1,0 0-1,0 0 0,0 1 0,0-1 1,0 0-1,0 0 0,0 0 0,0 1 1,0-1-1,0 0 0,0 0 1,0 0-1,0 1 0,0-1 0,0 0 1,0 0-1,0 1 0,0-1 0,0 0 1,0 0-1,0 0 0,0 1 1,0-1-1,1 0 0,-1 0 0,0 0 1,0 0-1,0 1 0,0-1 0,0 0 1,1 0-1,-1 0 0,0 0 1,0 0-1,0 1 0,1-1 0,-1 0 1,0 0-1,0 0 0,0 0 0,1 0 1,-1 0-1,0 0 0,0 0 1,1 0-1,-1 0 0,0 0 0,0 0 1,0 0-1,1 0 0,-1 0 0,0 0 1,0 0-1,1 0 0,-1-1 1,18-1 641,-11-1-615,0-1 0,0 0 0,-1 0-1,1 0 1,-1-1 0,0 0 0,0-1 0,0 1-1,-1-1 1,0 0 0,0 0 0,4-7 0,-4 5-50,0 1 0,-1-1 0,0 0 0,-1 0 0,1-1 0,-2 1 0,1-1 0,-1 0 0,0 0 0,0-11 0,-2 17-16,0 0-1,0 1 0,0-1 0,0 0 1,0 0-1,-1 1 0,0-1 0,1 0 1,-1 1-1,0-1 0,0 0 0,-1 1 1,1-1-1,0 1 0,-1 0 0,-2-4 1,3 5-7,-1 0 1,1 1 0,0-1-1,-1 0 1,1 0 0,0 1-1,-1-1 1,1 1 0,-1-1-1,1 1 1,-1 0 0,1-1-1,-1 1 1,1 0 0,-1 0-1,1 0 1,-1 0-1,1 0 1,-1 1 0,1-1-1,-1 0 1,1 1 0,-1-1-1,1 1 1,-1-1 0,1 1-1,0 0 1,-1-1 0,1 1-1,-2 1 1,-3 3-15,0-1 1,0 1-1,0 0 1,1 0-1,-1 1 0,1 0 1,1 0-1,-8 11 0,10-13 3,-1 0 0,1 1-1,0-1 1,0 1-1,0-1 1,1 1-1,-1 0 1,1 0-1,0 0 1,1 0-1,-1-1 1,1 1-1,0 0 1,1 7-1,-1-11 8,1 0-1,-1 0 0,0 0 0,1 0 1,-1 0-1,1 0 0,-1 0 0,1 0 1,0 0-1,-1 0 0,1-1 0,0 1 0,-1 0 1,1 0-1,0-1 0,0 1 0,0 0 1,0-1-1,0 1 0,1 0 0,1 0-6,1 0 0,-1 0-1,1 0 1,0 0-1,-1-1 1,5 1-1,8-1-47,-1 0 0,17-3 0,-26 2 26,106-17-317,-64 10 101,64-5 1,-106 13 210,1 0 1,-1 0-1,1 1 1,0-1-1,10 4 1,-15-4 36,-1 1 0,0-1 1,0 0-1,0 1 0,0-1 0,0 1 1,0 0-1,0-1 0,0 1 0,0 0 1,0-1-1,0 1 0,0 0 0,0 0 1,-1 0-1,1 0 0,0 0 0,-1 0 1,1 0-1,0 0 0,-1 0 0,1 0 1,-1 0-1,0 0 0,1 0 0,-1 0 1,0 1-1,0-1 0,0 0 0,0 0 1,0 0-1,0 1 0,0-1 0,0 0 1,0 0-1,0 0 0,-1 2 0,-2 5 70,0-1-1,-1 1 1,1-1-1,-2 1 0,1-1 1,-8 9-1,6-8 121,0 0 0,1 1-1,-9 16 1,14-25-183,0 1 0,0-1 0,0 0 0,0 0 0,0 0 1,0 0-1,0 0 0,0 1 0,-1-1 0,1 0 0,0 0 0,0 0 0,0 0 0,0 0 0,0 1 0,0-1 1,0 0-1,0 0 0,0 0 0,0 0 0,0 1 0,0-1 0,0 0 0,0 0 0,1 0 0,-1 0 0,0 1 1,0-1-1,0 0 0,0 0 0,0 0 0,0 0 0,0 0 0,0 1 0,0-1 0,1 0 0,-1 0 0,0 0 1,0 0-1,0 0 0,8-1 114,8-8-45,-2-1-96,-1-1-1,-1 0 1,0-1 0,-1-1-1,0 0 1,0-1-1,-2 1 1,0-2-1,0 1 1,6-18-1,-15 32 16,0-1 0,1 0 0,-1 0-1,0 1 1,1-1 0,-1 0 0,0 1-1,1-1 1,-1 1 0,1-1 0,-1 1-1,1-1 1,0 1 0,-1-1 0,1 1-1,-1-1 1,1 1 0,0-1 0,0 1-1,-1 0 1,1 0 0,0-1 0,-1 1-1,1 0 1,0 0 0,0 0 0,-1 0-1,1 0 1,0 0 0,1 0 0,0 0-2,0 1 1,0 0-1,0 0 1,0-1-1,-1 2 1,1-1-1,0 0 1,0 0-1,-1 0 1,1 1-1,1 1 1,2 2-8,0 1 1,-1-1 0,0 1-1,0 0 1,0 0 0,4 9-1,-4 3 43,0 0 0,-1 1 0,-1-1 0,-1 1-1,0 0 1,-2-1 0,-4 35 0,4-48 277,-1-6-81,0-11 40,-2-17-53,2-2-156,-1 0-1,-2 0 0,0 0 1,-12-31-1,18 63-69,1 1-1,-1-1 1,0 1-1,1-1 1,-1 0-1,1 1 1,0-1-1,-1 0 1,1 0-1,0 0 1,0 0-1,-1-1 1,1 1-1,0 0 1,0-1-1,0 0 1,0 1 0,0-1-1,0 0 1,4 0-1,1 1-30,1-1 1,-1 0-1,1 0 0,14-3 1,-9 0-50,-5 2-127,-1-1 1,0 0-1,0 0 1,0 0-1,0-1 1,0 0-1,11-7 1,-18 10 184,1-1-1,-1 1 1,0 0 0,0 0 0,1 0 0,-1-1 0,0 1 0,0 0 0,0 0 0,1-1-1,-1 1 1,0 0 0,0-1 0,0 1 0,0 0 0,0 0 0,0-1 0,0 1-1,0 0 1,0-1 0,0 1 0,0 0 0,0 0 0,0-1 0,0 1 0,0 0-1,0-1 1,0 1 0,0 0 0,0-1 0,0 1 0,0 0 0,0 0 0,0-1 0,-1 1-1,1 0 1,0 0 0,0-1 0,0 1 0,-1 0 0,1 0 0,0-1 0,0 1-1,0 0 1,-1 0 0,1 0 0,-1-1 0,-4-3-558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0.302"/>
    </inkml:context>
    <inkml:brush xml:id="br0">
      <inkml:brushProperty name="width" value="0.05" units="cm"/>
      <inkml:brushProperty name="height" value="0.05" units="cm"/>
    </inkml:brush>
  </inkml:definitions>
  <inkml:trace contextRef="#ctx0" brushRef="#br0">171 153 12891,'1'-1'161,"0"-1"0,-1 1 0,1 0 0,-1 0 0,1-1 0,-1 1 0,1 0 0,-1-1 0,0 1 0,0 0 0,1-1 0,-1 1 0,0 0 0,0-1 0,0 1 0,-1 0 0,1-3 0,-1 3-48,1 1 1,-1-1-1,1 1 0,-1-1 0,1 0 0,-1 1 1,1-1-1,-1 1 0,1 0 0,-1-1 0,0 1 0,1-1 1,-1 1-1,0 0 0,1-1 0,-1 1 0,0 0 1,1 0-1,-1 0 0,0 0 0,0-1 0,-1 1 0,-2 0 168,-1 1-1,1-1 1,0 1-1,-1 0 1,1 0-1,0 0 0,0 0 1,0 1-1,-7 3 1,0 1-92,0 0 1,1 1 0,-1 0 0,2 0 0,-1 2 0,1-1 0,0 1 0,0 0 0,-7 12 0,15-20-180,1-1 1,-1 1-1,1 0 1,-1-1 0,1 1-1,-1 0 1,1 0-1,0-1 1,-1 1-1,1 0 1,0 0 0,0 0-1,-1 0 1,1 0-1,0-1 1,0 1 0,0 0-1,0 0 1,0 0-1,0 0 1,0 0-1,1-1 1,-1 1 0,0 0-1,0 0 1,1 0-1,0 1 1,0-2-3,0 1-1,0 0 1,0 0-1,0-1 1,0 1 0,0-1-1,1 1 1,-1-1 0,0 1-1,0-1 1,1 0-1,-1 0 1,0 0 0,1 0-1,-1 0 1,2 0 0,9-1 11,0 0 1,24-6 0,-30 6-5,23-6 3,-8 2-7,0 0-1,1 1 0,27 0 1,-48 4-7,0 0 1,1-1 0,-1 1-1,0 0 1,0 1 0,1-1-1,-1 0 1,0 0-1,0 0 1,0 1 0,0-1-1,1 1 1,-1-1 0,0 1-1,0-1 1,0 1-1,0 0 1,0-1 0,0 1-1,0 0 1,0 0 0,0 0-1,-1-1 1,1 1 0,0 0-1,-1 0 1,1 0-1,0 1 1,-1-1 0,1 0-1,-1 0 1,1 0 0,-1 0-1,0 0 1,0 1-1,1-1 1,-1 1 0,0-1-2,0-1-1,0 0 1,0 0 0,0 0-1,0 0 1,0 0 0,0 0 0,0 1-1,0-1 1,0 0 0,0 0 0,0 0-1,0 0 1,0 0 0,0 1 0,0-1-1,0 0 1,0 0 0,0 0 0,0 0-1,0 0 1,0 0 0,0 1 0,1-1-1,-1 0 1,0 0 0,0 0 0,0 0-1,0 0 1,0 0 0,0 0 0,0 0-1,1 0 1,-1 0 0,0 0 0,0 0-1,0 1 1,0-1 0,0 0 0,1 0-1,-1 0 1,0 0 0,0 0 0,8-4 90,5-9 22,-3 2-78,-1-2 0,-1 1 1,0-1-1,0-1 0,-2 1 0,1-1 0,-2-1 0,0 1 0,-1-1 1,0 1-1,-1-1 0,2-25 0,-5 40-37,0 0-1,0 0 1,0-1 0,1 1-1,-1 0 1,0 0 0,0 0-1,0-1 1,1 1-1,-1 0 1,0 0 0,0 0-1,1 0 1,-1 0 0,0 0-1,1 0 1,-1 0 0,0-1-1,0 1 1,1 0 0,-1 0-1,0 0 1,0 0 0,1 1-1,-1-1 1,0 0 0,1 0-1,-1 0 1,0 0 0,0 0-1,1 0 1,-1 0 0,0 0-1,0 0 1,1 1 0,-1-1-1,0 0 1,0 0 0,0 0-1,1 1 1,-1-1-1,0 0 1,0 0 0,0 0-1,1 1 1,18 13-3,-9-8-6,-4-2-59,0-2 1,1 1-1,-1-1 1,1 0-1,0 0 1,0-1-1,0 0 1,0 0-1,0-1 1,0 0-1,0 0 1,0 0-1,0-1 1,0 0-1,0-1 1,0 1-1,-1-1 1,1 0-1,-1-1 1,1 0-1,-1 0 1,0 0-1,10-7 1,15-23-244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1.281"/>
    </inkml:context>
    <inkml:brush xml:id="br0">
      <inkml:brushProperty name="width" value="0.05" units="cm"/>
      <inkml:brushProperty name="height" value="0.05" units="cm"/>
    </inkml:brush>
  </inkml:definitions>
  <inkml:trace contextRef="#ctx0" brushRef="#br0">22 69 13875,'-4'10'746,"0"0"1,1 0 0,0 0-1,1 0 1,0 0-1,0 0 1,1 1-1,0 10 1,1-20-693,0 0 0,0 0 0,0 0 1,1 0-1,-1 0 0,0 0 0,0 0 1,0 0-1,1 0 0,-1 0 0,1 0 1,-1 0-1,1 0 0,-1 0 0,1 0 1,-1 0-1,1 0 0,0-1 0,0 1 1,-1 0-1,1 0 0,0-1 0,0 1 1,0-1-1,1 2 0,0-1-7,1-1 1,-1 0-1,0 1 1,0-1-1,0 0 0,0 0 1,0 0-1,1 0 1,-1-1-1,0 1 0,0 0 1,3-2-1,7-2 26,-1 0 1,1-2-1,15-8 0,-24 12-38,66-39 128,-27 15-96,57-25 0,-96 49-67,1 0 0,0 1-1,0-1 1,0 1 0,0 0 0,0 1 0,8-2-1,-11 2 0,0 1 0,0-1 0,0 0 0,0 0 0,0 1 0,0-1 0,0 0 0,0 1 0,0-1 0,0 1 0,0-1 0,-1 1 0,1-1 0,0 1 0,0 0 0,-1-1 0,1 1 0,0 0 0,-1 0 0,1-1 0,0 1 0,-1 0 0,0 0 0,1 0 0,-1 0 0,1 0 0,-1 0 0,0 0 0,0 0 0,1 0 0,-1 0 0,0 0 0,0 0 0,0 1 0,0 20-29,0-18 27,0 1 1,0 0-1,0 0 1,1 0-1,0 0 1,0-1-1,2 7 1,-3-10 0,0 0 0,1 0 0,-1-1 0,1 1 1,-1 0-1,1 0 0,0-1 0,-1 1 0,1 0 1,0-1-1,-1 1 0,1-1 0,0 1 0,0-1 1,-1 1-1,1-1 0,0 0 0,1 1 1,0-1-6,0 1 1,0-1 0,-1 0 0,1 0 0,0 0 0,0 0-1,0-1 1,0 1 0,0 0 0,0-1 0,-1 1 0,3-2 0,6-2-70,-1-2 0,1 1 0,-1-1 0,0-1 1,-1 1-1,1-2 0,-1 1 0,12-16 0,-10 12-57,0 1 0,0 0 0,1 1 1,12-9-1,-22 17 120,-1 1 0,1 0 1,-1-1-1,1 1 0,-1 0 1,1-1-1,0 1 1,-1 0-1,1 0 0,-1-1 1,1 1-1,0 0 0,-1 0 1,1 0-1,0 0 0,-1 0 1,1 0-1,-1 0 0,1 0 1,0 0-1,-1 0 1,1 0-1,0 0 0,0 1 1,0-1 6,-1 1 1,0-1-1,1 1 1,-1-1-1,0 1 1,1 0-1,-1-1 1,0 1-1,0-1 1,0 1 0,1 0-1,-1-1 1,0 1-1,0 0 1,0-1-1,0 1 1,0 0-1,0 0 1,-7 32 81,-42 123-44,49-178-2925,3-6 2189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1.711"/>
    </inkml:context>
    <inkml:brush xml:id="br0">
      <inkml:brushProperty name="width" value="0.05" units="cm"/>
      <inkml:brushProperty name="height" value="0.05" units="cm"/>
    </inkml:brush>
  </inkml:definitions>
  <inkml:trace contextRef="#ctx0" brushRef="#br0">19 1 17636,'-8'4'1528,"2"2"-1384,2-1-712,4 0 1328,5-2-736,8-3-88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2.168"/>
    </inkml:context>
    <inkml:brush xml:id="br0">
      <inkml:brushProperty name="width" value="0.05" units="cm"/>
      <inkml:brushProperty name="height" value="0.05" units="cm"/>
    </inkml:brush>
  </inkml:definitions>
  <inkml:trace contextRef="#ctx0" brushRef="#br0">42 1 17716,'-14'64'828,"3"1"1,2 0 0,4 1 0,3 75-1,2-131-767,4 37 139,-4-45-189,0 1 0,1 0 0,0-1 0,0 1 0,0-1 0,0 1 0,0-1 0,0 0 1,0 1-1,1-1 0,-1 0 0,1 0 0,0 0 0,2 2 0,-3-3-13,-1-1 0,1 1-1,0 0 1,0-1 0,0 1-1,0-1 1,0 0 0,0 1 0,0-1-1,0 0 1,0 0 0,0 1-1,0-1 1,1 0 0,-1 0 0,0 0-1,0 0 1,0 0 0,0-1-1,0 1 1,2-1 0,0 0-16,-1 0 0,1 0 0,-1-1 0,1 1 0,-1-1 0,0 0 0,1 1 0,1-4 0,4-3-117,0-1 1,12-20-1,-19 28 120,7-14-120,-6 12 83,-1 0-1,1-1 0,-1 1 0,1 0 0,0 0 0,1 1 0,-1-1 0,5-4 0,-6 8 36,-1 0-1,1 0 0,-1 0 1,0 1-1,1-1 0,-1 0 0,0 0 1,0 1-1,0-1 0,0 0 1,0 0-1,0 1 0,0 1 0,-1 18-7,-1-1 5,3 32 0,-1-48 25,1 0 0,-1 0 0,1 0 1,0 0-1,0 0 0,0-1 0,0 1 0,1 0 0,0-1 0,0 1 0,0-1 0,0 1 0,0-1 0,4 5 0,-4-7-1,-1 0 1,0 0-1,0 0 0,0-1 1,1 1-1,-1 0 0,0-1 0,1 1 1,-1 0-1,1-1 0,-1 0 1,1 1-1,-1-1 0,1 0 0,-1 0 1,1 0-1,-1 0 0,1 0 1,-1 0-1,3 0 0,-1-1 3,0 0-1,1-1 1,-1 1-1,0 0 1,0-1-1,0 0 1,0 0 0,4-3-1,2-3 11,0-1-1,-1 1 1,0-2 0,8-10-1,-2-1 56,23-43 0,-33 55-27,0 0 0,-1 0 0,1 0 0,-2-1 0,1 1 0,-1-1 0,1-17 0,-13 55 338,6-4-155,-2 40 0,6-57-210,0 1 1,0-1 0,1 0-1,0 0 1,0 0-1,1 0 1,-1 0-1,2 0 1,-1-1 0,5 10-1,-6-15-60,-1 0-1,1 0 1,0 0-1,0 0 1,-1 0-1,1 0 1,0 0-1,0 0 1,0 0-1,0 0 1,0 0-1,1 0 1,-1-1-1,0 1 1,0 0-1,0-1 1,1 1-1,-1-1 1,0 1-1,1-1 1,-1 0-1,0 0 1,1 0 0,-1 1-1,0-1 1,2-1-1,-1 1-25,0-1 0,0 1-1,-1-1 1,1 1 0,-1-1 0,1 0 0,0 0-1,-1 0 1,1 0 0,-1 0 0,0 0 0,1-1 0,-1 1-1,0 0 1,0-1 0,0 1 0,0 0 0,0-1-1,0 0 1,1-1 0,9-30-396,0-14-155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2.621"/>
    </inkml:context>
    <inkml:brush xml:id="br0">
      <inkml:brushProperty name="width" value="0.05" units="cm"/>
      <inkml:brushProperty name="height" value="0.05" units="cm"/>
    </inkml:brush>
  </inkml:definitions>
  <inkml:trace contextRef="#ctx0" brushRef="#br0">5 1 16436,'-1'4'171,"0"0"1,0 1 0,0-1 0,1 0-1,-1 1 1,1-1 0,0 0 0,1 1-1,-1-1 1,1 1 0,0-1 0,1 6-1,0-7-137,0 1 0,0-1-1,0 0 1,0 0 0,0 0 0,1-1-1,-1 1 1,1 0 0,-1-1 0,1 0-1,0 1 1,0-1 0,0 0 0,1-1-1,4 3 1,3 1-257,0-1 0,1-1-1,0 1 1,0-2 0,0 0-1,0 0 1,0-1 0,0-1 0,0 0-1,0-1 1,1 0 0,-1 0-1,14-5 1,-25 6 211,-1-1 0,1 1 0,-1 0-1,1 0 1,-1 0 0,1-1 0,-1 1 0,1 0-1,-1 0 1,1 0 0,-1 0 0,1 0 0,-1 0-1,1 0 1,-1 0 0,1 0 0,-1 0 0,1 0-1,-1 0 1,1 0 0,-1 0 0,1 1 0,-1-1-1,1 0 1,-1 0 0,1 0 0,-1 1 0,0-1-1,1 0 1,-1 1 0,1-1 0,-1 0 0,0 1-1,1-1 1,-1 1 0,0-1 0,1 0 0,-1 1-1,0-1 1,0 1 0,0-1 0,1 1 0,-1-1-1,0 1 1,0-1 0,0 1 0,0-1 0,0 1-1,0-1 1,0 1 0,0-1 0,0 1 0,0-1-1,0 1 1,0-1 0,0 1 0,0-1 0,-1 2-1,-14 36 646,10-28-491,0 1 38,1 1 0,0 0 0,0 0 0,1 0 1,1 0-1,0 0 0,1 0 0,0 1 0,1 17 1,0-29-167,0 0 0,0 1 0,0-1 0,0 0 0,1 0 0,-1 1 1,0-1-1,1 0 0,-1 0 0,1 0 0,-1 1 0,1-1 0,0 0 1,-1 0-1,1 0 0,0 0 0,0 0 0,0 0 0,0 0 0,0 0 1,0-1-1,0 1 0,0 0 0,0-1 0,1 2 0,1-2 1,0 0 0,-1 1-1,1-1 1,-1 0-1,1-1 1,0 1 0,-1 0-1,1-1 1,3-1 0,-3 2-1,-1-1-1,0 0 1,1 1 0,0-1 0,-1 1 0,1 0 0,-1 0 0,1 0 0,-1 0 0,1 0 0,-1 1-1,4 0 1,-5 0 9,1 0-1,-1 0 1,0 0-1,0 0 1,0 1-1,0-1 1,0 0-1,0 0 1,-1 1-1,1-1 0,0 1 1,-1-1-1,1 0 1,-1 1-1,1-1 1,-1 1-1,0-1 1,0 1-1,0-1 1,1 1-1,-1 0 1,-1-1-1,1 1 1,0-1-1,0 1 1,0-1-1,-1 2 0,-1 4 102,1-1 0,-1 0-1,1 0 1,-2 0 0,-3 7-1,0-2 102,-2-1-1,1 0 1,-2-1-1,1 0 1,-1 0-1,0-1 0,-1 0 1,0 0-1,0-1 1,-1-1-1,0 0 1,-21 9-1,32-15-263,-1 0-1,1 1 0,-1-1 0,1 0 1,-1 0-1,0 1 0,1-1 1,-1 0-1,0 0 0,1 0 0,-1 0 1,0 0-1,1 0 0,-1 0 1,1 0-1,-1 0 0,0 0 0,1 0 1,-1 0-1,0-1 0,1 1 1,-1 0-1,1 0 0,-2-1 1,2 0 0,0 1 0,0-1 1,0 0-1,0 1 1,0-1-1,0 1 0,0-1 1,0 0-1,0 1 1,0-1-1,0 1 0,0-1 1,0 0-1,0 1 1,1-1-1,-1 1 0,0-1 1,0 1-1,1-2 1,21-30-725,-21 30 751,21-27-583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3.064"/>
    </inkml:context>
    <inkml:brush xml:id="br0">
      <inkml:brushProperty name="width" value="0.05" units="cm"/>
      <inkml:brushProperty name="height" value="0.05" units="cm"/>
    </inkml:brush>
  </inkml:definitions>
  <inkml:trace contextRef="#ctx0" brushRef="#br0">80 0 18116,'-1'3'185,"1"0"0,-1 0 0,0-1 0,0 1 0,0 0 0,0-1 0,-1 1 0,1-1 0,-3 4 0,-6 10 79,3 5 1,1-1 1,1 1 0,1 0 0,0 0 0,2 0-1,0 0 1,2 0 0,3 35 0,5 18 23,20 77 0,-26-141-264,21 90 67,-107-359-351,84 257 255,-1-1 1,-1 0 0,1 0 0,0 0 0,1 0 0,-1 0 0,1 0 0,-1-7 1,1 10-3,0-1 1,0 1-1,0 0 1,1-1 0,-1 1-1,0-1 1,0 1-1,0-1 1,1 1 0,-1-1-1,0 1 1,1 0-1,-1-1 1,0 1 0,1 0-1,-1-1 1,0 1-1,1 0 1,-1-1-1,1 1 1,0 0 0,17-2-282,97 15-1872,-78-12 1688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3.897"/>
    </inkml:context>
    <inkml:brush xml:id="br0">
      <inkml:brushProperty name="width" value="0.05" units="cm"/>
      <inkml:brushProperty name="height" value="0.05" units="cm"/>
    </inkml:brush>
  </inkml:definitions>
  <inkml:trace contextRef="#ctx0" brushRef="#br0">201 99 13571,'-14'14'667,"-85"91"3093,85-88-3184,1 0 0,1 1 0,0 0 0,-14 33 0,24-47-473,0 1-1,1-1 1,-1 1 0,1-1 0,0 1 0,0 0-1,1 0 1,0-1 0,-1 1 0,2 6 0,-1-9-88,1-1 1,-1 1-1,0-1 1,1 1-1,-1-1 1,1 1-1,0-1 1,0 0-1,-1 1 1,1-1 0,0 0-1,0 0 1,0 0-1,0 1 1,0-1-1,1 0 1,-1 0-1,0-1 1,0 1 0,1 0-1,-1 0 1,0-1-1,1 1 1,-1 0-1,1-1 1,-1 0-1,1 1 1,-1-1 0,1 0-1,-1 0 1,1 1-1,-1-1 1,1 0-1,2-1 1,5 0-16,-1 0 1,1 0-1,-1-1 1,0 0-1,0 0 1,0-1-1,0 0 1,0 0-1,9-6 1,6-6-25,33-26 1,12-8-197,-67 49 211,-1-1-1,1 1 0,0-1 0,0 1 0,-1-1 0,1 1 0,0 0 1,0-1-1,0 1 0,0 0 0,-1 0 0,1 0 0,0-1 0,0 1 1,0 0-1,0 0 0,0 0 0,0 1 0,-1-1 0,1 0 0,0 0 0,0 0 1,0 1-1,0-1 0,0 0 0,0 1 0,0 0-3,1 0 0,-1 1 0,0-1 1,0 0-1,-1 1 0,1-1 0,0 0 0,0 1 0,-1-1 0,1 1 0,-1-1 0,1 1 0,0 2 1,0 7 17,1 0 0,-2 1 1,0 14-1,0-17 86,0 9 241,-1-14 72,-1-11-135,-39-242 255,41 237-614,4 10 12,10 10-34,0 2 76,-5-6 13,1-1 1,0 0-1,0 0 0,0-1 0,0 0 0,0-1 0,0 0 1,1 0-1,-1-1 0,0-1 0,1 0 0,-1 0 1,0-1-1,0 0 0,0-1 0,0 0 0,12-5 0,-6 1-102,0-1-1,-1 0 0,0-1 0,0 0 0,-1-1 0,0-1 0,-1-1 0,0 0 0,16-18 1,-19 9-228,-11 16 144,-8 12 92,5-3 134,1 0 1,0 1 0,0-1-1,0 1 1,1 0 0,0 0-1,0 0 1,0 0 0,1 0-1,-1 0 1,1 1-1,0-1 1,1 0 0,-1 8-1,1-11-3,0 1 0,0 0 0,1 0 0,-1 0 0,1-1 0,-1 1 0,1 0 0,0 0 0,0-1 0,0 1 0,0-1 0,1 1 0,1 2 0,-2-4-5,0 1 0,1-1 0,-1 0 1,1 0-1,-1 1 0,1-1 0,0 0 0,-1-1 1,1 1-1,0 0 0,0 0 0,0-1 1,-1 1-1,1-1 0,0 1 0,0-1 0,0 0 1,0 0-1,0 0 0,0 0 0,2 0 1,3-1-22,0-1 1,0 0-1,0 0 1,0-1-1,-1 1 1,1-2-1,-1 1 1,1-1-1,-1 1 1,0-2-1,-1 1 1,1-1-1,-1 0 1,7-7-1,0-1-209,-1 0-1,0-1 0,-1 0 0,14-27 0,-22 59-549,-4 16 826,0 6 211,1-1 0,8 67 0,23 78 282,-17-119-353,-3 0-1,-3 1 1,-1 70-1,-7-128-90,1-1-1,-1 1 0,0-1 0,-1 1 0,0-1 1,0 1-1,0-1 0,-7 12 0,8-17-57,0 0-1,-1 0 1,1 0-1,-1 0 1,1 0-1,-1-1 1,0 1-1,1 0 1,-1-1-1,0 0 0,0 1 1,0-1-1,0 0 1,-1 0-1,1 0 1,0 0-1,0 0 1,-1-1-1,1 1 1,0-1-1,-1 1 1,1-1-1,-1 0 1,1 0-1,0 0 1,-1 0-1,1 0 1,-1-1-1,1 1 1,0-1-1,-1 1 1,-1-2-1,-8-2 21,1-1 1,-1-1-1,1 0 0,1 0 0,-1-1 0,1 0 0,0-1 1,1 0-1,0 0 0,-14-17 0,17 19-110,1-1 0,0 0-1,0-1 1,0 1 0,1-1-1,0 0 1,0 0 0,1 0-1,0 0 1,1-1 0,0 1-1,0-1 1,1 0 0,0 1-1,0-17 1,2 18-16,0 1 0,1 0 0,0 0 0,0 0 0,0 0 0,1 0 0,0 0 0,0 1 0,0-1 0,1 1 1,0 0-1,0 0 0,7-8 0,8-4-228,1 1-1,25-17 1,3-3-407,56-59 69,-59 42 323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27.471"/>
    </inkml:context>
    <inkml:brush xml:id="br0">
      <inkml:brushProperty name="width" value="0.05" units="cm"/>
      <inkml:brushProperty name="height" value="0.05" units="cm"/>
    </inkml:brush>
  </inkml:definitions>
  <inkml:trace contextRef="#ctx0" brushRef="#br0">5375 196 9106,'-120'-26'1765,"-161"-13"1,9 21-2506,23 5-1064,-214-6 891,1 27 2413,34 26-558,-461 99 1,-204 143-1352,795-184 719,11 26 203,246-96-460,1 1 0,0 2 1,2 1-1,1 3 0,2 0 1,0 3-1,2 0 0,-34 45 1,47-51-75,1 2 1,1 0 0,2 1 0,1 0-1,1 1 1,1 1 0,2 0-1,1 1 1,1 0 0,2 1-1,2-1 1,-3 40 0,7-43-15,1 1 1,1-1 0,2 1-1,1-1 1,1 0-1,1 0 1,2-1-1,0 0 1,2 0 0,2-1-1,0 0 1,2-1-1,1 0 1,0-1-1,32 36 1,-9-21 22,1-2 0,3-2-1,0-2 1,3-2 0,0-1 0,2-3-1,98 43 1,-37-28 12,2-4 0,194 39 1,459 36 69,10-67 117,613-80 31,-992-8-123,582-137-1,-160-34-148,-199 49 5,-516 137 0,111-44-1,-181 58 23,-1-2-1,0-1 0,-2-1 0,0-1 0,0-2 0,-2-1 1,45-43-1,-60 51 23,-1 0 0,-1-1 1,0 0-1,-1 0 1,0-1-1,-1 0 0,-1 0 1,0-1-1,-1 0 0,0 0 1,-1 0-1,-1-1 0,-1 1 1,0-1-1,-1 0 0,0 1 1,-2-1-1,1 0 1,-7-27-1,1 11 45,-3 0 0,0 1 0,-2 0 0,-2 0 0,-1 2 0,-1-1 0,-1 2 0,-31-42-1,-4 4 77,-3 3 0,-2 2-1,-79-66 1,53 60 9,-3 4-1,-105-59 1,59 51-29,-3 5 0,-3 7 0,-269-78 0,225 92-81,-2 8-1,-199-14 1,145 35 96,-283 17 0,347 12 11,1 7 0,1 8 0,1 7 0,2 8-1,-224 88 1,75 0 100,173-68-112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0:24.502"/>
    </inkml:context>
    <inkml:brush xml:id="br0">
      <inkml:brushProperty name="width" value="0.05" units="cm"/>
      <inkml:brushProperty name="height" value="0.05" units="cm"/>
    </inkml:brush>
  </inkml:definitions>
  <inkml:trace contextRef="#ctx0" brushRef="#br0">1 482 14739,'594'-107'5329,"-258"42"-3896,499-60-237,-22 4-848,-641 86-388,-156 30-123,-13 2-283,-23-2-287,9 3 831,-23-4-304,-1-1-80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3.197"/>
    </inkml:context>
    <inkml:brush xml:id="br0">
      <inkml:brushProperty name="width" value="0.05" units="cm"/>
      <inkml:brushProperty name="height" value="0.05" units="cm"/>
    </inkml:brush>
  </inkml:definitions>
  <inkml:trace contextRef="#ctx0" brushRef="#br0">1 307 15171,'0'1'49,"0"0"0,1-1 0,-1 1 0,1 0 0,-1-1 0,1 1 0,-1-1 0,1 1 0,-1-1 0,1 1 0,-1-1 0,1 0 0,0 1 0,-1-1 0,1 0 0,0 1 0,-1-1 0,1 0 0,0 0 0,0 1 0,-1-1 0,1 0 0,0 0 0,0 0 0,-1 0 0,2 0 0,27 0-44,-17-1 132,1110-30-75,-244-17 436,-312 20-149,897-47-305,-873 25-19,-206 15-31,-26-10 38,-338 41-173,-12 4 344,-10 4 195,-5 1-358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09.428"/>
    </inkml:context>
    <inkml:brush xml:id="br0">
      <inkml:brushProperty name="width" value="0.05" units="cm"/>
      <inkml:brushProperty name="height" value="0.05" units="cm"/>
    </inkml:brush>
  </inkml:definitions>
  <inkml:trace contextRef="#ctx0" brushRef="#br0">5814 274 10010,'-16'0'2912,"-21"-6"-2787,9-1 8,15 4 168,0 0 1,0-1-1,1 0 1,-23-12-1,24 11-113,1 0-1,-1 1 1,0 0-1,-19-4 1,-9-3 85,11 4-149,-1 0 0,-55-4 0,11 2-88,-76-22-48,86 16 107,-118-12 1,-150 20 283,-40-2-289,-220-24 504,183 7-186,-213 15-651,372 14-184,-91-5 8,-356 4 386,366 21 129,276-15-101,0 3 0,0 2 0,1 3 0,-51 22 0,21-1-15,-111 65-1,164-84 23,1 3 0,0 0-1,2 2 1,0 0-1,2 2 1,-38 48 0,30-30-47,6-7-4,1 1 1,-24 44-1,44-69 23,2 1 0,-1-1 0,2 1 1,0 0-1,0 0 0,1 0 0,0 0 0,2 0 0,-1 1 1,2-1-1,-1 0 0,2 0 0,0 0 0,1 0 0,0 0 0,7 18 1,-1-6-18,1-1 1,2 0 0,0-1 0,2 0-1,0-1 1,2 0 0,23 25-1,-22-30-28,1-1 0,1 0 0,0-2 0,0 0 0,2-1 0,0-1 0,0-1 0,26 9 0,27 7-103,87 19 0,-91-28 187,-53-13-14,224 56 0,-167-45 1,98 7 0,376-27 54,-179-6-17,-15 20 194,290-7 351,-321-26-570,81-4-127,3 25 36,-364 4 82,655 10 15,-587-17-27,-1-6-1,-1-3 1,0-6 0,137-43-1,57-44 36,-10-26 115,-279 126-159,0-2 1,-1 1-1,0-2 1,0 0-1,0 0 1,-2-1-1,1-1 0,-1 0 1,-1 0-1,0-1 1,-1 0-1,-1-1 1,0 0-1,0 0 0,-2-1 1,9-23-1,-9 17 0,-1 0-1,-1 0 1,0-1-1,-2 1 1,0-1-1,-1 0 0,-4-27 1,2 38 43,-1-1 1,0 1-1,-1-1 1,-1 1-1,0 0 1,0 0-1,-1 1 0,0-1 1,-1 1-1,0 0 1,-1 1-1,0-1 1,0 1-1,-1 0 1,-10-8-1,1 4 46,1 0 0,-2 2 0,0 0-1,0 1 1,-23-9 0,-100-31 288,-113-9-330,74 20-745,130 24 508,-58-26 0,34 12-72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3.454"/>
    </inkml:context>
    <inkml:brush xml:id="br0">
      <inkml:brushProperty name="width" value="0.05" units="cm"/>
      <inkml:brushProperty name="height" value="0.05" units="cm"/>
    </inkml:brush>
  </inkml:definitions>
  <inkml:trace contextRef="#ctx0" brushRef="#br0">1 35 12395,'0'0'57,"0"1"0,0-1 0,0 1-1,0-1 1,-1 1 0,2-1 0,-1 1 0,0-1 0,0 1 0,0-1 0,0 1 0,0-1 0,0 1 0,0-1 0,1 1 0,-1-1 0,0 1 0,0-1 0,1 0 0,-1 1 0,0-1 0,0 1 0,1-1 0,-1 0-1,1 1 1,-1-1 0,0 0 0,1 1 0,-1-1 0,1 0 0,-1 0 0,1 1 0,1-1 9,-1 0 0,0 0-1,0-1 1,0 1 0,0 0 0,1 0 0,-1-1-1,0 1 1,0-1 0,0 1 0,0-1 0,0 1-1,1-2 1,2-1 176,0 0 0,0 0 0,-1 0 0,0 0 0,1-1 0,4-7 0,-6 5 803,-5 7-383,3 0-627,-1 0 1,0-1-1,1 1 0,-1 0 0,1 0 0,-1 0 1,1 0-1,0 0 0,-1 0 0,1 0 1,0 0-1,-1 1 0,1 0 0,2 16 132,-2-17-166,1-1 0,-1 0 1,0 1-1,0-1 0,0 0 0,0 1 1,0-1-1,0 0 0,1 1 1,-1-1-1,0 0 0,0 0 0,0 1 1,1-1-1,-1 0 0,0 0 1,0 1-1,1-1 0,-1 0 1,0 0-1,0 0 0,1 0 0,-1 1 1,0-1-1,1 0 0,-1 0 1,0 0-1,1 0 0,-1 0 0,0 0 1,1 0-1,-1 0 0,0 0 1,1 0-1,-1 0 0,0 0 0,1 0 1,-1 0-1,0 0 0,1 0 1,-1 0-1,0 0 0,1-1 0,-1 1 1,0 0-1,1 0 0,-1 0 1,0 0-1,0-1 0,1 1 0,0-1 8,0-1 0,0 1-1,-1 0 1,1 0 0,0-1-1,-1 1 1,1 0-1,-1-1 1,1 1 0,-1-1-1,0 1 1,1-1 0,-1 1-1,0-3 1,0 3 5,0 0 0,0 0 0,0 0 1,0 0-1,0 0 0,0 0 0,0 0 0,0 0 0,0 0 1,0 0-1,-1 0 0,1 0 0,0 0 0,-1 0 1,1 0-1,-1 0 0,1 0 0,-1 0 0,1 0 1,-1 1-1,-1-2 0,2 2-19,0 0 1,0 0 0,-1 0-1,1 0 1,0 0-1,-1 0 1,1 0-1,0 0 1,0 0-1,-1 0 1,1 0-1,0 0 1,-1 0-1,1 1 1,0-1 0,0 0-1,-1 0 1,1 0-1,0 0 1,0 1-1,0-1 1,-1 0-1,1 0 1,0 0-1,0 1 1,0-1-1,0 0 1,-1 0 0,1 1-1,0-1 1,0 0-1,0 0 1,0 1-1,0 0 1,0-1-35,-1 1-1,1-1 1,0 0 0,0 1-1,-1-1 1,1 1 0,0-1 0,-1 1-1,1-1 1,0 0 0,-1 1-1,1-1 1,-1 1 0,1-1 0,0 0-1,-1 0 1,1 1 0,-1-1 0,1 0-1,-1 0 1,0 1 0,-6-1-196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5.734"/>
    </inkml:context>
    <inkml:brush xml:id="br0">
      <inkml:brushProperty name="width" value="0.05" units="cm"/>
      <inkml:brushProperty name="height" value="0.05" units="cm"/>
    </inkml:brush>
  </inkml:definitions>
  <inkml:trace contextRef="#ctx0" brushRef="#br0">1 4 10730,'0'0'600,"1"0"-592,-1-2-16,1 1 16,1 1-664,-2 4 416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27.977"/>
    </inkml:context>
    <inkml:brush xml:id="br0">
      <inkml:brushProperty name="width" value="0.05" units="cm"/>
      <inkml:brushProperty name="height" value="0.05" units="cm"/>
    </inkml:brush>
  </inkml:definitions>
  <inkml:trace contextRef="#ctx0" brushRef="#br0">371 9 7938,'-18'0'564,"0"0"0,-22-4 1,25 2-148,-1 1 1,0 0 0,-26 2-1,36 1-321,0 0 0,0 0 0,0 1 0,0-1 0,0 1 0,0 1 0,1-1 0,-1 1 0,1 0 0,0 0 0,0 0 0,1 1 0,-1 0 0,1 0 0,0 0 0,-7 11 0,-1 5 25,0 0-1,1 0 0,-9 29 1,7-12-54,2 0-1,2 0 1,1 1 0,2 1-1,2-1 1,1 54 0,5-36-53,2 0 0,3 0 0,26 99 0,-29-138-10,2-1 0,1 1 0,0-1 0,1 0-1,0-1 1,2 0 0,0 0 0,19 22 0,-24-33 2,-1 1 0,1-2 0,0 1 0,1 0 0,-1-1 0,1 0 0,0-1-1,0 1 1,0-1 0,0 0 0,1 0 0,-1-1 0,1 0 0,-1 0 0,1-1 0,0 1-1,0-2 1,0 1 0,0-1 0,0 0 0,0 0 0,0-1 0,0 0 0,-1 0 0,1 0-1,7-3 1,-6 0 16,0 1-1,0-1 0,-1-1 1,1 1-1,-1-1 0,0-1 0,-1 1 1,1-1-1,-1 0 0,0-1 1,0 1-1,-1-1 0,7-11 1,2-6 53,-2 0 0,20-50 0,-14 23-24,-3-1 0,-1-1 1,-3 0-1,-3-1 0,-1 0 0,-3 0 0,-4-66 0,-1 101 9,-1-1 0,0 1 1,-2 0-1,0 1 1,-1-1-1,-13-29 1,15 41-43,-1 0 0,1 0 0,-1 1 1,0-1-1,-1 1 0,0 0 0,0 0 1,0 1-1,0 0 0,-1 0 0,0 0 1,0 0-1,-1 1 0,1 0 0,-1 0 1,0 1-1,0 0 0,0 0 0,-11-3 1,-52-3-286,50 7 204,0-1 0,-25-6 0,3-5-51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0.679"/>
    </inkml:context>
    <inkml:brush xml:id="br0">
      <inkml:brushProperty name="width" value="0.05" units="cm"/>
      <inkml:brushProperty name="height" value="0.05" units="cm"/>
    </inkml:brush>
  </inkml:definitions>
  <inkml:trace contextRef="#ctx0" brushRef="#br0">335 47 9546,'0'-2'83,"0"-1"0,-1 1-1,1 0 1,-1 0 0,0 0 0,1 0 0,-1 0-1,0 0 1,0 0 0,0 0 0,-1 0 0,1 0 0,0 1-1,-1-1 1,1 0 0,-1 1 0,0-1 0,0 1-1,1 0 1,-1-1 0,0 1 0,0 0 0,0 0-1,0 0 1,0 1 0,0-1 0,0 0 0,-1 1-1,1-1 1,0 1 0,0 0 0,0 0 0,-1 0-1,1 0 1,0 0 0,-4 1 0,-1 0 13,0 0 1,1 1 0,-1 0-1,0 0 1,1 1-1,0 0 1,-1 0-1,1 0 1,0 1 0,-9 8-1,-2 3-60,2 1-1,0 1 0,0 0 1,2 1-1,0 1 0,2 0 0,0 1 1,1 0-1,-9 25 0,7-11-34,1 0-1,2 1 1,1 1-1,2-1 1,-1 37-1,6-36 5,2 0-1,1 0 0,2 0 0,15 66 0,-2-44 18,1 0-1,30 61 1,-37-94-16,1-1 0,1 0 0,1-1 0,1-1 0,19 23 0,-29-39-2,1 0 0,1 0 0,-1-1 1,1 1-1,0-2 0,0 1 0,1-1 1,13 7-1,-15-9 3,-1-1 0,1 1 0,0-1 0,0 0 1,0-1-1,-1 1 0,1-1 0,0 0 0,0-1 0,0 1 0,0-1 1,0 0-1,-1-1 0,7-2 0,1-1 25,0-2 0,0 0-1,-1 0 1,0-1 0,0 0-1,-1-1 1,0-1 0,-1 0 0,0 0-1,0-1 1,12-17 0,-3 0 85,-1-1 0,-1-1-1,23-57 1,-26 48-33,-1-1-1,-3-1 1,-1 0-1,-2-1 1,-2 1-1,-1-1 1,-3-47-1,-3 40-39,-2 0 0,-3 1 0,-1-1 0,-3 1-1,-30-83 1,40 128-36,-5-13-28,0 1 0,-1-1 0,-1 2-1,-11-18 1,17 29 11,0 0-1,0 1 1,0-1-1,0 0 1,-1 1-1,0-1 1,1 1-1,-1 0 1,0 0-1,0 0 1,0 0-1,0 1 1,0-1-1,-1 1 1,1 0-1,0 0 1,-1 0-1,1 0 1,-1 0-1,1 1 1,-1 0-1,1-1 1,-1 1-1,1 1 1,-1-1-1,-4 1 1,-19 10-57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29:31.393"/>
    </inkml:context>
    <inkml:brush xml:id="br0">
      <inkml:brushProperty name="width" value="0.05" units="cm"/>
      <inkml:brushProperty name="height" value="0.05" units="cm"/>
    </inkml:brush>
  </inkml:definitions>
  <inkml:trace contextRef="#ctx0" brushRef="#br0">37 14 11963,'-8'-9'896,"-1"6"-712,-1 2-80,4 2 256,2 4-120,4-1-344,3-1 120,1 0-8,-1-3-40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29.813"/>
    </inkml:context>
    <inkml:brush xml:id="br0">
      <inkml:brushProperty name="width" value="0.05" units="cm"/>
      <inkml:brushProperty name="height" value="0.05" units="cm"/>
    </inkml:brush>
  </inkml:definitions>
  <inkml:trace contextRef="#ctx0" brushRef="#br0">42 1 10386,'-41'0'3672,"46"0"-1979,7 5-1517,1-1-1,0-1 1,0 0-1,0-1 1,14 1-1,-9 0-81,244 15 115,-55-6-272,160 24 52,450 46 138,-273-49-50,2-30-25,-320-4-1,853-15-53,-234-5 344,-70-12 279,-610 24-617,35-5 19,-187 11-869,-18-1 148,-28-4-152,19 4 750,-21-5-379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30.616"/>
    </inkml:context>
    <inkml:brush xml:id="br0">
      <inkml:brushProperty name="width" value="0.05" units="cm"/>
      <inkml:brushProperty name="height" value="0.05" units="cm"/>
    </inkml:brush>
  </inkml:definitions>
  <inkml:trace contextRef="#ctx0" brushRef="#br0">0 1 12827,'31'18'180,"-1"-1"0,2-1 0,0-2 0,1-1 0,1-2 1,0-1-1,0-2 0,0-1 0,44 3 0,35-3-445,172-13 0,-172 1 387,742-10 806,-296 8-629,1629 24-380,-1600 21 711,-46-3-72,-519-34-578,30 2-146,73-6 0,-85-5 107,-16-4-49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6:30.281"/>
    </inkml:context>
    <inkml:brush xml:id="br0">
      <inkml:brushProperty name="width" value="0.05" units="cm"/>
      <inkml:brushProperty name="height" value="0.05" units="cm"/>
    </inkml:brush>
  </inkml:definitions>
  <inkml:trace contextRef="#ctx0" brushRef="#br0">2736 90 12435,'-13'-3'48,"1"-1"0,-1 0 1,1-1-1,0-1 1,0 0-1,0-1 0,-16-12 1,21 15-68,-2-1-31,0 0 0,0 1 0,-1 1 0,1-1 0,-1 2 0,0-1 0,1 1 1,-1 1-1,0-1 0,0 2 0,-1 0 0,1 0 0,0 0 0,0 1 0,-10 3 0,-11 2-40,1 2 0,0 2 0,-43 18 0,-151 90-201,85-40 298,5-12 387,-188 64 0,235-99-296,2 4 1,2 4-1,1 3 1,-92 65-1,50-19-286,-160 148 0,197-152 82,3 4 0,-94 129-1,154-182-27,1 2 0,2 1-1,1 1 1,3 0 0,1 2 0,-18 68-1,20-50-209,3 0 0,3 1 0,2 1 0,3 69 0,4-89 346,2-1 0,1 1 0,3-1 0,1 0 0,2 0 0,16 41 0,-15-53 85,2-1-1,0-1 0,2 0 0,1-1 0,0-1 0,2 0 0,1-1 1,1-1-1,26 22 0,14 6 97,3-3 1,1-3-1,111 57 1,-47-40-23,147 48 0,59-14-60,6-26 58,-325-67-150,232 39 179,1-10-1,2-12 1,491-26-1,458-125-88,-957 101-87,331-60-29,-480 70-101,-2-4 0,0-4 0,-2-5 0,92-47 0,-122 49-73,-1-2 0,-2-3-1,-1-2 1,90-85 0,-118 97 179,-2-1-1,-1 0 0,-1-2 1,-1-1-1,-2-1 0,-1-1 1,-1 0-1,-2-1 0,-2-1 1,12-41-1,-20 52 130,-2 0-1,0 0 1,-2 0 0,0-1 0,-2 1-1,-5-47 1,0 35 55,-3 1-1,0 0 1,-3 1-1,-15-36 0,-1 8 185,-47-74-1,-43-49 22,102 163-362,-54-83 31,-6 3 1,-3 4 0,-5 3 0,-126-112 0,114 127-58,-4 4 1,-3 5-1,-3 5 0,-3 4 0,-3 4 0,-131-47 0,51 39 28,-4 7-1,-2 10 1,-2 8-1,-205-15 1,132 32 11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37.242"/>
    </inkml:context>
    <inkml:brush xml:id="br0">
      <inkml:brushProperty name="width" value="0.05" units="cm"/>
      <inkml:brushProperty name="height" value="0.05" units="cm"/>
    </inkml:brush>
  </inkml:definitions>
  <inkml:trace contextRef="#ctx0" brushRef="#br0">0 123 12675,'161'-12'1966,"-31"0"-1983,182 10 844,-37 1-81,-60 1-435,140-10-133,-126-16-119,81-8 341,-302 33-378,361-22 498,-263 21-495,157 18 0,261 14 101,-520-30-125,517 51-65,-459-43 72,-19-1 6,0 2 0,56 19 0,77 39 17,-13-4-8,163 22 290,-297-79-280,26 7 2,1-3 1,108 7-1,-149-17-29,33 1 0,1-2-1,-1-3 0,67-12 1,16-25 121,-114 37-41,-1 0 0,1 1 1,-1 0-1,19 0 0,-19 3-5,1-2 1,-1 0-1,0-1 0,18-6 0,-25 6-71,-2 0-3,0 1 0,-1-1 0,0 0-1,12-7 1,-1 2 102,-13 6 692,-12-4-248,4 3-542,-2-2-160,0 0 0,1-1 1,0 0-1,0 0 0,1 0 1,-1 0-1,1-1 1,-4-10-1,-2 0 8,-6-13-178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40.909"/>
    </inkml:context>
    <inkml:brush xml:id="br0">
      <inkml:brushProperty name="width" value="0.05" units="cm"/>
      <inkml:brushProperty name="height" value="0.05" units="cm"/>
    </inkml:brush>
  </inkml:definitions>
  <inkml:trace contextRef="#ctx0" brushRef="#br0">0 2464 12251,'38'-29'2576,"-25"22"-2551,1 0 0,0 1 0,0 0 0,0 2 1,1-1-1,22-3 0,24-7 109,18-13 264,95-49-1,54-20 68,-117 61-349,124-22 0,-37 18-13,600-97 62,-499 107-157,304-44 37,-542 63-28,460-104 73,-336 55-64,275-129 0,223-137 35,-547 260-61,265-133 34,-109 55-23,146-79 55,-8-49 27,-156 108 29,-228 134-510,-69 31 332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41.916"/>
    </inkml:context>
    <inkml:brush xml:id="br0">
      <inkml:brushProperty name="width" value="0.05" units="cm"/>
      <inkml:brushProperty name="height" value="0.05" units="cm"/>
    </inkml:brush>
  </inkml:definitions>
  <inkml:trace contextRef="#ctx0" brushRef="#br0">267 0 13723,'-6'8'528,"-5"5"-70,1 0 1,0 1-1,1 0 0,1 1 1,0 0-1,-6 16 1,-21 74-101,6-16-271,-54 115 0,47-135-44,35-68-42,0 1 1,0-1-1,0 0 1,1 0-1,-1 0 1,1 1-1,-1-1 1,1 0-1,-1 1 1,1-1-1,0 0 1,0 1 0,0-1-1,-1 1 1,1-1-1,0 0 1,1 1-1,-1-1 1,0 1-1,0-1 1,1 3-1,0-3 1,0 0 0,0 0 0,0 0 0,0 0 0,0 0 0,0-1 0,0 1-1,0 0 1,1 0 0,-1-1 0,0 1 0,0-1 0,1 1 0,-1-1 0,0 0-1,1 1 1,-1-1 0,2 0 0,5 1 4,1-1 0,-1 0 0,1-1 0,-1 0-1,1 0 1,9-3 0,18-8 23,-1-2 0,0-1 0,-1-2 0,48-32 0,-45 26-17,1 2 0,1 2-1,41-16 1,-58 29-10,1 0 0,-1 1 1,1 1-1,38-1 0,88 10-424,-101-2 84,-25-2 194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7.303"/>
    </inkml:context>
    <inkml:brush xml:id="br0">
      <inkml:brushProperty name="width" value="0.05" units="cm"/>
      <inkml:brushProperty name="height" value="0.05" units="cm"/>
    </inkml:brush>
  </inkml:definitions>
  <inkml:trace contextRef="#ctx0" brushRef="#br0">434 126 9690,'-4'-3'184,"0"0"1,0 1-1,0 0 1,-1-1-1,0 1 1,1 1-1,-1-1 0,0 1 1,0 0-1,-5-1 1,6 2-77,0 0-1,1 1 1,-1-1 0,0 1 0,1-1 0,-1 1 0,0 0-1,1 1 1,-1-1 0,1 1 0,0-1 0,-1 1 0,1 0-1,-3 3 1,-9 6 161,1 1 0,0 1 0,1 1 0,-14 16 0,-43 67 378,39-53-305,21-29-289,-1 0 0,2 2 0,0-1 1,1 1-1,1 0 0,0 0 0,1 1 0,1 0 0,1 0 0,0 1 0,-1 25 0,-1 31-3,-30 132 1,32-192 41,2-1 1,-1 1 0,2-1 0,0 1 0,1 17-1,1-26-51,-1 0 0,1 0-1,1 1 1,-1-1-1,1 0 1,0 0-1,0-1 1,1 1-1,0 0 1,0-1-1,0 0 1,1 1-1,-1-1 1,1-1 0,5 6-1,85 65 43,-22-19-82,-37-26 30,43 27-1,-62-47-7,1-1 1,0 0-1,1-1 0,0-1 0,27 8 0,270 54 61,-139-33-53,-132-26-14,-7-1 28,-1-2 1,53 4-1,-12-6 18,144 30 0,-50-5-84,-149-27 20,1-2-1,-1-1 1,1-1-1,-1 0 1,38-9-1,-27 3 2,1 0 0,-1 2-1,1 1 1,68 3 0,-23 9-3,25 2-10,-91-9 12,1-1-1,0-1 1,0-1 0,0 0-1,17-5 1,26-12-13,61-32 1,-17 7-4,93-40-92,-184 79 91,-1-1 1,1 1-1,-1-2 1,0 1-1,0-1 1,0 0 0,-1-1-1,0 0 1,-1 0-1,0-1 1,0 0-1,-1 0 1,0-1 0,-1 0-1,5-11 1,-9 19 16,12-26 14,-1-1-1,-2 0 0,7-31 0,2-16-15,5-25-8,-22 88 9,-1-1-1,0 1 1,-1-1 0,0 1-1,-4-24 1,-3 8-4,0 1 0,-2 0 0,-1 0 1,-23-42-1,-67-100 27,49 89-11,38 59 4,-1 1-1,0 1 1,-22-22-1,25 31-18,0 1 0,-1 0 0,0 0 0,-1 1 0,0 1 0,-20-10 0,-19-4-1,-2 1 1,-1 3-1,0 2 0,-82-12 0,-231-7-9,275 33 14,-157 16 0,-90 34 60,54-5-28,53-17 72,-182 25-66,393-48-92,-36 1-1,28-5 22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7.213"/>
    </inkml:context>
    <inkml:brush xml:id="br0">
      <inkml:brushProperty name="width" value="0.05" units="cm"/>
      <inkml:brushProperty name="height" value="0.05" units="cm"/>
    </inkml:brush>
  </inkml:definitions>
  <inkml:trace contextRef="#ctx0" brushRef="#br0">1021 87 10034,'0'0'106,"-1"0"1,1 0-1,-1 0 0,0 0 1,1 0-1,-1 0 0,1 0 0,-1 0 1,1-1-1,-1 1 0,0 0 0,1 0 1,-1 0-1,1-1 0,-1 1 1,1 0-1,-1 0 0,1-1 0,0 1 1,-1-1-1,1 1 0,-1 0 0,1-1 1,-1 0-1,-14-16 1749,3 4-148,8 11-1517,1 1 0,-1-1 0,1 1 0,-1 0 1,0 1-1,1-1 0,-1 1 0,0-1 0,0 1 0,1 0 0,-1 0 1,0 1-1,0-1 0,-6 2 0,4-1-63,-1 0 1,0 0-1,1-1 0,-8 0 1,-15-5 319,-34-11 0,39 9-393,-1 1 0,-39-4 0,11 6 71,-67 6 0,98-1 18,0 2 0,1 1 0,-1 0 0,1 1 0,-40 16 0,31-9 253,26-12-359,0 1 0,1 0 1,-1 0-1,0 1 1,1-1-1,-1 1 1,1 0-1,0 0 0,0 0 1,0 0-1,0 0 1,0 1-1,0-1 1,0 1-1,1 0 0,-1 0 1,1 0-1,0 0 1,0 0-1,0 1 1,-2 4-1,-16 46-84,13-33 32,-1 0 0,-1 0 0,0 0 0,-2-2 0,-24 37 0,10-27 27,2 2 1,-21 37-1,38-55-16,-1 0-1,2 0 0,0 1 1,0-1-1,1 1 1,1 0-1,0 1 0,-1 27 1,3-13 4,1 0 1,2 0 0,0 0 0,2 0-1,2 0 1,0-1 0,2 0 0,20 50-1,-10-43-14,1-1-1,1-1 1,2-1-1,30 35 0,-14-25 33,1-1-1,57 44 0,-75-68-10,2-1 0,0-2 0,0 0 0,2-1 0,0-2-1,0 0 1,0-2 0,36 9 0,-29-12-22,1 0 0,0-2 0,0-2-1,0-1 1,0-1 0,48-7 0,267-56 111,-230 39-164,-98 20 50,1-1-1,-1-1 1,35-15 0,-44 15 10,1 0-1,-1-1 1,0-1-1,0 0 1,-1 0 0,0-1-1,10-11 1,127-157 128,-137 161-123,0 0 1,-1 0-1,-1-1 0,-1 0 1,0 0-1,-1-1 0,4-21 1,-4 12-4,-2 0 0,-1 0 0,-2-1 0,-1-34 0,-1 49 3,0 1 0,-1 0-1,-1 0 1,0 0 0,0 0-1,-1 0 1,-1 0 0,0 1 0,-10-18-1,4 13 0,0 1-1,-1 0 1,-1 1-1,0 1 1,-25-21-1,-140-99-210,155 119 175,-1 1-1,0 1 1,0 0-1,-1 2 1,-1 1-1,-31-6 0,19 8-158,0 3-1,0 1 0,0 2 0,0 1 0,-70 11 1,100-10 146,0 0 9,1 1 1,-1-2 0,0 1-1,0-1 1,0-1-1,0 1 1,-13-4-1,-20-12-188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48.972"/>
    </inkml:context>
    <inkml:brush xml:id="br0">
      <inkml:brushProperty name="width" value="0.05" units="cm"/>
      <inkml:brushProperty name="height" value="0.05" units="cm"/>
    </inkml:brush>
  </inkml:definitions>
  <inkml:trace contextRef="#ctx0" brushRef="#br0">613 41 9882,'-6'-1'164,"-1"1"0,1-1-1,0-1 1,1 1 0,-1-1 0,0 0-1,0-1 1,1 1 0,-7-5 0,5 3 71,0 1 1,0-1-1,0 1 1,-14-3-1,19 6-186,-1 0 0,1 0 0,-1 1 0,1-1 0,-1 0 0,1 1 0,-1 0-1,1-1 1,0 1 0,-1 0 0,1 0 0,0 0 0,0 1 0,-1-1 0,1 1 0,0-1-1,0 1 1,1-1 0,-1 1 0,0 0 0,-1 2 0,-6 7 103,0 1 1,-10 17-1,15-22-86,-15 21 46,-1-1-1,-1 0 0,-1-2 1,-1 0-1,-1-2 1,-2-1-1,-33 24 0,45-36-93,1 1-1,0 0 1,0 1-1,1 0 1,1 1-1,0 1 1,1 0-1,0 0 1,1 1-1,1 0 1,0 0-1,1 1 1,1 0-1,-9 32 1,5-7 7,2 0 0,1 0 0,-2 77 0,9-97-11,1 0 0,1 0-1,1 0 1,1 0 0,1 0 0,0 0 0,2-1 0,0 0 0,15 27 0,-9-24-17,2-1-1,0 0 1,2-1 0,0 0 0,27 24 0,5-2-10,57 36-1,-87-65 16,2-2-1,-1 0 1,2-1-1,-1-1 1,2-2-1,-1 0 1,26 5-1,-16-6 5,1-2-1,0-1 0,0-2 0,49-3 1,-6-7 4,-1-3 0,-1-4 0,126-41 0,-104 26-3,204-74 9,-283 95-12,0-1 0,0 0 0,-1-1 0,-1 0 0,0-1 0,0-1 0,-1-1 0,-1 0 0,19-26 0,5-13 1,45-89-1,-63 107 4,-1 2 2,9-13 31,-2-2 0,-2-1 0,26-82-1,-47 122-26,0-1 0,0 1-1,-1-1 1,0 0-1,-1 0 1,0 1-1,0-1 1,-3-11 0,2 15-5,0 0 1,-1 0 0,0 1 0,0-1 0,-1 0 0,0 1 0,0-1-1,0 1 1,0 0 0,-1 0 0,0 0 0,0 1 0,-9-9-1,-1 3 4,1 1-1,-1 0 0,-1 1 0,0 0 1,0 1-1,0 1 0,-1 0 0,-23-4 0,-138-19-15,122 22-34,25 3 30,-138-21-421,134 18 254,1-2 0,-59-22-1,43 5 22,6-4-46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1.242"/>
    </inkml:context>
    <inkml:brush xml:id="br0">
      <inkml:brushProperty name="width" value="0.05" units="cm"/>
      <inkml:brushProperty name="height" value="0.05" units="cm"/>
    </inkml:brush>
  </inkml:definitions>
  <inkml:trace contextRef="#ctx0" brushRef="#br0">550 16 9586,'-3'-15'2584,"1"26"-437,1 26-959,-1 13-772,-2 0 1,-14 68 0,-32 96 656,42-184-933,-15 49 158,-55 127 1,-53 67-174,111-233-80,13-25-32,-18 36 183,-2-1 1,-54 75-1,53-97 208,27-27-487,0 0 1,0 0-1,0 0 1,0-1-1,-1 1 1,1 0-1,0 0 1,0-1-1,0 1 0,-1-1 1,1 1-1,0-1 1,-1 0-1,1 1 1,-1-1-1,1 0 0,0 0 1,-1 0-1,1 0 1,0 0-1,-1 0 1,1 0-1,-1-1 1,1 1-1,-2-1 0,2 0-80,0 0-1,1 0 0,-1 0 0,1 0 0,-1 0 1,1 0-1,-1 0 0,1 0 0,-1 0 0,1 0 1,0 0-1,0 0 0,-1 0 0,1 0 0,0 0 1,0 0-1,0-1 0,1-1 0,-1 2-40,0-10-711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1.643"/>
    </inkml:context>
    <inkml:brush xml:id="br0">
      <inkml:brushProperty name="width" value="0.05" units="cm"/>
      <inkml:brushProperty name="height" value="0.05" units="cm"/>
    </inkml:brush>
  </inkml:definitions>
  <inkml:trace contextRef="#ctx0" brushRef="#br0">190 1 12451,'0'14'382,"-2"-1"1,0 1-1,-4 13 0,-1 10-99,1-2-194,-16 106 762,-60 202-1,63-287-524,4-14 72,-12 56 1,27-97-390,-1 0 1,1 0 0,0 0 0,0 0-1,0 0 1,-1 0 0,1 0 0,0 0-1,0 0 1,0 0 0,1 1 0,-1-1 0,0 0-1,0 0 1,1 0 0,-1 0 0,0 0-1,1 1 1,0-2-6,-1 0 1,1 0-1,-1 0 0,0 0 0,1 1 0,-1-1 1,1 0-1,-1 0 0,1 0 0,-1 0 1,1 0-1,-1 0 0,1-1 0,-1 1 1,1 0-1,-1 0 0,1 0 0,-1 0 0,0 0 1,1-1-1,-1 1 0,1 0 0,-1 0 1,0-1-1,1 1 0,0-1 0,30-29 86,11-16 71,86-72-1,-98 95 35,1 0-1,2 2 1,0 1-1,41-17 1,-22 17-18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9.075"/>
    </inkml:context>
    <inkml:brush xml:id="br0">
      <inkml:brushProperty name="width" value="0.05" units="cm"/>
      <inkml:brushProperty name="height" value="0.05" units="cm"/>
    </inkml:brush>
  </inkml:definitions>
  <inkml:trace contextRef="#ctx0" brushRef="#br0">1361 177 4097,'-94'-39'629,"-130"-34"0,164 58-183,1 3 0,-1 2 1,-94-3-1,120 14-107,0 1 0,-61 12 0,-66 24 266,121-27-478,27-8-79,0 2 1,1-1-1,-1 1 1,1 1-1,1 0 1,-1 1-1,1 0 1,-20 17-1,18-11-8,0 0-1,2 0 1,-1 1-1,2 1 1,0 0-1,-10 18 1,-59 135 247,68-138-233,1 1 1,1 1-1,-8 54 0,15-66-47,2 1 1,0-1-1,1 0 0,1 0 0,1 0 1,1 0-1,8 24 0,6 10 16,32 67 0,-33-86-22,1-1-1,43 63 0,-47-78-1,2-1 1,0-1-1,0-1 0,2 0 1,0-1-1,23 15 0,275 164-102,-266-161 105,90 44-1,-117-67-7,1-1 1,-1-1-1,2-1 0,-1-1 1,1-1-1,43 3 0,-34-7-14,0-2 0,1-1 0,-1-2 0,0-1-1,-1-2 1,1-1 0,-1-2 0,-1-1 0,50-24 0,1 0-23,23-11-8,-94 39 49,1 0-1,-1-1 1,-1-1-1,0 0 1,0-1-1,11-12 1,-5 1 2,0-1 0,-2 0 0,-1-2 0,-1 0 0,0 0 0,15-46 0,-14 25-1,-2-1-1,-1 0 0,4-51 0,-13 78-10,0-1 0,-2 0-1,0 0 1,-1 0 0,-1 1-1,-9-39 1,8 47 19,-1-1 0,-1 1 0,0 0 0,0 1-1,-1-1 1,0 1 0,-1 0 0,0 1 0,0-1 0,-1 1-1,-1 1 1,-16-14 0,-125-76 165,18 14-95,113 70-59,1-1 0,0-1 1,1 0-1,-24-31 0,-55-99 110,20 25-68,72 115-86,-1 0 0,0 0 1,0 1-1,0-1 0,-1 1 0,1 1 0,-1-1 0,0 1 0,-10-6 0,-19-5-31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1:57.385"/>
    </inkml:context>
    <inkml:brush xml:id="br0">
      <inkml:brushProperty name="width" value="0.05" units="cm"/>
      <inkml:brushProperty name="height" value="0.05" units="cm"/>
    </inkml:brush>
  </inkml:definitions>
  <inkml:trace contextRef="#ctx0" brushRef="#br0">241 48 13299,'4'-14'1248,"-4"10"-956,1 1 0,0 0 0,0-1 0,0 1 0,1 0 0,-1 0-1,1 0 1,2-4 0,-4 7-217,1 1 0,-1-1 0,1 1 0,-1 0 0,0-1 0,1 1-1,-1-1 1,0 1 0,1-1 0,-1 1 0,0 0 0,0-1 0,0 1-1,0 0 1,1-1 0,-1 1 0,0 0 0,0-1 0,0 1 0,0 0-1,-1 0 1,0 28 499,-1-1 1,-2 0-1,-13 48 0,-32 80 699,9-58-623,35-88-559,0-1 1,0 1-1,-1-2 0,0 1 1,-1 0-1,0-1 0,-15 13 1,21-20-80,0 0 1,0 1-1,-1-1 1,1 0-1,0-1 1,-1 1-1,1 0 1,-1 0 0,1 0-1,-1-1 1,1 1-1,-1-1 1,1 1-1,-1-1 1,1 0-1,-1 0 1,0 0-1,1 1 1,-1-1-1,1-1 1,-1 1-1,0 0 1,1 0-1,-1-1 1,1 1 0,-1-1-1,0 1 1,1-1-1,0 1 1,-1-1-1,1 0 1,-1 0-1,1 0 1,0 0-1,-1 0 1,1 0-1,0 0 1,0 0-1,0-1 1,0 1-1,0 0 1,0-1-1,0 1 1,0-3 0,-3-3 11,0-1 0,1 0 0,1 0 0,-1 0 1,1 0-1,1 0 0,-2-13 0,2 9-24,1 0-1,0 0 0,1-1 1,0 1-1,1 0 1,0 0-1,7-21 0,-7 27-1,1 0-1,0-1 1,0 1 0,0 0-1,1 1 1,-1-1-1,2 1 1,-1 0-1,0 0 1,1 0-1,0 0 1,0 1 0,1 0-1,-1 0 1,11-5-1,-12 7-2,0 1 0,0-1 0,0 2 0,1-1 0,-1 0 0,0 1 0,1-1 0,-1 1 0,0 1 0,1-1 0,-1 0 0,0 1 0,0 0 0,1 0 0,-1 0 0,0 1 0,0 0 0,7 3 0,8 5-14,-1 1 0,27 20 0,-29-19 11,-1-2 16,1-1-1,0-1 0,1-1 1,26 9-1,-21-8 2,34 16 0,-50-18-440,-9-4 83,2-2 330,0 0 0,0 0-1,0 0 1,0 0 0,0-1 0,0 1-1,0 0 1,0-1 0,0 1 0,0 0-1,0-1 1,0 1 0,0-1 0,0 1-1,-1-2 1,-15-21-214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7:00.137"/>
    </inkml:context>
    <inkml:brush xml:id="br0">
      <inkml:brushProperty name="width" value="0.05" units="cm"/>
      <inkml:brushProperty name="height" value="0.05" units="cm"/>
    </inkml:brush>
  </inkml:definitions>
  <inkml:trace contextRef="#ctx0" brushRef="#br0">0 2570 11450,'14'-6'475,"0"1"0,0 0 0,0 1 0,27-5 0,63-2-96,-37 5-269,-44 3-81,0-2-1,-1 0 1,43-16 0,60-37 137,-97 46-51,0 2-1,1 1 0,49-9 1,-31 8-45,95-31 5,175-73 0,-311 111-71,355-102 419,-245 75-352,165-22 78,-183 38-39,124-35-1,95-65 226,-114 36-251,555-177-61,-663 224-6,231-56-8,-45 15-4,161-78-57,89-27-18,-339 118 27,-3-9-1,-3-8 0,231-131 0,-46 20 43,-11 6 10,-259 125-7,179-91 31,-275 145-44,1-1-25,1 0 0,-1 0 0,0 1 0,1 0 0,0 0 0,8 0 0,-16 5-145,-9 2 70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0.376"/>
    </inkml:context>
    <inkml:brush xml:id="br0">
      <inkml:brushProperty name="width" value="0.05" units="cm"/>
      <inkml:brushProperty name="height" value="0.05" units="cm"/>
    </inkml:brush>
  </inkml:definitions>
  <inkml:trace contextRef="#ctx0" brushRef="#br0">4 2 12027,'-3'-1'6969,"12"18"-5566,7 72-209,-12-64-952,0 0 0,1 0 0,1-1 0,2 0 0,0 0 1,17 32-1,-24-54-215,0 1-1,0-1 1,0 0 0,1 0 0,-1 0 0,1 0 0,0 0 0,-1 0 0,1-1 0,0 1 0,0-1-1,0 1 1,0-1 0,0 1 0,0-1 0,1 0 0,-1 0 0,0 0 0,1-1 0,-1 1-1,1 0 1,-1-1 0,0 1 0,1-1 0,-1 0 0,1 0 0,-1 0 0,1 0 0,3-1 0,-2-1 27,1 1 1,-1-1-1,1 0 1,-1-1-1,0 1 1,0-1-1,0 1 1,-1-1-1,1-1 1,0 1-1,-1 0 0,0-1 1,0 0-1,4-6 1,8-14 35,-1 1 0,22-53 1,-36 74-308,0 0 0,1 0 0,-1 0 0,0-1 0,0 1 1,0 0-1,0-1 0,-1 1 0,1 0 0,-1 0 0,1 0 0,-1-1 0,0 1 1,-1-2-1,-2-11-375,0-5-126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0.759"/>
    </inkml:context>
    <inkml:brush xml:id="br0">
      <inkml:brushProperty name="width" value="0.05" units="cm"/>
      <inkml:brushProperty name="height" value="0.05" units="cm"/>
    </inkml:brush>
  </inkml:definitions>
  <inkml:trace contextRef="#ctx0" brushRef="#br0">158 6 11779,'9'-6'3202,"-11"19"-744,1-10-2495,-43 159 3327,-48 207-952,83-322-2388,2 0-1,-1 74 0,4-166-234,4 16 105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2.672"/>
    </inkml:context>
    <inkml:brush xml:id="br0">
      <inkml:brushProperty name="width" value="0.05" units="cm"/>
      <inkml:brushProperty name="height" value="0.05" units="cm"/>
    </inkml:brush>
  </inkml:definitions>
  <inkml:trace contextRef="#ctx0" brushRef="#br0">146 6 12107,'-2'-6'2385,"-3"12"-790,-6 14 115,10-17-1508,-25 50 1204,-34 75 255,51-105-1375,1 1 0,0 0 0,-5 38 0,12-57-248,0 0-1,1-1 1,0 1-1,0 0 1,0 0 0,1 0-1,-1 0 1,1-1-1,2 6 1,-3-9-33,1 0-1,-1 0 1,1 1-1,0-1 1,-1 0-1,1 0 1,0 0-1,0 0 1,0 0-1,0 0 1,0 0-1,0 0 1,0-1-1,0 1 1,0 0 0,0-1-1,1 1 1,-1 0-1,0-1 1,0 1-1,1-1 1,-1 0-1,0 0 1,0 1-1,1-1 1,-1 0-1,0 0 1,1 0-1,-1 0 1,0 0-1,1 0 1,-1-1 0,0 1-1,1 0 1,-1-1-1,0 1 1,2-2-1,4-1-80,0 0-1,0-1 1,0 0-1,0 0 1,-1-1 0,0 1-1,0-2 1,0 1-1,-1-1 1,1 1-1,-1-2 1,-1 1 0,1 0-1,-1-1 1,0 0-1,-1 0 1,1 0-1,4-15 1,-4 5-218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099"/>
    </inkml:context>
    <inkml:brush xml:id="br0">
      <inkml:brushProperty name="width" value="0.05" units="cm"/>
      <inkml:brushProperty name="height" value="0.05" units="cm"/>
    </inkml:brush>
  </inkml:definitions>
  <inkml:trace contextRef="#ctx0" brushRef="#br0">1 54 14635,'0'4'1360,"1"2"-687,4 0-217,10-5 648,4 1-112,10-4-112,1-2-112,1-5-167,2-1-105,-1-1-216,-3-1-200,-6 4-664,-5-2 8,-2 5 415,-2 4-87,-2 4-144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517"/>
    </inkml:context>
    <inkml:brush xml:id="br0">
      <inkml:brushProperty name="width" value="0.05" units="cm"/>
      <inkml:brushProperty name="height" value="0.05" units="cm"/>
    </inkml:brush>
  </inkml:definitions>
  <inkml:trace contextRef="#ctx0" brushRef="#br0">0 71 15811,'2'10'4800,"6"-15"-2119,-1 1-2869,10-8 389,1 1 0,0 0 1,24-8-1,-34 15-193,1 1 0,0 0 0,0 1 1,0 0-1,0 0 0,1 1 0,-1 0 0,0 0 0,16 2 0,-5 5-363,-13-4-434,-13-3 318,-2-1 237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3.919"/>
    </inkml:context>
    <inkml:brush xml:id="br0">
      <inkml:brushProperty name="width" value="0.05" units="cm"/>
      <inkml:brushProperty name="height" value="0.05" units="cm"/>
    </inkml:brush>
  </inkml:definitions>
  <inkml:trace contextRef="#ctx0" brushRef="#br0">2 197 15843,'-1'11'1231,"0"1"1709,4-12-1662,2-6-573,8-16-123,-1-1 1,12-32 0,-15 34-462,1-3-65,-3 7-19,0 1-1,12-20 1,-19 37-37,0-1 0,0 0 0,0 0 0,0 1 0,0-1 0,0 0 0,0 0 1,1 1-1,-1-1 0,0 0 0,0 0 0,0 1 0,0-1 0,0 0 0,0 0 0,1 0 0,-1 1 1,0-1-1,0 0 0,0 0 0,1 0 0,-1 1 0,0-1 0,0 0 0,1 0 0,-1 0 0,0 0 1,0 0-1,1 0 0,-1 0 0,0 1 0,0-1 0,1 0 0,-1 0 0,0 0 0,0 0 0,1 0 1,-1 0-1,0 0 0,0 0 0,1 0 0,-1-1 0,0 1 0,1 0 0,-1 0 0,0 0 0,0 0 1,0 0-1,1 0 0,-1 0 0,0-1 0,0 1 0,1 0 0,-1 0 0,0 0 0,0-1 0,0 1 1,0 0-1,1 0 0,-1 0 0,0-1 0,0 1 0,0 0 0,0 0 0,0-1 0,0 1 0,0 0 1,0-1-1,1 1 0,2 21 27,-3-19-21,4 46-54,-2-11-321,2 1 0,12 46 0,-15-73-163,-3-7 216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4.601"/>
    </inkml:context>
    <inkml:brush xml:id="br0">
      <inkml:brushProperty name="width" value="0.05" units="cm"/>
      <inkml:brushProperty name="height" value="0.05" units="cm"/>
    </inkml:brush>
  </inkml:definitions>
  <inkml:trace contextRef="#ctx0" brushRef="#br0">24 1 14587,'5'167'4632,"24"83"-2284,-30-248-3217,-4-10-4,-13-24-570,3 3 917,-3 0-198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065"/>
    </inkml:context>
    <inkml:brush xml:id="br0">
      <inkml:brushProperty name="width" value="0.05" units="cm"/>
      <inkml:brushProperty name="height" value="0.05" units="cm"/>
    </inkml:brush>
  </inkml:definitions>
  <inkml:trace contextRef="#ctx0" brushRef="#br0">0 25 14875,'7'-2'1689,"0"2"-1105,6 0-160,2 0 688,5 0-296,4 0-40,3 0-280,3 0-39,1-1-329,1 0-264,-6-7 168,-3 3-72,-11-3-32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556"/>
    </inkml:context>
    <inkml:brush xml:id="br0">
      <inkml:brushProperty name="width" value="0.05" units="cm"/>
      <inkml:brushProperty name="height" value="0.05" units="cm"/>
    </inkml:brush>
  </inkml:definitions>
  <inkml:trace contextRef="#ctx0" brushRef="#br0">7 306 11562,'-7'54'6234,"7"-54"-6200,0 0 1,0 0-1,0 0 1,0 0-1,0 1 1,0-1-1,0 0 1,0 0-1,0 0 1,1 0-1,-1 1 1,0-1-1,0 0 1,0 0-1,0 0 1,0 0-1,0 0 1,1 1-1,-1-1 1,0 0-1,0 0 1,0 0-1,0 0 1,0 0-1,1 0 1,-1 0-1,0 0 1,0 0-1,0 1 1,0-1 0,1 0-1,-1 0 1,0 0-1,0 0 1,0 0-1,1 0 1,-1 0-1,0 0 1,0 0-1,0 0 1,1-1-1,-1 1 1,0 0-1,0 0 1,0 0-1,0 0 1,1 0-1,-1 0 1,0 0-1,0 0 1,0 0-1,0-1 1,0 1-1,1 0 1,-1 0-1,0 0 1,0 0-1,0 0 1,0-1-1,0 1 1,0 0-1,0 0 1,0-1-1,11-8 544,16-28 210,24-42-1,-12 17-523,68-106 24,-103 164-257,-4 10-21,-4 15-4,3-17 4,-27 136 251,25-117-342,1 0-1,1 1 1,1-1-1,4 27 1,-2-41-348,-1-7 169,-2-4-253,-3-9 172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5.995"/>
    </inkml:context>
    <inkml:brush xml:id="br0">
      <inkml:brushProperty name="width" value="0.05" units="cm"/>
      <inkml:brushProperty name="height" value="0.05" units="cm"/>
    </inkml:brush>
  </inkml:definitions>
  <inkml:trace contextRef="#ctx0" brushRef="#br0">4 49 16379,'-3'4'1433,"6"-1"-985,1-3-152,6-1 576,3-2-224,6-4-120,4-1-96,2 0-159,4-1-113,-2 1-408,2 2-377,-7 3 529,-4 0-80,-4 3-88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1.312"/>
    </inkml:context>
    <inkml:brush xml:id="br0">
      <inkml:brushProperty name="width" value="0.05" units="cm"/>
      <inkml:brushProperty name="height" value="0.05" units="cm"/>
    </inkml:brush>
  </inkml:definitions>
  <inkml:trace contextRef="#ctx0" brushRef="#br0">21 240 10162,'-1'0'190,"0"1"-1,1 0 1,-1-1 0,1 1-1,-1-1 1,0 1-1,1-1 1,-1 0 0,0 1-1,1-1 1,-1 1 0,0-1-1,0 0 1,1 0-1,-1 1 1,-1-1 0,2 0-123,0 0 1,-1 0 0,1 0-1,0 1 1,0-1 0,0 0-1,0 0 1,-1 0 0,1 0-1,0 0 1,0 0 0,0 0-1,-1 0 1,1 0 0,0 0-1,0 0 1,0 0 0,-1 0-1,1 0 1,0 0 0,0 0 0,0 0-1,-1 0 1,1 0 0,0 0-1,0 0 1,0 0 0,-1 0-1,1 0 1,0-1 0,0 1-1,0 0 1,0 0 0,-1 0-1,1 0 1,0 0 0,0-1-1,0 1 1,0 0 0,0 0-1,-1 0 1,1 0 0,0-1 0,5-8 147,-1-1 1,0 0-1,0-1 1,3-17-1,7-20 268,-2 12-296,-8 24-155,0 0-1,0 1 1,1-1 0,12-18-1,-17 30-29,1-1-1,-1 1 0,0-1 0,1 1 1,-1 0-1,1-1 0,-1 1 1,1-1-1,-1 1 0,1 0 0,0-1 1,-1 1-1,1 0 0,-1 0 1,1 0-1,-1-1 0,1 1 1,0 0-1,-1 0 0,1 0 0,0 0 1,-1 0-1,1 0 0,0 0 1,-1 0-1,1 0 0,-1 1 1,1-1-1,0 0 0,-1 0 0,1 0 1,-1 1-1,1-1 0,1 1 698,-2-1-683,0-1 0,0 1 0,0-1 0,0 0 0,0 1 0,1-1-1,-1 1 1,0-1 0,0 1 0,0-1 0,1 1 0,-1-1 0,0 1 0,1-1 0,-1 1 0,0-1 0,1 1 0,-1 0-1,1-1 1,-1 1 0,0 0 0,1-1 0,-1 1 0,1 0 0,-1-1 0,1 1 0,-1 0 0,1 0 0,-1 0 0,1-1 0,0 1-1,-1 0 1,1 0 0,-1 0 0,1 0 0,-1 0 0,1 0 0,1 0 0,22 5 796,-19-4-714,21 3-84,46 14 0,-56-13-7,0 0 0,1-1 1,-1-1-1,1-1 0,0 0 0,0-1 0,28-2 0,-40 0-4,1 0-1,0 1 1,0 0-1,0 0 0,0 0 1,0 1-1,-1 0 0,8 2 1,-12-4-14,0 0-1,-1 0 1,1 0 0,-1 0 0,0 0-1,1-1 1,-1 1 0,0 0 0,0 0 0,1 0-1,-1 0 1,0 0 0,0 0 0,0-1 0,0 1-1,-1-1 1,1-1-413,1-2-123,-1-12-182,-2 13 318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6.483"/>
    </inkml:context>
    <inkml:brush xml:id="br0">
      <inkml:brushProperty name="width" value="0.05" units="cm"/>
      <inkml:brushProperty name="height" value="0.05" units="cm"/>
    </inkml:brush>
  </inkml:definitions>
  <inkml:trace contextRef="#ctx0" brushRef="#br0">276 1 15755,'2'0'85,"0"0"-1,-1 0 1,1 0-1,-1 1 1,1-1-1,-1 0 1,1 1-1,-1-1 1,1 1-1,-1 0 1,0-1-1,1 1 1,-1 0-1,0 0 1,0 0-1,1 0 0,-1 0 1,0 0-1,0 0 1,0 1-1,0-1 1,0 0-1,1 2 1,-1 0 30,0 0 0,-1 0 0,1 1 1,0-1-1,-1 0 0,0 0 0,1 0 1,-1 0-1,-1 0 0,1 0 0,-1 4 0,-1 6 214,-2-1-1,1 1 0,-1-1 1,-11 20-1,2-6 80,-2-1 0,0-1 0,-21 24-1,26-35-216,-2 0 0,0-1-1,-1 0 1,0-1 0,0 0-1,-23 12 1,34-21-169,0-1-1,0 0 1,-1 0-1,1 0 1,0 0-1,-1 0 1,1-1 0,-1 1-1,1-1 1,-1 1-1,1-1 1,-1 0-1,1 0 1,-1 0 0,1 0-1,-1-1 1,0 1-1,1 0 1,-1-1-1,-3-2 1,3 2-25,0-1 0,1 0 0,0 0-1,-1 0 1,1 0 0,0 0 0,0 0 0,0-1 0,1 1-1,-1-1 1,0 1 0,1-1 0,0 0 0,-1 1 0,1-1-1,0 0 1,0-4 0,-1 0-66,0-1 1,1 1-1,-1-1 0,2 1 0,-1-1 1,1 0-1,0 1 0,1-1 0,3-15 1,-3 20 40,0-1 0,0 1 1,1-1-1,-1 1 1,1 0-1,0-1 1,0 1-1,0 0 0,0 0 1,1 0-1,-1 0 1,1 1-1,0-1 1,0 1-1,0 0 1,0 0-1,0 0 0,0 0 1,1 0-1,-1 0 1,0 1-1,5-2 1,2 1 28,-1-1-1,1 1 1,0 1 0,0 0 0,0 0 0,0 1 0,0 0 0,0 1 0,0 0 0,-1 1 0,1 0 0,15 5 0,-9-1 67,0 1-1,-1 0 1,0 1-1,0 1 1,-1 1-1,19 16 1,-27-21-68,0 0 0,0-1 0,1 0 0,-1 0 0,10 4 0,-14-7-53,0 0 0,0-1 0,0 1 1,-1 0-1,1-1 0,0 0 0,0 0 1,0 1-1,0-1 0,0 0 0,0-1 1,0 1-1,0 0 0,0 0 1,-1-1-1,1 1 0,0-1 0,0 0 1,0 0-1,-1 1 0,1-1 0,0 0 1,-1 0-1,1 0 0,-1-1 0,3-1 1,4-6-268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6.899"/>
    </inkml:context>
    <inkml:brush xml:id="br0">
      <inkml:brushProperty name="width" value="0.05" units="cm"/>
      <inkml:brushProperty name="height" value="0.05" units="cm"/>
    </inkml:brush>
  </inkml:definitions>
  <inkml:trace contextRef="#ctx0" brushRef="#br0">79 0 16379,'13'10'614,"0"0"-1,-1 1 0,-1 1 0,0 0 0,0 0 0,10 18 0,-14-20-520,-1 0 0,-1 0-1,0 0 1,0 1 0,-1 0-1,0 0 1,-1 0 0,0 0-1,1 16 1,-3-7-59,-2 0 1,0-1-1,-1 1 1,-1-1-1,-1 0 1,0 1-1,-1-2 1,-9 20-1,-2-1-214,-1-1 0,-42 66-1,28-61 465,29-39-282,-1 0 0,1 1 0,0-1 0,-1 0 0,0 0 0,0 0 0,1-1 0,-1 1 0,0-1 0,0 1 0,0-1 0,-1 0 0,-3 1 0,-11-4-60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7.611"/>
    </inkml:context>
    <inkml:brush xml:id="br0">
      <inkml:brushProperty name="width" value="0.05" units="cm"/>
      <inkml:brushProperty name="height" value="0.05" units="cm"/>
    </inkml:brush>
  </inkml:definitions>
  <inkml:trace contextRef="#ctx0" brushRef="#br0">207 46 12771,'0'-4'485,"-1"1"0,1-1 0,0 1 0,-1 0 0,0-1 0,1 1 0,-2 0 0,-1-6 0,2 8-426,1 1-1,0-1 0,-1 0 0,1 1 0,-1-1 0,1 1 0,-1-1 0,1 1 0,-1-1 0,1 1 0,-1 0 1,1-1-1,-1 1 0,0 0 0,1-1 0,-1 1 0,1 0 0,-1 0 0,0-1 0,1 1 0,-1 0 0,0 0 1,1 0-1,-1 0 0,0 0 0,0 0 0,1 0 0,-1 0 0,0 0 0,1 0 0,-1 1 0,0-1 1,1 0-1,-1 0 0,0 1 0,1-1 0,-1 0 0,1 1 0,-1-1 0,1 0 0,-1 1 0,1-1 0,-1 1 1,1-1-1,-1 1 0,1-1 0,-1 1 0,1 0 0,-13 12 131,2 0 0,0 1 1,1 0-1,-9 15 0,-32 65 144,41-74-246,1 1 0,1 0 0,1 1 0,1 0 0,1 0 1,1 0-1,1 1 0,1-1 0,0 24 0,2-32-119,1-1 0,1 0 0,0 0 0,0 0 0,1 0 0,1 0 0,0-1 1,1 1-1,0-1 0,1 0 0,0 0 0,1-1 0,0 0 0,1 0 0,0-1 0,19 18 0,-26-26 17,1 0 0,-1-1 1,1 1-1,0 0 0,-1-1 0,1 0 1,0 1-1,0-1 0,0 0 0,0 0 0,0 0 1,0 0-1,1 0 0,-1-1 0,0 1 1,0-1-1,1 1 0,-1-1 0,0 0 0,1 0 1,-1 0-1,0 0 0,1 0 0,2-1 1,21-12-203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8.310"/>
    </inkml:context>
    <inkml:brush xml:id="br0">
      <inkml:brushProperty name="width" value="0.05" units="cm"/>
      <inkml:brushProperty name="height" value="0.05" units="cm"/>
    </inkml:brush>
  </inkml:definitions>
  <inkml:trace contextRef="#ctx0" brushRef="#br0">22 0 16436,'-2'2'170,"0"1"1,0-1-1,0 1 1,0-1-1,0 1 1,1 0 0,-1 0-1,1 0 1,0 0-1,0 0 1,0 0-1,0 0 1,1 0 0,-1 0-1,1 0 1,-1 0-1,1 0 1,1 6-1,-1 3 228,1 0-1,0 0 1,5 18-1,-4-23-296,0 0 0,1 0 1,-1 0-1,1 0 0,1 0 1,-1 0-1,1-1 0,0 0 1,1 0-1,0 0 0,0 0 0,0-1 1,0 0-1,8 6 0,-9-9-76,0 0 0,0 1-1,0-1 1,0-1-1,0 1 1,1-1 0,-1 1-1,1-1 1,-1 0 0,1-1-1,-1 1 1,1-1-1,-1 0 1,1 0 0,-1 0-1,1-1 1,0 0 0,-1 0-1,0 0 1,1 0-1,-1-1 1,0 1 0,1-1-1,3-3 1,0 1-84,-1-1 0,0 0 1,0-1-1,0 1 0,0-1 0,-1-1 0,0 1 0,-1-1 1,1 0-1,-1 0 0,-1-1 0,1 1 0,-1-1 0,-1 0 1,1 0-1,-1-1 0,2-10 0,2-18-166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8.698"/>
    </inkml:context>
    <inkml:brush xml:id="br0">
      <inkml:brushProperty name="width" value="0.05" units="cm"/>
      <inkml:brushProperty name="height" value="0.05" units="cm"/>
    </inkml:brush>
  </inkml:definitions>
  <inkml:trace contextRef="#ctx0" brushRef="#br0">86 1 15219,'-4'31'1961,"-3"2"-1177,-2 2-216,-1 3 1112,1 5-743,2-1-89,0 2-184,0 2-152,1 0-248,3-1-80,-1-4-136,1-4 40,0-1-208,0-3-192,2-8-656,-2-8 856,3-14-152,2-6-80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09.241"/>
    </inkml:context>
    <inkml:brush xml:id="br0">
      <inkml:brushProperty name="width" value="0.05" units="cm"/>
      <inkml:brushProperty name="height" value="0.05" units="cm"/>
    </inkml:brush>
  </inkml:definitions>
  <inkml:trace contextRef="#ctx0" brushRef="#br0">72 318 14227,'-13'11'1571,"-28"18"1,24-18 279,55-50 1117,108-94-1655,-119 106-1222,-2-1 0,-1-1 0,25-41 0,-42 59-73,-5 6-13,0 1 0,1-1 0,0 1 0,0 0 0,5-6 0,-7 10-5,-1 0 0,0 0 0,0 0 0,1 0 0,-1 1 0,0-1-1,0 0 1,0 0 0,1 0 0,-1 0 0,0 0 0,0 0-1,0 1 1,1-1 0,-1 0 0,0 0 0,0 0 0,0 0-1,0 1 1,0-1 0,1 0 0,-1 0 0,0 0 0,0 1 0,0-1-1,0 0 1,0 0 0,0 1 0,0-1 0,0 0 0,0 0-1,0 0 1,0 1 0,0-1 0,0 0 0,0 0 0,0 1 0,0-1-1,0 0 1,0 0 0,0 1 0,0-1 0,0 13-7,-1 27-40,0-25-13,0 0 0,1 0 0,1 0 0,0 0 0,1 0-1,0 0 1,8 23 0,-10-37 14,1 0 29,-1 0 1,0 0-1,1 0 1,-1 0 0,1-1-1,-1 1 1,0 0 0,1 0-1,0-1 1,-1 1-1,1-1 1,-1 1 0,1 0-1,1 0 1,3 0-140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048"/>
    </inkml:context>
    <inkml:brush xml:id="br0">
      <inkml:brushProperty name="width" value="0.05" units="cm"/>
      <inkml:brushProperty name="height" value="0.05" units="cm"/>
    </inkml:brush>
  </inkml:definitions>
  <inkml:trace contextRef="#ctx0" brushRef="#br0">0 12 13611,'3'-2'301,"11"-7"1259,-13 9-1512,-1 0 1,0-1-1,1 1 0,-1 0 1,0 0-1,1 0 1,-1 0-1,0 1 0,1-1 1,-1 0-1,1 0 1,-1 0-1,0 0 0,1 0 1,-1 0-1,0 0 1,0 1-1,1-1 0,-1 0 1,0 0-1,1 0 1,-1 1-1,0-1 0,0 0 1,1 0-1,-1 1 1,0-1-1,0 0 1,0 1-1,1-1 0,-1 0 1,0 1-1,0-1 1,0 0-1,0 1 0,0-1 1,0 0-1,0 1 1,0-1-1,1 0 0,-1 1 1,0-1-1,-1 0 1,1 1-1,0 0 0,2 23 541,-2 0-1,-2 33 1,-1 27-67,4-74-412,-1 0-1,2 0 1,0 0-1,0 0 1,0-1-1,6 12 0,-7-18-74,0-1 0,0 1-1,0-1 1,0 1 0,1-1 0,-1 0-1,1 0 1,0 0 0,0 0-1,0 0 1,0 0 0,0 0-1,0-1 1,0 1 0,0-1-1,1 1 1,-1-1 0,0 0-1,1 0 1,0 0 0,2 1 0,-1-2-26,0 0 0,0 0 0,-1 0 0,1 0 0,0 0 1,-1-1-1,1 1 0,0-1 0,-1 0 0,1 0 0,-1 0 1,0-1-1,1 1 0,3-3 0,-2 1-59,-1 0 1,1-1-1,-1 1 1,1-1-1,-1 0 0,0 0 1,-1 0-1,1-1 1,4-6-1,-6 7-21,0 1 0,-1 0 0,1 0-1,-1-1 1,0 1 0,0 0 0,0-1 0,0 1 0,0-1 0,-1 0 0,0 1-1,0-1 1,0 1 0,0-1 0,-1-4 0,-5-12-288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451"/>
    </inkml:context>
    <inkml:brush xml:id="br0">
      <inkml:brushProperty name="width" value="0.05" units="cm"/>
      <inkml:brushProperty name="height" value="0.05" units="cm"/>
    </inkml:brush>
  </inkml:definitions>
  <inkml:trace contextRef="#ctx0" brushRef="#br0">2 51 13019,'-1'3'1736,"2"2"-952,2-2-296,7-3 1681,4 0-1137,9-3-288,3-1-152,10-3-232,2 0-143,3-3-506,0 0-247,-2 1 496,-3 3-152,-3 1-96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0.870"/>
    </inkml:context>
    <inkml:brush xml:id="br0">
      <inkml:brushProperty name="width" value="0.05" units="cm"/>
      <inkml:brushProperty name="height" value="0.05" units="cm"/>
    </inkml:brush>
  </inkml:definitions>
  <inkml:trace contextRef="#ctx0" brushRef="#br0">12 0 13523,'-6'6'1976,"4"0"-959,-1 4 2383,8-9-2312,5-1-343,5 0-193,5-3-224,4-1-280,3 0-744,-1-2-1361,-9 3 1809,-4 0-280,-11 3-240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11.288"/>
    </inkml:context>
    <inkml:brush xml:id="br0">
      <inkml:brushProperty name="width" value="0.05" units="cm"/>
      <inkml:brushProperty name="height" value="0.05" units="cm"/>
    </inkml:brush>
  </inkml:definitions>
  <inkml:trace contextRef="#ctx0" brushRef="#br0">1 316 16660,'59'-85'5200,"78"-145"-4446,-137 230-754,0 0 0,0 1-1,0-1 1,0 0 0,0 0-1,1 0 1,-1 0 0,0 0-1,0 1 1,0-1 0,0 0-1,0 0 1,0 0 0,1 0-1,-1 0 1,0 0 0,0 0-1,0 0 1,0 1 0,0-1 0,1 0-1,-1 0 1,0 0 0,0 0-1,0 0 1,0 0 0,1 0-1,-1 0 1,0 0 0,0 0-1,0 0 1,0 0 0,1 0-1,-1 0 1,0 0 0,0 0-1,0 0 1,0 0 0,1-1 0,-1 1-1,0 0 1,0 0 0,0 0-1,0 0 1,0 0 0,1 0-1,-1 0 1,0 0 0,0-1-1,0 1 1,0 0 0,0 0-1,0 0 1,0 0 0,0 0-1,1-1 1,-1 1 0,0 0-1,0 8 2,0-1-1,0 1 0,-1 0 0,0-1 1,-4 15-1,0 5 1,-1 22-26,-1 95 1,10-126-466,-3-18 484,0 0-1,0 1 1,0-1 0,0 0 0,0 0 0,1 1 0,-1-1 0,0 0-1,0 1 1,0-1 0,0 0 0,0 0 0,1 1 0,-1-1 0,0 0-1,0 0 1,1 1 0,-1-1 0,0 0 0,0 0 0,1 0 0,-1 0-1,0 1 1,1-1 0,-1 0 0,0 0 0,0 0 0,1 0 0,-1 0-1,0 0 1,1 0 0,-1 0 0,0 0 0,1 0 0,-1 0-1,0 0 1,1 0 0,-1 0 0,0 0 0,1 0 0,-1 0 0,7-5-190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2.587"/>
    </inkml:context>
    <inkml:brush xml:id="br0">
      <inkml:brushProperty name="width" value="0.05" units="cm"/>
      <inkml:brushProperty name="height" value="0.05" units="cm"/>
    </inkml:brush>
  </inkml:definitions>
  <inkml:trace contextRef="#ctx0" brushRef="#br0">0 375 10586,'3'-24'4208,"-1"12"-3841,20-80 294,-4 21-378,23-91 1145,-41 161-1300,1 1-110,-1 0 0,1-1-1,-1 1 1,1 0 0,-1 0-1,1 0 1,-1-1 0,1 1-1,-1 0 1,1-1 0,-1 1 0,1 0-1,-1-1 1,0 1 0,1-1-1,-1 1 1,0 0 0,1-1 0,-1 0-1,7-5 418,-7 7-427,1-1 1,-1 0-1,1 0 1,0 0-1,-1 0 1,1 1-1,-1-1 1,1 0-1,-1 1 1,0-1-1,1 0 1,-1 1-1,1-1 1,-1 0-1,1 1 1,-1-1-1,0 1 1,1-1-1,-1 1 0,1 0 1,6 8 16,0 0 0,1-1 0,1 0 0,-1 0 0,1-1-1,0 0 1,1-1 0,0 0 0,0 0 0,0-1 0,1-1 0,-1 1 0,1-2 0,0 1 0,1-2 0,-1 1 0,0-2-1,17 2 1,-49-36-730,13 15 153,3 7 152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0.480"/>
    </inkml:context>
    <inkml:brush xml:id="br0">
      <inkml:brushProperty name="width" value="0.05" units="cm"/>
      <inkml:brushProperty name="height" value="0.05" units="cm"/>
    </inkml:brush>
  </inkml:definitions>
  <inkml:trace contextRef="#ctx0" brushRef="#br0">48 588 13475,'-1'3'139,"0"-1"-1,-1 0 1,0 0-1,1 0 1,-1 0 0,0 0-1,0-1 1,0 1 0,0 0-1,0-1 1,0 0-1,-1 1 1,1-1 0,0 0-1,-1 0 1,1 0 0,-1-1-1,1 1 1,-5 0-1,7-1-112,0 0 0,0-1 0,-1 1 0,1 0 0,0 0-1,0 0 1,0-1 0,0 1 0,-1 0 0,1 0 0,0-1-1,0 1 1,0 0 0,0 0 0,0-1 0,0 1 0,0 0-1,0 0 1,-1-1 0,1 1 0,0 0 0,0-1 0,0 1-1,0 0 1,1 0 0,-1-1 0,0 1 0,0 0 0,0 0-1,0-1 1,0 1 0,0 0 0,0 0 0,0-1-1,1 1 1,-1 0 0,0 0 0,0-1 0,0 1 0,0 0-1,1 0 1,-1 0 0,0-1 0,9-13 219,4-1-129,0 0 0,1 0-1,1 2 1,25-20 0,-16 14-27,7-5-54,1 2 1,1 2-1,1 0 0,1 3 0,51-19 0,191-50 8,-248 78-31,75-17-4,1 5 0,1 4 0,142-3 0,-163 15-14,303-4 231,-298 11-153,0 4 0,117 24-1,20 24-19,38 8-61,-105-36 47,287 11-1,165-54 163,-480 2-188,157-35 0,123-56 46,-370 94-50,-2-3-1,1-1 1,-2-2-1,55-31 1,-88 44-6,141-78 36,-142 80-28,-1 1-1,0 0 1,1 0 0,-1 0 0,7 0-1,4 5 60,-15-4-65,0 0-1,1 1 1,-1-1 0,0 1 0,0-1-1,1 1 1,-1-1 0,0 1-1,0-1 1,0 1 0,0-1 0,0 1-1,0-1 1,0 1 0,0-1 0,0 1-1,0-1 1,0 1 0,0-1-1,0 1 1,0-1 0,0 0 0,0 1-1,-1-1 1,1 1 0,0-1-1,0 1 1,-1-1 0,1 1 0,-22 36 102,16-29-92,1 0 0,0 1 0,1-1 0,-1 1 0,2 0 0,-6 16 0,9-22-14,1 1 0,-1-1 0,0 1 0,1-1 0,-1 0 0,1 1 0,0-1 0,0 0 0,1 1-1,1 3 1,18 31-22,-17-32 15,0 0 0,1 0 1,0 0-1,0 0 0,0-1 0,1 0 0,-1 0 1,1-1-1,0 0 0,1 0 0,-1 0 0,1 0 1,0-1-1,-1 0 0,1-1 0,1 0 1,-1 0-1,0 0 0,9 0 0,-2-1-4,1-1 1,-1 0-1,1-1 0,-1-1 0,1 0 0,-1-1 0,0 0 0,26-11 1,11-5 12,1 1 0,1 4 1,1 1-1,83-8 1,59 10 4,18-1-4,290-40-20,-348 39 41,-1 7 0,1 7 0,0 6 0,244 44 0,-354-42-9,0 2 1,84 33 0,-99-30-1,0 1 0,0 2 0,-2 1 0,46 36 1,-61-42-8,-3-4 10,-1 0 0,-1 0 0,17 20 0,-24-25-12,1 0 0,-2 0 0,1 0 0,0 0 1,-1 0-1,1 0 0,-1 0 0,0 1 0,0-1 0,0 0 0,-1 1 0,1-1 1,-1 0-1,0 1 0,1-1 0,-2 1 0,1-1 0,0 1 0,-2 5 0,-1-1-41,0 0-1,-1 0 0,0-1 0,0 0 0,-1 0 0,0 0 1,0 0-1,0-1 0,-1 0 0,0 0 0,0 0 1,-14 9-1,-9 3-71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1.198"/>
    </inkml:context>
    <inkml:brush xml:id="br0">
      <inkml:brushProperty name="width" value="0.05" units="cm"/>
      <inkml:brushProperty name="height" value="0.05" units="cm"/>
    </inkml:brush>
  </inkml:definitions>
  <inkml:trace contextRef="#ctx0" brushRef="#br0">34 1392 11162,'-5'0'831,"-16"-2"2181,20 1-2950,0 1 0,1-1 0,-1 1 1,1-1-1,-1 1 0,1-1 0,-1 1 0,1-1 1,0 0-1,-1 1 0,1-1 0,0 0 0,-1 1 1,1-1-1,0 0 0,0 1 0,0-1 1,-1 0-1,1 0 0,0 1 0,0-1 0,0 0 1,0 0-1,0 1 0,1-1 0,-1 0 0,0 0 1,0 0-1,13-58 734,21-64 1,-11 48-552,34-143 167,-10-3 0,25-292 0,-66 359 1174,-5 148-1398,2 8-85,-3-2-226,1 1 0,-1 0 0,1-1 0,-1 0 0,1 1-1,0-1 1,-1 1 0,1-1 0,-1 0 0,1 1 0,0-1 0,-1 0-1,1 1 1,0-1 0,-1 0 0,2 0 0,-5 0-2010,-6 4 1459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2:21.628"/>
    </inkml:context>
    <inkml:brush xml:id="br0">
      <inkml:brushProperty name="width" value="0.05" units="cm"/>
      <inkml:brushProperty name="height" value="0.05" units="cm"/>
    </inkml:brush>
  </inkml:definitions>
  <inkml:trace contextRef="#ctx0" brushRef="#br0">122 1 10074,'1'0'102,"-1"0"0,0 0 1,1 0-1,-1 1 0,0-1 0,0 0 0,1 0 1,-1 0-1,0 1 0,0-1 0,1 0 0,-1 0 0,0 1 1,0-1-1,0 0 0,1 0 0,-1 1 0,0-1 0,0 0 1,0 1-1,0-1 0,0 0 0,1 0 0,-1 1 0,0-1 1,0 0-1,0 1 0,0-1 0,0 0 0,0 1 0,2 18 524,-1-14-251,16 198 1967,-14-152-2074,0 50 44,-5 0 0,-14 105 1,-59 195 282,54-322-426,9-35-24,1 1 0,-5 49 0,16-91-126,-1 0 1,1 0-1,0 1 1,0-1-1,0 0 0,1 0 1,-1 0-1,1 0 0,0 0 1,1 5-1,-1-7-13,0 0-1,0 0 1,-1 0 0,1 0-1,0-1 1,0 1 0,0 0-1,0 0 1,0-1 0,0 1-1,0 0 1,0-1 0,0 1-1,1-1 1,-1 1 0,0-1-1,0 0 1,0 1 0,1-1-1,-1 0 1,0 0 0,0 0-1,1 0 1,-1 0 0,0 0-1,0 0 1,1 0 0,0-1-1,11-2-2,-1 0-1,0-1 0,0 0 0,-1-1 0,1 0 0,-1-1 1,0 0-1,19-15 0,6-7-114,34-35 0,-31 23-178,-1-2-1,-3-1 0,48-74 1,-29 35 31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0.026"/>
    </inkml:context>
    <inkml:brush xml:id="br0">
      <inkml:brushProperty name="width" value="0.05" units="cm"/>
      <inkml:brushProperty name="height" value="0.05" units="cm"/>
    </inkml:brush>
  </inkml:definitions>
  <inkml:trace contextRef="#ctx0" brushRef="#br0">33 12 12291,'0'-1'29,"0"1"0,0 0 0,0-1-1,0 1 1,0-1 0,0 1 0,0 0 0,0-1 0,0 1 0,0-1 0,0 1 0,0 0 0,0-1 0,1 1 0,-1-1 0,0 1 0,0 0 0,0-1 0,1 1 0,-1 0 0,0-1 0,0 1 0,1 0 0,-1-1 0,0 1 0,1 0 0,-1 0 0,0-1 0,1 1 0,-1 0 0,13 4 398,13 17-153,-25-19-230,18 18 125,-1 0 0,-1 2 0,0 0 1,-2 0-1,-1 2 0,20 44 0,-19-32 66,-2 0 0,-1 1 0,-2 1 0,6 45 0,-11-41 26,-3 1 1,-1-1-1,-3 1 1,-1-1-1,-2 1 0,-15 60 1,-88 243 472,98-318-727,-31 82 50,-47 155-1352,84-248 1063,-1-14-54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8.198"/>
    </inkml:context>
    <inkml:brush xml:id="br0">
      <inkml:brushProperty name="width" value="0.05" units="cm"/>
      <inkml:brushProperty name="height" value="0.05" units="cm"/>
    </inkml:brush>
  </inkml:definitions>
  <inkml:trace contextRef="#ctx0" brushRef="#br0">6 388 7994,'-2'-9'350,"2"7"-233,-1 1 1,0-1-1,1 1 0,-1-1 0,1 1 0,0-1 0,0 1 0,-1-1 0,1 1 0,0-1 1,0 0-1,1 1 0,-1-1 0,0 1 0,0-1 0,1 1 0,-1-1 0,1 1 0,-1-1 1,1 1-1,0-1 0,-1 1 0,1 0 0,0-1 0,0 1 0,0 0 0,0 0 0,0 0 1,0 0-1,0 0 0,1 0 0,-1 0 0,0 0 0,1 0 0,-1 0 0,2 0 0,68-38 512,87-35 1,-87 42-472,-58 26-138,66-30 77,0 3-1,87-23 0,-98 40-52,2 2-1,116-7 1,-141 19-31,0 2 0,0 3 1,0 1-1,-1 2 0,58 16 1,-37-5-1,126 40 8,-164-47-9,0 1 1,0 1-1,-1 2 0,41 28 1,-48-26 29,-1 1 1,29 34 0,-3-3 133,-43-47-164,1 1 0,-1-1 1,1 1-1,-1-1 0,1 0 1,0 1-1,0-1 0,0 0 1,-1 0-1,1 0 0,0-1 1,0 1-1,0 0 0,0-1 1,4 1-1,-5-1-8,0 0 1,0-1-1,0 1 1,0 0 0,0-1-1,0 1 1,0-1-1,0 1 1,0-1-1,-1 1 1,1-1-1,0 0 1,0 1-1,-1-1 1,1 0-1,0 0 1,-1 0 0,1 1-1,-1-1 1,1 0-1,-1 0 1,1 0-1,-1 0 1,0 0-1,1 0 1,-1 0-1,0 0 1,0 0-1,0 0 1,0 0 0,0 0-1,0-1 1,2-23 27,-2-3-14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09.007"/>
    </inkml:context>
    <inkml:brush xml:id="br0">
      <inkml:brushProperty name="width" value="0.05" units="cm"/>
      <inkml:brushProperty name="height" value="0.05" units="cm"/>
    </inkml:brush>
  </inkml:definitions>
  <inkml:trace contextRef="#ctx0" brushRef="#br0">97 0 11298,'-12'21'452,"1"0"-1,2 1 0,0 1 0,1-1 0,1 1 1,-7 45-1,-5 144 362,17-161-710,-3 267 471,7-277-474,2 1 1,2-1 0,2 0-1,1 0 1,24 61-1,-20-75-130,2 1 0,1-2 1,1 0-1,30 35 0,-18-24-4,-15-17-18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4.396"/>
    </inkml:context>
    <inkml:brush xml:id="br0">
      <inkml:brushProperty name="width" value="0.05" units="cm"/>
      <inkml:brushProperty name="height" value="0.05" units="cm"/>
    </inkml:brush>
  </inkml:definitions>
  <inkml:trace contextRef="#ctx0" brushRef="#br0">1 0 3553,'4'12'154,"7"18"-89,-10-28-68,-1-1 0,1 0 0,-1 0 1,1 1-1,0-1 0,0 0 0,-1 0 0,1 0 0,0 0 1,0 0-1,0 0 0,0 0 0,0-1 0,0 1 0,0 0 0,1 0 1,0 0-1,-1-1 1,0 0 1,0-1-1,0 1 0,-1 0 1,1 0-1,0-1 1,0 1-1,-1 0 0,1-1 1,0 1-1,-1-1 1,1 1-1,0-1 1,-1 0-1,1 1 0,-1-1 1,1 1-1,-1-1 1,1 0-1,-1 1 0,1-1 1,-1 0-1,0 0 1,1 1-1,-1-1 0,0 0 1,0-1-1,1 0 14,0 0-1,-1 0 0,1 1 0,-1-1 1,1 0-1,-1 0 0,0 0 0,0 0 1,0 1-1,0-1 0,-1-2 0,1 3-8,0 1-1,0 0 0,0 0 0,0 0 0,0 0 0,0 0 0,0 0 1,0 0-1,0 0 0,0 0 0,0 0 0,0 0 0,0-1 0,0 1 1,0 0-1,0 0 0,0 0 0,0 0 0,0 0 0,0 0 0,0 0 1,0 0-1,0 0 0,0 0 0,0 0 0,0 0 0,0 0 0,-1 0 1,1-1-1,0 1 0,0 0 0,0 0 0,0 0 0,0 0 0,0 0 1,0 0-1,0 0 0,0 0 0,0 0 0,0 0 0,-1 0 0,1 0 1,0 0-1,0 0 0,0 0 0,0 0 0,0 0 0,0 0 0,0 0 1,0 0-1,0 1 0,0-1 0,-1 0 0,1 0 0,0 0 0,0 0 1,0 0-1,0 0 0,0 0 0,0 0 0,-2 8 62,0 8 16,8 8 70,-3-15-63,-5-16-49,1 6-35,1 1 0,0-1 1,0 0-1,-1 0 0,1 0 0,0 0 0,0 1 0,0-1 1,0 0-1,0 0 0,0 0 0,0 0 0,0 1 1,0-1-1,0 0 0,0 0 0,1 0 0,-1 1 1,0-1-1,1 0 0,-1 0 0,1-1 0,0 2 12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15.967"/>
    </inkml:context>
    <inkml:brush xml:id="br0">
      <inkml:brushProperty name="width" value="0.05" units="cm"/>
      <inkml:brushProperty name="height" value="0.05" units="cm"/>
    </inkml:brush>
  </inkml:definitions>
  <inkml:trace contextRef="#ctx0" brushRef="#br0">57 0 3529,'-1'0'123,"0"1"-1,-1-1 1,1 0 0,-1 0 0,1 1-1,0-1 1,-1 1 0,1-1 0,0 1 0,0 0-1,0 0 1,-1-1 0,1 1 0,0 0-1,0 0 1,-1 1 0,1-1-96,0 0-1,0 0 1,0 0-1,0 0 1,0 0-1,0-1 1,0 1-1,-1 0 1,1-1-1,0 1 1,-1-1-1,1 1 1,0-1-1,-1 0 1,1 0-1,-2 1 1,-6-4 138,9 3-164,0 0 1,-1 0-1,1 0 0,0 0 1,0 0-1,0 0 0,-1 0 0,1 0 1,0 0-1,0 0 0,0 0 0,0-1 1,0 1-1,-1 0 0,1 0 1,0 0-1,0 0 0,0 0 0,0-1 1,0 1-1,0 0 0,0 0 1,0 0-1,-1 0 0,1-1 0,0 1 1,0 0-1,0 0 0,0 0 1,0 0-1,0-1 0,0 1 0,0 0 1,0 0-1,0 0 0,0 0 0,0-1 1,0 1-1,0 0 0,0 0 1,0 0-1,1-1 0,-1 1 0,0 0 1,0 0-1,0 0 0,0 0 1,0 0-1,0-1 0,0 1 0,1 0 1,-1-1 17,5 1-169,-3 1 119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3.634"/>
    </inkml:context>
    <inkml:brush xml:id="br0">
      <inkml:brushProperty name="width" value="0.05" units="cm"/>
      <inkml:brushProperty name="height" value="0.05" units="cm"/>
    </inkml:brush>
  </inkml:definitions>
  <inkml:trace contextRef="#ctx0" brushRef="#br0">696 0 4097,'-56'20'1337,"42"-13"-1068,0-2 1,-1 0-1,1-1 1,-1 0-1,-18 1 1,3-2-194,0 1 0,1 1 1,0 2-1,0 1 0,0 1 0,1 1 1,-35 19-1,49-21-49,0 0-1,0 0 1,1 2 0,0-1 0,1 2 0,0 0-1,1 0 1,0 1 0,1 0 0,0 1 0,1 0 0,0 1-1,1 0 1,0 0 0,-7 21 0,3 6 40,1 1 0,-5 47 0,-4 88 112,13-105-111,6-57-54,-9 82-1,3 148 0,9-220-13,1-1 1,1 1-1,1 0 1,1-1-1,1 0 1,2 0-1,20 41 1,-20-48 2,2 1 0,0-2 1,1 0-1,0 0 0,1-1 0,1 0 1,0-1-1,1-1 0,1-1 1,20 13-1,-3-6-26,1-1 1,51 17-1,76 19-48,-144-49 66,42 10-12,2-2 0,0-2 1,0-3-1,0-3 0,1-3 1,0-2-1,-1-3 0,1-3 1,69-15-1,254-43 162,-289 53-18,0 5 0,101 6 0,-97 8-51,56 2-79,-132-10-34,0-1-1,-1-1 1,1-2 0,30-6-1,-46 7 21,-1 0 0,1 0 0,-1-1 0,0 0 0,0 0 0,0 0 0,0-1-1,-1 0 1,1 0 0,-1-1 0,-1 0 0,1 0 0,-1 0 0,0-1 0,-1 0 0,1 0 0,-1 0-1,0 0 1,3-12 0,4-12 23,-2 0-1,-1 0 0,6-50 0,-11 65 12,3-35 60,-1 0 0,-3-1 0,-2 1 0,-8-60 0,-2 42 163,-3 0 0,-32-101 1,38 149-188,-1 1 0,-1 1 0,0 0 0,-2 0 0,0 1 1,-1 0-1,0 1 0,-2 0 0,0 1 0,-1 1 0,0 0 1,-1 1-1,-19-13 0,-77-48 214,-208-104 1,281 159-323,0 1 1,-83-25 0,110 41 5,0 0 0,0 0 1,0 2-1,0-1 0,0 2 0,0-1 1,-1 2-1,1-1 0,0 2 0,0 0 1,0 0-1,0 1 0,1 1 0,-1 0 1,-16 8-1,-6 10-134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5.620"/>
    </inkml:context>
    <inkml:brush xml:id="br0">
      <inkml:brushProperty name="width" value="0.05" units="cm"/>
      <inkml:brushProperty name="height" value="0.05" units="cm"/>
    </inkml:brush>
  </inkml:definitions>
  <inkml:trace contextRef="#ctx0" brushRef="#br0">591 263 4801,'-9'1'37,"-54"10"122,0 2 0,-97 33 0,142-39-107,0 1-1,0 1 0,1 0 0,0 1 1,1 1-1,0 1 0,1 0 0,0 1 0,1 0 1,0 1-1,1 1 0,-21 31 0,23-28 37,2-1 0,0 2 1,1-1-1,1 1 0,1 0 0,0 0 0,2 1 0,0 0 0,-1 24 0,3-13-10,3 1-1,0-1 0,2 1 0,1-1 0,11 37 1,-3-21-40,2-1 0,2-1 0,29 59 1,-29-73-22,2-2 0,0 1 0,3-2-1,0-1 1,36 36 0,-12-22-8,1-2 0,3-2-1,1-2 1,1-3 0,64 31-1,-83-49-22,0-1 1,0-1-1,1-2 0,68 11 0,141 2-83,-131-15 81,297 47 292,-377-48-247,16 2 16,69 7 0,-100-16-42,-1 0-1,1 0 1,0-1-1,-1-1 0,1-1 1,-1 0-1,0-1 1,23-9-1,11-8 9,145-57 47,-157 66-25,0 2 0,0 1-1,58-5 1,74-6 160,-136 14-138,0-2 1,0-1-1,32-14 1,-55 19-29,93-42 135,-88 38-77,-1 0-1,0-1 0,-1-1 0,24-20 1,-35 26-53,1 1 1,-1 0-1,0-1 1,0 1-1,0-1 0,0 0 1,0 0-1,-1 1 1,0-1-1,0 0 1,0 0-1,0 0 1,0-5-1,0-9 126,-1-32-1,-1 24-58,0-14 10,-1 0 1,-2 0 0,-2 1-1,-13-48 1,13 64-65,-1 1 0,-2 0 0,0 0 0,-2 1 0,0 0 0,-1 1 0,-1 0 0,-23-26 0,-105-98 182,19 22-119,101 101-96,-1 0 0,-1 1 1,0 2-1,-2 0 0,0 2 0,-1 0 0,0 2 0,-41-16 0,-89-41 34,128 56-58,0-1 1,1-2 0,-32-28-1,29 20 3,-1-2-31,-51-35 0,69 55 30,-1 0 1,1 1-1,-1 1 0,-1 0 1,1 1-1,-1 0 0,-24-4 1,14 6 1,-1 1 0,1 1 0,-50 4 1,-78 20 9,13-1 4,79-16 14,-1-3-1,-85-6 1,121 1-110,0-1 0,1-1 0,-1-1-1,1-2 1,1 0 0,-1-2 0,1-1 0,-31-17 0,12-5-23,8-4-53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25.817"/>
    </inkml:context>
    <inkml:brush xml:id="br0">
      <inkml:brushProperty name="width" value="0.05" units="cm"/>
      <inkml:brushProperty name="height" value="0.05" units="cm"/>
    </inkml:brush>
  </inkml:definitions>
  <inkml:trace contextRef="#ctx0" brushRef="#br0">165 104 12811,'-1'-1'72,"1"0"1,-1-1 0,0 1 0,0 0-1,1 0 1,-1 0 0,0 0 0,0 0-1,0-1 1,0 2 0,0-1 0,-1 0-1,1 0 1,0 0 0,0 0-1,-1 1 1,-1-2 0,0 2 10,0 0-1,1 0 1,-1 0 0,0 0 0,1 0-1,-1 1 1,1-1 0,-1 1-1,-4 1 1,1 0-42,0 0-1,0 0 1,1 1 0,-1 0-1,1 0 1,-1 0-1,1 1 1,0 0 0,0 0-1,1 0 1,-1 0 0,1 1-1,0 0 1,0 0-1,-4 7 1,3-4-14,1 1 0,1-1 0,-1 1 1,1 0-1,1 0 0,0 0 0,0 0 0,1 0 0,-1 17 0,2-13-18,0 1 0,1-1 0,1 0-1,0 0 1,1 0 0,0 0 0,1 0-1,1-1 1,0 1 0,0-1 0,1 0-1,1-1 1,0 1 0,15 17-1,-16-24 3,-1 0 0,1 0-1,-1-1 1,1 0 0,1 0-1,-1 0 1,0-1 0,1 0-1,0 0 1,0-1 0,0 1-1,0-2 1,0 1 0,0-1-1,0 0 1,0 0 0,1-1-1,-1 0 1,0-1 0,0 1-1,1-1 1,-1-1 0,0 1-1,0-1 1,0 0 0,0-1-1,-1 0 1,1 0 0,-1 0-1,1-1 1,-1 0 0,0 0-1,-1-1 1,1 1 0,-1-1-1,0-1 1,0 1 0,0-1 0,-1 1-1,0-1 1,0-1 0,0 1-1,-1 0 1,0-1 0,4-11-1,-4 5 55,0 1 0,-1-1 0,-1 1 0,1-1 0,-2 0 0,0 1 0,-1-1 0,0 0 0,-1 1 0,0-1 0,-1 1 0,-5-15 0,2 10 4,-1-1 0,0 1 1,-2 0-1,0 0 0,-1 1 1,-1 0-1,-19-22 0,25 32-61,-1 0 0,0 0 0,0 1 0,-1 0 0,1 0 0,-1 1 0,0-1 0,0 1 0,-1 1 0,1 0 0,-10-3 0,11 4-66,0 1 0,-1 0 1,1 1-1,0-1 0,-1 1 0,1 0 0,-1 1 1,1-1-1,0 1 0,-1 1 0,1-1 1,0 1-1,0 0 0,-9 5 0,12-6 28,0 1 0,0-1 0,0 0 1,-1 1-1,1-2 0,-1 1 0,1 0 0,-1-1 0,1 1 0,-6-1 0,-16-3-171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29.947"/>
    </inkml:context>
    <inkml:brush xml:id="br0">
      <inkml:brushProperty name="width" value="0.05" units="cm"/>
      <inkml:brushProperty name="height" value="0.05" units="cm"/>
    </inkml:brush>
  </inkml:definitions>
  <inkml:trace contextRef="#ctx0" brushRef="#br0">228 81 4921,'-7'4'56,"0"1"-1,1 0 1,-1 0 0,1 1 0,0 0-1,0 0 1,0 0 0,1 0 0,0 1-1,0 0 1,-3 8 0,0-2 21,-20 24 1,26-36-47,1 1-1,-1-1 1,0 1 0,1-1-1,-1 0 1,0 1-1,0-1 1,0 0 0,0 0-1,0 0 1,0-1-1,-1 1 1,1 0 0,0-1-1,0 1 1,0-1-1,-1 0 1,1 0 0,-3 0-1,-15 2 308,18-2-311,0 1 0,0 0 0,1-1-1,-1 1 1,0 0 0,0 0 0,1 0 0,-1 0 0,0 1 0,1-1 0,-1 0 0,1 1 0,-1-1 0,1 1 0,0 0 0,0-1 0,0 1 0,0 0-1,0 0 1,0-1 0,0 1 0,1 0 0,-2 3 0,-1 6 47,0 0-1,-2 22 0,4-23-28,-4 38-6,2 0 0,3 0 1,1 0-1,3 1 0,9 47 1,-1-15-28,19 103 293,-25-159-266,1-1 0,1 0 0,1 0 0,1-1 0,16 27-1,-18-38-44,1 0 0,0 0 0,1-1 0,0-1 0,0 1-1,1-2 1,1 1 0,-1-1 0,1-1 0,1 0-1,0-1 1,0-1 0,19 8 0,51 21 13,93 37-28,-141-61 40,1-2-1,1-2 0,71 6 0,18 4 69,-1 12 9,40 7-20,-140-33-74,0 0 0,1-2 1,-1-1-1,42-4 0,119-32 26,-82 14-17,-75 16-26,50-16 0,-68 18 11,-1-1 0,0 1 1,0-2-1,-1 1 1,1-1-1,-1-1 0,0 0 1,7-8-1,-1 0-1,-9 8 6,0 1 0,0 0 0,1 0 1,8-6-1,-12 11 2,-1 0 0,1-1 1,-1 1-1,1 0 1,0 0-1,0 0 0,-1 1 1,1-1-1,0 1 0,0-1 1,0 1-1,0 0 1,-1 0-1,1 0 0,0 1 1,0-1-1,3 1 1,15 5 21,-15-4-37,-1 0-1,1 0 1,0 0 0,0-1-1,0 0 1,0-1 0,0 1 0,0-1-1,0 0 1,0 0 0,0-1 0,-1 0-1,1 0 1,10-3 0,19-12-85,5-2 71,1 1 1,0 2 0,85-19-1,-115 32 33,14-1 4,44-13 0,-61 13-9,0 0 0,0-1 0,0 0 0,0 0 0,-1-1 0,0 0 0,1 0 0,11-12 0,-14 12 6,0 0 1,1 0-1,0 0 0,-1 1 1,2 0-1,10-6 1,-13 8-4,1 1 1,0-1 0,-1 1-1,1 0 1,0 1 0,0-1-1,0 1 1,0 0 0,-1 0-1,1 0 1,6 2-1,-6-1-5,0 0 0,0-1 0,0 1 0,0-1 0,0-1-1,0 1 1,-1 0 0,1-1 0,0 0 0,0 0 0,0-1-1,-1 1 1,1-1 0,-1 0 0,1 0 0,-1-1-1,0 1 1,1-1 0,-2 0 0,1 0 0,0-1 0,0 1-1,-1-1 1,0 1 0,0-1 0,0 0 0,0 0 0,-1-1-1,3-4 1,5-9 38,1 1-1,0 0 1,0 1 0,24-24-1,-32 35-29,0 0-1,-1-1 1,1 1-1,-1-1 0,0 0 1,-1 0-1,1 1 1,-1-1-1,-1 0 1,1-12-1,2-6 3,-2 16-6,7-19 9,-7 26-12,-1 0 1,1 0 0,0 1-1,0-1 1,-1 0 0,1 0-1,0 1 1,0-1-1,0 0 1,0 1 0,0-1-1,0 1 1,0-1 0,0 1-1,0 0 1,0-1 0,0 1-1,0 0 1,0 0 0,0-1-1,1 1 1,-1 0 0,1 1-1,1-2-1,-1 1 0,0-1 0,1 1 1,-1-1-1,0 0 0,1 1 0,-1-1 0,0 0 0,0-1 0,0 1 0,0 0 0,0-1 0,0 1 0,0-1 0,0 1 1,-1-1-1,1 0 0,-1 0 0,1 0 0,-1 0 0,2-3 0,4-7-13,-1-1 0,8-22 0,-3 7 10,5-1-2,-13 24 12,0 1 0,0-1 0,0 0 0,-1-1-1,0 1 1,0 0 0,0-1 0,-1 1 0,0-1 0,0 1 0,0-10 0,-1-32-31,1 45 18,0 0 4,1 0 0,-1 0 1,0 0-1,0 0 0,0 0 0,0 0 0,0-1 0,0 1 0,0 0 0,-1-1 0,1 1 0,-1-3 0,2-2 1,2-6-51,-1 0 0,0 0 1,1-17-1,-4 24 31,0 0 0,-1 0 0,1 0 0,-1 0 0,0 0 0,-1 0 0,1 1-1,-1-1 1,-5-10 0,1 5 17,1 0 1,-2 0-1,0 1 0,0 0 1,-1 0-1,0 1 0,0 0 0,-18-15 1,18 18 5,-1 1 0,1 0 0,-1 0 1,-1 0-1,1 1 0,0 1 0,-1-1 1,0 2-1,0-1 0,0 1 0,-12 0 0,-55-2 32,56 5-21,1-2 1,0 0-1,-1-2 1,1 0-1,0-1 1,0-1-1,-27-10 1,24 5 70,-1 1 0,1 1 0,-1 1 0,-1 2 0,1 0 0,-1 1 0,0 2 0,-48 0 0,4 6 92,-64-1 51,117-4-202,1 0 0,-1-1-1,1-1 1,0-1 0,0 0-1,-22-9 1,15 3 111,-43-14 0,57 22-97,-1 0 0,1 1 0,-1 0-1,0 0 1,1 1 0,-1 0 0,0 1 0,-14 2 0,-17 8 78,1 1 0,1 2 0,-44 22 1,38-15 28,-81 25 1,107-43-124,-1 0 0,1-2-1,-1 0 1,0-1 0,0 0 0,-29-6-1,22 3-8,0 1 1,-41 2-1,52 2-6,-43 4 15,-1-3-1,-110-7 1,151 2-10,0 1-1,1 0 1,-1 1 0,0 1-1,0 1 1,1 0 0,-1 1 0,1 1-1,0 1 1,-28 12 0,35-14-5,1-1 1,-1 0-1,0 0 0,0-1 1,0 0-1,0-1 0,1 0 1,-1-1-1,0 0 0,-15-3 1,-35-2 103,58 6-121,1 0-1,-1 0 1,0 0 0,1 0-1,-1 1 1,1-1 0,-1 0 0,1 1-1,-1-1 1,1 1 0,-1-1-1,1 1 1,-1 0 0,1 0-1,0-1 1,-1 1 0,1 0 0,0 0-1,-2 2 1,1-1-63,1 1 0,-1 0 0,1-1-1,0 1 1,0 0 0,0 0 0,-1 5 0,-5 15-23,-4-8-77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38.188"/>
    </inkml:context>
    <inkml:brush xml:id="br0">
      <inkml:brushProperty name="width" value="0.05" units="cm"/>
      <inkml:brushProperty name="height" value="0.05" units="cm"/>
    </inkml:brush>
  </inkml:definitions>
  <inkml:trace contextRef="#ctx0" brushRef="#br0">204 15 12427,'0'-1'185,"-1"0"1,0 0-1,0 0 1,0 0 0,0 0-1,0 0 1,0 0-1,0 0 1,0 1 0,0-1-1,0 0 1,-1 1-1,1-1 1,0 1 0,0-1-1,-1 1 1,1 0 0,0-1-1,0 1 1,-1 0-1,1 0 1,0 0 0,-1 0-1,1 0 1,-1 0-1,1 0 1,0 1 0,0-1-1,-1 0 1,1 1-1,-2 0 1,-1 1 0,0-1 1,0 1-1,0 0 0,0 0 1,0 0-1,1 0 1,-1 1-1,1-1 0,-4 4 1,6-5-183,-11 12 102,0-1 0,0 2 0,1-1 0,1 1 0,0 1 0,1 0 1,1 1-1,-9 21 0,11-17-105,1 1 0,1 0 0,1 0 0,1 0 1,1 0-1,0 0 0,2 0 0,0 1 1,1-1-1,2-1 0,0 1 0,13 39 1,-14-53-1,0 0 0,0 0 0,1-1 0,0 1 0,0-1 0,0 0 0,1 0 0,0-1 1,0 1-1,0-1 0,1 0 0,0 0 0,0-1 0,0 0 0,0 0 0,1 0 0,-1-1 1,1 0-1,0 0 0,12 3 0,-5-3 0,0 0 0,-1 0 0,1-2 0,0 0-1,0 0 1,0-2 0,0 1 0,0-2 0,0 0 0,15-4 0,-21 4 1,-1 0 0,1 0 0,-1-1 0,1 0 0,-1-1 0,0 0 0,0 0 0,0 0 0,-1-1 0,1 0 0,-1 0 0,0 0 0,-1-1 0,1 0 0,-1 0 0,0-1 0,-1 1 0,0-1 0,0 0 0,0 0 0,-1-1 0,0 1 0,0-1 0,-1 0 0,0 1 0,0-1 0,1-15 0,-2 0 6,-1-1 0,0 0 0,-2 0 0,-1 1 0,0-1 0,-2 1 0,-9-26 0,11 39 1,-1 1 0,-1 0 0,1-1-1,-2 1 1,1 1 0,-1-1 0,0 1 0,-10-10 0,11 14 2,0-1 0,-1 1 0,0-1 0,0 2 0,0-1 0,0 1 0,0 0-1,-1 0 1,0 0 0,1 1 0,-1 0 0,0 1 0,-8-2 0,7 3-92,0 0 0,0 1 0,0-1-1,1 2 1,-1-1 0,0 1 0,1 0-1,-1 1 1,1 0 0,-13 6 0,-4 2-2605,22-11 2108,-3 0-180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0.103"/>
    </inkml:context>
    <inkml:brush xml:id="br0">
      <inkml:brushProperty name="width" value="0.05" units="cm"/>
      <inkml:brushProperty name="height" value="0.05" units="cm"/>
    </inkml:brush>
  </inkml:definitions>
  <inkml:trace contextRef="#ctx0" brushRef="#br0">290 1 11570,'-8'8'220,"0"1"-1,0 0 1,1 1-1,0-1 0,1 1 1,-9 18-1,-2 3 169,-22 32 129,-58 104 638,81-135-1038,2 0 0,0 1 0,-11 48 0,22-71-114,1 0-1,1 0 1,0 0 0,0 0-1,1 1 1,0-1-1,0 0 1,1 0 0,1 0-1,3 13 1,-3-16-1,1-1 1,-1 0-1,1 0 1,0 0-1,0-1 1,1 1-1,0-1 1,0 0-1,0 0 1,1 0-1,-1 0 1,1-1-1,0 0 0,1 0 1,-1 0-1,1-1 1,5 4-1,5 0 3,0-1-1,0 0 0,1-1 0,0-1 0,30 4 1,-34-6-4,0-1 0,1-1 0,-1 0 0,0-1 0,1 0 0,-1-1 0,0-1 0,14-4 0,-19 4 6,-1 0 0,-1-1 1,1 0-1,0 0 0,-1-1 0,0 0 0,0 0 0,0 0 0,-1-1 1,0 0-1,0 0 0,0 0 0,0 0 0,-1-1 0,-1 0 1,1 0-1,-1 0 0,0 0 0,2-9 0,2-9 47,0-1-1,-2 0 1,-1 0-1,0-35 1,-1 3 134,-8-72-1,2 100-76,-1 0-1,-1 1 1,-2-1-1,-11-30 1,15 54-65,1-1 1,-1 1-1,0 0 0,-1 0 0,1 0 1,-9-9-1,11 13-33,-1 1 1,1-1-1,-1 1 0,1 0 0,-1-1 1,1 1-1,-1 0 0,0 0 1,0 0-1,0 1 0,1-1 0,-1 0 1,0 1-1,0-1 0,0 1 1,0-1-1,0 1 0,0 0 0,0 0 1,0 0-1,0 0 0,0 0 1,0 1-1,0-1 0,0 0 1,-2 2-1,-16 6-221,2 0-1,-32 20 1,-13 7-297,28-20 250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7.141"/>
    </inkml:context>
    <inkml:brush xml:id="br0">
      <inkml:brushProperty name="width" value="0.05" units="cm"/>
      <inkml:brushProperty name="height" value="0.05" units="cm"/>
    </inkml:brush>
  </inkml:definitions>
  <inkml:trace contextRef="#ctx0" brushRef="#br0">4618 26 11418,'-125'-9'3908,"39"1"-2877,-178-1 443,190 11-1325,-115 18 0,72-4-69,1-4-1,-154-6 1,205-4-65,-118 19 0,4 1 22,79-19-21,-155-15 1,219 8-21,0 2-1,1 1 1,-1 2 0,0 2-1,0 0 1,1 3 0,0 1 0,-49 16-1,19 2 1,-128 41 6,156-55-14,-1-3 0,0-1 1,-52 3-1,-48-12 31,-24 2 9,123 2-33,1-1 0,-1-1 1,1-3-1,-55-9 1,67 6-3,0-1 1,0-1 0,1-1-1,0-1 1,1-1 0,0-1 0,-27-19-1,29 16-3,-55-34-62,68 44 64,-1 0-1,1 1 0,-1 1 1,0 0-1,0 0 0,-18-2 1,2 4-35,1 1 1,0 2 0,0 0 0,0 2-1,1 0 1,-38 13 0,49-14 37,-11 2 43,0-1-1,-39 0 0,33-2-107,-30 5-1,48-5 41,-1 1-52,0-1 0,0 0 0,-19-1 0,27-1 70,1 0 0,-1-1 0,0 0 0,1 0 0,-1 0 0,1-1 0,-1 0 0,1 0 0,0 0 0,0 0 1,0 0-1,0-1 0,-5-4 0,8 6 9,-6-5-2,-1 0 0,1 0 1,-1 1-1,-14-7 0,19 10 4,0 1 1,1 1 0,-1-1-1,0 0 1,0 1 0,1-1-1,-1 1 1,0 0 0,0 0-1,0 0 1,0 1 0,1-1 0,-1 0-1,0 1 1,0 0 0,1 0-1,-1 0 1,0 0 0,-4 3-1,-10 6-21,0 1 0,1 0 0,-27 25 0,41-33 15,-1 0 0,1-1-1,0 1 1,0 0-1,0 0 1,0 1 0,1-1-1,-1 0 1,1 1-1,0-1 1,0 0 0,0 1-1,0-1 1,0 1-1,1 0 1,0-1-1,0 1 1,0-1 0,0 1-1,1 4 1,2 5-316,0 0 1,1 0 0,1 0-1,6 13 1,-5-11-477,-3-8 407,-5-6-113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47.590"/>
    </inkml:context>
    <inkml:brush xml:id="br0">
      <inkml:brushProperty name="width" value="0.05" units="cm"/>
      <inkml:brushProperty name="height" value="0.05" units="cm"/>
    </inkml:brush>
  </inkml:definitions>
  <inkml:trace contextRef="#ctx0" brushRef="#br0">18 4 11707,'0'-1'49,"0"1"1,-1 0 0,1-1 0,-1 1 0,1 0-1,-1 0 1,1-1 0,-1 1 0,1 0 0,-1 0 0,1 0-1,-1 0 1,1 0 0,-1 0 0,1 0 0,-1 0-1,1 0 1,-1 0 0,1 0 0,-1 0 0,1 0 0,-1 0-1,1 0 1,-1 1 0,1-1 0,-1 0 0,1 0 0,0 0-1,-2 1 1,2 0 1,0 0 0,-1 0 0,1 0 0,-1 0 0,1 0 0,0 0 0,0 0-1,-1 0 1,1 0 0,0 0 0,0-1 0,0 1 0,0 0 0,1 2 0,9 42 335,-7-37-313,24 157 148,-18-99-166,-8-62-48,8 43 25,-8-44-30,0-1 0,-1 1 0,1-1 0,0 1-1,1-1 1,-1 0 0,0 1 0,1-1 0,-1 0 0,1 0 0,0 0 0,-1 0 0,1 0 0,0 0 0,3 1 0,-5-3-1,1 1 0,0-1 1,0 0-1,0 0 0,0 1 0,-1-1 0,1 0 1,0 0-1,0 0 0,0 0 0,0 0 1,0 0-1,0 0 0,0-1 0,-1 1 0,1 0 1,0 0-1,0-1 0,0 1 0,0 0 1,-1-1-1,1 1 0,0-1 0,-1 1 1,1-1-1,0 1 0,-1-1 0,1 0 0,0 1 1,-1-1-1,1 0 0,0-1 0,16-28-26,-16 26 10,55-141-1373,-39 106 1121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3:59.071"/>
    </inkml:context>
    <inkml:brush xml:id="br0">
      <inkml:brushProperty name="width" value="0.05" units="cm"/>
      <inkml:brushProperty name="height" value="0.05" units="cm"/>
    </inkml:brush>
  </inkml:definitions>
  <inkml:trace contextRef="#ctx0" brushRef="#br0">0 165 7410,'3'-1'54,"-1"0"0,1 0 0,0 0 0,-1 1 0,1-1 0,0 1 0,-1 0 0,1 0 0,0 0 1,0 0-1,0 0 0,-1 1 0,4 0 0,17 0-42,-9-4 381,0 0 0,-1-1 0,1-1 0,-1 0 0,18-10 0,-27 13-344,1 1 0,-1-1 1,1 1-1,-1 0 0,1 1 0,0-1 1,-1 1-1,1 0 0,-1 0 0,1 0 0,8 2 1,-8-1-32,0-1 1,1 1-1,-1-1 1,0 0-1,1 0 1,-1-1-1,0 0 1,9-2-1,-3-1 11,0 1-1,0 0 0,0 1 1,0 0-1,0 1 0,0 0 0,18 1 1,7 3 93,36 7 1,-59-8-118,11 1 16,0-2 1,-1-1 0,39-5 0,-27 2-12,231-35 277,-196 29-245,0 3 0,111 3 0,-110 4 28,-21 1 97,74 15 0,-80-13-130,-1-1-1,63-4 0,3 0 5,-72 4-29,0 0-1,62 16 1,70 30 27,-1-7 0,-78-17-22,1-4 1,134 14-1,40-14-22,381 6 35,-573-22 13,1-3-1,-1-3 0,144-22 1,-136 4-19,-37 9 127,70-10 1,-23 13-69,0-5 1,146-38-1,-193 39-72,1 2-1,66-3 0,-6 0-10,3-9 17,119-39 0,-101 24-11,-12 6-25,-114 30 31,0 0 0,0 0 0,0 0 1,0-1-1,0 1 0,0 0 0,1 0 0,-1 0 0,0 0 0,0 0 0,0 0 0,0 0 0,1 0 0,-1 0 0,0-1 0,0 1 0,0 0 0,0 0 1,1 0-1,-1 0 0,0 0 0,0 0 0,0 0 0,1 0 0,-1 0 0,0 0 0,0 0 0,0 1 0,0-1 0,1 0 0,-1 0 0,0 0 0,0 0 0,0 0 1,0 0-1,1 0 0,-1 0 0,0 0 0,0 1 0,0-1 0,0 0 0,0 0 0,0 0 0,1 0 0,-1 0 0,0 1 0,0-1 0,0 0 0,0 0 0,0 0 1,0 0-1,0 1 0,0-1 0,0 0 0,0 0 0,0 0 0,0 1 0,0-1 0,0 0 0,0 0 0,0 1 0,-7 14 716,3-7-821,-16 33 308,-6 9 62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02.813"/>
    </inkml:context>
    <inkml:brush xml:id="br0">
      <inkml:brushProperty name="width" value="0.05" units="cm"/>
      <inkml:brushProperty name="height" value="0.05" units="cm"/>
    </inkml:brush>
  </inkml:definitions>
  <inkml:trace contextRef="#ctx0" brushRef="#br0">0 134 9786,'21'-2'10,"-1"0"0,1-2 1,-1-1-1,0 0 0,-1-1 0,25-12 0,5 0-48,-27 10 39,1 0 0,0 2 0,1 1-1,0 1 1,-1 1 0,1 0 0,0 2-1,35 3 1,63 13 4,-52-5 5,0-3-1,71-2 0,230-38 258,7 0-167,-88 41 44,0 20-82,-138-12-38,-60-9 24,95-7 1,93-17 359,60-2 219,326-8-214,-647 26-406,29-2 25,-1 3 0,1 1 1,-1 3-1,0 1 0,76 20 0,17 18 24,-59-17-39,147 28 0,-209-52-59,-1 1-1,1 0 1,-1 2 0,0 0 0,0 1 0,-1 1 0,0 1 0,0 0 0,0 1 0,26 20 0,-7 2-39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14.484"/>
    </inkml:context>
    <inkml:brush xml:id="br0">
      <inkml:brushProperty name="width" value="0.05" units="cm"/>
      <inkml:brushProperty name="height" value="0.05" units="cm"/>
    </inkml:brush>
  </inkml:definitions>
  <inkml:trace contextRef="#ctx0" brushRef="#br0">1 346 14027,'0'10'2451,"1"-8"-827,1-10-847,9-150 558,2-11-1191,-12 165-160,2-14 126,-1 17 7,-1 13-18,3 33 44,1 0-1,17 64 1,-16-86-109,1-1 0,1 1-1,1-2 1,1 1 0,1-1 0,20 29 0,-19-36 76,-8-9-1000,-19-3 196,3-1 431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1.474"/>
    </inkml:context>
    <inkml:brush xml:id="br0">
      <inkml:brushProperty name="width" value="0.05" units="cm"/>
      <inkml:brushProperty name="height" value="0.05" units="cm"/>
      <inkml:brushProperty name="color" value="#E71224"/>
    </inkml:brush>
  </inkml:definitions>
  <inkml:trace contextRef="#ctx0" brushRef="#br0">5 422 13915,'-1'16'1861,"0"-13"-1617,0-1-1,1 0 1,-1 0 0,1 1 0,0-1 0,0 0 0,0 1 0,0-1 0,0 0-1,1 1 1,-1-1 0,0 0 0,1 1 0,0-1 0,0 0 0,1 3 0,-2-5-216,1 0 0,-1 0 1,0 0-1,0 0 1,1 0-1,-1 0 1,0 0-1,1 0 0,-1 0 1,0 0-1,0 0 1,1 0-1,-1 0 1,0 0-1,0 0 0,1-1 1,-1 1-1,0 0 1,0 0-1,1 0 1,-1 0-1,0-1 1,0 1-1,0 0 0,0 0 1,1-1-1,-1 1 1,0 0-1,0 0 1,0-1-1,0 1 0,0 0 1,0 0-1,0-1 1,0 1-1,1 0 1,-1 0-1,0-1 0,0 1 1,0 0-1,0-1 1,0 1-1,-1 0 1,5-17 384,21-235 1178,-14 106-1428,-10 124-144,3-14 48,5 106 189,-3-15-229,2 0-1,2-1 1,3 0-1,2 0 0,2-2 1,2 0-1,3-1 0,33 55 1,-47-86 40,-10-18-15,-6-10-18,-25-33-1053,33 41 949,0 0-1,-1-1 1,1 1-1,-1 0 0,1 0 1,-1-1-1,1 1 1,-1 0-1,1 0 1,-1 0-1,1 0 0,-1-1 1,1 1-1,-1 0 1,1 0-1,-1 0 1,1 0-1,-1 0 0,1 1 1,-1-1-1,1 0 1,-1 0-1,1 0 1,-1 0-1,1 0 0,-1 1 1,1-1-1,-1 0 1,1 0-1,-1 1 1,1-1-1,0 0 0,-1 1 1,1-1-1,-1 1 1,-8 6-584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1.237"/>
    </inkml:context>
    <inkml:brush xml:id="br0">
      <inkml:brushProperty name="width" value="0.05" units="cm"/>
      <inkml:brushProperty name="height" value="0.05" units="cm"/>
      <inkml:brushProperty name="color" value="#E71224"/>
    </inkml:brush>
  </inkml:definitions>
  <inkml:trace contextRef="#ctx0" brushRef="#br0">412 29 13827,'0'-2'142,"-1"0"1,0 1-1,0-1 1,0 0-1,0 1 1,0-1-1,0 1 1,0 0-1,-1-1 1,1 1-1,0 0 1,-1 0-1,1-1 1,-1 1-1,1 0 0,-1 1 1,0-1-1,1 0 1,-4-1-1,1 2 14,1-1-1,0 1 0,-1 0 0,1 0 1,0 0-1,-1 0 0,1 0 0,-1 1 1,1 0-1,-4 1 0,-7 3 210,0 0-1,1 2 1,-24 14-1,34-19-310,-17 13 136,0 1 0,2 1 0,0 1 0,1 0 0,-25 35 0,28-35-119,1-1-48,0 0 0,2 1 0,0 1 0,1 0 0,0 1-1,2-1 1,0 2 0,2-1 0,0 1 0,1 0 0,1 0 0,-2 35 0,5 121 32,3-142-53,1 0 0,2-1-1,10 37 1,-12-61-4,0-1 0,0 1 0,1-1 0,0 0 1,1 0-1,0-1 0,1 1 0,-1-1 0,1 0 0,1-1 0,0 0 0,0 0 0,0 0 0,1-1 0,10 7 0,-7-7 3,0 0 0,0 0 0,1-1 0,0-1 0,0 0 0,1 0 0,-1-2 0,1 1-1,-1-1 1,1-1 0,19-1 0,7-1 5,0-1 1,-1-2-1,0-2 0,0-2 0,0-1 1,-1-2-1,0-2 0,37-17 0,-63 23 1,0-1 0,0 1 0,-1-2 0,0 1 0,0-2 0,-1 1 0,0-1 0,-1-1 0,0 1 0,0-1 0,-1-1 0,-1 1-1,0-1 1,0-1 0,5-19 0,0-6 25,-1-1-1,-2 0 0,5-78 0,-10 68 1,-6-79 1,0 100-1,-1 0-1,-1 0 1,-2 0 0,-11-32 0,16 54-19,-1 0 0,1 0 0,-1 0 0,0 0 0,-1 0 0,1 0 0,-1 1 0,0 0 0,-1 0 0,1 0 0,-1 0 0,0 1 0,0-1 0,0 1 0,-1 1 0,1-1 0,-1 1 0,0 0 0,0 0 0,0 1 0,0-1 0,-1 1 0,1 1 0,-1-1 0,1 1 0,-1 0 0,-9 1 0,-13 1-146,0 2 0,0 1 0,-36 9 0,31-6 105,-10 2-110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52.853"/>
    </inkml:context>
    <inkml:brush xml:id="br0">
      <inkml:brushProperty name="width" value="0.05" units="cm"/>
      <inkml:brushProperty name="height" value="0.05" units="cm"/>
    </inkml:brush>
  </inkml:definitions>
  <inkml:trace contextRef="#ctx0" brushRef="#br0">8627 1 9362,'-139'10'3152,"86"-4"-3167,-218 12-642,9-1 820,-295-14 119,146-10 346,-19 14-258,-63 2-88,342 2-503,-241 46 1,-142 74-121,-266 135 213,458-147 124,127-45 11,-11-1 6,-169 66-50,135-20-53,-308 191 0,-72 38 113,461-263-224,3 8 1,-275 196-1,354-213-146,4 4 0,3 5 0,4 3-1,3 4 1,-109 159 0,186-242 359,0 0-1,0 0 1,1 0 0,0 1-1,-4 13 1,8-19-6,0-1 1,1 0-1,-1 1 0,1-1 0,0 0 1,0 1-1,0-1 0,0 1 0,1-1 1,-1 0-1,1 1 0,0-1 0,0 0 1,0 0-1,0 0 0,1 1 0,-1-1 1,1-1-1,0 1 0,4 5 0,11 13 38,2 0-1,1-1 1,0-1-1,2-1 0,0-1 1,1-1-1,0 0 0,1-2 1,1-1-1,1-1 0,-1-1 1,2-2-1,-1 0 1,45 8-1,-21-10-3,0-1 1,0-3-1,1-2 0,-1-2 1,0-2-1,0-3 1,62-14-1,250-74 25,-46 10-63,370-28 4,-537 93 8,365-86 247,-12-53 38,-222 58-649,250-87-1070,-360 129 1072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6.624"/>
    </inkml:context>
    <inkml:brush xml:id="br0">
      <inkml:brushProperty name="width" value="0.05" units="cm"/>
      <inkml:brushProperty name="height" value="0.05" units="cm"/>
      <inkml:brushProperty name="color" value="#E71224"/>
    </inkml:brush>
  </inkml:definitions>
  <inkml:trace contextRef="#ctx0" brushRef="#br0">252 87 11162,'-2'1'150,"1"-1"0,-1 0 0,0 1 0,0-1 0,0 0 0,0 0 0,1 0 0,-1 0 0,0 0 0,0-1 0,0 1 0,0 0 0,1-1 0,-1 1 0,0-1 0,1 0 0,-1 0 0,0 0 0,1 0 0,-1 0 0,1 0 0,-2-1 0,0 0 55,1 1-1,-1-1 1,1 1-1,-1-1 1,1 1-1,-1 0 1,0 0-1,0 0 1,0 1-1,1-1 1,-6 0-1,-16 1-36,14-1-118,0 1 0,0 0 0,1 1 0,-16 2 0,21-2-40,1 0 1,0 0-1,0 1 1,0-1-1,0 0 0,0 1 1,1 0-1,-1 0 0,0 0 1,1 0-1,-1 0 1,1 0-1,0 1 0,0-1 1,0 1-1,0-1 0,0 1 1,-1 3-1,-4 8 52,2 1-1,-1-1 1,2 1 0,0-1-1,1 1 1,0 0 0,2 1-1,-1-1 1,2 0-1,1 20 1,2-2 36,1-1-1,2 0 1,18 56-1,-17-66-50,1-1-1,1 0 1,1-1 0,1 0-1,1 0 1,1-1-1,0-1 1,2 0-1,0-1 1,33 30-1,49 52 15,-3-3-52,-89-91-10,1 0 1,0-1-1,0 0 1,0-1-1,1 1 1,-1-1-1,1 0 1,0-1-1,0 0 1,0 0-1,0 0 1,0-1-1,9 1 1,-12-2-1,-1 0 0,1 0 1,0 0-1,0 0 0,0-1 0,-1 0 0,1 0 1,0 0-1,-1 0 0,1 0 0,-1-1 1,1 0-1,-1 1 0,0-1 0,1 0 0,-1-1 1,0 1-1,0-1 0,-1 1 0,1-1 0,-1 0 1,1 0-1,-1 0 0,0 0 0,0-1 1,3-4-1,2-12 7,0 1 0,-1-1 1,-1 0-1,0 0 0,2-35 0,-2-108 16,-6 132-13,0-11 24,-2 1 1,-2 1-1,-19-74 0,-50-113 575,72 220-539,-1 1-1,0 0 0,-1 0 1,1 0-1,-1 0 0,0 0 1,0 1-1,-1-1 0,0 1 1,-9-7-1,11 10-44,0-1-1,0 1 1,0 0 0,0 1-1,-1-1 1,1 0 0,-1 1-1,1 0 1,-1 0 0,0 0-1,1 0 1,-1 1 0,0-1-1,0 1 1,1 0 0,-1 0-1,0 0 1,0 1 0,0-1-1,1 1 1,-5 1 0,-9 8 285,14-4-222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28.466"/>
    </inkml:context>
    <inkml:brush xml:id="br0">
      <inkml:brushProperty name="width" value="0.05" units="cm"/>
      <inkml:brushProperty name="height" value="0.05" units="cm"/>
      <inkml:brushProperty name="color" value="#E71224"/>
    </inkml:brush>
  </inkml:definitions>
  <inkml:trace contextRef="#ctx0" brushRef="#br0">504 176 9506,'-38'-22'2129,"30"17"-1518,0 0 1,-1 1-1,-12-5 1,18 8-500,0 0 0,0 0 0,0 0 0,-1 1 1,1 0-1,0-1 0,-1 1 0,1 0 0,0 1 1,0-1-1,-1 1 0,1-1 0,-6 3 0,-35 14 615,24-8-526,0-2 0,0 0 0,-33 6 0,51-13-192,-19 3 95,0 0 1,1 2 0,-1 0-1,-30 12 1,47-15-97,-1 0 1,0 1 0,1-1 0,-1 1-1,1 0 1,0 1 0,0-1-1,0 0 1,1 1 0,-1 0-1,1 0 1,0 0 0,0 1 0,0-1-1,0 1 1,1-1 0,0 1-1,0 0 1,0 0 0,0 0-1,1 0 1,0 0 0,-1 9-1,2-1-5,0 0 0,1 0-1,0 0 1,1 0 0,0 0-1,1-1 1,7 18 0,39 85-32,-31-77 12,-3-6 35,34 53-1,-39-69-13,2-1 1,0-1-1,0 0 1,2-1-1,16 14 1,10 3-13,1-2-1,2-2 1,0-2 0,2-2 0,0-1 0,2-3-1,0-1 1,1-3 0,0-2 0,1-2-1,54 4 1,-91-12 9,316 21 20,-288-23-18,1-1 1,-1-3-1,0-1 0,0-2 1,0-2-1,40-14 1,-66 18-2,-1-1 1,-1 0 0,1-1-1,-1-1 1,-1 0 0,1 0-1,-1-1 1,0-1 0,-1 0-1,-1 0 1,1-1 0,-1 0-1,10-17 1,-10 12-1,-1 0 1,0-1-1,-1 0 0,-1 0 0,-1 0 1,0-1-1,-1 0 0,-1 1 1,-1-2-1,0-19 0,-7-155 10,2 159 3,-2 0 0,-1 1 0,-18-55 0,20 78-11,0 1 1,-1-1-1,0 1 0,-1 0 0,0 0 1,0 1-1,-1 0 0,0 0 0,0 0 1,-1 1-1,0 0 0,0 1 0,-1 0 1,0 0-1,0 1 0,0 0 1,-1 0-1,-14-4 0,-15-4 15,1 3-1,-2 1 1,-59-5 0,84 12-9,-252-14 218,34 4-118,191 7-354,0-2 1,0-1 0,-59-21 0,65 16 80,11 4-50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0.263"/>
    </inkml:context>
    <inkml:brush xml:id="br0">
      <inkml:brushProperty name="width" value="0.05" units="cm"/>
      <inkml:brushProperty name="height" value="0.05" units="cm"/>
      <inkml:brushProperty name="color" value="#E71224"/>
    </inkml:brush>
  </inkml:definitions>
  <inkml:trace contextRef="#ctx0" brushRef="#br0">0 61 13755,'15'-7'1064,"0"1"-976,3-1-40,-1 1 288,3-1-448,4 0-104,4 1-488,-3-1 600,3 3-104,2 1-56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0.682"/>
    </inkml:context>
    <inkml:brush xml:id="br0">
      <inkml:brushProperty name="width" value="0.05" units="cm"/>
      <inkml:brushProperty name="height" value="0.05" units="cm"/>
      <inkml:brushProperty name="color" value="#E71224"/>
    </inkml:brush>
  </inkml:definitions>
  <inkml:trace contextRef="#ctx0" brushRef="#br0">1 49 11394,'14'1'809,"3"-4"-737,2-2-104,-1-4 16,2 2-456,2-2-897,2 2 1153,4 1-232,0 2-184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1.069"/>
    </inkml:context>
    <inkml:brush xml:id="br0">
      <inkml:brushProperty name="width" value="0.05" units="cm"/>
      <inkml:brushProperty name="height" value="0.05" units="cm"/>
      <inkml:brushProperty name="color" value="#E71224"/>
    </inkml:brush>
  </inkml:definitions>
  <inkml:trace contextRef="#ctx0" brushRef="#br0">1 11 5177,'38'0'512,"-3"0"-352,0 0-144,4 2 552,-2 1-440,5-3-96</inkml:trace>
  <inkml:trace contextRef="#ctx0" brushRef="#br0" timeOffset="1">478 1 5265,'37'1'648,"-5"6"-96,-4 5-128,-2 2 425,-4 2-113,-1-1 24,-2-2-16,-1-4-56,1-3-152,-2-6-320,2-6 8,-2-4-127</inkml:trace>
  <inkml:trace contextRef="#ctx0" brushRef="#br0" timeOffset="2">1060 128 13235,'37'17'1000,"-7"-7"-784,-4-7-72,-2-9 144,3-8 0,-2-7-104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33.791"/>
    </inkml:context>
    <inkml:brush xml:id="br0">
      <inkml:brushProperty name="width" value="0.05" units="cm"/>
      <inkml:brushProperty name="height" value="0.05" units="cm"/>
      <inkml:brushProperty name="color" value="#E71224"/>
    </inkml:brush>
  </inkml:definitions>
  <inkml:trace contextRef="#ctx0" brushRef="#br0">458 0 12659,'-4'1'250,"0"0"0,1 0 0,-1 0 0,1 1 0,-1-1 0,1 1 0,-1 0 0,1 0 0,-3 3 0,-17 7 788,-10 3-517,0 1 0,0 2 0,2 1 0,0 2 0,2 1 0,-35 32 0,53-43-489,1-1-1,1 2 1,0-1-1,0 1 0,1 0 1,1 1-1,0 0 1,1 0-1,0 1 1,1-1-1,1 1 0,0 0 1,-3 25-1,2-13-21,-7 32 54,2 0 1,3 1-1,1 65 0,7-110-61,0 1 0,2-1 0,0 0 0,0 0 0,1 0-1,1-1 1,1 1 0,-1-1 0,2 0 0,0-1 0,1 1 0,0-1 0,0-1 0,2 0-1,-1 0 1,1-1 0,1 0 0,0 0 0,0-1 0,1-1 0,0 0 0,0-1 0,21 9-1,-14-8 0,0-2-1,1 0 0,0-1 0,0-1 0,0-1 1,1 0-1,-1-2 0,26-1 0,-12-3 11,0-1 0,-1-2 0,1-1 0,36-14 0,-57 17-5,9-3 5,39-18-1,-54 22-8,0-1 0,0-1-1,0 1 1,-1-1 0,1-1 0,-1 1-1,-1-1 1,1 0 0,5-7-1,7-11 7,-1-1-1,-1-1 0,-1 0 0,-1-1 1,19-55-1,-30 72-8,40-162 6,-41 159 4,-2-1-1,1 1 1,-2 0-1,0 0 1,0 0-1,-5-19 1,-3-3 44,-15-37 0,20 62 18,0 0 0,-2 1 0,1 0 0,-1 0 0,0 0 0,-1 1 0,0-1 0,0 2 0,-14-12 0,-9-5 69,-44-26 0,43 31-177,18 9 26,-1 2 0,-30-13 0,39 19-99,-1 0 1,1 0-1,-1 1 0,0-1 0,1 2 0,-1-1 1,0 1-1,0-1 0,0 2 0,1-1 1,-11 2-1,8 0-137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6.796"/>
    </inkml:context>
    <inkml:brush xml:id="br0">
      <inkml:brushProperty name="width" value="0.05" units="cm"/>
      <inkml:brushProperty name="height" value="0.05" units="cm"/>
      <inkml:brushProperty name="color" value="#E71224"/>
    </inkml:brush>
  </inkml:definitions>
  <inkml:trace contextRef="#ctx0" brushRef="#br0">1 6163 13299,'8'-31'356,"1"1"0,18-42 0,-19 57-336,0 0 1,1 0-1,0 0 1,1 1-1,1 1 0,15-15 1,29-21 108,3 2 0,93-59 0,-74 54-109,444-271 34,-448 280-44,325-184-1,-34 54 10,18 34-3,30 6-4,-232 76-7,597-155 23,-173 53-29,792-282 52,-824 254-45,860-321 78,-709 243-68,-328 121 7,673-230 15,-769 277-34,539-167 3,535-130 20,-1002 285-28,578-162-8,-333 102 17,-12-27 0,421-186 7,-866 322-31,-2-6 1,288-170-1,-422 219 15,-16 2-6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48.687"/>
    </inkml:context>
    <inkml:brush xml:id="br0">
      <inkml:brushProperty name="width" value="0.05" units="cm"/>
      <inkml:brushProperty name="height" value="0.05" units="cm"/>
      <inkml:brushProperty name="color" value="#E71224"/>
    </inkml:brush>
  </inkml:definitions>
  <inkml:trace contextRef="#ctx0" brushRef="#br0">0 6017 12715,'1'-2'70,"0"0"0,-1 0 0,1 0 0,0 0 0,0 0 0,1 0 0,-1 1 0,0-1 0,1 0 0,-1 1 0,1-1 0,-1 1-1,1-1 1,-1 1 0,1 0 0,3-2 0,0-1 96,263-243 909,-3 2-791,-128 138-263,4 6 0,193-104 1,543-192-17,-597 286-6,136-53 3,-83 38 0,1276-488 12,-908 328-14,-207 81 7,273-109-6,410-171-5,-674 275 7,275-135 5,-221 108 20,-321 141-53,7-11 28,-189 80-1,0-3 0,63-47 0,-89 53 9,0-1 1,-1-2-1,35-46 1,-20 23-3,-22 30 87,1 1 1,1 1-1,1 1 1,1 1-1,27-15 0,-33 21-62,150-96 89,-134 82-123,-1-1 0,53-54-1,-19 2 471,105-157-1,-151 205-216,1 0 1,2 2-1,42-39 0,91-59 248,-144 116-449,33-25-519,-42 31 397,-1 0 0,0 0 0,0 0 1,0 0-1,-1 0 0,1-1 0,-1 1 0,1-1 1,-1 0-1,2-4 0,-3-4-167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0.392"/>
    </inkml:context>
    <inkml:brush xml:id="br0">
      <inkml:brushProperty name="width" value="0.05" units="cm"/>
      <inkml:brushProperty name="height" value="0.05" units="cm"/>
      <inkml:brushProperty name="color" value="#E71224"/>
    </inkml:brush>
  </inkml:definitions>
  <inkml:trace contextRef="#ctx0" brushRef="#br0">0 5557 11458,'15'-30'229,"2"1"-1,0 0 0,2 1 0,24-27 0,98-96-50,-90 99-39,221-278 262,-225 269-340,219-246 47,21 19-96,60-64 2,245-322 76,-397 449-59,142-174 6,-305 358-28,164-214 6,-136 169 30,52-100-1,-1-33 113,123-212 83,-233 430-240,76-119 51,60-131 0,77-207 566,-164 329-265,-35 85-83,2 1-1,2 1 0,29-49 1,-35 72-101,0 1-1,30-30 1,-34 39 137,0 1 0,1 0 0,0 0 1,0 2-1,1-1 0,18-8 0,-28 14-266,0 1 0,0 0 0,-1-1 0,1 1 0,0 0 0,0-1 0,0 1 0,-1 0 0,1 0 0,0 0 0,0 0 0,0 0 0,0 0 0,-1 0 0,1 0 0,0 0 0,0 0 0,0 1 0,0-1 0,1 4 389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4.570"/>
    </inkml:context>
    <inkml:brush xml:id="br0">
      <inkml:brushProperty name="width" value="0.05" units="cm"/>
      <inkml:brushProperty name="height" value="0.05" units="cm"/>
      <inkml:brushProperty name="color" value="#E71224"/>
    </inkml:brush>
  </inkml:definitions>
  <inkml:trace contextRef="#ctx0" brushRef="#br0">276 82 14291,'-1'-1'174,"1"-1"1,0 0-1,-1 1 0,1-1 0,-1 1 0,0-1 1,0 0-1,1 1 0,-1 0 0,0-1 1,0 1-1,-1-1 0,1 1 0,0 0 0,0 0 1,0 0-1,-1 0 0,-2-2 0,0 1 79,1 0 0,-1 1 0,0-1 0,0 1 0,0 0 0,-1 0-1,-5-1 1,2 1-53,0 0-1,-1 1 1,1 1-1,0-1 1,0 1-1,0 0 0,1 1 1,-10 2-1,10 0-151,-1-1 0,0 1 0,1 1 0,0-1-1,0 1 1,0 1 0,0-1 0,1 1 0,0 0 0,0 0 0,1 1-1,0 0 1,0 0 0,-5 9 0,5-5 13,-1 1-1,1 0 1,1 0 0,0 1 0,1-1-1,0 1 1,1 0 0,-1 23 0,3-35-50,0 1 1,0 0-1,0 0 1,0-1 0,0 1-1,0 0 1,1 0 0,-1-1-1,1 1 1,1 3 0,-2-5-8,0 1 1,1-1 0,-1 1-1,0-1 1,1 1 0,-1-1-1,0 0 1,1 1 0,-1-1-1,1 0 1,-1 0-1,1 1 1,-1-1 0,1 0-1,-1 0 1,1 1 0,-1-1-1,1 0 1,-1 0 0,1 0-1,-1 0 1,1 0 0,-1 0-1,2 0 1,1-1 7,0 0 1,0 0-1,0 0 0,0 0 1,0-1-1,0 1 0,-1-1 1,1 0-1,0 0 0,4-4 1,46-46 74,-43 41-77,-1 0 0,2 1 1,-1 0-1,1 1 0,1 0 1,-1 1-1,2 0 0,19-9 1,-30 16-11,1 0 0,-1 0 1,1 1-1,-1-1 0,1 1 1,-1-1-1,1 1 1,-1 0-1,1 0 0,0 0 1,-1 1-1,1-1 0,-1 0 1,1 1-1,-1 0 0,1-1 1,-1 1-1,3 2 0,-2-1 2,0 0-1,0 0 1,0 0-1,0 1 0,-1 0 1,1-1-1,-1 1 1,1 0-1,-1 0 0,0 0 1,2 5-1,3 8 18,-1 1 0,0-1 0,-1 1-1,3 23 1,-4-19 24,-1-16-38,-2-7-2,2-9 1,-1-165 97,6 212 13,-7-33-110,-1 1 0,1-1 0,1 1 0,-1-1 0,0 0 0,1 0 0,-1 1 0,1-1 0,0 0 0,0 0-1,5 4 1,-6-7-5,0 0 0,0 1 0,0-1-1,0 0 1,0 0 0,1 0 0,-1 0-1,0 0 1,0 0 0,0 0 0,0 0 0,0-1-1,1 1 1,-1 0 0,0-1 0,0 1-1,0-1 1,0 1 0,0-1 0,0 1-1,0-1 1,0 0 0,0 1 0,0-1-1,-1 0 1,1 0 0,0 0 0,0 0-1,-1 0 1,2-2 0,23-36 8,-21 33-1,20-44 19,-19 37-22,1 1-1,0 0 0,1 0 0,1 0 0,8-11 1,-16 23-3,1 0 0,-1-1 0,0 1 0,0 0 0,0 0 0,0 0 0,1-1 0,-1 1 0,0 0 0,0 0 0,0 0 0,1 0 0,-1-1 0,0 1 0,0 0 0,1 0 0,-1 0 0,0 0 0,0 0 1,1 0-1,-1 0 0,0 0 0,0 0 0,1 0 0,-1 0 0,0 0 0,1 0 0,-1 0 0,0 0 0,0 0 0,1 0 0,-1 0 0,0 0 0,0 0 0,1 1 0,4 9 7,0 21 18,-4-27-18,1 15 39,6 45 15,-6-58-51,-1 0 1,1 0-1,-1-1 0,2 1 1,-1-1-1,1 1 0,-1-1 0,6 6 1,-7-9-7,1 0 1,-1-1 0,1 1-1,0-1 1,0 0 0,0 0-1,0 1 1,0-1-1,0 0 1,0-1 0,0 1-1,0 0 1,0-1 0,1 1-1,2 0 1,36 0-103,-27-2-126,-13 1 212,-1 0 1,0 0-1,0 0 0,0 0 1,0 0-1,0 1 1,0-1-1,0 0 0,1 0 1,-1 0-1,0 0 1,0 0-1,0 0 0,0 0 1,0-1-1,0 1 1,1 0-1,-1 0 0,0 0 1,0 0-1,0 0 1,0 0-1,0 0 0,0 0 1,0 0-1,0 0 1,1 0-1,-1 0 0,0 0 1,0 0-1,0-1 1,0 1-1,0 0 0,0 0 1,0 0-1,0 0 1,0 0-1,0 0 1,0 0-1,0 0 0,0-1 1,0 1-1,0 0 1,0 0-1,0 0 0,0 0 1,0 0-1,0 0 1,0-1-1,0 1 0,0 0 1,-5-8-102,0 1 34,-8-19-117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8:53.314"/>
    </inkml:context>
    <inkml:brush xml:id="br0">
      <inkml:brushProperty name="width" value="0.05" units="cm"/>
      <inkml:brushProperty name="height" value="0.05" units="cm"/>
    </inkml:brush>
  </inkml:definitions>
  <inkml:trace contextRef="#ctx0" brushRef="#br0">1 1972 8658,'127'-37'1096,"4"6"-624,2 1-208,3 2 953,2 1-665,11-8-448,5-1-368,10-10-689,2-2 809,-2-5-160,-5-2-136</inkml:trace>
  <inkml:trace contextRef="#ctx0" brushRef="#br0" timeOffset="1">3283 749 11058,'0'0'3,"11"-6"188,0 0-1,-1-2 1,18-14 0,-25 18-239,0 1-1,0-1 0,0 0 1,0 0-1,-1 0 1,0 0-1,1 0 0,-2-1 1,1 1-1,0-1 1,-1 1-1,0-1 0,1-9 1,-1-6-283,0-1 0,-2 1-1,0-1 1,-2 1 0,0-1 0,-7-21 0,-2 1 112,-1 1 1,-19-38-1,19 51 413,0 1 1,-2 0-1,-1 1 1,-1 1-1,-1 0 1,-1 2-1,-39-37 1,48 50-63,0 1 1,-1 0-1,0 0 0,-1 1 0,1 1 1,-1 0-1,0 0 0,-1 1 1,1 1-1,-1 0 0,0 1 1,0 0-1,-1 1 0,1 1 0,0 0 1,-1 0-1,1 1 0,0 1 1,-22 4-1,-12 10-56,1 4-17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4.990"/>
    </inkml:context>
    <inkml:brush xml:id="br0">
      <inkml:brushProperty name="width" value="0.05" units="cm"/>
      <inkml:brushProperty name="height" value="0.05" units="cm"/>
      <inkml:brushProperty name="color" value="#E71224"/>
    </inkml:brush>
  </inkml:definitions>
  <inkml:trace contextRef="#ctx0" brushRef="#br0">3 2 15819,'0'-2'1809,"0"4"-1065,-1 3-352,1 1 1824,0 1-1727,0-2-241,-1-1 16,1-3-200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6.130"/>
    </inkml:context>
    <inkml:brush xml:id="br0">
      <inkml:brushProperty name="width" value="0.05" units="cm"/>
      <inkml:brushProperty name="height" value="0.05" units="cm"/>
      <inkml:brushProperty name="color" value="#E71224"/>
    </inkml:brush>
  </inkml:definitions>
  <inkml:trace contextRef="#ctx0" brushRef="#br0">142 27 14235,'0'-1'102,"0"-1"0,0 1 1,0 0-1,0 0 0,0 0 0,-1 0 0,1 0 1,0 0-1,-1 0 0,1 0 0,0 0 1,-1 0-1,0 0 0,1 0 0,-1 0 0,1 1 1,-1-1-1,0 0 0,0 0 0,1 1 0,-1-1 1,0 0-1,0 1 0,0-1 0,0 0 0,0 1 1,0 0-1,0-1 0,0 1 0,0-1 0,0 1 1,0 0-1,0 0 0,0 0 0,0 0 0,0-1 1,0 1-1,0 1 0,0-1 0,0 0 0,0 0 1,0 0-1,0 0 0,-1 1 0,1-1 1,0 1-1,1-1 0,-1 1 0,0-1 0,0 1 1,0-1-1,0 1 0,0 0 0,0-1 0,1 1 1,-1 0-1,-1 1 0,-8 9-3,0 1-1,0 0 1,1 1-1,1 0 1,0 0-1,1 1 1,0 0 0,1 0-1,1 1 1,0-1-1,1 1 1,-3 22 0,7-36-97,-1 0 0,1-1 1,0 1-1,0 0 0,0 0 1,0-1-1,0 1 0,0 0 1,0 0-1,0-1 0,0 1 1,1 0-1,-1-1 1,0 1-1,0 0 0,1-1 1,0 2-1,-1-1-2,0-1 1,1 0-1,-1 0 1,0 0-1,1 0 1,-1 0 0,0 0-1,0 0 1,1 0-1,-1 0 1,0 0-1,1 0 1,-1 0-1,0 0 1,1 0-1,-1 0 1,0 0-1,1 0 1,-1 0-1,0-1 1,1 1-1,-1 0 1,0 0-1,0 0 1,1 0-1,-1-1 1,0 1-1,3-2 1,-1 0 0,0 0 1,0 0-1,0-1 0,0 1 0,0-1 0,2-2 0,27-68 31,-22 50-17,17-35 1,-26 58-16,0 0-1,0 0 1,0-1 0,1 1 0,-1 0 0,0 0 0,0 0 0,0-1 0,0 1 0,0 0 0,0 0 0,1 0-1,-1 0 1,0 0 0,0-1 0,0 1 0,0 0 0,1 0 0,-1 0 0,0 0 0,0 0 0,0 0 0,0 0-1,1 0 1,-1 0 0,0-1 0,0 1 0,1 0 0,-1 0 0,0 0 0,0 0 0,0 0 0,1 0 0,-1 1 0,0-1-1,0 0 1,0 0 0,1 0 0,-1 0 0,0 0 0,0 0 0,0 0 0,1 0 0,-1 0 0,0 0 0,0 1-1,0-1 1,0 0 0,1 0 0,-1 0 0,0 0 0,0 1 0,0-1 0,0 0 0,0 0 0,0 0 0,0 0 0,1 1-1,-1-1 1,0 0 0,0 0 0,0 0 0,0 1 0,0-1 0,0 0 0,0 0 0,0 1 0,0-1 0,4 18-12,-3-17 10,27 180-22,-2-13 150,-32-206 1719,6 36-1748,-2 2-3,2 0-64,-3 7 61,3-6 42,-1-1-140,1 1 12,-1 0 0,1 1-1,0-1 1,-1 1 0,1-1-1,0 1 1,0-1 0,0 1-1,0-1 1,1 1 0,-1-1-1,0 1 1,1 1-1,0 2 3,-8-24-4641,1-6 666,4 11 4055,2 0-747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6.517"/>
    </inkml:context>
    <inkml:brush xml:id="br0">
      <inkml:brushProperty name="width" value="0.05" units="cm"/>
      <inkml:brushProperty name="height" value="0.05" units="cm"/>
      <inkml:brushProperty name="color" value="#E71224"/>
    </inkml:brush>
  </inkml:definitions>
  <inkml:trace contextRef="#ctx0" brushRef="#br0">0 26 7482,'3'-8'296,"-3"-1"-200,0 1-96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7.227"/>
    </inkml:context>
    <inkml:brush xml:id="br0">
      <inkml:brushProperty name="width" value="0.05" units="cm"/>
      <inkml:brushProperty name="height" value="0.05" units="cm"/>
      <inkml:brushProperty name="color" value="#E71224"/>
    </inkml:brush>
  </inkml:definitions>
  <inkml:trace contextRef="#ctx0" brushRef="#br0">103 179 13683,'0'0'101,"0"-1"1,0 0 0,0 1-1,0-1 1,0 0-1,0 0 1,0 1-1,0-1 1,0 0-1,0 1 1,-1-1 0,1 0-1,0 1 1,0-1-1,-1 1 1,1-1-1,0 0 1,-1 1-1,1-1 1,0 1-1,-1-1 1,1 1 0,-1-1-1,1 1 1,-1-1-1,1 1 1,-1-1-1,1 1 1,-1 0-1,0-1 1,1 1-1,-1 0 1,1 0 0,-1-1-1,0 1 1,1 0-1,-1 0 1,0 0-1,1 0 1,-1 0-1,0 0 1,-1 0 0,1 0 33,-1 1 0,0-1 1,1 1-1,-1-1 1,0 1-1,1 0 0,-1 0 1,1 0-1,-1 0 1,1 0-1,-1 0 1,1 0-1,0 0 0,-1 0 1,-1 3-1,-5 8-48,1 1 1,0 0-1,0 1 0,2-1 0,0 1 0,0 0 0,1 0 1,1 1-1,0-1 0,1 1 0,1-1 0,0 1 0,2 23 1,-1-36-88,0-1 0,0 1 1,1 0-1,-1 0 1,1-1-1,-1 1 0,1 0 1,0-1-1,0 1 1,-1-1-1,1 1 0,2 1 1,-3-3-1,1 1 0,-1-1 1,1 1-1,-1-1 0,1 0 1,-1 1-1,1-1 0,-1 0 1,1 1-1,0-1 0,-1 0 1,1 0-1,0 0 0,-1 0 0,1 0 1,-1 1-1,1-1 0,0 0 1,-1 0-1,1-1 0,0 1 1,0 0-1,2-1 2,-1 0-1,0 0 1,1 0-1,-1 0 1,0-1 0,0 1-1,0-1 1,0 0-1,0 1 1,0-1-1,0 0 1,-1 0 0,3-4-1,4-5 14,-2-1 1,0 0-1,0 0 0,-1-1 0,5-18 0,11-67 94,-31 136-78,6-1-13,2 1 0,2-1 0,1 1 0,1-1 0,2 1-1,18 68 1,-10-67-4,13 54 20,-24-84-23,1-1-1,-2 1 1,1 0-1,-1 0 1,0 0-1,-1 0 1,0 0-1,-3 11 1,4-19-7,0 0 0,0 1 1,0-1-1,-1 0 0,1 0 0,0 0 1,-1 0-1,1 0 0,-1 0 0,1 0 0,-1 0 1,1 0-1,-1 0 0,0 0 0,0 0 0,1 0 1,-1 0-1,0 0 0,0-1 0,0 1 1,0 0-1,0-1 0,0 1 0,0-1 0,0 1 1,0-1-1,0 1 0,0-1 0,-1 0 1,1 0-1,0 1 0,0-1 0,0 0 0,0 0 1,-1 0-1,1 0 0,0 0 0,0 0 0,0-1 1,-2 0-1,-1 0 4,1 0 0,1-1 0,-1 0 0,0 0 0,0 0 0,0 0-1,1 0 1,0 0 0,-1-1 0,1 1 0,0-1 0,0 1 0,-2-5 0,-1-3-9,0 0-1,1-1 0,1 0 1,-1 1-1,2-1 1,0 0-1,0 0 0,1-1 1,0-21-1,3 1-23,0 0-1,10-39 1,128-417-2,-133 468 33,-8 70 58,-1-18-30,0 75 60,3-93-77,0 1 0,0 0 1,2-1-1,8 29 0,-11-42-16,0 1 1,1-1-1,-1 0 0,0 0 0,1 0 0,-1 0 0,1 0 0,-1 0 0,1 0 0,0 0 0,-1 0 0,1 0 0,0 0 0,0-1 0,0 1 0,-1 0 0,1 0 0,0-1 0,0 1 0,0 0 0,0-1 0,0 1 0,1-1 1,-1 1-1,0-1 0,0 0 0,0 0 0,0 1 0,0-1 0,0 0 0,2 0 0,0-1 0,-1 1 0,1-1 0,0 0 0,-1-1 1,1 1-1,-1 0 0,0-1 0,1 1 0,-1-1 0,0 0 0,0 0 0,4-3 0,11-16 11,0 0-1,26-45 0,14-18 34,-56 82-42,1 0 0,0 0 0,0 0-1,0 0 1,0 0 0,0 1 0,0-1 0,0 1 0,0-1-1,3 0 1,-4 2-1,-1-1-1,1 1 1,0 0-1,-1 0 1,1 0-1,0 0 0,-1 0 1,1 1-1,0-1 1,-1 0-1,1 0 1,0 0-1,-1 1 1,1-1-1,0 0 0,-1 1 1,1-1-1,-1 0 1,1 1-1,-1-1 1,1 1-1,-1-1 1,1 1-1,-1-1 1,1 1-1,-1-1 0,0 1 1,1-1-1,-1 1 1,0 0-1,1-1 1,-1 1-1,0-1 1,0 1-1,0 0 0,1-1 1,-1 1-1,0 0 1,0-1-1,0 1 1,0 1-1,6 32 58,-5-21-39,2-1 1,4 18-1,-7-30-18,0 1-1,1 0 0,-1-1 1,0 1-1,0 0 0,0-1 1,1 1-1,-1-1 0,0 1 1,1 0-1,-1-1 0,1 1 1,-1-1-1,0 1 1,1-1-1,-1 1 0,1-1 1,-1 0-1,1 1 0,-1-1 1,1 0-1,0 1 0,-1-1 1,1 0-1,-1 0 0,1 1 1,0-1-1,-1 0 1,1 0-1,0 0 0,-1 0 1,1 0-1,0 0 0,-1 0 1,1 0-1,0 0 0,-1 0 1,1 0-1,0 0 0,-1-1 1,1 1-1,-1 0 1,1 0-1,0-1 0,-1 1 1,1 0-1,-1-1 0,1 1 1,-1-1-1,2 0 0,3-3 9,0 0 1,-1-1-1,1 0 0,3-5 0,-6 7-10,45-64 26,-37 50-18,1 1 0,1 0 0,0 1 0,0 0 0,17-13 0,-29 27-10,1 1 0,-1-1 0,1 1 0,-1-1 0,1 1 0,-1 0 0,1-1 0,-1 1 0,1 0 0,-1-1 0,1 1 0,0 0 0,-1 0 0,1-1 0,-1 1 0,1 0 0,0 0 0,-1 0 0,1 0 0,0 0 0,-1 0 0,1 0 0,0 0 0,-1 0 0,1 0 0,-1 1 0,2-1 0,-2 1-1,1-1 1,0 1 0,0 0-1,-1 0 1,1 0 0,-1-1-1,1 1 1,-1 0 0,1 0-1,-1 0 1,1 0 0,-1 0-1,0 0 1,1 0 0,-1 1-1,1 8-7,0-1 0,0 0 0,-1 10 0,0-13 5,0 14 3,1-12-8,-1-1 0,0 1-1,0 0 1,-1 0 0,0 0 0,0-1 0,-1 1 0,-3 9 0,5-17 26,0 0 0,0-1 1,0 1-1,0 0 1,0 0-1,0 0 1,0-1-1,0 1 1,-1 0-1,1 0 0,0 0 1,0-1-1,0 1 1,0 0-1,0 0 1,-1 0-1,1-1 1,0 1-1,0 0 0,0 0 1,0 0-1,-1 0 1,1 0-1,0 0 1,0-1-1,0 1 1,-1 0-1,1 0 1,0 0-1,0 0 0,-1 0 1,1 0-1,0 0 1,0 0-1,-1 0 1,1 0-1,0 0 1,0 0-1,-1 0 0,1 0 1,0 0-1,0 0 1,0 0-1,-1 1 1,1-1-1,0 0 1,0 0-1,0 0 1,-1 0-1,1 0 0,0 0 1,0 1-1,0-1 1,-1 0-1,1 0 1,0 0-1,0 1 1,0-1-1,0 0 0,0 0 1,0 0-1,0 1 1,-1-1-1,1 0 1,0 0-1,0 1 1,0-1-1,0 0 0,-5-17 75,1-8 121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7.659"/>
    </inkml:context>
    <inkml:brush xml:id="br0">
      <inkml:brushProperty name="width" value="0.05" units="cm"/>
      <inkml:brushProperty name="height" value="0.05" units="cm"/>
      <inkml:brushProperty name="color" value="#E71224"/>
    </inkml:brush>
  </inkml:definitions>
  <inkml:trace contextRef="#ctx0" brushRef="#br0">14 1 13507,'-5'8'1512,"3"4"-1048,-1-2-376,0 0 1609,7-2-1601,3 2-96,9-1-80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8.121"/>
    </inkml:context>
    <inkml:brush xml:id="br0">
      <inkml:brushProperty name="width" value="0.05" units="cm"/>
      <inkml:brushProperty name="height" value="0.05" units="cm"/>
      <inkml:brushProperty name="color" value="#E71224"/>
    </inkml:brush>
  </inkml:definitions>
  <inkml:trace contextRef="#ctx0" brushRef="#br0">121 547 14251,'-12'13'759,"0"-1"-1,1 2 1,1-1-1,0 2 1,1-1-1,0 1 1,-12 32-1,16-35-524,0 0 0,1 1-1,0 0 1,1 0 0,-2 16 0,5-28-223,0-1 0,0 1 0,0 0-1,0 0 1,0-1 0,0 1 0,0 0 0,0 0 0,0-1-1,0 1 1,0 0 0,0 0 0,0 0 0,1-1 0,-1 1 0,0 0-1,1-1 1,-1 1 0,0 0 0,1-1 0,-1 1 0,1 0-1,0 0 1,0-1-6,-1 0-1,1 0 0,0 0 1,-1 0-1,1 0 0,0 0 1,-1 0-1,1 0 1,0 0-1,-1 0 0,1-1 1,-1 1-1,1 0 0,0-1 1,-1 1-1,1 0 0,-1-1 1,1 1-1,-1 0 0,2-2 1,3-2 0,0-1 0,0 0 0,8-11 0,7-15 16,-1 0 0,-1-2 0,-2 0 0,-2 0 0,18-60-1,-31 87 60,-7 21-31,-7 25 8,12-32-44,-5 15 47,1 1-1,1-1 0,1 1 0,0 41 0,3-63-54,0 0 0,0 0 1,1-1-1,-1 1 0,0 0 0,1 0 0,-1-1 0,1 1 0,0 0 0,-1-1 0,1 1 1,0-1-1,0 1 0,0-1 0,0 1 0,0-1 0,0 0 0,0 1 0,3 0 1,-3-1-2,1 0 0,-1 0 0,1-1 1,-1 1-1,1-1 0,0 0 0,-1 1 1,1-1-1,0 0 0,0 0 1,-1 0-1,1 0 0,0 0 0,-1-1 1,1 1-1,2-1 0,7-3 14,-1 0-1,0 0 1,0-1-1,17-12 0,-21 13-9,16-11-1,0 0 1,-1-2 0,-1 0 0,-1-2 0,31-36 0,-28 25 6,0-2 1,-2 0-1,23-52 1,25-83 60,-60 142-63,-1 1 0,-2-1 0,0 0 0,-2 0 0,1-29 0,-4 46-3,-1 0 0,1 0 0,-4-14 0,4 22-9,0-1 0,0 0 0,0 0 0,0 1 0,0-1 0,-1 0 0,1 0 1,0 1-1,0-1 0,-1 0 0,1 0 0,0 1 0,-1-1 0,1 1 0,-1-1 0,1 0 0,-1 1 1,1-1-1,-1 1 0,1-1 0,-1 1 0,0-1 0,1 1 0,-1-1 0,0 1 0,1 0 0,-1-1 1,0 1-1,1 0 0,-1 0 0,0-1 0,0 1 0,0 0 0,1 0 0,-1 0 0,0 0 0,0 0 1,1 0-1,-1 0 0,0 0 0,0 0 0,1 1 0,-1-1 0,0 0 0,0 0 0,1 1 0,-1-1 1,0 1-1,1-1 0,-1 0 0,-1 2 0,-2 1-2,-1 1-1,1 1 1,0-1-1,0 0 1,1 1 0,-1 0-1,1 0 1,0 0 0,0 0-1,-3 10 1,-4 10 0,-5 26-1,10-35 10,-6 25 71,1 0 0,2 0 0,1 1 0,3 0 0,1 77 0,4-109-62,0-1-1,0 1 1,1-1 0,0 0-1,0 0 1,1 0-1,0 0 1,9 16 0,-10-22-28,0 0 1,0 0-1,1 0 1,-1-1-1,0 1 1,1-1-1,0 1 1,-1-1-1,1 0 1,0 0-1,0 0 1,0-1-1,1 1 1,-1-1 0,0 1-1,0-1 1,1 0-1,-1-1 1,1 1-1,-1 0 1,1-1-1,-1 0 1,1 0-1,-1 0 1,1 0-1,4-1 1,19-5-80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8.811"/>
    </inkml:context>
    <inkml:brush xml:id="br0">
      <inkml:brushProperty name="width" value="0.05" units="cm"/>
      <inkml:brushProperty name="height" value="0.05" units="cm"/>
      <inkml:brushProperty name="color" value="#E71224"/>
    </inkml:brush>
  </inkml:definitions>
  <inkml:trace contextRef="#ctx0" brushRef="#br0">162 470 13931,'0'-8'447,"0"0"0,0 0 0,-1 1 0,0-1 0,0 0 1,-1 1-1,0-1 0,0 1 0,-4-8 0,5 13-355,0 0 0,0-1 1,0 1-1,0 0 0,0 1 0,-1-1 1,1 0-1,-1 0 0,1 1 0,-1-1 1,0 1-1,0-1 0,0 1 0,1 0 0,-1-1 1,0 1-1,-1 0 0,1 0 0,0 1 1,0-1-1,0 0 0,-1 1 0,1-1 0,0 1 1,0 0-1,-1 0 0,1 0 0,0 0 1,-1 0-1,1 0 0,0 1 0,0-1 1,-1 1-1,-3 1 0,1 0-52,1 1 0,-1-1 0,1 1 0,-1 0 0,1 0 0,0 1 0,0-1 0,0 1 0,1 0 0,0 0 0,-1 0 0,1 0 0,0 1 0,1-1 0,-1 1 0,-2 9 0,3-9-42,0-1-1,0 1 0,1-1 0,0 1 1,0 0-1,0 0 0,0-1 1,1 1-1,0 0 0,0 0 1,0 0-1,1 0 0,-1-1 1,1 1-1,0 0 0,1-1 1,-1 1-1,4 6 0,-4-9 3,0-1-1,0 1 0,0-1 1,0 0-1,0 0 0,0 1 1,1-1-1,-1 0 0,0 0 0,1 0 1,-1 0-1,1-1 0,-1 1 1,1 0-1,0-1 0,-1 1 1,1-1-1,0 1 0,-1-1 1,1 0-1,0 1 0,-1-1 0,1 0 1,0 0-1,0 0 0,-1-1 1,1 1-1,0 0 0,-1-1 1,1 1-1,0-1 0,-1 1 0,3-2 1,3-2 5,0 1 0,-1-1 1,0 0-1,1 0 0,-1-1 0,8-8 1,6-8 6,-1-1 0,-1-1 1,-2 0-1,0-1 0,-1-1 0,15-36 1,-16 29 23,-2-1 0,-1-1 1,-1 0-1,9-65 1,-18 88-25,0 7-4,0 0 1,-1-1-1,1 1 1,-1-1-1,0 1 1,0 0-1,-1-1 1,1 1-1,-1-1 1,-1-4-1,2 9-7,-1 0 0,1-1 0,0 1 0,0 0 0,0-1 0,0 1 0,0 0 0,0 0 0,0-1 0,0 1-1,-1 0 1,1 0 0,0-1 0,0 1 0,0 0 0,-1 0 0,1 0 0,0-1 0,0 1 0,0 0 0,-1 0 0,1 0 0,0 0 0,0 0 0,-1 0-1,1-1 1,0 1 0,-1 0 0,1 0 0,0 0 0,0 0 0,-1 0 0,1 0 0,0 0 0,-1 0 0,1 0 0,0 0 0,0 0 0,-1 0 0,-8 11 31,-5 21 40,5 8-34,1 1 0,3 0 1,1 1-1,3 77 1,1-105-85,1 0 1,1 1-1,0-1 1,1 0-1,6 17 1,-8-28 17,1 0 0,-1-1 0,0 1 1,1 0-1,-1 0 0,1-1 0,0 1 1,0-1-1,0 0 0,0 1 0,1-1 1,-1 0-1,4 2 0,-4-3 16,0 0 0,0-1 0,0 1 1,0 0-1,1-1 0,-1 1 0,0-1 0,0 0 0,1 0 0,-1 0 0,0 0 0,0 0 0,1-1 0,-1 1 0,0-1 0,0 1 0,0-1 0,0 0 0,0 0 0,4-2 0,20-12-186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9.475"/>
    </inkml:context>
    <inkml:brush xml:id="br0">
      <inkml:brushProperty name="width" value="0.05" units="cm"/>
      <inkml:brushProperty name="height" value="0.05" units="cm"/>
      <inkml:brushProperty name="color" value="#E71224"/>
    </inkml:brush>
  </inkml:definitions>
  <inkml:trace contextRef="#ctx0" brushRef="#br0">96 438 16011,'-29'46'2009,"19"-33"-1539,2-1 0,0 2-1,0-1 1,1 1 0,1 0 0,1 1 0,-8 26 0,13-40-443,-1 0-1,1 0 1,0 0-1,0 1 1,0-1 0,0 0-1,0 0 1,0 0-1,0 0 1,0 1-1,0-1 1,0 0-1,1 0 1,-1 0-1,0 0 1,1 0-1,-1 0 1,1 1-1,-1-1 1,1 0 0,-1 0-1,1-1 1,0 1-1,0 0 1,1 1-1,-1-1-13,1-1 0,-1 1 0,0-1 0,1 0 0,-1 0 0,1 0 0,-1 0 0,1 0 0,-1 0 0,1 0 0,-1 0 0,1 0 0,-1-1 0,0 1 0,1 0 0,-1-1 0,2 0 0,6-3-29,0-1 0,-1 1 0,1-2 0,13-11 0,-2-2-51,-2 0 0,-1-2 0,0 0 0,-1-1 0,-2 0 0,0-1 0,-1-1 0,13-35-1,-19 45-59,-12 31 90,-1 7 35,1 0-7,1 1 1,2 0 0,0 0 0,3 30-1,-1-53 8,0 0-1,1 0 1,-1 0-1,1 0 1,-1 0-1,1 0 0,0 0 1,-1 0-1,1 0 1,0 0-1,2 3 1,-2-5-8,-1 1 1,1-1 0,0 1 0,-1-1-1,1 1 1,0-1 0,-1 1-1,1-1 1,0 0 0,-1 1 0,1-1-1,0 0 1,0 0 0,-1 0 0,1 1-1,0-1 1,0 0 0,-1 0 0,1 0-1,0 0 1,1 0 0,1-1-35,1-1 0,-1 1 0,0 0 0,0-1 1,0 0-1,0 1 0,-1-1 0,1-1 0,0 1 0,-1 0 1,0 0-1,1-1 0,1-3 0,22-27-610,-1-2 0,-2 0-1,32-68 1,-30 47-24,-3 0-1,16-62 1,-36 108 614,2 0 60,-1-1 0,-1 1 0,0-1 0,0 1 0,-1-1 0,0 1 0,-1-1 0,-1-11-1,1 21 25,0 1-1,0-1 0,0 0 1,0 1-1,0-1 0,0 1 1,0-1-1,0 1 0,0-1 1,-1 1-1,1-1 0,0 1 1,0-1-1,-1 1 0,1-1 0,0 1 1,-1-1-1,1 1 0,0 0 1,-1-1-1,1 1 0,0-1 1,-1 1-1,1 0 0,-1 0 1,1-1-1,-1 1 0,1 0 1,-1 0-1,0-1 0,0 1 15,0 1 0,0-1 0,0 0 0,0 1 0,1-1 0,-1 1 1,0-1-1,0 1 0,0-1 0,1 1 0,-1 0 0,0-1 0,1 1 0,-1 0 0,0 1 0,-20 33 834,13-11-453,1 1 0,1-1-1,0 1 1,3 1 0,0-1 0,1 0 0,3 47 0,1-50-283,0 0-1,2 0 1,0 0-1,2 0 0,0-1 1,1 0-1,1 0 0,1-1 1,15 24-1,-10-24-101,-14-20-32,1 1 1,-1-1-1,0 1 0,0-1 1,1 1-1,-1-1 1,1 1-1,-1-1 0,0 1 1,1-1-1,-1 1 0,1-1 1,-1 1-1,1-1 1,-1 0-1,1 1 0,0-1 1,-1 0-1,1 0 0,-1 1 1,1-1-1,0 0 1,-1 0-1,1 0 0,0 0 1,-1 0-1,1 0 0,-1 0 1,2 0-1,-2-1-6,0-1-1,0 1 1,0-1-1,0 1 0,0 0 1,0-1-1,0 1 1,-1-1-1,1 1 1,-1 0-1,1-1 0,-1 1 1,1 0-1,-1-1 1,1 1-1,-3-2 1,1-1-23,-36-75-385,-87-128 1,117 196 429,7 13 37,13 14 44,-7-12-170,0 0 1,0 0-1,1-1 0,0 1 1,-1-1-1,1 0 0,0-1 1,0 0-1,1 0 0,8 2 1,0-1-47,1-1 1,0-1-1,19 0 1,18-3-131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4:59.921"/>
    </inkml:context>
    <inkml:brush xml:id="br0">
      <inkml:brushProperty name="width" value="0.05" units="cm"/>
      <inkml:brushProperty name="height" value="0.05" units="cm"/>
      <inkml:brushProperty name="color" value="#E71224"/>
    </inkml:brush>
  </inkml:definitions>
  <inkml:trace contextRef="#ctx0" brushRef="#br0">116 89 16420,'-64'82'2850,"55"-69"-2358,0 1-1,1 0 1,0 1 0,-6 17 0,13-30-436,1-1 1,-1 1-1,1-1 0,-1 1 1,1-1-1,0 1 1,-1-1-1,1 1 1,0-1-1,0 1 1,0-1-1,0 1 1,1 1-1,-1-3-37,0 1-1,0-1 1,1 0-1,-1 0 1,0 1-1,0-1 1,1 0-1,-1 0 1,0 1-1,0-1 1,1 0-1,-1 0 1,0 0-1,1 1 1,-1-1-1,0 0 1,1 0-1,-1 0 1,0 0-1,1 0 1,-1 0-1,0 0 1,1 0-1,-1 0 1,1 0-1,-1 0 1,0 0-1,1 0 1,-1 0-1,0 0 1,1 0 0,-1 0-1,1-1 1,2 0 28,1-1 1,0 0 0,-1 0 0,1 0 0,-1 0 0,0 0 0,0-1 0,5-4 0,13-16-47,0 0 1,-2-1-1,0-1 1,-2-1-1,-1 0 1,-1-1-1,19-48 1,-31 62-60,-7 19 12,-9 21 28,7-8 38,0 2-1,1-1 0,-3 34 1,7-47-31,0 1 0,1-1-1,0 0 1,0 1 0,1-1 0,0 0 0,0 1 0,1-1-1,0 0 1,0 0 0,1 0 0,0 0 0,6 10 0,-8-15-5,0 0 1,1-1-1,-1 1 1,1-1-1,-1 1 1,1-1-1,0 1 1,0-1-1,-1 0 1,1 0-1,0 0 1,0 0-1,0 0 1,0 0-1,0-1 1,1 1-1,-1-1 1,0 1-1,0-1 1,0 0-1,0 0 1,1 0 0,-1 0-1,0 0 1,0 0-1,0-1 1,1 1-1,-1-1 1,0 1-1,0-1 1,0 0-1,0 0 1,0 0-1,0 0 1,3-3-1,20-20-165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0.431"/>
    </inkml:context>
    <inkml:brush xml:id="br0">
      <inkml:brushProperty name="width" value="0.05" units="cm"/>
      <inkml:brushProperty name="height" value="0.05" units="cm"/>
      <inkml:brushProperty name="color" value="#E71224"/>
    </inkml:brush>
  </inkml:definitions>
  <inkml:trace contextRef="#ctx0" brushRef="#br0">222 17 14867,'0'0'89,"1"0"-1,-1 0 0,1 0 1,-1-1-1,1 1 0,-1 0 1,1-1-1,-1 1 0,1 0 1,-1-1-1,1 1 0,-1-1 1,0 1-1,1-1 0,-1 1 1,1-1-1,-1 1 0,0-1 1,0 1-1,1-1 0,-1 1 1,0-1-1,0 1 0,0-1 1,0 0-1,1 0 1,-2 1 14,0-1 0,1 1 0,-1 0 0,1-1 0,-1 1 0,1-1 0,-1 1 0,0 0 0,1 0 0,-1-1 0,0 1 0,1 0 0,-1 0 0,0 0 0,1 0 0,-1 0 0,-1 0 0,-37 2 2108,25 0-1889,1 1-1,0 0 1,0 1 0,0 1 0,-17 8-1,22-9-274,1 0-1,-1 1 0,1-1 1,0 2-1,0-1 0,1 1 1,-1 0-1,1 0 0,-7 11 1,12-16-52,0 0 1,0 0 0,1 0-1,-1 0 1,0 0-1,1 0 1,-1 0 0,1 0-1,0 0 1,-1 1 0,1-1-1,0 0 1,-1 0-1,1 0 1,0 1 0,0-1-1,0 2 1,1-3-2,-1 1 0,0-1 0,1 1-1,-1-1 1,0 1 0,1-1 0,-1 0 0,1 1 0,-1-1 0,1 0 0,-1 1 0,0-1-1,1 0 1,0 1 0,-1-1 0,1 0 0,-1 0 0,1 0 0,-1 0 0,1 1-1,-1-1 1,1 0 0,0 0 0,-1 0 0,1 0 0,6-1-51,1 1-1,-1-1 1,0 0 0,9-3 0,-11 2 43,114-21-423,-103 21 388,0 0-1,0 2 1,0 0 0,0 1-1,24 4 1,-35-4 38,-1 0 1,0 0-1,0 1 0,0-1 1,0 1-1,0 0 0,0 0 1,0 1-1,-1-1 0,4 4 1,-5-5 12,-1 0 1,0 0 0,0 1-1,0-1 1,0 1 0,0-1-1,0 1 1,0-1 0,0 1-1,0-1 1,-1 1 0,1 0-1,-1-1 1,1 1 0,-1 0-1,0 0 1,0-1 0,0 1-1,0 0 1,0 0 0,0-1-1,0 1 1,0 0-1,-1 0 1,1-1 0,-2 4-1,-2 4 73,-1 0 0,1-1 0,-2 0 0,1 0 0,-1 0 0,-1 0 0,1-1 0,-15 12 0,-2 0 380,-41 26 0,54-39-326,0-1 1,0 0 0,0 0-1,-1-1 1,-14 4-1,22-7-132,0 0-1,-1-1 1,1 0-1,0 1 0,-1-1 1,1 0-1,-1-1 0,1 1 1,-7-2-1,9 1-51,-1 1 0,0-1-1,0 0 1,1 0 0,-1 0-1,1 0 1,-1 0 0,1 0-1,-1-1 1,1 1 0,-1 0 0,1-1-1,0 1 1,0-1 0,0 1-1,0-1 1,0 0 0,-1-3-1,0 0-10,0 0 0,1-1-1,0 1 1,0 0-1,0-1 1,1 1-1,0-1 1,0 0 0,1-6-1,4-24-382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07.860"/>
    </inkml:context>
    <inkml:brush xml:id="br0">
      <inkml:brushProperty name="width" value="0.05" units="cm"/>
      <inkml:brushProperty name="height" value="0.05" units="cm"/>
    </inkml:brush>
  </inkml:definitions>
  <inkml:trace contextRef="#ctx0" brushRef="#br0">221 238 12771,'-24'-35'1024,"-5"7"-904,-2-5-240,-1-1 272,1-3-120,-1-1-64,-9 5-112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1.269"/>
    </inkml:context>
    <inkml:brush xml:id="br0">
      <inkml:brushProperty name="width" value="0.05" units="cm"/>
      <inkml:brushProperty name="height" value="0.05" units="cm"/>
      <inkml:brushProperty name="color" value="#E71224"/>
    </inkml:brush>
  </inkml:definitions>
  <inkml:trace contextRef="#ctx0" brushRef="#br0">87 589 10514,'5'-2'1210,"-1"0"-1,1 0 0,-1-1 1,0 1-1,0-1 0,7-6 0,-8 6-991,-1 0 0,1-1-1,0 1 1,-1 0 0,0-1-1,1 1 1,-1-1-1,-1 0 1,1 1 0,-1-1-1,1 0 1,-1 0-1,1-9 1,-2 13-216,0 0-1,0 0 1,0 0-1,0 0 1,0-1-1,0 1 1,0 0 0,0 0-1,0 0 1,0-1-1,0 1 1,0 0-1,0 0 1,0 0-1,0-1 1,0 1 0,0 0-1,0 0 1,0 0-1,0 0 1,0-1-1,0 1 1,-1 0-1,1 0 1,0 0 0,0 0-1,0 0 1,0-1-1,0 1 1,-1 0-1,1 0 1,0 0-1,0 0 1,0 0 0,0 0-1,-1 0 1,1 0-1,0 0 1,0 0-1,0-1 1,-1 1 0,1 0-1,0 0 1,0 0-1,0 0 1,-1 0-1,1 0 1,0 1-1,-15 5 31,-13 14 57,18-11-18,-1 2 0,1-1 0,1 1 0,0 1-1,-8 12 1,11-15 11,1 0 0,0 0-1,1 0 1,0 1 0,1-1 0,0 1 0,-4 20-1,7-28-64,-1-1 1,1 1-1,0 0 0,0 0 0,0 0 0,0 0 1,0 0-1,1-1 0,-1 1 0,0 0 0,1 0 0,0 0 1,-1-1-1,1 1 0,0 0 0,0-1 0,1 3 0,-1-3-4,0 0 0,0 0-1,0-1 1,1 1-1,-1 0 1,0 0 0,0-1-1,0 1 1,1-1-1,-1 1 1,0-1 0,1 0-1,-1 1 1,0-1-1,1 0 1,-1 0 0,1 0-1,0 0 1,5-1 10,-1 0 0,1 0 0,-1-1 1,0 0-1,0 0 0,0-1 0,0 1 1,7-6-1,26-16-1,-1-2 1,-2-2-1,-1-1 1,-1-2 0,41-47-1,-33 26-3,-2-1-1,-2-1 1,32-63-1,-58 96-7,-1-1 0,-1 0 0,-1 0 0,-1-1 0,0 0 0,7-45 1,-15 67-11,0 0 0,0 0 1,1 0-1,-1 0 1,0-1-1,0 1 1,0 0-1,0 0 1,-1 0-1,1 0 1,0 0-1,0 0 1,-1 0-1,1 0 0,0-1 1,-1 1-1,1 0 1,-1 0-1,0 1 1,1-1-1,-1 0 1,0 0-1,0-1 1,0 1 0,0 1 0,0 0 0,-1 0 0,1 0 0,0 0 0,0 0 0,0 0 0,0 0 0,0 0 0,0 0 0,0 0 0,0 0 0,0 1 0,0-1 1,0 0-1,0 1 0,0-1 0,0 1 0,-1 0 0,-4 3 7,0 0 0,0 0 1,0 1-1,1 0 0,-8 9 1,8-7-10,0 1 1,1 0 0,-1 1 0,2-1 0,-1 1 0,1 0 0,1-1-1,0 2 1,0-1 0,0 0 0,1 0 0,1 0 0,0 18 0,2-1-5,1 0 0,1-1 1,12 44-1,-13-59 4,8 26-3,-1 1 1,-1 0 0,-3 0-1,4 59 1,-9-84-7,-1 5-17,0-13 13,-1-7 1,-4-8-85,0 0 0,-1 0 0,0 0 0,-1 1 0,0 0 0,-1 1 0,-14-15 0,12 12 23,-82-77-526,26 27 1099,105 60 73,8 1-327,103-5-74,-127 3-253,-1 0-1,1-2 0,-1 0 1,31-12-1,-13-3-5,-9-6-47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8.755"/>
    </inkml:context>
    <inkml:brush xml:id="br0">
      <inkml:brushProperty name="width" value="0.05" units="cm"/>
      <inkml:brushProperty name="height" value="0.05" units="cm"/>
      <inkml:brushProperty name="color" value="#E71224"/>
    </inkml:brush>
  </inkml:definitions>
  <inkml:trace contextRef="#ctx0" brushRef="#br0">9 153 9466,'-3'-7'484,"-3"-21"1967,6 28-2404,0-1-1,1 1 1,-1 0-1,0-1 1,0 1 0,0-1-1,0 1 1,0 0-1,0-1 1,0 1-1,0 0 1,1-1-1,-1 1 1,0 0-1,0 0 1,0-1 0,1 1-1,-1 0 1,0-1-1,1 1 1,-1 0-1,0 0 1,0 0-1,1-1 1,14 3 700,10 8-178,-5-1 57,38 10 1,-50-17-551,0-1 0,1 0 1,-1 0-1,0-1 0,0 0 0,1 0 0,-1-1 0,11-2 1,9-5 64,-1-1 1,48-22-1,21-7-21,-83 34-111,0 0 0,0 1 0,1 1 0,-1 0 0,25 1 0,247 1 186,-234-1-169,0 2 0,0 3 0,74 14 0,-104-14-21,1-1 0,0-2 0,0 0 0,0-1 0,-1-1 0,26-5 0,125-35 91,-140 32-87,-10 3 5,1 0 0,0 2 1,33-2-1,-44 6-4,0 0 0,0 1 0,1 0 0,-1 1 1,0 0-1,0 1 0,0 0 0,13 7 0,-14-6-3,0 0 0,-1-1 0,1-1 0,1 1-1,-1-2 1,0 1 0,0-1 0,1-1 0,-1 0 0,0-1-1,1 0 1,-1-1 0,0 0 0,14-5 0,-4 3 19,0 1 1,0 1-1,0 1 1,0 1-1,30 3 0,-9-1 12,41-9 7,-81 8-54,0-1-1,0 1 0,0-1 1,0 1-1,0-1 0,0 1 1,0 0-1,0 0 0,0 0 1,2 2-1,-3-3 11,-1 0 1,1 1-1,-1-1 0,1 0 1,-1 1-1,1-1 0,-1 1 1,1-1-1,-1 1 0,1-1 1,-1 1-1,1-1 0,-1 1 1,0-1-1,1 1 0,-1 0 0,0-1 1,0 1-1,1 0 0,-1-1 1,0 1-1,0 0 0,0-1 1,0 1-1,0 0 0,0-1 1,0 1-1,0 0 0,0-1 1,0 1-1,0 0 0,0-1 1,-1 2-1,-5 4-29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09.696"/>
    </inkml:context>
    <inkml:brush xml:id="br0">
      <inkml:brushProperty name="width" value="0.05" units="cm"/>
      <inkml:brushProperty name="height" value="0.05" units="cm"/>
      <inkml:brushProperty name="color" value="#E71224"/>
    </inkml:brush>
  </inkml:definitions>
  <inkml:trace contextRef="#ctx0" brushRef="#br0">2 1 10202,'-1'1'65,"1"0"-1,0 0 1,0 0-1,0 0 1,0 0-1,0 0 1,0 0 0,0 0-1,0 0 1,0 0-1,0 0 1,1 0-1,-1 0 1,0 0-1,1 0 1,-1 0-1,1 0 1,-1-1-1,1 1 1,-1 0 0,1 0-1,-1 0 1,1-1-1,0 1 1,0 0-1,-1 0 1,1-1-1,0 1 1,0-1-1,0 1 1,0-1 0,0 1-1,-1-1 1,1 0-1,0 1 1,0-1-1,0 0 1,0 0-1,0 1 1,1-1-1,8 1 270,-1 0 0,0-1-1,17-1 1,-6 0-47,110 7 482,-1 5 1,169 36-1,-243-37-731,0-2 0,1-3 1,0-2-1,0-3 0,0-2 0,73-12 0,-17-9 84,-52 10-106,99-8-1,-121 18-1,-12 0-30</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0.944"/>
    </inkml:context>
    <inkml:brush xml:id="br0">
      <inkml:brushProperty name="width" value="0.05" units="cm"/>
      <inkml:brushProperty name="height" value="0.05" units="cm"/>
      <inkml:brushProperty name="color" value="#E71224"/>
    </inkml:brush>
  </inkml:definitions>
  <inkml:trace contextRef="#ctx0" brushRef="#br0">7 547 16139,'0'0'63,"0"0"0,0 0 0,0 0 0,0 0 0,0 1 0,0-1 0,-1 0 0,1 0 0,0 0 0,0 0 0,0 0 0,0 0 0,-1 0 0,1 1 0,0-1 0,0 0 0,0 0 0,-1 0 0,1 0 0,0 0 0,0 0 0,0 0-1,0 0 1,-1 0 0,1 0 0,0 0 0,0 0 0,0 0 0,-1 0 0,1 0 0,0 0 0,0 0 0,0-1 0,-1 1 0,1 0 0,0 0 0,0 0 0,0 0 0,0 0 0,-1-1 0,2-8 1011,9-17-587,-9 24-306,53-118 689,125-202 0,-172 311-860,16-23 31,-21 32-31,0 0 0,-1 0 0,1 0 0,0 0 0,0 0 0,0 0 0,1 1 0,-1-1 0,0 1 0,0 0 0,5-3 0,-7 4-4,1 0-1,-1 0 0,0 0 1,1 0-1,-1 0 1,0 0-1,0 0 1,1 0-1,-1 0 1,0 0-1,1 1 0,-1-1 1,0 0-1,0 0 1,1 0-1,-1 0 1,0 0-1,0 0 1,1 1-1,-1-1 1,0 0-1,0 0 0,0 0 1,1 1-1,-1-1 1,0 0-1,0 0 1,0 0-1,0 1 1,1-1-1,-1 0 0,0 0 1,0 1-1,3 13 123,-4 16 57,1-28-164,-16 120 688,8-74-414,3 0 1,0 95-1,10-107-197,-5-34-140,1 0 1,-1 0-1,1 0 0,-1 0 1,1 0-1,0 0 1,-1 0-1,1-1 1,0 1-1,0 0 1,1 0-1,-1-1 1,0 1-1,2 1 0,-11-3-1112,-3-2 807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1.668"/>
    </inkml:context>
    <inkml:brush xml:id="br0">
      <inkml:brushProperty name="width" value="0.05" units="cm"/>
      <inkml:brushProperty name="height" value="0.05" units="cm"/>
      <inkml:brushProperty name="color" value="#E71224"/>
    </inkml:brush>
  </inkml:definitions>
  <inkml:trace contextRef="#ctx0" brushRef="#br0">0 469 14243,'1'13'2146,"7"-18"-724,11-25-90,-16 26-1219,152-296 2389,-93 173-2241,-51 111-28,-11 16-228,0 0-1,0 0 1,0 0-1,0 0 1,1 0-1,-1 0 1,0 0-1,0 0 0,0 0 1,0 0-1,0 0 1,1 0-1,-1 1 1,0-1-1,0 0 1,0 0-1,0 0 1,0 0-1,1 0 1,-1 0-1,0 0 0,0 0 1,0 1-1,0-1 1,0 0-1,0 0 1,0 0-1,0 0 1,1 0-1,-1 0 1,0 1-1,0-1 1,0 0-1,0 0 0,0 0 1,0 0-1,0 1 1,0-1-1,0 0 1,0 0-1,0 0 1,0 0-1,0 0 1,0 1-1,0-1 1,0 0-1,0 0 0,-2 36 302,1-26-252,-2 180 89,3-144-1182,0-43 819,1 1-53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2.105"/>
    </inkml:context>
    <inkml:brush xml:id="br0">
      <inkml:brushProperty name="width" value="0.05" units="cm"/>
      <inkml:brushProperty name="height" value="0.05" units="cm"/>
      <inkml:brushProperty name="color" value="#E71224"/>
    </inkml:brush>
  </inkml:definitions>
  <inkml:trace contextRef="#ctx0" brushRef="#br0">0 71 15699,'6'6'1953,"1"0"-1241,3-6-264,4-3 1704,9-6-1495,5-1-73,3-1-208,2-2-128,4 0-568,-4 1-432,-10 4 632,2 5-88,-7 3-80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2.499"/>
    </inkml:context>
    <inkml:brush xml:id="br0">
      <inkml:brushProperty name="width" value="0.05" units="cm"/>
      <inkml:brushProperty name="height" value="0.05" units="cm"/>
      <inkml:brushProperty name="color" value="#E71224"/>
    </inkml:brush>
  </inkml:definitions>
  <inkml:trace contextRef="#ctx0" brushRef="#br0">148 0 15219,'2'1'127,"-1"-1"-1,0 1 1,0 0-1,1-1 1,-1 1-1,0 0 1,0 0-1,1 0 1,-1 0-1,0 0 1,0 0 0,0 0-1,0 0 1,-1 0-1,1 0 1,0 1-1,0-1 1,-1 0-1,1 1 1,-1-1-1,1 0 1,-1 1-1,1-1 1,-1 1-1,0-1 1,0 1-1,0-1 1,0 0-1,0 1 1,0 2-1,0 4 210,-1 0-1,1 1 1,-1-1 0,-4 12-1,-1 2 141,-2 0-1,-18 38 1,20-48-364,0-1-1,-1 0 0,-1-1 1,0 1-1,0-1 1,-17 15-1,24-24-102,0 0 0,0 0 0,0 0 0,0 0 0,0-1 0,0 1 0,0 0 0,-1-1-1,1 1 1,0 0 0,-1-1 0,1 1 0,0-1 0,-1 0 0,1 0 0,0 1 0,-1-1 0,1 0-1,-1 0 1,1 0 0,0 0 0,-1-1 0,-2 1 0,3-1-22,0 0 0,-1 0 0,1 0 0,0 0 0,0 0-1,0-1 1,-1 1 0,1 0 0,0-1 0,1 1 0,-1 0 0,0-1 0,0 1 0,1-1 0,-1 0 0,1 1 0,-1-1-1,1 1 1,-1-4 0,-1-5-188,1 0-1,0 0 1,0-1-1,1 1 1,0 0-1,1 0 1,1 0 0,-1 0-1,1 0 1,1 0-1,0 0 1,0 0-1,1 1 1,8-14-1,-12 22 189,0 0 0,1 1 0,-1-1 0,1 0 0,-1 1 0,1-1 0,-1 0 0,1 1 0,-1-1 0,1 1 0,0-1 0,-1 1 0,1-1 0,0 1 0,-1 0 0,1-1 0,0 1 0,0 0 0,-1 0 0,1-1 0,0 1 0,0 0 0,0 0 0,-1 0 0,1 0 0,0 0 0,0 0 0,0 0 0,-1 0 0,1 0 0,0 0 0,0 1 0,0-1 0,-1 0 0,1 0 0,0 1 0,0-1 0,-1 1 0,1-1 0,0 0 0,0 2 0,4 2 140,-1 0 0,0 1 0,0-1 0,7 11 0,3 4 259,-10-16-296,0 1-1,1-1 1,-1 0 0,1 0 0,-1 0-1,1 0 1,0-1 0,0 0-1,0 0 1,0 0 0,7 1 0,4 0 65,1-1 1,21-1 0,25 5-2755,-61-4 2178,-7 1-170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4.903"/>
    </inkml:context>
    <inkml:brush xml:id="br0">
      <inkml:brushProperty name="width" value="0.05" units="cm"/>
      <inkml:brushProperty name="height" value="0.05" units="cm"/>
      <inkml:brushProperty name="color" value="#E71224"/>
    </inkml:brush>
  </inkml:definitions>
  <inkml:trace contextRef="#ctx0" brushRef="#br0">43 107 13707,'-6'-17'2556,"6"17"-2501,0 0 1,0 0 0,0-1-1,-1 1 1,1 0-1,0 0 1,0 0 0,-1 0-1,1 0 1,0 0 0,0 0-1,0 0 1,-1 0 0,1 0-1,0 0 1,0 1 0,-1-1-1,1 0 1,0 0 0,0 0-1,0 0 1,-1 0 0,1 0-1,0 0 1,0 1 0,0-1-1,-1 0 1,1 0-1,0 0 1,0 0 0,0 1-1,0-1 1,0 0 0,-1 0-1,1 0 1,0 1 0,0-1-1,-2 4 259,0 1 0,0-1-1,0 0 1,0 1-1,-1 6 1,-2 15 208,0 1 1,-1 44-1,6-57-463,0 0-1,1 0 1,0 0-1,2 0 1,-1 0-1,10 25 0,-11-36-39,0 0-1,0-1 1,0 1-1,0-1 1,1 1-1,0-1 0,-1 1 1,1-1-1,0 0 1,0 0-1,0 0 0,0 0 1,0 0-1,1 0 1,-1-1-1,6 3 1,-6-3-4,0-1 1,0 1 0,0-1 0,0 0 0,0 0-1,0 0 1,0 0 0,0 0 0,0 0 0,0-1-1,1 1 1,-1-1 0,0 1 0,-1-1 0,1 0-1,0 0 1,0 0 0,0 0 0,0 0 0,-1 0-1,1-1 1,0 1 0,-1 0 0,3-3 0,4-6 39,1 1 1,-2-1 0,1-1 0,-1 1-1,-1-1 1,0 0 0,0-1 0,6-20-1,-6 14 19,-1-1 0,-1 1 0,-1-1-1,0 1 1,0-26 0,-5 31-42,-1 12 29,-4 20 18,6-4-72,-1 0 1,2 0-1,0-1 1,1 1-1,1 0 0,6 28 1,-8-42-6,0 0-1,1 0 1,-1 0 0,0 1 0,1-1-1,-1 0 1,1 0 0,-1 0 0,1 0-1,-1 0 1,1 0 0,0 0 0,0 0 0,-1-1-1,1 1 1,0 0 0,0 0 0,1 0-1,-1 0 3,-1-1-1,1 0 1,0 0-1,-1 0 1,1 0-1,0 0 1,-1 0-1,1-1 1,-1 1-1,1 0 1,0 0-1,-1 0 0,1 0 1,-1-1-1,1 1 1,0 0-1,-1-1 1,1 1-1,-1 0 1,1-1-1,-1 1 1,1-1-1,0 0 1,2-3 17,1 0 1,-1-1-1,0 1 0,0-1 1,4-8-1,-1-3 70,0 1-1,-1-1 0,0 0 0,-1 0 1,-1 0-1,2-34 0,-5 58 3,0-1-1,1 1 0,0-1 0,4 15 0,-5-21-90,0 0 0,1 0 0,-1 1-1,0-1 1,1 0 0,-1 0 0,1 0 0,0 0-1,-1 0 1,1 0 0,0 1 0,0-1-1,-1-1 1,1 1 0,0 0 0,0 0 0,0 0-1,0 0 1,0-1 0,0 1 0,0 0 0,1-1-1,-1 1 1,0-1 0,0 1 0,0-1 0,1 0-1,-1 0 1,0 1 0,0-1 0,1 0 0,-1 0-1,0 0 1,1 0 0,-1 0 0,0-1-1,0 1 1,1 0 0,-1 0 0,0-1 0,0 1-1,0-1 1,1 1 0,0-2 0,4-1 13,0-1 1,1 0-1,-2-1 0,1 0 1,0 0-1,-1 0 1,7-8-1,31-46 67,-24 32-30,-9 11-30,0 3 36,-15 30-20,-25 68 15,38-147 91,-5 57-142,6 9-45,-7-3 36,-1-1 31,-1 0-7,-3 4 22,1 1 13,-2-13-25,4 5-28,-10-24-19,10 26 20,0 1-1,-1 0 1,1 0 0,0 0-1,0-1 1,0 1-1,0 0 1,0 0 0,-1 0-1,1 0 1,0 0 0,0-1-1,0 1 1,-1 0-1,1 0 1,0 0 0,0 0-1,0 0 1,-1 0 0,1 0-1,0 0 1,0 0-1,0 0 1,-1 0 0,1 0-1,0 0 1,0 0 0,-1 0-1,1 0 1,0 0 0,0 0-1,0 0 1,-1 0-1,1 0 1,0 0 0,-1 0-1,-8 16-7,3 0 2,0 0 0,2 0 0,-5 26 0,8-33 7,0-1 0,0 1 0,1-1 0,0 1 0,1-1 0,0 0 0,0 1 0,1-1 1,2 9-1,-3-15-1,-1-1 0,1 0 0,-1 1 0,1-1 0,0 0 0,-1 1 0,1-1 0,0 0 0,0 0 0,0 0 0,0 0 1,0 0-1,0 0 0,0 0 0,0 0 0,1 0 0,-1 0 0,0 0 0,1-1 0,-1 1 0,0-1 0,1 1 0,1 0 0,0-1-1,0 0-1,-1 0 0,1 0 0,0-1 0,-1 1 0,1-1 1,-1 1-1,1-1 0,-1 0 0,1 0 0,-1 0 0,3-2 0,5-3-10,0-1-1,0 0 1,-1 0-1,15-16 0,-12 9 5,0-1 0,-1 0 0,0 0 0,-2-1 0,0 0 0,0-1 0,-2 0 0,0 0 0,-1-1 0,5-24 0,-11 45-1,-5 20 2,2-1 1,1 1-1,0 31 0,2-53 2,1 11 24,0 0 0,6 19 0,-6-28-27,-1 0-1,1 0 0,1-1 1,-1 1-1,0-1 0,1 1 1,2 4-1,-3-7-10,0 1 1,-1 0-1,1-1 0,0 1 0,-1-1 0,1 1 1,0-1-1,0 1 0,0-1 0,0 1 0,-1-1 1,1 0-1,0 1 0,0-1 0,0 0 0,0 0 1,0 0-1,0 0 0,0 0 0,0 0 1,0 0-1,-1 0 0,3 0 0,-2-1-75,0 1 0,1-1-1,-1 1 1,0-1 0,1 0 0,-1 0-1,0 0 1,0 1 0,0-1 0,0 0-1,0 0 1,0-1 0,0 1 0,0 0-1,0 0 1,0 0 0,-1-1 0,1 1-1,0 0 1,-1-1 0,1-1 0,6-34-657,-6 7 140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5.305"/>
    </inkml:context>
    <inkml:brush xml:id="br0">
      <inkml:brushProperty name="width" value="0.05" units="cm"/>
      <inkml:brushProperty name="height" value="0.05" units="cm"/>
      <inkml:brushProperty name="color" value="#E71224"/>
    </inkml:brush>
  </inkml:definitions>
  <inkml:trace contextRef="#ctx0" brushRef="#br0">12 1 18236,'-4'6'1608,"1"5"-1160,0 2-208,2-3 785,2 1-681,7 1 1152,0-3-1296,8-5-56,7 4 56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5.725"/>
    </inkml:context>
    <inkml:brush xml:id="br0">
      <inkml:brushProperty name="width" value="0.05" units="cm"/>
      <inkml:brushProperty name="height" value="0.05" units="cm"/>
      <inkml:brushProperty name="color" value="#E71224"/>
    </inkml:brush>
  </inkml:definitions>
  <inkml:trace contextRef="#ctx0" brushRef="#br0">38 0 15771,'-4'13'779,"0"-1"-1,0 1 0,1-1 0,1 1 0,-2 19 0,4-27-646,0 1 0,0-1-1,0 1 1,1-1-1,0 1 1,0-1 0,0 1-1,1-1 1,0 0-1,0 0 1,0 0 0,0 0-1,1 0 1,0 0 0,4 5-1,5 4-130,-2 0 0,1 1 0,-2 0 0,0 1 0,-1 0 0,9 23 0,-13-26 58,0 1-1,0-1 1,-1 0-1,-1 1 1,0 0-1,-1 0 1,-1-1-1,-2 27 1,2-39-22,0 0 0,0 1 0,0-1 0,0 0 0,0 1 0,-1-1 0,1 0 0,0 0 0,-1 0 0,1 1 0,-1-1 0,0 0 0,1 0 0,-1 0 0,0 0 0,1 0 0,-1 0 0,0 0 1,0 0-1,0 0 0,0 0 0,0 0 0,0-1 0,0 1 0,0 0 0,0-1 0,0 1 0,-1-1 0,-1 1 0,1-1 12,0 0-1,0 0 1,0-1-1,1 1 1,-1 0-1,0-1 0,0 0 1,1 1-1,-1-1 1,0 0-1,1 0 1,-1 0-1,1 0 1,-1 0-1,1-1 1,0 1-1,-1 0 1,1-1-1,0 1 1,-2-3-1,-8-12-100,1-1-1,1-1 1,0 1-1,1-1 1,1-1-1,1 1 1,0-1-1,2-1 1,0 1 0,1 0-1,1-1 1,1 0-1,2-34 1,4 24-220,5 1-22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6T06:21:13.591"/>
    </inkml:context>
    <inkml:brush xml:id="br0">
      <inkml:brushProperty name="width" value="0.05" units="cm"/>
      <inkml:brushProperty name="height" value="0.05" units="cm"/>
    </inkml:brush>
  </inkml:definitions>
  <inkml:trace contextRef="#ctx0" brushRef="#br0">0 829 13171,'19'-31'1056,"8"-8"-952,13-11-32,8-9 416,13-8-448,5-6-16,10-5 8,6 0-40,8 0-176,2 4-160,-2 5 272,5 3-16,-8 0-72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09.020"/>
    </inkml:context>
    <inkml:brush xml:id="br0">
      <inkml:brushProperty name="width" value="0.05" units="cm"/>
      <inkml:brushProperty name="height" value="0.05" units="cm"/>
    </inkml:brush>
  </inkml:definitions>
  <inkml:trace contextRef="#ctx0" brushRef="#br0">4423 115 13707,'-64'-12'333,"-487"-75"937,451 78-1538,-2 4 0,1 4 1,-150 18-1,-207 73-1466,8 39 1146,299-77 1062,-176 88 0,-126 106 328,8 43-525,353-220-202,3 4 0,-127 135 1,147-129-52,3 3 0,3 3 0,5 2 0,3 3 0,4 2 0,4 2 0,-62 183 0,95-230-25,2 1 0,2 0 1,2 0-1,2 1 0,3 1 0,1-1 1,3 0-1,9 68 0,7-23 22,42 135 0,50 87 16,-86-251-49,4-1-1,2-2 1,2 0 0,4-2 0,52 69-1,-27-57-38,3-3 0,3-2-1,2-3 1,4-4 0,119 78-1,982 531-69,-630-435 166,-405-189-57,3-5 0,151 22 0,437 3-106,2-63-66,-666-2 169,-10-1 4,480-9-48,-5-26 88,-431 23 25,-1-4 0,0-4 0,107-38 0,-138 35 7,-2-4 0,0-2 0,-2-3-1,-2-3 1,68-51 0,-42 17 73,150-157 0,46-109-11,-197 216-16,-5-3 1,-5-4 0,76-175 0,-109 206 188,-5-2 0,-4-2 1,38-188-1,-62 225-173,-2 1 0,-3-1 0,-4 0 0,-1 0-1,-4 0 1,-2 0 0,-25-106 0,8 89-188,-3 1 1,-3 1-1,-58-107 0,35 92-43,-5 3 0,-82-102 0,-167-143-226,-31 33 45,248 230 131,-3 4-1,-3 4 0,-3 4 1,-2 5-1,-191-76 0,115 69 31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159"/>
    </inkml:context>
    <inkml:brush xml:id="br0">
      <inkml:brushProperty name="width" value="0.05" units="cm"/>
      <inkml:brushProperty name="height" value="0.05" units="cm"/>
      <inkml:brushProperty name="color" value="#E71224"/>
    </inkml:brush>
  </inkml:definitions>
  <inkml:trace contextRef="#ctx0" brushRef="#br0">1 0 17980,'2'5'312,"-1"-1"0,1 1 0,-1-1 0,0 1 0,0 0 0,0 0 1,0-1-1,-1 10 0,2 6 466,2 14 107,1 5-88,14 53 0,-18-90-786,-1 1-1,1-1 0,0 0 0,-1 0 0,1 0 1,0-1-1,0 1 0,0 0 0,1 0 1,-1 0-1,0-1 0,1 1 0,2 2 0,-4-4-9,1 0 0,0 1 0,0-1 0,-1 0 1,1 1-1,0-1 0,0 0 0,0 0 0,-1 0 0,1 0 0,0 0 0,0 0 0,0 0 0,-1 0 0,1 0 0,0 0 0,0 0 0,0 0 0,-1-1 0,1 1 0,0 0 0,0-1 0,1 0 0,3-3-13,1 0-1,-1-1 0,0 0 1,0 0-1,0 0 0,4-9 1,5-3 3,-14 17 8,1-1-1,-1 1 1,0-1 0,1 1-1,-1-1 1,0 1 0,1 0-1,-1-1 1,0 1 0,1-1-1,-1 1 1,1 0 0,-1-1-1,1 1 1,-1 0 0,1 0-1,-1-1 1,1 1 0,-1 0-1,1 0 1,-1 0 0,1 0-1,-1 0 1,1-1 0,-1 1-1,1 0 1,0 0-1,-1 1 1,1-1 0,-1 0-1,1 0 1,-1 0 0,1 0-1,-1 0 1,1 0 0,-1 1-1,1-1 1,-1 0 0,1 0-1,-1 1 1,1-1 0,-1 0-1,1 1 1,-1-1 0,0 1-1,1-1 1,-1 0 0,0 1-1,1-1 1,-1 1 0,0-1-1,1 1 1,-1-1-1,0 1 1,0-1 0,0 1-1,1 1 1,7 37 33,-8-32 1,4 27 80,-4-24-41,1 0-1,0 0 1,1 1 0,0-1 0,1 0-1,0 0 1,6 14 0,-9-24-68,1 1 1,-1-1 0,0 1 0,0-1 0,1 1-1,-1-1 1,0 0 0,0 1 0,1-1 0,-1 0-1,0 1 1,1-1 0,-1 0 0,1 1 0,-1-1-1,0 0 1,1 0 0,-1 1 0,1-1 0,-1 0-1,1 0 1,-1 0 0,1 0 0,-1 1 0,1-1-1,-1 0 1,0 0 0,1 0 0,-1 0 0,1 0-1,-1 0 1,1-1 0,-1 1 0,1 0 0,-1 0-1,1 0 1,-1 0 0,1 0 0,-1-1-1,1 1 1,-1 0 0,0 0 0,1-1 0,-1 1-1,0 0 1,1-1 0,-1 1 0,0 0 0,1-1-1,-1 1 1,1-1 0,12-23-256,-10 10 12,0 0 0,0 0 0,-2 0 0,1 0-1,-2 0 1,0 0 0,-1 0 0,-2-18 0,-6-21-209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564"/>
    </inkml:context>
    <inkml:brush xml:id="br0">
      <inkml:brushProperty name="width" value="0.05" units="cm"/>
      <inkml:brushProperty name="height" value="0.05" units="cm"/>
      <inkml:brushProperty name="color" value="#E71224"/>
    </inkml:brush>
  </inkml:definitions>
  <inkml:trace contextRef="#ctx0" brushRef="#br0">0 1 17860,'4'31'1211,"1"1"1,2-1-1,15 47 0,-8-41-797,2-1 0,1 0 0,1-1 0,39 54 0,-53-84-412,0 1 1,0-1-1,1 0 1,9 7-1,-14-11-2,0-1 0,1 0-1,-1 0 1,0 1 0,1-1 0,-1 0 0,1 0-1,-1 1 1,1-1 0,-1 0 0,0 0-1,1 0 1,-1 0 0,1 0 0,-1 0 0,1 0-1,-1 0 1,1 0 0,-1 0 0,1 0-1,-1 0 1,1 0 0,-1 0 0,1 0 0,-1 0-1,1 0 1,-1-1 0,1 1 0,0-1 0,-1 0 1,1 0 0,0-1 0,-1 1-1,1 0 1,-1 0 0,1-1 0,-1 1-1,0 0 1,0 0 0,1-1 0,-1 1-1,0 0 1,0-1 0,0 1 0,-1-2-1,1-10-25,0 3-31,0 0 1,0-1-1,1 1 1,0-1-1,5-15 1,-6 26 46,1 0 1,-1 0 0,1 0 0,-1 0-1,1 1 1,-1-1 0,1 0 0,-1 1-1,1-1 1,-1 0 0,1 1 0,-1-1-1,0 0 1,1 1 0,-1-1 0,0 1-1,1-1 1,-1 1 0,0-1 0,1 1 0,-1-1-1,0 1 1,0-1 0,0 1 0,0-1-1,0 1 1,1 0 0,9 21-67,-8-16 52,0 0 23,1 0 1,0 0-1,0-1 0,0 1 0,6 7 0,-8-12 2,0 0-1,1 0 1,-1 0-1,0 0 1,0 0-1,1 0 1,-1 0 0,0 0-1,1-1 1,-1 1-1,1 0 1,-1-1-1,1 1 1,-1-1-1,1 0 1,-1 1-1,1-1 1,0 0 0,-1 0-1,1 0 1,-1 0-1,1 0 1,0-1-1,-1 1 1,1 0-1,-1-1 1,3 0 0,4-3 1,1-1 0,-2 0 0,1 0 0,0 0 0,-1-1 0,0 0 0,0-1 0,-1 0 0,10-13 0,24-21 29,-40 40-30,1 1 1,-1-1-1,1 1 0,-1-1 1,1 1-1,-1-1 0,1 1 1,-1 0-1,1-1 0,-1 1 1,1 0-1,-1 0 0,1-1 1,0 1-1,-1 0 0,1 0 0,0 0 1,-1 0-1,1 0 0,0 0 1,-1-1-1,1 2 0,0-1 1,-1 0-1,1 0 0,-1 0 1,2 0-1,-1 1 6,0 0-1,-1 0 1,1 0 0,0-1 0,-1 1-1,1 0 1,-1 0 0,1 0-1,-1 0 1,1 0 0,-1 0 0,0 0-1,0 0 1,1 0 0,-1 2 0,1 7 85,-1 1 0,-1 18 0,1-21-41,-2 20 125,1-16-6,1 0 0,1 20 0,-1-31-164,0-1-1,0 0 1,0 0 0,0 1 0,0-1 0,0 0 0,0 0 0,0 1 0,0-1-1,0 0 1,0 0 0,0 1 0,0-1 0,0 0 0,0 0 0,0 0-1,1 1 1,-1-1 0,0 0 0,0 0 0,0 1 0,0-1 0,1 0-1,-1 0 1,0 0 0,0 0 0,0 1 0,1-1 0,-1 0 0,0 0-1,0 0 1,0 0 0,1 0 0,-1 0 0,8-6 94,3-12-112,-10 17 8,-1 0-13,1 0 0,-1-1 0,1 1 0,0 0 0,-1 0 0,1-1 0,0 1 0,0 0 0,0 0 0,0 0 0,0 0 0,0 0 0,0 0 0,1 1 0,1-2 0,-3 2 4,1 0 0,-1 0 0,1 0 0,-1 0 0,1 0-1,-1 0 1,1 0 0,-1 1 0,0-1 0,1 0 0,-1 0 0,1 1-1,-1-1 1,0 0 0,1 0 0,-1 1 0,0-1 0,1 0 0,-1 1 0,0-1-1,1 1 1,-1-1 0,0 0 0,0 1 0,0-1 0,1 1 0,-1-1-1,0 1 1,0 0 0,3 8-96,-1-1 0,-1 1 0,2 14 0,-3-18 133,3 23-39,19 311 1253,-23-329-1159,0-1 1,0 1-1,-1-1 0,0 1 1,-4 10-1,6-19-62,-1 1 1,0 0-1,0-1 1,1 1 0,-1-1-1,0 1 1,0-1-1,0 1 1,-1-1-1,1 0 1,0 1 0,0-1-1,-1 0 1,1 0-1,-2 1 1,2-2-10,0 1 1,-1-1-1,1 0 0,0 0 1,0 0-1,0 0 1,-1 0-1,1 0 0,0 0 1,0 0-1,0-1 1,0 1-1,-1 0 0,1-1 1,0 1-1,0-1 0,0 1 1,0-1-1,0 1 1,0-1-1,0 0 0,0 0 1,0 1-1,0-1 1,0-1-1,-4-3 4,1 0-1,0 0 1,1 0-1,-1-1 1,1 1-1,0-1 1,0 0-1,1 1 1,0-1-1,-3-12 1,1 0-8,1 0 0,-2-28 0,5 33-5,0 0 0,1 0 0,0 0-1,1 0 1,0 0 0,9-25-1,-2 16-785,1 0-1,23-39 1,-25 48 273,0-1 1,-1 0-1,5-15 1,-3-1-284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6.986"/>
    </inkml:context>
    <inkml:brush xml:id="br0">
      <inkml:brushProperty name="width" value="0.05" units="cm"/>
      <inkml:brushProperty name="height" value="0.05" units="cm"/>
      <inkml:brushProperty name="color" value="#E71224"/>
    </inkml:brush>
  </inkml:definitions>
  <inkml:trace contextRef="#ctx0" brushRef="#br0">11 29 19820,'-7'5'1545,"5"-4"-1217,1-2-336,2-8 704,3-1-208,4-4-312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7.691"/>
    </inkml:context>
    <inkml:brush xml:id="br0">
      <inkml:brushProperty name="width" value="0.05" units="cm"/>
      <inkml:brushProperty name="height" value="0.05" units="cm"/>
      <inkml:brushProperty name="color" value="#E71224"/>
    </inkml:brush>
  </inkml:definitions>
  <inkml:trace contextRef="#ctx0" brushRef="#br0">1 469 16492,'13'-21'3847,"12"-28"0,32-85-3431,-28 63 107,0 0-462,24-52 44,-55 129-74,0-1-1,0 1 1,1 0 0,-2 10 0,0 3 16,-25 146 250,25-131-236,1-1 1,1 1 0,4 33 0,-3-64-110,1-1-1,-1 0 0,0 0 1,1 0-1,0 0 1,-1 0-1,1 1 0,0-1 1,0 0-1,0-1 0,3 4 1,-4-4 34,0-1 0,1 0-1,-1 1 1,0-1 0,1 0 0,-1 0 0,1 1 0,-1-1 0,0 0-1,1 0 1,-1 0 0,1 1 0,-1-1 0,1 0 0,-1 0 0,1 0-1,-1 0 1,0 0 0,1 0 0,-1 0 0,1 0 0,0 0 0,0-1 8,0 1 1,0-1-1,0 1 1,0-1 0,0 1-1,0-1 1,0 0-1,0 1 1,0-1 0,-1 0-1,1 0 1,0 0-1,1-1 1,6-11-194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125"/>
    </inkml:context>
    <inkml:brush xml:id="br0">
      <inkml:brushProperty name="width" value="0.05" units="cm"/>
      <inkml:brushProperty name="height" value="0.05" units="cm"/>
      <inkml:brushProperty name="color" value="#E71224"/>
    </inkml:brush>
  </inkml:definitions>
  <inkml:trace contextRef="#ctx0" brushRef="#br0">12 42 15475,'-9'23'1881,"6"-1"-1033,3-4-296,2-6 1744,8 2-1247,10-10-353,3-4-200,4-8-216,0-2-64,-1-6-216,-4-1-352,-2-2-592,-3-1 848,-3-3-184,-1 2-72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561"/>
    </inkml:context>
    <inkml:brush xml:id="br0">
      <inkml:brushProperty name="width" value="0.05" units="cm"/>
      <inkml:brushProperty name="height" value="0.05" units="cm"/>
      <inkml:brushProperty name="color" value="#E71224"/>
    </inkml:brush>
  </inkml:definitions>
  <inkml:trace contextRef="#ctx0" brushRef="#br0">198 26 14523,'17'-7'827,"-6"3"-316,0 0 1,0 0-1,16-2 1,-27 6-449,1 0-1,0-1 1,0 1 0,-1 0 0,1 0 0,0 0-1,-1 0 1,1 0 0,0 0 0,0 1 0,-1-1 0,1 0-1,0 0 1,-1 0 0,1 1 0,0-1 0,-1 0-1,1 1 1,0-1 0,-1 1 0,1-1 0,-1 1 0,1-1-1,-1 1 1,1-1 0,-1 1 0,1-1 0,-1 1-1,1-1 1,-1 1 0,0 0 0,1-1 0,-1 1 0,0 0-1,0-1 1,1 1 0,-1 0 0,0 0 0,0-1-1,0 1 1,0 0 0,0 0 0,0-1 0,0 1 0,0 0-1,0-1 1,-1 1 0,1 0 0,0 0 0,-2 7 234,1-1 1,-1 1-1,-5 11 1,6-16-230,-10 24 207,-2 1-1,0-1 1,-2-1-1,-1 0 0,-1-2 1,-1 1-1,-1-2 1,-43 40-1,58-59-253,0-1 0,0 0 0,-1 0 0,1 0 0,-1 0 0,0-1 0,0 0-1,-5 2 1,9-3-29,-1-1-1,1 0 0,0 0 1,-1 1-1,1-1 1,0 0-1,-1 0 0,1 0 1,-1 0-1,1 0 1,0-1-1,-1 1 0,1 0 1,0-1-1,-1 1 0,1 0 1,0-1-1,0 0 1,-1 1-1,1-1 0,0 0 1,0 0-1,0 1 1,0-1-1,0 0 0,0 0 1,0 0-1,0 0 0,0-1 1,1 1-1,-1 0 1,0 0-1,1 0 0,-2-2 1,0-5-111,0 0 0,0 0 1,0 0-1,1-1 0,0 1 1,1 0-1,0-1 0,0 1 0,1-9 1,1 6-58,-1-1 0,2 1 0,-1 0 0,2 0 0,-1 0 0,6-10 0,-8 20 174,-1 0 0,0-1-1,1 1 1,-1 0 0,1 0 0,0 0 0,-1 0 0,1 1 0,0-1 0,-1 0 0,1 0 0,0 0 0,0 0 0,0 1 0,0-1 0,0 0-1,0 1 1,0-1 0,0 1 0,0-1 0,0 1 0,0 0 0,0-1 0,0 1 0,0 0 0,0 0 0,0-1 0,1 1 0,-1 0 0,0 0 0,0 1-1,0-1 1,0 0 0,0 0 0,1 0 0,-1 1 0,0-1 0,0 0 0,0 1 0,0-1 0,0 1 0,0 0 0,0-1 0,0 1 0,0 0 0,-1-1-1,1 1 1,1 2 0,23 17 330,-5-3 131,0-1 1,38 22-1,-51-34-459,0-1 1,0 1-1,1-1 0,-1-1 0,1 0 0,0 0 0,0 0 1,0-1-1,-1 0 0,1-1 0,0 1 0,0-2 0,9 0 1,-12 0-86,0-1 0,0 1 0,0-1 0,0 0 0,0-1 0,-1 1 0,1-1 0,-1 0 0,0 0 0,0 0 0,0-1 0,0 1 0,0-1 0,3-5 0,14-16-255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8.995"/>
    </inkml:context>
    <inkml:brush xml:id="br0">
      <inkml:brushProperty name="width" value="0.05" units="cm"/>
      <inkml:brushProperty name="height" value="0.05" units="cm"/>
      <inkml:brushProperty name="color" value="#E71224"/>
    </inkml:brush>
  </inkml:definitions>
  <inkml:trace contextRef="#ctx0" brushRef="#br0">151 1 15659,'17'14'2789,"-5"-6"-2009,2-1-28,-2 1 1,18 15-1,-26-19-673,0-1 0,-1 1 0,1 0-1,-1 0 1,0 0 0,0 1 0,-1-1 0,1 1 0,-1 0 0,0-1 0,2 8-1,-2 0-48,0 0 0,0 0-1,-1 0 1,-1 0-1,0 0 1,-1 0-1,0 0 1,-5 22 0,-1-9-149,0 0 1,-1-1-1,-14 27 0,14-34 172,0-1-1,-1-1 0,-1 1 0,-1-2 0,0 1 0,0-2 0,-2 1 0,0-1 0,0-1 1,-1-1-1,0 0 0,-20 11 0,-24 9-52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9.432"/>
    </inkml:context>
    <inkml:brush xml:id="br0">
      <inkml:brushProperty name="width" value="0.05" units="cm"/>
      <inkml:brushProperty name="height" value="0.05" units="cm"/>
      <inkml:brushProperty name="color" value="#E71224"/>
    </inkml:brush>
  </inkml:definitions>
  <inkml:trace contextRef="#ctx0" brushRef="#br0">118 0 15027,'-8'4'1401,"-5"11"-929,-3 0-168,-4 16 816,1 4-384,1 11-336,3 4-96,8 3-144,6 2-8,9-4-56,7 1-24,13-10-208,5-8-152,7-15 264,8-6-64,2-12-8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19.785"/>
    </inkml:context>
    <inkml:brush xml:id="br0">
      <inkml:brushProperty name="width" value="0.05" units="cm"/>
      <inkml:brushProperty name="height" value="0.05" units="cm"/>
      <inkml:brushProperty name="color" value="#E71224"/>
    </inkml:brush>
  </inkml:definitions>
  <inkml:trace contextRef="#ctx0" brushRef="#br0">1 101 15211,'10'-9'692,"0"0"1,1 0-1,1 1 0,-1 0 0,1 1 0,14-6 0,-9 6-358,0 1 1,0 0-1,1 1 0,-1 1 0,1 1 1,0 0-1,23 0 0,-37 3-268,1 0 0,0 0 0,0 1 0,0-1 0,-1 1 0,1 0 0,0 0 0,-1 1 0,1 0 1,-1-1-1,8 5 0,-10-4-41,0 0 1,0-1 0,0 1 0,0 0 0,0 0-1,-1 0 1,1 0 0,-1 0 0,1 0 0,-1 1-1,0-1 1,0 1 0,0-1 0,0 0-1,0 1 1,0 0 0,-1-1 0,0 1 0,1-1-1,-1 1 1,0 0 0,0 4 0,-1 1 2,0 0-1,-1 0 1,0 0 0,0 0 0,-1 0 0,0-1-1,0 1 1,-5 8 0,-40 58 115,28-45-73,1-1-7,-22 34 18,38-56-78,-1 0 1,1 1-1,0-1 0,1 1 0,0 0 1,0 0-1,-1 9 0,2-15-4,1 0-1,0 0 0,0 0 0,0 0 1,0 0-1,0 0 0,1 0 0,-1 0 1,0 0-1,0 0 0,1 0 1,-1-1-1,0 1 0,1 0 0,-1 0 1,1 0-1,-1 0 0,1-1 0,-1 1 1,1 0-1,0-1 0,-1 1 1,1 0-1,0 0 0,1 0-28,0 0-1,0 0 1,0-1 0,0 1 0,0 0-1,0-1 1,0 1 0,0-1 0,0 0-1,4 0 1,2 0-211,0-1 0,0 0 0,0 0 0,16-5 0,-10 1 105,0-1 0,0 0 0,0-1-1,22-15 1,14-17-282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0.593"/>
    </inkml:context>
    <inkml:brush xml:id="br0">
      <inkml:brushProperty name="width" value="0.05" units="cm"/>
      <inkml:brushProperty name="height" value="0.05" units="cm"/>
      <inkml:brushProperty name="color" value="#E71224"/>
    </inkml:brush>
  </inkml:definitions>
  <inkml:trace contextRef="#ctx0" brushRef="#br0">1 505 12155,'1'1'105,"-1"0"0,1 0 0,0-1 0,0 1 0,-1 0 0,1-1 0,0 1 0,0-1 0,0 1 0,0-1 0,0 0 0,0 1 0,0-1 0,0 0 0,0 0 0,0 1 0,0-1 0,0 0 0,0 0 0,0 0 1,0 0-1,0 0 0,0 0 0,0-1 0,0 1 0,0 0 0,0-1 0,0 1 0,0 0 0,0-1 0,0 1 0,0-1 0,-1 1 0,1-1 0,0 0 0,0 1 0,0-1 0,-1 0 0,1 1 0,0-1 0,-1 0 0,1-1 1,5-5 287,-2 0 1,1 0 0,-1-1 0,4-8 0,-6 10-219,23-49 778,-2 0 0,-3-1 0,-2-1 0,20-113 0,-37 160-856,0-1 0,-1 1 0,0-14 0,-2 22 90,-1 9-136,-2 12-50,0 30-41,1 0 0,3 1 0,2-1 1,2 0-1,17 83 0,-19-126-228,1-1-1,0 1 1,0-1-1,1 1 1,3 6-1,-6-12 187,1 1 0,-1 0 0,0 0 0,1-1 0,-1 1 0,1 0 0,-1-1 0,1 1 0,-1 0 0,1-1 0,-1 1 0,1-1 0,0 1 0,-1-1 0,1 1 0,0-1 0,-1 1 0,1-1 0,0 0 0,0 1 0,0-1 0,-1 0 0,1 0 0,0 0 0,0 1 0,0-1 0,-1 0 0,1 0 0,0 0 0,0 0 0,0 0 0,0-1 0,-1 1 0,1 0 0,0 0 0,0 0 0,0-1 0,-1 1 0,1 0-1,0-1 1,-1 1 0,1-1 0,0 1 0,-1-1 0,1 1 0,0-1 0,0-1 0,8-11-999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0.106"/>
    </inkml:context>
    <inkml:brush xml:id="br0">
      <inkml:brushProperty name="width" value="0.05" units="cm"/>
      <inkml:brushProperty name="height" value="0.05" units="cm"/>
    </inkml:brush>
  </inkml:definitions>
  <inkml:trace contextRef="#ctx0" brushRef="#br0">912 88 11322,'-82'-8'641,"-2"2"-633,-4-6-8,1 4-48,-2-4 24,-3 4-481,-2-2-655,-1-2 992,1 2-128,-13 9-120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0.984"/>
    </inkml:context>
    <inkml:brush xml:id="br0">
      <inkml:brushProperty name="width" value="0.05" units="cm"/>
      <inkml:brushProperty name="height" value="0.05" units="cm"/>
      <inkml:brushProperty name="color" value="#E71224"/>
    </inkml:brush>
  </inkml:definitions>
  <inkml:trace contextRef="#ctx0" brushRef="#br0">0 70 14371,'10'6'1904,"0"0"-1095,-2 1-249,0-1 1208,4-1-848,3 0-95,5-7-241,2-2-136,2-8-632,1-3-392,-1-5 480,-1-3-80,0-6-73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1.366"/>
    </inkml:context>
    <inkml:brush xml:id="br0">
      <inkml:brushProperty name="width" value="0.05" units="cm"/>
      <inkml:brushProperty name="height" value="0.05" units="cm"/>
      <inkml:brushProperty name="color" value="#E71224"/>
    </inkml:brush>
  </inkml:definitions>
  <inkml:trace contextRef="#ctx0" brushRef="#br0">166 9 13003,'1'-1'108,"0"0"1,-1 0 0,1 1 0,0-1-1,0 0 1,0 1 0,0-1-1,0 1 1,0-1 0,0 1-1,0 0 1,0-1 0,0 1-1,0 0 1,0 0 0,0 0-1,0-1 1,0 1 0,1 0 0,-1 1-1,0-1 1,0 0 0,0 0-1,2 1 1,-2 0 26,-1 0 0,1-1 0,0 1 1,-1 0-1,1 0 0,0 0 0,-1 0 0,1 0 0,-1 1 1,0-1-1,1 0 0,-1 0 0,0 0 0,1 0 0,-1 0 1,0 1-1,0-1 0,0 2 0,-1 7 508,0 1-1,0 0 0,-5 17 1,-92 309 2425,95-328-3029,0-1-1,-1 1 0,-8 14 0,12-23-38,-1 1 0,1 0 0,-1 0 0,1-1 0,-1 1 1,0 0-1,1-1 0,-1 1 0,0 0 0,1-1 0,-1 1 0,0-1 0,0 1 0,0-1 0,1 0 0,-1 1 0,0-1 0,0 0 0,-2 1 0,2-1-6,0-1 0,1 1 0,-1-1 0,0 1 0,0-1 0,0 1 0,0-1 0,0 1 0,1-1 0,-1 0 0,0 1 0,0-1 0,1 0 0,-1 0 0,0 0 0,1 1-1,-1-1 1,1 0 0,0 0 0,-1 0 0,1 0 0,-1-2 0,-8-26-303,0 0 0,2 0 0,2-1-1,0 0 1,0-51 0,5 80 313,0 1-1,0-1 0,0 1 1,0-1-1,0 0 1,0 1-1,1-1 1,-1 0-1,0 1 1,0-1-1,1 0 1,-1 1-1,0-1 1,1 1-1,-1-1 1,0 1-1,1-1 1,-1 1-1,1-1 1,-1 1-1,1-1 1,-1 1-1,1-1 1,-1 1-1,1 0 1,-1-1-1,1 1 1,0 0-1,-1 0 0,1-1 1,-1 1-1,1 0 1,0 0-1,-1 0 1,1 0-1,0 0 1,-1 0-1,1 0 1,0 0-1,-1 0 1,1 0-1,0 0 1,-1 0-1,1 1 1,0-1-1,-1 0 1,2 1-1,41 14 363,-29-9-228,27 7 8,1-3 1,1-1-1,59 5 0,-99-14-174,-3 0 24,1 0-1,-1 1 0,1-1 1,-1 0-1,0 0 0,1 0 1,-1 0-1,1 0 0,-1 0 1,1 0-1,-1 1 1,1-1-1,-1-1 0,1 1 1,-1 0-1,1 0 0,-1 0 1,0 0-1,1 0 0,-1 0 1,1 0-1,-1-1 1,1 1-1,-1 0 0,0 0 1,1-1-1,-1 1 0,1 0 1,-1 0-1,0-1 1,1 1-1,-1 0 0,0-1 1,0 1-1,1-1 0,-1 1 1,0 0-1,0-1 0,1 1 1,-1-1-1,0 1 1,0-1-1,0 0 0,-3-9-172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1.719"/>
    </inkml:context>
    <inkml:brush xml:id="br0">
      <inkml:brushProperty name="width" value="0.05" units="cm"/>
      <inkml:brushProperty name="height" value="0.05" units="cm"/>
      <inkml:brushProperty name="color" value="#E71224"/>
    </inkml:brush>
  </inkml:definitions>
  <inkml:trace contextRef="#ctx0" brushRef="#br0">146 7 13683,'0'-1'67,"0"1"1,0 0-1,0-1 0,0 1 0,1 0 1,-1 0-1,0-1 0,0 1 1,0 0-1,0 0 0,0-1 0,0 1 1,0 0-1,1 0 0,-1 0 1,0-1-1,0 1 0,0 0 1,1 0-1,-1 0 0,0-1 0,0 1 1,0 0-1,1 0 0,-1 0 1,0 0-1,0 0 0,1 0 1,-1-1-1,0 1 0,0 0 0,1 0 1,-1 0-1,0 0 0,1 0 1,-1 0-1,0 0 0,0 0 0,1 0 1,-1 0-1,0 0 0,0 1 1,1-1-1,-1 0 0,1 0 1,8 15 2160,6 26-31,-14-39-2127,8 30 352,-1 0 0,-2 0 0,-1 1-1,-1 0 1,-2 64 0,-3-76-577,-1-1-1,-1 0 1,-1 0-1,-1 0 0,-1 0 1,-1-1-1,0 0 1,-1 0-1,-2-1 1,-20 33-1,17-35 23,0 0 1,-1-1-1,0 0 1,-18 13-1,-14 6-326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2.125"/>
    </inkml:context>
    <inkml:brush xml:id="br0">
      <inkml:brushProperty name="width" value="0.05" units="cm"/>
      <inkml:brushProperty name="height" value="0.05" units="cm"/>
      <inkml:brushProperty name="color" value="#E71224"/>
    </inkml:brush>
  </inkml:definitions>
  <inkml:trace contextRef="#ctx0" brushRef="#br0">68 15 15195,'1'-8'1809,"0"2"-1209,-3 6-264,-4 7 760,0 10-344,-3 9-128,1 14-256,-2 8-184,1 13-160,-2 7-8,5 6-8,3 3 24,3-2-224,2-5-168,5-14-320,3-9 560,7-22-96,6-9-88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2.915"/>
    </inkml:context>
    <inkml:brush xml:id="br0">
      <inkml:brushProperty name="width" value="0.05" units="cm"/>
      <inkml:brushProperty name="height" value="0.05" units="cm"/>
      <inkml:brushProperty name="color" value="#E71224"/>
    </inkml:brush>
  </inkml:definitions>
  <inkml:trace contextRef="#ctx0" brushRef="#br0">0 86 13387,'20'-14'1098,"0"0"1,32-16-1,-42 26-697,0-1 0,1 1 0,-1 1 1,1 0-1,0 0 0,0 1 0,19-1 0,-29 3-342,1 0 0,0 0 0,0-1 0,0 2 1,-1-1-1,1 0 0,0 0 0,0 0 0,-1 1 0,1-1 0,0 1 1,-1 0-1,1-1 0,0 1 0,-1 0 0,1 0 0,-1 0 0,1 0 1,-1 0-1,1 0 0,-1 0 0,2 2 0,-3-1-9,1 0 0,0 0 0,0 0 0,-1 0 0,1 0 0,-1 0 0,0 0 0,0 0 0,0 0 0,0 0 0,0 0 0,0 0 0,0 0 0,0 0 0,-1 0 0,0 3 0,-3 5 75,1-1 1,-2 1-1,1-1 1,-1 0-1,-1 0 1,-7 11 0,-2-4 60,10-9-101,-1-1 1,1 1-1,-8 13 1,71-7 46,-51-10-124,-1 0 0,1 0 0,-1 1 1,0 0-1,0 0 0,0 0 1,0 1-1,-1-1 0,1 2 0,-1-1 1,-1 0-1,1 1 0,-1 0 0,0 0 1,0 0-1,-1 1 0,5 10 0,-6-12 30,-1 1-1,1 0 1,-1 0-1,0 0 0,0 0 1,-1 0-1,0 0 0,0 0 1,0 0-1,-1 0 0,0 0 1,0 0-1,0 0 1,-1-1-1,0 1 0,0 0 1,0-1-1,-1 1 0,0-1 1,0 0-1,-6 7 1,3-4 55,0-1 1,-1 0 0,0 0 0,-1 0 0,1-1 0,-10 6-1,14-10-97,0 0 0,0 0-1,0-1 1,0 1-1,0-1 1,0 0 0,0 0-1,0 0 1,-1 0-1,1-1 1,0 1 0,-1-1-1,1 0 1,0 0-1,-1 0 1,1 0 0,0 0-1,-1-1 1,1 0-1,0 0 1,-4-1 0,6 2-105,-1-1 0,1 0 1,0 0-1,0 0 0,-1 0 0,1 0 1,0-1-1,0 1 0,0 0 0,0 0 1,0-1-1,0 1 0,0 0 1,1-1-1,-1 1 0,0-1 0,1 1 1,-1-1-1,1 0 0,0 1 1,-1-1-1,1 1 0,0-1 0,0 0 1,0 1-1,0-1 0,1-1 0,0-5-123,0 1-1,1-1 0,0 1 0,4-10 0,8-17-645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5.309"/>
    </inkml:context>
    <inkml:brush xml:id="br0">
      <inkml:brushProperty name="width" value="0.05" units="cm"/>
      <inkml:brushProperty name="height" value="0.05" units="cm"/>
      <inkml:brushProperty name="color" value="#E71224"/>
    </inkml:brush>
  </inkml:definitions>
  <inkml:trace contextRef="#ctx0" brushRef="#br0">6 83 16259,'0'10'1657,"0"-5"-1105,-6-5-272,8-4 1472,9-5-1272,18-6-992,4-7 600,11-1-184,7-1-104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5.764"/>
    </inkml:context>
    <inkml:brush xml:id="br0">
      <inkml:brushProperty name="width" value="0.05" units="cm"/>
      <inkml:brushProperty name="height" value="0.05" units="cm"/>
      <inkml:brushProperty name="color" value="#E71224"/>
    </inkml:brush>
  </inkml:definitions>
  <inkml:trace contextRef="#ctx0" brushRef="#br0">1 194 15419,'10'0'1497,"-3"0"-1145,3-3-184,6-1 360,5-8-224,6 2 8,9-1-208</inkml:trace>
  <inkml:trace contextRef="#ctx0" brushRef="#br0" timeOffset="1">396 86 15187,'-1'3'1233,"2"-3"-921,6-3-144,6-8 272,6-1-496,7-6 152,4-2-32,7-5-128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26.176"/>
    </inkml:context>
    <inkml:brush xml:id="br0">
      <inkml:brushProperty name="width" value="0.05" units="cm"/>
      <inkml:brushProperty name="height" value="0.05" units="cm"/>
      <inkml:brushProperty name="color" value="#E71224"/>
    </inkml:brush>
  </inkml:definitions>
  <inkml:trace contextRef="#ctx0" brushRef="#br0">0 145 15891,'6'9'1665,"-3"-5"-1201,3-10-216,1-4 744,7-6-936,-1-5-176,7-8 240,6-2-72,0-1-240</inkml:trace>
  <inkml:trace contextRef="#ctx0" brushRef="#br0" timeOffset="1">258 15 16179,'6'17'1433,"-3"-9"-1025,-2-3-152,-1-4 304,-3-8-136,-1-12-144,0-1-40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30.461"/>
    </inkml:context>
    <inkml:brush xml:id="br0">
      <inkml:brushProperty name="width" value="0.05" units="cm"/>
      <inkml:brushProperty name="height" value="0.05" units="cm"/>
      <inkml:brushProperty name="color" value="#E71224"/>
    </inkml:brush>
  </inkml:definitions>
  <inkml:trace contextRef="#ctx0" brushRef="#br0">1 499 10906,'0'4'168,"1"1"-1,0 0 0,0 0 0,1-1 0,-1 1 0,1-1 1,0 1-1,0-1 0,0 0 0,1 0 0,-1 0 0,6 5 1,-2-2-48,0-1-1,1 0 1,-1 0 0,2-1 0,-1 0 0,10 5 0,8 2-92,0-1 0,1-1 0,34 8 0,-29-10-6,0-2 1,1-1-1,-1-1 0,1-2 1,0-1-1,0-2 0,36-4 1,-6-5 33,0-3 0,98-34 0,115-39 33,5 21 7,-228 57-80,119-20 65,192-56-1,-292 62-67,364-96 215,157-14 1465,-316 78-366,-227 49-906,1 2 0,-1 2 0,83 9 1,125 15 606,-255-24-1029,0 1 0,1 1 0,-1-1-1,0 0 1,0 0 0,0 1 0,0-1 0,1 1 0,-1 0 0,0 0 0,0 0 0,0 0 0,0 0 0,-1 0 0,1 0 0,0 1-1,3 2 1,-4-2-20,-1-1 0,1 1-1,-1-1 1,0 1 0,1-1 0,-1 1-1,0-1 1,0 1 0,0 0-1,0-1 1,0 1 0,0-1-1,0 1 1,-1-1 0,1 1-1,0-1 1,-1 1 0,1-1-1,-1 1 1,0-1 0,0 1 0,1-1-1,-1 0 1,0 1 0,0-1-1,-1 1 1,-14 20-88,-1 0-57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31.403"/>
    </inkml:context>
    <inkml:brush xml:id="br0">
      <inkml:brushProperty name="width" value="0.05" units="cm"/>
      <inkml:brushProperty name="height" value="0.05" units="cm"/>
      <inkml:brushProperty name="color" value="#E71224"/>
    </inkml:brush>
  </inkml:definitions>
  <inkml:trace contextRef="#ctx0" brushRef="#br0">1 1401 15251,'8'-7'269,"0"0"0,0 0 0,-1-1 0,12-14 0,5-8 17,168-156 110,-153 155-380,0 1 0,2 3 0,63-33 0,-26 25 48,2 4-1,1 3 0,97-20 1,-80 26 25,0 4 0,1 5 0,1 4 0,0 4 0,132 11 1,47 10 470,-206-16-440,133-18 1,184-63 252,-174 31 42,-108 27-272,-1-5-1,-2-5 1,-1-5-1,110-55 0,-123 47-87,176-96 325,-245 129-307,0-1 0,21-18 0,-38 27-62,1 0 0,-1 0 0,0 0 0,-1 0 0,1-1 0,-1 0 0,0 0 0,0 0 1,-1 0-1,0-1 0,0 1 0,3-11 0,-6 15 23,1 0 0,-1 0 1,0 0-1,0 0 0,0 0 1,0 0-1,0 0 0,0-1 1,0 1-1,-1 0 0,1 0 1,-1 0-1,1 0 0,-1 0 0,0 1 1,0-1-1,0 0 0,0 0 1,0 0-1,0 1 0,0-1 1,-1 0-1,1 1 0,-1-1 1,-1-1-1,-4-1 65,0-1-1,-1 1 1,1 0 0,-1 1 0,-8-4 0,3 2-138,-34-14 280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0.849"/>
    </inkml:context>
    <inkml:brush xml:id="br0">
      <inkml:brushProperty name="width" value="0.05" units="cm"/>
      <inkml:brushProperty name="height" value="0.05" units="cm"/>
    </inkml:brush>
  </inkml:definitions>
  <inkml:trace contextRef="#ctx0" brushRef="#br0">1377 1 10026,'-118'38'487,"1"4"0,3 6 0,-211 123 0,261-130-508,2 2 0,2 4 0,3 1-1,1 3 1,3 3 0,2 2 0,-77 109 0,103-127-179,2 1-1,1 2 0,3 0 1,1 1-1,-16 56 0,25-63 104,2 1-1,1 1 1,1-1 0,2 1-1,2-1 1,2 1-1,4 37 1,5-11 192,2 0-1,4-1 1,33 90-1,96 169 326,-104-245-317,2-1 0,4-3-1,3-2 1,107 115 0,-107-135 18,1-3 0,3-2-1,2-3 1,2-2-1,1-2 1,88 41 0,-35-32 64,2-4 0,1-6 0,204 39 0,369 14 129,772-21-176,-1223-75-146,-1-11-1,0-10 1,-3-10 0,351-103-1,160-140 8,-35-77-7,-308 127-19,-19-24 5,-99 33-5,-24-23 18,-220 200 7,-1-1-1,-3-2 1,35-63 0,-52 79-7,-2-1-1,-2-1 1,0 0-1,-3-1 1,0 0 0,7-53-1,-15 68 6,-2-1-1,0 0 1,-2 1 0,0-1-1,-1 0 1,-1 1 0,0 0-1,-2 0 1,0 0 0,-1 0-1,-1 1 1,-1 0 0,-1 0-1,0 1 1,-20-29 0,5 17 19,0 0 0,-2 1 0,-1 2 0,0 1 0,-3 0 0,0 3 0,-44-27 0,-16-3-187,-2 5-1,-2 3 1,-1 4 0,-3 4 0,-1 5 0,-1 4-1,-1 5 1,-185-18 0,147 33-199</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1.186"/>
    </inkml:context>
    <inkml:brush xml:id="br0">
      <inkml:brushProperty name="width" value="0.05" units="cm"/>
      <inkml:brushProperty name="height" value="0.05" units="cm"/>
      <inkml:brushProperty name="color" value="#E71224"/>
    </inkml:brush>
  </inkml:definitions>
  <inkml:trace contextRef="#ctx0" brushRef="#br0">167 151 14843,'4'-8'511,"-1"0"-1,1 0 1,-1 0 0,-1-1-1,1 1 1,-1-1 0,-1 1-1,0-1 1,1-11-1,-2 18-422,0 0 0,0-1-1,-1 1 1,1 0-1,0-1 1,-1 1-1,0 0 1,1 0-1,-1 0 1,0-1-1,0 1 1,0 0-1,0 0 1,0 0-1,-1 0 1,1 1-1,-1-1 1,1 0-1,-1 1 1,0-1-1,1 1 1,-1-1-1,0 1 1,0 0 0,0 0-1,0-1 1,0 2-1,0-1 1,-1 0-1,1 0 1,0 1-1,0-1 1,-1 1-1,1-1 1,0 1-1,-1 0 1,1 0-1,0 0 1,-4 1-1,1 0-48,0 0 0,0 0 0,0 1 0,0-1 0,0 1-1,1 0 1,-1 1 0,0-1 0,1 1 0,0 0 0,-1 0-1,1 0 1,1 1 0,-1-1 0,0 1 0,1 0 0,-6 8 0,4-5-18,-1 1 1,1 0 0,1 1 0,-1-1 0,1 1 0,1 0 0,0 0 0,-4 18 0,6-25-21,1 0 0,-1 0 0,1-1 0,0 1 1,0 0-1,0 0 0,0 0 0,0 0 1,0 0-1,0 0 0,1 0 0,-1 0 1,0-1-1,1 1 0,0 0 0,-1 0 1,1 0-1,0-1 0,0 1 0,0 0 0,0-1 1,0 1-1,1-1 0,-1 1 0,0-1 1,1 0-1,-1 0 0,1 1 0,-1-1 1,1 0-1,0 0 0,-1 0 0,1-1 1,0 1-1,0 0 0,3 0 0,5 1 5,0-2 0,0 1 0,1-1 0,-1-1 0,19-2 0,1-1-7,-24 4 0,-1 0 0,0 0 0,1 0 0,-1 0 0,0 1 1,1-1-1,-1 2 0,0-1 0,0 0 0,1 1 0,-1 0 1,-1 0-1,1 1 0,0-1 0,0 1 0,-1 0 0,0 0 1,1 1-1,-1-1 0,-1 1 0,1 0 0,0 0 1,-1 0-1,0 1 0,0-1 0,0 1 0,-1-1 0,5 11 1,1 5 4,0 0 0,-2 0 0,0 1 1,-2 0-1,5 42 0,-8-50 51,0-1-1,-2 1 0,1 0 1,-1 0-1,-1-1 0,0 1 1,-1-1-1,0 1 0,-1-1 0,-1 0 1,-7 15-1,10-24-16,0 0 0,0 1 0,0-1 0,0 0 0,-1-1 0,1 1 0,-1 0 0,0-1 0,0 1 0,0-1 0,0 0 0,0 0 0,0 0 0,-1-1 1,1 1-1,0-1 0,-1 1 0,0-1 0,1 0 0,-1-1 0,0 1 0,1-1 0,-1 1 0,0-1 0,-5-1 0,4 1-10,0-1 0,1-1 0,-1 1 0,0-1 0,1 1 1,0-1-1,-1 0 0,1-1 0,0 1 0,0-1 0,0 0 0,1 0 0,-1 0 0,1-1 0,-1 1 1,1-1-1,0 0 0,1 1 0,-6-10 0,4 5-34,1 0 1,0 0-1,0-1 0,0 1 0,1-1 1,0 0-1,1 0 0,0 0 0,0 0 1,1 0-1,0 0 0,1 0 1,-1 0-1,2 1 0,0-1 0,0 0 1,0 0-1,1 1 0,5-11 0,-3 8-378,1-1-1,1 1 0,0 0 0,0 0 0,1 1 0,1 0 0,0 0 0,0 1 0,1 1 0,0-1 0,0 1 0,21-11 1,-8 6-597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1.637"/>
    </inkml:context>
    <inkml:brush xml:id="br0">
      <inkml:brushProperty name="width" value="0.05" units="cm"/>
      <inkml:brushProperty name="height" value="0.05" units="cm"/>
      <inkml:brushProperty name="color" value="#E71224"/>
    </inkml:brush>
  </inkml:definitions>
  <inkml:trace contextRef="#ctx0" brushRef="#br0">27 213 18116,'-7'15'2139,"7"-15"-2100,0 0 0,0 0 0,0 1 0,0-1 0,0 0 0,0 0 0,0 0 0,0 0 0,0 1 0,0-1 0,0 0 0,0 0 0,0 0 0,0 0 0,0 0 0,0 1 0,0-1 0,0 0 0,0 0 0,1 0 0,-1 0 0,0 0 0,0 1 0,0-1 0,0 0 0,0 0 0,0 0 0,0 0 0,1 0 0,-1 0 0,0 0 0,0 0 0,0 0 0,0 0 0,0 1 0,1-1 0,-1 0 0,0 0 0,0 0 0,0 0 0,1 0 0,1-1 133,1 1 0,-1-1 0,1 0 0,-1 0 0,0 0 0,1 0 0,-1 0 0,4-4 0,11-6-76,-1-1-1,0 0 1,-1-2 0,0 0-1,-1 0 1,-1-1 0,0-1-1,-1 0 1,-1-1 0,16-30-1,-27 46-94,1-1 0,0 0 0,-1 1 0,1-1 0,-1 1 0,0-1-1,0 0 1,1 1 0,-1-1 0,0 0 0,-1-2 0,1 4 1,0-1-1,0 1 1,0-1 0,0 0-1,-1 1 1,1-1 0,0 1-1,0-1 1,-1 1 0,1-1-1,-1 1 1,1 0 0,0-1-1,-1 1 1,1-1-1,-1 1 1,1 0 0,-1-1-1,1 1 1,-1 0 0,1-1-1,-1 1 1,-1 0 3,0-1 0,0 1 0,0 0 0,0 0 0,0 0 0,0 0 0,0 1 0,0-1 0,0 0 0,0 1 0,0 0 0,0-1 0,0 1 0,0 0 0,1 0 0,-1 0 0,-2 2 0,-13 10 34,1 0 1,1 2-1,0 0 1,1 0-1,1 1 1,0 1-1,2 0 1,-1 1-1,-8 19 1,14-23 3,0 0 0,-7 27 0,12-36-36,0 0 0,0 1-1,0-1 1,0 0 0,1 0-1,0 0 1,0 1-1,1-1 1,-1 0 0,1 0-1,3 10 1,-3-13-51,1 0 1,0 1-1,-1-1 1,1 0-1,0 0 0,0 0 1,0 0-1,0 0 1,1 0-1,-1-1 0,0 1 1,1-1-1,-1 1 0,1-1 1,-1 0-1,1 0 1,0 0-1,-1-1 0,1 1 1,0 0-1,0-1 0,0 0 1,-1 0-1,6 0 1,5 0-386,-1-1 1,0 0-1,0-1 1,16-4-1,59-23-771,-41 10 377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2.249"/>
    </inkml:context>
    <inkml:brush xml:id="br0">
      <inkml:brushProperty name="width" value="0.05" units="cm"/>
      <inkml:brushProperty name="height" value="0.05" units="cm"/>
      <inkml:brushProperty name="color" value="#E71224"/>
    </inkml:brush>
  </inkml:definitions>
  <inkml:trace contextRef="#ctx0" brushRef="#br0">72 138 14315,'-1'-18'2060,"0"18"-1999,1 0 1,0 0-1,-1 0 0,1 0 1,0 0-1,-1 0 0,1 0 1,0 0-1,0 0 0,-1 0 1,1 0-1,0 1 1,-1-1-1,1 0 0,0 0 1,0 0-1,-1 0 0,1 1 1,0-1-1,0 0 0,0 0 1,-1 1-1,1-1 1,0 0-1,0 0 0,0 1 1,0-1-1,-1 0 0,1 1 1,-17 33 1946,7-9-1116,-16 46 708,24-63-1433,0 1-1,0 0 1,1 0 0,0 0-1,0-1 1,1 12-1,0-20-157,0 1-1,0-1 0,0 1 0,-1-1 0,1 1 0,0-1 0,0 1 0,1-1 0,-1 1 0,0-1 0,0 1 1,0-1-1,0 1 0,0-1 0,0 1 0,1-1 0,-1 1 0,0-1 0,0 1 0,1-1 0,-1 1 1,0-1-1,1 0 0,-1 1 0,0-1 0,1 0 0,-1 1 0,1-1 0,-1 0 0,1 1 0,-1-1 0,1 0 1,-1 0-1,0 0 0,1 1 0,-1-1 0,1 0 0,0 0 0,-1 0 0,1 0 0,-1 0 0,1 0 1,-1 0-1,1 0 0,-1 0 0,1 0 0,-1 0 0,1 0 0,-1 0 0,1-1 0,-1 1 0,1 0 0,-1 0 1,1-1-1,-1 1 0,0 0 0,1 0 0,-1-1 0,1 0 0,28-24 157,-27 23-158,61-76 162,-49 58-125,1 1 1,1 0 0,26-23 0,-41 40-43,1 1 0,0-1 1,0 1-1,0 0 0,-1 0 0,1 0 1,0 0-1,0 0 0,1 0 0,-1 0 1,0 1-1,0-1 0,0 1 0,0-1 1,5 1-1,-6 0 0,0 1 0,1-1 0,-1 0 0,0 1 0,1 0 0,-1-1 0,0 1 0,0 0 0,1 0 0,-1 0 0,0-1 0,0 1 0,0 0 0,0 1 0,0-1 0,0 0 0,0 0 0,-1 0 0,1 0 0,0 1 0,-1-1 0,1 0 0,0 3 0,4 12 21,-4-11-13,0-1 0,0 0 0,0 0 1,1-1-1,2 7 0,-3-9-7,-1 0 0,1-1-1,-1 1 1,1 0 0,-1-1-1,1 1 1,0-1 0,-1 1-1,1-1 1,-1 1 0,1-1 0,0 0-1,0 1 1,-1-1 0,1 0-1,0 1 1,0-1 0,-1 0-1,1 0 1,0 0 0,0 0 0,0 0-1,-1 0 1,1 0 0,0 0-1,0 0 1,0 0 0,-1 0-1,1 0 1,0-1 0,0 1 0,-1 0-1,1-1 1,1 0 0,42-27 67,-35 21-62,0 0 0,1 0 0,0 1 0,1 1-1,14-6 1,-23 10-6,1 0-1,-1 1 0,0-1 0,0 1 1,1 0-1,-1-1 0,0 1 0,1 0 1,-1 1-1,0-1 0,1 0 0,-1 1 1,0-1-1,0 1 0,1 0 0,-1 0 0,0-1 1,0 1-1,0 1 0,0-1 0,0 0 1,0 1-1,0-1 0,-1 1 0,1-1 1,0 1-1,-1 0 0,1-1 0,-1 1 1,0 0-1,3 4 0,7 23 73,-10-26-56,0 1-1,0-1 1,0 1-1,0-1 1,1 1 0,-1-1-1,1 0 1,0 0-1,0 0 1,0 0 0,1 0-1,3 3 1,-5-5-10,0-1 1,0 0 0,0 1-1,0-1 1,0 0-1,-1 0 1,1 0 0,0 0-1,0 0 1,0 0-1,0 0 1,0 0 0,0 0-1,0 0 1,0 0-1,0-1 1,0 1-1,0 0 1,0-1 0,0 1-1,0-1 1,0 1-1,-1-1 1,1 1 0,2-2-1,19-21 101,-18 18-82,51-64 130,-42 49-128,2 1-1,1 0 1,0 1-1,26-22 1,-41 39-29,-1 1 0,1-1 0,0 1 0,0-1 0,0 0 0,-1 1 0,1 0 0,0-1 0,0 1 0,0-1 0,0 1 0,0 0 0,0 0 0,0 0 0,0-1 0,0 1 0,-1 0 0,1 0 0,0 0 0,1 1 0,-1-1 0,0 0 1,-1 1-1,1-1 0,0 1 0,-1-1 1,1 1-1,-1-1 0,1 1 1,-1-1-1,1 1 0,-1 0 0,1-1 1,-1 1-1,0-1 0,1 1 0,-1 0 1,0 0-1,0-1 0,1 2 1,0 5 3,0 1 0,0-1 0,-1 0 0,0 9 0,-1-7 2,0 13-24,0-16-73,1 0 0,-1 0 0,1 0 1,1 1-1,-1-1 0,1 0 0,0 0 1,3 10-1,-4-16 65,0 1 1,0-1 0,1 0-1,-1 0 1,0 0 0,0 0-1,1 0 1,-1 0 0,0 1 0,0-1-1,1 0 1,-1 0 0,0 0-1,1 0 1,-1 0 0,0 0-1,0 0 1,1 0 0,-1 0-1,0 0 1,1 0 0,-1 0-1,0 0 1,0 0 0,1-1-1,-1 1 1,0 0 0,0 0-1,1 0 1,-1 0 0,0 0-1,0-1 1,1 1 0,-1 0-1,0 0 1,0 0 0,0-1-1,0 1 1,1 0 0,-1 0-1,0-1 1,0 1 0,0 0-1,0 0 1,0-1 0,0 1-1,1 0 1,-1 0 0,0-1 0,0 1-1,0-1 1,10-18-168,-9 16 65,9-19-336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2.893"/>
    </inkml:context>
    <inkml:brush xml:id="br0">
      <inkml:brushProperty name="width" value="0.05" units="cm"/>
      <inkml:brushProperty name="height" value="0.05" units="cm"/>
      <inkml:brushProperty name="color" value="#E71224"/>
    </inkml:brush>
  </inkml:definitions>
  <inkml:trace contextRef="#ctx0" brushRef="#br0">32 85 15355,'-1'0'254,"0"0"0,-1 0-1,1 0 1,0 0 0,0 0-1,-1 1 1,1-1 0,0 0-1,0 1 1,0-1 0,0 1-1,0-1 1,-1 1 0,1 0-1,0-1 1,0 1 0,-1 1-1,2-1-169,-1 0-1,1-1 0,-1 1 0,1 0 0,0-1 0,0 1 1,0 0-1,-1 0 0,1-1 0,0 1 0,0 0 0,0 0 1,0 0-1,0-1 0,0 1 0,0 0 0,0 0 0,1-1 1,-1 1-1,0 0 0,0 0 0,1-1 0,-1 1 0,0 0 1,1-1-1,-1 1 0,1 0 0,-1-1 0,1 1 0,0 0 0,1 1-19,0 0 0,0 0 0,0 0 0,1 0 0,-1-1 0,0 1-1,1-1 1,-1 1 0,1-1 0,0 0 0,-1 0 0,1 0 0,0 0-1,0-1 1,0 1 0,-1-1 0,1 0 0,0 0 0,0 0 0,0 0-1,0 0 1,0 0 0,0-1 0,3-1 0,2 0-35,1 0 1,0-1-1,-1 0 1,0-1-1,0 0 1,12-8 0,-14 8-20,0 0 1,-1 0 0,1-1 0,-1 0 0,8-10 0,-12 13-7,1 1 1,-1-1-1,0 0 0,0 0 0,0 0 0,0-1 1,0 1-1,0 0 0,0 0 0,-1 0 1,1-1-1,-1 1 0,1 0 0,-1-1 1,0 1-1,0 0 0,0-1 0,0 1 1,-1 0-1,1-1 0,-2-2 0,2 4 0,0 0-1,-1 0 1,0 0 0,1 0-1,-1 0 1,1 0 0,-1 0-1,0 1 1,1-1-1,-1 0 1,0 0 0,0 1-1,0-1 1,0 1 0,0-1-1,0 1 1,1-1-1,-1 1 1,0-1 0,0 1-1,-2-1 1,0 1-1,0 0 0,0-1 0,0 1 0,0 0 0,0 1 0,0-1 0,-5 2 0,0-1 5,1 2-1,-1-1 0,1 1 1,0 0-1,-10 6 0,8-2 2,1 0 0,-1 0 0,1 0-1,0 1 1,1 0 0,0 1 0,-8 12-1,11-14 4,0-1 0,0 0 0,1 1-1,0 0 1,1 0 0,-1 0-1,1 0 1,1 0 0,-1 0 0,1 1-1,1-1 1,-1 8 0,1-13-5,0 0 1,0 0-1,0 0 1,1 0-1,-1 0 1,1 0-1,-1 0 0,1 0 1,0 0-1,-1 0 1,1-1-1,0 1 1,0 0-1,1 0 0,-1-1 1,0 1-1,0-1 1,1 1-1,-1-1 0,3 2 1,-1-1-25,-1-1-1,1 0 1,0 0 0,-1 0 0,1 0 0,0-1-1,0 1 1,0-1 0,-1 0 0,1 0 0,0 0-1,0 0 1,3 0 0,6-2-213,0-1 0,0 0 0,-1-1 0,1 0-1,17-9 1,51-34-408,-41 21 187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3.633"/>
    </inkml:context>
    <inkml:brush xml:id="br0">
      <inkml:brushProperty name="width" value="0.05" units="cm"/>
      <inkml:brushProperty name="height" value="0.05" units="cm"/>
      <inkml:brushProperty name="color" value="#E71224"/>
    </inkml:brush>
  </inkml:definitions>
  <inkml:trace contextRef="#ctx0" brushRef="#br0">0 1 16948,'0'0'53,"0"0"0,0 0 0,0 0 0,0 0 0,0 0 0,0 1 0,0-1 0,1 0 1,-1 0-1,0 0 0,0 0 0,0 0 0,0 0 0,0 0 0,0 1 0,0-1 0,0 0 1,0 0-1,0 0 0,0 0 0,0 0 0,1 0 0,-1 0 0,0 0 0,0 0 0,0 0 1,0 0-1,0 0 0,0 0 0,0 1 0,1-1 0,-1 0 0,0 0 0,0 0 0,0 0 1,0 0-1,0 0 0,0 0 0,1 0 0,-1 0 0,0 0 0,0 0 0,0 0 0,0-1 0,0 1 1,0 0-1,1 0 0,-1 0 0,0 0 0,0 0 0,0 0 0,0 0 0,0 0 0,0 0 1,0 0-1,0 0 0,0 0 0,1-1 0,-1 1 0,0 0 0,0 0 0,0 0 0,0 0 1,0 0-1,0-1 0,2 21 1571,-2 25-256,-1-12-793,-1-1-2,4 65 1,-2-95-565,0 0 0,0 0 0,0 0-1,1 1 1,-1-1 0,1 0 0,0 0 0,0 0 0,0-1 0,0 1 0,0 0 0,0 0 0,0 0 0,0-1 0,1 1 0,-1 0 0,1-1-1,2 3 1,-2-3-9,-1-1-1,1 1 1,0-1-1,-1 1 1,1-1-1,0 0 1,0 1-1,-1-1 1,1 0-1,0 0 1,0 0-1,-1 0 1,1-1-1,0 1 1,0 0-1,-1-1 1,1 1-1,0-1 1,-1 0-1,1 1 1,-1-1-1,1 0 1,1-1-1,2-2-2,-1 2-8,-1 0 1,1 0-1,0 0 0,0 1 0,7-3 1,-10 4 7,-1 0 1,1 0-1,0 0 1,-1 0 0,1 0-1,0 0 1,0 0-1,-1 0 1,1 0 0,0 0-1,-1 0 1,1 1-1,0-1 1,-1 0-1,1 0 1,-1 1 0,1-1-1,0 1 1,-1-1-1,1 0 1,-1 1-1,1-1 1,-1 1 0,1-1-1,-1 1 1,1 0-1,-1-1 1,0 1-1,1-1 1,-1 1 0,0 0-1,1-1 1,-1 1-1,0 0 1,0-1 0,0 1-1,0 0 1,0 0-1,0-1 1,0 2-1,3 19-41,-3-16 33,1 1 0,0 0 1,0 0-1,0 0 0,1-1 1,4 12-1,-5-16 12,0 1 0,0-1-1,0 0 1,1 1 0,-1-1 0,0 0 0,0 0 0,1 0-1,-1 0 1,1 0 0,-1 0 0,1 0 0,-1-1-1,1 1 1,-1-1 0,1 1 0,0-1 0,-1 1 0,1-1-1,0 0 1,-1 0 0,1 0 0,0 0 0,0 0 0,-1 0-1,1 0 1,0 0 0,-1-1 0,3 0 0,9-2 13,0-1 1,-1 0-1,1-1 1,-1-1-1,0 1 1,0-2 0,-1 0-1,0 0 1,0-1-1,-1 0 1,18-19-1,-26 24-2,-1 1 0,1-1 0,-1 0 0,0 1 0,1-1 0,-1 0 0,0 0 0,0-3 0,-1 5-8,1 1 0,-1-1 0,0 1 0,0-1 0,0 1 1,0-1-1,0 1 0,1-1 0,-1 1 0,0-1 1,0 1-1,0 0 0,0-1 0,0 1 0,-1-1 1,1 1-1,0-1 0,0 1 0,0-1 0,0 1 1,0-1-1,-1 1 0,1-1 0,0 1 0,0 0 0,-1-1 1,1 1-1,0-1 0,-1 1 0,1 0 0,0-1 1,-1 1-1,1 0 0,-1 0 0,1-1 0,0 1 1,-1 0-1,1 0 0,-1-1 0,1 1 0,-1 0 0,1 0 1,-1 0-1,1 0 0,-1 0 0,1 0 0,-1 0 1,1 0-1,-1 0 0,1 0 0,-1 0 0,1 0 1,-1 0-1,1 0 0,-1 0 0,1 1 0,0-1 1,-1 0-1,1 0 0,-1 1 0,5-1-1,0-1 0,0 1 0,0-1 0,0 0 0,0 0 0,6-3 0,1-3 2,0-1-1,0 0 0,-1 0 0,16-18 0,-16 15-7,-10 30-1,-14 55 275,13-67-226,0-1 0,1 1 0,0 0 0,0-1 1,1 1-1,0 0 0,0-1 0,0 1 0,3 7 1,-3-13-42,-1 0 1,0 0 0,1 0-1,0 1 1,-1-1 0,1 0-1,0 0 1,-1 0 0,1 0-1,0 0 1,0 0 0,0 0-1,0-1 1,0 1 0,0 0-1,0 0 1,2 0 0,-2-1-50,-1 0-1,1 1 1,0-1 0,0 0 0,-1 0 0,1 0 0,0-1-1,0 1 1,-1 0 0,1 0 0,0 0 0,0 0-1,-1-1 1,1 1 0,0 0 0,-1-1 0,1 1-1,0 0 1,-1-1 0,1 1 0,0-2 0,1 0-76,1-1-1,-1 1 1,-1-1 0,1 1 0,0-1 0,-1 0 0,1 0 0,-1 0 0,0 0-1,0 0 1,0 0 0,1-5 0,0-17-395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062"/>
    </inkml:context>
    <inkml:brush xml:id="br0">
      <inkml:brushProperty name="width" value="0.05" units="cm"/>
      <inkml:brushProperty name="height" value="0.05" units="cm"/>
      <inkml:brushProperty name="color" value="#E71224"/>
    </inkml:brush>
  </inkml:definitions>
  <inkml:trace contextRef="#ctx0" brushRef="#br0">8 0 18236,'-4'12'2048,"2"0"-1408,1-4-287,2-1 1519,6-4-1872,4-3 360,-3-8-248,4 0-96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493"/>
    </inkml:context>
    <inkml:brush xml:id="br0">
      <inkml:brushProperty name="width" value="0.05" units="cm"/>
      <inkml:brushProperty name="height" value="0.05" units="cm"/>
      <inkml:brushProperty name="color" value="#E71224"/>
    </inkml:brush>
  </inkml:definitions>
  <inkml:trace contextRef="#ctx0" brushRef="#br0">135 1 14467,'-2'1'3541,"-15"9"-1303,2 7-1749,2 0 1,0 0-1,1 2 0,0-1 1,2 2-1,0-1 1,2 1-1,-9 25 1,16-41-463,0 0 1,0-1-1,0 1 1,0 0-1,1-1 1,-1 1 0,1 0-1,0 0 1,0 0-1,1-1 1,1 9-1,-2-11-18,1 1-1,0 0 1,0-1-1,0 1 1,1-1-1,-1 1 1,0-1-1,1 1 0,-1-1 1,0 0-1,1 0 1,0 0-1,-1 0 1,1 0-1,0 0 1,-1 0-1,1 0 0,0-1 1,0 1-1,0-1 1,0 1-1,-1-1 1,1 0-1,0 1 1,0-1-1,3-1 0,9 2-118,1-1 0,0-1 0,0-1 0,23-5-1,57-20-579,-58 14 471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4.911"/>
    </inkml:context>
    <inkml:brush xml:id="br0">
      <inkml:brushProperty name="width" value="0.05" units="cm"/>
      <inkml:brushProperty name="height" value="0.05" units="cm"/>
      <inkml:brushProperty name="color" value="#E71224"/>
    </inkml:brush>
  </inkml:definitions>
  <inkml:trace contextRef="#ctx0" brushRef="#br0">107 31 15211,'0'-2'153,"0"1"0,-1-1 0,1 1 0,0-1 0,-1 0 1,1 1-1,-1-1 0,1 1 0,-1-1 0,0 1 0,1-1 0,-1 1 0,0 0 0,0-1 0,-2-1 0,2 2-52,0 1 0,0-1 0,0 1 0,0-1 1,1 1-1,-1 0 0,0-1 0,0 1 0,0 0 0,0 0 0,0 0 0,0 0 0,0 0 1,0 0-1,0 0 0,0 0 0,0 0 0,0 0 0,-2 1 0,0 0 50,-1 1 0,0 0 1,1-1-1,-1 1 0,1 1 0,-1-1 0,1 1 0,0-1 0,0 1 0,0 0 0,-2 4 0,1-3-127,0 1 1,0 0-1,1 1 0,0-1 0,0 0 0,1 1 1,-1 0-1,1-1 0,-1 8 0,3-11-19,-1 0-1,1 0 0,0 0 1,0 0-1,0 0 0,0 0 1,0 0-1,1 0 0,-1 0 1,0 0-1,1 0 0,0 0 1,-1 0-1,1 0 0,0 0 0,0 0 1,0-1-1,0 1 0,1 0 1,-1-1-1,0 1 0,1-1 1,-1 1-1,1-1 0,-1 0 1,1 1-1,0-1 0,-1 0 1,1 0-1,2 1 0,16 6-11,32 10-1,-30-11-7,34 15 0,-50-19 14,-1 0-1,1 0 1,-1 0 0,0 1-1,0 0 1,-1 0 0,1 0-1,-1 0 1,0 1 0,7 9-1,-10-12 6,0-1 0,-1 1-1,1-1 1,0 1 0,-1-1-1,1 1 1,0 0 0,-1 0-1,0-1 1,1 1 0,-1 0-1,0 0 1,0-1 0,0 1-1,0 0 1,0 0 0,-1-1 0,1 1-1,-1 0 1,0 1 0,0 0 12,0-1 0,-1 1 0,1 0 0,-1-1 0,0 0 0,0 1 0,0-1 0,0 0 0,0 0 0,-5 3 0,-1 0 47,1 0 1,-1-1-1,1-1 1,-1 1-1,0-1 1,-1 0-1,-11 2 1,13-4-17,0 0 1,0-1-1,-1 1 1,1-1-1,0 0 1,0-1-1,-1 0 1,1 0-1,-10-4 1,14 4-120,0 0 0,0 0 0,1 0 0,-1-1 0,0 1 0,1-1 0,-1 0 0,1 0 0,-1 0 0,1 0-1,0 0 1,0 0 0,0-1 0,0 1 0,0-1 0,1 1 0,-1-1 0,1 0 0,0 0 0,-1 0 0,1 1 0,1-1 0,-1 0 0,-1-5 0,2 1-48,-1 1 0,1 0 0,0 0 0,1 0 0,-1 0 0,4-11 0,6-10-467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5.592"/>
    </inkml:context>
    <inkml:brush xml:id="br0">
      <inkml:brushProperty name="width" value="0.05" units="cm"/>
      <inkml:brushProperty name="height" value="0.05" units="cm"/>
      <inkml:brushProperty name="color" value="#E71224"/>
    </inkml:brush>
  </inkml:definitions>
  <inkml:trace contextRef="#ctx0" brushRef="#br0">79 238 16067,'5'-3'283,"0"0"0,0 0-1,0-1 1,-1 0-1,0 0 1,0 0 0,0 0-1,0-1 1,-1 0 0,1 0-1,-1 0 1,-1 0-1,4-6 1,-4 7-75,0 0 1,-1-1-1,1 1 0,-1 0 1,0-1-1,0 1 0,0-1 1,0 1-1,-1-1 1,0 1-1,0-1 0,0 1 1,-1-1-1,1 1 0,-1-1 1,0 1-1,-2-7 0,2 10-172,0 0 0,1 0 0,-1 0 0,0 0 0,1 0 0,-1 0 0,0 0 0,0 0 0,0 0 0,0 0-1,0 0 1,0 1 0,0-1 0,0 0 0,0 1 0,-1-1 0,1 1 0,0-1 0,0 1 0,0 0 0,-1-1 0,1 1 0,0 0-1,0 0 1,-1 0 0,1 0 0,0 0 0,-1 0 0,1 0 0,0 0 0,0 1 0,-1-1 0,1 0 0,0 1 0,0-1-1,0 1 1,0 0 0,-1-1 0,1 1 0,-1 1 0,-4 1 20,0 1 0,0 1 0,1-1 0,0 1 0,-9 9 0,7-5-19,0 0 1,0 1 0,1 0-1,-9 21 1,13-26-27,0 0 0,0 0 0,0 1 0,1-1 0,0 1 0,0-1 0,0 1 1,1 0-1,-1-1 0,1 1 0,1 0 0,0 6 0,0-11-9,-1 1 1,1-1 0,0 1-1,-1-1 1,1 1-1,0-1 1,0 0-1,0 1 1,0-1 0,0 0-1,0 0 1,1 1-1,-1-1 1,0 0-1,0 0 1,1 0 0,-1-1-1,1 1 1,-1 0-1,1-1 1,-1 1-1,1 0 1,0-1 0,-1 0-1,1 1 1,-1-1-1,1 0 1,0 0 0,-1 0-1,1 0 1,2 0-1,7-1 8,0-1 0,-1 0 0,19-5 0,-16 3-3,13-3 3,-8 2-8,0 0 1,28-2-1,-42 6-6,1 1 0,-1 0-1,0 0 1,0 0 0,1 0 0,-1 1-1,0 0 1,0 0 0,0 0-1,0 0 1,0 1 0,0-1-1,0 1 1,0 0 0,0 0 0,5 4-1,-9-5 6,0-1 0,0 0 0,1 0 0,-1 1 0,0-1 0,1 0 0,-1 0 0,1 0 0,-1 0 0,0 0 1,1 0-1,-1 0 0,0 1 0,1-1 0,-1 0 0,1 0 0,-1-1 0,0 1 0,1 0 0,-1 0 0,1 0 0,-1 0 0,0 0 0,1 0 0,-1 0 0,0 0 0,1-1 0,-1 1 0,0 0 0,1 0 0,-1-1 0,0 1 0,1 0 0,-1 0 0,0-1 0,0 1 0,1 0 0,-1-1 0,0 1 0,0 0 0,0-1 0,0 1 0,1 0 0,-1-1 0,0 1 0,0 0 0,0-1 1,0 1-1,0-1 0,0 1 0,0-1 0,7-26 54,-7 23-41,6-29 45,-2 1 1,-1-1-1,-2-65 0,-9 75-57,4 18-22,3 11-28,2-2 40,-1 0 1,1 0 0,0 0 0,0 0-1,1-1 1,-1 1 0,1 0 0,0-1-1,0 1 1,0-1 0,0 0 0,1 0-1,5 6 1,-3-5 4,0 0-1,0 0 1,1 0-1,-1 0 1,1-1-1,0 0 1,11 4-1,-5-3 7,0-1-1,0 0 0,0-1 1,1 0-1,-1-1 1,0-1-1,1 0 0,20-2 1,-20-1 5,1 0 0,-1-1 0,0 0-1,16-8 1,-24 10-2,1-1 0,-1 0-1,0 0 1,0 0-1,0 0 1,0-1-1,-1 0 1,0 0-1,0 0 1,0-1-1,0 1 1,5-8 0,-9 11-5,1-1 0,-1 1 1,1 0-1,-1 0 0,1 0 1,-1-1-1,0 1 0,0 0 1,0 0-1,1-1 0,-1 1 1,0 0-1,-1-1 0,1 1 1,0 0-1,0 0 0,0-1 1,-1 1-1,0-2 0,1 3-1,0-1 0,-1 1 0,1 0 0,0 0 0,0-1 0,-1 1 0,1 0 0,0 0 0,0-1-1,-1 1 1,1 0 0,0 0 0,-1 0 0,1 0 0,0-1 0,-1 1 0,1 0 0,0 0 0,-1 0 0,1 0 0,0 0 0,-1 0-1,1 0 1,0 0 0,-1 0 0,1 0 0,-14 9-7,10-4 8,0 1 0,0-1 0,1 1 0,-1 0 0,2 0-1,-1 0 1,0 0 0,1 0 0,0 1 0,1-1 0,0 1 0,0-1 0,-1 11 0,2-13 3,0 0 1,0 0-1,0 0 0,0 0 1,1-1-1,-1 1 1,1 0-1,0 0 1,0 0-1,1 0 1,-1-1-1,1 1 1,-1 0-1,1-1 0,0 0 1,1 1-1,-1-1 1,1 0-1,-1 0 1,1 0-1,0 0 1,0-1-1,0 1 1,4 1-1,-5-3-60,0 0 0,0 0 0,0 0 0,0-1 0,0 1 0,0-1 0,0 1 0,0-1 0,0 0 0,0 0 0,0 0 0,1 0 0,-1 0 0,0 0 0,0 0 0,0-1 0,0 1 0,0-1 0,0 0 0,0 1 0,0-1 0,0 0 0,0 0 0,0 0 0,0-1 0,-1 1 0,1 0 0,0-1 0,-1 1 0,1-1 0,-1 1 0,2-3 0,1-2-153,1-1 1,-1 1 0,0-1-1,-1 0 1,1 0-1,-2 0 1,5-14 0,-2-11-443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5.976"/>
    </inkml:context>
    <inkml:brush xml:id="br0">
      <inkml:brushProperty name="width" value="0.05" units="cm"/>
      <inkml:brushProperty name="height" value="0.05" units="cm"/>
      <inkml:brushProperty name="color" value="#E71224"/>
    </inkml:brush>
  </inkml:definitions>
  <inkml:trace contextRef="#ctx0" brushRef="#br0">13 2 18076,'-10'-1'1584,"7"4"-1144,5 0-184,1-2 729,4 0-601,0-1-544,6 2 320,6 2-192,1 3-88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49:12.804"/>
    </inkml:context>
    <inkml:brush xml:id="br0">
      <inkml:brushProperty name="width" value="0.05" units="cm"/>
      <inkml:brushProperty name="height" value="0.05" units="cm"/>
    </inkml:brush>
  </inkml:definitions>
  <inkml:trace contextRef="#ctx0" brushRef="#br0">6557 265 11482,'-272'-82'1170,"63"15"-1036,159 54-105,-1 3 0,-65-7 0,-427 12 202,178 9 181,-195-41 239,187 8-710,-3 21-449,186 19 235,0 8-1,1 8 0,-220 61 1,102 2 297,-326 141 1,510-177 82,-149 87 1,186-88-46,2 3-1,-104 92 1,82-49-123,4 4 0,4 5 0,6 4 0,4 3 0,6 5 0,-116 223 0,163-269 48,3 1 0,3 2 0,4 0 0,3 2 0,4 1 0,-16 155 0,27-135 26,4 0-1,5-1 0,4 1 0,5-1 0,32 141 1,-26-183 10,2-1 1,2-1 0,3-1 0,2-1 0,2-2-1,3 0 1,1-2 0,3-2 0,53 57 0,-20-35 13,4-2 1,2-4-1,3-2 1,155 91-1,22-12-24,6-11-1,5-12 1,340 101 0,-384-154-10,2-10 1,2-9-1,3-11 1,322 9-1,-264-43 25,1-13 0,-2-12 1,285-63-1,-266 21-48,-2-14 1,465-190 0,-482 145-65,416-253 0,-541 276 88,-4-7 1,-5-6-1,-5-7 1,130-143-1,-226 212 94,-3-3-1,-2-1 0,-2-2 0,49-94 1,-73 116-22,-2 0 0,-1-1 0,-2-1 0,-2-1 0,-1 1 0,-3-2 0,-1 1 0,-2-1 0,0-51 0,-8 42-1,-2-1 0,-2 1 0,-2 0 0,-24-76 0,-1 27 49,-56-112-1,45 121-43,-4 2-1,-3 3 1,-4 1 0,-4 4 0,-137-146 0,131 164-64,-2 3 0,-3 3 1,-3 2-1,-1 5 1,-3 2-1,-157-69 0,134 78-27,0 4 0,-3 5 0,-134-22 0,-63 15-35,290 35 44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6.458"/>
    </inkml:context>
    <inkml:brush xml:id="br0">
      <inkml:brushProperty name="width" value="0.05" units="cm"/>
      <inkml:brushProperty name="height" value="0.05" units="cm"/>
      <inkml:brushProperty name="color" value="#E71224"/>
    </inkml:brush>
  </inkml:definitions>
  <inkml:trace contextRef="#ctx0" brushRef="#br0">0 176 15875,'15'-6'4977,"65"-31"-3107,-62 28-1649,55-33 298,-67 38-494,-1 0-1,1 0 1,0-1-1,-1 0 1,0 0-1,0 0 0,-1-1 1,8-10-1,-12 16-22,1-1 0,-1 1 0,1-1 0,-1 1 0,1-1 1,-1 0-1,0 1 0,1-1 0,-1 1 0,0-1 0,0 0 0,0 1 0,1-1 0,-1 0 0,0 1 0,0-1 0,0 0 0,0 1 0,0-1 0,0 0 0,0 1 0,0-1 0,0 0 0,-1 1 0,1-1 0,0 0 0,0 1 0,0-1 0,-1 1 0,1-1 0,0 0 0,-1 1 0,1-1 0,-1 1 0,1-1 0,-1 1 0,1-1 0,-1 1 0,1-1 0,-1 1 0,1 0 0,-1-1 0,1 1 0,-1 0 0,0-1 0,1 1 0,-1 0 0,1 0 0,-1 0 0,-1-1 0,-1 1 5,-1 0-1,1 0 0,-1 0 1,1 0-1,-1 0 0,1 1 1,-1-1-1,-5 3 0,-2 1 58,0 1 0,0 0 0,0 1 1,1 0-1,0 0 0,0 1 0,1 1 0,0 0 0,0 0 0,-14 17 0,17-17 12,-1 0 1,1 1-1,1 0 0,0 0 1,0 1-1,1-1 1,0 1-1,0 0 0,1 0 1,0 1-1,1-1 1,-1 17-1,3-23-42,0 0 1,0-1-1,0 1 0,0 0 0,1-1 1,0 1-1,0-1 0,0 1 0,0-1 1,2 5-1,-2-6-24,1 0 0,-1 0 0,0 0 1,1-1-1,-1 1 0,1 0 0,0-1 1,-1 0-1,1 1 0,0-1 0,0 0 1,0 0-1,0 0 0,0 0 0,0 0 1,0 0-1,0-1 0,0 1 0,3 0 1,4 0-143,0-1-1,-1 0 1,1 0 0,0-1 0,0 0 0,0-1 0,-1 0 0,1 0 0,0 0 0,-1-1 0,0-1 0,12-6 0,4-3-554,0-2 0,38-30 0,-13 2 50,-1-9-199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5:56.891"/>
    </inkml:context>
    <inkml:brush xml:id="br0">
      <inkml:brushProperty name="width" value="0.05" units="cm"/>
      <inkml:brushProperty name="height" value="0.05" units="cm"/>
      <inkml:brushProperty name="color" value="#E71224"/>
    </inkml:brush>
  </inkml:definitions>
  <inkml:trace contextRef="#ctx0" brushRef="#br0">144 1 15787,'-19'31'1917,"2"-4"78,2 1-1,0 0 0,-12 35 0,26-62-1965,1 1 0,-1 0 0,1-1 0,-1 1 0,1 0 0,0 0-1,0-1 1,0 1 0,0 0 0,0 0 0,0-1 0,0 1-1,0 0 1,1 0 0,-1-1 0,1 1 0,-1 0 0,1-1 0,0 1-1,-1-1 1,1 1 0,0-1 0,0 1 0,0-1 0,0 1-1,1-1 1,-1 0 0,0 0 0,1 0 0,-1 0 0,0 0 0,1 0-1,-1 0 1,1 0 0,0 0 0,-1 0 0,1-1 0,-1 1-1,1-1 1,0 1 0,3-1 0,6 2-111,1 0-1,-1-1 1,1-1 0,0 1-1,12-3 1,14-2-192,-21 2 123,0 0 0,0 1 0,0 1 0,25 3-1,-41-3 156,0 0 0,0 0 0,0 0-1,0 1 1,0-1 0,0 0 0,0 1-1,0-1 1,0 0 0,0 1-1,-1-1 1,1 1 0,0-1 0,0 1-1,0 0 1,-1-1 0,1 1 0,0 0-1,1 1 1,-2-1 10,0 0 0,0-1 0,0 1 0,0 0 0,0 0 1,0-1-1,0 1 0,0 0 0,0 0 0,0-1 0,0 1 0,0 0 0,-1-1 0,1 1 0,0 0 0,0 0 0,-1-1 0,1 1 0,-1 1 0,-3 3 105,-1 0-1,1 0 1,-1 0-1,-7 6 0,9-9-91,-28 23 466,-2-2 0,-1 0 0,-1-3 0,-61 28 0,54-35-859,22-13-175,20 0 532,-1 0 0,1-1-1,0 1 1,-1 0 0,1 0-1,-1-1 1,1 1 0,0 0-1,0-1 1,-1 1-1,1 0 1,0-1 0,-1 1-1,1-1 1,0 1 0,0 0-1,0-1 1,-1 1 0,1-1-1,0 1 1,0-1 0,0 1-1,0-1 1,0 1 0,0 0-1,0-1 1,0 1 0,0-1-1,0 1 1,0-1 0,0 1-1,0-1 1,1 1 0,-1-1-1,6-14-271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2.727"/>
    </inkml:context>
    <inkml:brush xml:id="br0">
      <inkml:brushProperty name="width" value="0.05" units="cm"/>
      <inkml:brushProperty name="height" value="0.05" units="cm"/>
      <inkml:brushProperty name="color" value="#E71224"/>
    </inkml:brush>
  </inkml:definitions>
  <inkml:trace contextRef="#ctx0" brushRef="#br0">233 301 13171,'2'-5'330,"-1"0"-1,-1 0 1,1 1 0,-1-1 0,1 0-1,-1 0 1,-1 0 0,1 0 0,-1 0-1,0 0 1,0 0 0,0 1 0,-1-1-1,1 0 1,-1 1 0,0-1 0,-4-5-1,4 8-215,1 0-1,-1-1 0,0 1 0,0 0 0,0 1 1,-1-1-1,1 0 0,0 1 0,-1-1 0,1 1 1,0-1-1,-1 1 0,0 0 0,1 0 0,-1 0 1,0 1-1,0-1 0,1 1 0,-1-1 0,0 1 1,0 0-1,0 0 0,1 0 0,-1 0 0,0 1 1,0-1-1,1 1 0,-1 0 0,0 0 0,0 0 1,-2 1-1,-4 3-43,2-1 1,-1 1-1,0 0 1,1 1 0,0 0-1,0 0 1,1 1-1,0-1 1,0 1-1,0 1 1,1-1-1,0 1 1,-6 13-1,5-9-64,0 1 1,1 0-1,0 1 0,1 0 0,0-1 0,1 1 0,1 0 1,-1 15-1,3-26-4,-1-1 1,1 1 0,0-1-1,1 0 1,-1 1-1,0-1 1,1 1 0,-1-1-1,1 1 1,0-1-1,0 0 1,0 0 0,0 1-1,0-1 1,0 0 0,1 0-1,-1 0 1,3 2-1,-3-3 3,1 0 0,-1-1 0,1 1 0,0 0 0,-1-1 0,1 0 0,-1 1 0,1-1 0,0 0-1,-1 0 1,1 0 0,0 0 0,-1 0 0,1 0 0,0 0 0,-1-1 0,1 1 0,0-1 0,-1 1 0,1-1 0,-1 1-1,1-1 1,-1 0 0,1 0 0,-1 0 0,0 0 0,1 0 0,0-1 0,8-6 13,-1 0 1,0-1-1,0 0 0,-1 0 1,0-1-1,-1 0 1,9-16-1,38-82 98,-49 97-96,45-109 81,-44 103-85,-1 1 1,-1-1-1,-1 0 1,0 0-1,1-25 1,-7 32-4,-3 17-5,-6 21-11,4 1 23,1 0 0,1 1-1,-2 34 1,7-45-7,0 0 0,2 0-1,0 0 1,1 1 0,0-1 0,7 20-1,-8-35-55,1 0-1,-1 1 1,1-1-1,0 0 1,1 0-1,-1 1 1,1-2-1,-1 1 1,1 0-1,6 5 1,-8-8 7,1 0 0,-1 0 0,0 0 0,1 0 0,-1 0 0,1-1 1,-1 1-1,1-1 0,-1 1 0,1-1 0,0 1 0,-1-1 0,1 0 1,-1 0-1,1 0 0,0 0 0,-1 0 0,1 0 0,0 0 1,-1 0-1,1-1 0,0 1 0,-1-1 0,1 1 0,-1-1 0,1 1 1,-1-1-1,1 0 0,-1 0 0,0 0 0,1 0 0,-1 0 0,2-2 1,20-24-256,-2-8-93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069"/>
    </inkml:context>
    <inkml:brush xml:id="br0">
      <inkml:brushProperty name="width" value="0.05" units="cm"/>
      <inkml:brushProperty name="height" value="0.05" units="cm"/>
      <inkml:brushProperty name="color" value="#E71224"/>
    </inkml:brush>
  </inkml:definitions>
  <inkml:trace contextRef="#ctx0" brushRef="#br0">53 38 13195,'8'0'884,"32"-1"1241,-39 1-1940,0 0 0,1 0 0,-1 0-1,0 0 1,0 0 0,1-1 0,-1 1 0,0 0 0,0-1 0,1 1-1,-1-1 1,0 1 0,0-1 0,0 0 0,0 1 0,0-1-1,0 0 1,0 0 0,0 0 0,0 0 0,0 0 0,-1 0 0,2-2-1,-2 3-115,0-1 0,1 0 1,-1 1-1,0-1 0,0 0 0,0 0 0,0 1 0,0-1 0,0 0 0,0 0 0,-1 1 0,1-1 0,0 0 0,0 0 0,-1 1 0,1-1 0,0 0 0,-1 1 0,1-1 0,0 1 0,-1-1 0,1 0 0,-1 1 0,1-1 0,-1 1 0,1-1 1,-1 1-1,0-1 0,1 1 0,-1 0 0,0-1 0,1 1 0,-1 0 0,0-1 0,1 1 0,-1 0 0,0 0 0,0 0 0,1-1 0,-1 1 0,0 0 0,1 0 0,-1 0 0,-1 1 0,-1-2-3,1 1-1,-1 0 1,1 1-1,-1-1 1,0 0-1,1 1 1,-1 0-1,1-1 1,-1 1-1,1 0 1,-5 3-1,2 0-25,0 1-1,0 1 0,0-1 1,0 1-1,1-1 0,0 1 1,1 1-1,-1-1 1,1 0-1,-3 9 0,0 0-21,1 1 0,1 0 0,-3 23-1,6-29-21,0 1 0,0-1 0,1 1 0,1 0-1,0-1 1,0 1 0,4 12 0,-4-21-13,-1 0 0,1 0 1,-1 1-1,1-1 0,0 0 0,0 0 0,0 0 1,0 0-1,0-1 0,1 1 0,-1 0 1,0 0-1,1-1 0,-1 1 0,1-1 0,0 1 1,0-1-1,-1 1 0,1-1 0,0 0 1,0 0-1,0 0 0,0 0 0,0-1 0,0 1 1,1 0-1,-1-1 0,0 0 0,0 1 0,0-1 1,1 0-1,-1 0 0,0 0 0,0 0 1,0-1-1,1 1 0,-1 0 0,0-1 0,0 0 1,3-1-1,2-1-5,0 0 0,0-1 0,0 0 0,-1 0-1,0-1 1,0 0 0,0 0 0,8-10 0,22-22-162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475"/>
    </inkml:context>
    <inkml:brush xml:id="br0">
      <inkml:brushProperty name="width" value="0.05" units="cm"/>
      <inkml:brushProperty name="height" value="0.05" units="cm"/>
      <inkml:brushProperty name="color" value="#E71224"/>
    </inkml:brush>
  </inkml:definitions>
  <inkml:trace contextRef="#ctx0" brushRef="#br0">97 1 15715,'-1'0'125,"0"0"0,0-1 0,0 1 0,0 0 0,0 0 0,0 0 0,0 0 0,0 0 0,0 0 0,0 0 0,0 1 0,0-1 0,0 0 0,0 0 0,0 1 0,0-1 0,0 1 0,0-1 1,1 1-1,-1-1 0,0 1 0,-1 0 0,-19 18 975,16-14-523,0-1-412,1 0 0,0 1-1,0-1 1,0 1 0,0 0-1,0 0 1,1 0 0,0 0-1,0 1 1,1-1-1,0 1 1,-3 9 0,5-15-158,0 1 0,0 0 0,0 0-1,1 0 1,-1 0 0,0-1 0,0 1 0,1 0 0,-1 0 0,1 0 0,-1-1 0,1 1 0,-1 0 0,1-1 0,-1 1 0,1 0 0,-1-1-1,1 1 1,0-1 0,-1 1 0,1-1 0,0 1 0,0-1 0,-1 1 0,1-1 0,0 0 0,0 0 0,-1 1 0,1-1 0,0 0 0,0 0-1,0 0 1,0 0 0,0 0 0,-1 0 0,2 0 0,37-2-96,-34 2 88,3-1-7,1 0-25,1 0-1,-1 0 1,1 1 0,0 0-1,12 3 1,-20-3 33,0 0 0,0 1 0,0-1 0,0 1 0,0 0 1,-1 0-1,1 0 0,0 0 0,0 0 0,-1 0 0,1 0 0,-1 0 1,1 1-1,-1-1 0,1 1 0,-1-1 0,0 1 0,0-1 1,0 1-1,0 0 0,0 0 0,0-1 0,0 1 0,0 0 0,-1 0 1,1 0-1,-1 0 0,0 0 0,1 0 0,-1 0 0,0 3 0,0 2 58,-1 0-1,0 0 0,-1 0 1,1-1-1,-1 1 0,0-1 1,-1 1-1,1-1 0,-1 0 0,-1 1 1,1-2-1,-1 1 0,0 0 1,0-1-1,-7 7 0,5-6-48,0 1 0,-1-1 0,0-1 0,0 1 0,0-1 0,-1 0 0,1-1 0,-1 0 0,0 0 0,0 0 0,-13 2 0,21-5-15,-1-1 0,0 0 1,0 0-1,1 0 0,-1 1 1,0-1-1,0 0 0,1 0 1,-1 0-1,0 0 0,0 0 1,1 0-1,-1-1 0,0 1 1,0 0-1,1 0 0,-1 0 1,0-1-1,0 1 0,1 0 1,-1-1-1,1 1 0,-1-1 1,0 1-1,1-1 0,-1 1 1,1-1-1,-1 1 0,1-1 1,-1 1-1,0-2 0,0-12-171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3.909"/>
    </inkml:context>
    <inkml:brush xml:id="br0">
      <inkml:brushProperty name="width" value="0.05" units="cm"/>
      <inkml:brushProperty name="height" value="0.05" units="cm"/>
      <inkml:brushProperty name="color" value="#E71224"/>
    </inkml:brush>
  </inkml:definitions>
  <inkml:trace contextRef="#ctx0" brushRef="#br0">109 1 14051,'-3'-1'2337,"-9"5"-790,-13 8 293,19-5-1712,-1-1 0,1 1 0,1 0 1,-1 0-1,1 0 0,0 1 0,1 0 0,0 0 0,0 0 0,1 0 1,0 1-1,0-1 0,1 1 0,0 0 0,1-1 0,0 1 1,0 0-1,1 0 0,0 0 0,2 14 0,-2-21-121,1 0 1,-1 0-1,1 0 0,-1 0 1,1-1-1,0 1 0,-1 0 1,1 0-1,0-1 0,0 1 1,0-1-1,1 1 0,-1-1 1,0 1-1,0-1 0,1 0 1,-1 1-1,1-1 0,-1 0 1,3 1-1,-1-1-44,-1 0 0,1 0-1,0-1 1,-1 1 0,1-1-1,0 0 1,0 1 0,0-1 0,-1-1-1,1 1 1,0 0 0,3-1-1,7-3-93,-1 0 0,1 0 0,-1-1-1,17-10 1,14-7-159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4.366"/>
    </inkml:context>
    <inkml:brush xml:id="br0">
      <inkml:brushProperty name="width" value="0.05" units="cm"/>
      <inkml:brushProperty name="height" value="0.05" units="cm"/>
      <inkml:brushProperty name="color" value="#E71224"/>
    </inkml:brush>
  </inkml:definitions>
  <inkml:trace contextRef="#ctx0" brushRef="#br0">14 17 17724,'-2'4'169,"0"1"-1,0-1 1,0 0 0,1 1 0,0-1 0,0 1-1,0-1 1,0 1 0,1-1 0,0 1 0,0 0-1,0-1 1,0 1 0,1-1 0,0 1 0,0-1-1,0 1 1,0-1 0,4 8 0,2 6-4,2-1 1,0 0-1,15 21 1,-24-38-152,0 1 0,0-1 0,0 0 1,0 1-1,0-1 0,0 0 0,1 1 0,-1-1 0,0 0 1,0 1-1,0-1 0,1 0 0,-1 0 0,0 1 0,0-1 0,1 0 1,-1 0-1,0 1 0,1-1 0,-1 0 0,0 0 0,0 0 1,1 1-1,-1-1 0,1 0 0,-1 0 0,0 0 0,1 0 0,-1 0 1,0 0-1,1 0 0,-1 0 0,0 0 0,1 0 0,-1 0 1,1 0-1,-1 0 0,0 0 0,1 0 0,5-17 359,-5-26 74,-1 43-446,0-13 137,0 3-99,0 0 1,-1 0-1,1-1 1,-2 1-1,0 0 1,0 0-1,-5-13 0,1 16-50,5 14 17,4 15-1,-2-20 0,-1-1 0,1 1 0,0 0 0,-1-1 0,1 1 0,0 0 0,0-1 0,0 1 0,0-1 0,1 1 0,-1-1 0,0 0 0,1 1 0,-1-1 0,1 0 0,-1 0 0,1 0 0,-1 0 0,1 0 0,0 0 0,2 0 0,-1-1 0,-1 1 0,1-1 0,0 0 1,0 0-1,0 0 0,0 0 0,-1-1 0,1 1 1,0-1-1,0 1 0,-1-1 0,5-2 1,3-2 10,-1 1 1,0-2 0,-1 1 0,1-1 0,-1-1-1,11-11 1,18-21-12,-42 52-9,0 0 0,1 1 0,-3 14 0,6-24 21,1 1-1,-1 0 1,1 0 0,-1 0-1,1 0 1,1 0 0,-1 0-1,1 0 1,0 0-1,0 0 1,0 0 0,2 5-1,-2-9-6,-1 0 0,1 0-1,0 0 1,-1 0 0,1 0-1,0 0 1,-1-1 0,1 1-1,0 0 1,0 0 0,0 0-1,0-1 1,0 1 0,0 0-1,0-1 1,0 1 0,0-1-1,0 1 1,0-1-1,1 0 1,-1 0 0,1 1-1,1-1-5,-1 0 0,1 0-1,-1-1 1,1 1 0,-1 0 0,0-1-1,1 0 1,-1 1 0,0-1-1,4-2 1,-1 0-211,1 0-1,-1 0 0,0-1 1,0 0-1,0 0 1,0 0-1,6-8 1,-9 9 130,0 0 0,0 0 0,-1 0 0,1 0 0,-1 0 0,0 0-1,0 0 1,2-7 0,-3-4-361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4.829"/>
    </inkml:context>
    <inkml:brush xml:id="br0">
      <inkml:brushProperty name="width" value="0.05" units="cm"/>
      <inkml:brushProperty name="height" value="0.05" units="cm"/>
      <inkml:brushProperty name="color" value="#E71224"/>
    </inkml:brush>
  </inkml:definitions>
  <inkml:trace contextRef="#ctx0" brushRef="#br0">29 106 18476,'-9'0'1680,"2"0"-1168,0 0-248,3 0 905,2 2-529,4-1-792,4 2-528,2-3 536,-1 0-96,3-6-152</inkml:trace>
  <inkml:trace contextRef="#ctx0" brushRef="#br0" timeOffset="1">165 0 17468,'0'24'1445,"-5"40"-1,2-50-1108,2 0-1,-1-1 1,2 1-1,0 0 1,1 0-1,0 0 1,1 0-1,4 14 1,-6-26-313,1 0 0,-1-1 0,1 1 0,0 0 0,0-1 0,0 1 0,0-1 0,0 0 0,0 1 1,0-1-1,1 0 0,-1 0 0,0 1 0,1-1 0,-1 0 0,1 0 0,-1-1 0,1 1 0,-1 0 0,1 0 0,0-1 0,-1 1 0,1-1 0,0 1 0,-1-1 0,1 0 0,0 0 1,0 0-1,2 0 0,5-1-137,0 0 0,1 0 1,-1-1-1,14-5 1,6-1-223,-25 7 272,0 0 1,-1 1-1,1 0 1,0 0-1,-1 0 1,1 1-1,0-1 0,-1 1 1,1-1-1,0 1 1,-1 1-1,1-1 0,-1 0 1,0 1-1,1 0 1,-1-1-1,0 1 1,0 1-1,4 2 0,-5-3 67,0 0 0,-1 0 0,1 1-1,0-1 1,-1 1 0,0-1-1,1 1 1,-1-1 0,0 1-1,0-1 1,0 1 0,-1 0-1,1 0 1,-1-1 0,1 1-1,-1 0 1,0 0 0,0 0 0,0 0-1,-1-1 1,1 1 0,-1 0-1,1 0 1,-1-1 0,-2 6-1,1-3 96,0-1-1,-1 0 0,1 0 0,-1 0 0,0 0 1,0-1-1,0 1 0,-1-1 0,1 0 0,-1 0 1,0 0-1,0 0 0,0 0 0,0-1 0,0 0 1,-8 3-1,4-2-59,0 0 1,-1-1 0,1 0-1,-1 0 1,1-1 0,-1 0-1,0 0 1,-11-2 0,19 1-72,0 0 0,0 1 1,-1-2-1,1 1 0,0 0 0,0 0 1,-1 0-1,1 0 0,0-1 1,0 1-1,-1-1 0,1 1 0,0-1 1,0 1-1,0-1 0,0 0 1,0 0-1,0 1 0,0-1 0,0 0 1,0 0-1,0 0 0,1 0 1,-1 0-1,0 0 0,0 0 0,1 0 1,-1 0-1,0-2 0,2-6-320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5.322"/>
    </inkml:context>
    <inkml:brush xml:id="br0">
      <inkml:brushProperty name="width" value="0.05" units="cm"/>
      <inkml:brushProperty name="height" value="0.05" units="cm"/>
      <inkml:brushProperty name="color" value="#E71224"/>
    </inkml:brush>
  </inkml:definitions>
  <inkml:trace contextRef="#ctx0" brushRef="#br0">34 102 16772,'0'2'164,"-1"-1"1,1 1-1,0 0 1,-1 0-1,1-1 1,0 1-1,0 0 1,0 0-1,0-1 1,1 1-1,-1 0 1,0-1-1,1 1 1,-1 0-1,1-1 1,0 1-1,0 1 1,0-2-117,-1-1 1,0 0 0,1 1-1,-1-1 1,1 0-1,-1 1 1,1-1 0,-1 0-1,1 0 1,-1 0 0,1 0-1,-1 1 1,1-1 0,-1 0-1,1 0 1,-1 0-1,1 0 1,-1 0 0,1 0-1,-1 0 1,2-1 0,17-8 630,-9 2-552,0 0 1,-1-1 0,0-1-1,9-11 1,-13 15-109,-1-1 1,0 0 0,0 0-1,0 0 1,0-1 0,-1 1-1,0-1 1,2-9 0,-4 15-20,-1 1 0,0 0 1,0-1-1,0 1 0,0 0 0,0-1 1,0 1-1,0 0 0,0-1 1,0 1-1,0-1 0,0 1 0,0 0 1,0-1-1,0 1 0,0 0 1,0-1-1,0 1 0,0 0 0,0-1 1,-1 1-1,1 0 0,0-1 1,0 1-1,0 0 0,-1-1 0,1 1 1,0 0-1,0 0 0,-1-1 1,1 1-1,-1 0 0,-12 1-2,-13 13 24,13-2 37,1-1 1,0 1-1,1 1 0,-16 24 0,21-29 25,1 2-1,0-1 0,0 0 0,1 1 1,0 0-1,1 0 0,0 0 0,-3 19 1,6-28-88,-1 1 0,1-1 1,0 0-1,0 0 0,0 1 0,0-1 1,0 0-1,0 0 0,0 1 1,0-1-1,1 0 0,-1 0 0,0 1 1,1-1-1,-1 0 0,1 0 1,-1 0-1,1 0 0,-1 1 1,1-1-1,0 0 0,0 0 0,0 0 1,0-1-1,-1 1 0,1 0 1,0 0-1,0 0 0,1-1 0,-1 1 1,0 0-1,0-1 0,0 1 1,0-1-1,0 0 0,1 1 0,-1-1 1,0 0-1,0 1 0,1-1 1,-1 0-1,0 0 0,1 0 1,-1 0-1,2-1 0,4 0-162,0 0-1,0 0 0,0-1 1,0 0-1,0-1 1,12-5-1,12-11-134,4-8-116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5.681"/>
    </inkml:context>
    <inkml:brush xml:id="br0">
      <inkml:brushProperty name="width" value="0.05" units="cm"/>
      <inkml:brushProperty name="height" value="0.05" units="cm"/>
      <inkml:brushProperty name="color" value="#E71224"/>
    </inkml:brush>
  </inkml:definitions>
  <inkml:trace contextRef="#ctx0" brushRef="#br0">78 1 18324,'-31'32'1785,"26"-28"-1616,0 0 1,1 0-1,0 0 0,0 1 1,0-1-1,0 1 0,1 0 0,0 0 1,0 0-1,0 0 0,-2 6 1,5-10-147,0 0 0,0 0 1,0 0-1,0 0 0,0 0 0,0 0 1,1-1-1,-1 1 0,0 0 0,0 0 1,1 0-1,-1 0 0,0-1 0,1 1 1,-1 0-1,1 0 0,-1-1 0,1 1 1,-1 0-1,1-1 0,0 1 0,-1-1 1,1 1-1,0 0 0,-1-1 0,1 1 1,0-1-1,0 0 0,-1 1 0,1-1 1,0 0-1,0 1 0,0-1 0,0 0 1,0 0-1,1 0 0,40 6-35,-28-5 45,-3 0-39,0 1 0,1 1 0,-1 0-1,0 0 1,0 1 0,-1 1 0,16 8 0,-23-12 10,0 1-1,0 0 1,0 0 0,0 0 0,0 1 0,-1-1 0,1 1 0,-1 0 0,0-1 0,1 1 0,-1 0 0,-1 0 0,1 1-1,0-1 1,-1 0 0,1 1 0,-1-1 0,0 0 0,0 1 0,-1-1 0,1 1 0,-1 0 0,1-1 0,-1 1 0,0-1-1,-1 1 1,0 6 0,0-7-3,1-1 0,-1 1 1,0 0-1,0-1 0,0 1 0,-1-1 0,1 1 0,0-1 0,-1 0 0,0 0 0,1 0 0,-1 0 0,0 0 1,0 0-1,0 0 0,-1 0 0,1-1 0,0 1 0,-3 1 0,0-1-10,0 0 0,0 0 0,0-1 0,0 0 0,0 1 0,0-2 0,0 1 0,0-1 0,-7 1 0,-19-5-32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3:06.099"/>
    </inkml:context>
    <inkml:brush xml:id="br0">
      <inkml:brushProperty name="width" value="0.05" units="cm"/>
      <inkml:brushProperty name="height" value="0.05" units="cm"/>
    </inkml:brush>
  </inkml:definitions>
  <inkml:trace contextRef="#ctx0" brushRef="#br0">1678 1063 9258,'-62'32'334,"-47"25"-82,-150 105 1,98-39-225,6 6 1,-172 186-1,237-217 100,-119 172 0,160-194 29,2 2-1,4 2 1,-41 105 0,66-135-77,2 0 0,2 2 1,2 0-1,-6 64 0,15-74-60,1-1 0,2 1 0,2-1 0,2 0-1,2 0 1,11 41 0,4-8-101,4-2-1,2-1 0,4-1 1,64 107-1,-24-67-279,159 189-1,-166-229 191,3-2 0,138 106 0,-83-86 44,143 76 0,217 67 449,21-45 545,-233-102-292,289 51 0,290-15-84,10-75-346,-2-53-32,1133-140-81,-1544 79-16,-3-19 1,717-242-1,-902 236 33,452-233-1,-469 175 40,-199 121-16,-1-3 1,-2-1-1,48-55 1,-73 74-20,-2 0 0,0-2 1,-1 1-1,0-1 0,-2-1 0,0 0 1,-1 0-1,-1 0 0,0-1 0,-2 0 1,0-1-1,-2 1 0,0-1 1,-1 0-1,-2-23 0,-2 3 43,-3 0-1,-1 1 1,-2 0 0,-2 0-1,-27-70 1,6 36-32,-82-138 1,32 82-78,-5 3 1,-5 5-1,-199-205 0,94 129 3,-93-89 32,-254-220 2,160 190-40,-29 36-5,227 169 42,-278-122 0,-223-29 32,408 181-59,-3 12 1,-423-50 0,399 90 16,-1 14 0,-380 27 1,325 20 42,-564 122 0,676-92-149,3 10 0,3 11 0,4 11 0,-256 140 0,333-149 10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6.110"/>
    </inkml:context>
    <inkml:brush xml:id="br0">
      <inkml:brushProperty name="width" value="0.05" units="cm"/>
      <inkml:brushProperty name="height" value="0.05" units="cm"/>
      <inkml:brushProperty name="color" value="#E71224"/>
    </inkml:brush>
  </inkml:definitions>
  <inkml:trace contextRef="#ctx0" brushRef="#br0">178 107 15355,'0'-8'412,"-1"0"0,0 1 0,0-1 0,0 0 0,-1 1 0,0-1 0,-1 1-1,1 0 1,-5-9 0,6 15-316,0-1-1,0 1 0,0-1 1,-1 0-1,1 1 0,0 0 1,-1-1-1,1 1 1,-1 0-1,1 0 0,-1 0 1,1 0-1,-1 0 0,0 0 1,0 0-1,1 0 0,-3 0 1,1 1-27,1 0 0,0 0 0,-1 0 1,1 0-1,0 0 0,-1 1 0,1-1 1,0 1-1,0 0 0,0 0 0,-1 0 1,1 0-1,0 0 0,0 0 0,0 0 0,0 0 1,1 1-1,-3 1 0,-4 4 29,0 1 1,1 0-1,0 0 0,1 1 0,-1 0 1,2 0-1,-1 0 0,1 1 1,-7 19-1,9-20-68,0 0 0,0 0 1,1 1-1,0-1 1,1 0-1,0 1 0,0-1 1,1 1-1,1-1 0,-1 1 1,4 15-1,-4-23-20,1 0-1,0 0 1,-1 0 0,1-1-1,0 1 1,0 0-1,0 0 1,0-1 0,0 1-1,0 0 1,0-1 0,1 1-1,-1-1 1,0 1-1,1-1 1,-1 0 0,1 0-1,0 0 1,-1 1 0,1-2-1,0 1 1,0 0-1,2 1 1,-1-2 1,-1 0-1,1 1 0,0-1 1,-1-1-1,1 1 1,0 0-1,0 0 1,-1-1-1,1 0 0,-1 1 1,1-1-1,0 0 1,-1 0-1,0-1 1,1 1-1,-1 0 0,3-3 1,4-3 31,0 0 1,0-1-1,-1 0 1,0 0-1,-1-1 1,0 0-1,10-17 1,1-7 104,14-35 1,-15 30-32,-16 65-12,-2-10-232,1-1 1,0 1 0,1-1 0,0 0-1,2 1 1,3 15 0,1-17-69,-7-15 190,1 0 1,-1 1 0,0-1 0,0 0 0,1 0 0,-1 1 0,0-1-1,1 0 1,-1 0 0,0 0 0,1 1 0,-1-1 0,0 0-1,1 0 1,-1 0 0,0 0 0,1 0 0,-1 0 0,1 0 0,-1 0-1,0 0 1,1 0 0,-1 0 0,1 0 0,-1 0 0,0 0-1,1 0 1,-1 0 0,0-1 0,1 1 0,-1 0 0,0 0 0,1 0-1,-1 0 1,0-1 0,1 1 0,-1-1 0,13-11-218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7.994"/>
    </inkml:context>
    <inkml:brush xml:id="br0">
      <inkml:brushProperty name="width" value="0.05" units="cm"/>
      <inkml:brushProperty name="height" value="0.05" units="cm"/>
      <inkml:brushProperty name="color" value="#E71224"/>
    </inkml:brush>
  </inkml:definitions>
  <inkml:trace contextRef="#ctx0" brushRef="#br0">195 257 13459,'0'-1'140,"1"0"1,-1 0-1,0 0 1,0 0-1,0 0 1,0 1-1,0-1 1,0 0-1,0 0 1,0 0-1,0 0 1,0 0-1,0 0 1,0 0-1,-1 1 1,1-1-1,0 0 1,-1 0-1,1 0 1,0 0-1,-1 1 1,1-1-1,-1 0 1,0 0-1,-1-1 121,0 1-1,1-1 0,-1 1 1,0 0-1,0 0 0,0 0 0,0 0 1,0 0-1,-4-1 0,0 1 90,0-1 0,-1 1-1,1 0 1,0 1 0,0 0-1,-12 1 1,11 0-270,1 2-1,0-1 1,-1 1-1,1 0 1,0 0-1,0 0 1,0 1-1,1 0 1,-1 0-1,1 1 1,0-1-1,0 1 1,1 0-1,0 1 1,-1-1 0,2 1-1,-1 0 1,1 0-1,-1 0 1,2 0-1,-4 8 1,6-14-79,0 1 0,0-1 0,-1 0 0,1 1 0,0-1 0,0 1-1,0-1 1,0 1 0,-1-1 0,1 0 0,0 1 0,0-1 0,0 1 0,0-1 0,0 1 0,0-1 0,0 1 0,0-1 0,0 0 0,0 1 0,1-1 0,-1 1 0,0-1 0,0 1 0,0-1 0,0 0 0,1 1 0,-1-1 0,0 1 0,0-1-1,1 0 1,-1 1 0,0-1 0,1 1 0,0-1 0,1 0 0,-1-1 0,0 1 0,0 0 0,0 0 0,0-1 0,0 1 0,0 0 0,0-1 0,0 1 0,0-1 0,0 0 0,1 0 0,29-25-7,-14 7-30,19-19-58,-34 36 82,-1 1 1,1-1-1,0 1 1,0-1-1,0 1 1,0 0-1,0-1 1,1 1-1,-1 0 1,0 1-1,0-1 1,1 0-1,-1 1 0,1-1 1,4 0-1,-6 2 6,0-1-1,0 0 1,0 1-1,0-1 0,0 1 1,0-1-1,0 1 1,0-1-1,0 1 0,-1-1 1,1 1-1,0 0 1,0 0-1,0 0 0,-1-1 1,1 1-1,0 0 1,-1 0-1,1 0 1,-1 0-1,1 0 0,-1 0 1,1 2-1,6 28-67,-6-26 60,7 56 196,-2 0 1,-4 0-1,-2 0 1,-2 0-1,-22 120 1,17-147 128,-15 43 0,18-64-216,-1 0 0,-1 0-1,-1-1 1,1 0 0,-2 0-1,-8 12 1,15-23-83,-1 0-1,1 1 1,0-1-1,0 0 1,-1 1-1,1-1 1,0 0-1,-1 0 1,1 0-1,-1 0 1,0 0-1,1-1 1,-1 1-1,0 0 1,1-1-1,-1 1 1,0-1-1,-2 1 1,2-1-9,1-1 0,0 1 1,0-1-1,0 1 0,0 0 1,0-1-1,0 0 1,1 1-1,-1-1 0,0 0 1,0 1-1,0-1 1,0 0-1,1 0 0,-1 0 1,0 1-1,1-1 0,-1 0 1,1 0-1,-1 0 1,1 0-1,-1 0 0,1 0 1,0 0-1,-1 0 1,1 0-1,0-1 0,0 1 1,0 0-1,0 0 1,0-1-1,-1-14 7,0 1 0,1-1 0,1 1 0,1 0 0,4-24 1,26-75-5,-32 113-6,19-56-10,3 1 1,2 1 0,2 1-1,3 1 1,2 2 0,62-77-1,-87 119 8,1 0 0,0 1 0,1 0 0,0 0 0,0 1 0,1 0 0,0 0 0,19-9 0,-28 15 1,0 1 0,1 0 0,-1 0 0,1 0 0,-1-1 0,1 1 0,-1 0 0,1 0 0,-1 0 0,1 0 0,-1 0 0,1 0 0,-1 0 0,1 0 0,-1 0 0,0 0 0,1 0 0,-1 0 0,1 1 0,-1-1 0,1 0 0,-1 0 0,1 0 0,-1 1 0,0-1 0,1 0 0,-1 0 0,1 1 0,-1-1 0,0 0 0,1 1 0,-1-1 0,0 0 0,0 1 0,1-1 0,-1 1 0,0-1 0,0 1 0,0-1 0,1 0 1,-1 1-1,0-1 0,0 1 0,0-1 0,0 1 0,0-1 0,0 1 0,0-1 0,0 1 0,0-1 0,0 1 0,-3 32-42,1-25 31,-1 13-3,-7 81-54,10-93 70,0 1 0,0-1 1,1 0-1,0 1 1,1-1-1,0 0 0,0 0 1,6 14-1,-8-22 3,1 0 1,-1 0-1,1 0 0,-1 0 0,1 0 1,0 0-1,-1 0 0,1 0 0,0 0 1,0 0-1,-1 0 0,1 0 0,0 0 1,0 0-1,0-1 0,0 1 0,0 0 0,0-1 1,1 1-1,-1-1 0,1 1 0,-1-1 2,0 0-1,0 0 1,0-1-1,0 1 0,0 0 1,0 0-1,0-1 1,0 1-1,0-1 0,-1 1 1,1-1-1,0 1 1,0-1-1,0 1 0,-1-1 1,1 0-1,0 0 0,-1 1 1,1-1-1,0-1 1,3-4 21,-1 0 1,0 1-1,0-2 1,0 1-1,-1 0 0,2-8 1,-1 3-4,-1 1 0,-1-1 0,0 0 1,0 0-1,-1 1 0,0-1 0,-1 0 0,0 0 0,-1 1 1,0-1-1,-1 1 0,0-1 0,0 1 0,-1 0 0,-1 0 1,-9-16-1,12 24-23,0 0 1,0 1 0,0-1-1,0 0 1,0 1-1,0 0 1,0-1 0,-1 1-1,1 0 1,-4-1-1,6 2-1,-1 0-1,1 0 0,-1-1 1,1 1-1,0 0 1,-1 0-1,1 0 0,-1 0 1,1 0-1,0 0 0,-1 0 1,1 0-1,0 0 0,-1 0 1,1 0-1,-1 0 0,1 0 1,0 1-1,-1-1 0,1 0 1,0 0-1,-1 0 1,1 0-1,0 1 0,-1-1 1,1 1-1,-1 0 0,1-1 0,0 1 0,0 0 0,0 0 0,0-1 1,0 1-1,1 0 0,-1 0 0,0-1 0,0 1 0,0 0 1,1-1-1,-1 1 0,0 0 0,1-1 0,-1 1 0,0 0 1,2 0-1,-1 1-1,0 0 1,0-1-1,1 1 0,-1-1 1,0 0-1,1 1 1,0-1-1,-1 0 1,1 0-1,0 0 1,-1 0-1,1 0 0,0 0 1,0-1-1,0 1 1,0 0-1,0-1 1,0 0-1,0 1 1,0-1-1,0 0 1,-1 0-1,1 0 0,0 0 1,0-1-1,0 1 1,0 0-1,0-1 1,3 0-1,6-3-20,0 0-1,0 0 1,17-11 0,-26 14 15,31-19-83,-21 13-57,0 0-1,21-9 1,-28 14 85,0 0 0,0 1 0,1 0 0,-1 0 0,0 0 0,1 1 0,-1-1 0,0 1 0,1 1 0,7 0 0,-8 0 40,-1 0 0,0-1-1,1 0 1,-1 0 0,0 0-1,0-1 1,1 1 0,-1-1-1,0 0 1,0 0-1,6-3 1,0 0-34,-1-1-1,1-1 1,9-7 0,-1 0-16,-31 23 166,1 0-1,0 0 1,1 1 0,0 0 0,0 1 0,2 1-1,-10 14 1,13-19-61,1 1 0,0 0-1,0 1 1,1-1 0,0 1 0,1 0 0,0 0-1,1 0 1,0 0 0,0 0 0,1 0-1,1 21 1,0-30-28,0 1-1,0-1 1,0 0 0,0 1-1,0-1 1,1 0 0,-1 1-1,0-1 1,1 0-1,-1 0 1,1 0 0,0 1-1,-1-1 1,1 0 0,0 0-1,0 0 1,-1 0-1,1 0 1,2 2 0,-2-3-2,0 0 0,0 1 0,0-1 1,0 0-1,0 0 0,0 0 1,0 0-1,0 0 0,0 0 0,0 0 1,0 0-1,0 0 0,0 0 0,0-1 1,0 1-1,0 0 0,0-1 0,-1 1 1,1 0-1,1-2 0,3 0 7,-1-1-1,0 0 0,0-1 1,0 1-1,0-1 0,-1 0 1,1 0-1,3-5 1,1-7 11,0 1 1,-1-1 0,-1 0-1,5-17 1,-6 13-6,2 1 0,10-20-1,-14 33-16,1 0 0,0-1 0,0 1 0,1 1-1,0-1 1,0 1 0,0 0 0,0 0 0,10-7 0,-3 5-11,-1 0 0,1 0 0,0 1 0,18-5 0,-23 8 8,0 1 0,0 1 0,0-1 1,0 1-1,0 1 0,1-1 0,-1 1 0,0 1 0,13 1 0,-18-2 3,1 1-1,-1-1 1,0 1-1,1 0 1,-1 0-1,0 0 1,0 0 0,0 0-1,0 0 1,0 1-1,0-1 1,0 0 0,-1 1-1,1 0 1,0-1-1,-1 1 1,1 0-1,-1 0 1,0 0 0,0 0-1,1 0 1,-1 0-1,-1 0 1,1 1 0,0-1-1,0 0 1,0 3-1,0 6-9,0-1-1,-1 1 1,0-1-1,-4 22 1,1 11-5,3-42 15,0 0 1,0 0 0,0 0 0,0 0-1,1 0 1,-1 0 0,0 0 0,0 0-1,1 0 1,-1 0 0,1 0 0,-1 0-1,0 0 1,1 0 0,0-1-1,-1 1 1,1 0 0,0 0 0,-1 0-1,1-1 1,0 1 0,0 0 0,-1-1-1,1 1 1,0-1 0,0 1 0,0-1-1,0 1 1,0-1 0,0 0 0,0 1-1,0-1 1,0 0 0,0 0 0,0 0-1,0 0 1,0 0 0,0 0 0,0 0-1,0 0 1,0 0 0,0 0 0,0-1-1,0 1 1,1-1 0,4 0-3,-1-1 0,1 0 0,-1-1 0,0 1-1,1-1 1,7-6 0,-1 0-19,-2-1 0,1 0 0,-1 0 1,-1-1-1,0-1 0,-1 1 0,0-1 0,0-1 0,-1 0 0,-1 0 0,0 0 0,-1-1 0,5-22 0,-10 23-59,-5 14-9,-7 21-23,9-12 98,0 0-1,1-1 1,0 1-1,1 0 0,0 0 1,1 0-1,0 1 1,1 12-1,-1-20 17,1 0 0,-1 1 0,1-1 0,0 0 0,-1 0 0,2 0 0,-1 0 0,0 0 0,0 0 0,1 0 0,0 0 0,-1 0 0,1-1 0,0 1 0,1-1 0,-1 1 0,0-1 0,1 0 0,-1 0 0,1 0 0,0 0 0,-1 0 0,1-1 0,0 1 0,0-1 0,0 0 0,0 0 0,0 0 0,5 1 0,-3-2 6,1 0 1,-1 0 0,0 0-1,1 0 1,-1-1 0,0 0-1,1 0 1,-1 0 0,0-1 0,0 0-1,0 0 1,0 0 0,0 0-1,-1-1 1,1 0 0,-1 0-1,8-7 1,-9 8 5,-1-1 0,1 1-1,-1-1 1,0 1 0,0-1 0,0 0 0,0 0-1,0 0 1,-1 0 0,0 0 0,1 0 0,-1-1-1,0 1 1,0 0 0,-1-1 0,1 1 0,-1 0-1,0-1 1,0 1 0,0-1 0,0 1 0,0-1-1,-1 1 1,0 0 0,1-1 0,-1 1 0,0 0-1,-4-7 1,2 3 28,-1 0 0,0 1 1,-1-1-1,1 1 0,-1 0 0,-1 0 0,1 0 0,-1 1 0,0-1 0,0 2 0,-14-9 1,29 10-572,-5 2 344,-1 0 0,1-1-1,0 1 1,-1 0 0,1-1 0,-1 0-1,1 0 1,3-3 0,3-9-245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8.800"/>
    </inkml:context>
    <inkml:brush xml:id="br0">
      <inkml:brushProperty name="width" value="0.05" units="cm"/>
      <inkml:brushProperty name="height" value="0.05" units="cm"/>
      <inkml:brushProperty name="color" value="#E71224"/>
    </inkml:brush>
  </inkml:definitions>
  <inkml:trace contextRef="#ctx0" brushRef="#br0">0 53 15811,'1'6'666,"0"1"-1,0 0 0,-1 0 1,-1 8-1,1-13-410,0 38 328,1 0-1,2 0 1,2 0-1,2-1 0,19 65 1,-25-99-534,1 0 0,0 0 0,0-1 0,0 1 0,1-1 0,5 8 0,-7-11-42,-1 0 1,1-1 0,0 1 0,-1 0-1,1-1 1,0 1 0,0-1 0,0 1 0,-1-1-1,1 1 1,0-1 0,0 1 0,0-1-1,0 0 1,0 0 0,0 1 0,0-1-1,0 0 1,0 0 0,0 0 0,0 0-1,0 0 1,0 0 0,0 0 0,0 0 0,0-1-1,0 1 1,0 0 0,-1-1 0,1 1-1,0 0 1,0-1 0,0 1 0,0-1-1,0 1 1,-1-1 0,1 0 0,0 1-1,-1-1 1,2-1 0,1-1 10,0-1 1,0 0-1,-1 1 0,1-1 1,-1 0-1,0-1 0,0 1 1,0 0-1,-1-1 0,1 1 0,0-8 1,7-57 170,-7 51-150,-1-23-44,0 46-5,1 0 0,-1 0 0,1 0 0,0 0 0,0 0 0,1 0 0,-1-1 0,1 1 0,0-1 0,1 1 0,-1-1 0,1 0 0,-1 0 0,8 5 1,-8-7 11,0 0 1,0 0-1,0 0 1,0-1-1,1 1 1,-1-1-1,0 1 1,1-1-1,-1 0 1,1-1-1,-1 1 1,1-1-1,0 1 1,-1-1-1,1 0 1,0 0-1,-1-1 1,1 1-1,-1-1 1,1 0-1,-1 0 1,1 0-1,-1 0 1,7-3-1,-1-2 14,0-1 0,0 1 0,0-1 1,-1-1-1,0 0 0,0 0 0,-1 0 0,0-1 0,-1 0 0,0-1 0,0 1 0,-1-1 0,0 0 1,-1-1-1,0 1 0,0-1 0,-1 1 0,-1-1 0,0 0 0,0 0 0,-1-1 0,-1 1 1,1 0-1,-2 0 0,-2-19 0,2 27-11,0-1 0,0 0 0,0 1-1,-1-1 1,1 1 0,-1-1 0,0 1 0,0 0 0,0-1 0,0 1 0,0 0-1,-1 0 1,1 1 0,-1-1 0,0 1 0,0-1 0,0 1 0,0 0 0,-1 0-1,1 0 1,0 0 0,-1 1 0,1-1 0,-1 1 0,0 0 0,1 0 0,-1 0 0,0 1-1,0-1 1,1 1 0,-1 0 0,0 0 0,0 0 0,0 1 0,0-1 0,1 1-1,-1 0 1,0 0 0,1 0 0,-1 1 0,1-1 0,-1 1 0,1 0 0,0 0-1,-1 0 1,-3 4 0,-1 0-10,1 1 0,0 1 0,0-1 0,0 1 1,1 1-1,1-1 0,-1 1 0,1 0 0,1 0 0,-1 0 0,2 1 0,-1 0 0,1-1 0,1 1 0,0 0 0,0 0 0,1 1 0,0-1 0,1 0 0,0 0 0,1 1 0,0-1 1,3 11-1,-4-18 4,1 1 1,0 0 0,0-1 0,1 1 0,-1-1-1,1 1 1,0-1 0,0 0 0,0 0 0,0 0-1,0 0 1,1 0 0,0 0 0,-1 0 0,1-1-1,0 1 1,0-1 0,0 0 0,0 0 0,1 0-1,6 2 1,1 0 7,1-2 0,0 1 0,0-1-1,0-1 1,17 0 0,-15-1-68,0 1 0,0 0 1,20 5-1,-31-5 34,-1 0 1,1 0-1,0 0 1,-1 1-1,1-1 1,-1 0-1,0 1 1,1 0-1,-1 0 1,0-1-1,0 1 1,0 0-1,0 1 1,0-1-1,-1 0 1,3 5-1,0 1-193,0 0-1,-1 0 1,-1 0-1,2 10 1,3 6-450,-2-12 391,1-11-2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9.433"/>
    </inkml:context>
    <inkml:brush xml:id="br0">
      <inkml:brushProperty name="width" value="0.05" units="cm"/>
      <inkml:brushProperty name="height" value="0.05" units="cm"/>
      <inkml:brushProperty name="color" value="#E71224"/>
    </inkml:brush>
  </inkml:definitions>
  <inkml:trace contextRef="#ctx0" brushRef="#br0">1 118 14091,'20'263'5811,"-2"-70"-3215,-17-167-2272,1-8 228,-3 37-1,-3-63-81,0-17-316,2 0 0,0 0 1,5-51-1,-2 43-109,5-70-179,32-172 0,-36 263 114,10-35-69,-11 43 72,0 1 0,0-1-1,1 1 1,0 0 0,-1-1-1,1 1 1,1 0-1,-1 0 1,0 0 0,4-3-1,-6 6 14,0-1 0,1 1 1,-1 0-1,1-1 0,-1 1 0,1 0 0,-1-1 0,1 1 0,-1 0 0,1 0 0,-1-1 1,1 1-1,0 0 0,-1 0 0,1 0 0,-1 0 0,1 0 0,-1 0 0,1 0 0,0 0 0,-1 0 1,1 0-1,-1 0 0,1 0 0,0 0 0,-1 1 0,1-1 0,-1 0 0,1 0 0,-1 0 1,1 1-1,-1-1 0,1 0 0,-1 1 0,1-1 0,-1 1 0,1-1 0,-1 0 0,0 1 0,1-1 1,-1 1-1,0-1 0,1 1 0,-1-1 0,0 1 0,0-1 0,0 1 0,1 0 0,-1 0 1,1 3-11,1-1 1,-1 1 0,0-1-1,-1 1 1,1 0 0,0 4-1,-2 1 13,0-1 1,0 1-1,-1-1 0,0 1 0,0-1 1,-1 1-1,-4 8 0,-31 57 65,18-38-11,7-11-379,-21 29 0,34-54 321,0 0 0,0-1 1,0 1-1,0 0 0,0 0 1,0 0-1,0-1 0,0 1 0,0 0 1,0 0-1,0 0 0,0-1 1,0 1-1,0 0 0,0 0 1,0 0-1,0 0 0,-1-1 0,1 1 1,0 0-1,0 0 0,0 0 1,0 0-1,0 0 0,-1 0 1,1-1-1,0 1 0,0 0 0,0 0 1,0 0-1,-1 0 0,1 0 1,0 0-1,0 0 0,0 0 1,0 0-1,-1 0 0,1 0 0,0 0 1,0 0-1,0 0 0,-1 0 1,1 0-1,0 0 0,0 0 1,0 0-1,-1 0 0,1 0 0,0 0 1,0 0-1,0 0 0,0 0 1,-1 0-1,1 1 0,0-1 1,0 0-1,0 0 0,0 0 0,0 0 1,-1 0-1,1 0 0,0 1 1,6-22-179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09.932"/>
    </inkml:context>
    <inkml:brush xml:id="br0">
      <inkml:brushProperty name="width" value="0.05" units="cm"/>
      <inkml:brushProperty name="height" value="0.05" units="cm"/>
      <inkml:brushProperty name="color" value="#E71224"/>
    </inkml:brush>
  </inkml:definitions>
  <inkml:trace contextRef="#ctx0" brushRef="#br0">45 0 15123,'-23'37'4880,"19"-27"-4722,1-1 0,-1 0 1,2 1-1,-1 0 0,1 0 0,1 0 0,-1 18 1,7 72 2506,-3-80-1932,-2-20-723,0 0 0,0 1 1,0-1-1,0 0 1,-1 0-1,1 0 1,0 1-1,0-1 1,0 0-1,0 0 0,0 0 1,0 1-1,0-1 1,0 0-1,0 0 1,0 0-1,0 0 1,1 1-1,-1-1 0,0 0 1,0 0-1,0 0 1,0 1-1,0-1 1,0 0-1,0 0 1,0 0-1,0 0 0,1 1 1,-1-1-1,0 0 1,0 0-1,0 0 1,0 0-1,1 0 1,-1 0-1,0 0 0,0 1 1,0-1-1,0 0 1,1 0-1,-1 0 1,0 0-1,0 0 1,6-9 244,2-17 0,-7 19-233,-1 1 0,0-1 0,0 0 0,-1 1 0,1-1 1,-2 1-1,1-1 0,-1 1 0,0-1 0,0 1 0,0 0 0,-4-6 0,5 11-24,34-7-1149,-22 4 515,0 0 1,0 0-1,0-1 0,-1 0 0,0-1 0,0-1 1,17-13-1,-11 6-79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0.347"/>
    </inkml:context>
    <inkml:brush xml:id="br0">
      <inkml:brushProperty name="width" value="0.05" units="cm"/>
      <inkml:brushProperty name="height" value="0.05" units="cm"/>
      <inkml:brushProperty name="color" value="#E71224"/>
    </inkml:brush>
  </inkml:definitions>
  <inkml:trace contextRef="#ctx0" brushRef="#br0">230 31 13971,'-3'1'461,"0"-1"0,0 1 0,0-1-1,0 1 1,0-1 0,-1 0 0,1 0 0,-5-2 0,-12 1 715,10 3-951,0 0 0,0 0-1,0 0 1,1 2 0,-1-1 0,1 1 0,0 0 0,0 1 0,-11 7-1,14-8-184,1 0-1,-1-1 0,1 2 1,0-1-1,1 1 0,-1 0 0,1 0 1,0 0-1,0 0 0,0 1 1,1 0-1,-1-1 0,2 1 0,-5 13 1,6-18-28,1 0-1,-1 1 1,1-1 0,0 0 0,-1 1 0,1-1 0,0 0-1,0 1 1,0-1 0,0 0 0,0 0 0,1 1 0,-1-1-1,0 0 1,1 1 0,-1-1 0,0 0 0,1 0 0,0 0-1,-1 1 1,1-1 0,0 0 0,-1 0 0,1 0 0,0 0-1,0 0 1,0 0 0,0 0 0,0-1 0,0 1 0,0 0 0,0 0-1,0-1 1,0 1 0,1-1 0,-1 1 0,0-1 0,0 1-1,1-1 1,-1 0 0,0 0 0,0 1 0,1-1 0,-1 0-1,0 0 1,1 0 0,-1 0 0,0-1 0,2 1 0,5-1 42,0 0 0,0-1 0,0 0 0,0 0 0,0 0 0,12-7 1,-8 3 2,-1-1 0,-1 0 0,1 0 1,-1-1-1,0-1 0,10-10 1,-17 16-51,0-1 0,0 1 0,0 0 0,-1-1 0,1 0 0,-1 1 0,0-1 0,0 0 0,0 0 0,0-1 0,-1 1 0,0 0 0,0 0-1,0-1 1,0 1 0,-1 0 0,1-1 0,-1 1 0,0-1 0,-1 1 0,0-7 0,0 10-57,1-1-1,-1 1 1,0 0-1,0-1 1,0 1-1,0 0 0,0 0 1,0 0-1,0 0 1,0 0-1,-1 0 1,1 0-1,0 0 1,-1 1-1,1-1 0,0 0 1,-1 1-1,1-1 1,-1 1-1,1-1 1,-1 1-1,1 0 1,-4 0-1,4-1 6,0 1 0,1 0 0,-1 0 1,0 0-1,0 0 0,0 0 0,0 0 0,0 0 0,0 0 1,0 0-1,0 1 0,0-1 0,0 0 0,0 1 0,0-1 0,0 0 1,1 1-1,-1-1 0,0 1 0,0-1 0,0 1 0,1 0 1,-1-1-1,0 1 0,1 0 0,-1-1 0,1 1 0,-1 0 1,1 0-1,-1 0 0,1 0 0,-1-1 0,1 1 0,0 0 0,-1 0 1,1 1-1,0 10-513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0.779"/>
    </inkml:context>
    <inkml:brush xml:id="br0">
      <inkml:brushProperty name="width" value="0.05" units="cm"/>
      <inkml:brushProperty name="height" value="0.05" units="cm"/>
      <inkml:brushProperty name="color" value="#E71224"/>
    </inkml:brush>
  </inkml:definitions>
  <inkml:trace contextRef="#ctx0" brushRef="#br0">182 28 15251,'0'-1'158,"1"0"0,-1 0 0,0-1 1,1 1-1,-1 0 0,0 0 0,0 0 0,0 0 0,0 0 0,0-1 0,0 1 0,0 0 0,0 0 0,-1 0 0,1 0 0,0 0 0,-1 0 0,0-2 0,1 3-66,-1-1-1,1 1 0,-1 0 1,1-1-1,-1 1 0,1-1 1,-1 1-1,1 0 0,-1 0 1,0-1-1,1 1 0,-1 0 1,0 0-1,1 0 0,-1-1 1,0 1-1,1 0 1,-1 0-1,0 0 0,1 0 1,-1 0-1,0 1 0,-4 0 182,1 0 1,-1 0-1,1 1 0,0-1 0,0 1 0,0 0 1,-6 4-1,-1 3-186,0 0 0,1 0 0,0 1 0,0 0 0,1 0 0,1 1 0,0 1 0,0-1 0,1 1 0,1 1 0,0-1 0,1 1 0,0 0 0,-4 17 0,9-28-86,-1 0 0,0 0-1,1 1 1,-1-1-1,1 0 1,0 1-1,0-1 1,0 1 0,0-1-1,0 1 1,0-1-1,1 0 1,-1 1-1,1-1 1,0 0 0,-1 0-1,1 1 1,0-1-1,0 0 1,1 0-1,-1 0 1,0 0 0,1 0-1,-1 0 1,4 2-1,-3-2-38,1-1 0,0 0 0,0 0 0,1 0 0,-1 0 0,0 0 0,0-1 0,0 1 0,1-1 0,-1 0 0,0 0 0,0 0 0,1 0 0,-1-1 0,0 1-1,0-1 1,0 0 0,6-2 0,2 0-151,-1-2 1,1 1-1,-1-1 0,1-1 0,-2 0 0,17-12 1,1-5-184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1.154"/>
    </inkml:context>
    <inkml:brush xml:id="br0">
      <inkml:brushProperty name="width" value="0.05" units="cm"/>
      <inkml:brushProperty name="height" value="0.05" units="cm"/>
      <inkml:brushProperty name="color" value="#E71224"/>
    </inkml:brush>
  </inkml:definitions>
  <inkml:trace contextRef="#ctx0" brushRef="#br0">8 115 16043,'2'2'257,"-1"-1"-1,1 1 0,0-1 0,0 1 0,-1-1 0,1 1 0,0-1 0,0 0 0,0 0 0,0 0 0,0 0 1,1-1-1,-1 1 0,0 0 0,0-1 0,0 0 0,1 1 0,-1-1 0,0 0 0,5 0 0,1 0 15,0-1 1,0 1-1,0-1 0,14-4 0,-15 3-220,0-1 1,-1 0-1,1-1 1,0 1-1,-1-1 1,0-1-1,0 1 1,7-8-1,-11 10-45,0 0-1,1 0 0,-2 0 1,1 0-1,0 0 0,0-1 1,-1 1-1,1-1 0,-1 1 1,0-1-1,0 1 1,0-1-1,0 0 0,0 0 1,-1 1-1,1-1 0,-1 0 1,0 0-1,0 0 0,0 0 1,0 1-1,0-1 1,0 0-1,-2-5 0,2 7-2,-1 0-1,1 0 0,0 0 1,-1 0-1,1 0 0,-1 1 0,0-1 1,1 0-1,-1 0 0,0 0 1,1 1-1,-1-1 0,0 0 1,0 1-1,0-1 0,1 0 1,-1 1-1,0-1 0,0 1 0,0-1 1,0 1-1,0 0 0,-1-1 1,0 1-1,-1 0 0,1 0 1,0 0-1,0 0 0,0 0 1,0 1-1,0-1 0,0 1 1,0-1-1,-4 3 0,-1 0 11,0 1 0,0 0-1,0 0 1,1 1 0,-7 6 0,0 1 17,0 2 0,1-1 1,-21 31-1,29-37-22,0 0 1,0 0 0,0 0-1,1 0 1,0 0-1,1 1 1,0 0-1,0-1 1,0 1 0,1 0-1,0 14 1,1-20-34,0 1 1,0-1-1,0 0 1,1 0-1,-1 0 1,1 0 0,-1 0-1,1 0 1,0 0-1,0 0 1,0 0-1,0 0 1,0-1-1,0 1 1,1 0 0,-1-1-1,0 1 1,1 0-1,-1-1 1,1 0-1,0 1 1,-1-1-1,1 0 1,0 0 0,0 0-1,0 0 1,0 0-1,0-1 1,0 1-1,0 0 1,0-1-1,0 0 1,0 1-1,0-1 1,4 0 0,2 0-127,-1-1 1,0 1 0,0-1-1,0-1 1,0 1 0,0-1-1,0-1 1,0 1 0,9-6 0,19-14-248,0-10-149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1.616"/>
    </inkml:context>
    <inkml:brush xml:id="br0">
      <inkml:brushProperty name="width" value="0.05" units="cm"/>
      <inkml:brushProperty name="height" value="0.05" units="cm"/>
      <inkml:brushProperty name="color" value="#E71224"/>
    </inkml:brush>
  </inkml:definitions>
  <inkml:trace contextRef="#ctx0" brushRef="#br0">138 1 16460,'-3'0'222,"-1"0"0,0 0 0,0 1 1,0 0-1,0-1 0,1 1 0,-1 1 1,0-1-1,1 0 0,-1 1 0,1 0 1,-1 0-1,1 0 0,0 0 1,0 0-1,-5 6 0,-1 0 127,1 0 0,0 1-1,0 0 1,-7 12 0,12-17-284,0 0 1,0 0-1,1 0 1,0 0-1,0 0 1,0 1-1,0-1 1,1 1-1,-1-1 0,1 1 1,0 0-1,1 0 1,-1-1-1,1 7 1,1-10-61,-1 0 1,1 0 0,-1 0 0,1 0-1,0 0 1,-1 0 0,1 0 0,0 0-1,0-1 1,0 1 0,0 0 0,0 0-1,-1-1 1,1 1 0,1-1 0,-1 1-1,0-1 1,0 1 0,0-1 0,0 0-1,0 1 1,0-1 0,0 0 0,1 0-1,-1 0 1,0 0 0,0 0 0,0 0-1,0 0 1,2 0 0,36-5-168,-10-2-54,-17 3 64,1 1 1,1 0 0,-1 1 0,0 1 0,1 0 0,19 1 0,-32 0 145,-1 0-1,1 0 1,0 0 0,0 0 0,0 1-1,0-1 1,-1 0 0,1 0 0,0 1-1,0-1 1,-1 0 0,1 1 0,0-1-1,-1 1 1,1-1 0,0 1 0,-1-1-1,1 1 1,-1-1 0,1 1 0,-1 0-1,1-1 1,-1 1 0,1 0 0,-1-1-1,1 2 1,-1 0 15,0-1 0,0 0 0,0 1-1,0-1 1,0 1 0,0-1 0,0 1 0,-1-1-1,1 0 1,-1 1 0,1-1 0,-1 0 0,-1 3-1,-3 5 130,0-1-1,-1 0 1,-9 11-1,12-16-73,0 0-27,-54 59 965,51-57-930,0 1 0,0-1-1,-1-1 1,0 1 0,0-1-1,0 0 1,0-1 0,-10 4-1,16-7-88,1 0 0,-1 1 0,0-1 0,1 0 0,-1 0 0,0 0 0,0 0 0,1 0 0,-1 0 0,0 0 0,1 0 0,-1 0 0,0 0 0,0 0 0,1 0 0,-1-1 0,0 1 0,1 0 0,-1-1 0,0 1 0,1 0 0,-1-1 0,0 1 0,1-1 0,-1 0 0,0 0 5,0 0 0,0 0 1,1 0-1,-1-1 1,0 1-1,1 0 0,-1-1 1,1 1-1,0 0 1,-1-1-1,1 1 0,0-1 1,0-1-1,0-21-200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12.111"/>
    </inkml:context>
    <inkml:brush xml:id="br0">
      <inkml:brushProperty name="width" value="0.05" units="cm"/>
      <inkml:brushProperty name="height" value="0.05" units="cm"/>
      <inkml:brushProperty name="color" value="#E71224"/>
    </inkml:brush>
  </inkml:definitions>
  <inkml:trace contextRef="#ctx0" brushRef="#br0">251 11 15843,'0'0'87,"0"0"0,0-1-1,0 1 1,1 0 0,-1-1-1,0 1 1,0-1-1,0 1 1,-1 0 0,1-1-1,0 1 1,0 0 0,0-1-1,0 1 1,0 0 0,0-1-1,0 1 1,-1 0 0,1-1-1,0 1 1,0 0-1,0-1 1,-1 1 0,1 0-1,0 0 1,0-1 0,-1 1-1,1 0 1,0 0 0,-1 0-1,1-1 1,0 1-1,-1 0 1,1 0 0,-17 0 1822,-19 11-89,35-10-1753,-11 3 51,0 2 1,0 0 0,0 0-1,1 1 1,0 1 0,1 0-1,0 0 1,-12 13 0,21-20-117,0-1 0,1 1 0,-1 0-1,0-1 1,1 1 0,-1 0 0,1 0 0,-1 0 0,1 0 0,-1-1 0,1 1 0,-1 0 0,1 0 0,0 0 0,0 0 0,-1 0 0,1 0 0,0 0-1,0 0 1,0 0 0,0 0 0,0 0 0,0 0 0,0 0 0,1 2 0,0-2-10,0 0-1,0 0 1,0 0-1,0 0 1,0 0-1,0 0 1,0 0-1,0 0 1,1 0-1,-1 0 1,0-1-1,1 1 1,-1-1-1,0 1 1,3 0-1,7 2-148,1-1-1,0 0 0,17 0 1,-22-1 19,31-1-348,-29-1 323,-1 1-1,0 0 1,1 0 0,-1 1 0,0 0-1,1 1 1,15 4 0,-23-5 164,0-1-1,0 1 1,-1-1 0,1 1-1,0-1 1,0 1-1,0 0 1,-1-1 0,1 1-1,0 0 1,-1 0 0,1 0-1,-1 0 1,1-1 0,-1 1-1,1 0 1,-1 0 0,0 0-1,1 0 1,-1 0 0,0 0-1,0 0 1,0 0 0,1 0-1,-1 0 1,0 0 0,0 0-1,-1 0 1,1 0 0,0 0-1,0 0 1,0 0 0,-1 0-1,1 0 1,0 0 0,-1 0-1,1 0 1,-1 0 0,-1 1-1,-1 5 100,-2-1-1,1 0 1,0 0-1,-8 7 1,-13 12 346,-1-1 0,-1 0 0,-1-2 0,-1-2 0,-37 21 1,64-39-423,-1-1 1,0 0-1,1 1 1,-1-1-1,0 0 1,0 0 0,0-1-1,1 1 1,-1-1-1,0 1 1,0-1 0,0 0-1,0 0 1,0 0-1,-3-1 1,-10-9 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3.751"/>
    </inkml:context>
    <inkml:brush xml:id="br0">
      <inkml:brushProperty name="width" value="0.05" units="cm"/>
      <inkml:brushProperty name="height" value="0.05" units="cm"/>
    </inkml:brush>
  </inkml:definitions>
  <inkml:trace contextRef="#ctx0" brushRef="#br0">11 73 17284,'-10'-6'640,"13"2"-960,2-8 392,17-11-320,5-4-80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0.918"/>
    </inkml:context>
    <inkml:brush xml:id="br0">
      <inkml:brushProperty name="width" value="0.05" units="cm"/>
      <inkml:brushProperty name="height" value="0.05" units="cm"/>
      <inkml:brushProperty name="color" value="#E71224"/>
    </inkml:brush>
  </inkml:definitions>
  <inkml:trace contextRef="#ctx0" brushRef="#br0">7 249 15939,'0'0'45,"-1"0"-1,1 0 0,0 0 0,0 0 0,0 0 1,0 0-1,0 0 0,-1 0 0,1 0 0,0 0 0,0 0 1,0 0-1,0 0 0,-1 0 0,1 0 0,0 0 1,0 0-1,0 0 0,0 0 0,-1 0 0,1 0 0,0 0 1,0 0-1,0 0 0,0 0 0,-1 0 0,1 0 1,0-1-1,0 1 0,0 0 0,0 0 0,0 0 0,0 0 1,0 0-1,-1 0 0,1-1 0,0 1 0,0 0 1,0 0-1,0 0 0,0 0 0,0 0 0,0-1 1,0 1-1,0 0 0,0 0 0,0 0 0,0 0 0,0-1 1,6-10 1129,19-17-169,-20 23-634,16-17 122,0 1 1,1 1-1,48-33 0,-55 44-664,0 1-1,0 1 1,0 0 0,1 1-1,0 0 1,0 1 0,1 1-1,25-3 1,-36 7-164,-3 0 250,-1 0-1,1 0 1,-1 0 0,0-1-1,1 1 1,-1 0 0,1-1 0,-1 0-1,0 0 1,0 1 0,1-1 0,-1-1-1,0 1 1,0 0 0,0 0 0,2-3-1,-1-7-559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1.321"/>
    </inkml:context>
    <inkml:brush xml:id="br0">
      <inkml:brushProperty name="width" value="0.05" units="cm"/>
      <inkml:brushProperty name="height" value="0.05" units="cm"/>
      <inkml:brushProperty name="color" value="#E71224"/>
    </inkml:brush>
  </inkml:definitions>
  <inkml:trace contextRef="#ctx0" brushRef="#br0">0 36 15131,'11'-5'607,"-1"0"0,1 0 0,0 1 0,0 1 0,0-1 0,0 2 0,18-3-1,-15 4-316,0 0 0,0 1-1,0 0 1,0 1-1,0 0 1,0 1-1,-1 1 1,1 0 0,25 10-1,-35-11-258,-1 0-1,0-1 1,1 1-1,-1 1 1,0-1-1,0 0 1,0 1-1,0-1 1,0 1-1,-1 0 1,1 0-1,-1 0 0,0 0 1,0 1-1,0-1 1,2 4-1,-3-2-3,1 0-1,-1 0 0,0 0 0,0 0 1,-1 1-1,0-1 0,1 0 0,-2 0 0,1 0 1,-2 9-1,-3 3-80,0 1 1,-1-2-1,0 1 1,-2-1-1,-16 29 1,12-27 1,-1 1 0,-17 18 0,4-12-43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2.945"/>
    </inkml:context>
    <inkml:brush xml:id="br0">
      <inkml:brushProperty name="width" value="0.05" units="cm"/>
      <inkml:brushProperty name="height" value="0.05" units="cm"/>
      <inkml:brushProperty name="color" value="#E71224"/>
    </inkml:brush>
  </inkml:definitions>
  <inkml:trace contextRef="#ctx0" brushRef="#br0">70 37 14515,'0'-2'250,"3"-21"1095,-3 22-1321,1 1 0,-1 0 0,0-1 0,0 1 0,0 0 0,0-1 0,0 1 0,0 0 0,0-1 0,0 1 0,0 0 0,0-1 0,0 1 0,0 0 0,0-1 0,0 1 0,0 0 0,0 0 0,0-1 0,0 1 0,0 0 0,-1-1 0,1 1 0,0 0 0,0-1 0,0 1 0,0 0 0,-1 0 0,1-1 0,0 1 0,0 0 0,-1 0 0,1 0 0,0-1 0,0 1 0,-1 0 0,1 0 0,0 0 0,-1 0 0,1-1 0,0 1 0,-1 0 0,1 0 0,0 0 0,-1 0 0,1 0 0,0 0 0,-1 0 0,1 0 0,0 0 0,-1 0 0,0 1 57,0 0 0,1 0 0,-1-1 0,0 1 0,1 0 1,-1 0-1,0 0 0,1 0 0,-1 0 0,1 0 0,0 0 0,-1 0 0,1 0 0,0 0 0,-1 0 0,1 0 0,0 0 0,0 1 0,0-1 0,0 1 0,0 4 224,-4 21 175,2 0-1,1 0 1,1 0-1,2 1 0,0-1 1,2-1-1,1 1 0,9 30 1,13 22 484,47 98 0,-50-122-538,-18-43-106,-7-15 242,-12-22-11,-11-12-381,-2 1-1,-1 0 1,-2 2 0,-58-52-1,89 84-297,8 2-126,23 5-592,8-1-728,-20-3 216,0-1 0,1-1 0,-1-1 0,29-7 0,-39 6 978,0 0 0,0 0 0,-1-1 0,1-1 0,-1 0 0,0 0 0,0-1 0,0 0 0,-1-1 0,9-7 0,-17 12 570,1 1-1,0-1 1,0 0-1,-1 0 1,1 0 0,-1 0-1,1 0 1,-1 0-1,0 0 1,0 0-1,0 0 1,0-1-1,0 1 1,-1 0 0,1-1-1,-1 1 1,1 0-1,-1-1 1,0 1-1,0-5 1,0 7-111,0 0-1,0-1 1,0 1-1,0 0 1,-1-1-1,1 1 1,0 0 0,0-1-1,0 1 1,0 0-1,-1 0 1,1-1 0,0 1-1,0 0 1,-1 0-1,1-1 1,0 1-1,-1 0 1,1 0 0,0 0-1,0-1 1,-1 1-1,1 0 1,0 0-1,-1 0 1,1 0 0,0 0-1,-1 0 1,1 0-1,0 0 1,-1 0 0,1 0-1,-1 0 1,-13 7 1566,-8 16 113,18-18-1618,1 1 1,-1 0-1,1-1 0,0 1 1,0 0-1,1 1 1,0-1-1,0 0 1,0 1-1,1-1 1,-1 14-1,2-19-134,0-1 0,0 1 1,1 0-1,-1 0 0,0-1 0,1 1 0,-1 0 0,0-1 0,1 1 0,-1-1 0,1 1 0,-1 0 0,1-1 1,-1 1-1,1-1 0,-1 1 0,1-1 0,0 0 0,-1 1 0,1-1 0,0 0 0,-1 1 0,1-1 0,0 0 1,-1 0-1,1 1 0,0-1 0,0 0 0,-1 0 0,1 0 0,0 0 0,0 0 0,-1 0 0,2 0 0,30-5 33,-26 3-21,53-11 26,-21 2-21,1 3 1,0 1 0,0 2 0,58 0-1,-95 5 10,0 0 3,0 0 0,0 0 0,0 0-1,-1 0 1,1 0 0,0 0 0,0 1-1,-1-1 1,1 1 0,0-1 0,-1 1 0,1 0-1,0-1 1,1 2 0,-4-1 16,0-1-1,0 0 1,0 0 0,1 0-1,-1 0 1,0 0 0,0 0-1,0 0 1,0 0 0,0 0-1,1 0 1,-1 0 0,0-1 0,0 1-1,0 0 1,0-1 0,1 1-1,-1 0 1,0-1 0,0 0-1,-5-3 85,1-1-1,0 1 0,0-1 1,1 0-1,-1 0 0,1-1 1,0 0-1,-6-10 0,5 4-89,-1 1 0,1-1 0,-5-21 0,9 32-69,1 0 0,0 0 0,0 0 0,-1 1 0,1-1 0,0 0 0,0 0 0,0 0 0,0 0 0,0 1 0,0-1 0,1 0 0,-1 0 0,0 0 0,0 0 0,1 1 0,-1-1 0,0 0 0,1 0 0,-1 0 0,1 1 0,-1-1 0,1 0 0,-1 1 0,1-1 0,-1 0 0,1 1 0,0-1 0,-1 1 0,1-1 0,0 1 0,-1-1 1,1 1-1,0 0 0,0-1 0,0 1 0,-1 0 0,1-1 0,0 1 0,0 0 0,1 0 0,4-1-256,0 1 1,0 0-1,0 0 0,11 1 1,-8 0 305,26-1-426,5-4-78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3.471"/>
    </inkml:context>
    <inkml:brush xml:id="br0">
      <inkml:brushProperty name="width" value="0.05" units="cm"/>
      <inkml:brushProperty name="height" value="0.05" units="cm"/>
      <inkml:brushProperty name="color" value="#E71224"/>
    </inkml:brush>
  </inkml:definitions>
  <inkml:trace contextRef="#ctx0" brushRef="#br0">222 137 15347,'4'-8'497,"0"-1"1,0 0-1,-1 1 0,0-1 0,1-12 0,-3 18-315,0 0-1,-1 0 0,1 0 0,-1 0 1,0 0-1,0 0 0,0 0 0,0 0 1,-1 0-1,1 0 0,-1 0 0,0 0 1,0 0-1,0 0 0,0 0 0,0 0 1,-1 0-1,1 1 0,-4-5 0,4 6-99,-1 0 1,1 0-1,-1 0 0,0 0 0,1 0 0,-1 1 0,0-1 0,1 0 0,-1 1 0,0-1 1,0 1-1,0 0 0,0 0 0,1 0 0,-1 0 0,0 0 0,0 0 0,0 0 0,0 0 1,0 1-1,1-1 0,-1 1 0,0-1 0,-2 2 0,-4 1 77,1 1-1,0-1 1,0 1 0,-8 7-1,1-1 10,1 2-1,0-1 1,1 2 0,0-1-1,-14 21 1,19-23-84,1 0 0,0 1 0,0 0 0,1 0 1,0 1-1,1-1 0,0 1 0,-2 16 0,5-26-73,1 0-1,-1 1 0,1-1 1,0 1-1,0-1 0,0 1 1,0-1-1,0 1 0,1-1 0,-1 0 1,1 1-1,-1-1 0,1 0 1,0 1-1,0-1 0,0 0 1,0 0-1,1 0 0,-1 0 1,0 0-1,1 0 0,-1 0 1,1 0-1,0 0 0,0-1 1,0 1-1,0-1 0,0 0 0,0 1 1,0-1-1,0 0 0,0 0 1,1 0-1,-1 0 0,0-1 1,1 1-1,2 0 0,4 0-190,0 0 0,0 0-1,1-1 1,-1 0 0,0-1-1,0 0 1,0 0 0,16-5-1,64-26-553,-41 9 260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4.166"/>
    </inkml:context>
    <inkml:brush xml:id="br0">
      <inkml:brushProperty name="width" value="0.05" units="cm"/>
      <inkml:brushProperty name="height" value="0.05" units="cm"/>
      <inkml:brushProperty name="color" value="#E71224"/>
    </inkml:brush>
  </inkml:definitions>
  <inkml:trace contextRef="#ctx0" brushRef="#br0">270 48 16011,'-1'-3'180,"0"0"0,0 1 0,0-1-1,0 0 1,-1 1 0,1 0-1,-1-1 1,0 1 0,1 0-1,-1 0 1,0 0 0,0 0-1,-1 0 1,1 0 0,0 1 0,-1-1-1,1 1 1,-1 0 0,1-1-1,-1 1 1,0 0 0,1 0-1,-1 1 1,0-1 0,0 1-1,1-1 1,-1 1 0,0 0 0,0 0-1,0 0 1,0 0 0,1 1-1,-1-1 1,-3 2 0,-2 0 9,0 0 0,1 1 0,-1 0 0,0 0 0,1 1 1,0 0-1,0 0 0,0 1 0,1 0 0,-12 11 0,6-3-65,0 1 0,1 0 0,-18 31 0,24-35-73,0-1-1,0 1 1,1 1-1,1-1 1,-1 0-1,2 1 1,-3 18-1,5-28-41,-1-1 0,1 1-1,0 0 1,0 0 0,0 0-1,0 0 1,0 0 0,1 0-1,-1 0 1,0 0-1,0 0 1,1 0 0,-1 0-1,0 0 1,1 0 0,-1-1-1,1 1 1,0 1 0,0-2-3,-1 1 0,1-1 0,-1 0 0,1 1 0,0-1 1,-1 0-1,1 0 0,-1 0 0,1 1 0,0-1 0,-1 0 0,1 0 1,0 0-1,-1 0 0,1 0 0,0 0 0,-1 0 0,1 0 1,0-1-1,0 1 0,4-2 24,1 0-1,-1 0 1,0-1 0,9-6-1,-13 8-25,36-25 130,50-47-1,-4 3-24,-80 67-105,0 1 1,0 0 0,1 0-1,-1 0 1,0 0-1,1 1 1,-1-1-1,1 1 1,0 0-1,4-1 1,-7 2 1,1 0 0,-1 0-1,0 0 1,0 1 0,0-1 0,0 0 0,0 0 0,0 1 0,0-1 0,0 0-1,-1 1 1,1-1 0,0 1 0,0-1 0,0 1 0,0 0 0,0-1 0,-1 1-1,1 0 1,0 0 0,-1-1 0,1 1 0,0 0 0,-1 0 0,1 0-1,-1 0 1,1 0 0,-1 0 0,0 0 0,1 0 0,-1 0 0,0 0 0,0 0-1,0 0 1,0 0 0,0 0 0,0 0 0,0 0 0,0 0 0,0 1 0,0 5 49,0-3-26,0-1-1,0 1 1,0 0-1,0-1 1,1 1 0,-1-1-1,1 1 1,0 0-1,0-1 1,0 1-1,1-1 1,-1 0 0,1 0-1,3 5 1,-5-8-22,1 0 0,-1 0 0,1 1 0,-1-1 0,1 0 1,-1 0-1,1 0 0,0 0 0,-1 0 0,1 0 0,-1 0 0,1 0 1,0 0-1,-1 0 0,1 0 0,-1 0 0,1 0 0,0 0 0,-1-1 0,1 1 1,-1 0-1,1 0 0,-1-1 0,1 1 0,-1 0 0,1-1 0,-1 1 1,1-1-1,17-14 64,-15 11-52,30-33 93,-25 27-91,0 1-1,0 0 1,1 0-1,18-13 1,-27 22-20,1-1-1,0 1 1,0-1 0,-1 1 0,1 0-1,0-1 1,0 1 0,-1 0 0,1-1-1,0 1 1,0 0 0,0 0 0,0 0-1,0 0 1,-1 0 0,1 0 0,0 0-1,0 0 1,0 0 0,0 0 0,0 0-1,-1 0 1,1 1 0,0-1 0,0 0-1,0 1 1,-1-1 0,1 0 0,0 1-1,-1-1 1,1 1 0,0 0 0,-1-1-1,1 1 1,0-1 0,-1 1 0,1 0-1,-1-1 1,1 1 0,-1 0 0,1 0-1,-1-1 1,0 1 0,1 0 0,-1 0-1,0 1 1,3 6 13,-1 1 0,0 0 0,2 17 0,-1-6 8,4-7-376,-7-13 345,1 0 1,-1 0-1,0 0 0,0 0 0,1 0 1,-1 0-1,0 0 0,0 0 0,1 0 1,-1 0-1,0 0 0,0 0 0,1 0 1,-1 0-1,0 0 0,0 0 0,1 0 1,-1 0-1,0-1 0,0 1 1,1 0-1,-1 0 0,0 0 0,0 0 1,0-1-1,0 1 0,1 0 0,-1 0 1,0 0-1,0-1 0,0 1 0,12-27-234,-11 25 247,9-26-172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003"/>
    </inkml:context>
    <inkml:brush xml:id="br0">
      <inkml:brushProperty name="width" value="0.05" units="cm"/>
      <inkml:brushProperty name="height" value="0.05" units="cm"/>
      <inkml:brushProperty name="color" value="#E71224"/>
    </inkml:brush>
  </inkml:definitions>
  <inkml:trace contextRef="#ctx0" brushRef="#br0">0 11 13419,'1'-1'195,"0"0"1,-1 0 0,1 0-1,0 1 1,-1-1-1,1 0 1,0 1 0,0-1-1,0 0 1,0 1-1,0-1 1,0 1-1,-1 0 1,1-1 0,0 1-1,2-1 1,-2 1-53,-1 0-1,1 1 1,-1-1 0,1 0 0,0 0 0,-1 0-1,1 0 1,-1 1 0,1-1 0,-1 0 0,1 1-1,-1-1 1,1 0 0,-1 1 0,1-1 0,-1 0-1,0 1 1,1-1 0,-1 1 0,1-1 0,-1 2-1,3 3 497,-1 0-1,0 1 0,0-1 0,0 1 1,0 5-1,2 2-671,34 159 2029,-9-36-1596,-29-135-393,0 0 0,0 0 0,0 0 1,0 0-1,0 0 0,0 0 1,1 0-1,-1 0 0,0-1 1,1 1-1,-1 0 0,0 0 1,1 0-1,-1 0 0,1-1 0,-1 1 1,1 0-1,0 0 0,-1-1 1,1 1-1,0-1 0,0 1 1,-1 0-1,2 0 0,-1-2 7,0-1 1,-1 1-1,1 0 0,-1 0 1,1 0-1,-1-1 0,0 1 1,1 0-1,-1-1 0,0 1 1,0 0-1,0-1 0,0 1 0,0 0 1,0-1-1,0 1 0,-1-3 1,-2-24 83,-1-1 1,-2 1 0,0 0-1,-2 0 1,-13-33 0,21 59-116,7 6 7,7 7 3,-13-10 6,4 3-2,0 0 1,1-1-1,-1 1 0,1-1 0,0-1 0,0 1 1,0-1-1,0 0 0,0 0 0,0-1 1,1 1-1,-1-1 0,0-1 0,1 1 0,-1-1 1,1-1-1,-1 1 0,0-1 0,1 0 0,-1 0 1,0-1-1,9-3 0,-5 1 9,-1 0 0,0 0 0,0-1 0,-1-1 1,1 1-1,-1-1 0,-1-1 0,1 1 0,-1-2 0,0 1 0,-1-1 0,1 1 0,7-15 0,-9 12-2,-6 11-14,-7 17 10,2-1 33,2-1 0,0 1 0,-2 34 0,5-41-3,1 0 0,0 0-1,0 0 1,1 1 0,1-1 0,0 0 0,6 19 0,-7-27-20,0 0 1,-1 0-1,2 0 1,-1 0-1,0 0 1,0 0-1,1 0 1,-1 0-1,1 0 1,-1-1-1,1 1 1,0-1-1,0 1 0,3 2 1,-4-4-8,1 1 0,-1-1-1,0 0 1,1 1 0,-1-1 0,1 0 0,-1 0-1,0 0 1,1 0 0,-1 0 0,1 0 0,-1 0-1,0 0 1,1 0 0,-1-1 0,0 1 0,1-1-1,1 0 1,1-1-107,-1 0 0,0 0 0,0-1 0,-1 1 0,1-1 0,0 1-1,-1-1 1,0 0 0,1 0 0,-1 0 0,0 0 0,-1-1 0,1 1 0,0 0 0,-1-1 0,0 1 0,1-5 0,0-6-449,0 1 0,-1 0 0,-1-1 0,0 1 1,-1-1-1,-1 1 0,-4-20 0,-4-13-634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466"/>
    </inkml:context>
    <inkml:brush xml:id="br0">
      <inkml:brushProperty name="width" value="0.05" units="cm"/>
      <inkml:brushProperty name="height" value="0.05" units="cm"/>
      <inkml:brushProperty name="color" value="#E71224"/>
    </inkml:brush>
  </inkml:definitions>
  <inkml:trace contextRef="#ctx0" brushRef="#br0">3 0 16916,'-3'13'1416,"3"-2"-1072,0-1-136,5-1 520,0-2-720,4-7 128,1 2-104,2-1-136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5.860"/>
    </inkml:context>
    <inkml:brush xml:id="br0">
      <inkml:brushProperty name="width" value="0.05" units="cm"/>
      <inkml:brushProperty name="height" value="0.05" units="cm"/>
      <inkml:brushProperty name="color" value="#E71224"/>
    </inkml:brush>
  </inkml:definitions>
  <inkml:trace contextRef="#ctx0" brushRef="#br0">180 89 16187,'-51'30'3172,"32"-21"-2205,2 2 1,-26 18-1,39-25-842,-1-1 0,1 1 1,0 1-1,0-1 0,1 0 0,-1 1 0,1 0 0,0 0 0,0 0 1,1 0-1,0 0 0,0 1 0,-3 7 0,5-11-102,-1-1-1,1 1 1,0-1-1,0 0 0,-1 1 1,1-1-1,0 1 1,0-1-1,0 1 1,0-1-1,1 0 1,-1 1-1,0-1 1,1 1-1,-1-1 1,0 0-1,1 1 1,0-1-1,-1 0 0,1 0 1,0 1-1,0-1 1,0 0-1,-1 0 1,1 0-1,0 0 1,1 0-1,-1 0 1,0 0-1,0 0 1,0-1-1,0 1 1,1 0-1,-1-1 0,0 1 1,1-1-1,-1 1 1,0-1-1,1 1 1,-1-1-1,1 0 1,1 0-1,4 1 9,0-1 1,0 0-1,0-1 0,0 1 1,0-1-1,0-1 0,9-2 0,-3-1-12,0 0-1,-1-1 0,0-1 0,0 1 0,-1-2 1,0 0-1,0 0 0,11-11 0,-14 11-3,-1 0-1,0 0 0,0-1 1,0 1-1,-1-2 1,0 1-1,-1 0 1,0-1-1,0 0 1,4-17-1,-9 24-21,-1 4 8,-4 10 25,-7 19 117,11-25-100,-1 1-1,1-1 1,1 0 0,-1 0 0,1 1-1,0-1 1,0 0 0,1 1-1,0 5 1,0-9-25,0-1 0,-1 1 0,1-1 0,0 0-1,0 1 1,-1-1 0,1 0 0,0 1 0,1-1 0,-1 0 0,0 0-1,0 0 1,0 0 0,1 0 0,-1 0 0,0 0 0,1 0 0,-1-1-1,1 1 1,-1 0 0,1-1 0,-1 1 0,1-1 0,0 0 0,-1 0-1,1 1 1,-1-1 0,1 0 0,0 0 0,-1 0 0,1-1 0,-1 1-1,1 0 1,2-1 0,5-1 9,1-1 0,-1 1 0,-1-1 0,1-1 0,0 1 0,-1-2 0,0 1 0,0-1 0,0 0 0,10-9 0,3-5-45,-2 0 1,23-28 0,-28 26-137,-22 36-77,-9 28 310,16-40-60,0 0 1,0-1 0,0 1 0,1 0-1,-1-1 1,1 1 0,0 0 0,0 0-1,0-1 1,0 1 0,0 0 0,1 0-1,-1-1 1,2 6 0,-1-7-8,0 0 0,0 0-1,0 0 1,0-1 0,0 1 0,0 0 0,0-1 0,0 1 0,0-1 0,1 1 0,-1-1-1,0 1 1,0-1 0,0 0 0,1 1 0,-1-1 0,0 0 0,0 0 0,0 0 0,1 0-1,-1 0 1,2-1 0,28-4 131,-21 1-120,1-1 0,-1 1-1,-1-1 1,1-1 0,-1 0 0,0 0 0,12-12 0,54-57 62,-71 71-84,-1 0-11,1 0 1,-1 0-1,0-1 0,5-9 0,-19 27-111,5 2 112,1-3 49,-1 1 0,2 1 0,-4 15 1,7-26-26,1-1 1,-1 0 0,1 1 0,0-1 0,0 1 0,0-1 0,0 1-1,0-1 1,0 1 0,1-1 0,-1 0 0,1 1 0,-1-1-1,1 0 1,0 1 0,0-1 0,0 0 0,0 0 0,1 0-1,-1 0 1,1 0 0,-1 0 0,1 0 0,3 3 0,-3-4-100,1 0 0,-1 0 1,1 0-1,-1 0 0,1-1 0,0 1 1,0-1-1,-1 1 0,1-1 1,0 0-1,0 0 0,-1 0 0,1 0 1,0-1-1,0 1 0,-1-1 0,1 0 1,0 0-1,2-1 0,3-1-192,0 0-1,-1-1 0,0 0 1,0 0-1,10-7 1,5-12-410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6.280"/>
    </inkml:context>
    <inkml:brush xml:id="br0">
      <inkml:brushProperty name="width" value="0.05" units="cm"/>
      <inkml:brushProperty name="height" value="0.05" units="cm"/>
      <inkml:brushProperty name="color" value="#E71224"/>
    </inkml:brush>
  </inkml:definitions>
  <inkml:trace contextRef="#ctx0" brushRef="#br0">101 1 18268,'-9'5'798,"1"-1"-1,-1 1 1,-10 3-1,-21 11 2572,39-19-3317,0 0 0,0 1 1,0 0-1,0-1 1,0 1-1,0 0 1,0-1-1,1 1 0,-1 0 1,0 0-1,0 0 1,1 0-1,-1 0 1,1-1-1,-1 1 0,1 0 1,-1 0-1,1 1 1,-1-1-1,1 0 0,-1 2 1,2-3-44,-1 1 1,0 0 0,0 0-1,1 0 1,-1 0-1,1 0 1,-1 0 0,1-1-1,-1 1 1,1 0-1,-1 0 1,1-1 0,-1 1-1,1 0 1,0-1-1,0 1 1,-1-1 0,1 1-1,2 0 1,0 1-44,0 0 1,1-1-1,0 1 1,-1-1-1,1 0 1,0 0-1,0 0 1,0-1-1,-1 1 1,1-1-1,4 0 1,27-5-402,0 1 1,0 2 0,55 4 0,-89-2 426,1 1 0,0-1 1,0 0-1,0 1 0,0-1 0,-1 1 0,1 0 0,0-1 1,0 1-1,-1 0 0,1 0 0,-1 0 0,1 0 0,-1 0 0,1 1 1,-1-1-1,0 0 0,1 1 0,0 1 0,-1-2 26,-1 0 0,0 1 0,1-1 1,-1 0-1,0 1 0,1-1 0,-1 0 0,0 1 0,0-1 0,0 0 0,0 1 0,0-1 0,-1 1 0,1-1 1,0 0-1,-1 1 0,1-1 0,-1 0 0,1 0 0,-1 1 0,1-1 0,-1 0 0,0 0 0,0 0 0,-1 2 1,-5 5 154,0 0 0,-1-1 0,0 0 0,0 0 1,0-1-1,-1 0 0,0 0 0,-12 5 1,-79 30-327,92-40 91,4-3-168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7.336"/>
    </inkml:context>
    <inkml:brush xml:id="br0">
      <inkml:brushProperty name="width" value="0.05" units="cm"/>
      <inkml:brushProperty name="height" value="0.05" units="cm"/>
      <inkml:brushProperty name="color" value="#E71224"/>
    </inkml:brush>
  </inkml:definitions>
  <inkml:trace contextRef="#ctx0" brushRef="#br0">1 98 18260,'-1'35'4306,"6"53"-2986,-2-43-863,2 0-1,22 86 0,-27-129-429,1 0 0,0 1 0,0-1 0,0 0 1,0 0-1,0 0 0,0 0 0,1 0 0,-1 0 1,1 0-1,2 3 0,-4-5-20,0 0-1,1 0 1,-1 0 0,0 0-1,0 0 1,1 0 0,-1 1-1,0-1 1,0 0 0,1 0-1,-1 0 1,0 0 0,0 0-1,1 0 1,-1 0 0,0 0-1,1 0 1,-1 0 0,0 0-1,0 0 1,1-1 0,-1 1-1,0 0 1,0 0 0,1 0-1,-1 0 1,0 0 0,0 0-1,0-1 1,1 1 0,-1 0-1,0 0 1,0 0 0,1-1-1,5-17 134,-4 3-68,-1 0 1,0-1-1,-2 1 1,0 0 0,-4-26-1,0 15 7,-2 0-1,-13-36 0,19 61-77,0-2-4,0 0 0,0 0 0,0 0 0,-1 0 0,1 0 0,-1 0 0,0 0 0,0 1 0,0-1 0,-5-4 0,7 7 3,0 0-1,0 0 0,-1 0 0,1-1 0,0 1 1,0 0-1,0 0 0,-1 0 0,1 0 1,0 0-1,0 0 0,-1 0 0,1-1 0,0 1 1,-1 0-1,1 0 0,0 0 0,0 0 1,-1 0-1,1 0 0,0 0 0,0 0 0,-1 1 1,1-1-1,0 0 0,-1 0 0,1 0 1,0 0-1,0 0 0,-1 0 0,1 0 0,0 1 1,0-1-1,0 0 0,-1 0 0,1 0 1,0 0-1,0 1 0,0-1 0,-1 0 0,1 0 1,0 1-1,0-1 0,0 0 0,0 0 1,0 1-1,0-1 0,0 0 0,0 0 0,-1 1 1,1-1-1,0 0 0,0 1 0,0-1 1,0 0-1,0 0 0,0 1 0,1-1 0,-1 0 1,0 0-1,0 1 0,0-1 0,0 1 1,3 21-36,-1-16 34,0-1 0,0 1 0,1-1 0,-1 1 0,1-1 0,1 0 0,-1 0 0,1 0 0,-1-1 0,1 1 0,1-1 0,-1 0 0,1 0 0,-1-1 0,1 1 0,0-1 0,0 0 0,1 0 0,-1-1 0,0 1 0,1-1 0,0 0 0,0-1 0,-1 1 0,1-1 0,0-1 0,0 1 1,0-1-1,0 0 0,0 0 0,0 0 0,0-1 0,0 0 0,6-2 0,4-2 3,-1 0 0,-1-1 1,1 0-1,-1-2 0,0 1 1,0-2-1,-1 0 0,-1 0 1,1-1-1,-1-1 0,-1 0 1,0 0-1,-1-1 0,0-1 1,-1 0-1,0 0 0,10-22 1,-30 46-226,9-7 217,0 0 0,1 0 0,0 0 1,-1 1-1,2-1 0,-1 0 0,0 0 1,1 1-1,0-1 0,0 1 0,0-1 1,1 0-1,0 5 0,-1-7 12,1-1 0,0 1-1,-1 0 1,1-1 0,0 1-1,0-1 1,0 1 0,0-1-1,0 0 1,0 1 0,0-1-1,1 0 1,-1 0 0,0 0 0,1 0-1,-1 0 1,1 0 0,-1 0-1,1 0 1,-1-1 0,1 1-1,0-1 1,-1 1 0,1-1 0,0 1-1,-1-1 1,1 0 0,0 0-1,0 0 1,-1 0 0,1 0-1,0 0 1,-1 0 0,1-1 0,2 0-1,7-1 28,1-1 0,-1 0 0,0-1 0,0 0 0,20-10 1,47-36 101,-53 32-95,34-17 1,-59 35-41,1 0 1,-1 0-1,0 0 1,0 0 0,1-1-1,-1 1 1,0 0-1,1 0 1,-1 0-1,0 0 1,1 0 0,-1 0-1,0 0 1,1 0-1,-1 0 1,0 1-1,1-1 1,-1 0-1,0 0 1,1 0 0,-1 0-1,0 0 1,0 0-1,1 1 1,-1-1-1,0 0 1,0 0 0,1 0-1,-1 1 1,0-1-1,0 0 1,1 0-1,-1 1 1,0-1 0,0 0-1,0 1 1,0-1-1,1 0 1,-1 0-1,0 1 1,0-1 0,0 0-1,0 1 1,0-1-1,0 0 1,0 1-1,0-1 1,0 0 0,0 1-1,0-1 1,0 0-1,0 1 1,0-1-1,-1 1 1,0 23 33,0-18-9,1-5-16,-1 1 1,1-1-1,0 0 0,0 0 1,0 1-1,1-1 0,-1 0 1,0 0-1,0 0 0,1 1 0,-1-1 1,1 0-1,-1 0 0,1 0 1,-1 0-1,1 0 0,0 1 1,-1-1-1,1 0 0,0-1 0,0 1 1,0 0-1,0 0 0,0 0 1,0 0-1,0-1 0,0 1 1,0 0-1,0-1 0,0 1 1,0-1-1,1 0 0,-1 1 0,0-1 1,0 0-1,0 0 0,1 1 1,-1-1-1,0 0 0,0 0 1,1 0-1,-1-1 0,0 1 1,2 0-1,4-1 42,0-1 0,0 1 0,0-1 0,0 0 0,-1-1 0,9-4 0,1-2 3,-2-1-1,0 0 1,0-1 0,-1-1-1,0 0 1,13-17-1,-3 4-5,-21 23-49,0 1 0,0-1-1,-1 0 1,1 0 0,0 1 0,1-1 0,-1 1-1,0 0 1,0-1 0,1 1 0,3-1 0,-6 2 1,0 0-1,1 0 1,-1 0 0,1 0 0,-1 0 0,0 0 0,1 0 0,-1 0-1,1 0 1,-1 0 0,0 1 0,1-1 0,-1 0 0,1 0 0,-1 0 0,0 0-1,1 1 1,-1-1 0,0 0 0,1 0 0,-1 1 0,0-1 0,1 0-1,-1 1 1,0-1 0,4 18-23,-4-7 21,-1-1 27,1 0-1,1-1 1,-1 1 0,1 0 0,1 0-1,0-1 1,4 13 0,-6-22-17,0 1-1,1-1 1,-1 1 0,0 0 0,1-1 0,-1 1 0,1-1 0,-1 1 0,0-1 0,1 1 0,-1-1 0,1 1 0,0-1-1,-1 1 1,1-1 0,-1 0 0,1 1 0,0-1 0,-1 0 0,1 1 0,0-1 0,-1 0 0,1 0 0,0 0 0,-1 0-1,1 0 1,1 0 0,0 0 5,-1 0-1,1-1 0,-1 1 0,1-1 1,-1 0-1,1 1 0,-1-1 1,1 0-1,-1 0 0,0 0 0,2-2 1,2-1-35,0-1 0,-1 0 1,0 0-1,6-10 1,-8 12-224,0-1 0,0 0 1,0 0-1,0-1 0,-1 1 0,0 0 1,0 0-1,0-1 0,0-4 1,-1 8 80,0 0 0,0 0 0,0 1 0,-1-1 0,1 0 0,0 0 0,0 0 0,0 0 0,-1 0 0,1 1 0,-1-1 0,1 0 0,0 0 0,-1 1 0,1-1 0,-1 0 0,0 0 0,1 1 0,-2-2 0,1 2-61,0-1 0,-1 0 0,1 1 0,0-1 0,-1 1 1,1 0-1,-1-1 0,1 1 0,-1 0 0,1 0 0,0 0 0,-1 0 0,1 0 0,-1 0 0,-2 1 0,-5 1-1003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4.793"/>
    </inkml:context>
    <inkml:brush xml:id="br0">
      <inkml:brushProperty name="width" value="0.05" units="cm"/>
      <inkml:brushProperty name="height" value="0.05" units="cm"/>
    </inkml:brush>
  </inkml:definitions>
  <inkml:trace contextRef="#ctx0" brushRef="#br0">0 369 14723,'9'-3'118,"-1"1"0,1 0-1,0 0 1,0 1 0,0 0-1,9 1 1,15-2-120,751-150-1052,-545 99 845,187-19 678,-346 61-331,-24 4-238,-38 6-45,1-1 0,-1-1 0,0 0 1,0-2-1,0 0 0,32-14 0,-13-3-91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7.732"/>
    </inkml:context>
    <inkml:brush xml:id="br0">
      <inkml:brushProperty name="width" value="0.05" units="cm"/>
      <inkml:brushProperty name="height" value="0.05" units="cm"/>
      <inkml:brushProperty name="color" value="#E71224"/>
    </inkml:brush>
  </inkml:definitions>
  <inkml:trace contextRef="#ctx0" brushRef="#br0">12 29 15523,'-9'-8'1993,"6"1"-1233,3 3-392,3-2 1792,3 5-1671,0-1-665,2 2 256,0 0-184,4-1-113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8.198"/>
    </inkml:context>
    <inkml:brush xml:id="br0">
      <inkml:brushProperty name="width" value="0.05" units="cm"/>
      <inkml:brushProperty name="height" value="0.05" units="cm"/>
      <inkml:brushProperty name="color" value="#E71224"/>
    </inkml:brush>
  </inkml:definitions>
  <inkml:trace contextRef="#ctx0" brushRef="#br0">3 191 15067,'-3'2'2274,"4"-4"-603,6-11 322,13-16-237,5-8-485,58-63 1,-83 99-1266,1 0 0,0 0 0,0 1 0,0-1 0,0 0 0,-1 0 0,1 1-1,0-1 1,0 0 0,0 1 0,1-1 0,-1 1 0,0-1 0,0 1 0,0 0 0,0-1 0,0 1 0,1 0 0,-1 0 0,0 0 0,0 0-1,0 0 1,0 0 0,2 0 0,-2 1 0,0 0 1,0-1-1,0 1 0,0 0 0,0 0 0,0 0 1,0 0-1,0 0 0,0 0 0,-1 0 0,1 1 1,0-1-1,-1 0 0,1 0 0,-1 0 0,1 1 1,-1-1-1,0 0 0,0 1 0,1-1 0,-1 0 1,0 2-1,0 8 70,1-1 0,-3 20 0,1-21 10,0 0 1,1 0-1,0 0 1,2 17-1,-2-26-101,0 1-1,0 0 1,0-1 0,1 1 0,-1 0-1,0-1 1,0 1 0,0-1-1,0 1 1,1-1 0,-1 1 0,0 0-1,1-1 1,-1 1 0,0-1 0,1 0-1,-1 1 1,1-1 0,-1 1-1,0-1 1,1 1 0,-1-1 0,1 0-1,0 1 1,-1-1 0,1 0 0,-1 0-1,1 1 1,0-1 0,0 0-48,0 0 0,0-1 1,1 1-1,-1 0 0,0-1 1,0 1-1,0-1 0,0 1 0,0-1 1,0 1-1,-1-1 0,1 1 1,0-1-1,1-1 0,2-2-97,0 0-1,-1 0 1,0 0-1,0-1 1,0 1 0,3-6-1,2-16-343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8.618"/>
    </inkml:context>
    <inkml:brush xml:id="br0">
      <inkml:brushProperty name="width" value="0.05" units="cm"/>
      <inkml:brushProperty name="height" value="0.05" units="cm"/>
      <inkml:brushProperty name="color" value="#E71224"/>
    </inkml:brush>
  </inkml:definitions>
  <inkml:trace contextRef="#ctx0" brushRef="#br0">1 118 18628,'4'4'259,"1"-1"0,-1 0 0,1 0 0,0-1 0,0 0 0,0 0-1,0 0 1,0 0 0,0-1 0,0 1 0,1-1 0,-1-1 0,0 1 0,1-1 0,-1 0 0,1 0 0,-1-1 0,0 1-1,1-1 1,-1 0 0,9-4 0,-4 2-108,0-1-1,-1 0 0,0 0 0,0-1 1,0 0-1,0-1 0,-1 0 1,0-1-1,0 1 0,11-13 1,-17 16-132,0 1 0,-1-1 0,1 0 0,-1 1 0,1-1 0,-1 0 0,0 0 0,0 0 0,0 0 0,0 0 0,-1 0 0,1 0 0,-1-4 0,0 6-13,0 0-1,0 0 0,0 0 0,0 0 1,0 0-1,-1 0 0,1 0 0,0 0 0,-1 0 1,1 0-1,-1 0 0,1 0 0,-1 1 1,1-1-1,-1 0 0,0 0 0,1 0 1,-1 1-1,0-1 0,0 0 0,1 1 1,-1-1-1,0 0 0,0 1 0,0-1 1,0 1-1,0 0 0,0-1 0,0 1 1,0 0-1,0-1 0,0 1 0,0 0 1,0 0-1,0 0 0,0 0 0,0 0 0,0 0 1,0 0-1,0 0 0,0 1 0,0-1 1,-2 1-1,-4 0 6,0 1 0,0 1 0,0-1 0,0 1-1,0 0 1,1 1 0,-1-1 0,1 1 0,0 0 0,0 1 0,1 0 0,-1 0-1,1 0 1,0 0 0,-6 9 0,6-7-3,-1 0-1,1 1 1,1 0 0,-1 0-1,1 1 1,1-1-1,0 1 1,0 0 0,0 0-1,1 0 1,-1 16-1,2-21-9,1 0-1,0 1 0,1-1 0,-1 0 1,1 0-1,0 0 0,0 1 1,0-1-1,0 0 0,1 0 0,0 0 1,0-1-1,0 1 0,0 0 1,0-1-1,1 1 0,3 3 0,-2-3-8,1-1-1,-1 1 0,1-1 0,-1 0 1,1 0-1,0-1 0,0 0 0,1 0 1,-1 0-1,0 0 0,1-1 0,-1 0 1,7 1-1,30-2-24,1-8-41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6:59.537"/>
    </inkml:context>
    <inkml:brush xml:id="br0">
      <inkml:brushProperty name="width" value="0.05" units="cm"/>
      <inkml:brushProperty name="height" value="0.05" units="cm"/>
      <inkml:brushProperty name="color" value="#E71224"/>
    </inkml:brush>
  </inkml:definitions>
  <inkml:trace contextRef="#ctx0" brushRef="#br0">0 387 17212,'6'-11'578,"0"0"1,1 0 0,0 1 0,0-1 0,1 2-1,9-10 1,-13 15-464,-1 1 0,0 0 0,1 0 0,-1 0 0,1 1 0,0-1 0,0 1 0,0 0 0,0 0 0,0 0 1,1 1-1,-1-1 0,0 1 0,1 0 0,-1 0 0,1 1 0,-1-1 0,1 1 0,8 1 0,-11-1-101,1 1 0,-1 0 1,1 0-1,-1 0 0,1 0 1,-1 0-1,0 1 0,0-1 0,1 1 1,-1-1-1,0 1 0,0 0 1,-1 0-1,1-1 0,0 2 1,0-1-1,-1 0 0,0 0 0,1 0 1,-1 1-1,0-1 0,0 1 1,0-1-1,0 1 0,-1-1 1,2 5-1,0 7-2,0 0 0,-1 0 0,-2 26 0,1-18 27,0-16-36,-1 1 5,1-1 0,1 1 0,-1-1 0,1 1 0,0-1 0,2 7 0,-2-12-5,-1 0-1,1 0 1,-1 1-1,1-1 1,0 0 0,-1 0-1,1 0 1,0 0-1,0 0 1,0 0 0,0 0-1,0 0 1,0-1-1,0 1 1,0 0 0,0 0-1,0-1 1,0 1-1,1-1 1,-1 1-1,0-1 1,0 0 0,1 1-1,-1-1 1,0 0-1,0 0 1,1 0 0,-1 0-1,0 0 1,1 0-1,-1 0 1,0 0 0,1 0-1,-1-1 1,0 1-1,0-1 1,2 0 0,6-2 13,0-1 0,-1 0 0,1 0 0,-1-1 1,0-1-1,0 1 0,-1-1 0,0 0 1,0-1-1,0 0 0,-1 0 0,10-13 1,1-5 66,-1 0 0,21-46 0,-46 120 92,9-44-161,-1 0 1,1 0-1,0 0 0,0 0 1,0 0-1,0 0 1,1 0-1,0 0 1,0 0-1,1-1 0,-1 1 1,3 5-1,-3-8 0,0-1-1,0 0 1,1 0-1,-1 0 1,0 0-1,0 0 1,0 0-1,1 0 1,-1-1-1,1 1 1,-1 0-1,0-1 0,1 1 1,-1-1-1,1 0 1,-1 1-1,1-1 1,0 0-1,-1 0 1,1 0-1,-1 0 1,1 0-1,-1 0 1,1 0-1,-1-1 1,1 1-1,-1 0 1,1-1-1,2-1 1,2 0 34,-1-1 0,1 1 0,-1-2 0,0 1 0,0-1 1,7-6-1,2-2 55,-2-2 1,0 0-1,0 0 1,-2-1-1,0 0 1,13-25-1,-19 30-53,1 1 0,-1-1 0,-1 0 0,1 0 0,-2-1 0,0 1 0,0-1 1,0 1-1,-2-1 0,1 1 0,-1-1 0,-3-17 0,3 27-43,0 0 1,0 0-1,0 0 1,0-1-1,0 1 0,-1 0 1,1 0-1,0 0 1,-1 0-1,1 0 1,-1 0-1,1 0 0,-1 0 1,0 0-1,1 0 1,-1 1-1,0-1 1,0 0-1,0 0 0,1 0 1,-1 1-1,0-1 1,0 1-1,0-1 1,0 0-1,0 1 1,0 0-1,0-1 0,-2 0 1,1 2 0,1-1 0,-1 0 0,0 1 1,1-1-1,-1 1 0,1-1 0,-1 1 0,1 0 1,-1 0-1,1 0 0,0 0 0,-1 0 0,1 0 0,0 0 1,0 0-1,0 0 0,0 0 0,0 1 0,-2 1 1,0 3-1,-1 0 1,1 1 0,0-1 0,1 1-1,-1 0 1,1 0 0,1 0 0,-1 0 0,1 0-1,1 0 1,-1 0 0,1 14 0,1-17-5,-1 0 1,1 0-1,0 0 1,0 0 0,0 0-1,0 0 1,1-1-1,-1 1 1,1 0-1,4 5 1,-4-7-2,-1 0 0,1 0 1,0 0-1,0-1 0,0 1 0,0 0 0,0-1 1,0 0-1,0 1 0,1-1 0,-1 0 0,0 0 1,1 0-1,-1-1 0,1 1 0,-1 0 1,1-1-1,2 0 0,4 1 5,-1-2 0,1 0-1,-1 0 1,1 0 0,-1-1 0,0 0 0,1-1 0,10-4 0,3-3 26,38-23 1,-44 22-18,0 0-1,0-1 1,-1-1 0,-1 0-1,0-1 1,0 0 0,-2-1-1,0-1 1,0 0 0,-2-1-1,9-18 1,-18 33-15,0 0 0,0 0 0,-1 0-1,1 0 1,0 0 0,-1 0 0,0 0 0,0 0 0,0 0-1,0-1 1,0 1 0,0 0 0,-1-4 0,1 6-2,0-1 0,0 1 1,0 0-1,-1-1 0,1 1 0,0 0 1,0-1-1,0 1 0,-1 0 1,1 0-1,0-1 0,0 1 0,-1 0 1,1-1-1,0 1 0,-1 0 1,1 0-1,0 0 0,-1-1 0,1 1 1,0 0-1,-1 0 0,1 0 1,0 0-1,-1 0 0,1 0 0,-1 0 1,0 0-1,0 0-1,0 0 1,0 1 0,-1-1 0,1 0-1,0 1 1,0-1 0,0 1 0,0-1 0,0 1-1,0 0 1,1-1 0,-3 3 0,-9 8 0,1 1 1,0 0-1,1 1 0,0 1 1,-10 19-1,-35 76 59,52-101-46,0-1 0,0 1-1,1-1 1,0 1 0,1 0 0,-1 0-1,2 0 1,-1 10 0,1-15-11,0 0 0,0 0 1,0-1-1,1 1 0,0-1 0,-1 1 1,1 0-1,0-1 0,0 1 0,0-1 1,0 0-1,1 1 0,-1-1 0,1 0 1,-1 0-1,1 0 0,0 0 0,0 0 1,0 0-1,0 0 0,0 0 0,0-1 1,0 1-1,1-1 0,-1 0 0,1 0 1,-1 0-1,4 1 0,4 1-92,0-1-1,0-1 1,0 0 0,0 0 0,1-1-1,-1 0 1,0-1 0,0 0-1,0 0 1,0-1 0,0-1-1,0 0 1,17-7 0,-19 4 15,0 0 0,14-13 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0.151"/>
    </inkml:context>
    <inkml:brush xml:id="br0">
      <inkml:brushProperty name="width" value="0.05" units="cm"/>
      <inkml:brushProperty name="height" value="0.05" units="cm"/>
      <inkml:brushProperty name="color" value="#E71224"/>
    </inkml:brush>
  </inkml:definitions>
  <inkml:trace contextRef="#ctx0" brushRef="#br0">1 0 17380,'0'0'77,"0"0"1,1 0-1,-1 0 1,1 0-1,-1 0 1,1 0-1,-1 1 1,1-1-1,-1 0 1,0 0-1,1 0 1,-1 1-1,1-1 1,-1 0-1,0 0 1,1 1-1,-1-1 1,0 0-1,1 1 1,-1-1-1,0 0 1,0 1-1,1-1 1,-1 0 0,0 1-1,0-1 1,0 1-1,1-1 1,-1 0-1,0 2 1,1 15 289,-1-12-58,2 32 485,2-1 1,1 1-1,2-1 1,1-1-1,15 40 0,-21-68-722,1-1-1,0-1 0,0 1 1,0 0-1,0-1 0,1 1 1,0-1-1,6 7 0,-8-11-54,0 1 0,-1-1 0,1 0 0,0 1-1,0-1 1,0 0 0,0 0 0,0 0 0,0 0 0,0-1 0,0 1-1,0 0 1,1-1 0,-1 0 0,0 1 0,0-1 0,0 0-1,1 0 1,-1 0 0,0-1 0,0 1 0,1 0 0,-1-1 0,0 0-1,0 1 1,0-1 0,3-1 0,3-3 10,0 0 0,-1 0 0,1-1 0,-1 0 1,0 0-1,0 0 0,-1-1 0,0 0 0,0-1 0,-1 1 0,9-17 0,-3 2 22,0 0-1,-2-1 0,9-30 1,-17 50-45,1-2 1,-1-1 1,0 1-1,0-1 1,0 1 0,0-7-1,-3 12 1,-1 7-5,-5 13-3,2 10 1,0 0-1,2 1 0,2-1 0,0 1 1,4 38-1,-1-67-28,-1 0 0,0 1 0,1-1 1,-1 0-1,1 0 0,0 1 0,0-1 0,0 0 1,0 0-1,0 0 0,0 0 0,3 2 1,-4-3 7,1-1 1,-1 1-1,0-1 1,1 0-1,-1 1 1,1-1 0,-1 0-1,1 0 1,-1 0-1,1 1 1,-1-1-1,1 0 1,-1 0 0,1 0-1,-1 0 1,1 0-1,-1 0 1,1 0 0,-1 0-1,1 0 1,0 0-1,0 0 32,1-1 0,-1 1 0,0-1 0,0 1 0,0-1 0,-1 0 0,1 1 0,0-1 0,0 0 0,0 0 0,0 0-1,-1 0 1,1 0 0,0-1 0,27-49-68,-13 19-90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0.647"/>
    </inkml:context>
    <inkml:brush xml:id="br0">
      <inkml:brushProperty name="width" value="0.05" units="cm"/>
      <inkml:brushProperty name="height" value="0.05" units="cm"/>
      <inkml:brushProperty name="color" value="#E71224"/>
    </inkml:brush>
  </inkml:definitions>
  <inkml:trace contextRef="#ctx0" brushRef="#br0">63 0 14355,'0'2'646,"-1"0"-1,0 0 1,-1 0-1,1 0 1,0-1-1,0 1 1,-1-1-1,1 1 1,-1-1-1,-1 3 1,-15 15 316,13-7-738,0 1-1,1-1 1,0 1 0,1-1-1,-3 26 1,5-31-145,0 0 0,1 1 0,0-1 0,0 0 0,1 0 0,0 1 0,0-1 0,1 0 0,0 0 0,0 0 0,0 0 0,5 7 0,-6-12-58,0-1 0,0 1 0,0-1 0,0 0 1,1 1-1,-1-1 0,0 0 0,1 0 0,-1 1 1,1-1-1,0-1 0,-1 1 0,1 0 0,0 0 1,-1 0-1,1-1 0,0 1 0,0-1 0,0 0 1,0 1-1,-1-1 0,1 0 0,0 0 0,0 0 1,0 0-1,0-1 0,0 1 0,-1 0 0,1-1 1,0 1-1,0-1 0,0 0 0,-1 0 0,1 1 1,2-3-1,4-1 17,-1-1 1,0 0 0,0 0-1,0 0 1,-1-1 0,11-11-1,-6 4 10,-1-1 0,0-1 0,9-18 0,-15 27-33,-1-1 0,0 1 0,0-1 0,-1 0 0,0 0 0,0 1 0,-1-1 0,0 0 0,0-1 1,0-11-1,-1 19-14,0-1 1,0 0 0,0 0 0,-1 0 0,1 0 0,0 0 0,0 0 0,-1 1 0,1-1-1,0 0 1,-1 0 0,1 0 0,-1 1 0,1-1 0,-2-1 0,2 2-1,0 0 0,-1-1 0,1 1 0,0 0 0,-1 0 0,1 0 0,0 0 0,-1 0 0,1 0 0,0 0 0,-1 0 0,1 0 0,0 0 0,-1 0 0,1 0 0,0 0 0,-1 0 0,1 0 0,0 0 0,-1 0 0,1 1 0,0-1 0,-1 0 0,1 0 0,0 0 0,-1 1 0,-1 0-17,0 1 0,0 0 1,1 0-1,-1-1 0,1 1 0,-1 0 1,1 1-1,-1-1 0,0 4 1,0-2-110,0 0 0,0 1 0,1-1 0,0 0 0,0 1 0,0-1 1,0 1-1,1 0 0,0-1 0,0 1 0,0-1 0,0 1 0,1 0 1,0-1-1,2 9 0,4-3-270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1.592"/>
    </inkml:context>
    <inkml:brush xml:id="br0">
      <inkml:brushProperty name="width" value="0.05" units="cm"/>
      <inkml:brushProperty name="height" value="0.05" units="cm"/>
      <inkml:brushProperty name="color" value="#E71224"/>
    </inkml:brush>
  </inkml:definitions>
  <inkml:trace contextRef="#ctx0" brushRef="#br0">6 284 15435,'-2'-4'452,"1"-1"-1,0 1 0,1 0 1,-1-1-1,1 1 1,0 0-1,0-1 0,0 1 1,1-1-1,-1 1 0,2-5 1,-1 7-309,0 0-1,0 0 1,0 0 0,1 0 0,-1 0 0,1 0 0,-1 0-1,1 0 1,0 1 0,-1-1 0,1 1 0,0-1 0,0 1 0,0 0-1,0 0 1,0 0 0,0 0 0,1 0 0,-1 0 0,0 0-1,0 1 1,4-1 0,-4 0-116,0 1-1,0-1 0,0 1 1,0 0-1,0 0 1,0 0-1,0 0 1,0 0-1,0 0 1,0 1-1,1-1 0,-1 1 1,0-1-1,0 1 1,0 0-1,-1 0 1,1 0-1,0 0 1,0 0-1,0 0 0,-1 0 1,1 1-1,0-1 1,-1 1-1,0-1 1,1 1-1,-1-1 0,0 1 1,0 0-1,1 0 1,-1 0-1,-1-1 1,3 5-1,0 6-14,1-1 0,-1 1-1,-1 0 1,2 20 0,-3-22 29,0-2-36,7 44 44,-8-48-44,1 0 0,0-1 0,0 1 0,1 0 0,-1-1 0,1 0 0,0 1-1,0-1 1,0 0 0,4 5 0,-5-7-2,0-1 0,0 1 0,0-1 0,-1 1 0,1-1 0,0 1 0,1-1 0,-1 0 0,0 0 0,0 0 0,0 1 0,0-1 0,0 0 0,0 0 0,0 0 0,0-1 0,0 1 0,0 0 0,0 0 0,0-1 0,0 1 0,0 0 0,0-1 0,0 1 0,0-1 0,0 1 0,1-2 0,23-17 49,-24 19-49,11-12 31,-1-1 0,0 0 0,-1 0 0,-1-1 0,0 0 0,-1 0 0,0-1 0,-1 0 0,-1 0 0,9-32 1,-15 44-20,1-1 0,-1 1 0,1 0 0,-1-1 1,0 1-1,0 0 0,-1-1 0,0-3 0,1 7-12,0-1 0,0 1 0,0-1-1,0 0 1,0 1 0,-1-1 0,1 1 0,0-1-1,0 1 1,-1-1 0,1 1 0,0-1-1,-1 1 1,1-1 0,0 1 0,-1-1 0,1 1-1,-1 0 1,1-1 0,-1 1 0,1 0-1,-1-1 1,1 1 0,-1 0 0,1 0 0,-1-1-1,1 1 1,-1 0 0,1 0 0,-1 0-1,1 0 1,-1 0 0,0 0 0,1 0 0,-1 0-1,1 0 1,-1 0 0,0 0 0,1 0-1,-1 0 1,1 0 0,-1 0 0,1 1-1,-1-1 1,1 0 0,-1 0 0,1 1 0,-1-1-1,1 0 1,-1 1 0,1-1 0,-1 1-1,0 0 1,0 0 0,-1 0 1,1 1-1,-1-1 0,1 1 0,-1-1 0,1 1 1,0 0-1,0-1 0,-1 1 0,2 0 0,-1 0 1,0 0-1,0 0 0,0 0 0,1 0 0,-1 0 1,1 0-1,0 0 0,-1 0 0,1 0 0,0 1 1,1 3-1,-1-5-1,0 1-1,0-1 1,1 1 0,-1-1 0,1 0 0,-1 1 0,1-1-1,-1 1 1,1-1 0,0 0 0,-1 1 0,1-1 0,0 0-1,0 0 1,0 0 0,0 1 0,0-1 0,1 0-1,-1 0 1,0-1 0,0 1 0,1 0 0,-1 0 0,0-1-1,1 1 1,-1-1 0,1 1 0,-1-1 0,1 1 0,-1-1-1,3 0 1,2 0 8,1 0 0,-1-1 0,0 0 0,1 0-1,-1-1 1,0 0 0,0 0 0,1 0 0,-2-1 0,1 0-1,8-5 1,9-8 33,28-23-1,-37 28-30,9-7 15,-1-2 0,0 0 1,-2-1-1,19-25 0,-37 44-22,-1 0-1,1 0 1,-1 0 0,0 0 0,0-1-1,0 1 1,0 0 0,0-1 0,0 1-1,0-3 1,-1 4-4,0 1 0,0 0 0,0 0-1,0-1 1,0 1 0,0 0 0,0 0 0,-1-1 0,1 1-1,0 0 1,0 0 0,0-1 0,0 1 0,0 0 0,0 0 0,0 0-1,0-1 1,-1 1 0,1 0 0,0 0 0,0 0 0,0-1 0,0 1-1,-1 0 1,1 0 0,0 0 0,0 0 0,0 0 0,-1 0-1,1-1 1,0 1 0,0 0 0,-1 0 0,-14 5 30,0 4-4,1 1 1,0 0-1,1 1 0,0 1 0,1 0 0,1 1 1,-1 0-1,2 1 0,0 0 0,1 1 1,0 0-1,1 0 0,-10 27 0,17-37-16,-1 0 0,1-1 0,0 1-1,0 0 1,0 0 0,1-1 0,0 1-1,0 0 1,0 0 0,0 0-1,1 0 1,0 0 0,0-1 0,3 9-1,-3-9-49,1-1 0,0 1 0,0-1 0,0 0 0,1 0 0,-1 0 0,1 0 0,0 0 0,0-1 0,0 1 0,0-1 0,0 0 0,0 0 0,1 0 0,-1 0 0,1-1-1,-1 1 1,1-1 0,5 1 0,4 1-24,-1-1-1,1-1 1,0 0-1,0-1 0,23-3 1,28-6-182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4.628"/>
    </inkml:context>
    <inkml:brush xml:id="br0">
      <inkml:brushProperty name="width" value="0.05" units="cm"/>
      <inkml:brushProperty name="height" value="0.05" units="cm"/>
      <inkml:brushProperty name="color" value="#E71224"/>
    </inkml:brush>
  </inkml:definitions>
  <inkml:trace contextRef="#ctx0" brushRef="#br0">0 294 14547,'0'0'84,"0"1"1,0-1-1,0 0 0,0 0 1,0 0-1,0 1 0,0-1 1,0 0-1,0 0 0,1 0 0,-1 1 1,0-1-1,0 0 0,0 0 1,0 0-1,0 0 0,0 1 1,0-1-1,1 0 0,-1 0 0,0 0 1,0 0-1,0 0 0,0 1 1,1-1-1,-1 0 0,0 0 1,0 0-1,0 0 0,1 0 0,-1 0 1,0 0-1,0 0 0,0 0 1,1 0-1,-1 0 0,0 0 1,0 0-1,1 0 0,11-3 1643,11-8-329,-5-1-914,-1-1-1,0-1 1,-1 0-1,26-30 0,-34 35-396,0-2 0,0 1 0,-1-1-1,-1 0 1,0-1 0,0 1 0,-1-1 0,-1 0-1,4-17 1,-7 26-64,0-1 0,-1 1 0,0-1 0,0 1 1,0-1-1,0 1 0,0-1 0,-1 1 0,1-1 0,-3-4 0,3 7-18,0 0 1,-1 0-1,1 0 0,-1 0 1,0 1-1,1-1 1,-1 0-1,0 0 0,1 0 1,-1 0-1,0 1 1,0-1-1,0 0 0,1 1 1,-1-1-1,0 1 1,0-1-1,0 1 0,0-1 1,0 1-1,0 0 1,0-1-1,-1 1 0,1 0 1,0 0-1,0 0 1,0 0-1,0 0 0,0 0 1,0 0-1,0 0 1,0 0-1,0 1 0,0-1 1,0 0-1,-2 1 1,-2 1-2,-1 1 1,0 0-1,1 0 1,-1 0-1,1 1 1,0 0-1,0 0 1,0 0-1,1 1 1,-1-1-1,1 1 1,-7 10-1,-2 5 23,1 1-1,-10 22 0,15-30-11,2 0 1,-1 1-1,1-1 0,1 1 0,1 0 1,0 0-1,0 0 0,1 16 0,1-29-13,1 1-1,0-1 1,0 1-1,0-1 1,0 0-1,1 1 1,-1-1-1,0 1 1,1-1-1,-1 0 1,1 1-1,-1-1 1,1 0-1,-1 0 1,1 1 0,0-1-1,0 0 1,0 0-1,0 0 1,-1 0-1,2 0 1,1 2-1,-1-3-41,-1 1-1,1 0 0,0-1 1,0 1-1,0-1 1,0 0-1,-1 0 1,1 1-1,0-1 1,0 0-1,0-1 1,0 1-1,0 0 1,3-1-1,5-2-285,-1-1 0,0 0 0,1 0 1,-1-1-1,10-7 0,55-44-664,-34 21 343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5.075"/>
    </inkml:context>
    <inkml:brush xml:id="br0">
      <inkml:brushProperty name="width" value="0.05" units="cm"/>
      <inkml:brushProperty name="height" value="0.05" units="cm"/>
      <inkml:brushProperty name="color" value="#E71224"/>
    </inkml:brush>
  </inkml:definitions>
  <inkml:trace contextRef="#ctx0" brushRef="#br0">183 19 16500,'11'-19'3002,"-91"265"764,18-52-3724,58-180-114,3-10 73,0 0 0,0 0 0,0 0-1,-1 0 1,0 0 0,0-1 0,0 1 0,0 0-1,0-1 1,-1 0 0,-3 4 0,6-6 3,0-1 0,-1 0 1,1 0-1,-1 1 0,1-1 1,-1 0-1,1 0 0,-1 0 1,1 0-1,0 0 1,-1 0-1,1 0 0,-1 0 1,1 0-1,-1 0 0,1 0 1,-1 0-1,1 0 0,-1 0 1,1 0-1,-1-1 0,1 1 1,0 0-1,-1 0 1,1 0-1,-1-1 0,1 1 1,0 0-1,-1-1 0,1 1 1,0 0-1,-1-1 0,1 1 1,0 0-1,-1-1 0,1 1 1,0-1-1,0 1 1,0 0-1,-1-1 0,1 1 1,0-1-1,0 1 0,0-1 1,-6-16-4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5.477"/>
    </inkml:context>
    <inkml:brush xml:id="br0">
      <inkml:brushProperty name="width" value="0.05" units="cm"/>
      <inkml:brushProperty name="height" value="0.05" units="cm"/>
      <inkml:brushProperty name="color" value="#E71224"/>
    </inkml:brush>
  </inkml:definitions>
  <inkml:trace contextRef="#ctx0" brushRef="#br0">0 157 15795,'1'-1'66,"-1"1"1,1 0-1,-1-1 0,1 1 0,0 0 0,-1-1 0,1 1 0,-1 0 0,1 0 0,0-1 0,-1 1 0,1 0 0,0 0 0,-1 0 0,1 0 0,0 0 0,-1 0 1,1 0-1,0 0 0,-1 0 0,1 0 0,0 0 0,-1 0 0,1 1 0,-1-1 0,1 0 0,0 0 0,-1 1 0,1-1 0,-1 0 0,1 1 0,-1-1 1,1 1-1,-1-1 0,1 0 0,0 2 0,24 22 839,-14-13-443,64 51-815,-68-57 28,1 0 1,0 0 0,1 0 0,-1-1-1,1-1 1,0 1 0,0-1 0,10 2-1,-16-5 221,-1 0 0,1 0-1,-1 0 1,0 0-1,1 0 1,-1-1-1,1 1 1,-1-1-1,1 0 1,-1 1-1,0-1 1,0 0-1,1 0 1,-1-1-1,0 1 1,0 0-1,0-1 1,0 1-1,0-1 1,-1 0-1,1 1 1,0-1-1,-1 0 1,1 0-1,-1 0 1,0 0-1,0-1 1,1 1 0,-1 0-1,1-4 1,2-7 48,0 0 0,0 0 0,-1-1 0,1-14 0,-4 24 102,1-4 80,2-7 543,-1-1 0,-1 1 1,0-1-1,-3-21 0,-2 51 1365,-4 54-1103,4 1-1,3 0 1,2 0-1,4 0 0,26 133 1,-23-181-824,-8-21-105,0 0 1,0 0 0,1 0-1,-1 0 1,0 0 0,0 0-1,0 0 1,0 0 0,0 0-1,1 0 1,-1 0 0,0 0-1,0 0 1,0 0 0,0 0-1,0 0 1,1 0 0,-1 0-1,0 0 1,0 0 0,0 0-1,0 0 1,0 0 0,1 0-1,-1 0 1,0 0 0,0 0-1,0 0 1,0 0 0,0 0-1,0 0 1,1-1 0,-1 1-1,0 0 1,0 0 0,0 0-1,0 0 1,0 0 0,0 0-1,0-1 1,0 1 0,0 0-1,0 0 1,1 0 0,-1 0-1,0 0 1,0-1 0,0 1-1,0 0 1,0 0 0,0 0-1,0 0 1,0-1 0,5-37 143,-1-160 88,8-109-228,-12 295-15,0 6-2,0 0 1,1 0 0,-1 0-1,1 0 1,0 0 0,1 1-1,-1-1 1,1 0 0,0 1 0,1-1-1,5-9 1,-7 14 8,-1 1-1,0 0 1,1-1-1,-1 1 1,1 0 0,0-1-1,-1 1 1,1 0 0,-1 0-1,1-1 1,-1 1 0,1 0-1,0 0 1,-1 0 0,1 0-1,-1 0 1,1 0 0,0 0-1,-1 0 1,1 0-1,-1 0 1,1 0 0,0 0-1,-1 0 1,1 1 0,-1-1-1,1 0 1,-1 0 0,1 1-1,-1-1 1,1 0 0,-1 1-1,1-1 1,-1 0-1,1 1 1,-1-1 0,1 1-1,-1-1 1,0 1 0,1-1-1,-1 1 1,0-1 0,1 1-1,-1 0 1,14 26-7,-10-15 27,-2 0 0,1 0-1,-1 0 1,-1 0 0,0 1 0,-1-1-1,0 0 1,-1 1 0,0-1 0,-4 13-1,1-7 42,0-1-1,-2 1 0,0-1 0,-1-1 1,-1 1-1,-11 19 0,17-33-129,0 0 0,0 0 0,1 0 1,-2 0-1,1 0 0,0 0 0,-1 0 0,1-1 0,-1 1 1,0-1-1,0 0 0,0 0 0,0 0 0,0 0 0,-6 2 0,9-4 34,0 0 0,-1 0-1,1 0 1,-1 0-1,1 0 1,-1-1-1,1 1 1,0 0-1,-1 0 1,1 0-1,-1 0 1,1 0 0,0-1-1,-1 1 1,1 0-1,0 0 1,-1-1-1,1 1 1,0 0-1,-1-1 1,1 1-1,0 0 1,0-1 0,-1 1-1,1 0 1,0-1-1,0 1 1,0-1-1,-1 1 1,1 0-1,0-1 1,0 1-1,0-1 1,0 1 0,0 0-1,0-1 1,0 1-1,0-1 1,0 0-1,1-20-391,6-7-201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5.553"/>
    </inkml:context>
    <inkml:brush xml:id="br0">
      <inkml:brushProperty name="width" value="0.05" units="cm"/>
      <inkml:brushProperty name="height" value="0.05" units="cm"/>
    </inkml:brush>
  </inkml:definitions>
  <inkml:trace contextRef="#ctx0" brushRef="#br0">0 26 14507,'8'4'111,"1"0"-1,-1-1 1,0 0-1,1-1 1,0 0 0,-1 0-1,16 0 1,2 2-46,3 0-64,0-2-1,51-1 1,62-13-17,-67 5 15,72-7-6,111-8 27,-177 19 147,97 9 0,164 46 754,-221-29-611,191 11 0,-276-33-388,0-2 0,0-2 0,52-10 0,-42 0-8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6.513"/>
    </inkml:context>
    <inkml:brush xml:id="br0">
      <inkml:brushProperty name="width" value="0.05" units="cm"/>
      <inkml:brushProperty name="height" value="0.05" units="cm"/>
      <inkml:brushProperty name="color" value="#E71224"/>
    </inkml:brush>
  </inkml:definitions>
  <inkml:trace contextRef="#ctx0" brushRef="#br0">1 434 13515,'1'-1'184,"0"0"1,0-1-1,0 1 1,0 1-1,0-1 0,0 0 1,0 0-1,0 0 1,0 0-1,1 1 0,-1-1 1,0 1-1,1-1 1,1 0-1,-2 2-81,-1-1-1,1 1 1,-1-1-1,1 1 0,-1-1 1,1 1-1,-1-1 1,1 1-1,-1 0 1,1-1-1,-1 1 1,0 0-1,0-1 1,1 1-1,-1 0 1,0-1-1,0 1 0,0 0 1,1 0-1,-1-1 1,0 1-1,0 0 1,0 0-1,-1-1 1,1 1-1,0 0 1,0 0-1,0-1 1,0 1-1,-1 0 1,-1 33 1500,-2 52 194,4-75-1707,1 0 0,0-1 0,0 1 0,2 0 0,5 17 0,-8-26-81,1-1 0,-1 1 0,1-1 0,0 1 0,-1-1-1,1 1 1,0-1 0,0 0 0,0 1 0,0-1 0,0 0 0,0 0-1,1 0 1,-1 0 0,0 0 0,0 0 0,1 0 0,-1 0-1,1 0 1,-1-1 0,1 1 0,-1-1 0,1 1 0,1 0 0,0-1 1,0 0-1,0 0 1,0-1 0,0 1 0,-1-1 0,1 1 0,0-1 0,0 0 0,0 0 0,-1 0 0,1-1 0,3-1 0,5-4 9,0-1 0,0 0 0,-1-1 0,17-17 0,-2-7-2,-19 24-20,1 1 1,0 0-1,0 0 1,0 0 0,15-11-1,-21 19 4,-1 0-1,0 0 0,1-1 0,-1 1 0,0 0 1,1 0-1,-1 0 0,0 0 0,1-1 1,-1 1-1,0 0 0,1 0 0,-1 0 0,1 0 1,-1 0-1,0 0 0,1 0 0,-1 0 0,1 0 1,-1 0-1,0 0 0,1 0 0,-1 0 0,1 1 1,-1-1-1,0 0 0,1 0 0,-1 0 0,0 0 1,1 1-1,-1-1 0,0 0 0,1 0 1,-1 1-1,8 16 50,-4 30 84,-4-39-111,0 2 7,0-5-10,0 0 0,0 0 0,1 0 0,0 0 0,0-1 0,0 1 0,0 0 0,1 0 0,-1-1 0,5 8 0,-6-11-14,0-1 0,1 0 0,-1 1 0,0-1 1,1 1-1,-1-1 0,0 0 0,1 1 0,-1-1 0,0 0 1,1 0-1,-1 1 0,1-1 0,-1 0 0,0 0 1,1 0-1,-1 1 0,1-1 0,-1 0 0,1 0 1,-1 0-1,1 0 0,-1 0 0,0 0 0,1 0 1,-1 0-1,1 0 0,-1 0 0,1 0 0,-1 0 1,2-1-1,14-11 101,10-23-29,-26 34-75,67-126 207,-43 77-186,-27 121-196,3-71 172,0-1 0,0 1 1,1 0-1,-1 0 0,0-1 1,0 1-1,0 0 0,1 0 1,-1-1-1,0 1 0,0 0 1,1 0-1,-1 0 0,0 0 1,1-1-1,-1 1 1,0 0-1,0 0 0,1 0 1,-1 0-1,0 0 0,1 0 1,-1 0-1,0 0 0,1 0 1,-1 0-1,0 0 0,1 0 1,-1 0-1,0 0 0,1 0 1,-1 0-1,0 0 0,1 0 1,-1 0-1,0 1 0,0-1 1,1 0-1,-1 0 0,0 0 1,0 0-1,1 1 0,-1-1 1,0 0-1,0 0 1,1 1-1,-1-1 0,0 0 1,0 0-1,0 1 0,0-1 1,0 0-1,1 1 0,-1-1 1,0 0-1,0 1 0,0-1 1,0 0-1,0 0 0,0 1 1,0-1-1,0 0 0,0 1 1,0-1-1,0 0 0,0 1 1,0-1-1,0 1 0,18-21 41,-1-5-37,0 0 1,-2-1 0,23-54-1,-34 65-48,-9 18-13,-11 19-8,14-17 55,0 0 1,0 0-1,1 1 1,-1-1-1,1 1 1,0-1-1,0 9 1,1-13 9,0 0-1,0 0 1,0 0 0,1 0 0,-1 0-1,0 0 1,0 0 0,1 0 0,-1 0-1,0 0 1,1 0 0,-1 0 0,1 0-1,0 0 1,-1 0 0,1-1 0,-1 1-1,2 1 1,-1-1 3,1-1-1,-1 1 1,0-1 0,0 1-1,0-1 1,1 0-1,-1 0 1,0 1 0,1-1-1,-1 0 1,0 0 0,0 0-1,1 0 1,-1 0-1,0-1 1,1 1 0,-1 0-1,0-1 1,2 0 0,6-2 4,0-1 0,0 0 1,0-1-1,-1 0 1,0 0-1,1-1 1,-2 0-1,11-10 0,-5 3 8,0 0 0,-2-1 0,18-25 0,-19 22-9,0 0 0,-2 0-1,0-1 1,0 0 0,-2-1-1,0 0 1,-2 1 0,0-2 0,0 1-1,0-37 1,-4 53-8,0 1 0,-1-1-1,1 0 1,0 1 0,-1-1 0,0 0 0,1 1-1,-1-1 1,0 1 0,0-1 0,-1 1-1,1 0 1,0 0 0,-3-3 0,4 5 1,0-1-1,-1 1 1,1 0 0,-1-1-1,1 1 1,-1 0 0,1 0-1,-1-1 1,1 1 0,-1 0-1,1 0 1,-1 0-1,1-1 1,-1 1 0,0 0-1,1 0 1,-1 0 0,1 0-1,-1 0 1,1 0 0,-1 0-1,0 1 1,1-1 0,-1 0-1,-1 1 0,0 0 0,1 0-1,0 0 1,-1 0 0,1 0-1,-1 0 1,1 0 0,0 0-1,0 1 1,0-1 0,-2 3-1,-6 12 49,1 0-1,0 0 1,2 1-1,0 0 1,0 0-1,2 1 1,0-1-1,1 1 0,1 0 1,0 21-1,2-30-2,0-1-1,1 0 0,0 1 0,0-1 1,1 0-1,0 0 0,0 0 1,1 0-1,0 0 0,5 9 0,-5-12-17,0 0-1,0 0 0,1 0 0,0-1 0,0 1 1,0-1-1,0 0 0,0 0 0,1 0 1,0-1-1,0 0 0,0 0 0,0 0 0,11 4 1,-14-6-20,0-1 0,0 1 1,0-1-1,0 1 0,1-1 1,-1 0-1,0 1 0,0-1 1,0 0-1,1-1 1,-1 1-1,0 0 0,0-1 1,0 1-1,1-1 0,-1 0 1,0 1-1,0-1 0,3-2 1,-3 1 1,1 0 1,-1 0 0,1-1-1,-1 1 1,0-1 0,0 1-1,0-1 1,0 0 0,0 1-1,-1-1 1,1 0 0,0-4-1,0 2 2,0 0 0,-1 0-1,1-1 1,-1 1 0,0-1-1,-1 1 1,0 0 0,1-1-1,-2 1 1,1-1 0,-1 1-1,0-1 1,0 1 0,0 0-1,-4-9 1,5 13-10,0 1-1,0-1 1,-1 0 0,1 1-1,0-1 1,-1 1-1,1-1 1,-1 0 0,1 1-1,-1-1 1,1 1 0,-1 0-1,1-1 1,-1 1 0,1-1-1,-1 1 1,1 0 0,-1-1-1,0 1 1,1 0-1,-1 0 1,0-1 0,0 1-1,0 0 0,1 0-1,-1 0 0,1 1 1,-1-1-1,1 0 0,-1 0 1,1 0-1,-1 1 0,1-1 1,-1 0-1,1 1 0,0-1 1,-1 0-1,1 1 0,0-1 1,-1 1-1,1-1 0,0 0 1,-1 1-1,1-1 0,0 1 1,0-1-1,-1 1 0,1 1 0,-1-1 0,1 0 0,0 0 0,-1 0 0,1 0 0,0 1 0,0-1-1,0 0 1,0 0 0,0 1 0,0-1 0,0 0 0,1 0 0,-1 0 0,0 0 0,0 1 0,1-1 0,-1 0 0,1 0-1,-1 0 1,1 0 0,0 0 0,-1 0 0,1 0 0,0 0 0,0 0 0,0 0 0,0 0 0,1 0 0,1 1 2,0-1 0,0 1 1,0-1-1,0 0 0,1 0 1,-1 0-1,0-1 0,1 1 1,-1-1-1,0 0 0,1 0 1,-1 0-1,0 0 0,1-1 1,-1 1-1,0-1 0,0 0 1,1 0-1,-1 0 0,0 0 1,0 0-1,0-1 0,5-3 1,5-3-13,-1-1 0,0 0 0,-1 0 0,11-13 1,-25 57-79,2-30 83,0 0 9,0 1 0,0-1-1,1 1 1,-1-1 0,1 1 0,1 0 0,-1-1-1,1 1 1,0-1 0,0 1 0,1-1 0,3 9 0,-5-14-29,0 1 0,1 0 1,-1-1-1,0 0 1,1 1-1,-1-1 1,1 1-1,-1-1 1,1 1-1,-1-1 1,1 0-1,-1 1 1,1-1-1,-1 0 0,1 0 1,0 0-1,-1 1 1,1-1-1,0 0 1,-1 0-1,1 0 1,-1 0-1,1 0 1,0 0-1,-1 0 0,1 0 1,0 0-1,-1 0 1,1 0-1,-1-1 1,1 1-1,0 0 1,-1 0-1,1 0 1,-1-1-1,1 1 1,-1 0-1,1-1 0,-1 1 1,1-1-1,-1 1 1,1-1-1,-1 1 1,0-1-1,1 1 1,0-1-1,1-2-282,0 0 0,1 0 0,-1 0 0,0 0 0,0 0 0,2-7 0,-2 2 54,0-1 0,0 0 0,-1 0 0,1-11 0,0-18-653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6.884"/>
    </inkml:context>
    <inkml:brush xml:id="br0">
      <inkml:brushProperty name="width" value="0.05" units="cm"/>
      <inkml:brushProperty name="height" value="0.05" units="cm"/>
      <inkml:brushProperty name="color" value="#E71224"/>
    </inkml:brush>
  </inkml:definitions>
  <inkml:trace contextRef="#ctx0" brushRef="#br0">5 0 12859,'-2'6'1536,"-1"4"-1056,3 0-296,2 3 1145,2 0-1041,0-2-24,5 3-224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7.258"/>
    </inkml:context>
    <inkml:brush xml:id="br0">
      <inkml:brushProperty name="width" value="0.05" units="cm"/>
      <inkml:brushProperty name="height" value="0.05" units="cm"/>
      <inkml:brushProperty name="color" value="#E71224"/>
    </inkml:brush>
  </inkml:definitions>
  <inkml:trace contextRef="#ctx0" brushRef="#br0">92 419 15507,'-8'4'448,"1"0"-1,0 1 1,0-1-1,1 1 1,0 1-1,-1-1 1,2 1 0,-1 0-1,1 1 1,0-1-1,0 1 1,0 0-1,-5 13 1,9-19-421,1-1 0,0 1 0,0 0 0,-1-1 0,1 1 0,0 0 1,0 0-1,0-1 0,0 1 0,-1 0 0,1 0 0,0 0 0,0-1 0,1 1 1,-1 0-1,0 0 0,0-1 0,0 1 0,0 0 0,1 0 0,-1-1 1,0 1-1,1 0 0,-1-1 0,1 1 0,-1 0 0,1-1 0,-1 1 0,1-1 1,-1 1-1,1-1 0,-1 1 0,1-1 0,0 1 0,-1-1 0,1 1 0,0-1 1,-1 0-1,1 1 0,0-1 0,-1 0 0,1 0 0,0 0 0,0 0 1,0 1-1,-1-1 0,1 0 0,0 0 0,0 0 0,-1 0 0,2-1 0,4 1 23,0-1-1,0 0 1,0 0-1,0-1 0,7-2 1,6-4-45,-1 0 0,0-1-1,-1-1 1,0 0 0,0-2 0,-1 0 0,-1 0 0,0-2 0,22-24 0,-31 29-128,-9 10 10,-13 14 44,11-8 127,1 1 1,-1-1 0,1 1 0,-5 15 0,8-21-33,1 0 0,-1 0 0,1 0 0,-1 0 0,1 0 0,0 0 0,0 1 0,0-1 0,0 0 0,0 0 0,1 4 0,-1-6-8,1 1 0,-1 0 0,1 0-1,-1 0 1,1 0 0,-1-1-1,1 1 1,-1 0 0,1-1 0,0 1-1,0 0 1,-1-1 0,1 1-1,0-1 1,0 1 0,0-1 0,-1 1-1,1-1 1,0 0 0,0 1-1,0-1 1,0 0 0,0 0 0,0 1-1,0-1 1,0 0 0,1 0 0,3 0 30,1-1 1,-1 1 0,0-1 0,1 0-1,-1 0 1,0-1 0,0 0-1,0 0 1,0 0 0,0 0 0,7-5-1,4-3 39,-1-1-1,16-14 1,-16 10-63,-1 1 0,0-2 0,-1 0 0,0 0 0,-2-1 0,0-1 0,-1 0 0,0 0 0,-2-1 1,0 0-1,-1-1 0,-1 1 0,-1-1 0,-1-1 0,0 1 0,-2-1 0,1-27 0,-4 42-28,1 0 1,-1 0-1,0 0 0,-1 0 0,0 0 0,0 0 1,0 0-1,-4-7 0,5 12 2,1 0 0,-1 0 0,0 0 0,1 0 0,-1 0 0,0 0 0,0 0 0,1 1 0,-1-1 0,0 0 0,0 1 0,0-1 0,0 1 0,0-1 0,0 1 0,0-1 0,0 1 0,0-1 0,0 1 0,0 0 0,-2 0 0,2 0-1,-1 0 0,0 1 1,1-1-1,-1 1 1,1 0-1,-1-1 0,0 1 1,1 0-1,0 0 1,-1 0-1,1 0 0,0 0 1,-1 1-1,1-1 1,0 0-1,0 1 0,0-1 1,-2 3-1,-4 7 0,1 1-1,0 0 1,0 0 0,1 0-1,0 1 1,1 0-1,1 0 1,0 0 0,1 0-1,-1 22 1,2-15 23,1 1 1,0 0-1,2 0 0,1 0 1,0-1-1,8 25 0,-7-32-149,1 0 0,1-1 0,-1 1 0,2-1 0,0 0 0,0-1 0,1 0 0,1 0 0,16 17 0,-3-8-101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078"/>
    </inkml:context>
    <inkml:brush xml:id="br0">
      <inkml:brushProperty name="width" value="0.05" units="cm"/>
      <inkml:brushProperty name="height" value="0.05" units="cm"/>
      <inkml:brushProperty name="color" value="#E71224"/>
    </inkml:brush>
  </inkml:definitions>
  <inkml:trace contextRef="#ctx0" brushRef="#br0">40 20 15539,'0'-20'3291,"-3"53"-1016,1 41-1302,3-1 0,4 1 0,3-1 0,3 0 0,22 77 0,-30-141-907,6 23 114,-8-31-170,-1 0 0,1 1 1,-1-1-1,1 0 0,0 1 0,-1-1 1,1 0-1,0 0 0,0 0 1,0 0-1,0 0 0,0 0 1,0 0-1,0 0 0,0 0 1,0 0-1,0-1 0,2 2 1,-3-2-10,1 0 1,-1 0 0,0 0 0,0 0 0,1 0 0,-1 0 0,0 0 0,0 0 0,1 0 0,-1 0 0,0-1 0,0 1 0,1 0 0,-1 0 0,0 0 0,0 0 0,1 0 0,-1 0 0,0-1 0,0 1 0,0 0 0,1 0 0,-1 0-1,0 0 1,0-1 0,0 1 0,0 0 0,1 0 0,-1-1 0,0 1 0,0 0 0,0 0 0,0-1 0,0 1 0,0 0 0,0 0 0,0-1 0,0 1 0,0 0 0,0 0 0,0-1 0,0 1 0,0-16 40,0 15-35,-5-27 34,0 0 0,-2 0 0,0 0-1,-13-26 1,0 6-96,-35-59 1,45 92-45,10 15 97,0 0-1,1 0 1,-1 0-1,0 0 1,0 0-1,0 0 1,0 1-1,0-1 0,0 0 1,0 0-1,0 0 1,0 0-1,0 0 1,0 0-1,0 0 1,0 0-1,0 0 1,0 0-1,0 0 1,0 0-1,0 0 0,0 0 1,0 1-1,0-1 1,0 0-1,0 0 1,0 0-1,0 0 1,0 0-1,0 0 1,-1 0-1,1 0 1,0 0-1,0 0 0,0 0 1,0 0-1,0 0 1,0 0-1,0 0 1,0 0-1,0 0 1,0 0-1,0 0 1,0 1-1,0-1 1,0 0-1,0 0 0,-1 0 1,3 3-11,-1 0 0,1-1-1,-1 1 1,1 0 0,0 0 0,0-1 0,3 4-1,-1-2 10,0-1 0,-1 0 0,1 0 0,0 0 0,1 0 0,-1-1 0,0 0 0,1 0 0,-1 0 0,1 0 0,0-1 0,0 1 0,0-1 0,-1-1 0,1 1 0,0-1 0,0 1 0,0-1-1,9-2 1,-5 0 5,0 0 0,-1-1 0,1 0 0,-1 0 0,1-1 0,-1 0 0,0-1 0,0 1 0,13-12-1,-3-1-4,-1 0 0,0-1 0,22-30-1,-24 28 2,-15 20 3,0 0-1,0 0 1,0-1-1,0 1 1,0 0-1,0 0 0,0 0 1,1 0-1,-1 0 1,0 0-1,0-1 0,0 1 1,0 0-1,0 0 1,0 0-1,0 0 0,0 0 1,1 0-1,-1 0 1,0 0-1,0 0 0,0-1 1,0 1-1,0 0 1,0 0-1,1 0 1,-1 0-1,0 0 0,0 0 1,0 0-1,0 0 1,0 0-1,1 0 0,-1 0 1,0 0-1,0 0 1,0 0-1,0 0 0,0 0 1,1 0-1,-1 0 1,0 1-1,0-1 0,0 0 1,0 0-1,0 0 1,0 0-1,0 0 0,1 0 1,1 11-16,-3 21 4,1-24 8,-1 4-3,1-4 5,-1 0 0,1 1 0,1-1 0,2 16 0,-3-23 4,0 0 0,0 0 0,1 0-1,-1 0 1,0 0 0,1 1 0,-1-1-1,1 0 1,0 0 0,-1 0 0,1-1-1,0 1 1,-1 0 0,1 0 0,0 0-1,0 0 1,0-1 0,0 1 0,0 0 0,0-1-1,0 1 1,0-1 0,0 1 0,0-1-1,0 1 1,0-1 0,0 0 0,0 0-1,0 1 1,1-1 0,-1 0 0,0 0-1,0 0 1,0 0 0,0 0 0,0 0-1,1-1 1,-1 1 0,0 0 0,0-1-1,0 1 1,2-1 0,8-5 7,0 0-1,0 0 1,-1-1 0,0-1 0,0 0 0,0 0 0,11-13 0,17-15-18,-32 31 6,2-1-23,0-1 1,0 1-1,16-8 0,-23 13 17,0 1-1,1-1 1,-1 0 0,1 0-1,-1 1 1,1-1 0,0 1-1,-1 0 1,1-1 0,-1 1-1,1 0 1,0 0 0,-1 0-1,1 0 1,0 0 0,-1 0-1,1 0 1,0 1 0,-1-1-1,1 1 1,-1-1-1,1 1 1,-1 0 0,1-1-1,-1 1 1,1 0 0,-1 0-1,0 0 1,1 0 0,0 1-1,1 3-114,1-2-1,-1 1 1,1 0-1,0-1 1,0 1-1,0-1 1,8 4-1,-11-6 47,1-1-1,0 1 0,-1-1 0,1 1 1,0-1-1,0 0 0,-1 0 0,1 0 1,0 0-1,0 0 0,0 0 0,-1 0 1,1-1-1,0 1 0,0-1 1,-1 1-1,1-1 0,0 0 0,-1 0 1,1 0-1,-1 1 0,1-1 0,-1-1 1,1 1-1,-1 0 0,2-2 0,31-34-814,-13 18 297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522"/>
    </inkml:context>
    <inkml:brush xml:id="br0">
      <inkml:brushProperty name="width" value="0.05" units="cm"/>
      <inkml:brushProperty name="height" value="0.05" units="cm"/>
      <inkml:brushProperty name="color" value="#E71224"/>
    </inkml:brush>
  </inkml:definitions>
  <inkml:trace contextRef="#ctx0" brushRef="#br0">74 1 15707,'-2'4'456,"-1"0"-1,1 0 1,-1 1-1,1-2 1,-1 1-1,0 0 1,-1-1-1,1 1 1,-5 3 0,3-3-349,1 0 1,0 0 0,0 0-1,1 0 1,-1 1 0,-3 7-1,5-9-76,1 0-1,-1 1 0,1-1 0,0 1 0,0-1 1,1 1-1,-1-1 0,1 1 0,0 0 0,-1-1 0,2 1 1,-1 0-1,0-1 0,1 1 0,0 3 0,0-5-35,0-1 0,-1 1 0,1-1-1,0 0 1,0 1 0,0-1 0,0 0-1,0 0 1,0 0 0,0 1 0,1-1 0,-1 0-1,0 0 1,1-1 0,-1 1 0,0 0-1,1 0 1,-1-1 0,1 1 0,-1-1 0,1 1-1,0-1 1,-1 0 0,1 1 0,-1-1-1,1 0 1,0 0 0,-1 0 0,1 0 0,-1-1-1,1 1 1,-1 0 0,1-1 0,0 1-1,2-2 1,3 0-149,1-1-1,-1-1 0,0 1 1,0-1-1,-1 0 1,1-1-1,-1 0 0,0 0 1,0 0-1,0-1 0,-1 0 1,1 0-1,-2 0 1,6-8-1,12-21-425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8.957"/>
    </inkml:context>
    <inkml:brush xml:id="br0">
      <inkml:brushProperty name="width" value="0.05" units="cm"/>
      <inkml:brushProperty name="height" value="0.05" units="cm"/>
      <inkml:brushProperty name="color" value="#E71224"/>
    </inkml:brush>
  </inkml:definitions>
  <inkml:trace contextRef="#ctx0" brushRef="#br0">28 0 17500,'-7'26'810,"0"1"0,2-1 0,1 1 0,2 0 0,0-1 0,2 1 0,0 0 0,2 0 0,2 0 0,10 46 0,-12-66-724,1 1 0,0-1 1,1 1-1,4 6 0,-8-13-77,1 0-1,-1 0 1,1 0-1,-1 0 1,1-1-1,0 1 1,-1 0 0,1 0-1,0-1 1,0 1-1,0-1 1,0 1-1,-1 0 1,1-1-1,0 0 1,0 1 0,2 0-1,-2-2-4,-1 1 0,1 0-1,0 0 1,0-1 0,-1 1 0,1 0-1,0-1 1,0 1 0,-1-1 0,1 1-1,-1-1 1,1 1 0,0-1 0,-1 1-1,1-1 1,-1 0 0,1 1 0,-1-1-1,1 0 1,-1 0 0,0 1 0,1-1-1,-1 0 1,0 0 0,0 1 0,1-3-1,2-5 10,-1-1-1,0 1 0,0-1 0,-1 0 0,0 0 0,-1 0 0,0 0 0,0 0 0,-1 0 0,0 1 1,0-1-1,-1 0 0,-4-12 0,6 20-13,-1 1-1,1-1 1,0 1 0,0-1-1,-1 0 1,1 1 0,0-1 0,-1 1-1,1-1 1,-1 1 0,1-1-1,0 1 1,-1 0 0,1-1 0,-1 1-1,1-1 1,-1 1 0,0 0-1,1-1 1,-1 1 0,0 0 0,0 0 0,1 0-1,-1 0 1,1 0 0,0 0 0,-1 1 0,1-1 0,-1 0 0,1 0 0,0 1 0,-1-1-1,1 0 1,0 0 0,-1 1 0,1-1 0,0 0 0,0 1 0,-1-1 0,1 1 0,0-1-1,0 0 1,0 1 0,-1 0 0,0 2-5,0 0 0,0 0 0,0 0 0,1 0-1,-1 1 1,1-1 0,0 5 0,0-5 5,0-1 0,0 1 0,0 0 0,1-1 0,-1 1 0,1-1 0,0 1 0,0-1 1,0 0-1,0 1 0,0-1 0,0 0 0,1 0 0,-1 1 0,1-1 0,0 0 0,-1-1 0,1 1 0,0 0 0,0 0 0,0-1 0,0 1 0,1-1 0,-1 0 0,0 1 0,1-1 0,-1 0 0,0-1 0,1 1 0,-1 0 1,1-1-1,-1 1 0,1-1 0,0 0 0,-1 0 0,1 0 0,-1 0 0,5-1 0,6 0 7,-1-1 0,0-1 0,0 0 0,0 0 0,0-2 0,21-10 0,-9 2 20,-1-2-1,34-28 0,-57 43-25,0-1-1,1 1 0,-1 0 0,1-1 0,-1 1 1,0 0-1,1-1 0,-1 1 0,1 0 0,-1 0 1,1-1-1,-1 1 0,1 0 0,0 0 0,-1 0 1,1 0-1,-1 0 0,1 0 0,-1 0 0,1 0 1,-1 0-1,2 0 0,1 10 4,-8 26 67,2-22 0,3-7-29,-1-1 0,1 1 1,0-1-1,0 0 1,1 1-1,2 7 1,-3-13-32,0 0 1,0 0 0,1 0-1,-1 0 1,1 0 0,-1 1-1,1-1 1,0 0 0,-1 0-1,1 0 1,0-1 0,0 1 0,-1 0-1,1 0 1,0 0 0,0 0-1,0-1 1,0 1 0,0-1-1,0 1 1,0 0 0,1-1-1,-1 0 1,0 1 0,0-1-1,0 0 1,0 1 0,0-1-1,1 0 1,-1 0 0,0 0 0,0 0-1,0 0 1,1 0 0,-1-1-1,0 1 1,0 0 0,0 0-1,0-1 1,2 0 0,3-1-97,0-1 0,-1 0 0,0 0 1,1 0-1,-1 0 0,0-1 0,-1 0 1,1 0-1,-1 0 0,1-1 0,-1 0 0,-1 1 1,1-1-1,-1-1 0,0 1 0,0 0 1,2-6-1,0-1-484,0 0 0,-1 0 1,-1 0-1,0 0 0,0 0 1,-1-1-1,0-16 0,-2 14-369,0 0 0,-2 1-1,-2-19 1,3 29 809,0 0-1,0 1 1,0-1 0,0 0 0,0 1 0,-1-1-1,0 0 1,1 1 0,-1 0 0,-1-1 0,1 1-1,0 0 1,-1 0 0,0 1 0,1-1-1,-1 0 1,-4-2 0,6 5 209,0-1 1,0 1-1,-1-1 1,1 1-1,0 0 1,-1-1-1,1 1 1,0 0-1,-1 0 0,1 0 1,0 0-1,-1 0 1,1 0-1,0 0 1,-1 1-1,1-1 0,0 0 1,0 1-1,-1-1 1,1 1-1,0-1 1,0 1-1,0 0 0,-1 0 1,1-1-1,0 1 1,0 0-1,0 0 1,0 0-1,0 0 0,1 0 1,-1 0-1,0 0 1,0 0-1,1 1 1,-1-1-1,1 0 0,-1 2 1,-2 3 437,0 0 0,1 0 0,-1 0-1,2 1 1,-1-1 0,-1 9 0,3-12-446,0-1 0,0 1 0,0-1 0,0 1-1,0 0 1,1-1 0,-1 1 0,1-1 0,-1 1 0,1-1-1,0 1 1,0-1 0,0 0 0,1 1 0,-1-1 0,2 3 0,-2-4-109,0 0 1,0 0-1,0-1 1,1 1-1,-1 0 1,0 0 0,0-1-1,1 1 1,-1 0-1,0-1 1,1 1-1,-1-1 1,0 0 0,1 0-1,-1 1 1,1-1-1,-1 0 1,1 0-1,-1 0 1,0 0 0,1 0-1,-1-1 1,1 1-1,-1 0 1,0-1-1,1 1 1,-1-1 0,0 1-1,1-1 1,-1 0-1,2-1 1,18-13-407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09.377"/>
    </inkml:context>
    <inkml:brush xml:id="br0">
      <inkml:brushProperty name="width" value="0.05" units="cm"/>
      <inkml:brushProperty name="height" value="0.05" units="cm"/>
      <inkml:brushProperty name="color" value="#E71224"/>
    </inkml:brush>
  </inkml:definitions>
  <inkml:trace contextRef="#ctx0" brushRef="#br0">73 1 19324,'-29'52'2428,"14"-26"-877,-13 32-1,27-47-615,9-10-642,8-10-271,6-11 10,-15 13-14,0-1 0,1 1 0,1 1 0,-1-1 0,14-6 0,-22 13-16,1 0 1,0-1-1,-1 1 1,1 0-1,0 0 1,0 0-1,-1 0 1,1 0-1,0 0 1,-1 0-1,1 0 1,0 0-1,0 0 1,-1 0-1,1 0 1,0 0-1,-1 0 1,1 1-1,0-1 1,-1 0-1,1 1 1,-1-1-1,1 0 1,0 1-1,-1-1 1,1 1-1,-1-1 1,1 1-1,-1-1 1,1 1-1,-1-1 1,0 1-1,1 0 1,-1-1-1,1 1 1,-1 0-1,0-1 1,0 1-1,1 0 1,-1-1-1,0 1 1,0 1-1,7 37 250,-6-26-134,-1-13-110,0 0-1,0 1 1,0-1-1,0 0 0,0 1 1,1-1-1,-1 0 1,0 1-1,0-1 0,0 0 1,0 1-1,0-1 1,1 0-1,-1 0 0,0 1 1,0-1-1,0 0 1,1 0-1,-1 1 0,0-1 1,0 0-1,1 0 1,-1 1-1,0-1 1,1 0-1,-1 0 0,0 0 1,0 0-1,1 0 1,-1 1-1,0-1 0,1 0 1,-1 0-1,1 0 1,-1 0-1,1 0 0,13-8 141,12-20-59,-25 28-88,17-25-9,-12 15-64,1 2 1,0-1-1,0 1 1,1 0 0,8-7-1,-30 71-1944,14-53 1870,-1-3 127,1 1 0,0-1 1,0 1-1,0-1 0,0 1 0,-1-1 0,1 1 0,0-1 0,0 1 0,0-1 0,0 1 0,0-1 0,0 1 0,0-1 0,0 1 0,0-1 0,0 1 0,1-1 0,-1 1 0,0-1 0,0 1 0,0-1 0,1 1 0,-1-1 0,0 0 1,0 1-1,1-1 0,-1 1 0,0-1 0,1 0 0,-1 1 0,1-1 0,3-1-376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0.997"/>
    </inkml:context>
    <inkml:brush xml:id="br0">
      <inkml:brushProperty name="width" value="0.05" units="cm"/>
      <inkml:brushProperty name="height" value="0.05" units="cm"/>
      <inkml:brushProperty name="color" value="#E71224"/>
    </inkml:brush>
  </inkml:definitions>
  <inkml:trace contextRef="#ctx0" brushRef="#br0">982 1694 12987,'-7'4'586,"-43"22"1069,48-25-1513,0 0 1,0 0 0,0 1-1,1-1 1,-1 1-1,0-1 1,0 1 0,1 0-1,-1 0 1,1-1-1,0 1 1,-1 0 0,1 0-1,0 1 1,0-1-1,0 0 1,0 0 0,1 0-1,-1 4 1,1-6-98,0 1 0,0-1 1,0 1-1,0-1 0,1 1 1,-1-1-1,0 1 0,1-1 0,-1 1 1,0-1-1,1 0 0,-1 1 1,0-1-1,1 1 0,-1-1 1,1 0-1,-1 1 0,1-1 0,-1 0 1,1 0-1,-1 1 0,1-1 1,-1 0-1,1 0 0,-1 0 0,1 0 1,-1 0-1,1 1 0,-1-1 1,1 0-1,0 0 0,21 0 506,-18 0-409,33-2 520,1-2 0,49-12-1,76-27 356,-53 14-551,394-108 300,-150 45-665,-112 32-53,-111 29-12,93-29 27,-216 57-59,1 0 0,-1 0 0,0-1 0,0 0 1,11-8-1,-17 10 2,1 0 0,-1-1 0,1 1 0,-1-1 0,0 1 1,1-1-1,-2 0 0,1 0 0,0 0 0,0 0 0,-1 0 1,0-1-1,0 1 0,0 0 0,0-1 0,1-5 0,10-80 116,27-259-10,-41 116-99,-1 39-16,11 119 3,-5 52-15,0-1 0,-2-44 0,-1 60 20,-1 1-1,0-1 0,-1 1 0,1 0 0,-1-1 0,0 1 0,-1 0 1,1 0-1,-1 0 0,0 0 0,-1 1 0,1-1 0,-1 1 1,-8-8-1,5 6 10,0 1 0,-1-1 0,1 2 0,-1-1 0,-1 1 0,1 0 0,-1 1 0,0 0-1,0 0 1,-18-4 0,12 5-16,1 1-1,-1 0 0,0 1 0,1 1 0,-1 1 0,-24 3 0,-245 48 79,106-18-271,-455 95-358,261-28 460,-27 8 169,150-56-107,119-28-28,-196 65-1,314-86 55,1 0 0,0 1 0,0 0 0,0 1 0,-17 13 0,24-16-2,0 1-1,0 0 1,1-1-1,0 1 1,0 0-1,0 1 1,0-1-1,0 1 1,1-1-1,0 1 1,0 0-1,0 0 1,1-1-1,0 1 1,0 0-1,-1 9 1,1 2-11,1 0 0,0 0 0,2-1 0,-1 1 0,2 0 0,5 18 0,36 92-46,-10-29 16,-12-26 80,61 188 17,-56-186-43,53 101-1,-70-156 8,0 0 1,1-1-1,1-1 0,1 0 0,0-1 0,25 23 0,-27-29 1,1 0 1,0-1 0,0 0 0,1-1 0,0-1 0,1 0 0,-1-1 0,1 0 0,27 5 0,-28-8-90,-1 0 1,1-1 0,0 0 0,0-1 0,0-1 0,-1 0 0,1 0 0,0-2 0,-1 1 0,1-2-1,-1 1 1,0-2 0,0 0 0,0 0 0,11-8 0,7-5-166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2.323"/>
    </inkml:context>
    <inkml:brush xml:id="br0">
      <inkml:brushProperty name="width" value="0.05" units="cm"/>
      <inkml:brushProperty name="height" value="0.05" units="cm"/>
      <inkml:brushProperty name="color" value="#E71224"/>
    </inkml:brush>
  </inkml:definitions>
  <inkml:trace contextRef="#ctx0" brushRef="#br0">2440 33 13843,'-27'-8'308,"0"1"-1,0 1 1,0 2 0,-32-2 0,-112 5 119,125 2-269,-155 6 59,-361 61 0,451-46-84,0 5 0,-202 79 1,253-81 25,1 4 1,2 2 0,1 2-1,1 3 1,2 2 0,-74 70 0,97-77-26,1 1 0,2 2 1,1 1-1,2 1 1,2 0-1,1 2 1,1 1-1,-16 50 1,23-54-53,2 1 0,2 0 0,1 1-1,2 0 1,2 0 0,1 0 0,2 0 0,1 1 0,10 66 0,-8-90-73,1 1 0,1-1 0,0 0 0,1-1 0,0 1-1,1-1 1,1 0 0,0 0 0,1 0 0,0-1 0,1-1 0,0 1 0,1-1-1,0-1 1,0 0 0,24 17 0,-15-15-5,1-1 1,-1-1-1,2 0 0,-1-1 1,1-2-1,1 0 0,29 5 1,-20-7 2,1-1 1,0-2-1,-1-1 1,51-5-1,-6-8 43,-1-3 0,0-3 0,114-43 0,-53 7 115,-2-5 1,187-114-1,209-155 505,-18-30 272,-473 327-835,136-108 513,-157 123-481,0-1 1,25-29-1,-39 41-99,0 0 1,0-1-1,0 1 1,-1-1-1,0 0 1,0 0-1,0 0 1,-1-1 0,0 1-1,0-1 1,-1 1-1,0-1 1,0 0-1,0-6 1,-1 9-21,-1 1 1,1 0-1,-1 0 0,0-1 1,0 1-1,0 0 1,0 0-1,0 0 0,0 0 1,-1 0-1,0 1 1,0-1-1,0 0 0,0 1 1,0-1-1,0 1 1,0 0-1,-1-1 0,1 1 1,-1 0-1,0 1 1,1-1-1,-4-1 0,-6-3 21,1 2-1,-1-1 1,0 1-1,-19-3 1,-269-33-881,197 30 589,4-1 46,-2 1-82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5.527"/>
    </inkml:context>
    <inkml:brush xml:id="br0">
      <inkml:brushProperty name="width" value="0.05" units="cm"/>
      <inkml:brushProperty name="height" value="0.05" units="cm"/>
      <inkml:brushProperty name="color" value="#E71224"/>
    </inkml:brush>
  </inkml:definitions>
  <inkml:trace contextRef="#ctx0" brushRef="#br0">13749 10350 12763,'1'-12'421,"2"0"1,0 0-1,0 1 1,1 0-1,1-1 0,0 1 1,12-19-1,-8 11-130,82-141 599,34-71-703,-114 203-53,0 0 0,-1-1 0,-2 0-1,-1 0 1,-2-1 0,4-51 0,-9 32 330,-2 0 0,-13-75 0,-31-95 173,-8-47-191,48 199-381,2 0 0,9-126 1,36-133-40,-21 189-7,-5 38 1,5 1 0,4 1 0,57-150 0,29-17 8,96-266 6,-149 325-46,7-18-3,-45 166 14,50-100 1,3 21 0,109-223 16,-138 246-29,47-196 1,19-54-22,-21 155-76,34-95-215,-107 254 273,-1-1 0,-2 0-1,-3-1 1,4-70 0,-24-398 34,4 382 16,1 56 3,-3 1 0,-3 0 0,-4 1 0,-42-123 0,54 190-2,-96-255-4,79 217-5,-3 1 0,-3 1 0,-38-55-1,44 78 2,0 1-1,-1 1 0,-2 1 0,0 1 0,-1 0 0,-2 2 1,1 2-1,-2 0 0,-33-14 0,-37-11-3,-144-43 0,166 61 15,-535-163-1072,462 142 783,-84-28 89,-382-177-1,201 71 172,283 132 71,-171-36 0,43 31 75,-117-28 139,261 50-145,-135-54 0,11-16-28,-61-24-81,199 87-18,-109-24 0,22 23 20,-1 8-1,-329-11 0,-388 77 11,775-24-35,-481 35-11,-4-44-143,324-26 122,0-11 0,3-14 1,-355-105-1,521 117 57,-1 6 0,-214-25-1,-175 39 125,-7-1-54,221-3-53,202 17-3,-105 12-1,-93 29-1,-153 10-42,-254-60-35,651 9 54,-66-5-30,-178-33-1,190 22 56,-173-7 0,76 10-5,188 15-9,1 0 1,0 1-1,-1 0 1,1 1-1,0 1 1,0 0-1,0 1 1,0 0 0,-22 9-1,-4 4-13,-6 2 11,-1-1 1,-77 17 0,-101 1 260,197-28-224,22-5-141,0 0 0,0-1 0,0 1 0,-1-1 0,-4 0 0,9-1 93,1-1 0,-1 1 0,1 0 0,-1-1-1,1 1 1,0 0 0,-1-1 0,1 1 0,-1-1-1,1 1 1,0-1 0,0 1 0,-1 0 0,1-1 0,0 1-1,0-1 1,-1 1 0,1-1 0,0 0 0,0 1-1,0-1 1,0 1 0,0-1 0,0 1 0,0-1-1,0 1 1,0-1 0,0 1 0,0-1 0,0 1-1,1-1 1,-1 0 0,0-1-24,1-16-118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6.379"/>
    </inkml:context>
    <inkml:brush xml:id="br0">
      <inkml:brushProperty name="width" value="0.05" units="cm"/>
      <inkml:brushProperty name="height" value="0.05" units="cm"/>
    </inkml:brush>
  </inkml:definitions>
  <inkml:trace contextRef="#ctx0" brushRef="#br0">0 126 13227,'22'5'177,"-1"-1"-1,1 0 1,0-1 0,1-2-1,-1 0 1,30-3 0,134-26-317,-128 17 236,130-26-39,-79 13 112,161-14-1,-166 34-3,1 5 1,160 22-1,199 33-34,-330-44-101,333 36-135,-415-42 70,-9-9-5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16.090"/>
    </inkml:context>
    <inkml:brush xml:id="br0">
      <inkml:brushProperty name="width" value="0.05" units="cm"/>
      <inkml:brushProperty name="height" value="0.05" units="cm"/>
      <inkml:brushProperty name="color" value="#E71224"/>
    </inkml:brush>
  </inkml:definitions>
  <inkml:trace contextRef="#ctx0" brushRef="#br0">313 18 12355,'-3'-5'623,"-9"-8"1122,11 13-1705,0 0-1,1 0 0,-1 0 0,0 0 1,1 0-1,-1 1 0,0-1 0,1 0 1,-1 0-1,0 0 0,1 1 0,-1-1 0,0 0 1,1 1-1,-1-1 0,1 0 0,-1 1 1,1-1-1,-1 1 0,1-1 0,-1 1 1,1-1-1,-1 1 0,1-1 0,-1 1 1,1 0-1,-1 0 0,-11 19 226,0 0 0,1 1-1,-12 35 1,-3 4-68,-15 18 182,-98 138 0,139-216-378,-15 26 40,15-26-40,-1 1 1,1-1-1,0 1 0,0-1 1,0 1-1,0-1 1,0 1-1,0 0 0,0-1 1,0 1-1,0-1 1,0 1-1,0-1 0,0 1 1,0-1-1,1 1 1,-1-1-1,0 1 0,0-1 1,1 1-1,-1-1 1,0 0-1,0 1 0,1-1 1,-1 1-1,0-1 1,1 0-1,-1 1 0,1-1 1,-1 0-1,1 1 1,-1-1-1,0 0 0,1 0 1,-1 1-1,1-1 1,-1 0-1,1 0 0,-1 0 1,1 0-1,-1 1 1,1-1-1,-1 0 1,1 0-1,0 0 0,-1 0 1,1 0-1,0-1 1,39 1 17,0-1 0,0-3 1,72-15-1,-101 17-27,7-2-55,10 0-82,-1-2 1,1-1 0,49-20 0,-40 7 44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22.303"/>
    </inkml:context>
    <inkml:brush xml:id="br0">
      <inkml:brushProperty name="width" value="0.05" units="cm"/>
      <inkml:brushProperty name="height" value="0.05" units="cm"/>
      <inkml:brushProperty name="color" value="#E71224"/>
    </inkml:brush>
  </inkml:definitions>
  <inkml:trace contextRef="#ctx0" brushRef="#br0">3955 0 13883,'-22'282'1503,"-5"45"-1558,-19-55 303,-149 482 0,168-673-216,-3-1 0,-52 95 0,58-130-4,-3-2-1,-1 0 1,-2-2-1,-2-1 1,-42 40 0,50-60 13,-1 0 0,0-2 1,-2 0-1,0-2 0,0-1 0,-2-1 1,0-2-1,0 0 0,-1-2 0,0-2 1,-36 6-1,4-4 76,0-3-1,0-3 1,-1-2 0,-100-11 0,-184-49 115,237 34-228,0 6 1,-127-6-1,161 25 18,0 3-1,-106 19 1,-148 48 174,126-24 6,14-14-109,-104 26-41,257-49-4,2 1 0,0 3 0,0 0-1,1 2 1,-58 38 0,83-48-92,0 0 0,0 1-1,1 0 1,0 0 0,0 1 0,1 0 0,0 0-1,1 1 1,-1 0 0,1 0 0,1 0 0,0 1-1,-7 18 1,12-27-121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13.059"/>
    </inkml:context>
    <inkml:brush xml:id="br0">
      <inkml:brushProperty name="width" value="0.05" units="cm"/>
      <inkml:brushProperty name="height" value="0.05" units="cm"/>
    </inkml:brush>
  </inkml:definitions>
  <inkml:trace contextRef="#ctx0" brushRef="#br0">1 21 14115,'0'1'126,"0"0"0,1 0-1,-1 0 1,0 0 0,1 0 0,-1 0 0,1 0-1,-1-1 1,1 1 0,0 0 0,-1 0 0,1 0-1,0-1 1,-1 1 0,1-1 0,0 1 0,0 0-1,0-1 1,0 1 0,0-1 0,-1 1 0,3-1-1,26 11 287,-23-10-227,17 6 19,1-2 0,0-1 0,1-1 0,46 0 0,-20-5-11,68-11 0,2-11-15,-80 14-328,1 2 1,0 2-1,81-2 1,-97 13-161,-24-4 113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13.983"/>
    </inkml:context>
    <inkml:brush xml:id="br0">
      <inkml:brushProperty name="width" value="0.05" units="cm"/>
      <inkml:brushProperty name="height" value="0.05" units="cm"/>
    </inkml:brush>
  </inkml:definitions>
  <inkml:trace contextRef="#ctx0" brushRef="#br0">1 31 15459,'2'1'79,"1"0"0,-1 0 0,1 0 0,-1 0 0,1 0 0,0 0 0,-1-1 0,1 1 0,0-1 0,0 0 0,-1 0 0,1 0 0,0 0 0,4-1 0,5 1 81,286-19-88,-37 0 194,134 29 651,-1 22-354,-127-8-445,-40 4-71,-194-23-158,-26-4 78,-1 0-1,1 0 1,0 0 0,0-1-1,0 0 1,-1-1 0,1 0-1,0 0 1,0 0 0,-1-1-1,12-3 1,0-5-87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16.047"/>
    </inkml:context>
    <inkml:brush xml:id="br0">
      <inkml:brushProperty name="width" value="0.05" units="cm"/>
      <inkml:brushProperty name="height" value="0.05" units="cm"/>
    </inkml:brush>
  </inkml:definitions>
  <inkml:trace contextRef="#ctx0" brushRef="#br0">0 52 14379,'43'13'1286,"-14"-4"-1119,2 0 1,-1-2-1,1-2 1,33 3-1,76-9 310,138-20 0,-116 7-239,13 0-126,235-15-50,-226 21-58,426-8 729,-184 55 147,-413-37-697,0 0 0,0 1 0,19 7-1,-32-10-161,0 0-1,0 0 1,0 0-1,0 0 0,0 1 1,1-1-1,-1 0 1,0 0-1,0 0 0,0 0 1,0 0-1,0 0 1,0 0-1,0 1 0,0-1 1,0 0-1,0 0 1,0 0-1,0 0 0,0 0 1,0 0-1,0 0 1,-1 1-1,1-1 0,0 0 1,0 0-1,0 0 1,0 0-1,0 0 0,0 0 1,0 0-1,0 0 1,0 0-1,0 0 1,0 1-1,0-1 0,-1 0 1,1 0-1,0 0 1,0 0-1,0 0 0,0 0 1,0 0-1,0 0 1,0 0-1,0 0 0,-1 0 1,1 0-1,0 0 1,0 0-1,0 0 0,0 0 1,0 0-1,0 0 1,0 0-1,-1 0 0,1 0 1,0 0-1,0 0 1,-14 5 15,0 0-440,-22 17 147,5-3 13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21.564"/>
    </inkml:context>
    <inkml:brush xml:id="br0">
      <inkml:brushProperty name="width" value="0.05" units="cm"/>
      <inkml:brushProperty name="height" value="0.05" units="cm"/>
    </inkml:brush>
  </inkml:definitions>
  <inkml:trace contextRef="#ctx0" brushRef="#br0">1482 20 14619,'-9'2'112,"0"-1"1,0 0-1,-1 0 0,1-1 1,0 0-1,0-1 0,0 0 0,0 0 1,-11-3-1,-26-3-51,-101-4 26,-215 12-1,306 4-81,1 3 1,-83 22-1,100-18 4,1 1-1,0 1 1,1 3 0,-48 29-1,57-28 11,1 1 0,1 1 1,1 2-1,1 0 0,-30 39 0,4 3-19,-40 71 0,85-129-1,1 0-1,-1 1 1,1 0 0,0 0 0,1 0-1,0 0 1,0 0 0,0 0-1,1 1 1,-1 13 0,2-16 3,1 0 0,-1 0 1,1-1-1,0 1 0,0 0 1,1 0-1,-1-1 1,1 1-1,0-1 0,0 0 1,1 1-1,-1-1 0,1 0 1,0 0-1,0-1 0,0 1 1,6 4-1,-2-2 0,1 0 0,0 0-1,0-1 1,0-1 0,1 1 0,0-1 0,0 0-1,0-1 1,0 0 0,0-1 0,1 0-1,-1 0 1,1-1 0,0 0 0,-1-1 0,1 0-1,0 0 1,9-3 0,14-2 0,-1-2-1,-1-1 1,0-1 0,33-16 0,205-95 19,16-7 4,-73 57 20,-31 12 16,-176 56-35,1 0 0,-1 0 0,0-1 0,0 0 0,0 0 1,0 0-1,0 0 0,-1-1 0,1 1 0,-1-1 0,5-6 0,-7 7 30,0-1-1,0 1 1,0-1-1,0 1 0,-1-1 1,0 0-1,0 0 0,0 1 1,0-1-1,-1 0 1,1 0-1,-1 0 0,0 0 1,0 0-1,0 0 0,-2-7 1,1 6-13,0-1 0,0 0 0,0 1 1,-1-1-1,0 1 0,0-1 0,-1 1 1,0 0-1,1 0 0,-2 0 0,1 0 0,-1 1 1,1-1-1,-1 1 0,-7-6 0,5 5 4,-1 1 1,0-1-1,-1 2 0,1-1 0,-1 1 1,1 0-1,-1 0 0,0 1 0,0 0 0,-9-1 1,-32-7-70,-2-11-47</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23.056"/>
    </inkml:context>
    <inkml:brush xml:id="br0">
      <inkml:brushProperty name="width" value="0.05" units="cm"/>
      <inkml:brushProperty name="height" value="0.05" units="cm"/>
    </inkml:brush>
  </inkml:definitions>
  <inkml:trace contextRef="#ctx0" brushRef="#br0">846 91 12475,'-28'-27'944,"-4"5"-712,-5 1-152,-5 10 752,-2 2-824,-11 9-136,-7 6-80,-8 5-136,-4 5-344,-12 3-849,-6 2 1233,-18-1-216,-4-1-120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29:23.944"/>
    </inkml:context>
    <inkml:brush xml:id="br0">
      <inkml:brushProperty name="width" value="0.05" units="cm"/>
      <inkml:brushProperty name="height" value="0.05" units="cm"/>
    </inkml:brush>
  </inkml:definitions>
  <inkml:trace contextRef="#ctx0" brushRef="#br0">6412 1 9394,'-702'132'2413,"10"39"-1784,-478 81-739,883-196 161,-30 13 223,-501 179 0,-307 183-279,995-374 111,-235 141 0,211-96-11,-143 123 0,137-86-117,129-109 23,2 1 0,-49 68 0,70-88 9,0 2 0,2-1 1,-1 1-1,2 0 0,-1 0 1,2 0-1,-6 23 0,9-27 0,0 0 1,1 0-1,-1 0 0,2-1 0,-1 1 1,1 0-1,0 0 0,1-1 0,0 1 0,1 0 1,-1-1-1,2 0 0,5 11 0,2 0 4,1-1 0,1-1-1,1 0 1,0 0 0,1-1 0,1-1-1,0-1 1,21 13 0,19 12-64,78 39 0,-37-30-63,1-4-1,2-4 0,2-4 1,134 28-1,-101-38 115,1-5 0,267 5 0,226-53 235,-2-37 51,-549 56-251,1229-183 273,-278-24-485,-18-72 109,-592 139 72,471-237 0,-889 384-5,476-252 108,-399 205 41,-3-3 0,-1-3 1,120-117-1,-172 149-49,-1-1-1,-1-1 1,-1-1-1,-1 0 1,-2-2-1,18-35 1,-29 50-58,0 0 0,-1 0 0,-1-1 0,1 0 0,-2 1 0,0-1 0,-1 0 0,0 0 0,0 0 0,-2 0 0,0 0 0,0 0 1,-1 0-1,0 0 0,-2 1 0,1-1 0,-8-15 0,-1 3-3,-1 1 0,-1 1 0,-1 0 1,-1 1-1,-1 1 0,-24-24 0,-128-106 31,117 111-230,-1 2 1,-2 3-1,-1 2 1,-2 2 0,-1 3-1,-2 2 1,0 3-1,-1 3 1,-1 3-1,-119-17 1,-14 11-177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40.011"/>
    </inkml:context>
    <inkml:brush xml:id="br0">
      <inkml:brushProperty name="width" value="0.05" units="cm"/>
      <inkml:brushProperty name="height" value="0.05" units="cm"/>
      <inkml:brushProperty name="color" value="#E71224"/>
    </inkml:brush>
  </inkml:definitions>
  <inkml:trace contextRef="#ctx0" brushRef="#br0">1 3 12339,'60'-3'2510,"430"11"-2418,-98 0 297,393 52 150,-358-25-522,2-25-32,-413-10 15,630 51-12,-491-37 13,-1-5-1,1-8 0,0-6 0,163-27 1,-59-2 22,411-2 0,-523 39-18,521-9 40,-522-2-3,389-28 848,-472 31-114,-79 11-979,-9-6 121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58.514"/>
    </inkml:context>
    <inkml:brush xml:id="br0">
      <inkml:brushProperty name="width" value="0.05" units="cm"/>
      <inkml:brushProperty name="height" value="0.05" units="cm"/>
      <inkml:brushProperty name="color" value="#E71224"/>
    </inkml:brush>
  </inkml:definitions>
  <inkml:trace contextRef="#ctx0" brushRef="#br0">12 87 12523,'-12'5'4419,"19"-6"-4048,127-35 159,30-7 171,-143 41-574,-1 1 0,1 0 1,0 1-1,38 6 0,-37-3-88,0-1 1,1-1-1,41-3 0,2-7 24,1 3-1,1 3 0,-1 3 1,0 3-1,0 3 0,95 20 1,-72-8-31,167 9 0,94-20-21,-123-6 23,-70-1-21,223-28-1,-243 12 26,0 7 0,149 8 0,-250 2 11,-13-1-286,0 2-1,-1 0 1,42 10-1,-43-3 85,0 3-59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57:07.328"/>
    </inkml:context>
    <inkml:brush xml:id="br0">
      <inkml:brushProperty name="width" value="0.05" units="cm"/>
      <inkml:brushProperty name="height" value="0.05" units="cm"/>
    </inkml:brush>
  </inkml:definitions>
  <inkml:trace contextRef="#ctx0" brushRef="#br0">0 189 9482,'15'-7'809,"0"1"0,0 1 1,18-4-1,90-12-739,-69 14 236,470-49 185,5 24-27,-497 31-420,827-14 1123,-374 12-573,378-19-8,-521 18-765,-4 23-772,-247-6 747,-14 3-52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7:59.676"/>
    </inkml:context>
    <inkml:brush xml:id="br0">
      <inkml:brushProperty name="width" value="0.05" units="cm"/>
      <inkml:brushProperty name="height" value="0.05" units="cm"/>
      <inkml:brushProperty name="color" value="#E71224"/>
    </inkml:brush>
  </inkml:definitions>
  <inkml:trace contextRef="#ctx0" brushRef="#br0">0 128 13619,'12'0'1061,"491"-15"-452,-1 39 284,146-15-527,2-40-299,-32 1 460,240-36 113,-621 47-391,395 19 0,-427 13 38,326 10 269,-516-22-332,-20 1-223,-29 3-278,27-4 210,-15 1-4,-3-3-66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34.800"/>
    </inkml:context>
    <inkml:brush xml:id="br0">
      <inkml:brushProperty name="width" value="0.05" units="cm"/>
      <inkml:brushProperty name="height" value="0.05" units="cm"/>
      <inkml:brushProperty name="color" value="#E71224"/>
    </inkml:brush>
  </inkml:definitions>
  <inkml:trace contextRef="#ctx0" brushRef="#br0">236 23 10698,'-4'-3'167,"1"0"-1,-1 1 0,0 0 1,1 0-1,-1 0 0,0 0 1,0 1-1,-1-1 0,1 1 1,0 0-1,0 0 0,-1 1 1,1-1-1,0 1 0,-1 0 1,1 0-1,0 1 0,-1-1 0,1 1 1,0 0-1,-1 0 0,1 0 1,0 1-1,0 0 0,0-1 1,0 1-1,1 0 0,-1 1 1,0-1-1,1 1 0,-1 0 1,1 0-1,0 0 0,0 0 1,0 0-1,1 1 0,-1-1 1,-2 5-1,-5 12-26,0 1 0,1 0 0,1 0 1,-10 41-1,-6 94 419,20-104-384,2 1-1,8 75 0,24 105-99,-21-174-59,-7-49-15,4 38 8,3 0 1,22 69 0,-28-105-15,2-1 1,0 1-1,0-1 1,1 0 0,0 0-1,1 0 1,0-1-1,1 0 1,0-1-1,0 1 1,1-2-1,0 1 1,1-1-1,0-1 1,11 7-1,-17-11 0,0-1 0,1 0 0,-1 0 0,1 0 0,-1-1 0,1 0 0,0 0 0,-1 0 0,1 0 0,0-1 0,0 0 0,0 0 1,-1 0-1,1 0 0,0-1 0,6-1 0,-6 0 3,0 0 0,0 0 1,0-1-1,-1 1 0,1-1 1,-1 0-1,0-1 0,0 1 1,0-1-1,0 0 1,-1 0-1,1 0 0,-1 0 1,5-9-1,6-14 21,-1-2-1,-1 0 1,11-40-1,-11 31 29,22-65 190,-6-2 0,17-117-1,-37 166-88,-3 0 0,-2 0 0,-3-1 0,-2 1 0,-17-103 0,16 145-101,0 1-1,-1 0 1,0 0 0,-1 0-1,0 1 1,-8-14-1,10 22-39,1 0 0,-1 0 0,0 1-1,0-1 1,0 1 0,0 0 0,-1 0-1,1 0 1,-1 0 0,1 1 0,-1-1-1,0 1 1,0 0 0,-1 0 0,1 0-1,0 1 1,0 0 0,-1-1 0,1 1-1,-1 1 1,-7-1 0,-2 1-160,1 1-1,-18 4 1,19-3 67,1-1 1,-1 1-1,-21-2 0,0-5-105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1.135"/>
    </inkml:context>
    <inkml:brush xml:id="br0">
      <inkml:brushProperty name="width" value="0.05" units="cm"/>
      <inkml:brushProperty name="height" value="0.05" units="cm"/>
      <inkml:brushProperty name="color" value="#E71224"/>
    </inkml:brush>
  </inkml:definitions>
  <inkml:trace contextRef="#ctx0" brushRef="#br0">1 959 10394,'1'-8'721,"0"-1"-1,0 1 1,-1-13-1,0 10 1865,11-14 1430,137-550-1913,-112 421-1834,-23 81 262,-13 72-504,1 0 0,-1 1 0,0-1 0,0 0 0,0 1 0,0-1 0,0 0 0,0 1 0,0-1 0,-1 0 1,1 1-1,0-1 0,0 0 0,0 1 0,-1-1 0,1 0 0,0 1 0,-1-1 0,1 1 0,0-1 0,-1 1 1,1-1-1,-1 1 0,1-1 0,-1 0 0,-17-10-1286,1-1 757,10-3 149,0-5-107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1.567"/>
    </inkml:context>
    <inkml:brush xml:id="br0">
      <inkml:brushProperty name="width" value="0.05" units="cm"/>
      <inkml:brushProperty name="height" value="0.05" units="cm"/>
      <inkml:brushProperty name="color" value="#E71224"/>
    </inkml:brush>
  </inkml:definitions>
  <inkml:trace contextRef="#ctx0" brushRef="#br0">3 469 12403,'-3'6'1158,"5"-5"-132,10-11 636,17-20 125,-17 9-1290,0-1-1,-2 0 1,11-32 0,-5 13-173,23-65 113,22-48-175,-61 153-260,1 0 0,-1 0 0,0 0-1,1 0 1,0 0 0,-1 0 0,1 0 0,-1 0 0,1 0 0,0 1 0,0-1 0,-1 0 0,1 0 0,0 1 0,0-1-1,1 0 1,-1 1 1,-1 0-1,1 0 1,-1 0 0,1 0-1,-1 0 1,1 0-1,-1 0 1,1 0-1,-1 0 1,1 0-1,-1 0 1,1 1 0,-1-1-1,1 0 1,-1 0-1,1 1 1,-1-1-1,0 0 1,1 1-1,-1-1 1,1 0-1,-1 1 1,0-1 0,1 1-1,3 5 25,-1 0-1,0 0 1,0 0-1,3 9 1,1 0-3,78 158-712,-84-170 525,9 16-861,-9-19 997,-1 1-1,1-1 0,-1 1 1,1 0-1,-1-1 0,1 0 1,-1 1-1,1-1 0,-1 1 1,1-1-1,0 0 0,-1 1 0,1-1 1,0 0-1,-1 1 0,1-1 1,0 0-1,-1 0 0,1 0 1,0 0-1,-1 0 0,1 0 1,0 0-1,0 0 0,-1 0 1,1 0-1,0 0 0,8-5-513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3.124"/>
    </inkml:context>
    <inkml:brush xml:id="br0">
      <inkml:brushProperty name="width" value="0.05" units="cm"/>
      <inkml:brushProperty name="height" value="0.05" units="cm"/>
      <inkml:brushProperty name="color" value="#E71224"/>
    </inkml:brush>
  </inkml:definitions>
  <inkml:trace contextRef="#ctx0" brushRef="#br0">1 1156 12963,'11'-12'1481,"39"-51"-988,4 2-1,1 2 0,102-81 1,-130 119-485,1 2 0,1 0 0,0 2 0,1 1 1,1 2-1,1 1 0,0 1 0,0 2 0,1 1 0,1 1 0,42-3 1,17 8 100,145 14 1,-6 0 772,50-35 410,-166 10-876,313-40 266,265-23-307,-548 68-381,233-17 57,-3-24 45,-307 34-65,-38 9-17,-1 0 0,1 2 0,36-1 0,-66 6-6,1 0 0,0 0 0,-1 0 0,1 0 0,-1 0 0,1 0 0,0-1 1,-1 1-1,1-1 0,-1 1 0,1-1 0,-1 0 0,1 0 0,-1 1 0,1-1 0,-1 0 1,0 0-1,1 0 0,-1-1 0,0 1 0,0 0 0,1-2 0,1-1 23,-2-1-1,1 1 1,0 0-1,-1-1 1,0 1-1,1-7 1,-1 6-14,1-1 1,-1 1 0,1-1-1,3-7 1,-4 11-21,0 1-1,0 0 1,0 0 0,1 0 0,-1 0-1,0 1 1,0-1 0,1 0 0,-1 0-1,0 1 1,1-1 0,-1 1 0,1-1-1,-1 1 1,1 0 0,-1-1 0,1 1-1,-1 0 1,1 0 0,-1 0 0,1 0-1,-1 0 1,1 1 0,-1-1 0,1 0-1,-1 1 1,2 0 0,-1-1 6,0 1-1,0-1 1,0 0 0,0 1-1,0-1 1,0 0 0,0 0-1,0 0 1,0-1 0,0 1-1,0 0 1,0-1 0,0 1-1,0-1 1,0 0 0,2-1 0,2-3 22,-1 1 0,0-1 1,0-1-1,0 1 1,0-1-1,-1 0 0,6-11 1,-8 14-13,-1-1 1,1 0-1,-1 1 1,0-1 0,-1 0-1,1 1 1,0-1-1,-1 0 1,0 0-1,0 0 1,0 1-1,0-1 1,-1 0-1,0 0 1,1 0-1,-3-4 1,2 5-13,1-1-1,-1 0 1,1 0-1,0 0 1,0 0-1,0 0 1,0 0 0,1 0-1,-1 0 1,1 0-1,0 0 1,0 0 0,3-4-1,24-50-43,-19 43 29,2 2-13,-7 12-29,-8 9-95,3-8 103,0 1-1,0-1 1,1 1 0,-1-1-1,0 0 1,0 1-1,0-1 1,0 0 0,0 0-1,0 1 1,0-1-1,0 0 1,0 0 0,1 0-1,-1 0 1,0 0-1,0 0 1,0 0 0,0-1-1,0 1 1,0 0-1,0 0 1,0-1-1,0 1 1,0-1 0,1 1-1,-1-1 1,0 1-1,0-1 1,0 0 0,-3-1-4,-14-7-255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03.543"/>
    </inkml:context>
    <inkml:brush xml:id="br0">
      <inkml:brushProperty name="width" value="0.05" units="cm"/>
      <inkml:brushProperty name="height" value="0.05" units="cm"/>
      <inkml:brushProperty name="color" value="#E71224"/>
    </inkml:brush>
  </inkml:definitions>
  <inkml:trace contextRef="#ctx0" brushRef="#br0">13 173 14523,'-8'9'1121,"3"-3"-340,13-9-285,344-169 1147,-347 170-1617,22-7 131,-26 9-145,0-1 1,-1 1-1,1 0 1,-1 0-1,1 0 1,0 0-1,-1 0 1,1 0-1,0 0 0,-1 0 1,1 0-1,-1 0 1,1 0-1,0 1 1,-1-1-1,1 0 1,-1 0-1,1 0 1,0 1-1,-1-1 0,1 0 1,-1 1-1,1-1 1,-1 1-1,1-1 1,-1 1-1,1-1 1,-1 1-1,0-1 0,1 1 1,-1-1-1,0 1 1,1-1-1,-1 1 1,0-1-1,0 1 1,1 0-1,0 15 123,0 1-1,-1-1 1,0 0 0,-2 0-1,-3 18 1,2-7-75,1-11-72,1-9 5,-1 1-1,2 0 1,-1-1 0,1 1-1,0 0 1,2 10-1,2-15-28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44.276"/>
    </inkml:context>
    <inkml:brush xml:id="br0">
      <inkml:brushProperty name="width" value="0.05" units="cm"/>
      <inkml:brushProperty name="height" value="0.05" units="cm"/>
      <inkml:brushProperty name="color" value="#E71224"/>
    </inkml:brush>
  </inkml:definitions>
  <inkml:trace contextRef="#ctx0" brushRef="#br0">51 111 13395,'-2'-1'279,"0"0"0,0 0 0,0 1 0,0-1 1,0 1-1,0-1 0,0 1 0,0 0 0,0 0 0,0 0 0,0 0 1,0 0-1,-4 1 0,6-1-217,0 0 0,0 0 0,-1 0 0,1 0 0,0 0 0,0 0 1,-1 1-1,1-1 0,0 0 0,0 0 0,-1 0 0,1 0 0,0 0 0,0 0 0,0 0 0,-1 1 1,1-1-1,0 0 0,0 0 0,0 0 0,0 1 0,-1-1 0,1 0 0,0 0 0,0 0 0,0 1 1,0-1-1,0 0 0,0 0 0,0 1 0,0-1 0,-1 0 0,1 0 0,0 1 0,0-1 0,1 1-2,0 0 0,-1 0 0,1 0 0,0-1 0,0 1 0,0 0 0,-1 0 0,1-1 0,0 1 0,0-1 0,0 1 0,0-1 0,0 1 0,2 0 0,12 5-14,1-1 1,0 0 0,0-2-1,0 1 1,1-2 0,24 1 0,-2-2-7,64-8 1,-32-6 18,0-2 0,85-31 0,-17 5 83,-348 82 1231,100-21-1320,0-4 0,-172 1 0,281-17-54,0 0 1,0 0-1,0 0 1,-1 0-1,1 0 1,0 1-1,0-1 1,0 0-1,0 0 1,0 0-1,-1 0 1,1 0-1,0 0 1,0 0-1,0 0 1,0 0-1,-1 0 1,1 0-1,0 0 1,0 0-1,0 0 1,0 0-1,0 0 1,-1 0-1,1-1 1,0 1-1,0 0 1,0 0-1,0 0 1,0 0-1,-1 0 1,1 0-1,0 0 1,0 0-1,0 0 1,0-1-1,0 1 1,0 0-1,0 0 1,0 0-1,-1 0 1,1 0-1,0-1 1,0 1-1,0 0 1,0 0-1,0 0 1,0 0-1,0 0 1,0-1-1,0 1 1,0 0-1,0 0 1,0 0-1,0 0 1,0-1-1,0 1 1,0 0-1,0 0 1,0 0-1,1 0 0,6-6-28,33-7 21,1 2 0,59-8 0,-44 9 16,4-1-6,234-40-194,-294 52 191,0-1-1,0 0 1,-1 0 0,1 0-1,0 0 1,0 0 0,0 0-1,0 0 1,0 0 0,0 0-1,0 0 1,0 0 0,0 1-1,0-1 1,0 0 0,0 0-1,0 0 1,0 0 0,0 0-1,0 0 1,0 0 0,0 0-1,0 0 1,0 1 0,0-1-1,0 0 1,0 0 0,0 0-1,0 0 1,0 0 0,0 0-1,0 0 1,0 0 0,0 0-1,0 1 1,0-1-1,0 0 1,0 0 0,0 0-1,0 0 1,0 0 0,0 0-1,1 0 1,-1 0 0,0 0-1,0 0 1,0 0 0,0 0-1,0 0 1,0 1 0,0-1-1,0 0 1,0 0 0,0 0-1,1 0 1,-1 0 0,-8 6-3,-34 16 37,0-2 0,-1-1 0,-1-3-1,-62 15 1,36-15-33,0-4 0,-84 4 0,125-14-24,12-3 17,13-1 4,7 0 0,4-1 2,0 0 0,0 1 1,0 0-1,0 0 0,0 0 1,10 0-1,6-1 2,286-44-26,-44 8-425,-261 37 373,-9 1 51,-11 0 36,-90 23 66,2 1-10,-112-13 77,79-6-119,121-1-46,15-3 21,1 0 0,0 0-1,0 0 1,0 0 0,0 1 0,0-1 0,0 0 0,0 0 0,0 0 0,-1 0 0,1 0 0,0 0 0,0 0 0,0 1 0,0-1 0,0 0 0,0 0 0,0 0 0,0 0 0,0 0-1,0 1 1,0-1 0,0 0 0,0 0 0,0 0 0,0 0 0,0 0 0,0 0 0,0 1 0,0-1 0,0 0 0,0 0 0,0 0 0,0 0 0,0 0 0,0 1 0,1-1 0,-1 0 0,0 0-1,0 0 1,0 0 0,0 0 0,0 0 0,0 0 0,0 0 0,0 1 0,1-1 0,-1 0 0,2 1-7,0 1-1,1-1 1,-1 0-1,1 0 1,-1 0-1,1 0 1,-1-1-1,1 1 1,3 0-1,20 2-54,1-2 0,0 0-1,0-2 1,0-1 0,31-6 0,133-37-669,-74 15 55,-20 10 150,-137 40 530,-25 12 184,-116 39 0,146-60-111,0-2-1,0-2 1,0-1-1,-1-2 0,-51 0 1,78-4-73,6 0-9,1 0 0,0 0 0,-1 0-1,1 0 1,-1 0 0,1 0 0,0-1-1,-1 0 1,1 1 0,0-1 0,-1 0 0,-2-2-1,4 3-18,1-1 0,0 1 0,0 0 0,-1-1 0,1 1 0,0 0 0,0-1 0,0 1 0,0-1 0,0 1 0,0 0 0,0-1 0,-1 1 0,1-1 0,0 1 0,0-1 0,1 1 0,-1 0-1,0-1 1,0 1 0,0-1 0,0 1 0,0 0 0,0-1 0,1 1 0,-1-1 0,0 1 0,0 0 0,0-1 0,1 1 0,-1 0 0,0-1 0,1 1 0,-1 0 0,0 0 0,1-1 0,-1 1 0,0 0 0,1 0-1,-1-1 1,1 1 0,22-17-916,-15 12 845,43-31-774,-11 9 229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38:56.862"/>
    </inkml:context>
    <inkml:brush xml:id="br0">
      <inkml:brushProperty name="width" value="0.05" units="cm"/>
      <inkml:brushProperty name="height" value="0.05" units="cm"/>
      <inkml:brushProperty name="color" value="#E71224"/>
    </inkml:brush>
  </inkml:definitions>
  <inkml:trace contextRef="#ctx0" brushRef="#br0">75 53 11650,'-74'19'2312,"107"-16"-2106,256-9-480,2-22 564,-93 9-30,-153 15-201,206-13 198,-198 16-147,1 3 1,91 15-1,-37 4 82,240 38 436,-310-54-549,56 3 96,-69-6-90,1 0 1,-1 2-1,0 0 1,0 2-1,0 1 1,43 18 0,-35-9 20,-21-9-59,0-1 0,0-1 0,18 6 0,-29-11-52,-1 0 0,0 0 0,0 0 0,0 0 0,0 0 0,0 0-1,1 0 1,-1 0 0,0 1 0,0-1 0,0 0 0,0 0 0,0 0 0,0 0-1,0 0 1,0 1 0,0-1 0,1 0 0,-1 0 0,0 0 0,0 0 0,0 1-1,0-1 1,0 0 0,0 0 0,0 0 0,0 0 0,0 1 0,0-1 0,0 0 0,0 0-1,0 0 1,0 0 0,-1 0 0,1 1 0,0-1 0,0 0 0,0 0 0,0 0-1,0 0 1,0 0 0,0 1 0,0-1 0,0 0 0,-1 0 0,1 0 0,0 0-1,0 0 1,0 0 0,0 0 0,0 1 0,-1-1 0,1 0 0,0 0 0,0 0-1,0 0 1,0 0 0,0 0 0,-1 0 0,1 0 0,0 0 0,-14 8-116,-12 1 55,-14 7-12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8:40:11.575"/>
    </inkml:context>
    <inkml:brush xml:id="br0">
      <inkml:brushProperty name="width" value="0.05" units="cm"/>
      <inkml:brushProperty name="height" value="0.05" units="cm"/>
      <inkml:brushProperty name="color" value="#E71224"/>
    </inkml:brush>
  </inkml:definitions>
  <inkml:trace contextRef="#ctx0" brushRef="#br0">1 218 6457,'0'-1'25,"-1"0"0,1 1 0,0-1 0,0 0 0,0 1-1,0-1 1,0 1 0,0-1 0,0 0 0,0 1-1,0-1 1,0 0 0,1 1 0,-1-1 0,0 1 0,0-1-1,1 0 1,-1 1 0,0-1 0,0 1 0,1-1 0,-1 1-1,1-1 1,-1 1 0,1-1 0,-1 1 0,0 0 0,1-1-1,0 1 1,-1-1 0,1 1 0,-1 0 0,1 0 0,0-1-1,20-12 1653,-6 7-821,0 1 1,1 1-1,21-4 0,-22 6-774,-1-1 0,1-1 0,-1 0 1,20-9-1,-18 6 23,1 1 0,1 1 0,23-5 0,-11 3-36,110-17 466,7-2-379,-73 11-77,0 2 1,0 4-1,99 1 0,-96 5-9,-19-1-48,103 9 1,-77 5-23,165 27 16,-193-27 52,1-2-1,95 1 1,18 1 245,-31 3-273,94 13 4,-177-17-21,0-3 0,1-3 1,-1-2-1,0-2 0,81-13 0,-77 7 207,-37 5 120,1-1 1,32-9 0,-32 7 160,-21 4-332,1 1 0,-1-1 0,1 1 0,-1-1 0,1 0-1,-1-1 1,1 1 0,-1-1 0,5-3 0,-7 5-111,-1 1 1,1-1-1,-1 0 0,1 0 1,-1 0-1,1 0 0,-1 0 0,1 0 1,-1 1-1,1-1 0,-1 0 1,0 0-1,1 1 0,-1-1 1,1 0-1,-1 1 0,0-1 1,1 0-1,-1 1 0,0-1 0,1 1 1,-1-1-1,0 1 0,0-1 1,1 1-1,-1-1-56,0 1 1,1-1-1,-1 0 1,0 0-1,0 1 0,0-1 1,0 0-1,0 1 1,0-1-1,1 0 0,-1 1 1,0-1-1,0 0 1,0 0-1,0 1 0,0-1 1,0 0-1,0 1 1,0-1-1,0 0 0,0 1 1,-1-1-1,1 0 1,0 1-1,0-1 0,0 0 1,0 0-1,0 1 1,0-1-1,-1 0 0,1 0 1,0 1-1,0-1 1,0 0-1,-1 0 0,1 1 1,0-1-1,0 0 1,-1 0-1,1 0 0,0 0 1,-1 1-1,1-1 1,0 0-1,0 0 0,-1 0 1,1 0-1,0 0 1,-1 0-1,1 0 0,0 0 1,-1 0-1,1 0 0,-1 0 1,-14 0 26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30:13.358"/>
    </inkml:context>
    <inkml:brush xml:id="br0">
      <inkml:brushProperty name="width" value="0.05" units="cm"/>
      <inkml:brushProperty name="height" value="0.05" units="cm"/>
    </inkml:brush>
  </inkml:definitions>
  <inkml:trace contextRef="#ctx0" brushRef="#br0">171 83 9418,'-168'-16'4549,"165"17"-4311,10 4-187,12 5-68,23 5-61,1-2 0,0-2 0,0-2 0,1-2 0,58 3 0,225-12-466,-306 2 505,924 8-629,-54 18 1675,-2-37-198,-736 8-803,992-54 237,-535 20-5,411 1 166,-366 17-81,-531 14-185,262-6 290,-2 23 1026,-382-12-1422,4 0 16,0 1-1,1-1 1,-1 2-1,13 3 0,-17-4-76,0 0-1,0 0 1,-1 0-1,1 0 1,0 0-1,0 1 1,-1-1-1,1 0 1,-1 1-1,1 0 0,-1-1 1,0 1-1,1 0 1,-1 0-1,0 0 1,0 0-1,0-1 1,1 5-1,3 16-156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488"/>
    </inkml:context>
    <inkml:brush xml:id="br0">
      <inkml:brushProperty name="width" value="0.05" units="cm"/>
      <inkml:brushProperty name="height" value="0.05" units="cm"/>
    </inkml:brush>
  </inkml:definitions>
  <inkml:trace contextRef="#ctx0" brushRef="#br0">1 1 14451,'3'33'1008,"3"1"-944,4 9-32,7 6 80,6 6-56,4-1 8,3-1 32,0-1 8,1-6 16,-3-3-16,-4-13-16,-6-5-16,-14-10-128,-4-3-144,-13-10 184,-9-2-48,-11-6-32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0:55.322"/>
    </inkml:context>
    <inkml:brush xml:id="br0">
      <inkml:brushProperty name="width" value="0.05" units="cm"/>
      <inkml:brushProperty name="height" value="0.05" units="cm"/>
    </inkml:brush>
  </inkml:definitions>
  <inkml:trace contextRef="#ctx0" brushRef="#br0">223 33 9114,'-3'-3'246,"1"0"1,-2 1-1,1-1 1,0 0-1,0 1 1,-1 0-1,0 0 1,1 0-1,-1 0 1,0 0-1,0 1 1,0 0-1,0-1 1,0 2-1,0-1 1,-6 0-1,6 1-187,0 1 0,0-1 0,-1 1 0,1 0 0,0 1-1,0-1 1,0 1 0,0-1 0,0 1 0,0 1 0,1-1-1,-1 0 1,1 1 0,-1 0 0,-4 5 0,-1 2-19,0 0-1,1 1 1,0 0 0,0 0 0,2 1 0,-1 0-1,2 0 1,-1 1 0,2-1 0,-1 1 0,2 0 0,0 0-1,0 1 1,0 15 0,2-10-7,0-1 0,1 1 1,1 0-1,1-1 0,1 1 0,0-1 1,1 1-1,1-1 0,13 28 0,-16-39-12,2-1-1,-1 0 0,1 0 1,0 0-1,0-1 1,1 1-1,-1-1 0,1 0 1,0 0-1,1-1 1,-1 1-1,1-1 0,0 0 1,8 3-1,-10-5 16,0 0 0,0-1 0,0 0 0,0 0 0,0 0-1,0-1 1,0 1 0,0-1 0,1 0 0,-1 0 0,0 0 0,0-1 0,0 1 0,0-1-1,0 0 1,1 0 0,-2-1 0,1 1 0,0-1 0,0 0 0,0 0 0,-1 0-1,1-1 1,5-4 0,-2 0 65,1-1 0,-1 0 1,-1 0-1,1-1 0,-2 0 0,1 0 0,-1 0 0,0-1 0,-1 0 0,0 0 1,-1 0-1,3-13 0,-2 3 78,0-1 0,-1 0 0,-2 0 1,0 1-1,-2-29 0,0 42-121,1 0-1,-1 0 1,-1 0 0,1 0-1,-1 1 1,-1-1 0,1 0 0,-1 1-1,0 0 1,-7-11 0,7 13-43,-1 0 0,1 1 0,-1-1 0,0 1 0,0-1 0,0 1 0,0 1 0,-1-1 0,1 0 0,-1 1 0,0 0 0,1 0 0,-1 0 0,-10-1 0,-2-1-103,8 3-153,0-1 1,-1 0-1,1-1 1,0 0-1,1-1 0,-14-6 1,12 3-100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30:29.987"/>
    </inkml:context>
    <inkml:brush xml:id="br0">
      <inkml:brushProperty name="width" value="0.05" units="cm"/>
      <inkml:brushProperty name="height" value="0.05" units="cm"/>
    </inkml:brush>
  </inkml:definitions>
  <inkml:trace contextRef="#ctx0" brushRef="#br0">2746 220 10058,'-9'-9'364,"1"-1"0,-10-15 0,13 17-372,-1-1-1,0 1 1,-1 0-1,0 1 1,-8-8 0,6 9-49,0 0 1,0 1-1,0 0 1,-1 0 0,0 1-1,0 0 1,0 1-1,-1 0 1,-13-2 0,-16 0 600,-46-1 1,43 4-199,-177-20 187,-30-2 162,160 20-509,-592-8 492,611 14-527,-162 11 321,182-8-379,1 3 0,-78 22 0,85-17-76,2 2-1,0 2 1,0 2 0,2 1 0,-42 30 0,59-34-17,0 1-1,1 0 1,1 2-1,1 1 0,0 0 1,2 1-1,0 1 1,2 1-1,-20 37 1,15-17 17,2 2 0,2 0 1,2 1-1,-12 68 0,16-51-1,2 0 0,3 118 0,6-160-8,1-1-1,0 1 1,1-1-1,2 0 1,0 0 0,1 0-1,12 25 1,-11-30 7,1 0 1,1-1-1,1 0 1,0 0 0,1-1-1,0 0 1,1-1-1,0 0 1,20 14-1,-1-5 8,1-1 0,1-1-1,1-2 1,58 21-1,-18-14-11,95 19-1,-49-22-33,0-5 0,148 0 1,243-31-149,-145-16 21,482-104 0,-829 131 140,128-32-17,-126 29 31,1 0 0,-1-2 0,-1 0 0,32-20 0,-43 22 1,-1 1 1,0-2 0,0 0 0,0 0 0,-1 0 0,0-1-1,-1 0 1,0 0 0,0 0 0,-1-1 0,7-19-1,1-8 30,15-75 0,-27 106-33,9-40 31,-3 0 0,-1-1 1,-1-72-1,-6 96 14,-1-1 1,-1 1-1,-1 0 0,-1 0 1,-1 1-1,-1 0 1,-1 0-1,-1 0 0,-13-24 1,5 19 14,0 1 1,-2 0 0,-1 1 0,-2 1 0,0 1-1,-1 1 1,-46-34 0,23 25-107,-2 1 1,-1 3-1,-86-35 1,43 27-43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2:19.810"/>
    </inkml:context>
    <inkml:brush xml:id="br0">
      <inkml:brushProperty name="width" value="0.05" units="cm"/>
      <inkml:brushProperty name="height" value="0.05" units="cm"/>
    </inkml:brush>
  </inkml:definitions>
  <inkml:trace contextRef="#ctx0" brushRef="#br0">0 164 15779,'81'-15'1953,"326"-51"-1723,-111 13-231,108 29-9,-234 19 2,262 17 145,-197 1 67,204 14 910,-135-5-1027,-203-19-77,129-13 0,98-29-18,-208 23 12,-51 8 111,0 3 0,97 6 0,-166-1-117,0 0 1,0 0-1,1 0 1,-1 0-1,0 0 1,0 0-1,0 0 1,1 0-1,-1 0 1,0 0-1,0 0 1,1 0-1,-1 0 1,0 0-1,0 0 1,0 0 0,1 0-1,-1 0 1,0 0-1,0 0 1,0 0-1,1 0 1,-1 1-1,0-1 1,0 0-1,0 0 1,0 0-1,0 0 1,1 0-1,-1 1 1,0-1-1,0 0 1,0 0-1,0 0 1,0 1-1,0-1 1,0 0 0,1 0-1,-1 0 1,0 1-1,0-1 1,0 0-1,0 0 1,0 0-1,0 1 1,0-1-1,0 0 1,0 0-1,0 1 1,0-1-1,-1 0 1,1 0-1,-11 13-385,-22 10-340,-49 21 263,32-16 127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3:59.619"/>
    </inkml:context>
    <inkml:brush xml:id="br0">
      <inkml:brushProperty name="width" value="0.05" units="cm"/>
      <inkml:brushProperty name="height" value="0.05" units="cm"/>
    </inkml:brush>
  </inkml:definitions>
  <inkml:trace contextRef="#ctx0" brushRef="#br0">1 246 16460,'22'-3'1176,"10"-10"-984,0-7-80,9 2 216,8-4-176,-2 3-80,-3 2-56,-6 4-216,-3 1-120,-7-3-304,-2-2-817,-8-7 1137,-1 0-192,2-4-56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0.068"/>
    </inkml:context>
    <inkml:brush xml:id="br0">
      <inkml:brushProperty name="width" value="0.05" units="cm"/>
      <inkml:brushProperty name="height" value="0.05" units="cm"/>
    </inkml:brush>
  </inkml:definitions>
  <inkml:trace contextRef="#ctx0" brushRef="#br0">0 103 14835,'39'-18'674,"0"2"-1,0 1 1,2 2 0,0 2-1,0 1 1,0 3 0,84-5-1,-115 12-653,0 0 1,0 1-1,-1 0 0,1 0 0,18 6 0,-25-6-11,-1-1 0,1 1 0,-1 0 0,0 0 0,0 1 0,0-1 0,1 0 0,-1 1 0,0-1 0,-1 1 0,1 0 0,0 0 0,0 0 1,-1 0-1,1 0 0,-1 0 0,0 0 0,1 0 0,-1 0 0,0 1 0,0-1 0,-1 0 0,1 1 0,0-1 0,-1 1 0,1-1 0,-1 5 0,0 0 32,-1 1 0,0-1 1,0 0-1,-1 0 0,0 0 1,0 0-1,-1 0 0,0 0 1,-5 9-1,-42 61 327,26-42-201,-7 11 68,-4 6-158,2 0 0,-40 90-1,59-99-92,9-11-46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5.081"/>
    </inkml:context>
    <inkml:brush xml:id="br0">
      <inkml:brushProperty name="width" value="0.05" units="cm"/>
      <inkml:brushProperty name="height" value="0.05" units="cm"/>
    </inkml:brush>
  </inkml:definitions>
  <inkml:trace contextRef="#ctx0" brushRef="#br0">573 1 16099,'7'-1'968,"3"1"248,-18 13-724,-91 89 1823,53-57-1818,-1 0-195,-1-2 0,-3-2-1,-1-2 1,-67 36 0,109-69-269,0 0 0,-1-1 0,0 0 0,0-1 0,0 0 0,-18 3 1,28-6-36,1-1 0,-1 0 0,0 0 0,0 0 0,0 0-1,0 0 1,0 0 0,0 0 0,0 0 0,0 0 0,1 0 0,-1 0 0,0-1 0,0 1 0,0 0 0,0-1 0,1 1 0,-1 0 0,0-1 0,0 1 0,0-1 0,1 1 0,-1-1 0,0 0 0,1 1 0,-1-1 0,1 0 0,-1 1 0,1-1 0,-1 0 0,1 0 0,-1 1 0,1-1 0,0 0 0,-1 0 0,1 0 0,0 0 0,0 0 0,-1 1 0,1-1 0,0 0 0,0 0-1,0 0 1,0 0 0,0 0 0,1 0 0,-1 0 0,0 0 0,1-1 0,1-6-34,1 1 0,1-1 0,-1 1-1,1 0 1,0 0 0,1 0 0,10-12 0,44-42-243,-26 30 16,64-46-1,-81 66 216,0 1-1,1 0 1,0 2 0,0 0-1,0 0 1,34-7 0,-47 14 48,-1 0 0,1 0 0,-1 1 0,1-1 0,0 1 1,-1 0-1,1 0 0,-1 1 0,1-1 0,0 1 0,-1-1 1,1 1-1,-1 0 0,1 1 0,-1-1 0,0 0 0,1 1 1,-1 0-1,0 0 0,0 0 0,4 4 0,0 1 10,-1 1-1,0 0 1,0 1 0,-1 0-1,0 0 1,4 10 0,-4-9-28,-1-2-94,0-1 1,0 0-1,1 0 1,0 0-1,0-1 1,0 0-1,1 0 0,0 0 1,0 0-1,0-1 1,1 0-1,0-1 0,0 1 1,0-1-1,0 0 1,1-1-1,13 5 1,15-1-283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5.571"/>
    </inkml:context>
    <inkml:brush xml:id="br0">
      <inkml:brushProperty name="width" value="0.05" units="cm"/>
      <inkml:brushProperty name="height" value="0.05" units="cm"/>
    </inkml:brush>
  </inkml:definitions>
  <inkml:trace contextRef="#ctx0" brushRef="#br0">62 1 18436,'25'4'1456,"5"-2"-1128,5 0-136,11 1 424,0 2-383,4-1-353,-5 1-313,-8-1 377,-7-1-136,-6 0-96</inkml:trace>
  <inkml:trace contextRef="#ctx0" brushRef="#br0" timeOffset="1">1 189 16355,'10'18'1577,"15"-10"-913,4-5-272,13-4 704,5-4-288,8-2-447,1-3-297,-1-3-593,-4-2-1399,-7-1 1592,-4-3-280,-10 3-312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6.368"/>
    </inkml:context>
    <inkml:brush xml:id="br0">
      <inkml:brushProperty name="width" value="0.05" units="cm"/>
      <inkml:brushProperty name="height" value="0.05" units="cm"/>
    </inkml:brush>
  </inkml:definitions>
  <inkml:trace contextRef="#ctx0" brushRef="#br0">346 40 14419,'0'-1'99,"0"0"1,1-1-1,-1 1 0,0 0 1,0-1-1,0 1 0,-1 0 1,1-1-1,0 1 0,0 0 0,-1-1 1,1 1-1,-1 0 0,1 0 1,-1-1-1,1 1 0,-1 0 1,0 0-1,0 0 0,1 0 1,-1 0-1,0 0 0,0 0 1,0 0-1,0 0 0,0 0 0,0 0 1,-1 1-1,1-1 0,0 0 1,0 1-1,0-1 0,-1 1 1,1-1-1,0 1 0,-1 0 1,1 0-1,-3-1 0,-2 1 180,-1-1-1,0 1 1,1 0-1,-1 1 1,1-1-1,-1 1 1,-8 3-1,-1 1-103,1 1-1,-1 1 0,1 0 0,1 1 0,-1 1 1,1 0-1,1 1 0,0 1 0,0 0 1,1 1-1,0 0 0,1 0 0,1 2 0,0-1 1,0 1-1,2 1 0,0-1 0,-11 29 0,16-36-131,1 1-1,0 0 0,1-1 1,0 1-1,0 0 0,1 0 1,0-1-1,0 1 1,0 0-1,3 11 0,-1-14-26,-1 0 0,1-1-1,-1 1 1,1-1 0,1 1-1,-1-1 1,0 0 0,1 0 0,0 0-1,0 0 1,0-1 0,1 1-1,-1-1 1,1 0 0,0 0-1,0 0 1,0 0 0,5 2 0,0-1-6,1 0 1,-1-1 0,1 0 0,0-1 0,0 0-1,0 0 1,0-1 0,1 0 0,-1-1 0,0-1 0,0 1-1,0-1 1,0-1 0,0 0 0,19-6 0,-16 4 6,0-1 1,0-1 0,-1 0-1,0 0 1,0-1 0,0-1 0,-1 0-1,0-1 1,0 0 0,-1 0-1,11-14 1,-17 19-9,-1-1 1,1 0-1,-1-1 1,1 1-1,-2 0 1,1-1-1,0 0 1,-1 0-1,0 0 1,-1 0-1,1 0 1,-1 0-1,0 0 1,-1 0-1,0 0 1,0-1-1,0 1 1,0 0-1,-1 0 1,0 0-1,-2-7 0,0 5-1,0 1-1,-1-1 0,0 1 0,0-1 0,-1 1 1,0 0-1,0 1 0,-1-1 0,1 1 0,-1 0 0,-1 1 1,1-1-1,-1 1 0,-13-7 0,12 7-219,0 0 0,-1 1 0,0 0 0,1 1 0,-2 0 0,1 0 1,0 1-1,0 0 0,-1 1 0,1 0 0,-14 0 0,22 1 186,1 0 1,-1 0-1,1 0 0,-1 0 1,1 0-1,0 0 1,-1 0-1,1 0 0,-1 0 1,1 0-1,-1 1 0,1-1 1,-1 0-1,1 0 1,0 0-1,-1 1 0,1-1 1,-1 0-1,1 0 0,0 1 1,-1-1-1,1 0 1,0 1-1,-1-1 0,1 0 1,0 1-1,-1-1 0,1 1 1,0-1-1,0 0 1,0 1-1,-1-1 0,1 1 1,0-1-1,0 1 1,0-1-1,0 1 0,2 9-652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8.751"/>
    </inkml:context>
    <inkml:brush xml:id="br0">
      <inkml:brushProperty name="width" value="0.05" units="cm"/>
      <inkml:brushProperty name="height" value="0.05" units="cm"/>
    </inkml:brush>
  </inkml:definitions>
  <inkml:trace contextRef="#ctx0" brushRef="#br0">8 0 13611,'-1'2'256,"0"1"1,0-1 0,0 0-1,0 1 1,0-1-1,1 1 1,-1-1-1,1 1 1,0-1-1,0 0 1,0 1-1,0-1 1,0 1-1,1-1 1,-1 1 0,1-1-1,-1 1 1,2 2-1,18 45 2247,-18-45-2262,8 16 97,0 0 1,2-1 0,0-1-1,1 0 1,1 0 0,1-1 0,26 24-1,-41-42-401,1 1 0,-1 0-1,1 0 1,0-1 0,0 1-1,-1 0 1,1-1-1,0 1 1,0-1 0,0 1-1,-1-1 1,1 1 0,0-1-1,0 0 1,0 0-1,0 1 1,0-1 0,0 0-1,0 0 1,0 0-1,0 0 1,0 0 0,0 0-1,0 0 1,0 0 0,0 0-1,0-1 1,0 1-1,0 0 1,1-1 0,0-1-51,0 0-1,0 0 1,-1 0 0,1-1 0,0 1 0,-1 0 0,1-1 0,-1 0 0,2-3-1,8-20-521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9.219"/>
    </inkml:context>
    <inkml:brush xml:id="br0">
      <inkml:brushProperty name="width" value="0.05" units="cm"/>
      <inkml:brushProperty name="height" value="0.05" units="cm"/>
    </inkml:brush>
  </inkml:definitions>
  <inkml:trace contextRef="#ctx0" brushRef="#br0">250 4 14139,'0'0'45,"0"0"0,0 0 0,0 0 0,0 0-1,0 0 1,0 0 0,0 0 0,0 0 0,0-1 0,0 1 0,0 0 0,0 0-1,0 0 1,0 0 0,0 0 0,0 0 0,0 0 0,0 0 0,0-1 0,0 1-1,0 0 1,0 0 0,0 0 0,0 0 0,0 0 0,0 0 0,0 0 0,0 0-1,0 0 1,0 0 0,0-1 0,0 1 0,0 0 0,0 0 0,-1 0 0,1 0 0,0 0-1,0 0 1,0 0 0,0 0 0,0 0 0,0 0 0,0 0 0,0 0 0,0 0-1,-1 0 1,1 0 0,0 0 0,0 0 0,0 0 0,0 0 0,0 0 0,0 0-1,0 0 1,0 0 0,-1 0 0,1 0 0,0 0 0,0 0 0,0 0 0,0 0 0,-7 8 1026,-7 13 544,-14 44 52,-33 108 0,21-50-1421,11-47-261,-35 114-3733,63-187 3630,0-1 0,1 1-1,-1 0 1,1 0-1,-1-1 1,1 1 0,0 0-1,0 0 1,0 0-1,1-1 1,-1 1 0,0 0-1,2 2 1,10 1-886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9.982"/>
    </inkml:context>
    <inkml:brush xml:id="br0">
      <inkml:brushProperty name="width" value="0.05" units="cm"/>
      <inkml:brushProperty name="height" value="0.05" units="cm"/>
    </inkml:brush>
  </inkml:definitions>
  <inkml:trace contextRef="#ctx0" brushRef="#br0">56 403 13563,'-14'7'1336,"10"-6"-982,-1 1-1,1 0 0,0 0 1,0 1-1,0-1 1,0 1-1,-6 6 0,9-9-315,1 0-1,0 0 1,0 0-1,0 0 0,0 1 1,-1-1-1,1 0 0,0 0 1,0 0-1,0 0 1,0 1-1,0-1 0,0 0 1,0 0-1,0 1 0,-1-1 1,1 0-1,0 0 1,0 0-1,0 1 0,0-1 1,0 0-1,0 0 0,0 1 1,0-1-1,1 0 1,-1 0-1,0 0 0,0 1 1,0-1-1,0 0 0,0 0 1,0 0-1,0 1 1,0-1-1,0 0 0,1 0 1,-1 0-1,0 0 0,0 1 1,0-1-1,0 0 1,1 0-1,-1 0 0,0 0 1,0 0-1,0 0 0,1 1 1,-1-1-1,0 0 1,0 0-1,0 0 0,1 0 1,-1 0-1,0 0 0,0 0 1,1 0-1,-1 0 1,0 0-1,0 0 0,0 0 1,1 0-1,15-1 814,-1-2-514,1-1-1,0 0 0,-1-1 1,0-1-1,-1-1 0,1 0 0,20-14 1,-2-1 135,56-50 0,-58 44-354,-3-1 1,0-1 0,-2-2 0,-1-1 0,38-67 0,-61 97-111,0-1-1,0 1 1,-1-1-1,0 0 1,0 1 0,0-1-1,1-6 1,-2 10-8,0-1 1,0 1 0,0 0-1,0 0 1,0 0-1,0 0 1,0 0 0,0 0-1,0 0 1,0-1-1,0 1 1,0 0 0,0 0-1,0 0 1,0 0-1,0 0 1,0 0 0,0 0-1,0 0 1,0-1-1,-1 1 1,1 0 0,0 0-1,0 0 1,0 0-1,0 0 1,0 0-1,0 0 1,0 0 0,0 0-1,0 0 1,-1 0-1,1 0 1,0 0 0,0 0-1,0 0 1,0 0-1,0 0 1,0 0 0,-1 0-1,1 0 1,0 0-1,0 0 1,0 0 0,0 0-1,0 0 1,0 0-1,0 0 1,0 0 0,-1 0-1,1 0 1,0 0-1,0 0 1,0 0 0,0 0-1,0 0 1,0 0-1,0 1 1,0-1 0,0 0-1,-1 0 1,1 0-1,0 0 1,-14 17 19,-9 18-22,2 0-1,1 2 1,2 0 0,-17 54 0,34-89-35,0 1 0,0 0 1,0-1-1,0 1 0,1 0 0,0-1 0,-1 1 0,1 0 0,0 0 1,0 0-1,1-1 0,0 6 0,0-7 31,-1 0 1,1 0-1,0 0 0,0 0 1,0 0-1,-1-1 0,1 1 1,0 0-1,0-1 0,0 1 1,0 0-1,0-1 0,0 1 1,1-1-1,-1 0 1,0 1-1,0-1 0,0 0 1,0 0-1,0 0 0,1 0 1,-1 0-1,0 0 0,0 0 1,0 0-1,0 0 0,1 0 1,-1-1-1,0 1 0,0 0 1,1-1-1,9-2-101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9.577"/>
    </inkml:context>
    <inkml:brush xml:id="br0">
      <inkml:brushProperty name="width" value="0.05" units="cm"/>
      <inkml:brushProperty name="height" value="0.05" units="cm"/>
    </inkml:brush>
  </inkml:definitions>
  <inkml:trace contextRef="#ctx0" brushRef="#br0">174 58 11242,'-1'-3'182,"0"-1"0,-1 1 0,1-1 0,-1 1 0,0-1-1,0 1 1,0 0 0,0 0 0,-1 0 0,1 0-1,-1 1 1,0-1 0,0 0 0,0 1 0,-6-4 0,6 5-91,1 0 1,0 0 0,-1 1 0,1-1 0,-1 1 0,1-1 0,-1 1 0,1 0 0,-1 0 0,1 0-1,0 0 1,-1 1 0,1-1 0,-1 0 0,1 1 0,-1 0 0,1 0 0,0 0 0,0 0-1,-1 0 1,1 0 0,0 0 0,0 1 0,0-1 0,-3 4 0,-1 1 7,0 0 1,1 0-1,0 1 1,0-1-1,0 1 1,1 0-1,0 1 1,1-1-1,0 1 1,-3 9-1,2-3-74,0 0 1,1 0-1,1 0 0,0 1 0,1 14 0,1-21-26,0 0-1,1 0 1,0 0-1,1 0 0,0-1 1,0 1-1,1 0 1,0-1-1,0 0 0,0 0 1,1 0-1,0 0 1,1 0-1,0-1 0,8 10 1,-8-12-1,-1 1 0,1-1-1,0-1 1,0 1 0,0-1 0,1 0 0,-1 0 0,1 0 0,-1-1 0,1 0 0,0 0 0,0 0 0,0-1 0,0 0 0,0 0-1,1 0 1,-1-1 0,0 0 0,0 0 0,11-3 0,-13 3 6,-1-1 0,0 0 0,1 0 0,-1 0 0,0 0-1,1 0 1,-1-1 0,0 0 0,0 0 0,0 0 0,0 0 0,-1 0 0,1 0 0,0-1-1,-1 1 1,0-1 0,1 0 0,-1 1 0,0-1 0,-1 0 0,1 0 0,0-1 0,-1 1-1,0 0 1,0 0 0,0-1 0,0 1 0,0-1 0,-1 1 0,1-6 0,-1 3-22,0-1 0,0 1 0,-1-1 0,0 1 0,0 0 0,-1-1 0,1 1 0,-1 0 0,-1 0 0,1 0 0,-1 0 0,0 1 0,-1-1 0,1 1 0,-1 0 0,-5-6 0,4 5-141,-1 1 0,0-1 0,0 1 0,-1 1 0,0-1 0,0 1 0,-14-7 0,17 10 67,0-1 0,-1 1 1,1 0-1,0 0 0,-1 0 0,1 1 1,-1 0-1,1-1 0,0 1 1,-1 1-1,1-1 0,-1 1 1,1 0-1,0 0 0,-9 3 0,-11 9-473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0.557"/>
    </inkml:context>
    <inkml:brush xml:id="br0">
      <inkml:brushProperty name="width" value="0.05" units="cm"/>
      <inkml:brushProperty name="height" value="0.05" units="cm"/>
    </inkml:brush>
  </inkml:definitions>
  <inkml:trace contextRef="#ctx0" brushRef="#br0">71 91 10858,'29'-42'4433,"-23"35"-3336,-1-1-1,0 0 1,0 0-1,5-10 1,-40 52 1401,14-10-2307,1 0 0,0 1 1,2 1-1,1 0 1,-12 38-1,23-59-183,-1 1 0,1-1 0,0 1 1,1-1-1,-1 11 0,1-14-3,0-1 1,0 1-1,1-1 0,-1 1 1,0-1-1,1 1 0,-1-1 1,1 0-1,0 1 0,-1-1 1,1 0-1,0 1 0,0-1 1,0 0-1,-1 0 1,1 0-1,1 1 0,-1-1 1,0 0-1,0 0 0,0-1 1,0 1-1,1 0 0,-1 0 1,0-1-1,3 2 0,2-1 22,-1 0 0,1 0 0,-1-1-1,1 1 1,0-1 0,-1-1 0,1 1 0,-1-1-1,1 0 1,0 0 0,-1 0 0,0-1-1,1 0 1,-1 0 0,8-4 0,3-3 87,0 0 0,0-1 0,21-19-1,-30 23-54,0-1 1,-1 1-1,1-2 0,-1 1 0,-1-1 0,6-8 0,-10 14-47,-1 0 1,1 1 0,0-1 0,0 0-1,-1 0 1,1 1 0,-1-1-1,1 0 1,-1 0 0,0 0-1,0 0 1,0 0 0,0 0 0,0 0-1,-1-3 1,1 4-8,-1 0 0,0 0 0,0 0 0,1-1 0,-1 1 0,0 0 0,0 0 0,0 0-1,0 0 1,-1 0 0,1 1 0,0-1 0,0 0 0,0 0 0,-1 1 0,1-1 0,0 1 0,-1-1 0,1 1 0,-1 0 0,1-1 0,0 1 0,-1 0 0,-1 0 0,-5 0-106,0-1 1,1 2-1,-1-1 1,0 1-1,1 0 0,-1 1 1,0 0-1,1 0 1,-13 6-1,10-4-164,0 1-1,1 0 0,0 0 0,0 1 0,1 0 0,-13 11 1,18-11-294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1.069"/>
    </inkml:context>
    <inkml:brush xml:id="br0">
      <inkml:brushProperty name="width" value="0.05" units="cm"/>
      <inkml:brushProperty name="height" value="0.05" units="cm"/>
    </inkml:brush>
  </inkml:definitions>
  <inkml:trace contextRef="#ctx0" brushRef="#br0">1 47 16732,'0'5'1640,"13"-4"-880,5 0-240,15-1 792,8-1-279,9-2-217,4-1-80,6-2-224,-2 0-104,-5-1-424,-5-2-280,-16 3-624,-10 0-48,-15 2 720,-7 2-232,-18 4-153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1.547"/>
    </inkml:context>
    <inkml:brush xml:id="br0">
      <inkml:brushProperty name="width" value="0.05" units="cm"/>
      <inkml:brushProperty name="height" value="0.05" units="cm"/>
    </inkml:brush>
  </inkml:definitions>
  <inkml:trace contextRef="#ctx0" brushRef="#br0">0 64 13235,'9'16'2040,"9"-5"-1000,15-11-367,8-2 1983,9-7-1648,5-1-103,-1-4-233,0 1-320,-7 3-736,-8-2 432,-14 1-152,-7 2-112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2.061"/>
    </inkml:context>
    <inkml:brush xml:id="br0">
      <inkml:brushProperty name="width" value="0.05" units="cm"/>
      <inkml:brushProperty name="height" value="0.05" units="cm"/>
    </inkml:brush>
  </inkml:definitions>
  <inkml:trace contextRef="#ctx0" brushRef="#br0">2 6 12387,'1'-5'3227,"-2"9"-544,-1 15-225,4-13-2301,0 1-1,0-1 1,0 1 0,1-1 0,0 0-1,0 0 1,1 0 0,-1 0-1,1 0 1,1-1 0,-1 0-1,1 0 1,0 0 0,0-1-1,0 1 1,1-1 0,-1 0-1,1-1 1,0 1 0,0-1-1,1 0 1,-1-1 0,0 0-1,14 3 1,-11-3-386,1-1 0,-1 0 0,0-1 0,1 0 0,-1 0 0,1-1 0,-1 0 0,1-1 0,-1 0 0,0 0 0,0-1 0,0 0 0,0-1 0,-1 0 0,1-1 0,-1 1 0,13-11 0,19-21-1188,-18 14 536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2.526"/>
    </inkml:context>
    <inkml:brush xml:id="br0">
      <inkml:brushProperty name="width" value="0.05" units="cm"/>
      <inkml:brushProperty name="height" value="0.05" units="cm"/>
    </inkml:brush>
  </inkml:definitions>
  <inkml:trace contextRef="#ctx0" brushRef="#br0">319 1 14867,'-3'3'1873,"-6"4"-1049,-5 8-264,-2 5 1008,-8 8-408,-1 5-119,-5 11-257,-1 4-128,0 8-208,2-1-120,1 2-96,2 0-128,6-7-336,1-5-264,10-11-376,5-9 696,9-21-144,9-4-144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33.301"/>
    </inkml:context>
    <inkml:brush xml:id="br0">
      <inkml:brushProperty name="width" value="0.05" units="cm"/>
      <inkml:brushProperty name="height" value="0.05" units="cm"/>
    </inkml:brush>
  </inkml:definitions>
  <inkml:trace contextRef="#ctx0" brushRef="#br0">188 36 15419,'12'-24'2667,"-12"24"-2620,0-1 0,0 1-1,0 0 1,0-1-1,0 1 1,0-1-1,0 1 1,0-1-1,0 1 1,0 0 0,0-1-1,0 1 1,0-1-1,0 1 1,-1 0-1,1-1 1,0 1-1,0-1 1,0 1 0,-1 0-1,1-1 1,-1 1-1,1-1 30,-1 1-1,0 0 1,1-1 0,-1 1-1,0 0 1,0 0-1,1 0 1,-1 0 0,0 0-1,0-1 1,1 1 0,-1 1-1,0-1 1,0 0-1,1 0 1,-1 0 0,0 0-1,0 1 1,-6 1 190,0 1 1,0 0 0,0 1 0,1 0-1,-1 0 1,1 0 0,0 1-1,0-1 1,-9 12 0,-2 2 40,-23 34-1,29-38-234,2 1 0,-10 20 0,17-31-61,0 0 1,0 0 0,1 1 0,-1-1 0,1 0 0,0 1 0,1-1 0,-1 1 0,1-1-1,-1 1 1,2-1 0,-1 1 0,0-1 0,2 6 0,-1-9-6,-1 1 1,1 0-1,0 0 0,0 0 1,1-1-1,-1 1 0,0 0 1,1-1-1,-1 0 1,1 1-1,-1-1 0,1 0 1,-1 1-1,1-1 0,0 0 1,0 0-1,0 0 1,-1-1-1,1 1 0,0 0 1,0-1-1,0 1 0,0-1 1,0 0-1,0 0 1,3 0-1,4 1 18,0-1 1,0-1 0,0 1-1,15-4 1,-11 0 16,-1 1 0,0-2 1,0 1-1,0-2 1,0 1-1,-1-2 0,19-14 1,-23 17-12,-2-1-1,1 0 1,0 0 0,-1 0-1,0-1 1,0 0-1,-1 0 1,0 0 0,0-1-1,0 1 1,-1-1 0,0 0-1,0 0 1,3-13 0,-6 18-27,1 0 1,-1 0 0,1-1 0,-1 1-1,0 0 1,0 0 0,0-1-1,-1 1 1,1 0 0,0 0 0,-1-1-1,1 1 1,-1 0 0,0 0-1,0 0 1,0 0 0,0 0 0,0 0-1,0 0 1,-1 0 0,1 0 0,0 0-1,-1 1 1,0-1 0,1 1-1,-1-1 1,0 1 0,0-1 0,-3-1-1,-4 0-247,-1-1-1,1 1 1,-1 0-1,1 1 1,-17-2-1,-19-5-1108,29 3 792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1.229"/>
    </inkml:context>
    <inkml:brush xml:id="br0">
      <inkml:brushProperty name="width" value="0.05" units="cm"/>
      <inkml:brushProperty name="height" value="0.05" units="cm"/>
    </inkml:brush>
  </inkml:definitions>
  <inkml:trace contextRef="#ctx0" brushRef="#br0">0 1 15539,'5'4'556,"1"1"-1,-2 0 1,1 0-1,0 0 0,-1 1 1,0 0-1,-1 0 1,6 11-1,5 6 354,7 12-168,30 43 255,-44-68-1032,0 0 0,1-1 0,1 0 0,0-1 0,13 11 0,-20-18-67,0 1 0,0-1 0,0 1 1,0-1-1,1 0 0,-1 0 0,0 0 1,1 0-1,-1-1 0,1 1 0,-1 0 1,1-1-1,-1 0 0,1 0 0,-1 0 1,1 0-1,-1 0 0,1 0 0,4-1 1,-4-1-44,0 1 0,0-1 0,0 1 0,0-1 0,-1 0 0,1 0 0,-1 0 0,1 0 0,-1 0 0,0-1 0,0 1 0,0-1 0,3-4-1,0-3-743,1-1 0,-2 1 0,1-1-1,-2 0 1,1 0 0,-2 0 0,3-19 0,-2-26-764,-4 29 9159,-12 132-5767,-34 128 0,10-59-4976,37-173 3208,-1 4-148,0 0-1,0 0 1,0 0-1,1 0 1,0 0-1,0 0 1,1 8-1,5-9-732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2.231"/>
    </inkml:context>
    <inkml:brush xml:id="br0">
      <inkml:brushProperty name="width" value="0.05" units="cm"/>
      <inkml:brushProperty name="height" value="0.05" units="cm"/>
    </inkml:brush>
  </inkml:definitions>
  <inkml:trace contextRef="#ctx0" brushRef="#br0">25 449 14043,'-25'40'2913,"27"-36"-1470,4-7-561,14-13-357,0 0 0,-2-2 0,0 0-1,23-31 1,54-88 41,29-82-77,-114 204-417,-5 14 24,-5 23 12,-7 36 6,0-7-186,2 0 0,3 79 0,2-125-45,1 0 1,-1-1-1,1 1 0,0 0 0,0-1 0,1 1 0,2 6 1,-3-9 56,0-1 1,0 0-1,0 0 1,-1 0-1,1 0 0,0 0 1,0 0-1,1 0 1,-1-1-1,0 1 1,0 0-1,0 0 1,0-1-1,1 1 1,-1-1-1,0 1 1,1-1-1,-1 0 1,0 1-1,1-1 0,-1 0 1,0 0-1,1 0 1,-1 0-1,0 0 1,1 0-1,-1-1 1,0 1-1,3-1 1,10-3-439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2.666"/>
    </inkml:context>
    <inkml:brush xml:id="br0">
      <inkml:brushProperty name="width" value="0.05" units="cm"/>
      <inkml:brushProperty name="height" value="0.05" units="cm"/>
    </inkml:brush>
  </inkml:definitions>
  <inkml:trace contextRef="#ctx0" brushRef="#br0">97 0 15211,'0'17'391,"-1"-1"-1,-1 1 0,-1-1 1,0 1-1,-9 23 0,2-6 142,-13 47 373,12-52-693,3 1 0,0 1 0,2-1 0,-3 39 0,9-67-205,0 0 0,0 0 0,0 0 0,0-1 0,0 1 0,0 0 0,1 0 0,-1 0 0,1-1 1,-1 1-1,1 0 0,0 0 0,0-1 0,-1 1 0,1-1 0,0 1 0,1-1 0,1 3 0,-1-2 5,0-1 0,0 0 0,1 0-1,-1 1 1,0-2 0,0 1-1,1 0 1,-1 0 0,1-1 0,-1 1-1,0-1 1,1 0 0,3 0-1,4 0-57,-1 0 0,1-1-1,0 0 1,-1-1 0,1 0-1,-1 0 1,0-1-1,0 0 1,0-1 0,0 0-1,0 0 1,9-7 0,-17 10 40,0 0 1,0 0-1,0 0 1,0 0-1,0 0 1,0 0-1,0 0 1,0 0-1,0-1 1,0 1-1,-1 0 1,1 0-1,0-1 1,-1 1-1,1-1 1,-1 1-1,0 0 1,1-1-1,-1 1 1,0-1-1,0 1 1,0-1-1,0 1 1,0-3-1,-11-12-198</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3.113"/>
    </inkml:context>
    <inkml:brush xml:id="br0">
      <inkml:brushProperty name="width" value="0.05" units="cm"/>
      <inkml:brushProperty name="height" value="0.05" units="cm"/>
    </inkml:brush>
  </inkml:definitions>
  <inkml:trace contextRef="#ctx0" brushRef="#br0">1 133 12299,'11'10'1616,"7"-1"-912,9-6-272,8-3 1105,5 0-801,2-4-392,-1-1 384,-3 1-440,-4 4-128,-7 4-104</inkml:trace>
  <inkml:trace contextRef="#ctx0" brushRef="#br0" timeOffset="1">447 0 17540,'6'10'1744,"-4"1"-1312,-1 5-208,2 1 744,0 4-599,-2 1-185,4 1-408,-4-3-169,1-2-303,2-2-152,-6-4 528,0-4-216,-3-3 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0.796"/>
    </inkml:context>
    <inkml:brush xml:id="br0">
      <inkml:brushProperty name="width" value="0.05" units="cm"/>
      <inkml:brushProperty name="height" value="0.05" units="cm"/>
    </inkml:brush>
  </inkml:definitions>
  <inkml:trace contextRef="#ctx0" brushRef="#br0">239 66 11875,'-4'-4'256,"1"0"0,-1 0 0,0 0 0,0 1 0,0-1 0,0 1 0,-1 0 0,1 0 0,-1 1 1,0 0-1,0-1 0,-9-1 0,11 2-181,0 1 1,0 0-1,0 0 0,0 1 1,0-1-1,0 1 1,0 0-1,0-1 1,-1 1-1,1 0 0,0 1 1,0-1-1,0 1 1,0-1-1,0 1 0,0 0 1,0 0-1,0 0 1,0 1-1,0-1 0,0 1 1,-3 2-1,-1 4-7,0 1 0,0 0 0,1 0 0,0 0 0,1 1 0,0 0 0,-5 16 1,-20 77-6,24-75-52,1 0-1,2 0 0,1 0 0,1 0 0,3 44 0,0-51-11,1-1 1,1 0-1,1 0 0,0 0 1,2 0-1,0-1 0,1 0 1,14 24-1,-19-38-5,0-1-1,0 1 1,1 0 0,0-1 0,0 0-1,0 0 1,0 0 0,1 0-1,-1-1 1,1 1 0,0-1-1,10 4 1,-11-6 2,-1 0 0,0 0 0,1 0 1,-1-1-1,1 1 0,-1-1 0,0 0 0,1 0 0,-1 0 0,1-1 0,-1 1 0,1-1 0,-1 0 0,0 0 0,1 0 0,-1 0 1,0-1-1,0 1 0,0-1 0,0 0 0,0 0 0,0 0 0,3-3 0,7-7 5,-1-1-1,-1 0 1,0 0-1,-1-1 1,-1 0-1,0-1 1,11-25-1,-5 6 43,-2-1 0,14-53-1,-18 48 19,6-58 0,-14 78-30,0 1-1,-1-1 0,-1 1 0,-1-1 0,-4-21 0,4 35-21,1 0 1,-1 0-1,0 0 0,-1 1 1,1-1-1,-1 1 1,0-1-1,0 1 1,-1 0-1,0 0 0,0 0 1,0 1-1,0-1 1,-1 1-1,0 0 0,0 0 1,-7-3-1,8 4-8,-1 1 1,0 0-1,0 0 0,0 1 0,0-1 0,0 1 1,0 1-1,0-1 0,0 0 0,-1 1 0,1 0 1,0 1-1,0-1 0,0 1 0,-1 0 1,1 0-1,0 0 0,0 1 0,0 0 0,-7 4 1,5-2-161,0 0 0,0 1 0,-11 10 0,-13 9-680,24-20 526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3.574"/>
    </inkml:context>
    <inkml:brush xml:id="br0">
      <inkml:brushProperty name="width" value="0.05" units="cm"/>
      <inkml:brushProperty name="height" value="0.05" units="cm"/>
    </inkml:brush>
  </inkml:definitions>
  <inkml:trace contextRef="#ctx0" brushRef="#br0">0 323 16636,'12'-1'1456,"1"-5"-1056,3 0-128,5-3 336,1-1-416,1-2 1176,2-1-1119,-2 4-81,0 1-24</inkml:trace>
  <inkml:trace contextRef="#ctx0" brushRef="#br0" timeOffset="1">339 265 15499,'0'1'138,"-1"1"-1,1-1 1,0 1 0,0-1-1,0 1 1,0 0-1,0-1 1,0 1 0,1-1-1,-1 1 1,0-1-1,2 3 1,-1-3-105,-1-1 1,1 0-1,0 1 0,0-1 1,0 0-1,0 0 0,-1 0 1,1 1-1,0-1 0,0 0 1,0 0-1,0-1 0,0 1 1,-1 0-1,1 0 0,0 0 1,0-1-1,0 1 0,0 0 1,-1-1-1,1 1 0,0 0 1,0-1-1,-1 1 0,1-1 1,0 1-1,-1-1 0,2 0 1,13-9 160,0-1 1,0-1-1,-1 0 1,18-20-1,47-63 199,-47 50-202,-23 30 16,2 0 0,18-20 0,-33 59 123,-12 26-156,9-30-225,1 1-1,0 0 1,1 0 0,2 1-1,0-1 1,0 32-1,3-51 47,0-1 0,0 0-1,0 0 1,0 1-1,0-1 1,1 0-1,-1 1 1,0-1 0,1 0-1,-1 0 1,1 1-1,-1-1 1,1 0 0,0 0-1,-1 0 1,1 0-1,0 0 1,0 0-1,0 0 1,-1 0 0,1 0-1,0 0 1,1 0-1,-1-1 1,0 1 0,0 0-1,0-1 1,0 1-1,0-1 1,1 1-1,0-1 1,20 2-130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4.086"/>
    </inkml:context>
    <inkml:brush xml:id="br0">
      <inkml:brushProperty name="width" value="0.05" units="cm"/>
      <inkml:brushProperty name="height" value="0.05" units="cm"/>
    </inkml:brush>
  </inkml:definitions>
  <inkml:trace contextRef="#ctx0" brushRef="#br0">2 31 11234,'-1'3'5097,"8"-3"-4048,8 2-425,13-5-280,8-3 1712,14-1-1624,2 1-71,5 0-257,-3 0-296,-7 5-545,-8 1-287,-18 1 784,-11 3-224,-16 2-128</inkml:trace>
  <inkml:trace contextRef="#ctx0" brushRef="#br0" timeOffset="1">89 125 13387,'-5'14'1680,"15"-5"-736,9-3-271,13-6 1271,6 0-712,8-3-208,0-3-167,1 0-617,-2 0-328,-11 1 192,0 0-128,-10 1-152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4.982"/>
    </inkml:context>
    <inkml:brush xml:id="br0">
      <inkml:brushProperty name="width" value="0.05" units="cm"/>
      <inkml:brushProperty name="height" value="0.05" units="cm"/>
    </inkml:brush>
  </inkml:definitions>
  <inkml:trace contextRef="#ctx0" brushRef="#br0">512 60 13515,'37'-52'2950,"-32"44"-1646,-8 14 396,-13 19 34,-37 44-949,-3-2 0,-81 75 0,28-43-530,89-82-173,0-2 1,-1 0-1,-38 19 0,53-32-58,1 1 0,-1-1-1,0 0 1,-7 1 0,12-3-22,1 1 0,-1-1 0,0 0 0,0 0 0,1 0 0,-1 0 0,0 0 0,0 0 0,1 0 0,-1 0 0,0 0 0,0 0 0,1 0 0,-1 0 0,0-1 0,1 1 0,-1 0 0,0 0 0,1-1 0,-1 1 0,0-1 0,1 1 0,-1 0 0,0-1 0,1 1 0,-1-1 0,1 1 0,-1-1 0,1 0 0,0 1 0,-1-1 0,1 1 0,-1-1 0,1 0 0,0 1 0,0-1 0,-1 0 0,1 0 0,0 1 0,0-1 0,0 0 0,0 0 0,0 1 0,0-1 0,0 0 0,0-1 0,1-4-13,0 0 1,0 0 0,1-1 0,0 1 0,0 0-1,1 0 1,0 0 0,0 1 0,6-9 0,4-6-70,21-21 0,-30 35 72,0 1 0,1 0-1,0 0 1,1 1 0,-1-1 0,1 1-1,0 0 1,0 0 0,0 1 0,0 0-1,0 0 1,1 1 0,-1-1 0,1 1-1,0 1 1,0-1 0,0 1-1,0 0 1,0 1 0,0 0 0,0 0-1,0 0 1,0 1 0,0 0 0,-1 0-1,1 1 1,0 0 0,0 0 0,-1 1-1,11 5 1,15 7-14,-13-7 0,-1 0 0,-1 2-1,0 0 1,0 0-1,18 17 1,-31-24-51,-1 1 1,-1 0-1,1 0 1,0 0-1,-1 0 0,0 0 1,0 1-1,2 6 0,-1-3 20,2 6-132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5.783"/>
    </inkml:context>
    <inkml:brush xml:id="br0">
      <inkml:brushProperty name="width" value="0.05" units="cm"/>
      <inkml:brushProperty name="height" value="0.05" units="cm"/>
    </inkml:brush>
  </inkml:definitions>
  <inkml:trace contextRef="#ctx0" brushRef="#br0">1 8 17684,'3'-2'255,"0"1"0,0 0 0,0 0 0,1 0 0,-1 1 0,0-1 0,1 1 0,3 0 0,-6 0-190,0 0 1,1 1 0,-1-1 0,0 1 0,0-1 0,0 1 0,1 0 0,-1-1 0,0 1 0,0 0 0,0 0 0,0 0-1,0 0 1,0 0 0,-1 0 0,1 0 0,0 0 0,0 0 0,-1 0 0,1 1 0,-1-1 0,1 0 0,0 3 0,5 13 382,-1 0 0,-1 1 1,3 22-1,-5-24-482,1-1 0,1 1 1,0-1-1,8 18 0,-12-31-24,1-1 0,-1 0 0,1 1 1,0-1-1,-1 0 0,1 0 0,0 0 0,0 0 0,0 1 1,0-1-1,0 0 0,0 0 0,0-1 0,0 1 0,0 0 0,1 0 1,-1-1-1,0 1 0,1 0 0,-1-1 0,0 1 0,1-1 1,-1 0-1,0 1 0,1-1 0,-1 0 0,1 0 0,-1 0 1,1 0-1,-1 0 0,0 0 0,1 0 0,-1-1 0,1 1 0,-1 0 1,0-1-1,1 1 0,-1-1 0,0 0 0,3-1 0,2-1-182,-1-1 0,1 0 0,-1 0 0,1-1-1,-1 0 1,8-10 0,5-9-1291,-1 0-1,-1-1 1,-2-1-1,15-33 0,-28 56 2218,-2 4-173,-6 9 151,-9 18 330,-63 158 4384,70-160-5385,2 0 0,0 0-1,2 1 1,1 0 0,-1 40 0,5-42-159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6.472"/>
    </inkml:context>
    <inkml:brush xml:id="br0">
      <inkml:brushProperty name="width" value="0.05" units="cm"/>
      <inkml:brushProperty name="height" value="0.05" units="cm"/>
    </inkml:brush>
  </inkml:definitions>
  <inkml:trace contextRef="#ctx0" brushRef="#br0">78 1 16740,'0'0'52,"0"0"0,0 0 0,1 0 0,-1 0 0,0 0 0,0 0 0,0 0 0,0-1 0,0 1 0,0 0 0,1 0 0,-1 0 0,0 0 0,0 0 0,0 0 0,0 0 1,0 0-1,0 0 0,1 0 0,-1 0 0,0 1 0,0-1 0,0 0 0,0 0 0,0 0 0,0 0 0,1 0 0,-1 0 0,0 0 0,0 0 0,0 0 0,0 0 0,0 0 0,0 0 1,0 1-1,0-1 0,0 0 0,1 0 0,-1 0 0,0 0 0,0 0 0,0 0 0,0 0 0,0 1 0,0-1 0,0 0 0,0 0 0,0 0 0,0 0 0,0 0 0,0 1 0,0-1 0,0 0 1,0 0-1,-3 14 1607,-14 26-425,10-24-869,-35 107 158,38-109-483,1 1 0,1 0 0,0-1 0,0 1 0,2 0 0,1 24 0,-1-37-41,0 0 0,1 0-1,-1 0 1,1 0 0,-1 0 0,1 0 0,0 0 0,-1 0 0,1 0 0,0 0 0,0 0 0,0-1-1,1 1 1,-1 0 0,0-1 0,1 1 0,-1-1 0,1 1 0,-1-1 0,4 2 0,-2-1-5,-1-2 0,1 1 1,0 0-1,-1-1 0,1 1 0,0-1 1,0 0-1,-1 0 0,1 0 1,0 0-1,-1 0 0,1 0 0,5-2 1,2-1-45,0-1 0,-1 1 1,1-2-1,-1 1 1,0-1-1,0-1 0,9-7 1,-11 8-137,-1-1 1,1 0 0,7-9-1,-13 13 163,1-1 0,0 1 0,-1 0 0,0 0 0,0 0 0,1-1 0,-1 1 0,-1-1 0,1 1 0,0-1 0,-1 1 0,1-1 0,-1 1 0,0-1 0,0-4 0,-5-15-258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6.930"/>
    </inkml:context>
    <inkml:brush xml:id="br0">
      <inkml:brushProperty name="width" value="0.05" units="cm"/>
      <inkml:brushProperty name="height" value="0.05" units="cm"/>
    </inkml:brush>
  </inkml:definitions>
  <inkml:trace contextRef="#ctx0" brushRef="#br0">0 1 14651,'0'7'1472,"3"5"-863,2-2-241,1-1 1144,2-2-824,4-1-240,3-3-40,5-3-152,5-5-136,4-5-584,3-3 456,-1 1-80,-2-1-24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7.378"/>
    </inkml:context>
    <inkml:brush xml:id="br0">
      <inkml:brushProperty name="width" value="0.05" units="cm"/>
      <inkml:brushProperty name="height" value="0.05" units="cm"/>
    </inkml:brush>
  </inkml:definitions>
  <inkml:trace contextRef="#ctx0" brushRef="#br0">59 0 17876,'15'9'1432,"-15"4"-1120,-5 6-128,-2 10 568,-3 4-336,3 3-496,2 3-248,-2-2-456,0-4-184,1-8 712,-2-7-232,-3-6-136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7.812"/>
    </inkml:context>
    <inkml:brush xml:id="br0">
      <inkml:brushProperty name="width" value="0.05" units="cm"/>
      <inkml:brushProperty name="height" value="0.05" units="cm"/>
    </inkml:brush>
  </inkml:definitions>
  <inkml:trace contextRef="#ctx0" brushRef="#br0">1 0 14835,'13'4'1561,"7"1"-1065,13-4-200,5 1 680,10-1-472,1-1-256,4 0 1520,-5 2-1472,-3 6 9,-7 1 15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8.212"/>
    </inkml:context>
    <inkml:brush xml:id="br0">
      <inkml:brushProperty name="width" value="0.05" units="cm"/>
      <inkml:brushProperty name="height" value="0.05" units="cm"/>
    </inkml:brush>
  </inkml:definitions>
  <inkml:trace contextRef="#ctx0" brushRef="#br0">0 449 17100,'2'-3'142,"0"0"1,0 1-1,0-1 1,0 1-1,0-1 1,0 1-1,1 0 1,-1 0-1,1 0 1,0 0-1,4-2 1,9-7 54,68-59 429,-4-4 0,111-130 1,-179 191-533,24-33 587,-212 393 452,173-340-1138,-1 2-37,0 1 0,0-1-1,1 1 1,0-1 0,0 1 0,1 0-1,1 0 1,-1 20 0,2-30 24,0 1 1,0-1 0,0 0-1,0 1 1,0-1 0,0 1-1,0-1 1,0 1 0,0-1-1,1 1 1,-1-1 0,0 1-1,0-1 1,1 0 0,-1 1-1,0-1 1,0 1 0,1-1-1,-1 0 1,0 1 0,1-1-1,-1 0 1,1 0 0,-1 1-1,0-1 1,1 0 0,-1 0-1,1 1 1,-1-1 0,1 0-1,-1 0 1,1 0 0,-1 0-1,1 0 1,-1 0 0,1 0-1,0 0 1,15-6-216,-5-5-23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9.099"/>
    </inkml:context>
    <inkml:brush xml:id="br0">
      <inkml:brushProperty name="width" value="0.05" units="cm"/>
      <inkml:brushProperty name="height" value="0.05" units="cm"/>
    </inkml:brush>
  </inkml:definitions>
  <inkml:trace contextRef="#ctx0" brushRef="#br0">2 33 15331,'-2'4'1777,"5"-1"-929,4-3-280,8-1 1344,4-2-799,10 0-345,3 0-104,2 2-400,2-2-288,-5 3-624,-3 0 1816,-14-5-1192,-8 1 16,-6-12-32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02.767"/>
    </inkml:context>
    <inkml:brush xml:id="br0">
      <inkml:brushProperty name="width" value="0.05" units="cm"/>
      <inkml:brushProperty name="height" value="0.05" units="cm"/>
    </inkml:brush>
  </inkml:definitions>
  <inkml:trace contextRef="#ctx0" brushRef="#br0">178 40 12403,'-6'0'140,"1"0"1,-1 1 0,0-1 0,0 2 0,0-1-1,1 0 1,-1 1 0,1 0 0,-1 1-1,1-1 1,0 1 0,-9 6 0,5-3-78,-1 1-1,1 0 1,0 1 0,1 0 0,-11 13 0,15-15-62,0 1-1,0-1 1,1 1 0,-1 0 0,2 0 0,-1 0 0,1 0-1,0 0 1,0 1 0,1-1 0,0 1 0,1-1-1,-1 1 1,1-1 0,1 1 0,-1-1 0,1 1 0,1-1-1,-1 0 1,6 14 0,0-3 22,0-1 0,1 0 0,1 0-1,1-1 1,1 0 0,0 0 0,15 16 0,-21-27-13,1 1 1,-1-1-1,1 0 1,0-1-1,0 1 1,0-1-1,0 0 1,1-1-1,0 1 1,0-1-1,0-1 1,0 1-1,14 2 1,-16-5 12,0 1 0,0-1 1,1 0-1,-1 0 1,0-1-1,0 1 0,0-1 1,0 0-1,0-1 1,0 1-1,0-1 0,-1 0 1,1 0-1,0-1 1,-1 1-1,0-1 0,1 0 1,-1 0-1,-1-1 1,1 1-1,4-5 0,-1-2 111,1 0 0,-1 0 0,-1-1-1,0 0 1,-1 0 0,0-1 0,0 0 0,-1 1-1,-1-1 1,0-1 0,-1 1 0,0 0-1,-1-1 1,0 1 0,-1-19 0,-1 14 45,-1 0 0,0 0 1,-1-1-1,-1 2 0,0-1 1,-1 0-1,-1 1 0,-1 0 1,0 0-1,-16-24 0,21 37-147,0-1 0,0 1-1,-1 0 1,0 0 0,0 0-1,0 0 1,0 0 0,0 1-1,0-1 1,-1 1 0,1 0 0,-7-3-1,7 4-88,0 1 0,0-1 1,0 1-1,0 0 0,0-1 0,0 1 0,0 1 0,0-1 0,0 0 0,0 1 1,0-1-1,0 1 0,0 0 0,1 0 0,-1 0 0,-5 3 0,5-2-38,3-2 86,0 1 0,0-1 0,-1 0 0,1 0 0,0 1 0,0-1 0,-1 0 0,1 0-1,0 0 1,-1 1 0,1-1 0,0 0 0,-1 0 0,1 0 0,0 0 0,-1 0 0,1 0-1,0 0 1,-1 0 0,1 1 0,0-1 0,-1-1 0,1 1 0,0 0 0,-1 0 0,1 0-1,-1 0 1,1 0 0,0 0 0,-1 0 0,1 0 0,0 0 0,-1-1 0,1 1 0,0 0-1,-1-1 1,-3-13-288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09.726"/>
    </inkml:context>
    <inkml:brush xml:id="br0">
      <inkml:brushProperty name="width" value="0.05" units="cm"/>
      <inkml:brushProperty name="height" value="0.05" units="cm"/>
    </inkml:brush>
  </inkml:definitions>
  <inkml:trace contextRef="#ctx0" brushRef="#br0">369 26 15899,'8'-7'1226,"-6"5"-882,1-1 1,0 1-1,0-1 0,1 1 0,-1 0 1,7-3-1,-10 5-307,0 0 1,0 0-1,0 0 1,0 0 0,1 0-1,-1 0 1,0 0-1,0 0 1,0 0-1,0 0 1,0 0-1,0 0 1,1 0 0,-1 0-1,0 0 1,0 0-1,0 1 1,0-1-1,0 0 1,0 0-1,0 0 1,1 0-1,-1 0 1,0 0 0,0 0-1,0 0 1,0 0-1,0 0 1,0 0-1,0 1 1,0-1-1,0 0 1,0 0-1,0 0 1,1 0 0,-1 0-1,0 0 1,0 0-1,0 1 1,0-1-1,0 0 1,0 0-1,0 0 1,0 0-1,0 0 1,0 0 0,0 1-1,0-1 1,0 0-1,0 0 1,-2 12 749,-8 13-138,-11 19-275,-3-1-1,-45 63 1,51-83-312,-1 0 0,-1-2 0,-1 0 0,-1-1 1,-40 28-1,58-44-43,-1 0 1,0-1 0,-1 1-1,1-2 1,0 1-1,-1 0 1,0-1 0,1 0-1,-1 0 1,0-1-1,0 0 1,0 0 0,0 0-1,0-1 1,-7 0-1,12 0-23,0 0-1,-1-1 0,1 0 1,0 1-1,-1-1 1,1 0-1,0 1 0,0-1 1,0 0-1,0 0 0,0 0 1,0 0-1,0 0 0,0 0 1,0 0-1,0 0 1,0-1-1,1 1 0,-1 0 1,0 0-1,1-1 0,-1 1 1,1 0-1,0-1 1,-1 1-1,1 0 0,0-1 1,0 1-1,0-1 0,0 1 1,0-1-1,0 1 1,1-2-1,-1-6-53,1 0 1,1 0-1,0 1 0,3-10 1,0 3-67,0 0 0,2 0 0,13-24 0,-16 32 90,1 0 0,0 1 0,0-1-1,0 1 1,0 0 0,1 1 0,0-1 0,0 1 0,9-5-1,-13 9 39,0 0-1,0 0 1,0 0-1,0 0 1,0 1-1,0-1 1,0 1 0,1-1-1,-1 1 1,0 0-1,0 0 1,0 0-1,1 0 1,-1 0-1,0 0 1,0 1-1,0-1 1,0 1-1,0 0 1,1-1-1,-1 1 1,0 0-1,-1 0 1,1 0-1,0 0 1,0 1-1,0-1 1,-1 0 0,3 3-1,3 3 47,1 2 0,-1-1 0,-1 1 0,9 15 0,-5-9 33,2 4 59,2 0-1,20 21 1,-27-33-219,0-1 0,0 1 0,1-1-1,0 0 1,0-1 0,0 0 0,0 0 0,10 3 0,-16-8-14,-2 0 59,1 0 0,-1 0 0,1 0 0,-1 0 0,1 1 0,-1-1 0,1 0 0,-1 0 0,1 0 0,-1 0 0,1 0 0,-1 1 0,1-1 0,-1 0 0,0 0 0,1 1 0,-1-1 0,1 0-1,-1 1 1,0-1 0,1 0 0,-1 1 0,0-1 0,0 0 0,1 1 0,-1-1 0,0 1 0,0-1 0,1 1 0,-1-1 0,0 0 0,0 1 0,0-1 0,0 1 0,0-1 0,0 1 0,0-1 0,0 1 0,0-1-1,0 1 1,0 0 0,-9 5-402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0.745"/>
    </inkml:context>
    <inkml:brush xml:id="br0">
      <inkml:brushProperty name="width" value="0.05" units="cm"/>
      <inkml:brushProperty name="height" value="0.05" units="cm"/>
    </inkml:brush>
  </inkml:definitions>
  <inkml:trace contextRef="#ctx0" brushRef="#br0">97 2 14563,'14'-1'1360,"4"7"-735,-4 7-217,4 13 624,5 6-232,-1 18-168,0 7-32,-9 9-160,-7 2-128,-9 1-232,-9-4-80,-15-3-296,-10-7-176,-14-15 352,-6-7-32,-3-11-120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1.222"/>
    </inkml:context>
    <inkml:brush xml:id="br0">
      <inkml:brushProperty name="width" value="0.05" units="cm"/>
      <inkml:brushProperty name="height" value="0.05" units="cm"/>
    </inkml:brush>
  </inkml:definitions>
  <inkml:trace contextRef="#ctx0" brushRef="#br0">176 3 14547,'15'-3'1377,"-15"3"-1355,0 0 0,0 1 0,0-1 0,0 0 1,0 0-1,1 0 0,-1 0 0,0 0 1,0 0-1,0 1 0,0-1 0,0 0 1,0 0-1,0 0 0,1 0 0,-1 1 0,0-1 1,0 0-1,0 0 0,0 0 0,0 0 1,0 1-1,0-1 0,0 0 0,0 0 1,0 0-1,0 0 0,0 1 0,0-1 0,0 0 1,0 0-1,0 0 0,0 1 0,0-1 1,0 0-1,-1 0 0,1 0 0,0 1 1,-17 25 793,7-12-518,-16 30-132,3 1 0,2 1 0,1 1 0,3 1 0,2 0-1,2 1 1,-12 87 0,23-117-171,0 0 0,1 1 0,1-1 0,1 0 0,4 24 0,-4-37 49,1 0 0,0 1-1,0-1 1,0 0-1,0 0 1,1 0 0,0 0-1,1-1 1,-1 1 0,1-1-1,0 0 1,0 0 0,1 0-1,-1-1 1,1 1-1,0-1 1,0 0 0,1 0-1,5 3 1,33 10 71,7-7 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1.906"/>
    </inkml:context>
    <inkml:brush xml:id="br0">
      <inkml:brushProperty name="width" value="0.05" units="cm"/>
      <inkml:brushProperty name="height" value="0.05" units="cm"/>
    </inkml:brush>
  </inkml:definitions>
  <inkml:trace contextRef="#ctx0" brushRef="#br0">0 1 17212,'9'29'1496,"0"-4"-1088,2 0-184,7 1 520,4-1-208,4-6-200,3-5-215,5-9-418,-4-8-199,4-12 88,-2-8 256,-3-17-168,-1-2-48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2.369"/>
    </inkml:context>
    <inkml:brush xml:id="br0">
      <inkml:brushProperty name="width" value="0.05" units="cm"/>
      <inkml:brushProperty name="height" value="0.05" units="cm"/>
    </inkml:brush>
  </inkml:definitions>
  <inkml:trace contextRef="#ctx0" brushRef="#br0">205 0 16628,'-28'52'1296,"-4"0"-968,3 1-168,1-2 432,5-5-328,5-3-560,2-7 800,3-6-488,2-6-24,5-9-96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2.792"/>
    </inkml:context>
    <inkml:brush xml:id="br0">
      <inkml:brushProperty name="width" value="0.05" units="cm"/>
      <inkml:brushProperty name="height" value="0.05" units="cm"/>
    </inkml:brush>
  </inkml:definitions>
  <inkml:trace contextRef="#ctx0" brushRef="#br0">92 11 16091,'13'-10'1811,"-13"10"-1786,0 0 0,0 0-1,0 0 1,0 0-1,0 0 1,0 0-1,1 0 1,-1 0 0,0 0-1,0 0 1,0 0-1,0 0 1,0 0-1,0 0 1,0 0 0,0 0-1,0 0 1,0 1-1,0-1 1,1 0-1,-1 0 1,0 0 0,0 0-1,0 0 1,0 0-1,0 0 1,0 0-1,0 0 1,0 0 0,0 1-1,0-1 1,0 0-1,0 0 1,0 0-1,0 0 1,0 0 0,0 0-1,0 0 1,0 0-1,0 1 1,0-1-1,0 0 1,0 0 0,0 0-1,0 0 1,0 0-1,0 0 1,0 0-1,-1 0 1,1 0 0,0 0-1,0 1 1,0-1-1,0 0 1,0 0-1,0 0 1,0 0 0,0 0-1,0 0 1,0 0-1,-1 0 1,-15 29 1865,9-16-1676,1-3-42,-44 95 547,45-93-689,0 1 1,1 0-1,1-1 0,0 1 0,1 1 1,-1 20-1,3-33-28,0 0 0,-1 1 0,2-1 0,-1 1 0,0-1 0,0 0 0,0 1 0,1-1 0,-1 1 0,1-1 0,-1 0 0,1 0 0,-1 1 0,1-1 0,0 0 0,0 0 0,-1 0 0,1 0 0,0 0 0,0 0 0,0 0 0,0 0 0,0 0 0,1 0 0,-1 0 0,0-1 0,0 1 0,0 0 0,1-1 0,-1 1 0,0-1 0,1 1 0,-1-1 0,1 0 0,-1 0 0,0 0 0,1 0 0,-1 0 0,3 0 0,-2 0-52,1 0 0,0-1 0,0 1 0,-1-1 0,1 0 0,-1 1 0,1-1 0,-1-1 0,1 1 0,-1 0 0,0-1 0,1 1 0,-1-1 1,0 1-1,0-1 0,0 0 0,0 0 0,0 0 0,2-5 0,4-9-126,-5-1-85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3.219"/>
    </inkml:context>
    <inkml:brush xml:id="br0">
      <inkml:brushProperty name="width" value="0.05" units="cm"/>
      <inkml:brushProperty name="height" value="0.05" units="cm"/>
    </inkml:brush>
  </inkml:definitions>
  <inkml:trace contextRef="#ctx0" brushRef="#br0">1 51 15891,'19'-3'1865,"4"-1"-1273,6-3-248,6-2 912,3 2-800,3-2-280,-9 3-976,-4 0 912,-12 6-376,-4 2-112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3.651"/>
    </inkml:context>
    <inkml:brush xml:id="br0">
      <inkml:brushProperty name="width" value="0.05" units="cm"/>
      <inkml:brushProperty name="height" value="0.05" units="cm"/>
    </inkml:brush>
  </inkml:definitions>
  <inkml:trace contextRef="#ctx0" brushRef="#br0">1 346 14595,'0'0'47,"0"0"0,0 0 1,0 0-1,1 0 0,-1 0 0,0-1 0,0 1 0,0 0 1,1 0-1,-1 0 0,0 0 0,0 0 0,1 0 0,-1 0 1,0 0-1,0 0 0,0 0 0,1 0 0,-1 0 0,0 0 1,0 0-1,0 0 0,1 1 0,-1-1 0,0 0 0,0 0 1,0 0-1,1 0 0,-1 0 0,0 0 0,0 0 0,0 1 1,0-1-1,1 0 0,-1 0 0,0 0 0,0 0 0,0 1 0,0-1 1,0 0-1,0 0 0,1 0 0,-1 1 0,0-1 0,0 0 1,0 0-1,0 1 0,0-1 0,0 0 0,0 0 0,0 0 1,0 1-1,0-1 0,0 0 0,0 0 0,0 1 0,0-1 1,0 0-1,-1 0 0,1 0 0,0 1 0,0-1 0,0 0 1,0 0-1,0 0 0,0 0 0,0 1 0,-1-1 0,22-6 1620,36-21-995,-1-2-1,-1-2 0,-2-3 1,-1-2-1,-2-2 0,72-71 1,-115 102-541,-1 0-1,1 0 1,8-15 0,-31 48 37,1 2 0,-19 50 0,29-64-283,1 0 0,0 0-1,1 1 1,0-1 0,1 1-1,1 0 1,0 0 0,2 15-1,-1-28 69,0 1 0,1-1 1,-1 0-1,1 1 0,-1-1 0,1 0 0,0 0 0,0 0 0,0 1 0,0-1 1,0 0-1,0 0 0,1 0 0,-1-1 0,1 1 0,0 0 0,-1 0 0,1-1 1,0 1-1,0-1 0,0 0 0,0 1 0,0-1 0,0 0 0,0 0 0,0 0 1,0-1-1,1 1 0,-1 0 0,0-1 0,1 0 0,-1 1 0,4-1 1,22-2-481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7.334"/>
    </inkml:context>
    <inkml:brush xml:id="br0">
      <inkml:brushProperty name="width" value="0.05" units="cm"/>
      <inkml:brushProperty name="height" value="0.05" units="cm"/>
    </inkml:brush>
  </inkml:definitions>
  <inkml:trace contextRef="#ctx0" brushRef="#br0">0 68 16708,'4'19'1728,"8"-3"-1160,19-7-168,14-9 736,22-9-447,6-4-57,10-6-176,3 0-144,-4-2-488,-9 4-328,-22 8-473,-13 5 769,-29 12-168,-9 7-192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7.798"/>
    </inkml:context>
    <inkml:brush xml:id="br0">
      <inkml:brushProperty name="width" value="0.05" units="cm"/>
      <inkml:brushProperty name="height" value="0.05" units="cm"/>
    </inkml:brush>
  </inkml:definitions>
  <inkml:trace contextRef="#ctx0" brushRef="#br0">2 1 14571,'-1'16'1704,"11"-2"-1055,19-6-145,10-4 896,17-3-464,5-1-152,9-1-207,2-2-369,-2 0-561,-4-1 458,-20 2-178,-6-2-159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1:22.212"/>
    </inkml:context>
    <inkml:brush xml:id="br0">
      <inkml:brushProperty name="width" value="0.05" units="cm"/>
      <inkml:brushProperty name="height" value="0.05" units="cm"/>
    </inkml:brush>
  </inkml:definitions>
  <inkml:trace contextRef="#ctx0" brushRef="#br0">9574 227 5049,'-7'-12'550,"0"1"1,0 0-1,-1 1 1,0 0-1,-1 0 1,0 1-1,-1 0 0,0 0 1,0 1-1,-15-8 1,-13-6 869,-67-29 1,103 50-1440,-18-7 56,1 1 1,-1 2 0,-1-1 0,1 2-1,0 1 1,-41-2 0,-125 15 52,134-5-24,-475 66-209,7 38 150,-263 122-297,523-147 188,-697 178 322,812-225-88,-898 275 322,742-216-680,-359 86-405,-159 52 295,-39 93-214,612-223 572,-374 219-1,491-243 279,-161 130 1,228-157-246,1 2 0,4 4 0,2 1 0,-59 85 0,48-47-68,5 2 0,4 4 0,-58 145 0,95-194 15,2 0-1,3 1 0,1 1 0,-9 107 1,20-116 31,2 0 1,3 0 0,1-1 0,3 1-1,2 0 1,17 58 0,2-24 61,4-1 0,3-2 0,3-2 0,67 103 0,-76-139-78,1-2 0,2 0 1,2-2-1,1-2 1,48 40-1,-32-37-31,1-2 1,2-2 0,98 47-1,-8-20-36,2-6-1,3-6 0,1-7 1,197 29-1,-74-34 65,429 2 0,-443-43 15,429-63-1,238-134-185,115-137-551,-227 20 141,-18-44 264,-561 238 351,-5-11 0,348-270 0,-390 253 439,197-208 0,-280 248-240,-5-5 1,-5-3-1,79-134 0,83-206-75,-205 353-131,-5-2 0,45-164 0,-77 222 13,-3-2 0,-2 1 1,-3-1-1,-2-1 0,-2 1 0,-2 0 0,-3-1 0,-2 1 1,-2 0-1,-3 0 0,-2 1 0,-2 1 0,-3 0 0,-41-87 0,21 68-242,-3 2-1,-3 1 0,-3 3 0,-105-114 0,135 163 138,0 0-1,-23-16 0,-48-19-121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19.810"/>
    </inkml:context>
    <inkml:brush xml:id="br0">
      <inkml:brushProperty name="width" value="0.05" units="cm"/>
      <inkml:brushProperty name="height" value="0.05" units="cm"/>
    </inkml:brush>
  </inkml:definitions>
  <inkml:trace contextRef="#ctx0" brushRef="#br0">25 405 13219,'-18'12'2380,"12"-6"-1020,13-7 625,4-4-1598,0 0 0,-1-1 0,0 0 1,0 0-1,0-1 0,9-9 0,0-1 81,31-36 0,-15 11-359,-2-2-1,-2 0 1,-2-3-1,35-77 1,-82 159-73,-26 58 7,42-88-21,1-2 2,-1 0 0,1-1 0,0 1-1,0 0 1,0 0 0,1 0-1,-1 0 1,1 0 0,-1 5 0,2-6 33,0-1 0,-1 1 0,0 0 0,1 0 0,-1-1 1,0 1-1,0 0 0,0 0 0,0 0 0,0-1 0,0 1 0,0 0 1,0 0-1,-1 0 0,0 1 0,0 3 45,-13 65 335,6-38-515,-3 45 0,11-77 13,-1 0 1,1 0-1,0 0 0,0 0 0,0 0 0,0 0 0,0 0 0,0 0 0,0 1 0,1-1 1,-1 0-1,0 0 0,0 0 0,1-1 0,-1 1 0,0 0 0,1 0 0,0 2 1,0-4 24,0 1 0,0 0 0,0 0 0,0-1 0,-1 1 0,1 0 0,0-1 1,0 1-1,-1-1 0,1 1 0,0-1 0,-1 1 0,1-1 0,-1 1 0,1-1 0,-1 0 1,1 1-1,-1-1 0,1 0 0,-1 0 0,1 1 0,-1-1 0,1-1 0,10-18-438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0.807"/>
    </inkml:context>
    <inkml:brush xml:id="br0">
      <inkml:brushProperty name="width" value="0.05" units="cm"/>
      <inkml:brushProperty name="height" value="0.05" units="cm"/>
    </inkml:brush>
  </inkml:definitions>
  <inkml:trace contextRef="#ctx0" brushRef="#br0">0 10 19652,'11'-3'2113,"2"-3"-1521,-3 6 1432,-7 3-1568,1-2-224,4 5-464,-1-1-320,5-3-616,-1-2 920,-1 0-208,-4-7-192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1.258"/>
    </inkml:context>
    <inkml:brush xml:id="br0">
      <inkml:brushProperty name="width" value="0.05" units="cm"/>
      <inkml:brushProperty name="height" value="0.05" units="cm"/>
    </inkml:brush>
  </inkml:definitions>
  <inkml:trace contextRef="#ctx0" brushRef="#br0">29 87 17636,'-5'11'697,"0"1"0,1 0 1,0 1-1,-4 18 0,7-27-593,1-1 0,-1 1 1,0 0-1,1 0 0,0 0 0,0 0 0,0 0 0,1 0 0,-1 0 1,1-1-1,0 1 0,0 0 0,0 0 0,1-1 0,-1 1 0,1-1 1,0 1-1,3 4 0,-3-7-98,-1 1 1,0-1 0,1 0-1,-1 0 1,1-1-1,0 1 1,-1 0-1,1 0 1,0-1-1,-1 1 1,1-1-1,0 0 1,0 1-1,-1-1 1,1 0-1,0 0 1,0 0-1,-1 0 1,1 0-1,0-1 1,0 1-1,0 0 1,-1-1 0,1 1-1,0-1 1,-1 0-1,1 0 1,2-1-1,4-3-92,1 0 0,-1 0-1,14-13 1,18-19-770,-2-3 0,-1-1-1,36-53 1,-113 154 1524,2 3 0,-31 71 0,27-40-297,-37 119-1,66-178 654,13-33-956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2.031"/>
    </inkml:context>
    <inkml:brush xml:id="br0">
      <inkml:brushProperty name="width" value="0.05" units="cm"/>
      <inkml:brushProperty name="height" value="0.05" units="cm"/>
    </inkml:brush>
  </inkml:definitions>
  <inkml:trace contextRef="#ctx0" brushRef="#br0">212 10 17652,'4'-2'704,"6"-6"1014,-7 8-787,-6 5-14,-14 18 417,-26 25-1,-5 6-905,20-19-304,13-18-100,1 1 0,0 0 0,2 1 0,-18 33 0,30-51-23,-1 0 0,0 1-1,1-1 1,-1 1 0,1-1-1,-1 1 1,1 0 0,0-1-1,-1 1 1,1-1-1,0 1 1,0 0 0,0-1-1,1 1 1,-1-1 0,0 1-1,0 0 1,1-1 0,-1 1-1,1-1 1,0 1 0,-1-1-1,1 0 1,1 3 0,0-3 1,0 1 1,0-1-1,0 1 1,0-1-1,0 0 1,0 1-1,0-1 1,1 0-1,-1 0 1,0-1-1,1 1 1,-1 0-1,1-1 1,2 1-1,6 0 2,1-1-1,-1 0 0,1 0 0,-1-1 1,20-5-1,-12 2-271,0-2 0,26-11 0,-40 15 116,1-1-1,-1 0 1,0 0-1,0 0 1,0 0 0,0-1-1,0 0 1,-1 0 0,0 0-1,0-1 1,0 1 0,4-7-1,-2-7-315,-6 5-169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2.464"/>
    </inkml:context>
    <inkml:brush xml:id="br0">
      <inkml:brushProperty name="width" value="0.05" units="cm"/>
      <inkml:brushProperty name="height" value="0.05" units="cm"/>
    </inkml:brush>
  </inkml:definitions>
  <inkml:trace contextRef="#ctx0" brushRef="#br0">0 2 12587,'9'0'1720,"7"0"-736,5 0-352,6 0 2065,3 0-1625,5-1-384,0 1-176,-3 0-736,-2 0-664,-9 1 816,-7 4-208,-3-2-200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3.822"/>
    </inkml:context>
    <inkml:brush xml:id="br0">
      <inkml:brushProperty name="width" value="0.05" units="cm"/>
      <inkml:brushProperty name="height" value="0.05" units="cm"/>
    </inkml:brush>
  </inkml:definitions>
  <inkml:trace contextRef="#ctx0" brushRef="#br0">88 101 14251,'1'-1'70,"-1"1"0,0 0 0,0 0 0,0-1 0,0 1 0,0-1 0,0 1 0,1 0 0,-1-1 0,0 1 0,0 0 0,0-1 0,0 1 0,0 0 0,0-1 0,-1 1 0,1 0 0,0-1 0,0 1 0,0 0 0,0-1 0,0 1 0,0 0 1,-1-1-1,1 1 0,0 0 0,0-1 0,0 1 0,-1 0 0,1 0 0,0-1 0,0 1 0,-1 0 0,1 0 0,0-1 0,-1 1 0,1 0 0,0 0 0,-1 0 0,1 0 0,0 0 0,-1 0 0,1-1 0,0 1 0,-1 0 0,1 0 0,0 0 0,-1 0 0,1 0 0,-1 0 0,1 0 0,0 0 0,-1 1 0,1-1 0,0 0 0,-1 0 0,1 0 0,0 0 0,-1 0 0,1 0 0,0 1 0,0-1 0,-1 0 0,-1 1 146,0 0 0,0 0 0,0 0-1,1 0 1,-1 0 0,0 0 0,1 0 0,-1 0-1,1 1 1,-3 2 0,-1 9 347,5-13-555,0 0 1,0 0 0,0 0-1,0 0 1,1 0-1,-1 0 1,0 1 0,0-1-1,0 0 1,0 0-1,0 0 1,0 0 0,1 0-1,-1 0 1,0 0-1,0 0 1,0 0 0,0 0-1,1 1 1,-1-1 0,0 0-1,0 0 1,0 0-1,0 0 1,1 0 0,-1 0-1,0 0 1,0 0-1,0 0 1,0 0 0,1-1-1,-1 1 1,0 0-1,0 0 1,0 0 0,0 0-1,0 0 1,1 0-1,20-15 367,-15 8-208,-1 0 0,1-1 0,-1 0 0,0 0 0,-1 0 0,6-18 0,-10 24 141,-4 6-220,-5 9-55,5-3-13,1 0-1,0 0 1,-3 18 0,7-23 43,4-10-2,4-8 78,-6 5-29,0-1 0,-1 1 0,0-1 1,1-15-1,-3 22-88,0 0 0,0 0-1,0 0 1,0 0 0,0 1 0,0-1-1,-1 0 1,1 0 0,-1 0 0,1 1-1,-1-1 1,0 0 0,-1-1 0,2 2-12,-1 1 1,0-1-1,1 1 0,-1-1 1,0 1-1,1-1 1,-1 1-1,0-1 0,0 1 1,0 0-1,1-1 1,-1 1-1,0 0 0,0 0 1,0 0-1,0 0 1,0 0-1,0 0 0,1 0 1,-1 0-1,0 0 1,0 0-1,0 0 0,0 0 1,0 1-1,1-1 1,-1 0-1,0 1 0,-1-1 1,-3 3-3,0 0 1,1 0 0,-1 0-1,0 0 1,1 1-1,0-1 1,0 1 0,0 1-1,0-1 1,-5 8-1,4-6-13,1 1 0,0-1 0,1 1 0,0-1 0,0 1-1,0 0 1,-3 13 0,6-19 3,0-1 0,0 1 0,-1 0 0,1-1 1,0 1-1,0 0 0,0-1 0,0 1 0,0 0 0,0 0 0,0-1 0,0 1 0,0 0 0,0 0 0,1-1 1,-1 1-1,0 0 0,0-1 0,1 1 0,-1 0 0,0-1 0,1 1 0,-1-1 0,1 1 0,-1-1 0,1 1 1,0 0-1,0-1 0,0 1 1,0-1 0,0 0-1,0 0 1,0 0 0,0 0-1,0 0 1,0 0 0,0 0-1,0 0 1,0-1 0,0 1-1,0 0 1,0 0 0,0-1-1,1 0 1,5-2 3,-1-1 1,0 0-1,12-9 0,-10 7 14,0-2-1,-1 1 1,1-1-1,-2 0 1,1 0-1,10-19 0,-17 27-36,0 0 0,1 0-1,-1 0 1,0 0-1,0 0 1,0-1 0,0 1-1,0 0 1,1 0-1,-1 0 1,0 0 0,0 0-1,0-1 1,0 1-1,0 0 1,0 0-1,0 0 1,0-1 0,0 1-1,1 0 1,-1 0-1,0 0 1,0-1 0,0 1-1,0 0 1,0 0-1,0 0 1,0-1 0,0 1-1,-1 0 1,1 0-1,0 0 1,0-1-1,0 1 1,0 0 0,0 0-1,0 0 1,0-1-1,0 1 1,0 0 0,-1 0-1,1 0 1,0 0-1,0-1 1,0 1 0,0 0-1,0 0 1,-1 0-1,-11 6-627,-14 17 91,8-2 102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24.547"/>
    </inkml:context>
    <inkml:brush xml:id="br0">
      <inkml:brushProperty name="width" value="0.05" units="cm"/>
      <inkml:brushProperty name="height" value="0.05" units="cm"/>
    </inkml:brush>
  </inkml:definitions>
  <inkml:trace contextRef="#ctx0" brushRef="#br0">1 332 15259,'0'0'55,"0"0"0,0 0 1,0 1-1,0-1 0,0 0 0,0 0 0,0 0 0,0 0 0,0 1 0,0-1 1,1 0-1,-1 0 0,0 0 0,0 0 0,0 0 0,0 1 0,0-1 0,0 0 0,1 0 1,-1 0-1,0 0 0,0 0 0,0 0 0,0 0 0,1 0 0,-1 0 0,0 0 0,0 0 1,0 0-1,1 0 0,-1 0 0,0 0 0,0 0 0,0 0 0,0 0 0,1 0 0,-1 0 1,0 0-1,0 0 0,0 0 0,0 0 0,1 0 0,-1 0 0,0 0 0,0 0 0,0 0 1,0-1-1,1 1 0,-1 0 0,0 0 0,0 0 0,0 0 0,0 0 0,0 0 1,0-1-1,0 1 0,1 0 0,-1 0 0,11-10 905,228-245 3851,-193 202-4204,-31 38-367,-14 15-151,-2 4-18,-17 28 73,11-20-126,6-10-17,-39 76 83,36-68-120,0 0 0,1 0 0,0 0 1,1 1-1,0-1 0,-1 12 0,3-20-16,0-1-1,0 1 0,0-1 0,1 1 0,-1 0 0,0-1 0,1 1 0,-1-1 0,1 1 1,1 2-1,-2-4 50,0 0 1,1 1 0,-1-1 0,0 1 0,0-1-1,1 0 1,-1 1 0,0-1 0,1 0-1,-1 0 1,1 1 0,-1-1 0,0 0-1,1 0 1,-1 1 0,1-1 0,-1 0-1,1 0 1,-1 0 0,0 0 0,1 0-1,-1 0 1,1 0 0,-1 0 0,1 0 0,-1 0-1,1 0 1,-1 0 0,1 0 0,-1 0-1,1 0 1,-1 0 0,0 0 0,1-1-1,-1 1 1,1 0 0,-1 0 0,0-1-1,1 1 1,0 0 0,3-4-133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1.654"/>
    </inkml:context>
    <inkml:brush xml:id="br0">
      <inkml:brushProperty name="width" value="0.05" units="cm"/>
      <inkml:brushProperty name="height" value="0.05" units="cm"/>
    </inkml:brush>
  </inkml:definitions>
  <inkml:trace contextRef="#ctx0" brushRef="#br0">1 46 18180,'4'-1'1848,"9"-4"-1264,21-2-256,10 0 1001,14-1-681,8 3-256,8 0-224,2 2-200,-1 3-328,-4 2-256,-14-2-512,-9 0-113,-17-2 809,-9 1-280,-16-2-88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2.070"/>
    </inkml:context>
    <inkml:brush xml:id="br0">
      <inkml:brushProperty name="width" value="0.05" units="cm"/>
      <inkml:brushProperty name="height" value="0.05" units="cm"/>
    </inkml:brush>
  </inkml:definitions>
  <inkml:trace contextRef="#ctx0" brushRef="#br0">0 144 15843,'25'13'1393,"7"-13"-873,8-5-160,9-6 552,7 0-272,2-3-360,5-1-176,-5-2-592,-4-1-128,-11 1 456,-10-5-216,-11-5-112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2.454"/>
    </inkml:context>
    <inkml:brush xml:id="br0">
      <inkml:brushProperty name="width" value="0.05" units="cm"/>
      <inkml:brushProperty name="height" value="0.05" units="cm"/>
    </inkml:brush>
  </inkml:definitions>
  <inkml:trace contextRef="#ctx0" brushRef="#br0">1 1 18692,'27'0'1480,"3"6"-1152,2 3-128,9 2 353,-1 2-193,-2 2-24,-1 4-96,-9 4-152,-8 6-64,-14 9-24,-9 6 0,-19 6 0,-7 4-24,-11-3-280,-2 3-264,0-7 496,-4-4-88,4-15-49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00.814"/>
    </inkml:context>
    <inkml:brush xml:id="br0">
      <inkml:brushProperty name="width" value="0.05" units="cm"/>
      <inkml:brushProperty name="height" value="0.05" units="cm"/>
    </inkml:brush>
  </inkml:definitions>
  <inkml:trace contextRef="#ctx0" brushRef="#br0">0 4046 8706,'23'-84'507,"4"1"1,4 0-1,42-78 1,202-461 284,-236 534-411,68-111 0,65-73 80,46-78-56,-169 262-267,4 2-1,86-107 0,255-214 39,-368 383-173,1 2 0,0 0 0,2 2-1,1 1 1,0 1 0,1 2 0,1 1-1,0 1 1,1 2 0,0 2 0,52-11 0,-3 8 84,0 4 0,137 2 0,163 40 101,-138 0-145,126 19 18,-307-40-52,0 3 1,-1 2-1,104 46 0,164 101 41,-280-137-48,45 20 17,2-3-1,184 55 0,-171-61 15,164 79 1,-256-109-33,21 10 3,1-2 1,1-1-1,42 8 0,-61-18-3,0-1 1,0-2-1,0 0 1,0-1-1,1-1 0,-1-2 1,38-6-1,14-12 1,-1-3-1,93-43 1,-103 39-2,100-44 12,289-174-1,-409 218-2,-2-3 0,-1 0 0,-1-3-1,-2-1 1,-1-2 0,-2-2 0,39-54 0,107-208 341,-25-14 116,-107 214-354,-19 40-71,-2-1-1,-3-1 1,26-108 0,-46 147-106,-2 14 17,-1-1-1,2 1 0,-1 0 0,6-12 1,-2 8-18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3.128"/>
    </inkml:context>
    <inkml:brush xml:id="br0">
      <inkml:brushProperty name="width" value="0.05" units="cm"/>
      <inkml:brushProperty name="height" value="0.05" units="cm"/>
    </inkml:brush>
  </inkml:definitions>
  <inkml:trace contextRef="#ctx0" brushRef="#br0">1 0 16788,'5'3'1952,"6"6"-1288,0 4-208,5 1 977,6 1-649,5 0-144,6-4-120,1 0-112,4-6-328,-3-2-128,0-4-448,-2-4-256,-3-3-448,-7-5 927,-3-8-223,1-1-192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3.568"/>
    </inkml:context>
    <inkml:brush xml:id="br0">
      <inkml:brushProperty name="width" value="0.05" units="cm"/>
      <inkml:brushProperty name="height" value="0.05" units="cm"/>
    </inkml:brush>
  </inkml:definitions>
  <inkml:trace contextRef="#ctx0" brushRef="#br0">240 0 16612,'-7'15'1760,"-10"14"-1040,-4 6-272,-6 16 904,-3 3-327,-2 9-369,1 0-152,6-2-536,3-5-512,8-10 512,0-8-120,14-22-56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4.282"/>
    </inkml:context>
    <inkml:brush xml:id="br0">
      <inkml:brushProperty name="width" value="0.05" units="cm"/>
      <inkml:brushProperty name="height" value="0.05" units="cm"/>
    </inkml:brush>
  </inkml:definitions>
  <inkml:trace contextRef="#ctx0" brushRef="#br0">12 423 13835,'-1'1'493,"-8"21"2065,9-21-2499,0-1 1,-1 0-1,1 1 0,0-1 0,0 0 1,0 1-1,0-1 0,0 0 0,0 1 0,0-1 1,0 0-1,0 1 0,0-1 0,0 1 1,0-1-1,0 0 0,0 1 0,0-1 0,0 0 1,0 1-1,1-1 0,-1 0 0,0 0 1,0 1-1,0-1 0,0 0 0,1 1 0,-1-1 1,0 0-1,0 0 0,1 1 0,-1-1 1,0 0-1,1 0 0,-1 0 0,0 1 0,0-1 1,1 0-1,-1 0 0,0 0 0,1 0 1,-1 0-1,0 0 0,1 0 0,-1 0 0,0 0 1,1 0-1,-1 0 0,1 0 0,-1 0 1,0 0-1,1 0 0,-1 0 0,0 0 0,1 0 1,-1 0-1,0 0 0,1-1 0,12-3 319,0 0-1,0-1 1,-1-1-1,18-11 1,49-36 152,-68 46-444,47-36 55,-3-2 0,-1-2 0,-2-3 0,-3-2 0,49-67 0,-98 119-138,0 0 0,0 0 0,0-1-1,0 1 1,0 0 0,0 0 0,0 0-1,0-1 1,1 1 0,-1 0-1,0 0 1,0 0 0,0-1 0,0 1-1,0 0 1,0 0 0,0 0 0,0 0-1,1 0 1,-1-1 0,0 1-1,0 0 1,0 0 0,0 0 0,1 0-1,-1 0 1,0 0 0,0 0 0,0-1-1,0 1 1,1 0 0,-1 0 0,0 0-1,0 0 1,0 0 0,1 0-1,-1 0 1,0 0 0,0 0 0,0 0-1,1 0 1,-1 0 0,0 0 0,0 0-1,1 0 1,-3 12 49,-10 23-14,12-34-30,-9 22 41,-1 3-154,1 0 0,1 1 0,1 1 0,-4 33 0,11-59 161,0-1 0,0 1 0,0 0 0,0-1 0,0 1 0,0 0 0,1-1 0,-1 1 0,0-1 0,1 1 0,0 1 0,0-2-50,-1-1 0,0 1 0,1-1 0,-1 1 0,1-1 1,-1 1-1,1-1 0,-1 1 0,1-1 0,0 0 1,-1 1-1,1-1 0,0 0 0,-1 0 0,1 1 0,-1-1 1,1 0-1,0 0 0,0 0 0,-1 0 0,1 0 0,0 0 1,-1 0-1,2 0 0,13-2-1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4.736"/>
    </inkml:context>
    <inkml:brush xml:id="br0">
      <inkml:brushProperty name="width" value="0.05" units="cm"/>
      <inkml:brushProperty name="height" value="0.05" units="cm"/>
    </inkml:brush>
  </inkml:definitions>
  <inkml:trace contextRef="#ctx0" brushRef="#br0">184 1 17820,'1'0'107,"9"-1"1408,-10 2-1469,0 0 0,1-1-1,-1 1 1,0-1 0,0 1 0,0 0-1,0-1 1,0 1 0,0-1-1,0 1 1,0 0 0,0-1 0,-1 1-1,1-1 1,0 1 0,0-1 0,-1 1-1,1-1 1,0 1 0,0-1 0,-1 2-1,-79 150 2495,54-108-2475,2 1 0,-31 80 1,53-119-54,1-1 0,-1 1 0,1 0 0,-1 8 0,2-13-9,0 1 1,0-1 0,0 0 0,0 1-1,0-1 1,1 0 0,-1 1-1,0-1 1,1 0 0,-1 1-1,0-1 1,1 0 0,0 0 0,-1 1-1,1-1 1,0 0 0,-1 0-1,1 0 1,0 0 0,0 0-1,0 0 1,0 0 0,0 0 0,0-1-1,0 1 1,2 1 0,3 0 7,0-1 1,0 1 0,0-1-1,0 0 1,0-1 0,0 1 0,0-1-1,9-1 1,3-1-123,30-7-1,-38 7-165,1-1 0,-1-1 0,18-8-1,-26 11 239,0 0 0,1-1 0,-1 1 0,0 0 0,0-1 0,0 1 0,0-1 0,0 0 0,-1 1 0,1-1 0,0 0 0,-1 0 0,1 0 0,-1 0 0,0-1 0,0 1 0,0 0-1,0 0 1,0-1 0,0 1 0,-1-1 0,2-3 0,-9-20-376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5.180"/>
    </inkml:context>
    <inkml:brush xml:id="br0">
      <inkml:brushProperty name="width" value="0.05" units="cm"/>
      <inkml:brushProperty name="height" value="0.05" units="cm"/>
    </inkml:brush>
  </inkml:definitions>
  <inkml:trace contextRef="#ctx0" brushRef="#br0">0 14 17052,'11'15'1544,"12"-11"-976,8-3-184,9-4 528,7-1-159,1 0-577,0-1-440,-5-1 416,-5 2-152,-21-3-192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5.827"/>
    </inkml:context>
    <inkml:brush xml:id="br0">
      <inkml:brushProperty name="width" value="0.05" units="cm"/>
      <inkml:brushProperty name="height" value="0.05" units="cm"/>
    </inkml:brush>
  </inkml:definitions>
  <inkml:trace contextRef="#ctx0" brushRef="#br0">1 46 17132,'8'-3'1896,"7"3"-1232,5 0-208,8 0 1033,13-3-649,6 0-128,8-4-168,2 0-144,-3-1-384,-4 3-264,-11-1-576,-5 4-288,-15 1 848,-11 1-240,-8 4-193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6.259"/>
    </inkml:context>
    <inkml:brush xml:id="br0">
      <inkml:brushProperty name="width" value="0.05" units="cm"/>
      <inkml:brushProperty name="height" value="0.05" units="cm"/>
    </inkml:brush>
  </inkml:definitions>
  <inkml:trace contextRef="#ctx0" brushRef="#br0">1 54 16668,'35'11'1688,"11"-11"-960,6-2-272,7-4 696,1-3-143,-1-1-753,-8-1-456,-13 0 352,-9 1-144,-13 4-232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7.049"/>
    </inkml:context>
    <inkml:brush xml:id="br0">
      <inkml:brushProperty name="width" value="0.05" units="cm"/>
      <inkml:brushProperty name="height" value="0.05" units="cm"/>
    </inkml:brush>
  </inkml:definitions>
  <inkml:trace contextRef="#ctx0" brushRef="#br0">26 93 18684,'-12'9'1776,"5"7"-1167,1 5-265,6-1 696,1-2-208,11-10-296,7-5-152,9-7-248,7-6-120,4-9-144,5 0-168,0-6-440,-2 2-280,-2-2 8,-7 3 671,-8 0-255,-5 3-168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7.533"/>
    </inkml:context>
    <inkml:brush xml:id="br0">
      <inkml:brushProperty name="width" value="0.05" units="cm"/>
      <inkml:brushProperty name="height" value="0.05" units="cm"/>
    </inkml:brush>
  </inkml:definitions>
  <inkml:trace contextRef="#ctx0" brushRef="#br0">316 0 12875,'-9'15'1976,"-1"3"-1104,-9 6-256,-5 8 2121,-6 14-1689,-3 5-168,-2 13-207,-1 5-129,2-1-192,2-2-176,9-9-544,5-7-296,8-20 528,7-12-104,9-27-177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8.072"/>
    </inkml:context>
    <inkml:brush xml:id="br0">
      <inkml:brushProperty name="width" value="0.05" units="cm"/>
      <inkml:brushProperty name="height" value="0.05" units="cm"/>
    </inkml:brush>
  </inkml:definitions>
  <inkml:trace contextRef="#ctx0" brushRef="#br0">226 2 14803,'0'0'71,"1"0"-1,-1-1 1,0 1 0,1 0-1,-1 0 1,0 0 0,1 0-1,-1 0 1,0 0 0,1-1-1,-1 1 1,0 0 0,1 0-1,-1 0 1,0 0 0,1 0-1,-1 0 1,0 1 0,1-1-1,-1 0 1,0 0 0,1 0-1,-1 0 1,0 0 0,0 0-1,1 0 1,-1 1 0,0-1-1,1 0 1,-1 0 0,0 0-1,0 1 1,1-1 0,-3 13 1261,-17 23-69,15-29-860,-55 89 1174,29-51-1322,2 1 0,3 1 0,-34 87 0,57-130-255,0 2 3,1 0-1,-1 0 0,1 1 0,-1 8 1,1-13-2,1-1 0,0 0 1,0 1-1,0-1 0,1 0 1,-1 1-1,0-1 1,0 0-1,1 1 0,-1-1 1,1 0-1,-1 0 1,1 1-1,0-1 0,-1 0 1,1 0-1,0 0 1,0 0-1,0 0 0,0 0 1,0 0-1,0 0 1,0 0-1,0-1 0,0 1 1,0 0-1,3 1 1,1-1-2,0 0 1,0 0 0,0 0 0,0-1 0,0 0 0,0 0 0,0 0 0,0 0 0,0-1 0,0 0-1,0 0 1,0 0 0,0-1 0,0 0 0,6-3 0,3-1-178,-1-1 1,0 0-1,0-1 1,13-11-1,-17 12 113,-1-1-1,1 0 0,-2-1 1,1 1-1,7-13 0,5-14-173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05.011"/>
    </inkml:context>
    <inkml:brush xml:id="br0">
      <inkml:brushProperty name="width" value="0.05" units="cm"/>
      <inkml:brushProperty name="height" value="0.05" units="cm"/>
    </inkml:brush>
  </inkml:definitions>
  <inkml:trace contextRef="#ctx0" brushRef="#br0">0 3559 6977,'37'-3'296,"-1"-1"-1,60-14 0,68-30-34,14-4-217,20 8 59,245-61 1938,-38-13-779,-10-32-1055,181-108-133,-385 172-67,248-122 55,-264 112-38,293-155-20,91 3-38,-199 95 65,304-171 32,120-105-104,-346 174 17,-351 201 45,-3-5 0,-2-3 1,-3-4-1,-3-3 0,-4-3 1,-2-3-1,116-166 0,-179 230-31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4:58.490"/>
    </inkml:context>
    <inkml:brush xml:id="br0">
      <inkml:brushProperty name="width" value="0.05" units="cm"/>
      <inkml:brushProperty name="height" value="0.05" units="cm"/>
    </inkml:brush>
  </inkml:definitions>
  <inkml:trace contextRef="#ctx0" brushRef="#br0">0 150 16732,'28'-2'2040,"6"-6"-1368,10-8-264,4-3 857,6-2-457,1-1-296,-5 3-856,-8 0 520,-16 6-312,-7 3-40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2.531"/>
    </inkml:context>
    <inkml:brush xml:id="br0">
      <inkml:brushProperty name="width" value="0.05" units="cm"/>
      <inkml:brushProperty name="height" value="0.05" units="cm"/>
    </inkml:brush>
  </inkml:definitions>
  <inkml:trace contextRef="#ctx0" brushRef="#br0">11 30 18524,'-7'3'1736,"4"4"-1008,6-3-263,13-1 767,9-3-232,17-1-304,8-5-80,8-1-256,2-3-176,1 2-376,-5 0-240,-11 3-536,-9 4-280,-24 2 920,-12 5-256,-15 3-209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2.951"/>
    </inkml:context>
    <inkml:brush xml:id="br0">
      <inkml:brushProperty name="width" value="0.05" units="cm"/>
      <inkml:brushProperty name="height" value="0.05" units="cm"/>
    </inkml:brush>
  </inkml:definitions>
  <inkml:trace contextRef="#ctx0" brushRef="#br0">0 27 17004,'3'18'2128,"7"-1"-1280,13-8-296,11 0 1289,16-6-881,5-5-152,6-7-376,2-1-440,-6-4-1128,-3-2 1056,-14-1-240,-14 3-104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5.270"/>
    </inkml:context>
    <inkml:brush xml:id="br0">
      <inkml:brushProperty name="width" value="0.05" units="cm"/>
      <inkml:brushProperty name="height" value="0.05" units="cm"/>
    </inkml:brush>
  </inkml:definitions>
  <inkml:trace contextRef="#ctx0" brushRef="#br0">10 44 16892,'0'0'169,"-1"0"1,1 0 0,0 0 0,-1 0-1,1 0 1,-1 0 0,1-1-1,-1 1 1,1 0 0,0 0 0,-1 0-1,1-1 1,0 1 0,-1 0 0,1 0-1,0-1 1,-1 1 0,1 0-1,0-1 1,-1 1 0,1 0 0,0-1-1,0 1 1,0 0 0,-1-1 0,1 1-1,0-1 1,13-1 3375,-4 1-3417,98-13 1774,-56 6-1497,85-3-1,-121 11-401,0 1 1,-1 0-1,1 1 1,-1 0-1,1 1 1,-1 1-1,0 0 1,0 1-1,-1 1 1,19 10-1,-29-15-2,0 1 0,-1-1 1,1 1-1,-1 0 0,1 0 0,-1 0 0,0 0 0,1 0 1,-1 0-1,0 1 0,-1-1 0,1 0 0,0 1 1,-1 0-1,1 0 0,-1-1 0,0 1 0,0 0 0,0 0 1,0 0-1,0 0 0,-1 0 0,1 0 0,-1 0 0,0 0 1,0 0-1,0 0 0,-1 1 0,1-1 0,-1 0 1,1 0-1,-1 0 0,0 0 0,0-1 0,0 1 0,-1 0 1,1 0-1,-1-1 0,1 1 0,-1 0 0,0-1 1,-2 3-1,-153 186 212,50-63-109,60-70-116,-63 77-1199,108-132 1165,-12 13 215,14-15-172,0-1 0,0 0-1,0 0 1,-1 0 0,1 0 0,0 0-1,0 1 1,0-1 0,0 0 0,0 0-1,0 0 1,0 1 0,-1-1 0,1 0 0,0 0-1,0 1 1,0-1 0,0 0 0,0 0-1,0 0 1,0 1 0,0-1 0,0 0-1,0 0 1,0 0 0,0 1 0,0-1-1,0 0 1,1 0 0,-1 1 0,0-1-1,0 0 1,0 0 0,0 0 0,0 1-1,0-1 1,0 0 0,1 0 0,-1 0-1,0 0 1,0 0 0,0 1 0,0-1-1,1 0 1,-1 0 0,0 0 0,0 0 0,0 0-1,1 0 1,-1 0 0,0 0 0,0 1-1,0-1 1,1 0 0,-1 0 0,0 0-1,0 0 1,1 0 0,-1 0 0,0 0-1,0 0 1,0-1 0,1 1 0,-1 0-1,0 0 1,0 0 0,1 0 0,-1 0-1,0 0 1,15-4-290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7.678"/>
    </inkml:context>
    <inkml:brush xml:id="br0">
      <inkml:brushProperty name="width" value="0.05" units="cm"/>
      <inkml:brushProperty name="height" value="0.05" units="cm"/>
    </inkml:brush>
  </inkml:definitions>
  <inkml:trace contextRef="#ctx0" brushRef="#br0">87 48 14515,'-8'15'3431,"2"-3"-1414,6-12-1991,1 0 0,0 0 0,-1 0 0,1 0 0,-1 0 0,1 0 0,0 0 0,-1 0 0,1 0-1,-1 0 1,1 0 0,-1 0 0,1-1 0,0 1 0,-1 0 0,1-1 0,-1 1 0,1 0 0,-1-1 0,1 1-1,-1 0 1,0-1 0,1 1 0,0-2 0,26-22 36,-25 23-39,-1-1 1,0 0-1,1 1 0,-1-1 0,0 0 1,0 0-1,0 0 0,0 0 0,-1 0 1,1 0-1,-1 0 0,1 0 0,-1 0 1,1-4-1,-1 6-6,0-1 0,-1 0-1,1 1 1,0-1 0,-1 0 0,1 1 0,-1-1 0,1 0 0,-1 1-1,1-1 1,-1 1 0,1-1 0,-1 1 0,1-1 0,-1 1 0,0-1-1,1 1 1,-1-1 0,0 1 0,1 0 0,-1 0 0,0-1-1,0 1 1,1 0 0,-1 0 0,0 0 0,0 0 0,1 0 0,-1-1-1,0 2 1,0-1 0,1 0 0,-1 0 0,0 0 0,0 0 0,-1 1-1,-28 6 429,24-5-369,0 0 0,1 1 0,-1-1 1,1 1-1,0 0 0,0 1 0,0-1 0,0 1 0,0 0 0,1 0 0,0 1 0,-6 7 1,9-12-81,1 0 1,0 0-1,0 1 1,0-1-1,0 0 1,-1 0-1,1 1 1,0-1 0,0 0-1,0 0 1,0 1-1,0-1 1,0 0-1,0 1 1,0-1-1,0 0 1,0 0-1,0 1 1,0-1 0,0 0-1,0 1 1,0-1-1,0 0 1,0 1-1,0-1 1,0 0-1,0 0 1,0 1 0,1-1-1,-1 0 1,0 0-1,0 1 1,0-1-1,0 0 1,1 0-1,-1 1 1,0-1-1,0 0 1,1 0 0,-1 0-1,0 0 1,0 1-1,1-1 1,-1 0-1,0 0 1,0 0-1,1 0 1,-1 0-1,0 0 1,1 0 0,-1 0-1,0 0 1,0 0-1,1 0 1,15-1-540,20-17 122,-19 11 148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8.907"/>
    </inkml:context>
    <inkml:brush xml:id="br0">
      <inkml:brushProperty name="width" value="0.05" units="cm"/>
      <inkml:brushProperty name="height" value="0.05" units="cm"/>
    </inkml:brush>
  </inkml:definitions>
  <inkml:trace contextRef="#ctx0" brushRef="#br0">0 6 16115,'2'-1'273,"0"0"0,0 1 0,0-1 0,0 0 0,0 1 0,0-1 0,1 1 0,-1 0 0,0-1 0,0 1 0,0 0 0,0 0 0,1 1 0,-1-1-1,0 0 1,0 1 0,0-1 0,0 1 0,0 0 0,0 0 0,0-1 0,0 1 0,0 1 0,0-1 0,0 0 0,2 3 0,4 3 149,-1 1 0,-1 0 0,1 0 0,8 14 0,6 8 1,-17-26-424,-1-1 0,1 1 0,0 0 0,0-1-1,0 0 1,1 0 0,-1 0 0,1 0 0,0-1 0,-1 0 0,1 0 0,0 0 0,0 0 0,1-1 0,-1 0 0,0 0 0,0 0 0,1-1 0,-1 0 0,0 0 0,10-1 0,-8 0-198,0-1-1,-1 0 0,1 0 1,-1 0-1,1-1 1,-1 0-1,0 0 0,0-1 1,0 1-1,0-2 1,-1 1-1,0 0 1,0-1-1,0 0 0,0 0 1,5-9-1,7-10-431,-3 2-239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9.356"/>
    </inkml:context>
    <inkml:brush xml:id="br0">
      <inkml:brushProperty name="width" value="0.05" units="cm"/>
      <inkml:brushProperty name="height" value="0.05" units="cm"/>
    </inkml:brush>
  </inkml:definitions>
  <inkml:trace contextRef="#ctx0" brushRef="#br0">382 1 17396,'-7'16'2184,"-5"2"-1352,-7 6-240,-4 6 1049,-5 8-497,-4 1-160,-5 6-328,4 3-135,-2 5-337,1-1-136,4 2-304,3-2-121,7-4-367,2-4-136,7-11 1656,2-4-1048,4-13-8,4-13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09.835"/>
    </inkml:context>
    <inkml:brush xml:id="br0">
      <inkml:brushProperty name="width" value="0.05" units="cm"/>
      <inkml:brushProperty name="height" value="0.05" units="cm"/>
    </inkml:brush>
  </inkml:definitions>
  <inkml:trace contextRef="#ctx0" brushRef="#br0">88 2 16371,'1'0'97,"-1"0"0,0 0 0,1-1-1,-1 1 1,1 0 0,-1 0-1,1 0 1,-1 0 0,1-1-1,-1 1 1,1 0 0,-1 0-1,1 0 1,-1 0 0,1 0 0,-1 0-1,1 0 1,-1 0 0,1 1-1,-1-1 1,1 0 0,-1 0-1,0 0 1,1 0 0,-1 1-1,1-1 1,-1 0 0,1 0 0,-1 1-1,0-1 1,1 0 0,-1 1-1,0-1 1,1 0 0,-1 1-1,0-1 1,1 1 0,-1-1-1,0 0 1,0 1 0,0-1-1,1 1 1,-1-1 0,0 1 0,0-1-1,0 1 1,0-1 0,0 1-1,0-1 1,0 1 0,0-1-1,0 1 1,0-1 0,0 1-1,0-1 1,0 1 0,-1 0 0,-11 35 2080,8-26-1742,-22 56 949,14-39-1254,1 1-1,1 1 1,1 0-1,2 0 1,-6 48 0,13-74-132,0 1 0,0-1 0,0 0 0,0 0 0,0 0 0,1 0 0,-1 0 0,1 0 0,0 0 0,0 0 0,0 0 0,0-1 0,1 1 0,-1 0 0,3 2 0,-2-3-3,-1-1-1,1 1 1,-1-1-1,1 0 1,0 0-1,0 0 0,0 0 1,0 0-1,-1 0 1,1 0-1,0-1 1,0 1-1,1-1 1,-1 1-1,0-1 1,0 0-1,0 0 1,0 0-1,0 0 1,0 0-1,0 0 1,4-2-1,1 1-114,-1-1 0,1 0 1,-1 0-1,0-1 0,0 0 0,0 0 0,0-1 0,-1 1 1,1-1-1,-1 0 0,0-1 0,0 1 0,8-10 0,-10 10 76,0 0-1,0 0 1,-1 0-1,1 0 1,-1-1-1,0 1 1,0-1 0,0 0-1,-1 1 1,1-1-1,-1 0 1,0 0-1,-1 0 1,1 0-1,-1 0 1,0 0-1,0 0 1,-1 0-1,0-5 1,-10-21-387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0.268"/>
    </inkml:context>
    <inkml:brush xml:id="br0">
      <inkml:brushProperty name="width" value="0.05" units="cm"/>
      <inkml:brushProperty name="height" value="0.05" units="cm"/>
    </inkml:brush>
  </inkml:definitions>
  <inkml:trace contextRef="#ctx0" brushRef="#br0">0 73 14219,'2'6'1688,"10"-6"-695,2 0-377,7-4 984,3-1-304,7-2-279,1 0-89,0-2-600,0 0-464,-7-2 176,-4-3-40,-10 1-192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0.730"/>
    </inkml:context>
    <inkml:brush xml:id="br0">
      <inkml:brushProperty name="width" value="0.05" units="cm"/>
      <inkml:brushProperty name="height" value="0.05" units="cm"/>
    </inkml:brush>
  </inkml:definitions>
  <inkml:trace contextRef="#ctx0" brushRef="#br0">36 373 14523,'-5'2'736,"3"-1"-455,-1 0 1,1 0-1,0 0 1,0 0-1,0 0 1,0 0-1,0 1 1,0-1-1,0 1 1,0-1-1,0 1 1,1 0 0,-3 3-1,4-5-230,0 0 1,0 0-1,0 0 0,0 1 1,0-1-1,0 0 0,0 0 0,0 0 1,0 1-1,0-1 0,0 0 0,0 0 1,0 1-1,0-1 0,0 0 1,0 0-1,0 0 0,0 1 0,0-1 1,0 0-1,0 0 0,0 0 1,0 1-1,1-1 0,-1 0 0,0 0 1,0 0-1,0 0 0,0 1 0,1-1 1,-1 0-1,0 0 0,0 0 1,0 0-1,1 0 0,-1 0 0,0 0 1,0 0-1,0 1 0,1-1 1,-1 0-1,0 0 0,0 0 0,0 0 1,1 0-1,-1 0 0,0 0 1,0 0-1,1 0 0,-1 0 0,0-1 1,0 1-1,17-2 945,12-11-326,0-1 0,0-1-1,39-27 1,-36 21-376,244-176 972,-144 99-1040,-128 97-171,-5 7-41,-6 9-9,-44 83 29,44-83-214,1 0-1,1 0 1,0 1-1,-4 31 0,9-43 82,-1 1 0,1-1-1,0 1 1,1-1 0,-1 1-1,1-1 1,1 8 0,-1-11 82,-1 0-1,1 0 1,-1 0 0,0 0 0,1 0 0,0 0 0,-1 0-1,1 0 1,0 0 0,0 0 0,-1 0 0,1 0 0,0 0 0,0 0-1,0-1 1,0 1 0,0 0 0,0-1 0,0 1 0,0-1 0,0 1-1,1-1 1,-1 0 0,0 1 0,0-1 0,0 0 0,0 0 0,1 0-1,-1 1 1,0-1 0,0-1 0,0 1 0,3 0 0,26-11-441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11.004"/>
    </inkml:context>
    <inkml:brush xml:id="br0">
      <inkml:brushProperty name="width" value="0.05" units="cm"/>
      <inkml:brushProperty name="height" value="0.05" units="cm"/>
    </inkml:brush>
  </inkml:definitions>
  <inkml:trace contextRef="#ctx0" brushRef="#br0">51 3 8706,'-16'-1'583,"13"0"-481,-1 1 0,0 0-1,1 0 1,-1 0-1,1 0 1,-1 0 0,-3 1-1,6 0-84,1-1 0,0 0 0,0 0 0,0 1 0,0-1 0,-1 0 0,1 1 0,0-1 0,0 0 0,0 1 0,0-1 0,0 0 0,0 1 0,0-1 0,0 0 0,0 1 0,0-1 0,0 1 0,0-1 0,0 0 0,0 1 0,0-1 0,0 0 0,1 1 0,-1-1 0,0 0 0,0 1 0,0-1 0,0 0 0,1 0 0,-1 1 0,0-1 0,0 0 0,1 1 0,10 15 390,-9-13-287,69 99 1687,117 129 0,-69-93-1482,-51-56-161,142 131-1,-153-166-109,13 11 155,-2 3 0,91 104 0,-95-86-5,4-4-1,3-2 1,156 123-1,172 85 153,88 66-227,-148-123 7,19-31-144,499 168 56,99-16 23,-720-266-75,274 54 0,332 26-23,-722-141 7,2-5-1,210-5 0,-204-8-275,-107 2 217,0 0 0,0 1 0,0 1 0,20 8 0,-65-24-286,-1-2 156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1.747"/>
    </inkml:context>
    <inkml:brush xml:id="br0">
      <inkml:brushProperty name="width" value="0.05" units="cm"/>
      <inkml:brushProperty name="height" value="0.05" units="cm"/>
    </inkml:brush>
  </inkml:definitions>
  <inkml:trace contextRef="#ctx0" brushRef="#br0">13 34 15507,'-1'0'109,"1"0"0,-1 0 0,0 0 0,1 0 0,-1 1 0,1-1 0,-1 0 0,0 1 0,1-1 0,-1 0 0,1 1 0,-1-1 0,1 1 0,-1-1 0,1 1 0,-1-1 0,1 1 0,0-1 0,-1 1 0,1 0 0,0-1 0,-1 1 0,1-1 0,0 1 0,-1 1 0,2-1-7,-1-1-1,1 1 0,-1-1 1,1 1-1,-1-1 0,1 1 1,-1-1-1,1 1 0,0-1 1,-1 1-1,1-1 0,0 0 1,-1 1-1,1-1 0,0 0 1,-1 0-1,1 1 0,1-1 1,41 6 1736,40-9-1116,0-3-1,98-21 1,-29 4-2430,-185 30 1759,3-2-331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2.208"/>
    </inkml:context>
    <inkml:brush xml:id="br0">
      <inkml:brushProperty name="width" value="0.05" units="cm"/>
      <inkml:brushProperty name="height" value="0.05" units="cm"/>
    </inkml:brush>
  </inkml:definitions>
  <inkml:trace contextRef="#ctx0" brushRef="#br0">1 78 15579,'1'7'1905,"19"-2"-913,7-5-352,9-6 1240,8-3-495,7-2-433,3-1-144,-3 0-712,-1-1-352,-8 3-664,-7 0 800,-16 5-208,-6 4-160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2.737"/>
    </inkml:context>
    <inkml:brush xml:id="br0">
      <inkml:brushProperty name="width" value="0.05" units="cm"/>
      <inkml:brushProperty name="height" value="0.05" units="cm"/>
    </inkml:brush>
  </inkml:definitions>
  <inkml:trace contextRef="#ctx0" brushRef="#br0">1 69 9178,'93'-69'9213,"-102"85"-4753,-11 26-3520,17-34-498,-7 15 82,-11 36-1,19-52-468,0 0-1,0 0 1,1 0 0,0 1-1,1-1 1,0 1 0,0-1-1,0 0 1,3 12 0,-3-17-42,1 1 0,0-1 0,0 1 0,0-1 0,0 1 0,0-1 0,1 0 0,-1 0 0,1 1 0,-1-1 0,1 0 0,0-1 0,0 1 0,-1 0 0,1 0 0,1-1 1,-1 1-1,2 0 0,1 0-6,-1 0 1,0 0 0,1-1-1,-1 0 1,1 0 0,0 0-1,-1 0 1,1-1 0,6 0-1,4-1-95,0 0-1,0-2 1,-1 0-1,1 0 1,17-7-1,-18 5-130,0-1-1,-1 0 0,1-1 1,-1 0-1,-1-1 1,1 0-1,-1-1 0,-1 0 1,0-1-1,0-1 1,17-20-1,2-13-400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3.215"/>
    </inkml:context>
    <inkml:brush xml:id="br0">
      <inkml:brushProperty name="width" value="0.05" units="cm"/>
      <inkml:brushProperty name="height" value="0.05" units="cm"/>
    </inkml:brush>
  </inkml:definitions>
  <inkml:trace contextRef="#ctx0" brushRef="#br0">477 1 18556,'-19'35'1912,"-10"10"-1071,-3 5-297,-12 7 824,-2 2-256,-4 3-240,0-1-159,5-4-337,1-2-248,8-5-456,2-2-369,12-5-1943,5-7 2288,11-15-344,3-10-337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3.651"/>
    </inkml:context>
    <inkml:brush xml:id="br0">
      <inkml:brushProperty name="width" value="0.05" units="cm"/>
      <inkml:brushProperty name="height" value="0.05" units="cm"/>
    </inkml:brush>
  </inkml:definitions>
  <inkml:trace contextRef="#ctx0" brushRef="#br0">259 0 18068,'-31'22'1176,"2"0"0,0 2 0,-29 32 0,44-41-835,0 1 1,1 0-1,1 1 1,1 1 0,0 0-1,1 0 1,-8 21-1,17-35-302,-1 0 1,1 0-1,-1 1 0,1-1 1,1 0-1,-1 1 0,1-1 1,-1 0-1,1 1 0,0-1 1,1 1-1,-1-1 0,1 0 1,0 1-1,0-1 0,3 8 1,-2-9-29,0 0 1,1 0-1,-1 0 1,0 0-1,1-1 1,0 1-1,-1-1 1,1 0-1,0 0 1,0 0-1,0 0 0,1 0 1,-1-1-1,0 1 1,1-1-1,-1 0 1,1 0-1,-1 0 1,1-1-1,6 1 1,4 0-3,-1-1 0,1 0 1,-1-1-1,1 0 0,-1-2 0,0 1 1,0-2-1,0 1 0,0-2 1,0 0-1,-1 0 0,0-1 0,16-11 1,-18 11-2,-1-1 0,1 0 0,-1 0 0,0-1 0,-1 0 0,0-1 1,0 0-1,-1 0 0,0 0 0,-1-1 0,1 0 0,-2-1 0,0 1 0,0-1 1,5-18-1,-9 25-11,0-1 0,-1 1 0,1 0 0,-1-1 0,0 1 0,0-1 0,0 1 1,-1-1-1,1 1 0,-1 0 0,0-1 0,0 1 0,-4-8 0,3 9-9,1 0 0,-1 1 0,0-1 0,0 1 0,0 0 0,0-1-1,0 1 1,-1 0 0,1 0 0,-1 1 0,1-1 0,-1 0 0,0 1 0,0 0 0,1-1 0,-1 1-1,0 0 1,0 1 0,0-1 0,-5 0 0,1 0-121,0 1 1,0 0-1,0 1 1,0-1-1,0 1 1,0 1-1,1-1 0,-1 1 1,0 0-1,1 1 1,-1 0-1,1 0 0,0 0 1,0 1-1,0-1 1,-7 8-1,2-1-266,13-4-58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8.590"/>
    </inkml:context>
    <inkml:brush xml:id="br0">
      <inkml:brushProperty name="width" value="0.05" units="cm"/>
      <inkml:brushProperty name="height" value="0.05" units="cm"/>
    </inkml:brush>
  </inkml:definitions>
  <inkml:trace contextRef="#ctx0" brushRef="#br0">5102 2 13571,'14'-1'380,"1"1"-1,0 0 1,0 1 0,-1 0-1,1 1 1,-1 1 0,29 9 0,-16-2 111,0 1 1,0 1-1,25 17 1,-40-22-392,0 1 0,0 1 1,-1 0-1,0 1 0,-1 0 0,0 0 1,0 1-1,-1 0 0,-1 1 1,0 0-1,0 1 0,-1-1 1,-1 1-1,0 1 0,-1-1 1,4 18-1,-4-9-68,-1 0 1,-1 0-1,-2 0 1,0 0-1,-1 0 1,-1 0-1,-1 0 0,-1 0 1,-11 43-1,-5-6 9,-2 0 0,-3-2 0,-2-1-1,-41 67 1,-157 193 554,168-247-338,-3-4-1,-2-1 1,-3-4 0,-2-3-1,-4-2 1,-142 86 0,109-87-109,-187 71 0,-121 10 216,-476 96 183,705-204-491,-232 6 1,-184-31-30,101 13-108,403-5 58,1 4 0,0 4-1,-112 38 1,114-26 43,2 5-1,-145 78 1,209-97-11,0 0 0,1 2 0,1 0 0,0 2 0,2 1 0,-21 24 0,31-32-10,1 1 0,0 0 0,1 1 0,0 0-1,1 0 1,1 1 0,1 0 0,0 0 0,1 0 0,0 1-1,-3 32 1,7-41-3,1 1 0,0-1 1,1 0-1,-1 1 0,2-1 0,-1 1 0,1-1 0,0 0 0,1 0 1,0 0-1,0 0 0,1-1 0,0 1 0,0-1 0,1 0 0,6 8 0,-4-8 0,-1 0 1,2 0-1,-1-1 0,1 0 0,0 0 0,1-1 0,-1 0 0,1 0 0,0-1 0,0 0 0,0-1 0,1 0 0,18 3 0,5-1-133,0-2-1,0-2 1,0 0 0,-1-3 0,1 0 0,0-3-1,47-11 1,-34 3-179,1-1 1,-2-3-1,0-2 0,61-36 0,-20 2-146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9.055"/>
    </inkml:context>
    <inkml:brush xml:id="br0">
      <inkml:brushProperty name="width" value="0.05" units="cm"/>
      <inkml:brushProperty name="height" value="0.05" units="cm"/>
    </inkml:brush>
  </inkml:definitions>
  <inkml:trace contextRef="#ctx0" brushRef="#br0">64 0 20580,'-7'12'1160,"10"-5"-385,24-4-107,-26-3-666,58-1 570,-29-1-439,51 5 0,-74-2-159,1 0 0,-1 0 0,0 1 0,1 0 0,-1 1 0,0-1 0,0 1 1,-1 0-1,1 1 0,0 0 0,10 8 0,-14-9 9,0 0-1,-1 0 1,1 0 0,-1 1 0,1-1 0,-1 1-1,0-1 1,0 1 0,-1 0 0,1 0 0,-1 0 0,0 0-1,0 0 1,0 0 0,0 0 0,-1 0 0,0 1-1,0-1 1,0 0 0,0 0 0,0 0 0,-2 5 0,-1 3 9,0 1 0,-1-1 1,0 0-1,-1 0 1,0 0-1,-8 11 1,-25 36 397,-3-2 1,-75 83-1,-25 32-844,140-170 404,-5 8-110,7-9 80,5-4-74,11-7-178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19.564"/>
    </inkml:context>
    <inkml:brush xml:id="br0">
      <inkml:brushProperty name="width" value="0.05" units="cm"/>
      <inkml:brushProperty name="height" value="0.05" units="cm"/>
    </inkml:brush>
  </inkml:definitions>
  <inkml:trace contextRef="#ctx0" brushRef="#br0">63 1 21141,'-16'51'1777,"-21"84"777,34-119-2372,0 1-1,1-1 1,1 1-1,1-1 1,0 1 0,3 18-1,-2-31-174,-1 0 0,1 0 0,0 0 0,0-1 1,0 1-1,1 0 0,0-1 0,-1 1 0,1-1 0,0 0 0,0 1 0,1-1 0,-1 0 0,1 0 0,0 0 1,0-1-1,0 1 0,5 3 0,-4-4-62,0 0 1,1 0-1,-1-1 1,1 1-1,0-1 1,-1 0-1,1 0 1,0-1-1,0 1 1,-1-1-1,1 0 1,0-1-1,0 1 1,-1-1-1,7-1 1,4-2-380,1-2 1,0 1-1,-1-2 1,0 0 0,-1-1-1,1 0 1,-2-1 0,21-17-1,4-7-1122,51-57-1,-72 71 266,0 0 0,-1-2-1,23-39 1,-32 45 689,-13 20 2050,-12 24 949,-30 64 201,5 2-1,-37 122 1,18-25-2236,27-66-2938,32-117 1884,6-19 165,9-18-291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0.073"/>
    </inkml:context>
    <inkml:brush xml:id="br0">
      <inkml:brushProperty name="width" value="0.05" units="cm"/>
      <inkml:brushProperty name="height" value="0.05" units="cm"/>
    </inkml:brush>
  </inkml:definitions>
  <inkml:trace contextRef="#ctx0" brushRef="#br0">16 515 17716,'-1'0'169,"0"1"1,0 0-1,-1 0 1,1-1-1,0 1 1,0 0-1,0 0 1,1 0 0,-1 0-1,0 0 1,0 0-1,0 0 1,1 0-1,-1 1 1,0 1-1,7 0 1009,12-8-14,29-15-197,-1-1 0,82-53 0,74-74-379,87-111-245,-278 252-256,-11 7-84,1 0 0,-1 0 0,0 0-1,0 0 1,0 0 0,1 0 0,-1 0 0,0 1 0,0-1 0,0 0 0,1 0-1,-1 0 1,0 0 0,0 0 0,0 1 0,0-1 0,0 0 0,0 0 0,1 0 0,-1 0-1,0 1 1,0-1 0,0 0 0,0 0 0,0 1 0,0-1 0,0 0 0,0 0 0,0 0-1,0 1 1,0-1 0,0 0 0,0 0 0,-4 29 164,3-26-151,-23 92 275,15-65-472,1-1 0,2 1-1,0 0 1,3 0 0,-1 42 0,4-68 138,0-1 0,0 0 0,1 0 0,-1 0 0,1 0 0,0 0 1,0 0-1,0 0 0,0 0 0,0 0 0,1 0 0,-1-1 0,3 4 0,10 9-349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0.487"/>
    </inkml:context>
    <inkml:brush xml:id="br0">
      <inkml:brushProperty name="width" value="0.05" units="cm"/>
      <inkml:brushProperty name="height" value="0.05" units="cm"/>
    </inkml:brush>
  </inkml:definitions>
  <inkml:trace contextRef="#ctx0" brushRef="#br0">179 7 14979,'0'0'138,"1"-1"-1,-1 1 1,1-1-1,0 1 1,-1-1 0,1 1-1,0-1 1,-1 1-1,1 0 1,0-1-1,0 1 1,0 0 0,-1-1-1,1 1 1,0 0-1,0 0 1,0 0-1,-1 0 1,1 0 0,0 0-1,0 0 1,0 0-1,0 0 1,-1 0-1,1 1 1,0-1 0,1 1-1,-2 0 22,1 0 0,-1 0-1,0 0 1,1 0 0,-1 0-1,0 0 1,0 0 0,1 0-1,-1 0 1,0 0 0,0 0-1,0 0 1,0 0 0,-1 0-1,1 0 1,0 0 0,-1 2-1,-2 9 780,-1-1-1,-8 17 1,-48 90 1491,37-77-2199,1 1-1,-29 86 1,49-124-229,1 0-1,0 1 1,0-1-1,0 1 1,1 0 0,0-1-1,0 9 1,0-12-3,0-1 0,0 1 1,1 0-1,-1 0 1,0-1-1,1 1 0,-1 0 1,0 0-1,1-1 1,-1 1-1,1 0 0,-1-1 1,1 1-1,-1-1 0,1 1 1,-1-1-1,1 1 1,-1-1-1,2 1 0,-1 0-3,1-1 0,-1 1-1,0-1 1,1 0 0,-1 0-1,0 1 1,1-1-1,-1 0 1,1 0 0,-1 0-1,0-1 1,1 1 0,-1 0-1,3-1 1,9-5-246,0 0 0,0 0-1,0-1 1,-1-1 0,0 0 0,0 0 0,-1-1 0,0-1-1,-1 0 1,0 0 0,14-20 0,-5-1-229,-11 4-179</inkml:trace>
  <inkml:trace contextRef="#ctx0" brushRef="#br0" timeOffset="1">21 183 19348,'-15'2'1929,"10"6"-1193,5-2-264,10-3 968,9-2-312,8-1-496,6-1-231,6-5-649,6 0-425,2-4-1247,3-2 1616,-5 5-304,-1-1-264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0.380"/>
    </inkml:context>
    <inkml:brush xml:id="br0">
      <inkml:brushProperty name="width" value="0.05" units="cm"/>
      <inkml:brushProperty name="height" value="0.05" units="cm"/>
    </inkml:brush>
  </inkml:definitions>
  <inkml:trace contextRef="#ctx0" brushRef="#br0">169 1 11674,'-6'0'244,"0"1"-1,0 0 1,0 1-1,0-1 0,1 1 1,-11 5-1,12-5-200,1 0-1,0 0 1,0 1-1,0-1 1,0 1-1,1 0 1,-1 0-1,1 0 1,0 0-1,-1 0 1,-2 7-1,-6 14 10,1 1 1,1 0-1,1 0 0,-8 44 0,-5 106-79,15-81 33,10 173 0,1-216 1,2-1 1,3 0-1,1 0 0,3-1 0,21 52 1,-29-85-10,1-1 0,1 0 0,0-1 0,1 0 0,17 22 0,-23-32 0,1 0 0,0 0 0,1-1 1,-1 1-1,0-1 0,1 0 0,0 0 0,0 0 0,0-1 0,0 0 0,0 0 0,0 0 0,1 0 0,-1-1 0,1 0 0,-1 0 0,1 0 0,-1-1 1,1 0-1,8-1 0,0-1 0,-1-1 0,0 0 0,1-1 0,-1-1 0,-1 0 0,1-1-1,-1 0 1,0-1 0,17-12 0,1-4 6,-1-1-1,32-35 0,-35 30 12,-2 0 1,-1-2-1,-1-1 0,-2 0 0,-1-1 1,-1-2-1,-2 1 0,14-47 1,-19 43 25,0 0 1,-3-1 0,-1 0 0,-2 0 0,-2 0-1,-1-1 1,-7-76 0,3 99-1,-1 0-1,-1 1 1,0 0 0,-1 0-1,-1 0 1,0 0-1,-1 1 1,-15-24 0,16 30-3,-1 1 0,0-1 0,0 1 0,0 1 0,-1-1 0,0 1 0,-1 1 0,1-1 0,-1 2 0,-1-1 0,1 1 0,-1 0 0,0 1 0,-16-5 0,11 6-48,-1 0 0,1 2 0,-1-1 0,1 2 0,-1 0 1,1 1-1,-1 0 0,1 1 0,-1 1 0,1 1 0,0 0 0,0 1 0,0 0 0,1 2 0,0-1 0,0 2 0,1 0 0,-25 18 0,12 2-113,7 1-45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0.935"/>
    </inkml:context>
    <inkml:brush xml:id="br0">
      <inkml:brushProperty name="width" value="0.05" units="cm"/>
      <inkml:brushProperty name="height" value="0.05" units="cm"/>
    </inkml:brush>
  </inkml:definitions>
  <inkml:trace contextRef="#ctx0" brushRef="#br0">213 0 19940,'-5'18'1537,"2"3"-1169,-3 3-152,1 6 736,0 4-440,0 3-416,1 0-184,-1-3-352,0-2-208,-1-8-1769,0-4 2041,-1-10-320,1-4-312</inkml:trace>
  <inkml:trace contextRef="#ctx0" brushRef="#br0" timeOffset="1">0 191 18188,'3'0'2088,"7"2"-1328,8-2-319,7 0 1135,5 0-1000,4 0-472,7-5 136,-2 1-56,2 0-216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1.369"/>
    </inkml:context>
    <inkml:brush xml:id="br0">
      <inkml:brushProperty name="width" value="0.05" units="cm"/>
      <inkml:brushProperty name="height" value="0.05" units="cm"/>
    </inkml:brush>
  </inkml:definitions>
  <inkml:trace contextRef="#ctx0" brushRef="#br0">0 393 18972,'1'0'77,"0"0"-1,1 0 1,-1 0-1,0 0 1,0 0-1,0 0 1,0 0-1,0-1 1,0 1-1,0 0 1,0-1 0,0 1-1,0 0 1,0-1-1,0 0 1,0 1-1,0-1 1,0 1-1,0-1 1,1-1-1,1 0 65,50-35 618,96-87-1,33-60-538,-172 172-197,-8 9 1,1 0 0,-1 1 0,1-1 0,0 0 0,0 1 0,0-1 0,0 1 0,5-3 0,-8 6-22,0-1 1,0 0 0,0 0 0,0 0 0,-1 0-1,1 0 1,0 0 0,0 0 0,0 0 0,0 0 0,0 0-1,0 1 1,0-1 0,0 0 0,0 0 0,0 0-1,0 0 1,0 0 0,0 0 0,0 0 0,0 0 0,0 1-1,0-1 1,0 0 0,0 0 0,0 0 0,0 0-1,0 0 1,0 0 0,0 0 0,0 0 0,0 1 0,0-1-1,1 0 1,-1 0 0,0 0 0,0 0 0,0 0 0,0 0-1,0 0 1,0 0 0,0 0 0,0 0 0,0 0-1,0 0 1,0 0 0,1 0 0,-1 1 0,0-1 0,0 0-1,0 0 1,0 0 0,0 0 0,0 0 0,0 0-1,0 0 1,1 0 0,-1 0 0,0 0 0,0 0 0,0 0-1,0 0 1,0-1 0,0 1 0,0 0 0,0 0-1,1 0 1,-1 0 0,0 0 0,-4 17 154,0-1 0,-1 0 0,-1 0 0,-10 20 0,-3 7 117,11-23-113,0-1-328,1 0 0,1 0-1,0 1 1,-4 32 0,9-51 152,1 0-1,0 0 1,0 0-1,0 0 1,0 0-1,0 0 1,0 0 0,1 0-1,-1 0 1,0 0-1,0 0 1,1 0-1,-1 0 1,1 0 0,-1 0-1,1 0 1,-1-1-1,1 1 1,-1 0-1,1 0 1,0-1 0,-1 1-1,1 0 1,0-1-1,0 1 1,-1 0 0,1-1-1,0 1 1,1 0-1,12 0-321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1.832"/>
    </inkml:context>
    <inkml:brush xml:id="br0">
      <inkml:brushProperty name="width" value="0.05" units="cm"/>
      <inkml:brushProperty name="height" value="0.05" units="cm"/>
    </inkml:brush>
  </inkml:definitions>
  <inkml:trace contextRef="#ctx0" brushRef="#br0">1 15 19620,'0'9'1721,"14"-4"-1041,10-2-240,16-1 712,10-2-280,14-2-256,5-1-56,7-2-295,1 0-169,-10-1-561,-8 2-303,-18 1 1240,-14 0-608,-24 2-96,-11-1-136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2.285"/>
    </inkml:context>
    <inkml:brush xml:id="br0">
      <inkml:brushProperty name="width" value="0.05" units="cm"/>
      <inkml:brushProperty name="height" value="0.05" units="cm"/>
    </inkml:brush>
  </inkml:definitions>
  <inkml:trace contextRef="#ctx0" brushRef="#br0">1 36 16892,'6'14'1680,"16"-8"-936,7-5-280,12-1 760,6 0-207,4-4-529,3-3-432,-5-5 136,-1-3-80,-11-4-200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2.759"/>
    </inkml:context>
    <inkml:brush xml:id="br0">
      <inkml:brushProperty name="width" value="0.05" units="cm"/>
      <inkml:brushProperty name="height" value="0.05" units="cm"/>
    </inkml:brush>
  </inkml:definitions>
  <inkml:trace contextRef="#ctx0" brushRef="#br0">1 158 17276,'0'16'2392,"4"4"-1344,8-1-327,6 3 1535,8-1-992,4-2-167,11-6-289,8-3-328,3-8-608,2-5-440,-4-12-721,-1-5 1057,-5-11-208,-4-4-232</inkml:trace>
  <inkml:trace contextRef="#ctx0" brushRef="#br0" timeOffset="1">529 0 17948,'-23'44'1728,"-8"6"-976,-4 4-208,-5 16 1001,-3 9-409,1 7-352,0 0-88,4-3-216,3-4-207,10-10-634,6-8-479,9-22-2104,5-14 2512,10-19-401,3-9-351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45:23.194"/>
    </inkml:context>
    <inkml:brush xml:id="br0">
      <inkml:brushProperty name="width" value="0.05" units="cm"/>
      <inkml:brushProperty name="height" value="0.05" units="cm"/>
    </inkml:brush>
  </inkml:definitions>
  <inkml:trace contextRef="#ctx0" brushRef="#br0">154 3 20532,'0'2'143,"0"1"0,0-1 0,0 1 0,0-1-1,-1 0 1,1 1 0,-1-1 0,0 0-1,0 0 1,0 1 0,0-1 0,0 0 0,0 0-1,0 0 1,-1 0 0,1 0 0,-1 0 0,-2 2-1,-3 5 222,-71 112 2513,70-106-2753,0-1 0,1 2 0,1-1 0,1 1 0,0 0 0,-5 25 0,10-38-114,-1-1-1,1 0 1,0 1 0,0-1 0,0 1 0,0-1-1,0 0 1,0 1 0,1-1 0,-1 0 0,1 1 0,-1-1-1,1 0 1,0 1 0,0-1 0,0 0 0,0 0-1,1 0 1,-1 0 0,3 3 0,-1-3-10,-1-1 1,0 0 0,0 0-1,1 0 1,-1 0 0,1 0-1,-1 0 1,1-1 0,-1 1-1,1-1 1,0 0-1,-1 0 1,1 0 0,-1 0-1,1 0 1,0 0 0,-1-1-1,1 1 1,2-2 0,6-1-5,-1-1-1,1 0 1,-1 0 0,0-1 0,0-1 0,0 0 0,-1 0 0,0-1 0,0 0 0,0 0 0,-1-1 0,9-11 0,-6 6 0,0-1 0,-1 0 0,-1-1 0,0 0 0,-1-1 0,-1 1 0,7-22 1,-11 30 2,-1-1 1,-1 1 0,0 0 0,0-1 0,0 1 0,-1-1 0,0 0 0,0 1 0,-1-1 0,-2-12-1,2 17-41,0 1-1,0-1 1,0 1-1,0-1 1,0 1-1,0 0 1,-1-1-1,1 1 1,-1 0-1,0 0 1,1 0-1,-1 0 1,0 0-1,0 0 1,0 1-1,-1-1 1,1 1-1,0-1 1,-1 1-1,1 0 0,-1 0 1,1 0-1,-1 0 1,1 0-1,-1 1 1,0-1-1,1 1 1,-1-1-1,0 1 1,1 0-1,-1 0 1,-3 1-1,-28 5-485,31-6 201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58:51.640"/>
    </inkml:context>
    <inkml:brush xml:id="br0">
      <inkml:brushProperty name="width" value="0.05" units="cm"/>
      <inkml:brushProperty name="height" value="0.05" units="cm"/>
    </inkml:brush>
  </inkml:definitions>
  <inkml:trace contextRef="#ctx0" brushRef="#br0">1 59 14923,'340'-6'42,"-248"6"-26,229-1 6,1091-28 133,-919 8-407,-459 20 205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58:52.998"/>
    </inkml:context>
    <inkml:brush xml:id="br0">
      <inkml:brushProperty name="width" value="0.05" units="cm"/>
      <inkml:brushProperty name="height" value="0.05" units="cm"/>
    </inkml:brush>
  </inkml:definitions>
  <inkml:trace contextRef="#ctx0" brushRef="#br0">0 443 11723,'814'-148'1104,"-282"48"-953,5 23 1,760-11 0,653 62-90,-1661 23-30,942 7 765,1 22 95,-491-8-596,1078-20-115,-815-15-203,-4 64 4,-849-31-96,0 7-1,214 63 1,-352-83 84,-1 1 0,1-1 0,21 1 0,-8-3-54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59:02.763"/>
    </inkml:context>
    <inkml:brush xml:id="br0">
      <inkml:brushProperty name="width" value="0.05" units="cm"/>
      <inkml:brushProperty name="height" value="0.05" units="cm"/>
    </inkml:brush>
  </inkml:definitions>
  <inkml:trace contextRef="#ctx0" brushRef="#br0">3007 82 9770,'-398'-66'3454,"303"56"-3325,0 5 1,-118 7-1,22 13-134,1 8 0,1 9-1,-236 71 1,320-67 102,0 4 1,3 5-1,2 4 0,2 5 1,3 4-1,2 4 0,-88 77 1,134-98-104,1 2 1,-56 67-1,85-88 42,1 0-1,0 1 1,2 1 0,1 0 0,1 0 0,0 2-1,-14 50 1,23-60-25,0-1-1,1 1 1,0 0 0,1 0-1,1 0 1,1 0 0,0 0-1,1 0 1,8 30 0,-4-27-19,1-1 1,0 0-1,2 0 1,0-1-1,1 0 1,0 0-1,23 26 1,156 158-87,-97-106 90,-51-53 88,3-3 0,2-1 0,1-2-1,1-2 1,2-3 0,2-1-1,60 24 1,-29-20-22,1-5 0,2-2 0,0-5-1,92 11 1,12-6-66,0-8-1,2-8 0,-1-9 0,251-30 0,536-139-79,-796 132 84,-178 34 0,61-11 0,-1-3 0,77-27 0,-123 34 0,0 1 0,0-2-1,0 0 1,-1-2 0,-1 0 0,0 0 0,0-2-1,-1 1 1,-1-2 0,0 0 0,23-32 0,-22 22-3,0-1 1,-2 0 0,-1-1-1,-1-1 1,-1 1 0,-2-2-1,-1 1 1,8-55 0,-11 39-2,-2-1 0,-2 1 0,-2-1 0,-1 0 1,-12-48-1,-4-8 41,-4 2 1,-66-175 0,73 235-24,-2 0-1,-1 2 1,-2 0-1,-1 2 0,-2 0 1,-2 1-1,0 2 1,-3 1-1,-56-49 1,50 55 33,0 1 0,-1 2 0,-2 2 0,0 1 0,0 1 0,-2 3 0,0 1 1,-47-9-1,-21 3 29,-210-11 1,-313 23-1145,494 9 885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1:35.488"/>
    </inkml:context>
    <inkml:brush xml:id="br0">
      <inkml:brushProperty name="width" value="0.05" units="cm"/>
      <inkml:brushProperty name="height" value="0.05" units="cm"/>
    </inkml:brush>
  </inkml:definitions>
  <inkml:trace contextRef="#ctx0" brushRef="#br0">1245 29 8194,'-55'-12'890,"38"8"-316,0 0 1,-1 1-1,0 0 1,1 2-1,-1 0 0,0 1 1,-28 3-1,-3 6-304,-33 5-121,-127 38 0,189-44-238,0 0 1,1 2-1,-36 22 1,-49 47-21,2-2 552,69-55-173,-122 87 895,130-89-1093,1 0 0,1 2-1,-39 48 1,57-62-54,0 1 0,0 0 0,1 0 0,0 0 0,1 0 0,0 1 0,0-1 0,1 1 0,0 0 1,1 0-1,0-1 0,1 1 0,0 0 0,0 0 0,1 0 0,0 0 0,1 0 0,0-1 0,0 1 0,1 0 0,1-1 1,-1 0-1,2 0 0,-1 0 0,1 0 0,0-1 0,1 0 0,0 0 0,0 0 0,1-1 0,0 0 0,0 0 0,12 7 1,11 4 41,1-2 0,1-1 0,0-1 0,1-2 0,0-1 0,56 10 0,217 17 474,-197-28-472,31-1-50,-1-5 1,270-29-1,-60-3-11,-53 5-51,-2-21 44,318-41-4,-527 77 16,-1-2-7,134-33-1,-177 31 1,-1-1 0,0-2-1,-1-1 1,-1-3 0,44-27 0,-74 41-1,-1 0 1,1 0 0,-1 0-1,-1-1 1,1-1-1,6-7 1,-11 11 0,-1 1 1,1 0-1,-1-1 1,0 1-1,0-1 0,0 1 1,0-1-1,0 0 0,-1 1 1,1-1-1,-1 0 1,1 0-1,-1 1 0,0-1 1,0 0-1,-1 0 0,1 1 1,0-1-1,-1 0 1,0 0-1,1 1 0,-1-1 1,0 1-1,-2-3 0,-3-7-13,0 1 0,-1 0 0,-1 1-1,0 0 1,0 0 0,-1 1 0,0-1 0,-11-7-1,0 2-21,0 1-1,-1 0 0,-29-14 1,4 8-48,0 2 0,-2 2 0,0 2 0,-65-11 0,-202-14-245,308 39 323,-163-16-136,-844-94-68,766 82-43,-22-4-1477,224 25 1418,13-1-107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0.985"/>
    </inkml:context>
    <inkml:brush xml:id="br0">
      <inkml:brushProperty name="width" value="0.05" units="cm"/>
      <inkml:brushProperty name="height" value="0.05" units="cm"/>
    </inkml:brush>
  </inkml:definitions>
  <inkml:trace contextRef="#ctx0" brushRef="#br0">25 18 5473,'-10'-4'248,"3"0"-176,0-5-72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1:38.791"/>
    </inkml:context>
    <inkml:brush xml:id="br0">
      <inkml:brushProperty name="width" value="0.05" units="cm"/>
      <inkml:brushProperty name="height" value="0.05" units="cm"/>
    </inkml:brush>
  </inkml:definitions>
  <inkml:trace contextRef="#ctx0" brushRef="#br0">1128 88 11506,'-59'-1'595,"1"3"-1,-1 2 0,-110 23 0,-47 34-723,175-47 139,1 2 0,1 2 0,-46 27 0,63-30 13,1 1 1,1 1 0,0 0 0,1 1 0,-23 30 0,-73 113 264,78-107-45,29-42-192,0 1 0,1-1 0,0 2 0,0-1 0,2 1-1,0 0 1,0 0 0,1 1 0,1-1 0,1 1 0,0-1-1,0 1 1,2 0 0,0 0 0,0 0 0,2 0-1,2 15 1,0-13-31,0 0 0,0-1 0,2 1 0,0-1 0,1 0 0,0-1 1,16 23-1,-16-27-21,2 0 0,0-1 0,0 0 0,1 0 0,0-1 0,1 0 0,0-1 1,0 0-1,1-1 0,14 7 0,-1-4-2,1 0-1,0-1 1,1-1-1,0-2 1,34 4-1,141 4 55,-142-12-37,150 0 11,227-29-1,88-9 5,14-2 5,-292 18-38,351-44-69,-442 38 48,302-41-4,-441 65 34,207-24 65,-188 20-64,0-2 0,-1-2-1,0-1 1,38-18 0,-68 27-3,0-1 0,0 0-1,0 1 1,-1-2 0,1 1-1,-1 0 1,0-1 0,0 0-1,0 0 1,6-8-1,-9 10-5,0 0 0,1-1 0,-1 1-1,-1 0 1,1-1 0,0 0-1,-1 1 1,1-1 0,-1 1-1,0-1 1,1 1 0,-1-1 0,-1 0-1,1 1 1,0-1 0,-1 1-1,1-1 1,-1 1 0,0-1-1,1 1 1,-1-1 0,-1 1 0,1-1-1,-3-3 1,-5-7-35,0 0 1,-1 1-1,0 0 0,-1 1 1,-1 0-1,0 1 0,-19-14 0,-100-54-57,-374-159 191,356 177-114,-3 7-1,-2 6 1,-230-39 0,164 53-31,-435-5 0,399 43-99,-415 60 0,433-24 60,133-22 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6.771"/>
    </inkml:context>
    <inkml:brush xml:id="br0">
      <inkml:brushProperty name="width" value="0.05" units="cm"/>
      <inkml:brushProperty name="height" value="0.05" units="cm"/>
    </inkml:brush>
  </inkml:definitions>
  <inkml:trace contextRef="#ctx0" brushRef="#br0">0 3355 11634,'1'-4'172,"-1"0"-1,1 0 0,0-1 1,0 1-1,1 1 0,2-8 0,3-6-25,33-90 523,75-142 0,-92 203-632,207-439 93,66-132 425,21 50 435,55 35-213,-316 462-717,286-338 131,-324 388-204,48-54-42,-58 63-42,-1 1 1,0-1-1,0-1 1,-1 1 0,6-15-1,-11 23 70,0 1-1,-1-1 1,1 0 0,0 0-1,-1 0 1,0 0 0,0 0-1,0 0 1,0-5 0,-3-5-131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7.729"/>
    </inkml:context>
    <inkml:brush xml:id="br0">
      <inkml:brushProperty name="width" value="0.05" units="cm"/>
      <inkml:brushProperty name="height" value="0.05" units="cm"/>
    </inkml:brush>
  </inkml:definitions>
  <inkml:trace contextRef="#ctx0" brushRef="#br0">0 330 14067,'241'-308'2842,"-238"305"-2816,12-14 280,-11 16-67,-6 11 41,-38 88 894,-29 88-176,69-184-994,-10 40 49,10-39-90,-1 0 1,1 0 0,0 0 0,0 0-1,0 0 1,1 0 0,-1-1 0,1 1-1,-1 0 1,1 0 0,2 5 0,-2-8 52,-1 1 1,0 0-1,1-1 1,-1 1-1,1-1 1,-1 1-1,1-1 1,-1 1-1,1-1 1,-1 1-1,1-1 1,0 0 0,-1 1-1,1-1 1,0 0-1,-1 1 1,1-1-1,0 0 1,-1 0-1,1 0 1,0 0-1,-1 0 1,1 1-1,0-1 1,0 0 0,-1-1-1,1 1 1,0 0-1,-1 0 1,2 0-1,22-12-43,-1-8-16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8.174"/>
    </inkml:context>
    <inkml:brush xml:id="br0">
      <inkml:brushProperty name="width" value="0.05" units="cm"/>
      <inkml:brushProperty name="height" value="0.05" units="cm"/>
    </inkml:brush>
  </inkml:definitions>
  <inkml:trace contextRef="#ctx0" brushRef="#br0">88 1 16740,'-1'4'128,"1"0"0,-1 1 0,0-1 0,0 0 0,-1 0 1,1 0-1,-1 0 0,0 0 0,0 0 0,-5 7 0,-5 10 23,3-3-19,0 1 1,2 0-1,0 0 0,1 1 1,1 0-1,0 0 0,2 0 1,-2 28-1,5-45-122,0-1 1,1 1 0,-1-1-1,0 1 1,1-1 0,-1 1-1,1-1 1,0 0 0,0 1-1,0-1 1,2 4 0,-2-5-8,-1 0 0,1-1 0,0 1 0,0 0 0,0 0 0,0-1 0,0 1 0,0-1 0,0 1 1,0-1-1,1 1 0,-1-1 0,0 0 0,0 1 0,0-1 0,0 0 0,1 0 0,-1 0 1,0 0-1,0 0 0,0 0 0,0 0 0,1 0 0,-1-1 0,0 1 0,0 0 0,2-2 1,8-2 21,0-1 1,-1 0-1,0 0 1,0-1-1,0-1 1,-1 0 0,1 0-1,10-12 1,8-10 200,26-34 0,-17 13 148,-34 45-313,0 0 0,0 0-1,-1 0 1,0 0-1,0 0 1,0-1-1,0 1 1,0-9-1,-2 13-39,1 0 0,-1 0 0,0 0 0,0 0 0,-1-1 1,1 1-1,0 0 0,0 0 0,0 0 0,-1 0 0,1 0 0,-1 0 0,1 0 0,0 0 0,-1 0 0,0 0 0,1 0 0,-1 0 0,0 0 0,1 0 0,-1 0 0,0 0 0,-2-1 0,1 1 9,0 0 0,0 0 0,0 0-1,-1 0 1,1 1 0,-1-1 0,1 0-1,0 1 1,-1 0 0,-3-1 0,-3 1 23,1 1 0,-1 0 0,0 0 0,1 0 0,-11 4 0,-24 14-150,41-18-1,-1 0 0,1 1 1,0-1-1,-1 1 0,1 0 0,0 0 0,0-1 0,0 1 0,0 1 0,1-1 0,-1 0 0,1 0 0,-1 1 0,-1 2 0,3-5 86,0 0 0,0 1-1,0-1 1,0 0-1,0 0 1,0 1 0,0-1-1,0 0 1,0 0-1,0 1 1,0-1 0,0 0-1,0 1 1,0-1-1,0 0 1,0 0 0,0 1-1,0-1 1,0 0-1,0 0 1,0 1-1,0-1 1,0 0 0,1 0-1,-1 1 1,0-1-1,0 0 1,0 0 0,0 0-1,1 1 1,-1-1-1,0 0 1,0 0 0,0 0-1,1 0 1,-1 1-1,0-1 1,0 0 0,1 0-1,-1 0 1,0 0-1,0 0 1,1 0 0,-1 0-1,0 0 1,1 0-1,-1 0 1,0 0-1,0 0 1,1 0 0,-1 0-1,0 0 1,0 0-1,1 0 1,-1 0 0,10-3-430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8.591"/>
    </inkml:context>
    <inkml:brush xml:id="br0">
      <inkml:brushProperty name="width" value="0.05" units="cm"/>
      <inkml:brushProperty name="height" value="0.05" units="cm"/>
    </inkml:brush>
  </inkml:definitions>
  <inkml:trace contextRef="#ctx0" brushRef="#br0">1 75 16452,'14'5'1448,"5"-7"-1008,6-4-200,7-3 448,2-3-216,5 1-720,1-3-400,-5 4 536,-2 0-168,-12 4-176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9.081"/>
    </inkml:context>
    <inkml:brush xml:id="br0">
      <inkml:brushProperty name="width" value="0.05" units="cm"/>
      <inkml:brushProperty name="height" value="0.05" units="cm"/>
    </inkml:brush>
  </inkml:definitions>
  <inkml:trace contextRef="#ctx0" brushRef="#br0">28 69 15083,'0'4'385,"-1"0"1,0 0-1,0 0 0,0 0 0,0 0 0,-1 0 0,0 0 0,-2 5 1,-8 22 646,11-30-1039,1 1 1,-1-1 0,1 0 0,0 0 0,0 0-1,0 0 1,0 0 0,0 0 0,0 0 0,0 0-1,0 0 1,0 0 0,0 0 0,0 0 0,1 1-1,-1-1 1,1 0 0,-1 0 0,0 0 0,1-1-1,0 1 1,-1 0 0,1 0 0,-1 0 0,1 0 0,0 0-1,0-1 1,0 1 0,-1 0 0,3 0 0,0 0-62,0 0-1,0 0 1,-1-1 0,1 1 0,0-1 0,0 0 0,0 0 0,0 0 0,0 0 0,4-1 0,1 0-20,1 0-1,0 0 0,0 1 0,0 0 1,-1 1-1,11 1 0,-17-1 89,1 0 1,-1-1-1,0 1 0,1 1 0,-1-1 0,0 0 1,0 0-1,1 1 0,-1-1 0,0 1 0,-1 0 1,1 0-1,0-1 0,0 1 0,-1 0 0,1 1 0,-1-1 1,0 0-1,1 0 0,-1 1 0,0-1 0,0 0 1,-1 1-1,1-1 0,0 4 0,0 2 67,0 0-1,0 0 1,-1 0 0,0 1-1,-1-1 1,0 0-1,0 0 1,-1 0-1,0-1 1,0 1 0,-1 0-1,-4 9 1,3-9 78,0 1 0,0-1 1,-1-1-1,0 1 1,-1-1-1,0 1 0,0-2 1,0 1-1,-1-1 0,-11 9 1,17-14-169,0 0 0,0-1 0,0 1 0,0 0 0,0-1 0,0 1 0,0-1 0,-1 1 0,1-1 0,0 0 0,0 1-1,0-1 1,0 0 0,-1 0 0,1 0 0,0 0 0,0 0 0,0 0 0,-1 0 0,1 0 0,0 0 0,0 0 0,0-1 0,-1 1 0,1-1 0,0 1 0,0-1 0,0 1 0,0-1 0,0 0 0,0 1 0,0-1 0,0 0 0,0 0 0,1 0 0,-1 1 0,0-1 0,0 0 0,1 0 0,-1 0 0,0 0 0,1-1 0,-1 1 0,1 0 0,-1 0 0,1 0 0,0 0 0,-1-2 0,-1-7-288,-1 0 1,1 0-1,0 0 0,1-13 1,1 22 315,-3-44-573,4-5-218</inkml:trace>
  <inkml:trace contextRef="#ctx0" brushRef="#br0" timeOffset="1">56 29 12667,'9'-13'1696,"1"6"-768,0 2-320,6 4 1545,0 0-1041,6 1-368,3-2-240,3 4-760,1-2 1809,-7 1-1425,-2 3-8,-7-1 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9.548"/>
    </inkml:context>
    <inkml:brush xml:id="br0">
      <inkml:brushProperty name="width" value="0.05" units="cm"/>
      <inkml:brushProperty name="height" value="0.05" units="cm"/>
    </inkml:brush>
  </inkml:definitions>
  <inkml:trace contextRef="#ctx0" brushRef="#br0">1 237 13515,'0'7'1352,"12"-1"-712,9-6-200,25-5 529,12-2-49,17-8-160,6-1-80,11-6-168,5-2-192,8-4-304,-2 0-176,-5 5-416,-7-1-200,-14 3-584,-8 2 1032,-14 8-297,-8 4-175</inkml:trace>
  <inkml:trace contextRef="#ctx0" brushRef="#br0" timeOffset="1">688 311 16468,'-4'10'601,"0"0"-117,-1 0-1,2 1 0,0-1 1,-4 20-1,7-28-443,0 0 0,-1 0-1,1 0 1,0 0 0,0 0 0,0 0 0,1 0 0,-1 0-1,0 0 1,1 0 0,0 0 0,-1 0 0,1 0 0,0 0-1,0-1 1,0 1 0,0 0 0,0 0 0,0-1 0,1 1-1,-1-1 1,0 1 0,1-1 0,-1 0 0,1 1 0,0-1-1,-1 0 1,1 0 0,0 0 0,0 0 0,0 0 0,2 0-1,5 1-132,0 0-1,1-1 0,-1 0 1,0 0-1,1-1 0,-1 0 1,1-1-1,-1 0 0,14-4 0,-14 3 40,0 0 0,1 1-1,-1 0 1,0 1-1,1 0 1,-1 0-1,1 1 1,-1 0-1,13 3 1,-20-3 54,0-1 0,-1 1 1,1 0-1,0 0 0,-1 0 1,1-1-1,-1 2 0,1-1 1,-1 0-1,0 0 0,1 0 1,-1 1-1,0-1 0,0 0 1,0 1-1,0-1 0,0 1 1,0-1-1,1 4 0,-1-2 12,-1 0-1,1 0 0,-1-1 0,0 1 1,1 0-1,-1 0 0,-1 0 1,1 0-1,0 0 0,-2 6 1,-1 1 62,-1 1 0,0-1 1,-1 0-1,0 0 1,-8 12-1,2-6 184,0-1-1,-2 0 0,-25 24 0,31-32-101,-1 0 0,-1-1 0,1 0 0,-1 0 0,0-1 0,0 0 0,-1 0 0,-16 5 0,24-9-164,-1-1 0,1 1 0,0-1 0,-1 0 0,1 1 0,0-1 0,-1 0 0,1 0 1,0-1-1,-1 1 0,1 0 0,0-1 0,0 1 0,-1-1 0,1 0 0,0 0 0,0 0 0,0 0 0,-3-2 0,2 1-80,1 0 0,0-1 0,-1 1 0,1-1 0,0 0 0,1 0 0,-1 0 0,0 1 0,1-2-1,-1 1 1,1 0 0,-1-4 0,-1-7-217,0 0 0,1 0 0,1 0 0,0-1 0,1-17 0,4-10-414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19.999"/>
    </inkml:context>
    <inkml:brush xml:id="br0">
      <inkml:brushProperty name="width" value="0.05" units="cm"/>
      <inkml:brushProperty name="height" value="0.05" units="cm"/>
    </inkml:brush>
  </inkml:definitions>
  <inkml:trace contextRef="#ctx0" brushRef="#br0">1 87 13483,'19'-15'1392,"4"7"-736,8-1-248,5 2 633,2-1-153,9 2-496,-1-2-392,-2-3 136,1 4-48,-2 0-208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0.470"/>
    </inkml:context>
    <inkml:brush xml:id="br0">
      <inkml:brushProperty name="width" value="0.05" units="cm"/>
      <inkml:brushProperty name="height" value="0.05" units="cm"/>
    </inkml:brush>
  </inkml:definitions>
  <inkml:trace contextRef="#ctx0" brushRef="#br0">1 39 16604,'3'-3'1496,"5"0"-1176,11 1-128,6-2 376,6 0-240,4-1-160,0 1-416,1 0-280,-11-1 448,-3 1-128,-12 5-112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0.932"/>
    </inkml:context>
    <inkml:brush xml:id="br0">
      <inkml:brushProperty name="width" value="0.05" units="cm"/>
      <inkml:brushProperty name="height" value="0.05" units="cm"/>
    </inkml:brush>
  </inkml:definitions>
  <inkml:trace contextRef="#ctx0" brushRef="#br0">1 11 14603,'5'9'1456,"9"-2"-1087,5-6-145,5-1 368,9-4-544,0-5 216,-4 1-88,1 2-112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07:25:44.875"/>
    </inkml:context>
    <inkml:brush xml:id="br0">
      <inkml:brushProperty name="width" value="0.05" units="cm"/>
      <inkml:brushProperty name="height" value="0.05" units="cm"/>
    </inkml:brush>
  </inkml:definitions>
  <inkml:trace contextRef="#ctx0" brushRef="#br0">1 582 14867,'10'-4'1320,"15"-14"-799,7-9-161,14-12 392,10-7-96,5-10-64,2-5-48,1-5-184,0 1-176,-9 7-496,-6 4-288,-15 13 520,-7 8-128,-6 20-64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2:21.449"/>
    </inkml:context>
    <inkml:brush xml:id="br0">
      <inkml:brushProperty name="width" value="0.05" units="cm"/>
      <inkml:brushProperty name="height" value="0.05" units="cm"/>
    </inkml:brush>
  </inkml:definitions>
  <inkml:trace contextRef="#ctx0" brushRef="#br0">198 12 10482,'-14'14'269,"1"0"0,0 1-1,0 1 1,2 0 0,0 0-1,-14 29 1,3 2 4,-20 63 0,34-88-242,2 0-1,0 1 0,1 0 0,1 0 1,1 0-1,2 0 0,0 1 0,1-1 1,2 1-1,0-1 0,1 0 1,2 0-1,0 0 0,1 0 0,13 28 1,4-1-29,45 74 1,-51-97-2,2-1 0,0-1-1,2-1 1,28 27 0,-44-46-3,1 0-1,0 0 1,0-1 0,0 1-1,1-1 1,-1 0 0,1-1-1,0 0 1,0 0 0,0 0-1,1-1 1,-1 0 0,0-1-1,1 0 1,0 0 0,-1 0-1,1-1 1,-1 0 0,1 0-1,0-1 1,-1 0 0,1-1-1,-1 1 1,0-1 0,1-1-1,-1 1 1,0-1 0,0-1-1,-1 1 1,11-8 0,-3 1 2,-1-2 0,0 0 0,0 0 1,-1-1-1,-1 0 0,0-1 0,-1-1 1,0 0-1,-2 0 0,1-1 0,-2 0 0,8-23 1,-2 0 17,-2-1 1,-2-1 0,-1 0-1,2-47 1,-7 47 16,-1 0 0,-2 0 1,-2 1-1,-2-1 0,-1 1 1,-15-54-1,15 77 4,-1 1 0,-1-1 0,-1 1 0,0 0-1,-1 1 1,0 0 0,-15-18 0,15 23 11,0 0-1,-1 1 1,0 0-1,-1 1 1,0 0-1,0 0 1,0 1-1,-1 1 1,0 0-1,-22-7 1,19 8-13,-2 1 0,1 1 0,0 0 0,-1 1 0,1 1 0,-1 1 0,1 0 0,-1 1 0,-23 4 0,-10 6-559,-83 30-1,107-32 322,-17 5-82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1.388"/>
    </inkml:context>
    <inkml:brush xml:id="br0">
      <inkml:brushProperty name="width" value="0.05" units="cm"/>
      <inkml:brushProperty name="height" value="0.05" units="cm"/>
    </inkml:brush>
  </inkml:definitions>
  <inkml:trace contextRef="#ctx0" brushRef="#br0">2 348 16924,'0'0'29,"0"0"0,-1 1 0,1-1 0,0 0 0,0 0 0,0 0 0,0 0 1,0 0-1,0 0 0,0 0 0,0 1 0,0-1 0,0 0 0,0 0 0,0 0 0,0 0 1,0 0-1,0 0 0,0 1 0,0-1 0,0 0 0,0 0 0,0 0 0,0 0 0,0 0 1,0 0-1,0 0 0,0 1 0,0-1 0,0 0 0,0 0 0,0 0 0,1 0 1,-1 0-1,0 0 0,0 0 0,0 0 0,0 1 0,0-1 0,0 0 0,0 0 0,0 0 1,1 0-1,-1 0 0,0 0 0,0 0 0,0 0 0,0 0 0,0 0 0,1 0 0,8-4 575,16-14-380,-18 12 56,93-73 592,163-167-1,-295 283-1011,2 2-1,2 0 1,-42 77 0,70-114 99,-1-1-1,0 1 1,0 0 0,1-1 0,-1 1-1,1-1 1,0 1 0,-1 0 0,1-1-1,0 1 1,0 0 0,0-1-1,0 1 1,1 2 0,-1-3 31,0-1 0,0 0 0,0 1 0,1-1-1,-1 0 1,0 1 0,0-1 0,1 0 0,-1 1 0,0-1 0,1 0 0,-1 0-1,0 1 1,1-1 0,-1 0 0,0 0 0,1 0 0,-1 0 0,1 1 0,-1-1-1,0 0 1,1 0 0,0 0 0,17-3-119,19-15-142,7-8-113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1.810"/>
    </inkml:context>
    <inkml:brush xml:id="br0">
      <inkml:brushProperty name="width" value="0.05" units="cm"/>
      <inkml:brushProperty name="height" value="0.05" units="cm"/>
    </inkml:brush>
  </inkml:definitions>
  <inkml:trace contextRef="#ctx0" brushRef="#br0">65 82 16107,'-22'57'1397,"10"-30"-774,2 1-1,-9 38 1,18-64-563,1-1 0,0 0 0,-1 1 0,1-1 0,0 0-1,0 1 1,0-1 0,0 1 0,0-1 0,1 0 0,-1 1 0,0-1 0,1 0 0,0 2-1,-1-2-38,1-1 0,-1 0 0,1 1 0,0-1-1,-1 0 1,1 1 0,0-1 0,-1 0 0,1 0-1,0 0 1,-1 0 0,1 0 0,0 0-1,0 0 1,-1 0 0,1 0 0,0 0 0,-1 0-1,1 0 1,0 0 0,-1-1 0,1 1 0,0 0-1,-1-1 1,1 1 0,0 0 0,-1-1 0,1 1-1,-1-1 1,1 1 0,-1 0 0,2-2-1,9-6 21,1-1 0,-2 0-1,1-1 1,-1 0 0,0-1-1,-1 0 1,10-15-1,-5 4-42,-1-1-1,-1 0 0,11-28 0,-21 44 0,1 0-1,-1 0 1,2-15 0,-4 21 1,0 0 1,0 0 0,0-1 0,0 1 0,0 0 0,0 0 0,-1 0-1,1-1 1,0 1 0,0 0 0,-1 0 0,1 0 0,-1 0 0,0-1-1,1 1 2,-1 1-1,1-1 1,-1 1-1,1 0 1,-1-1-1,0 1 1,1 0-1,-1 0 1,1-1-1,-1 1 1,0 0-1,1 0 1,-1 0-1,1 0 1,-1 0-1,0 0 1,1 0-1,-1 0 1,0 0-1,1 0 1,-1 0-1,1 0 1,-1 0-1,0 0 1,1 1-1,-1-1 1,1 0-1,-2 1 1,-3 2-6,1-1 0,-1 1 1,1 0-1,0 1 1,0-1-1,0 1 0,1 0 1,-1 0-1,1 0 1,0 0-1,-4 7 0,-2 3-281,2 1-1,-10 22 1,16-35 194,-6 20-441,7-21 512,0-1 1,-1 1 0,1 0-1,0-1 1,0 1 0,0 0-1,0 0 1,0-1-1,0 1 1,0 0 0,0-1-1,0 1 1,0 0 0,0 0-1,0-1 1,1 1-1,-1 0 1,0-1 0,0 1-1,1 0 1,-1-1 0,0 1-1,1-1 1,-1 1 0,1-1-1,-1 1 1,1 0-1,11 0-363</inkml:trace>
  <inkml:trace contextRef="#ctx0" brushRef="#br0" timeOffset="0.5">496 6 13267,'-68'69'2097,"-3"3"-691,63-64-1256,2 1-1,-1 1 1,1-1 0,0 1 0,1 0 0,-7 18-1,11-26-129,1 0-1,-1 0 1,0 0-1,1 1 0,-1-1 1,1 0-1,0 0 0,0 1 1,0-1-1,0 0 0,0 1 1,0-1-1,1 0 1,-1 0-1,1 1 0,1 3 1,-1-5-9,0 1 0,0-1 0,0 1-1,0-1 1,1 0 0,-1 0 0,0 0 0,1 0 0,-1 1 0,1-2 0,-1 1 0,1 0 0,0 0 0,-1 0 0,1-1 0,0 1 0,1 0 0,5 0 6,0 0 1,0-1-1,0 0 0,0 0 1,0 0-1,0-1 1,-1 0-1,9-3 0,0 0 70,0-2 0,-1 0 0,1 0 0,-1-2 0,-1 0 0,1 0 0,-1-1 0,-1-1 0,0 0 0,0-1 0,-1-1 0,-1 0 0,18-22 0,-26 29 11,0 0 1,0-1-1,0 1 0,-1-1 0,1 1 1,2-13-1,-5 17-73,1 0-1,-1 0 1,0 0-1,0 0 1,1-1-1,-1 1 1,0 0-1,0 0 1,0-1-1,0 1 1,-1 0-1,1 0 1,0 0-1,0-1 1,-1 1-1,1 0 1,-1 0-1,1 0 1,-1 0-1,1 0 1,-1 0-1,0 0 1,1 0-1,-1 0 1,0 0-1,0 0 1,0 0-1,0 0 1,0 1-1,0-1 1,0 0-1,0 1 1,0-1-1,0 1 1,0-1-1,0 1 1,0-1-1,-1 1 1,-1 0-1,-2-1 20,-1 1-1,1 0 0,-1 1 1,1-1-1,0 1 0,-1 0 0,1 1 1,0-1-1,0 1 0,0 0 1,0 0-1,0 1 0,1-1 1,-7 6-1,-1-1-375,2 1-1,-1 1 1,1 0-1,-14 16 1,23-24 298,1-1 1,-1 1-1,0-1 0,1 1 1,-1 0-1,1-1 0,-1 1 1,1 0-1,0-1 0,-1 1 1,1 0-1,0-1 0,-1 1 1,1 0-1,0 0 0,0 0 1,0-1-1,-1 1 0,1 2 1,12-7-457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2.259"/>
    </inkml:context>
    <inkml:brush xml:id="br0">
      <inkml:brushProperty name="width" value="0.05" units="cm"/>
      <inkml:brushProperty name="height" value="0.05" units="cm"/>
    </inkml:brush>
  </inkml:definitions>
  <inkml:trace contextRef="#ctx0" brushRef="#br0">267 0 15883,'-6'21'1409,"-11"7"-921,-4 2-168,-6 8 528,-3 3-176,-2 0-80,3 0-80,0-9-376,4-6-224,8-10-504,1-5 1296,8-13-760,1-4-40,4-5-56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2.725"/>
    </inkml:context>
    <inkml:brush xml:id="br0">
      <inkml:brushProperty name="width" value="0.05" units="cm"/>
      <inkml:brushProperty name="height" value="0.05" units="cm"/>
    </inkml:brush>
  </inkml:definitions>
  <inkml:trace contextRef="#ctx0" brushRef="#br0">208 12 14131,'-2'-1'99,"1"-1"-1,-1 1 1,1 0-1,-1 0 1,0 0-1,0 0 1,0 0-1,0 1 1,1-1-1,-1 1 1,0-1-1,0 1 1,0 0-1,0-1 1,0 1-1,0 0 1,0 0-1,0 1 1,0-1-1,-4 1 1,2 0 33,1 1 1,-1 0 0,1-1 0,-1 1 0,1 0 0,-1 1 0,1-1 0,0 1-1,0-1 1,-3 4 0,-1 3 74,-1 1 0,1 0-1,0 0 1,1 0 0,1 0-1,-7 16 1,9-19-174,1 1-1,0 0 1,0 0-1,1 0 1,-1 11-1,2-18-31,0 0 0,0 0-1,0 1 1,0-1 0,0 0-1,0 0 1,0 0 0,1 1-1,-1-1 1,1 0 0,-1 0-1,1 0 1,-1 0 0,1 0-1,-1 0 1,1 0-1,0 0 1,1 1 0,-1-1-2,0-1 0,0 1-1,0-1 1,0 1 0,0-1 0,1 0 0,-1 0 0,0 0 0,0 0 0,0 0 0,0 0 0,1 0 0,-1 0-1,0 0 1,0 0 0,0-1 0,1 1 0,-1 0 0,0-1 0,0 1 0,0-1 0,0 1 0,1-2-1,3-1-11,0-1-1,0 1 0,0-1 0,-1 0 0,0 0 0,0-1 0,0 1 0,0-1 0,-1 0 0,1 0 0,-1 0 0,2-7 0,-3 8-6,0 0-1,-1 0 0,0 0 0,1 0 0,-1 0 0,-1-1 0,1 1 1,-1-5-1,0 7 7,0 0-1,0 0 1,0 0 0,0 0 0,-1 1 0,1-1 0,-1 0 0,0 0 0,1 0 0,-1 0-1,0 0 1,0 1 0,0-1 0,0 0 0,-1 1 0,1-1 0,-2-1 0,0 1-7,1 0 1,-1 1 0,1-1-1,-1 1 1,0 0 0,1 0 0,-1 0-1,0 0 1,0 0 0,0 1-1,0-1 1,0 1 0,0 0 0,0-1-1,0 2 1,1-1 0,-1 0-1,0 0 1,0 1 0,0 0 0,0-1-1,0 1 1,0 0 0,1 1-1,-1-1 1,0 0 0,1 1 0,-4 2-1,0 0 84,1-1 0,0 1 0,0 0-1,0 1 1,1-1 0,-1 1 0,1 0 0,0 0-1,0 0 1,1 0 0,0 1 0,-4 8 0,4-3 45,6-9 37</inkml:trace>
  <inkml:trace contextRef="#ctx0" brushRef="#br0" timeOffset="1">555 346 10354,'-11'51'1724,"8"-41"-1294,0 0 0,1 0 1,0 0-1,0 1 0,1-1 0,1 1 1,-1 0-1,3 12 0,-2-23-384,0 1-1,0 0 1,0 0 0,1 0 0,-1 0-1,0 0 1,0 0 0,1 0-1,-1 0 1,1-1 0,-1 1-1,1 0 1,-1 0 0,1-1 0,-1 1-1,1 0 1,0-1 0,-1 1-1,1 0 1,0-1 0,0 1-1,-1-1 1,1 1 0,0-1 0,0 0-1,0 1 1,0-1 0,0 0-1,0 1 1,-1-1 0,1 0-1,0 0 1,0 0 0,0 0-1,0 0 1,0 0 0,0 0 0,0 0-1,0 0 1,0-1 0,0 1-1,0 0 1,-1 0 0,1-1-1,0 1 1,0-1 0,1 0 0,3-1 79,0-1 0,0 0 0,-1-1 0,1 1 1,0-1-1,4-5 0,-3 2-3,1-1 0,-1 0 0,0 0-1,-1 0 1,5-12 0,-8 16-88,0 1 1,0-1-1,-1-1 0,1 1 0,-1 0 0,0 0 1,-1 0-1,1-1 0,-1 1 0,1 0 0,-1-1 1,-1 1-1,1 0 0,-2-6 0,2 9-34,-1-1 0,1 1 0,-1 0 0,0 0 0,0 0 0,1 0 0,-1 0 0,0 0 0,0 0 0,0 0 0,0 0 0,0 0 0,-1 0 0,1 1 0,0-1 0,0 0 0,0 1 0,-1-1 0,1 1 0,0-1 0,-1 1 0,1 0 0,0 0 0,-1-1 0,1 1 0,-1 0 0,1 0 0,0 0 0,-1 0 0,1 1 0,0-1 0,-1 0 0,-1 1 0,-2 0-53,0 1 0,0-1 0,0 1 0,0 0 0,0 0 0,0 1 0,-6 4 0,-4 7-59,7 3-60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2:22.139"/>
    </inkml:context>
    <inkml:brush xml:id="br0">
      <inkml:brushProperty name="width" value="0.05" units="cm"/>
      <inkml:brushProperty name="height" value="0.05" units="cm"/>
    </inkml:brush>
  </inkml:definitions>
  <inkml:trace contextRef="#ctx0" brushRef="#br0">0 49 12275,'4'-20'2443,"-4"17"-2082,0 0 0,1 0 0,-1 1 0,1-1 0,0 0 0,0 0 0,0 1 0,2-4-1,-3 6-319,0-1 0,0 1-1,0 0 1,0 0-1,0 0 1,1 0-1,-1 0 1,0 0-1,0 0 1,0 0-1,0 0 1,1 0-1,-1 0 1,0 0-1,0 0 1,0 0-1,0 0 1,1 0-1,-1 0 1,0 0-1,0 1 1,0-1-1,0 0 1,1 0-1,-1 0 1,0 0-1,0 0 1,0 0-1,0 0 1,0 0-1,0 1 1,0-1-1,1 0 1,-1 0-1,0 0 1,0 0-1,0 0 1,0 1-1,0-1 1,0 0-1,0 0 1,0 0-1,0 0 1,0 1-1,0-1 1,0 0-1,0 0 1,0 0-1,4 10 505,1 16 111,2 0 0,19 47 0,-23-66-723,0-1 0,0 1 0,1-1 0,-1 0 0,2 0 0,-1-1 0,0 1 0,1-1 0,0 0 0,0 0 0,1 0 0,-1-1 0,1 0 0,0 0 0,0 0 0,9 3 0,-3-6-855,-9-7-846,-3 5 1603,-1 0 1,1 0 0,-1 0 0,0 0 0,1 0 0,-1 0 0,1 0 0,-1 0 0,0 0 0,0 0 0,0 1 0,0-1 0,1 0 0,-1 0 0,0 1 0,0-1 0,-2 0 0,-11-4-533,-2 3-141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2:22.624"/>
    </inkml:context>
    <inkml:brush xml:id="br0">
      <inkml:brushProperty name="width" value="0.05" units="cm"/>
      <inkml:brushProperty name="height" value="0.05" units="cm"/>
    </inkml:brush>
  </inkml:definitions>
  <inkml:trace contextRef="#ctx0" brushRef="#br0">47 200 9730,'-16'3'1384,"13"-3"-979,0 0-1,0 0 1,1 1 0,-1-1 0,0 1 0,1-1-1,-1 1 1,1 0 0,-5 2 0,85-68 5950,-52 44-7543,43-43 0,-66 61 1067,-1 0 0,1 0-1,-1 0 1,0 0 0,0-1-1,-1 1 1,1-1 0,-1 1-1,2-6 1,3-13-611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5.327"/>
    </inkml:context>
    <inkml:brush xml:id="br0">
      <inkml:brushProperty name="width" value="0.05" units="cm"/>
      <inkml:brushProperty name="height" value="0.05" units="cm"/>
    </inkml:brush>
  </inkml:definitions>
  <inkml:trace contextRef="#ctx0" brushRef="#br0">3 386 15459,'0'-1'38,"0"1"0,0 0 0,0 0-1,-1 0 1,1 0 0,0-1 0,0 1-1,0 0 1,0 0 0,-1-1 0,1 1-1,0 0 1,0 0 0,0-1 0,0 1-1,0 0 1,0 0 0,0-1 0,0 1-1,0 0 1,0 0 0,0-1 0,0 1-1,0 0 1,0-1 0,0 1 0,0 0-1,0 0 1,0-1 0,0 1 0,0 0-1,1 0 1,-1-1 0,0 1 0,0 0 0,0 0-1,0 0 1,0-1 0,1 1 0,-1 0-1,0 0 1,0 0 0,1-1 0,-1 1-1,0 0 1,12-16 116,279-279 1565,-227 239-1687,-63 55-31,-1 1 0,1-1 0,-1 1-1,1-1 1,-1 1 0,1-1-1,0 1 1,-1-1 0,1 1 0,0 0-1,-1-1 1,1 1 0,0 0 0,-1 0-1,1-1 1,0 1 0,0 0-1,-1 0 1,1 0 0,0 0 0,1 0-1,-1 1 1,-1-1 0,0 1 0,0-1 0,0 1 0,1-1 0,-1 1 0,0 0 0,0-1-1,0 1 1,0-1 0,0 1 0,0 0 0,0-1 0,0 1 0,0-1 0,0 1 0,-1 0 0,1-1-1,0 1 1,-1 0 0,-15 38 22,16-38-23,-53 101 81,18-38 16,-30 83-1,57-113-429,10-20 52,-2-14 273,0 1 0,1-1 1,-1 0-1,0 0 1,1 1-1,-1-1 1,0 0-1,1 0 0,-1 0 1,0 1-1,1-1 1,-1 0-1,0 0 1,1 0-1,-1 0 0,0 0 1,1 0-1,-1 0 1,1 0-1,-1 0 1,0 0-1,1 0 1,-1 0-1,0 0 0,1 0 1,-1 0-1,1 0 1,-1 0-1,0-1 1,1 1-1,-1 0 0,0 0 1,1-1-1,9-6-189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5.702"/>
    </inkml:context>
    <inkml:brush xml:id="br0">
      <inkml:brushProperty name="width" value="0.05" units="cm"/>
      <inkml:brushProperty name="height" value="0.05" units="cm"/>
    </inkml:brush>
  </inkml:definitions>
  <inkml:trace contextRef="#ctx0" brushRef="#br0">142 1 16011,'-19'25'364,"2"0"0,0 2-1,2 0 1,1 1-1,1 1 1,1 0-1,-15 60 1,25-78-331,0 0-1,0 1 1,1-1-1,0 16 1,1-25-29,0 0 0,1 0 1,-1 0-1,0 0 1,1 0-1,-1 0 0,1-1 1,0 1-1,-1 0 0,1 0 1,0-1-1,0 1 1,0-1-1,0 1 0,2 1 1,-2-2-2,0 0 0,1-1 0,-1 1 0,0 0 0,1-1 0,-1 1 0,1-1 1,-1 0-1,1 1 0,-1-1 0,0 0 0,1 0 0,-1 0 0,1 0 0,-1 0 0,1 0 0,-1 0 1,1-1-1,-1 1 0,1 0 0,-1-1 0,3-1 0,4-1 8,0-1 0,0-1 0,-1 1-1,1-1 1,-1 0 0,0-1 0,-1 0 0,1 0 0,-1-1-1,0 1 1,-1-1 0,7-11 0,-4 6 42,0-1 0,-2 0-1,1 0 1,-2-1 0,1 0 0,5-25 0,-10 33-15,0-1 1,-1 1 0,0-1-1,0 1 1,0-1-1,0 1 1,-3-12 0,3 17-32,-1 0 0,1 0 0,0-1 0,-1 1 0,1 0 0,-1-1 0,1 1 0,-1 0 0,0 0 0,0 0 0,1 0 0,-1 0 0,0 0 0,0 0 0,0 0 0,0 0 0,0 0 0,0 0 0,0 0 0,0 1 0,-1-1 0,1 0 0,0 1 0,0-1 0,-1 1 0,1 0 0,0-1 0,0 1 0,-1 0 0,1 0 0,0 0 0,-1-1 0,1 2 0,-1-1 0,1 0 1,0 0-1,-1 0 0,1 1 0,0-1 0,0 0 0,-1 1 0,-1 0 0,0 1-38,-1 0 0,1 0 0,-1 0 0,1 0 0,0 0 0,0 1 0,0-1 1,1 1-1,-1 0 0,0 0 0,-2 4 0,4-5 90,-1 0 0,1 1 0,-1-1 0,1 0 0,0 1-1,0-1 1,0 1 0,0-1 0,1 1 0,-1 0 0,1-1 0,-1 1 0,1 0 0,0-1 0,0 1 0,1 5-1,4 0 8,5-5 33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6.148"/>
    </inkml:context>
    <inkml:brush xml:id="br0">
      <inkml:brushProperty name="width" value="0.05" units="cm"/>
      <inkml:brushProperty name="height" value="0.05" units="cm"/>
    </inkml:brush>
  </inkml:definitions>
  <inkml:trace contextRef="#ctx0" brushRef="#br0">99 0 13979,'-4'16'553,"-2"-1"1,0 0-1,0 0 1,-13 20-1,-4 8 486,18-32-787,-2 4 257,-10 30 0,15-41-454,1 0 1,0 0-1,1 0 1,-1 0-1,1 1 0,-1-1 1,1 0-1,1 0 0,-1 0 1,0 1-1,1-1 1,2 7-1,-2-9-41,-1-1 0,1 1 0,0-1 0,-1 0 0,1 1 0,0-1 0,0 0 0,0 0 0,0 1 0,0-1 0,1 0 0,-1 0-1,0 0 1,0 0 0,1 0 0,-1-1 0,1 1 0,-1 0 0,0-1 0,4 2 0,-2-2 10,1 1 0,-1-1 0,0 0 0,1 0 0,-1 0 1,1 0-1,-1-1 0,0 1 0,5-2 0,2-1 38,-1-1 0,0 1 0,0-1 0,-1-1 0,1 0 0,7-6 0,-5 3 75,0-2-1,-1 1 0,0-1 1,-1-1-1,0 0 1,8-13-1,-14 21-83,-1 0 1,0-1-1,0 1 0,0-1 1,0 0-1,-1 0 0,1 0 0,-1 0 1,0 0-1,0 0 0,-1 0 1,1 0-1,-1 0 0,0 0 0,0 0 1,0 0-1,0-1 0,-1 1 1,0 0-1,0 0 0,0 0 0,0 0 1,-1 0-1,1 1 0,-4-5 1,3 6-57,1 0 0,-1 0 0,-1 0 0,1 0 0,0 1 0,0-1 1,-1 1-1,1 0 0,-1-1 0,1 1 0,-1 0 0,1 0 0,-1 1 0,0-1 1,0 1-1,1-1 0,-1 1 0,-5 0 0,6 0-99,0 0-1,0 0 1,0 0-1,0 0 1,1 0-1,-1 0 1,0 1-1,0-1 1,0 1-1,0 0 1,1-1-1,-1 1 0,0 0 1,1 0-1,-1 0 1,0 0-1,1 0 1,0 0-1,-1 0 1,1 1-1,0-1 1,-1 1-1,1-1 1,0 1-1,0-1 1,0 1-1,0-1 1,0 3-1,1 7-498,10-2-162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6.578"/>
    </inkml:context>
    <inkml:brush xml:id="br0">
      <inkml:brushProperty name="width" value="0.05" units="cm"/>
      <inkml:brushProperty name="height" value="0.05" units="cm"/>
    </inkml:brush>
  </inkml:definitions>
  <inkml:trace contextRef="#ctx0" brushRef="#br0">223 0 14411,'0'24'1464,"-8"3"-927,-3 4-185,-8 7 568,-3 0-200,-3 4-72,-3-1-144,5-4-272,1-2-96,3-8-232,3-3-168,4-8-408,5-4 576,6-12-104,-8 1-96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0.938"/>
    </inkml:context>
    <inkml:brush xml:id="br0">
      <inkml:brushProperty name="width" value="0.05" units="cm"/>
      <inkml:brushProperty name="height" value="0.05" units="cm"/>
    </inkml:brush>
  </inkml:definitions>
  <inkml:trace contextRef="#ctx0" brushRef="#br0">1 2232 12483,'14'-14'854,"0"0"0,-1-1 0,-1-1 0,11-16 0,-11 14-557,578-913 2216,-413 625-2430,154-253-65,-166 332-37,-98 138-20,-61 79-634,-21 20-111,-38 39 217,20-13 173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27.027"/>
    </inkml:context>
    <inkml:brush xml:id="br0">
      <inkml:brushProperty name="width" value="0.05" units="cm"/>
      <inkml:brushProperty name="height" value="0.05" units="cm"/>
    </inkml:brush>
  </inkml:definitions>
  <inkml:trace contextRef="#ctx0" brushRef="#br0">169 0 13219,'-10'5'320,"1"0"1,0 1 0,0 0-1,0 0 1,0 1 0,1 0-1,0 0 1,1 1 0,0 0-1,-11 15 1,9-10-158,1 0-1,1 0 1,0 1-1,0-1 1,1 2-1,-7 28 1,12-41-159,1 1 1,-1-1-1,1 1 1,0-1-1,-1 1 0,1 0 1,0-1-1,1 1 1,-1-1-1,0 1 1,1-1-1,-1 1 0,3 3 1,-3-5-3,1 0-1,0 0 1,0 0-1,0 0 1,0 0 0,-1 0-1,1-1 1,0 1 0,0 0-1,1-1 1,-1 1 0,0-1-1,0 1 1,0-1 0,0 0-1,0 1 1,1-1 0,-1 0-1,0 0 1,0 0 0,0 0-1,1 0 1,-1 0 0,0 0-1,0 0 1,0 0 0,1-1-1,-1 1 1,0 0 0,2-1-1,6-3 9,-1 1 0,1-1 0,-1 0 0,0-1-1,0 1 1,0-2 0,-1 1 0,0-1 0,0 0 0,7-9 0,-6 7 42,0-1 0,-1 0 0,0-1 0,-1 1 0,0-1 0,0-1 0,7-17 1,-12 25-22,0 0 1,-1 0-1,1 0 1,0 0-1,-1 0 1,0 0-1,0 0 1,0 0-1,0 0 1,0 0 0,0 0-1,-1 0 1,1 0-1,-1 0 1,0 0-1,0 0 1,0 1-1,0-1 1,-2-3-1,1 5-2,1-1-1,-1 0 1,0 1-1,1 0 1,-1-1-1,0 1 0,0 0 1,0 0-1,0 0 1,0 0-1,0 0 1,0 0-1,0 1 0,0-1 1,0 1-1,0-1 1,-1 1-1,1 0 1,0 0-1,0 0 1,-1 0-1,1 0 0,0 1 1,0-1-1,0 1 1,0-1-1,-3 2 1,-4 1 36,1 0 0,-1 1 0,1 0 0,0 1 0,0-1 0,0 2 0,1-1 0,-12 11 0,14-11-147,0 0-1,0 0 1,1 1 0,-1-1 0,1 1 0,0 0 0,1 0 0,0 0 0,0 1 0,0-1 0,-4 14 0,7-18 65,0-1 0,0 0 1,0 0-1,0 0 1,0 0-1,0 0 1,0 1-1,0-1 1,0 0-1,0 0 1,0 0-1,1 0 1,-1 0-1,0 0 1,1 0-1,-1 0 1,1 0-1,0 0 1,-1 0-1,1 0 0,0 0 1,-1 0-1,1 0 1,0 0-1,0-1 1,0 1-1,1 0 1,14 4-259</inkml:trace>
  <inkml:trace contextRef="#ctx0" brushRef="#br0" timeOffset="1">467 421 11410,'-8'26'1169,"4"-14"-686,0 1 0,1 0-1,0 0 1,1 0 0,0 20-1,2-32-420,0 0 0,0 0 0,0 1 0,0-1 0,0 0 0,0 0-1,0 0 1,0 0 0,1 0 0,-1 0 0,0 0 0,1 0 0,-1 0 0,1 0-1,-1 0 1,1 0 0,-1 0 0,1-1 0,0 1 0,0 0 0,-1 0 0,1 0-1,0-1 1,0 1 0,0 0 0,0-1 0,1 1 0,0 0 10,0-1 0,0 0 0,0 0 0,0 0 1,0 0-1,0 0 0,0 0 0,0-1 0,0 1 0,0-1 1,0 1-1,0-1 0,3-1 0,6-4 138,0 0 0,0-1 0,15-12-1,-26 19-206,20-16 322,26-25-1,-42 36-279,0 1-1,0 0 1,0-1 0,-1 0 0,1 0-1,-1 0 1,0 0 0,-1-1 0,1 1 0,-1-1-1,0 0 1,1-7 0,-3 12-35,0 0 1,0 0-1,0 0 0,0-1 0,0 1 1,0 0-1,0 0 0,0 0 0,0 0 1,-1 0-1,1-1 0,0 1 1,-1 0-1,1 0 0,-1 0 0,0 0 1,1 0-1,-1 0 0,0 0 1,1 1-1,-1-1 0,0 0 0,0 0 1,0 0-1,0 1 0,0-1 0,0 0 1,0 1-1,0-1 0,0 1 1,0-1-1,0 1 0,0 0 0,0-1 1,0 1-1,0 0 0,-1 0 0,1 0 1,0 0-1,0 0 0,0 0 1,-2 0-1,-4 0 12,0 1 0,0 0 0,1 0 0,-1 0 1,-11 5-1,13-4-99,-1 0 1,1 0-1,-1 0 0,1 1 1,0 0-1,0 0 1,0 0-1,1 1 1,-1 0-1,1-1 0,0 2 1,0-1-1,-4 5 1,3 3-146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4.766"/>
    </inkml:context>
    <inkml:brush xml:id="br0">
      <inkml:brushProperty name="width" value="0.05" units="cm"/>
      <inkml:brushProperty name="height" value="0.05" units="cm"/>
    </inkml:brush>
  </inkml:definitions>
  <inkml:trace contextRef="#ctx0" brushRef="#br0">0 2852 12827,'1'-5'135,"0"1"1,0-1 0,1 1 0,0-1-1,-1 1 1,1 0 0,0 0 0,1 0-1,-1 0 1,1 0 0,0 0-1,4-4 1,1-3 89,84-107 645,64-94-188,167-343-345,-27 44-593,-183 334 162,192-235 1,29 30 292,-215 249-32,-45 44-53,-42 48-40,3 1 1,72-65-1,-100 99-154,-7 6 259,-16 8 341,1-4-418,-2 2 24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5.500"/>
    </inkml:context>
    <inkml:brush xml:id="br0">
      <inkml:brushProperty name="width" value="0.05" units="cm"/>
      <inkml:brushProperty name="height" value="0.05" units="cm"/>
    </inkml:brush>
  </inkml:definitions>
  <inkml:trace contextRef="#ctx0" brushRef="#br0">159 8 14211,'3'-7'2023,"-7"14"-890,-8 19-187,-83 345 371,66-249-1041,8-9 5,21-112-275,0 0 1,-1 0-1,1 0 1,0 0-1,0 0 1,0 0-1,0 0 1,1 0-1,-1 0 1,0 0-1,0 0 1,1 0-1,-1 0 1,0 0-1,1 2 1,0-3-4,-1 0 1,0 0-1,1 1 1,-1-1-1,0 0 1,1 0-1,-1 0 1,0 0-1,1 0 1,-1 1-1,0-1 1,1 0-1,-1 0 1,1 0-1,-1 0 0,0 0 1,1 0-1,-1 0 1,1 0-1,-1 0 1,0 0-1,1-1 1,-1 1-1,0 0 1,1 0-1,-1 0 1,1-1-1,4-2 29,0 0-1,-1 0 1,1-1-1,6-5 0,-8 6-17,181-174 668,24-20-604,-199 188-32,-5 7-51,0-1 0,-1 0 0,1-1 0,-1 1 0,0-1-1,0 1 1,0-1 0,4-7 0,-8-1-85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4.189"/>
    </inkml:context>
    <inkml:brush xml:id="br0">
      <inkml:brushProperty name="width" value="0.05" units="cm"/>
      <inkml:brushProperty name="height" value="0.05" units="cm"/>
    </inkml:brush>
  </inkml:definitions>
  <inkml:trace contextRef="#ctx0" brushRef="#br0">50 3 19564,'0'-1'66,"11"0"1512,-13 16-715,-1-6-528,-18 78 1185,19-77-1503,0 1-1,1-1 1,0 1 0,1 0-1,0-1 1,2 12-1,-2-20-31,0-1 0,1 0-1,-1 1 1,0-1 0,1 0-1,0 0 1,-1 0 0,1 1-1,0-1 1,-1 0 0,1 0-1,0 0 1,0 0 0,0 0-1,0 0 1,0 0 0,0-1-1,0 1 1,0 0 0,1-1 0,-1 1-1,0 0 1,0-1 0,1 1-1,-1-1 1,0 0 0,0 1-1,1-1 1,-1 0 0,0 0-1,1 0 1,-1 0 0,1 0-1,-1 0 1,0 0 0,1-1-1,-1 1 1,0 0 0,0-1-1,2 0 1,8-2-106,-1 0 0,0-1 0,18-10 0,-21 10 43,10-5-74,35-15-151,-49 22 288,0 1 1,1 0-1,-1 0 1,1 0-1,-1 0 0,1 1 1,-1 0-1,1-1 1,-1 1-1,1 1 1,-1-1-1,6 1 0,-8 0 19,0-1 0,0 1 0,1-1 0,-1 1 0,0 0 0,0 0 0,0 0 0,0-1 0,0 1 0,0 0 0,0 0 0,-1 0 0,1 1-1,0-1 1,0 0 0,-1 0 0,1 0 0,-1 0 0,1 1 0,-1-1 0,1 0 0,-1 1 0,0-1 0,0 0 0,0 1 0,0-1 0,0 0 0,0 1-1,0-1 1,0 0 0,0 1 0,0-1 0,-1 2 0,-1 4 51,1-1-1,-1 1 1,-1 0 0,1-1-1,-5 9 1,-1-2 97,0 0 1,-1 0-1,0-1 0,-1 0 1,0-1-1,-23 20 0,27-26-116,-1 0-1,1 0 0,-1-1 1,1 0-1,-1 0 0,-1-1 1,1 1-1,0-2 1,-1 1-1,1-1 0,-1 0 1,0 0-1,0-1 0,0 0 1,-9-1-1,15 0-90,0 0 1,0 0-1,0-1 0,0 1 0,1-1 0,-1 1 1,0-1-1,0 0 0,0 0 0,1 0 0,-1 0 1,0 0-1,1 0 0,-1 0 0,1 0 0,0-1 1,-1 1-1,1-1 0,0 1 0,0-1 0,0 1 1,0-1-1,0 0 0,-1-3 0,0 0-27,0-1-1,1 1 0,0-1 1,0 0-1,0 1 0,1-1 1,0-7-1,3-25-406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4.634"/>
    </inkml:context>
    <inkml:brush xml:id="br0">
      <inkml:brushProperty name="width" value="0.05" units="cm"/>
      <inkml:brushProperty name="height" value="0.05" units="cm"/>
    </inkml:brush>
  </inkml:definitions>
  <inkml:trace contextRef="#ctx0" brushRef="#br0">0 33 15235,'9'7'1665,"1"-2"-1161,-1-3-232,1 1 1056,5-3-968,-2-1-240,5-5-992,1-4 848,2-6-208,0 0-112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5.051"/>
    </inkml:context>
    <inkml:brush xml:id="br0">
      <inkml:brushProperty name="width" value="0.05" units="cm"/>
      <inkml:brushProperty name="height" value="0.05" units="cm"/>
    </inkml:brush>
  </inkml:definitions>
  <inkml:trace contextRef="#ctx0" brushRef="#br0">248 10 14867,'-3'-2'168,"0"1"0,-1-1 0,1 1 0,0 0-1,0 0 1,-1 1 0,1-1 0,-1 1 0,1-1 0,-1 1-1,1 0 1,-1 0 0,1 1 0,0-1 0,-1 1 0,1 0-1,-1 0 1,1 0 0,0 0 0,0 0 0,-1 1 0,1-1-1,0 1 1,1 0 0,-1 0 0,-5 4 0,-3 5 41,-1 0-1,1 0 1,1 1 0,-14 20 0,8-10-34,-22 45 0,32-55-135,1 0 1,0 1-1,1 0 0,0 0 1,-3 22-1,6-33-28,1 1-1,0-1 1,-1 0 0,1 0-1,0 0 1,0 0 0,0 1-1,1-1 1,-1 0 0,0 0-1,1 0 1,0 0 0,-1 0-1,1 0 1,0 0-1,0 0 1,0 0 0,0 0-1,1 0 1,-1 0 0,0-1-1,1 1 1,-1-1 0,3 3-1,-1-3 3,-1 0 0,1 0 1,-1 0-1,1-1 0,0 1 0,-1-1 0,1 1 0,0-1 0,-1 0 0,1 0 1,0 0-1,0 0 0,-1-1 0,1 1 0,0-1 0,-1 0 0,1 0 0,-1 1 0,4-3 1,7-4 34,0 1 1,-1-1-1,0-1 1,-1 0-1,0-1 1,0 0-1,-1-1 1,0 0-1,11-16 1,-10 12 18,0 0 0,-2-1 0,0-1 0,-1 1 0,0-1 1,-1-1-1,5-17 0,-10 25-17,0 0-1,0-1 1,1-14 0,-3 22-51,0 0 1,0 0-1,-1 0 0,1 1 1,0-1-1,-1 0 0,1 0 1,-1 0-1,1 1 1,-3-4-1,3 4-11,-1 0 1,1 0-1,-1 1 0,1-1 1,-1 1-1,0-1 0,1 1 1,-1-1-1,0 1 1,0-1-1,1 1 0,-1-1 1,0 1-1,0 0 0,0 0 1,0-1-1,1 1 1,-1 0-1,0 0 0,0 0 1,0 0-1,0 0 0,0 0 1,-1 0-1,-1 1-66,-1 0 1,1 0-1,0 1 0,-1-1 0,1 1 1,0 0-1,0-1 0,0 1 0,0 1 1,0-1-1,1 0 0,-1 1 1,1 0-1,-1-1 0,1 1 0,-4 6 1,-3 5-147,0 1 0,-7 19 1,5-9-208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5.497"/>
    </inkml:context>
    <inkml:brush xml:id="br0">
      <inkml:brushProperty name="width" value="0.05" units="cm"/>
      <inkml:brushProperty name="height" value="0.05" units="cm"/>
    </inkml:brush>
  </inkml:definitions>
  <inkml:trace contextRef="#ctx0" brushRef="#br0">339 212 15971,'6'14'1593,"-13"4"-961,-8 7-256,-8 7 968,-5 6-672,1 3-216,-3 0-15,4-1-185,3-3-120,5-7-328,4-6-256,8-13-409,6-10 721,-3-8-144,7-11-88</inkml:trace>
  <inkml:trace contextRef="#ctx0" brushRef="#br0" timeOffset="1">138 26 14531,'-6'3'312,"-1"0"1,1 1-1,0-1 0,1 2 0,-1-1 0,1 1 1,-1 0-1,1 0 0,1 0 0,-1 0 1,1 1-1,0 0 0,0 0 0,-3 8 1,4-8-212,-1 0 0,2 1 0,-1-1 1,1 1-1,0 0 0,0 0 1,1-1-1,0 1 0,0 0 0,1 0 1,-1 0-1,2 0 0,-1 0 0,2 10 1,-1-16-94,-1 1 0,0-1-1,1 0 1,-1 0 0,1 0 0,0 0 0,-1 0 0,1 1 0,0-1 0,0 0 0,-1 0-1,1 0 1,0-1 0,0 1 0,0 0 0,0 0 0,0 0 0,0-1 0,0 1-1,1-1 1,-1 1 0,0-1 0,0 1 0,0-1 0,1 1 0,-1-1 0,0 0 0,0 0-1,1 0 1,-1 0 0,0 0 0,1 0 0,-1 0 0,0 0 0,0 0 0,1-1 0,-1 1-1,0 0 1,2-2 0,2 1 19,0-1 0,0-1 0,0 1 0,0-1 0,-1 0 0,1 0 0,-1 0 1,6-6-1,0-1 38,-1 0 1,-1-1-1,1 0 1,10-20-1,-16 25-36,0 0-1,-1 1 1,1-1-1,-1 0 1,0-1 0,-1 1-1,1 0 1,-1 0-1,0-1 1,-1 1-1,0-1 1,0-8-1,0 13-21,0 0-1,-1 0 1,1 0-1,0 1 1,-1-1-1,1 0 1,-1 0-1,1 0 1,-1 0-1,0 1 1,0-1-1,1 0 1,-2 1-1,1-1 0,0 1 1,0-1-1,0 1 1,-1 0-1,1-1 1,0 1-1,-1 0 1,1 0-1,-1 0 1,0 0-1,1 0 1,-1 0-1,0 0 1,0 1-1,1-1 1,-1 1-1,0-1 0,0 1 1,0-1-1,0 1 1,0 0-1,1 0 1,-1 0-1,0 0 1,0 1-1,0-1 1,0 0-1,0 1 1,0-1-1,-2 2 1,-3 1-3,0 0 1,0 0-1,0 1 1,0 0 0,1 0-1,-1 0 1,1 1 0,0 0-1,-9 10 1,7-5-102,0 1 0,0 0 0,1 0 1,1 1-1,0-1 0,-6 18 0,10-22 3,0 0-1,0-1 0,0 1 1,1 0-1,0 0 0,0 1 1,1-1-1,0 0 0,0 0 0,0 0 1,1 0-1,0 0 0,4 10 1,5 6-276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5.938"/>
    </inkml:context>
    <inkml:brush xml:id="br0">
      <inkml:brushProperty name="width" value="0.05" units="cm"/>
      <inkml:brushProperty name="height" value="0.05" units="cm"/>
    </inkml:brush>
  </inkml:definitions>
  <inkml:trace contextRef="#ctx0" brushRef="#br0">24 96 14587,'-5'15'824,"0"0"-334,1-1 0,-4 20 0,8-32-403,-1 1 1,1 0-1,0-1 1,-1 1-1,1 0 0,0-1 1,1 1-1,-1 0 1,0-1-1,1 1 1,0-1-1,-1 1 0,1 0 1,0-1-1,0 0 1,1 1-1,-1-1 0,0 0 1,4 4-1,-4-4-42,1-1 1,0 0-1,0 0 0,0 0 0,1 0 0,-1 0 1,0 0-1,0-1 0,0 1 0,1-1 0,-1 1 0,0-1 1,1 0-1,-1 0 0,0 0 0,1 0 0,-1 0 1,0-1-1,1 1 0,-1-1 0,0 1 0,0-1 0,0 0 1,1 0-1,-1 0 0,0 0 0,2-2 0,7-3 95,-1-1-1,1 0 1,14-15-1,-16 14-43,0-1-1,-1 0 1,0-1-1,-1 0 1,8-12 0,-13 18-61,0 0 0,1 0 0,-2 0 0,1 0 1,0 0-1,-1 0 0,0-1 0,0 1 0,0-1 1,0 1-1,-1 0 0,0-1 0,0 1 0,0-1 1,0 1-1,-1-1 0,-1-7 0,1 10-24,0 0 0,0 0 0,0 0-1,0 1 1,0-1 0,0 0 0,0 1 0,-1-1-1,1 0 1,-1 1 0,1 0 0,-1-1 0,1 1-1,-1 0 1,0 0 0,0 0 0,1 0 0,-5-2-1,2 2 7,0 0-1,0 1 0,0-1 1,1 1-1,-1-1 0,0 1 1,0 1-1,0-1 0,-6 1 0,0 1-163,0 1-1,1 0 1,-1 0-1,0 1 1,1 0-1,0 1 1,-9 5-1,-9 12-1871,26-21 1967,0 1 0,0-1-1,0 0 1,0 0 0,0 0-1,0 0 1,0 1-1,1-1 1,-1 0 0,0 1-1,1-1 1,-1 1 0,1-1-1,0 0 1,-1 1 0,1-1-1,0 1 1,0-1-1,0 4 1,8 6-725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7.988"/>
    </inkml:context>
    <inkml:brush xml:id="br0">
      <inkml:brushProperty name="width" value="0.05" units="cm"/>
      <inkml:brushProperty name="height" value="0.05" units="cm"/>
    </inkml:brush>
  </inkml:definitions>
  <inkml:trace contextRef="#ctx0" brushRef="#br0">20 122 14347,'-2'2'455,"-13"15"744,12-9-552,9-7 431,9-5-764,-1-2-1,1 0 0,-1-1 0,20-12 0,8-5-145,-11 8-119,-7 3-24,1 1 1,0 1-1,1 1 0,34-9 0,-58 19-23,0-1 1,0 1-1,0-1 0,-1 1 1,1 0-1,0 0 0,0 0 1,0 0-1,0 0 0,0 0 1,-1 1-1,1-1 0,0 1 1,0-1-1,0 1 0,-1-1 1,1 1-1,0 0 0,-1 0 1,1 0-1,2 2 0,-3-2 4,0 1 0,0 0 0,0-1 1,0 1-1,-1 0 0,1 0 0,0-1 0,-1 1 0,1 0 0,-1 0 0,0 0 0,0 0 0,0 0 0,0 0 0,0 0 0,0 0 0,0 2 0,-3 7 37,0 1 1,0 0-1,-1-1 1,0 1 0,-7 11-1,-97 159 905,9-19 35,93-148-1048,0 0-607,4-13 76,1-6-188,-1-7 294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8.481"/>
    </inkml:context>
    <inkml:brush xml:id="br0">
      <inkml:brushProperty name="width" value="0.05" units="cm"/>
      <inkml:brushProperty name="height" value="0.05" units="cm"/>
    </inkml:brush>
  </inkml:definitions>
  <inkml:trace contextRef="#ctx0" brushRef="#br0">0 50 14051,'0'3'1472,"0"6"-832,5-2-271,4-2 991,4-2-568,9-5-368,7-4-272,10-5-528,1-3 304,1-2-24,-4 0-80,1 5-112</inkml:trace>
  <inkml:trace contextRef="#ctx0" brushRef="#br0" timeOffset="1">362 100 12395,'-4'22'1528,"-2"0"-1024,-3 1-208,1-1 1272,2 1-1423,2-2-266,4-8 169,2-3-72,10-10-176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1.383"/>
    </inkml:context>
    <inkml:brush xml:id="br0">
      <inkml:brushProperty name="width" value="0.05" units="cm"/>
      <inkml:brushProperty name="height" value="0.05" units="cm"/>
    </inkml:brush>
  </inkml:definitions>
  <inkml:trace contextRef="#ctx0" brushRef="#br0">394 1 14275,'-1'4'96,"0"0"1,0 0-1,0 0 0,0 0 0,-1 0 1,0-1-1,1 1 0,-1 0 0,-1-1 0,1 1 1,0-1-1,-1 0 0,-3 4 0,-7 9 72,-46 72 774,-91 178-1,119-197-735,3 1-1,3 1 0,-25 109 1,48-167-195,0-7-11,0-1 1,1 1-1,0 0 0,0 0 0,1-1 0,0 1 0,0 0 1,0 0-1,0 0 0,3 8 0,-3-14 0,0 0 0,0 1-1,1-1 1,-1 1 0,0-1 0,1 1 0,-1-1-1,1 1 1,-1-1 0,1 0 0,-1 1 0,1-1-1,-1 0 1,1 0 0,-1 1 0,1-1 0,-1 0 0,1 0-1,-1 0 1,1 0 0,-1 1 0,1-1 0,-1 0-1,1 0 1,0 0 0,-1 0 0,1 0 0,-1-1-1,1 1 1,-1 0 0,1 0 0,0 0 0,-1 0-1,1-1 1,-1 1 0,1 0 0,-1 0 0,1-1-1,0 1 1,24-17 30,-22 14-23,119-89-61,149-146-1,-187 153 22,-4 1-46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8.941"/>
    </inkml:context>
    <inkml:brush xml:id="br0">
      <inkml:brushProperty name="width" value="0.05" units="cm"/>
      <inkml:brushProperty name="height" value="0.05" units="cm"/>
    </inkml:brush>
  </inkml:definitions>
  <inkml:trace contextRef="#ctx0" brushRef="#br0">101 49 15611,'-20'31'1195,"-28"48"171,42-68-1167,1 0-1,0 1 1,1 0 0,0 0-1,-2 13 1,5-25-196,1 1 0,0 0-1,-1 0 1,1 0 0,0 0 0,0-1 0,0 1-1,0 0 1,0 0 0,0 0 0,0 0-1,0 0 1,0-1 0,0 1 0,0 0 0,1 0-1,-1 0 1,0 0 0,0-1 0,1 1-1,-1 0 1,1 0 0,-1-1 0,1 1 0,-1 0-1,1-1 1,-1 1 0,1 0 0,0-1-1,-1 1 1,1-1 0,0 1 0,-1-1 0,1 1-1,0-1 1,0 0 0,0 1 0,-1-1-1,1 0 1,0 0 0,0 1 0,0-1 0,0 0-1,-1 0 1,1 0 0,0 0 0,0 0-1,0 0 1,0 0 0,0 0 0,-1-1 0,1 1-1,0 0 1,0 0 0,1-1 0,9-3-71,-1 1 0,0-1 0,16-9 0,-17 8 49,12-5-53,-2 0 15,0 1-1,1 1 0,0 0 0,1 1 0,23-4 1,-42 11 59,0 0 0,1-1-1,-1 1 1,0 0 0,1 0 0,-1 0 0,1 0 0,-1 1 0,0-1 0,1 1 0,-1-1 0,0 1 0,1 0 0,-1 0 0,0 0-1,4 2 1,-5-1 8,0-1 0,0 0 0,1 1 0,-1-1 0,-1 0-1,1 1 1,0-1 0,0 1 0,0-1 0,-1 1 0,1 0-1,-1-1 1,1 1 0,-1 0 0,0-1 0,0 1 0,0 0-1,0 2 1,0 3 51,-1-1 1,0 1-1,-1 0 0,0 0 1,0-1-1,0 1 0,-1-1 0,0 0 1,0 1-1,-5 5 0,-8 12 407,-2-2 0,-34 35 0,40-45-266,0-1 1,-1 0 0,-1-1-1,1-1 1,-31 16-1,41-24-269,0 0-1,0 0 0,0 0 0,0 0 0,0 0 1,0 0-1,0-1 0,0 0 0,0 1 0,0-1 0,0 0 1,0-1-1,0 1 0,-4-1 0,5 0 19,1 0-1,-1 0 0,0 0 1,0 0-1,0 0 0,1 0 1,-1-1-1,0 1 0,1 0 1,0-1-1,-1 0 0,1 1 1,0-1-1,-1 0 1,1 1-1,0-1 0,0 0 1,1 0-1,-1 0 0,0 0 1,1 0-1,-1-3 0,-4-26-470</inkml:trace>
  <inkml:trace contextRef="#ctx0" brushRef="#br0" timeOffset="1">75 58 17676,'11'-5'1760,"3"1"-1304,4-2-192,9-1 769,6 0-737,7-2-264,4 3-625,-2 2-335,-3 1 704,2 0-200,-6 0-208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9.406"/>
    </inkml:context>
    <inkml:brush xml:id="br0">
      <inkml:brushProperty name="width" value="0.05" units="cm"/>
      <inkml:brushProperty name="height" value="0.05" units="cm"/>
    </inkml:brush>
  </inkml:definitions>
  <inkml:trace contextRef="#ctx0" brushRef="#br0">1 267 16788,'0'17'1224,"5"-11"-1072,3-2-256,2-5 792,3-5-432,2-7-72,-1-8-104</inkml:trace>
  <inkml:trace contextRef="#ctx0" brushRef="#br0" timeOffset="1">424 1 16307,'-5'9'538,"-1"0"0,0-1 0,-1 1 0,-11 11 0,9-11-159,0 1 0,-9 15 1,15-21-323,1 0-1,-1 0 1,1 0 0,0 1 0,1-1-1,-1 0 1,1 1 0,0-1 0,-1 6-1,2-9-46,0 1-1,0-1 1,0 0-1,0 1 1,1-1-1,-1 0 1,0 1-1,1-1 1,-1 0-1,1 0 1,0 1-1,-1-1 1,1 0-1,0 0 0,0 0 1,0 0-1,0 0 1,0 0-1,0 0 1,0 0-1,0 0 1,0 0-1,0 0 1,0-1-1,0 1 1,1-1-1,-1 1 1,0-1-1,1 1 0,-1-1 1,0 1-1,1-1 1,-1 0-1,3 0 1,10 3-11,-3-2 0,1 2-1,-1-1 0,1 1 0,-1 1 1,20 10-1,-28-13 2,-1 1-1,1-1 1,-1 1 0,0 0 0,0 0 0,0 0 0,0 0 0,0 0-1,0 1 1,-1-1 0,1 0 0,-1 1 0,0-1 0,1 1-1,-1 0 1,0-1 0,-1 1 0,1 0 0,0 0 0,-1 0-1,1-1 1,-1 1 0,0 0 0,0 0 0,0 0 0,-1 0-1,1 0 1,0-1 0,-1 1 0,-1 3 0,0 1 21,-1 0 1,0 1 0,0-1-1,-1-1 1,0 1-1,0-1 1,-1 1-1,1-1 1,-1 0 0,-1-1-1,-11 10 1,12-10-16,0-1-1,0 0 1,-1 0 0,0-1 0,0 1 0,0-1 0,0-1 0,0 1-1,0-1 1,-1 0 0,1 0 0,-1-1 0,0 0 0,-6 0 0,10-1-28,1-1 0,-1 1 0,1-1 0,-1 0 0,1 1 1,-1-1-1,1 0 0,0-1 0,-1 1 0,1 0 0,0-1 1,0 1-1,0-1 0,0 0 0,0 0 0,0 1 1,0-1-1,1 0 0,-1-1 0,1 1 0,0 0 0,-1 0 1,0-5-1,-3-4-22,0-1 1,1 0 0,-4-19-1,-2-23-147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49.794"/>
    </inkml:context>
    <inkml:brush xml:id="br0">
      <inkml:brushProperty name="width" value="0.05" units="cm"/>
      <inkml:brushProperty name="height" value="0.05" units="cm"/>
    </inkml:brush>
  </inkml:definitions>
  <inkml:trace contextRef="#ctx0" brushRef="#br0">0 22 15235,'22'3'1577,"0"1"-865,4-2-328,5-2 840,-3-2-408,4-2-648,-1-3-344,-7-1 264,0 1-120,-11 4-256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0.167"/>
    </inkml:context>
    <inkml:brush xml:id="br0">
      <inkml:brushProperty name="width" value="0.05" units="cm"/>
      <inkml:brushProperty name="height" value="0.05" units="cm"/>
    </inkml:brush>
  </inkml:definitions>
  <inkml:trace contextRef="#ctx0" brushRef="#br0">8 317 14859,'-2'4'191,"1"-1"1,0 1-1,0 0 0,0 0 1,1 0-1,-1-1 0,1 1 1,0 0-1,0 5 0,1-7-141,-1-1 0,1 0-1,0 1 1,-1-1-1,1 0 1,0 0 0,0 1-1,0-1 1,0 0 0,0 0-1,0 0 1,1 0 0,-1 0-1,0 0 1,0-1-1,1 1 1,-1 0 0,1-1-1,-1 1 1,0-1 0,1 1-1,-1-1 1,1 1-1,-1-1 1,1 0 0,-1 0-1,1 0 1,-1 0 0,3 0-1,18 0 239,0 0-1,0-1 1,-1-2-1,25-5 1,92-27 397,-80 19-425,46-12-4,501-128 522,10 29-2718,-552 118 655,-82 11 1071,-13 3-29</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0.626"/>
    </inkml:context>
    <inkml:brush xml:id="br0">
      <inkml:brushProperty name="width" value="0.05" units="cm"/>
      <inkml:brushProperty name="height" value="0.05" units="cm"/>
    </inkml:brush>
  </inkml:definitions>
  <inkml:trace contextRef="#ctx0" brushRef="#br0">107 40 16836,'10'-10'959,"-8"8"-799,0-1 1,1 0-1,-1 1 0,1-1 0,-1 1 0,1 0 0,0 0 0,0 0 0,0 0 0,0 1 0,0-1 0,6-1 0,-8 3-106,-1 0-1,1 0 1,0 0-1,-1 0 1,1 1-1,-1-1 1,1 0-1,-1 1 1,1-1-1,-1 0 1,1 1-1,-1-1 1,1 0-1,-1 1 1,0-1-1,1 1 1,-1-1-1,1 1 1,-1-1-1,0 1 1,0-1-1,1 1 1,-1-1-1,0 1 1,0 0-1,0-1 1,1 1-1,-1-1 1,0 1-1,0 0 1,0-1-1,0 1 1,0-1-1,0 1 1,0 0-1,0-1 1,-1 2-1,-3 26 852,-12 30-64,9-38-624,1 0 1,-4 32-1,9-51-217,1 0 0,0 0 1,0 0-1,0 0 1,0-1-1,0 1 0,0 0 1,0 0-1,1 0 1,-1 0-1,0 0 1,0-1-1,1 1 0,-1 0 1,0 0-1,1-1 1,-1 1-1,1 0 1,-1 0-1,1-1 0,-1 1 1,1 0-1,0-1 1,-1 1-1,1-1 1,0 1-1,-1-1 0,1 1 1,0-1-1,0 1 1,-1-1-1,1 0 0,0 0 1,0 1-1,0-1 1,0 0-1,-1 0 1,1 0-1,0 0 0,0 0 1,0 0-1,0 0 1,0 0-1,1 0 1,7-1-12,0 0 1,-1-1-1,16-4 1,-6 1-13,-15 4 16,1 0 1,0 1-1,0 0 0,-1-1 1,1 2-1,0-1 0,-1 0 1,1 1-1,4 0 0,-7 0 5,0-1 0,0 0 0,0 1 0,0-1 0,-1 1 1,1 0-1,0-1 0,0 1 0,0 0 0,-1-1 0,1 1 0,0 0 0,-1 0 0,1-1 0,-1 1 0,1 0 0,-1 0 1,1 0-1,-1 0 0,1 0 0,-1 0 0,0 0 0,0 0 0,1 0 0,-1 0 0,0 0 0,0 0 0,0 0 0,0 0 0,0 0 1,-1 0-1,1 0 0,0 0 0,0 0 0,-1 0 0,1 0 0,-1 2 0,-1 3 15,-1 0 0,0 0 0,0 0 0,-1 0 0,1-1 0,-1 1 0,0-1 0,-1 0 0,1 0 0,-1 0 0,0-1 0,-1 1 0,1-1 0,0-1 0,-11 6 0,9-5-18,-1 0 1,1-1-1,-1 0 1,0 0-1,1-1 1,-1 0-1,-1 0 1,1-1-1,0 0 1,0 0-1,0-1 1,-13-1 0,18 1-162,-1-1 0,1 0 0,-1 0 0,1 0 0,-1-1 0,1 1 0,0-1 0,-1 1 0,1-1 0,0 0 0,0-1 0,1 1 0,-1 0 0,0-1 0,1 1 0,-1-1 0,-3-5 0,4 3-61,-1 0-1,0 0 1,1-1 0,0 1 0,0-1 0,0 1 0,1-1-1,0 0 1,0 0 0,0-7 0,1-20-897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1.053"/>
    </inkml:context>
    <inkml:brush xml:id="br0">
      <inkml:brushProperty name="width" value="0.05" units="cm"/>
      <inkml:brushProperty name="height" value="0.05" units="cm"/>
    </inkml:brush>
  </inkml:definitions>
  <inkml:trace contextRef="#ctx0" brushRef="#br0">1 106 15323,'25'-8'1473,"-2"1"-961,-3 0-232,7-1 464,-1-2-296,2 0 456,-1 0-584,0-11-208,-4-3-40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1.534"/>
    </inkml:context>
    <inkml:brush xml:id="br0">
      <inkml:brushProperty name="width" value="0.05" units="cm"/>
      <inkml:brushProperty name="height" value="0.05" units="cm"/>
    </inkml:brush>
  </inkml:definitions>
  <inkml:trace contextRef="#ctx0" brushRef="#br0">0 32 17924,'10'-4'1720,"8"1"-1280,8-3-200,8 0 889,11 1-689,5 2-176,8 0-224,3 1-272,-7 2-544,-7 2-249,-18 4 769,-7 1-168,-15-1-216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1.973"/>
    </inkml:context>
    <inkml:brush xml:id="br0">
      <inkml:brushProperty name="width" value="0.05" units="cm"/>
      <inkml:brushProperty name="height" value="0.05" units="cm"/>
    </inkml:brush>
  </inkml:definitions>
  <inkml:trace contextRef="#ctx0" brushRef="#br0">1 98 13411,'11'19'1368,"13"-8"-768,2-9-200,12-6 729,7-3-337,8-9-320,1-3-216,1-2-712,-2-2 528,-12 3-168,-5 1-120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2.420"/>
    </inkml:context>
    <inkml:brush xml:id="br0">
      <inkml:brushProperty name="width" value="0.05" units="cm"/>
      <inkml:brushProperty name="height" value="0.05" units="cm"/>
    </inkml:brush>
  </inkml:definitions>
  <inkml:trace contextRef="#ctx0" brushRef="#br0">142 1 15875,'-10'20'1453,"-18"24"-1,21-34-1222,0 0 0,0 1 1,1 0-1,1 0 0,0 0 0,0 1 1,-5 22-1,10-32-230,0-1 1,0 0 0,0 1-1,0-1 1,0 0-1,0 1 1,1-1-1,-1 0 1,0 0 0,1 1-1,-1-1 1,1 0-1,-1 0 1,1 0 0,0 0-1,-1 0 1,1 1-1,0-1 1,0 0 0,0-1-1,0 1 1,0 0-1,0 0 1,0 0-1,0 0 1,0-1 0,0 1-1,0-1 1,1 1-1,-1-1 1,0 1 0,0-1-1,1 0 1,-1 1-1,0-1 1,0 0 0,3 0-1,7 1-53,0 0-1,1 0 1,16-3-1,-13 1-2,-8 1 32,0 0-1,0 0 1,0 1 0,0 0 0,11 3 0,-16-4 27,0 1 0,-1-1 1,1 1-1,-1 0 0,1-1 1,-1 1-1,1 0 0,-1 0 0,0 0 1,1 0-1,-1 0 0,0 1 1,0-1-1,0 0 0,0 1 1,0-1-1,0 0 0,0 1 0,0-1 1,-1 1-1,1 0 0,0-1 1,-1 1-1,0-1 0,1 1 1,-1 0-1,0-1 0,0 1 0,0 0 1,0 2-1,-1 2 62,0 0 0,0 1 0,-1-1-1,1 0 1,-2 0 0,1 0 0,-1-1 0,0 1 0,0-1-1,0 1 1,-6 5 0,-5 7 401,-29 28 0,32-35-215,-1-1 1,-15 12 0,24-20-255,0 0 0,-1 0-1,1 0 1,-1 0 0,1-1 0,-1 1 0,0-1 0,1 0 0,-1 0 0,0 0-1,0-1 1,0 1 0,0-1 0,-5 0 0,8 0-32,-1-1 0,1 1 0,-1 0 0,1-1 0,-1 0 0,1 1 0,-1-1 0,1 0 0,-1 0 0,1 1 0,0-1 0,0 0 0,-1 0 0,1-1 0,0 1 0,0 0 0,0 0 0,0-1 0,0 1 0,-1-2 0,0-2-12,0 0-1,0 1 0,1-1 1,-1 0-1,0-7 1,-2-20-309</inkml:trace>
  <inkml:trace contextRef="#ctx0" brushRef="#br0" timeOffset="1">140 62 15363,'18'-4'1489,"-1"0"-1145,5-2-288,3-3 480,9 0-1064,2 2 664,5 0-216,-2-1-168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2.792"/>
    </inkml:context>
    <inkml:brush xml:id="br0">
      <inkml:brushProperty name="width" value="0.05" units="cm"/>
      <inkml:brushProperty name="height" value="0.05" units="cm"/>
    </inkml:brush>
  </inkml:definitions>
  <inkml:trace contextRef="#ctx0" brushRef="#br0">234 29 13371,'-13'22'1071,"-2"0"0,0-1-1,-34 34 1,-4 6 579,53-60-1645,-57 78 1253,53-71-1147,-1-1 1,1 1-1,1 0 1,-1 0 0,2 1-1,-1-1 1,1 1 0,-2 16-1,4-24-101,0 1 0,0-1 0,0 0 0,0 1 0,0-1 0,0 0 0,0 1 0,1-1 0,-1 0 0,0 1 0,1-1 0,0 0 0,-1 0 0,1 1 0,-1-1 0,1 0 0,0 0 0,0 0 0,0 0 0,0 0 0,0 0 0,0 0 0,0 0 0,0 0-1,0-1 1,0 1 0,0 0 0,1-1 0,-1 1 0,0-1 0,0 1 0,1-1 0,-1 1 0,0-1 0,1 0 0,-1 0 0,1 0 0,-1 0 0,0 0 0,1 0 0,1 0 0,6-1 8,-1 0 1,0-1-1,1 1 1,-1-1-1,14-6 1,-6 1 6,0-1 0,-1-1 0,0 0 0,0-1 0,-1 0 0,0-1 0,24-25 0,-28 25-7,-1 0 1,0 0-1,-1 0 0,0-1 1,-1-1-1,-1 1 0,1-1 0,-2 0 1,0-1-1,4-17 0,-8 26-11,0 1-1,0-1 1,-1 0 0,0 0 0,1 0-1,-2 0 1,1 0 0,-1 0-1,0 0 1,0 0 0,0 1-1,-3-8 1,3 9-4,-1 1-1,1-1 1,-1 1 0,0 0 0,1-1-1,-1 1 1,0 0 0,0 0-1,-1 0 1,1 1 0,0-1 0,-1 0-1,1 1 1,-1-1 0,1 1-1,-1 0 1,0 0 0,0 0 0,1 0-1,-1 1 1,0-1 0,-3 0 0,-1 1-132,0 0 1,0 0 0,0 1 0,0 0 0,0 0-1,0 0 1,1 1 0,-1 0 0,1 0-1,-1 1 1,1 0 0,0 0 0,-1 0 0,2 1-1,-1 0 1,0 0 0,1 0 0,0 1 0,0 0-1,0 0 1,1 0 0,-7 10 0,10-14 89,0 0 0,1 0 0,-1-1 0,0 1 0,1 0 0,-1 0 0,1 0 0,-1 0 0,1 0 0,-1 1 0,1-1 0,0 0-1,0 0 1,-1 0 0,1 0 0,0 0 0,0 0 0,0 0 0,0 1 0,0-1 0,1 0 0,-1 0 0,0 0 0,0 0 0,1 0 0,-1 0 0,1 0 0,-1 0 0,2 2 0,20 6-745</inkml:trace>
  <inkml:trace contextRef="#ctx0" brushRef="#br0" timeOffset="1">833 0 16259,'-12'23'1777,"-8"1"-1225,-11 1-248,1 4 944,-3 4-736,3 1-55,1 1-121,4-1-120,4-2-216,4-2-128,5-3-280,2-7-201,7-10 57,3-8 368,-1-7-168,5-5-112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2.317"/>
    </inkml:context>
    <inkml:brush xml:id="br0">
      <inkml:brushProperty name="width" value="0.05" units="cm"/>
      <inkml:brushProperty name="height" value="0.05" units="cm"/>
    </inkml:brush>
  </inkml:definitions>
  <inkml:trace contextRef="#ctx0" brushRef="#br0">2 0 17860,'-1'7'229,"1"-1"-1,0 1 1,0-1 0,0 1-1,2 9 1,1 15-144,-1 20 91,2 1 0,2-1-1,20 79 1,-18-100-152,1-1 1,2 0 0,0-1-1,2 0 1,2-1-1,0 0 1,25 32-1,-38-57-25,34 38 28,-34-38-29,0 0 0,0 0 0,0 0 0,0-1 0,1 1 1,-1-1-1,1 1 0,-1-1 0,1 0 0,-1 0 0,1 0 0,0 0 0,0-1 0,-1 1 0,5 0 0,-6-1-15,0 0 0,-1-1 0,1 1 0,0 0 0,-1 0 0,1 0 0,0-1 0,-1 1 0,1 0 0,0-1 0,-1 1 0,1-1 0,-1 1 0,1 0 0,-1-1 0,1 1 0,-1-1 0,1 0 0,-1 1 0,1-1 0,-1 1 0,1-1 0,-1 0 0,0 1 0,0-1 0,1 0 0,-1 1 0,0-1 0,0 0 0,0 1 0,0-1-1,0 0 1,1 0 0,-1 1 0,-1-1 0,1 0 0,0 0 0,0 1 0,0-1 0,0 0 0,0 1 0,-1-2 0,0-3-113,-1 0 0,1 0-1,-1 0 1,0 0 0,-3-6-1,-9-11-88,-22-27-1,15 21 49,-26-38-248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3.261"/>
    </inkml:context>
    <inkml:brush xml:id="br0">
      <inkml:brushProperty name="width" value="0.05" units="cm"/>
      <inkml:brushProperty name="height" value="0.05" units="cm"/>
    </inkml:brush>
  </inkml:definitions>
  <inkml:trace contextRef="#ctx0" brushRef="#br0">45 50 17756,'-6'8'338,"1"1"-1,0 0 1,0 1 0,1-1-1,0 1 1,-4 16 0,8-23-302,-1-1 1,0 1-1,1 0 0,-1-1 1,1 1-1,0 0 1,0 0-1,0 0 1,0-1-1,1 1 0,-1 0 1,1 0-1,-1-1 1,1 1-1,0 0 1,0-1-1,0 1 0,0-1 1,1 1-1,-1-1 1,1 0-1,0 1 1,-1-1-1,1 0 0,0 0 1,0 0-1,0 0 1,1-1-1,2 3 1,-2-3-29,0 0 1,0 0 0,0 0 0,1 0 0,-1 0 0,0-1 0,1 0 0,-1 1 0,0-1-1,1-1 1,-1 1 0,0 0 0,1-1 0,-1 1 0,0-1 0,0 0 0,0 0 0,1-1-1,-1 1 1,0-1 0,-1 1 0,1-1 0,0 0 0,0 0 0,-1 0 0,4-4 0,1 0 7,-1 0 0,0 0 0,-1-1 0,1 0 0,-1 0 0,-1 0 0,1-1 0,-1 1 0,4-11 0,-6 12-5,0-1 1,-1 0-1,1 0 1,-1 0-1,-1 0 1,1 0-1,-1 0 1,-1-9-1,1 14-7,0 1-1,0-1 0,-1 0 1,1 0-1,-1 1 0,1-1 1,-1 1-1,1-1 0,-1 0 1,0 1-1,0-1 0,0 1 1,1-1-1,-2 1 0,1 0 1,0-1-1,0 1 0,0 0 1,-1 0-1,1 0 0,0 0 1,-1 0-1,1 0 1,-1 0-1,1 1 0,-1-1 1,1 0-1,-1 1 0,0-1 1,1 1-1,-1 0 0,0-1 1,1 1-1,-1 0 0,0 0 1,0 0-1,1 0 0,-1 0 1,-2 1-1,-1 1-16,-1 0-1,0 0 1,0 0 0,1 1-1,-1-1 1,1 1 0,0 1-1,0-1 1,0 1-1,0 0 1,1 0 0,-1 0-1,1 1 1,0-1 0,0 1-1,1 0 1,-4 7 0,0 0-140,0 0 0,1 1 1,0-1-1,1 1 1,0 1-1,-4 21 1,6 0-75,10-2-60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3.738"/>
    </inkml:context>
    <inkml:brush xml:id="br0">
      <inkml:brushProperty name="width" value="0.05" units="cm"/>
      <inkml:brushProperty name="height" value="0.05" units="cm"/>
    </inkml:brush>
  </inkml:definitions>
  <inkml:trace contextRef="#ctx0" brushRef="#br0">31 104 15051,'-1'0'32,"-4"10"446,0-1 0,0 1 0,1 0 0,1 0 1,-4 11-1,7-20-414,0 1 1,0-1-1,-1 1 1,1-1 0,0 0-1,0 1 1,0-1-1,1 1 1,-1-1-1,0 1 1,0-1-1,1 0 1,-1 1 0,1-1-1,-1 0 1,1 1-1,0-1 1,-1 0-1,2 2 1,0-2 9,0 0 0,-1 0 0,1 0 0,0 0 0,0 0 0,-1-1 0,1 1 0,0-1 1,0 1-1,0-1 0,0 1 0,0-1 0,0 0 0,0 0 0,0 0 0,0 0 0,-1-1 0,1 1 0,2-1 0,13-2 94,-1-1 0,0 0 0,-1-1-1,1-1 1,-1 0 0,16-10-1,-22 11-109,0 0 0,0-1-1,0 0 1,-1 0-1,0-1 1,0-1-1,-1 1 1,0-1-1,0 0 1,9-15-1,-15 21-46,0 0-1,0 0 0,0 0 0,0 0 0,0 0 0,0 0 0,-1 0 0,1 0 0,-1 0 0,1 0 0,-1 0 0,0-1 0,0 1 0,0 0 0,0 0 1,0 0-1,-1-1 0,1 1 0,0 0 0,-2-2 0,1 2-20,0 0 1,0 0-1,-1 1 1,1-1-1,-1 1 0,1-1 1,-1 1-1,0-1 1,0 1-1,1 0 1,-1 0-1,0 0 1,0 0-1,0 0 0,0 0 1,-4 0-1,-4-2-148,-1 2-1,0-1 1,0 1 0,0 1-1,0 0 1,-17 2-1,11 1 21,1 0-1,1 1 0,-26 10 0,-3 3-237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8.069"/>
    </inkml:context>
    <inkml:brush xml:id="br0">
      <inkml:brushProperty name="width" value="0.05" units="cm"/>
      <inkml:brushProperty name="height" value="0.05" units="cm"/>
    </inkml:brush>
  </inkml:definitions>
  <inkml:trace contextRef="#ctx0" brushRef="#br0">5 436 14099,'0'0'62,"-1"0"0,1 1-1,0-1 1,0 0 0,-1 0 0,1 1 0,0-1 0,0 0-1,-1 0 1,1 1 0,0-1 0,0 0 0,0 1 0,-1-1-1,1 0 1,0 1 0,0-1 0,0 0 0,0 1-1,0-1 1,0 1 0,0-1 0,0 0 0,0 1 0,0-1-1,0 0 1,0 1 0,0-1 0,0 0 0,0 1 0,0-1-1,1 1 1,11-5 820,21-18-87,14-18-457,-1-2 0,-2-2 0,-2-2 0,58-82 0,-97 124-332,11-14 56,-1 0 0,-1-1-1,-1-1 1,9-21-1,-73 135 991,30-51-811,-20 37 226,-34 93-1,74-166-511,0 0-1,1 0 0,0 1 1,0-1-1,1 0 1,-1 12-1,2-18 35,0-1-1,0 1 0,0-1 0,0 0 0,0 1 1,0-1-1,0 1 0,1-1 0,-1 0 0,0 1 1,0-1-1,0 1 0,1-1 0,-1 0 0,0 1 1,0-1-1,1 0 0,-1 1 0,0-1 0,0 0 1,1 0-1,-1 1 0,0-1 0,1 0 0,-1 0 1,1 0-1,-1 1 0,0-1 0,1 0 0,-1 0 1,1 0-1,-1 0 0,0 0 0,1 0 0,-1 0 1,1 0-1,-1 0 0,1 0 0,-1 0 0,0 0 1,1 0-1,-1 0 0,1 0 0,-1 0 0,0 0 1,1-1-1,-1 1 0,1 0 0,-1 0 0,0 0 1,1-1-1,-1 1 0,1-1 0,20-14 45,-19 14-82,25-24-143,3-12-94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8.520"/>
    </inkml:context>
    <inkml:brush xml:id="br0">
      <inkml:brushProperty name="width" value="0.05" units="cm"/>
      <inkml:brushProperty name="height" value="0.05" units="cm"/>
    </inkml:brush>
  </inkml:definitions>
  <inkml:trace contextRef="#ctx0" brushRef="#br0">20 212 12555,'-1'8'1028,"-2"-1"1,1 1 0,-1 0 0,-5 8-1,5-9 527,8-8 1351,9-7-1907,14-14-497,106-101 179,-37 33-650,-74 71-32,-15 17-15,-9 11 9,-12 14 1,12-21 4,-77 121-35,-34 64-1548,98-150 980,14-34 201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9.029"/>
    </inkml:context>
    <inkml:brush xml:id="br0">
      <inkml:brushProperty name="width" value="0.05" units="cm"/>
      <inkml:brushProperty name="height" value="0.05" units="cm"/>
    </inkml:brush>
  </inkml:definitions>
  <inkml:trace contextRef="#ctx0" brushRef="#br0">92 420 18940,'-24'29'1648,"5"5"-1216,0-3-175,3-2 919,7-1-976,4-9-864,5-5-200,8-11 711,2-3-247,9-7-152</inkml:trace>
  <inkml:trace contextRef="#ctx0" brushRef="#br0" timeOffset="1">345 17 18340,'9'-3'309,"0"0"0,1 0 1,-1 1-1,1 0 0,0 0 0,0 1 1,19 1-1,-27 0-279,0 0 0,1 0 0,-1 0 0,0 1 0,0-1-1,0 1 1,1 0 0,-1 0 0,0-1 0,0 1 0,0 1 0,0-1 0,-1 0 0,1 0 0,0 1 0,0-1 0,-1 1 0,1-1 0,-1 1 0,1 0 0,-1 0 0,0-1 0,0 1 0,0 0 0,0 0 0,0 0 0,0 0 0,0 1 0,0-1-1,-1 0 1,0 0 0,1 0 0,-1 0 0,0 1 0,0-1 0,0 0 0,0 0 0,0 1 0,-1-1 0,0 4 0,-1 4 2,-1 1-1,0-1 1,0 0-1,-1 0 1,0 0 0,-1-1-1,0 1 1,-9 12-1,-60 69 299,54-67-160,3-5-21,-30 37 253,43-50-329,0 0 0,0 0-1,1 0 1,0 0 0,0 0 0,1 1 0,-4 11 0,6-17-66,0-1 1,0 1-1,-1 0 0,1 0 1,0 0-1,1 0 1,-1 0-1,0 0 0,0 0 1,0 0-1,0 0 1,1 0-1,-1 0 0,0 0 1,1 0-1,-1 0 1,1-1-1,-1 1 0,1 0 1,0 0-1,-1 0 1,1-1-1,-1 1 0,1 0 1,0-1-1,0 1 0,0-1 1,-1 1-1,1-1 1,0 1-1,0-1 0,0 1 1,0-1-1,0 0 1,0 0-1,0 1 0,0-1 1,0 0-1,0 0 1,0 0-1,-1 0 0,1 0 1,2 0-1,5 0-151,0-1-1,1 1 0,14-5 0,3-1-526,0-1-1,0-2 0,-1 0 1,-1-2-1,0-1 0,0 0 1,-1-2-1,23-18 0,0-5-489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9.463"/>
    </inkml:context>
    <inkml:brush xml:id="br0">
      <inkml:brushProperty name="width" value="0.05" units="cm"/>
      <inkml:brushProperty name="height" value="0.05" units="cm"/>
    </inkml:brush>
  </inkml:definitions>
  <inkml:trace contextRef="#ctx0" brushRef="#br0">144 35 16932,'-3'1'220,"0"0"1,0 0 0,1 0-1,-1 1 1,1-1 0,-1 1-1,1-1 1,-1 1 0,1 0-1,0 0 1,0 0 0,-3 4-1,-22 29 1108,25-31-1046,0-2-216,0 0 0,1 1 0,-1-1 1,1 1-1,0-1 0,0 1 0,0-1 0,0 1 0,0 0 1,1-1-1,-1 1 0,1 0 0,-1 0 0,1 4 1,1-5-62,-1-1 0,1 1 1,0 0-1,-1-1 1,1 1-1,0 0 1,0-1-1,0 1 0,0-1 1,0 1-1,0-1 1,1 0-1,-1 0 1,0 1-1,1-1 0,-1 0 1,1 0-1,-1 0 1,1 0-1,-1-1 1,1 1-1,0 0 0,2 0 1,10 4-34,-4-2-5,1 1 0,-1 0 1,0 1-1,-1 0 0,1 0 0,9 8 1,-17-11 32,0 0 0,-1 0 1,1 0-1,0 0 1,-1 0-1,1 0 0,-1 0 1,0 1-1,1-1 0,-1 0 1,0 1-1,-1-1 1,1 1-1,0-1 0,-1 1 1,1 0-1,-1-1 0,0 1 1,0-1-1,0 1 0,0 0 1,0-1-1,-1 1 1,1 0-1,-1-1 0,1 1 1,-1-1-1,0 1 0,0-1 1,0 0-1,-2 3 0,-3 5 45,0 1-1,-1-2 0,-1 1 1,1-1-1,-1 0 0,-1 0 0,0-1 1,0 0-1,0-1 0,-1 0 1,0-1-1,0 1 0,-19 6 1,27-12-84,1 0 0,-1-1 0,1 1 1,-1 0-1,0-1 0,1 0 1,-1 1-1,0-1 0,1 0 1,-1 0-1,0 0 0,1 0 0,-1 0 1,0-1-1,1 1 0,-1 0 1,0-1-1,1 1 0,-1-1 1,1 1-1,-1-1 0,1 0 0,-1 0 1,-1-1-1,1 0-1,0 0 0,1-1 0,-1 1-1,0 0 1,1-1 0,0 1 0,0-1 0,-1 0 0,1 1-1,1-1 1,-1 0 0,0 0 0,0-5 0,-2-29-326</inkml:trace>
  <inkml:trace contextRef="#ctx0" brushRef="#br0" timeOffset="1">109 3 14859,'13'-3'1617,"0"3"-937,2 0-296,4 0 1160,4 3-688,5-1-736,1-1-224,3-1 144,-1 0-80,-5-3-144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59.866"/>
    </inkml:context>
    <inkml:brush xml:id="br0">
      <inkml:brushProperty name="width" value="0.05" units="cm"/>
      <inkml:brushProperty name="height" value="0.05" units="cm"/>
    </inkml:brush>
  </inkml:definitions>
  <inkml:trace contextRef="#ctx0" brushRef="#br0">0 73 18156,'6'22'1696,"7"-13"-1152,5-5-232,13-5 689,5-5-417,6-7-888,-1-5 1760,3-5-1320,-5-1-56,-8 1-32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0.576"/>
    </inkml:context>
    <inkml:brush xml:id="br0">
      <inkml:brushProperty name="width" value="0.05" units="cm"/>
      <inkml:brushProperty name="height" value="0.05" units="cm"/>
    </inkml:brush>
  </inkml:definitions>
  <inkml:trace contextRef="#ctx0" brushRef="#br0">14 52 13939,'-12'-7'2765,"11"3"-134,19-1 155,-12 5-2900,-5-1 132,352-33 1849,-350 34-1868,32 2 10,-35-3-8,1 1 0,0 0-1,-1 1 1,1-1 0,0 0 0,0 0-1,-1 0 1,1 0 0,0 1-1,-1-1 1,1 0 0,0 0 0,-1 1-1,1-1 1,0 1 0,-1-1 0,1 1-1,-1-1 1,1 1 0,-1-1 0,1 1-1,-1-1 1,1 1 0,-1-1 0,1 1-1,-1 0 1,0-1 0,1 1 0,-1 0-1,0-1 1,0 1 0,0 0 0,0 0-1,1-1 1,-1 1 0,0 0 0,0 0-1,0-1 1,0 1 0,-1 1-1,-1 3 8,-1-1-1,0 1 1,0-1-1,0 1 1,0-1-1,-1 0 1,-8 7-1,2-1 9,-263 294 794,255-283-917,1 1 1,1 1-1,-25 46 0,37-54-791,3-11 68,4-6-289,1-6 397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1.007"/>
    </inkml:context>
    <inkml:brush xml:id="br0">
      <inkml:brushProperty name="width" value="0.05" units="cm"/>
      <inkml:brushProperty name="height" value="0.05" units="cm"/>
    </inkml:brush>
  </inkml:definitions>
  <inkml:trace contextRef="#ctx0" brushRef="#br0">0 28 17356,'3'1'1784,"3"1"-1296,7 4-208,6-2 800,10-1-519,9 1-257,10-4-560,7-1-280,3-8 439,-1-6-119,-2-8-120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1.472"/>
    </inkml:context>
    <inkml:brush xml:id="br0">
      <inkml:brushProperty name="width" value="0.05" units="cm"/>
      <inkml:brushProperty name="height" value="0.05" units="cm"/>
    </inkml:brush>
  </inkml:definitions>
  <inkml:trace contextRef="#ctx0" brushRef="#br0">85 1 16388,'-7'0'1880,"0"16"-992,-1 1-376,-2 7 1601,-3 0-1057,1 4-576,1-2-184,2-1-648,3-3-416,4-9 600,2-7-136,12-7-136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2.745"/>
    </inkml:context>
    <inkml:brush xml:id="br0">
      <inkml:brushProperty name="width" value="0.05" units="cm"/>
      <inkml:brushProperty name="height" value="0.05" units="cm"/>
    </inkml:brush>
  </inkml:definitions>
  <inkml:trace contextRef="#ctx0" brushRef="#br0">0 363 13195,'0'10'1536,"6"-5"-848,11-10-24,7-9 665,15-12-209,7-7 16,18-8-104,11-4-103,-3-5-257,-2 1-168,-10 9-472,-3 6-320,-18 10-472,-12 8 608,-34 16-144,-16 8-73</inkml:trace>
  <inkml:trace contextRef="#ctx0" brushRef="#br0" timeOffset="1">205 673 17228,'12'-13'1576,"6"-8"-1080,7-4-208,6-6 960,9-2-727,5-5-529,2 1-353,-4 1 353,-3 2-112,-3 1-104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1.905"/>
    </inkml:context>
    <inkml:brush xml:id="br0">
      <inkml:brushProperty name="width" value="0.05" units="cm"/>
      <inkml:brushProperty name="height" value="0.05" units="cm"/>
    </inkml:brush>
  </inkml:definitions>
  <inkml:trace contextRef="#ctx0" brushRef="#br0">130 57 16163,'-8'11'589,"0"-1"-1,0 0 0,-1 0 0,-10 7 0,-24 29 765,40-42-1281,1 0 0,-1 0-1,1 0 1,-1 0-1,1 1 1,0-1-1,1 1 1,-1-1-1,1 1 1,-1 6 0,2-10-81,0 1 0,0-1 0,0 0 1,0 0-1,0 0 0,0 0 1,0 0-1,0 0 0,1 0 0,-1 0 1,1 0-1,-1 0 0,0 0 1,1 0-1,0 0 0,-1 0 0,1 0 1,-1 0-1,1 0 0,0 0 1,0-1-1,0 1 0,-1 0 0,1-1 1,0 1-1,0 0 0,0-1 1,0 1-1,0-1 0,0 1 0,2-1 1,3 2-103,1 0 1,0-1-1,-1 0 0,9 1 1,4 0-116,-14-1 201,0 0 1,0 0-1,0 1 1,0-1-1,0 1 0,0 0 1,0 1-1,-1-1 1,1 1-1,-1 0 0,0 0 1,5 4-1,-7-4 70,0-1-1,-1 1 0,1-1 1,0 1-1,-1 0 0,0 0 1,0 0-1,0 0 0,0 0 1,0 0-1,0 0 1,-1 0-1,1 0 0,-1 0 1,0 1-1,0-1 0,0 0 1,-1 0-1,1 0 0,-1 0 1,-1 5-1,0 0 88,-1 0 0,1 0 0,-1-1 0,-1 1 0,0-1 0,0 0 0,0 0 0,-1 0 0,0 0 0,0-1 0,-1 0 0,1 0 0,-1-1 0,-1 1 0,1-1-1,-1 0 1,0-1 0,0 0 0,-15 7 0,21-11-170,-1 1 0,1-1 0,-1 0 0,1 0 0,-1 1 0,1-1 0,-1 0 0,1 0 0,-1 0 0,1 0 0,-1-1 0,1 1 0,0 0 0,-1-1-1,1 1 1,-1-1 0,1 1 0,0-1 0,-1 0 0,1 1 0,0-1 0,0 0 0,0 0 0,-1 0 0,1 0 0,0 0 0,0 0 0,0 0 0,0 0 0,1-1 0,-1 1-1,0 0 1,0 0 0,1-1 0,-1 1 0,1-1 0,-1 1 0,1-2 0,-3-6-258,1-1 1,0 1-1,0-1 1,1-15-1,0-25-249,4-3-194</inkml:trace>
  <inkml:trace contextRef="#ctx0" brushRef="#br0" timeOffset="1">71 38 13819,'15'-6'1560,"6"5"-880,5-1-287,12 0 959,4-1-672,8-3-2480,-4 0 1920,4 0-392,-6 0-217</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2.366"/>
    </inkml:context>
    <inkml:brush xml:id="br0">
      <inkml:brushProperty name="width" value="0.05" units="cm"/>
      <inkml:brushProperty name="height" value="0.05" units="cm"/>
    </inkml:brush>
  </inkml:definitions>
  <inkml:trace contextRef="#ctx0" brushRef="#br0">1 423 16251,'19'4'457,"1"-1"0,1-1 0,-1 0 0,0-2 0,0 0 0,33-5 0,-5 1 197,399-28 1471,212-14-1936,126-38-927,-9-45 371,-571 93 492,459-52 267,-658 86 562,-7 0-758,-6-2-195,-4 3 95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3.500"/>
    </inkml:context>
    <inkml:brush xml:id="br0">
      <inkml:brushProperty name="width" value="0.05" units="cm"/>
      <inkml:brushProperty name="height" value="0.05" units="cm"/>
    </inkml:brush>
  </inkml:definitions>
  <inkml:trace contextRef="#ctx0" brushRef="#br0">0 112 15203,'6'0'361,"0"-1"0,0 0 0,0 0-1,0-1 1,6-2 0,10-2-120,118-30 1150,85-18-689,-216 52-713,-6 1 2,1 0 0,0 0 0,-1 0-1,1 1 1,0-1 0,0 1 0,0 0 0,-1 0 0,1 1-1,0-1 1,0 1 0,-1 0 0,8 2 0,-10-2 7,-1-1 0,1 0 1,-1 1-1,1-1 0,-1 1 1,1-1-1,-1 1 0,0 0 1,1-1-1,-1 1 0,0-1 1,1 1-1,-1 0 0,0-1 1,0 1-1,1 0 0,-1-1 1,0 1-1,0 0 0,0 0 1,0-1-1,0 1 0,0 0 0,0-1 1,0 1-1,0 0 0,-1-1 1,1 1-1,0 0 0,0-1 1,-1 2-1,-12 21-4,10-19 4,-132 171 413,-22 34 483,147-193-979,1 1 0,0 0 0,1 0 1,-9 31-1,17-46-41,0-8-62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4.012"/>
    </inkml:context>
    <inkml:brush xml:id="br0">
      <inkml:brushProperty name="width" value="0.05" units="cm"/>
      <inkml:brushProperty name="height" value="0.05" units="cm"/>
    </inkml:brush>
  </inkml:definitions>
  <inkml:trace contextRef="#ctx0" brushRef="#br0">0 100 16620,'9'0'1712,"7"-6"-1232,12-4-216,7-2 976,15-3-1128,4-1-424,6 0 400,-2 0-88,5 7-192</inkml:trace>
  <inkml:trace contextRef="#ctx0" brushRef="#br0" timeOffset="1">519 221 15267,'-18'47'1401,"-1"-2"-1089,0-7-216,5-2 296,6-12 1488,4-11-1584,10-18 40,10-12 40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4.431"/>
    </inkml:context>
    <inkml:brush xml:id="br0">
      <inkml:brushProperty name="width" value="0.05" units="cm"/>
      <inkml:brushProperty name="height" value="0.05" units="cm"/>
    </inkml:brush>
  </inkml:definitions>
  <inkml:trace contextRef="#ctx0" brushRef="#br0">180 82 17236,'-6'3'320,"0"-1"1,0 1 0,0 0 0,0 1 0,1-1 0,-11 9-1,5-3-17,-5 2 25,1 0-1,0 1 1,1 1-1,1 0 1,0 1-1,-11 15 1,23-28-327,1 0 1,-1 0-1,0 0 1,1 0-1,-1 0 1,1 0-1,-1 0 1,1 0-1,0 0 1,-1 1-1,1-1 1,0 0 0,0 0-1,0 0 1,0 0-1,0 1 1,0-1-1,0 0 1,1 1-1,-1-1-11,0 0 0,1 0 0,-1 0 1,1-1-1,0 1 0,-1 0 0,1-1 0,0 1 0,-1 0 0,1-1 0,0 1 0,0-1 0,-1 1 0,1-1 0,0 0 0,0 1 1,0-1-1,1 1 0,5 0-66,-1 0 1,1-1-1,0 1 1,-1-1-1,9-1 1,108-19-722,-92 14 634,1 0 0,0 2 1,42 0-1,-71 4 162,-1 0 0,0 0 0,1 0 0,-1 0 0,0 1-1,0-1 1,1 1 0,-1 0 0,0-1 0,0 1 0,0 0 0,0 0 0,0 0 0,0 1 0,0-1 0,0 0 0,-1 1 0,3 1 0,-3-1 12,-1-1 0,1 1-1,0 0 1,-1-1 0,1 1-1,-1 0 1,1 0 0,-1 0 0,0-1-1,0 1 1,0 0 0,0 0-1,0 0 1,0 0 0,0-1-1,0 1 1,-1 0 0,1 0 0,-1 0-1,0-1 1,1 1 0,-3 3-1,-3 6 95,0 0 0,-1 0 0,0-1 1,-1 0-1,0 0 0,-19 16 0,-65 49 708,74-61-639,13-11-83,-14 12 61,-33 18 1,47-30-56,-1 0 0,1 0 0,-1-1 1,0 0-1,1 0 0,-1-1 1,0 1-1,0-1 0,0 0 1,0-1-1,-11 0 0,14 0-75,1-1-1,-1 1 0,1-1 0,0 0 1,-1 1-1,1-1 0,0 0 0,0 0 0,-1-1 1,1 1-1,0 0 0,0-1 0,1 1 1,-1-1-1,0 0 0,0 0 0,1 1 0,-1-1 1,1 0-1,-1 0 0,1-1 0,0 1 1,-1-3-1,-13-29 128</inkml:trace>
  <inkml:trace contextRef="#ctx0" brushRef="#br0" timeOffset="1">135 75 15323,'37'-15'1785,"-1"8"-1025,3 0-320,5-2 1240,0 2-968,4-1 977,-1-2-1201,-3 4-160,-3 0-24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4.879"/>
    </inkml:context>
    <inkml:brush xml:id="br0">
      <inkml:brushProperty name="width" value="0.05" units="cm"/>
      <inkml:brushProperty name="height" value="0.05" units="cm"/>
    </inkml:brush>
  </inkml:definitions>
  <inkml:trace contextRef="#ctx0" brushRef="#br0">0 75 17884,'3'-4'1536,"19"1"-1016,10-6-200,24 0 537,5-1-193,12 0-368,0 0-256,0 1-616,-6 2-249,-13 4 617,-12 3-192,-27 6-120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5.334"/>
    </inkml:context>
    <inkml:brush xml:id="br0">
      <inkml:brushProperty name="width" value="0.05" units="cm"/>
      <inkml:brushProperty name="height" value="0.05" units="cm"/>
    </inkml:brush>
  </inkml:definitions>
  <inkml:trace contextRef="#ctx0" brushRef="#br0">5 93 16588,'-4'14'1384,"14"-10"-952,10-4-192,20-6 552,9-4-208,13-5-512,5-1-288,3-1 1849,0-2-1505,-3 4 8,-4 2 48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5.798"/>
    </inkml:context>
    <inkml:brush xml:id="br0">
      <inkml:brushProperty name="width" value="0.05" units="cm"/>
      <inkml:brushProperty name="height" value="0.05" units="cm"/>
    </inkml:brush>
  </inkml:definitions>
  <inkml:trace contextRef="#ctx0" brushRef="#br0">157 50 18084,'-17'26'1511,"12"-19"-1159,0 1 0,0 0 0,0 0-1,1 0 1,-5 13 0,8-19-283,1 1 1,-1 0-1,1 0 0,-1 0 0,1-1 1,0 1-1,0 0 0,1 0 1,-1 0-1,0 0 0,1-1 0,0 1 1,-1 0-1,1-1 0,0 1 1,1 0-1,-1-1 0,0 1 0,1-1 1,-1 0-1,1 1 0,3 2 1,0 1-41,1-1-1,-1 0 1,1 0 0,0-1 0,1 0 0,-1 0 0,1 0 0,11 4-1,6 1-193,32 7-1,-39-12 18,0 0 1,0 2-1,0 0 1,21 11-1,-37-16 136,1 0 0,-1-1-1,0 1 1,0 0 0,0 0 0,0 0-1,0 0 1,0 0 0,0 0 0,0 0 0,0 0-1,0 0 1,0 0 0,-1 1 0,1-1-1,0 0 1,-1 0 0,1 1 0,-1-1-1,0 1 1,1-1 0,-1 2 0,0 0 10,0-1 0,-1 0 0,1 0 0,-1 0 0,0 0 0,1 1 0,-1-1 0,0 0 0,0 0 0,0-1 1,0 1-1,-1 0 0,-1 2 0,-6 5 62,0 1 1,0-2 0,-22 16-1,27-21-45,-29 20 273,-2-1 0,0-1 0,-2-2 0,-52 20-1,84-38-290,0 1 0,0-1 0,0 1-1,0-1 1,0-1 0,0 1-1,0-1 1,-8 0 0,12 0-18,-1 0 1,1-1 0,-1 1 0,0-1 0,1 1-1,-1-1 1,1 0 0,-1 1 0,1-1-1,-1 0 1,1 0 0,0 0 0,-1 0 0,1 0-1,0-1 1,0 1 0,0 0 0,0-1-1,0 1 1,0 0 0,0-1 0,0 1 0,1-1-1,-1 1 1,0-1 0,1 0 0,-1 1 0,1-3-1,-3-23-127,5-5-129</inkml:trace>
  <inkml:trace contextRef="#ctx0" brushRef="#br0" timeOffset="1">314 37 16043,'26'6'1449,"-1"-6"-1049,1-6-144,6 0 376,8-1-632,2 0 192,0-2-64,1 2-248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6.256"/>
    </inkml:context>
    <inkml:brush xml:id="br0">
      <inkml:brushProperty name="width" value="0.05" units="cm"/>
      <inkml:brushProperty name="height" value="0.05" units="cm"/>
    </inkml:brush>
  </inkml:definitions>
  <inkml:trace contextRef="#ctx0" brushRef="#br0">208 32 16355,'-16'16'626,"-91"95"1668,96-98-1968,0 2 0,0-1 0,1 2 0,1-1 0,1 1 0,-8 21 0,14-33-219,1 0 0,-1 0 0,1 0 0,0 1 0,1-1 0,-1 0 1,1 1-1,0-1 0,0 1 0,1 4 0,-1-7-71,1 0 0,0 0 0,-1 0 0,1 0 0,0 0 0,0 0 0,0 0 0,0-1 0,1 1 0,-1 0 0,0-1 0,1 1 0,-1-1 1,1 1-1,0-1 0,-1 0 0,1 0 0,0 0 0,0 0 0,0 0 0,3 2 0,5 0-8,1 0 0,-1-1 0,1 0 0,0 0 1,-1-1-1,1-1 0,0 0 0,0 0 0,15-3 1,3-2-30,0-1 1,34-12 0,-40 10 7,0-1 1,-1-1-1,0-1 1,0-1-1,24-18 0,-37 24-2,-1-1 0,1 0-1,-1 0 1,0-1 0,-1 0-1,0 0 1,0-1 0,-1 0-1,0 0 1,-1 0-1,1-1 1,-2 0 0,7-20-1,-10 26-3,0 0 0,0 0 0,-1 0 0,1 0 1,-1 0-1,0 0 0,0-1 0,-1 1 0,1 0 0,-1 0 0,0 0 0,0 0 0,0 0 0,-1 0 0,1 1 0,-1-1 0,0 0 0,-3-3 0,2 2 5,-1 1 1,0 0 0,0 0-1,0 0 1,-1 1 0,0-1-1,1 1 1,-1 0 0,0 0-1,0 1 1,-11-4 0,7 3-78,0 0 0,0 1-1,0 0 1,-1 1 0,1 0 0,-1 0 0,1 1 0,0 0 0,-1 1-1,1 0 1,0 0 0,-1 1 0,1 1 0,0-1 0,-12 6 0,16-5-71,0 0 1,1 0-1,-1 0 1,1 0-1,-5 5 1,8-7 116,0 0 0,0 0 0,0 0 0,1 0 1,-1 0-1,0 1 0,0-1 0,1 0 1,-1 0-1,1 0 0,-1 0 0,1 1 0,0-1 1,-1 0-1,1 1 0,0-1 0,0 0 0,0 1 1,0-1-1,0 0 0,0 1 0,0-1 1,0 0-1,0 0 0,1 1 0,-1-1 0,1 2 1,14 14-453</inkml:trace>
  <inkml:trace contextRef="#ctx0" brushRef="#br0" timeOffset="1">1170 3 15459,'-11'15'1865,"-13"7"-1137,-17 3-184,-5 4 1672,-2 7-1519,-1 4-105,7-2-80,6-2-128,11-4-448,4-4-248,15-11-520,6-5-129,9-10 657,4-7-216,3-6-192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6.867"/>
    </inkml:context>
    <inkml:brush xml:id="br0">
      <inkml:brushProperty name="width" value="0.05" units="cm"/>
      <inkml:brushProperty name="height" value="0.05" units="cm"/>
    </inkml:brush>
  </inkml:definitions>
  <inkml:trace contextRef="#ctx0" brushRef="#br0">128 53 15587,'-23'13'2321,"-41"28"-1,82-59-3450,-15 14 670,1 1 0,0-1 0,-1 0 1,1 1-1,0 0 0,1 0 0,6-4 0,-11 7 459,0 0-1,0 0 1,0 0-1,1 0 0,-1 0 1,0 0-1,0 0 1,0 0-1,0 0 0,0 0 1,0 0-1,0 0 1,1 0-1,-1-1 1,0 1-1,0 0 0,0 0 1,0 0-1,0 0 1,0 0-1,0 0 0,0 0 1,0-1-1,0 1 1,0 0-1,0 0 1,1 0-1,-1 0 0,0 0 1,0 0-1,0-1 1,0 1-1,0 0 0,0 0 1,0 0-1,0 0 1,0 0-1,0 0 0,-1-1 1,1 1-1,0 0 1,0 0-1,0 0 1,0 0-1,0 0 0,-7-7 578,-13-4 4465,18 10-3550,2 1-1364,0 0-1,-1 0 1,1 0 0,-1 0-1,1-1 1,-1 1-1,1 0 1,-1 0 0,1 0-1,-1 0 1,1 0 0,-1 0-1,1 1 1,-1-1-1,1 0 1,-1 0 0,1 0-1,-1 0 1,1 0 0,-1 1-1,1-1 1,0 0-1,-1 0 1,1 1 0,-1-1-1,1 0 1,0 1-1,-1-1 1,1 1 0,-12 17 878,0 22-1116,10-24 95,-4 12 5,1 0 1,2 1-1,1 0 0,3 45 1,-1-72 8,0 1 0,1 0 0,-1 0 0,1-1 1,-1 1-1,1 0 0,0-1 0,0 1 0,1-1 1,-1 1-1,0-1 0,1 1 0,-1-1 0,1 0 0,0 0 1,0 0-1,0 0 0,0 0 0,0 0 0,0-1 0,5 3 1,-4-3-1,0 0 1,0 0 0,0 0 0,0-1 0,0 1-1,0-1 1,0 0 0,0 0 0,0 0 0,0 0-1,0 0 1,0-1 0,0 0 0,0 1 0,0-1 0,0 0-1,0-1 1,0 1 0,4-3 0,0-1 3,1 0 0,-1-1 0,1 0 0,-1 0 0,-1-1 0,0 1 0,0-1-1,0-1 1,0 1 0,-1-1 0,-1 0 0,7-16 0,-6 15-18,-2-1-1,1 0 1,-1 0-1,-1 0 1,0 0 0,0-1-1,-1 1 1,0-1-1,-1 1 1,0-1-1,-2-11 1,0 16-16,1 0 0,0 0 0,-1 0 0,0 0 0,-1 0 0,1 1 0,-1-1 0,0 1 0,-1-1 0,1 1 0,-1 0 0,0 1 0,0-1 0,-1 1 0,-7-7 0,8 9-22,1-1 0,-1 1 0,0 0-1,0 0 1,-1 1 0,1-1 0,0 1 0,0 0 0,-1 0 0,1 0 0,-1 1 0,1 0-1,0 0 1,-1 0 0,1 0 0,-1 0 0,1 1 0,0 0 0,-1 0 0,1 0 0,0 1-1,-6 2 1,6-2-116,-1 0-1,1 0 1,0 1-1,0-1 1,0 1-1,1 0 1,-1 1-1,1-1 1,0 0-1,-1 1 0,1 0 1,-4 8-1,5-9 71,1 0-1,-1 0 0,1 0 0,0 0 0,0 1 0,0-1 0,0 0 0,1 1 1,0-1-1,-1 0 0,1 1 0,0-1 0,1 1 0,-1-1 0,0 0 1,1 1-1,0-1 0,0 0 0,1 5 0,14 17-666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3.329"/>
    </inkml:context>
    <inkml:brush xml:id="br0">
      <inkml:brushProperty name="width" value="0.05" units="cm"/>
      <inkml:brushProperty name="height" value="0.05" units="cm"/>
    </inkml:brush>
  </inkml:definitions>
  <inkml:trace contextRef="#ctx0" brushRef="#br0">75 323 15083,'-15'28'933,"2"2"0,-17 49 0,26-65-739,0 1 0,1-1 1,1 1-1,0-1 0,1 1 1,0 0-1,1-1 0,2 16 1,-2-29-189,0 1 0,0 0 0,1-1 0,-1 1 0,0-1 1,1 0-1,-1 1 0,0-1 0,1 1 0,0-1 0,-1 1 0,1-1 0,0 0 0,0 0 1,0 1-1,0-1 0,0 0 0,0 0 0,0 0 0,0 0 0,0 0 0,0 0 0,1 0 1,-1 0-1,0-1 0,0 1 0,1 0 0,-1-1 0,1 1 0,-1-1 0,1 0 0,-1 1 1,1-1-1,-1 0 0,1 0 0,-1 0 0,1 0 0,-1 0 0,1 0 0,-1 0 0,1-1 1,-1 1-1,1 0 0,-1-1 0,1 1 0,1-2 0,8-3 30,-1 0 0,1 0 1,-1-2-1,16-11 0,-20 14-11,35-29 120,18-13 83,-53 42-160,1 0 0,-1 0 1,1 1-1,-1 0 0,1 0 1,0 1-1,10-3 0,-6 6 277,-11 6 59,-11 6 238,10-13-605,0 1-1,0-1 1,0 1-1,-1-1 1,1 1-1,0-1 1,0 0-1,-1 0 1,1 0-1,0 0 1,0 0-1,-1 0 1,1 0-1,0 0 1,-1 0 0,1 0-1,0-1 1,0 1-1,-1-1 1,1 1-1,0-1 1,0 1-1,0-1 1,0 0-1,0 1 1,0-1-1,0 0 1,0 0-1,0 0 1,0 0-1,0 0 1,0 0-1,1 0 1,-1 0-1,0 0 1,1 0 0,-1-2-1,-4-5 63,0 0 0,1-1 1,-5-13-1,8 20-83,-22-72 285,21 67-292,1 0 1,0 0-1,0 0 1,0 0-1,1 0 1,0 0-1,1 0 1,1-11-1,-2 17-9,1 0 0,-1 1-1,0-1 1,1 0-1,-1 1 1,1-1 0,-1 0-1,1 1 1,-1-1 0,1 1-1,-1-1 1,1 1-1,0-1 1,-1 1 0,1-1-1,0 1 1,-1 0 0,1-1-1,0 1 1,0 0 0,-1-1-1,1 1 1,0 0-1,0 0 1,-1 0 0,1 0-1,0 0 1,0 0 0,0 0-1,-1 0 1,1 0-1,1 0 1,32 9 38,-19-5-22,1-1-14,0-2 0,0 1 0,0-2 0,0 0-1,1-1 1,-1-1 0,0-1 0,0 0 0,-1-1 0,1 0 0,-1-1 0,0-1 0,16-9 0,-18 9-5,0-1-1,-1-1 0,0 0 0,-1-1 1,0 0-1,0-1 0,-1 0 1,0 0-1,-1-1 0,0 0 0,0-1 1,-2 0-1,1-1 0,10-25 1,-16 31-3,0 1 1,-1 0 0,0 0 0,0-1 0,0 1-1,-1 0 1,0-8 0,0 13 4,0 0-1,0 0 0,0 0 1,0 0-1,0 0 1,0 0-1,0 0 1,0 0-1,-1 0 1,1 0-1,0 0 1,-1 0-1,1 0 1,-1 0-1,1 0 0,-1 0 1,1 1-1,-1-1 1,0 0-1,1 0 1,-1 1-1,0-1 1,0 0-1,1 1 1,-1-1-1,0 0 1,0 1-1,0 0 1,0-1-1,0 1 0,0-1 1,0 1-1,0 0 1,0 0-1,0-1 1,0 1-1,0 0 1,0 0-1,0 0 1,0 0-1,0 0 1,0 1-1,0-1 1,0 0-1,0 0 0,1 0 1,-1 1-1,0-1 1,0 1-1,0-1 1,-1 1-1,-3 2 4,0 0 0,0 0 0,0 1-1,0-1 1,1 1 0,-1 0 0,1 0-1,0 1 1,0-1 0,1 1 0,-6 9 0,2-2-8,0 0 1,2 1 0,-9 24-1,12-30 9,0 0-1,0 1 0,1-1 1,0 0-1,1 0 0,-1 1 1,1-1-1,1 0 0,-1 1 1,3 7-1,-2-12-36,-1-1 0,1 1 1,0-1-1,0 0 0,0 1 0,1-1 1,-1 0-1,1 0 0,-1 1 1,1-1-1,-1 0 0,1-1 0,0 1 1,0 0-1,0-1 0,0 1 0,1-1 1,-1 1-1,0-1 0,0 0 0,1 0 1,-1 0-1,1 0 0,-1 0 0,1-1 1,-1 1-1,1-1 0,0 0 0,-1 0 1,6 0-1,1-1 3,0 0 1,0-1-1,-1 0 1,1-1-1,0 0 1,-1 0-1,0-1 1,0 0-1,14-9 1,13-10-241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7.257"/>
    </inkml:context>
    <inkml:brush xml:id="br0">
      <inkml:brushProperty name="width" value="0.05" units="cm"/>
      <inkml:brushProperty name="height" value="0.05" units="cm"/>
    </inkml:brush>
  </inkml:definitions>
  <inkml:trace contextRef="#ctx0" brushRef="#br0">249 1 14523,'-38'24'1807,"-64"45"1916,88-58-3201,1 1 1,1 0-1,0 0 1,0 1-1,-10 16 1,18-23-358,1-1 1,0 1-1,0 0 1,0-1-1,-2 10 1,4-14-138,0 1 1,1 0 0,0-1-1,-1 1 1,1 0 0,0 0-1,0 0 1,0-1 0,0 1-1,0 0 1,1 0 0,-1-1-1,0 1 1,1 0 0,-1 0-1,1-1 1,0 1 0,0-1-1,-1 1 1,1 0 0,0-1-1,0 1 1,0-1 0,2 2-1,1 0-4,-1-1-1,1 0 0,-1 0 0,1 0 1,0 0-1,0 0 0,0-1 1,0 0-1,0 0 0,0 0 0,1 0 1,7 0-1,4-1 7,0 0 0,19-3 1,-12 0-16,0-1 0,1-2 1,-1 0-1,-1-2 0,0 0 1,0-1-1,0-1 0,-1-2 1,-1 0-1,0-1 0,30-26 1,-46 37-28,-1-1 1,-1 0-1,1-1 0,0 1 1,-1 0-1,0-1 1,0 1-1,0-1 0,0 0 1,0 1-1,-1-1 1,0 0-1,0 0 0,1-7 1,-2 9-18,0 0 0,0 0 0,0 0 1,0 0-1,-1-1 0,1 1 0,-1 0 0,0 0 1,1 0-1,-1 0 0,0 1 0,0-1 0,-1 0 0,1 0 1,0 0-1,0 1 0,-1-1 0,1 1 0,-1-1 1,1 1-1,-1 0 0,0-1 0,0 1 0,0 0 0,1 0 1,-1 0-1,0 0 0,-4-1 0,-5-1-172,0 0-1,0 0 1,0 1-1,0 0 1,0 1-1,-19 1 1,9 0-100,0 2 1,-34 7 0,7 4-249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8.351"/>
    </inkml:context>
    <inkml:brush xml:id="br0">
      <inkml:brushProperty name="width" value="0.05" units="cm"/>
      <inkml:brushProperty name="height" value="0.05" units="cm"/>
    </inkml:brush>
  </inkml:definitions>
  <inkml:trace contextRef="#ctx0" brushRef="#br0">157 41 17092,'8'-13'903,"11"-15"1844,-19 28-2722,0 1 0,0-1 0,0 0 0,0 0 0,0 0 0,0 0 0,0 0 1,0 0-1,0 0 0,1 0 0,-1 0 0,0 0 0,0 0 0,0 0 0,0 0 1,0 0-1,0 0 0,0 0 0,0 0 0,0 0 0,0 0 0,0 0 0,0 0 1,0 0-1,0 0 0,1 0 0,-1 0 0,0 0 0,0 0 0,0 0 0,0 0 1,0 0-1,0 0 0,0 0 0,0 0 0,0 0 0,0 0 0,0 0 0,0 0 1,0 0-1,0 0 0,0 0 0,0 0 0,1 0 0,-1-1 0,0 1 0,-7 19 653,-31 78 80,33-81-758,1 0 1,0 0-1,1 1 0,-1 19 1,4-35-3,0 0 0,0 0 0,0-1 0,-1 1 0,1 0 1,0 0-1,0-1 0,0 1 0,0 0 0,1 0 1,-1-1-1,0 1 0,0 0 0,0 0 0,1-1 0,-1 1 1,0 0-1,1-1 0,-1 1 0,0 0 0,1-1 0,-1 1 1,1-1-1,-1 1 0,1 0 0,0-1 0,-1 1 0,1-1 1,-1 0-1,1 1 0,0-1 0,-1 1 0,1-1 0,0 0 1,-1 0-1,1 1 0,0-1 0,0 0 0,-1 0 0,1 0 1,0 0-1,0 0 0,-1 0 0,1 0 0,0 0 0,0 0 1,-1 0-1,2-1 0,4 0-15,1-1 1,-1-1-1,0 1 0,10-7 1,-4 3-11,-5 3 12,0 0 1,0 0-1,1 1 1,-1-1-1,15-1 1,-21 4 12,1 0-1,0 0 1,0 0-1,0 0 1,-1 0-1,1 0 1,0 1-1,0-1 1,-1 0-1,1 1 1,0 0 0,0-1-1,-1 1 1,1 0-1,-1 0 1,1 0-1,-1 0 1,1 0-1,-1 0 1,0 0-1,1 0 1,-1 1 0,0-1-1,0 1 1,0-1-1,0 1 1,0-1-1,0 1 1,0-1-1,1 4 1,0 3 8,0-1-1,-1 0 1,0 0-1,0 1 1,0-1 0,-1 1-1,0-1 1,0 1 0,-1-1-1,0 1 1,0-1 0,-1 0-1,0 0 1,0 0 0,-1 0-1,0 0 1,0 0-1,-1 0 1,0-1 0,0 0-1,0 0 1,-1 0 0,1 0-1,-8 6 1,3-3-2,-1 0-1,0 0 1,-1-1-1,0 0 1,0-1 0,-1 0-1,0-1 1,0 0-1,0-1 1,-1-1 0,1 1-1,-23 3 1,30-8-142,1 1 0,0-1-1,0 0 1,0 0 0,0 0 0,-1 0-1,1-1 1,0 0 0,-8-2 0,10 2 93,0 0 1,1 0 0,-1 0 0,0 0-1,0 0 1,0-1 0,1 1 0,-1-1 0,1 1-1,-1-1 1,1 0 0,-1 1 0,1-1-1,0 0 1,0 0 0,0 0 0,0 0-1,0 0 1,1 0 0,-2-3 0,-1-28-482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8.782"/>
    </inkml:context>
    <inkml:brush xml:id="br0">
      <inkml:brushProperty name="width" value="0.05" units="cm"/>
      <inkml:brushProperty name="height" value="0.05" units="cm"/>
    </inkml:brush>
  </inkml:definitions>
  <inkml:trace contextRef="#ctx0" brushRef="#br0">1 30 17148,'18'-10'1376,"-3"3"-1040,4 1-136,4 1 456,4 4-264,5 1-464,1 1-248,4 4-592,-2 1 752,1-3-168,1-1-160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9.201"/>
    </inkml:context>
    <inkml:brush xml:id="br0">
      <inkml:brushProperty name="width" value="0.05" units="cm"/>
      <inkml:brushProperty name="height" value="0.05" units="cm"/>
    </inkml:brush>
  </inkml:definitions>
  <inkml:trace contextRef="#ctx0" brushRef="#br0">91 101 13323,'-21'39'1846,"-20"49"0,35-72-1454,1-1 1,0 1-1,1 0 0,1 0 1,1 0-1,-1 26 1,3-39-304,0 1 0,0-1 0,1 1 0,-1-1 0,1 1 0,0-1 0,2 7 1,-3-9-67,1 0 1,-1 0 0,1 0 0,-1-1 0,1 1 0,0 0-1,-1 0 1,1-1 0,0 1 0,0 0 0,0-1-1,-1 1 1,1-1 0,0 1 0,0-1 0,0 1 0,0-1-1,0 0 1,0 1 0,0-1 0,0 0 0,0 0-1,0 0 1,0 0 0,0 0 0,0 0 0,0 0 0,0 0-1,0 0 1,0 0 0,0 0 0,0-1 0,2 0 0,5-2 41,-1 0 1,1-1 0,0 0 0,-1 0 0,0-1-1,0 0 1,0 0 0,-1-1 0,11-11 0,50-65 313,-66 80-366,15-20 114,-1 0-1,16-32 1,-27 46-96,-1 0 0,1 0 1,-1-1-1,-1 1 1,1-1-1,-2 1 0,1-1 1,-1 0-1,0 0 0,-1-15 1,-1 21-22,1 0 1,0 0 0,-1 1 0,0-1 0,0 0 0,0 1 0,0-1 0,0 1-1,0-1 1,0 1 0,-1-1 0,0 1 0,1 0 0,-1-1 0,0 1 0,0 0-1,-4-3 1,2 3-2,1 0 0,0 0 0,-1 1 0,0-1 0,1 1 0,-1 0 0,0 0 0,1 0 0,-1 1 0,0-1 0,-7 1 0,2 0-41,0 1 1,0 0 0,-1 1-1,1 0 1,0 0 0,0 1-1,1 0 1,-1 0 0,1 1 0,-9 5-1,12-6-33,0 1-1,0-1 0,1 1 0,-1 0 1,1 0-1,0 0 0,0 0 0,0 1 1,0 0-1,1 0 0,0 0 1,0 0-1,-3 7 0,6-12 58,0 1 1,0-1-1,-1 1 0,1-1 1,0 1-1,0-1 0,0 1 1,-1-1-1,1 1 0,0-1 1,0 1-1,0 0 0,0-1 0,0 1 1,0-1-1,0 1 0,0-1 1,0 1-1,1 0 0,-1-1 1,0 1-1,0-1 0,0 1 1,1-1-1,-1 1 0,0-1 1,1 1-1,-1-1 0,0 1 1,1-1-1,-1 0 0,0 1 1,1-1-1,-1 1 0,1-1 0,-1 0 1,1 1-1,-1-1 0,1 0 1,-1 0-1,2 1 0,13 0-290</inkml:trace>
  <inkml:trace contextRef="#ctx0" brushRef="#br0" timeOffset="1">1022 2 17348,'-1'9'2080,"-5"2"-1312,-11 11-264,-4 6 945,-6 10-489,-4 4-96,0 5-320,2-2-240,4-4-408,2-7-288,10-12-448,10-19-288,-6-3 840,8-21-232,1-17-185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09.706"/>
    </inkml:context>
    <inkml:brush xml:id="br0">
      <inkml:brushProperty name="width" value="0.05" units="cm"/>
      <inkml:brushProperty name="height" value="0.05" units="cm"/>
    </inkml:brush>
  </inkml:definitions>
  <inkml:trace contextRef="#ctx0" brushRef="#br0">139 20 15699,'-4'0'230,"-1"0"-1,1 1 0,0-1 0,-1 1 1,1 0-1,0 0 0,-1 0 1,1 1-1,0-1 0,0 1 0,0 0 1,0 0-1,0 1 0,1-1 0,-1 1 1,1-1-1,-1 1 0,-3 5 1,5-6-143,-1 1 0,0 0 0,1 0 0,0 0 0,0 0 0,0 1 0,0-1 0,0 1 0,1-1 0,-1 1 0,1-1 0,0 1 0,0 0 0,0 0 0,1-1 0,-1 1 0,1 0 0,0 0 0,0 0 0,0-1 0,2 6 0,-2-8-72,0 1 0,1-1 0,-1 0-1,1 0 1,-1 1 0,1-1 0,-1 0 0,1 0 0,0 0 0,-1 0-1,1 0 1,0 0 0,0 0 0,0 0 0,0 0 0,0 0-1,0-1 1,0 1 0,0 0 0,0-1 0,1 1 0,-1-1 0,2 2-1,0-2 7,-1 0-1,1 0 0,0 0 1,-1 0-1,1 0 0,-1 0 0,1 0 1,0-1-1,-1 0 0,1 1 0,2-2 1,3-2 29,1 0 0,-1 0 1,0 0-1,-1-1 0,14-11 1,-16 10-16,1 1 1,-1-1 0,-1 0 0,1-1 0,-1 1 0,0-1 0,5-13 0,-8 18-27,0 0 0,-1 0 0,1 0 0,-1 0 0,1 0 0,-1-1 0,0 1 0,0 0 0,0 0 0,0-1 0,0 1 0,0 0 0,-2-4-1,2 5-5,-1-1 0,0 1-1,0 0 1,0 0-1,0-1 1,0 1-1,0 0 1,0 0-1,0 0 1,0 0-1,0 0 1,0 0-1,-1 0 1,1 0-1,0 1 1,-1-1-1,1 1 1,-1-1-1,1 1 1,-1-1-1,1 1 1,-3-1-1,-1 1-29,0 0 0,0-1 0,0 2 0,0-1 0,0 1 0,0-1 0,0 1-1,0 1 1,0-1 0,0 1 0,1 0 0,-1 0 0,1 0 0,-1 0 0,1 1 0,0 0-1,0 0 1,0 0 0,-7 7 0,5-4-149,-1 1 1,1 0-1,0 1 0,1-1 1,0 1-1,0 0 0,0 0 1,1 1-1,-6 16 0,6-1-187,5-7-73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10.097"/>
    </inkml:context>
    <inkml:brush xml:id="br0">
      <inkml:brushProperty name="width" value="0.05" units="cm"/>
      <inkml:brushProperty name="height" value="0.05" units="cm"/>
    </inkml:brush>
  </inkml:definitions>
  <inkml:trace contextRef="#ctx0" brushRef="#br0">48 1 14987,'-14'35'1413,"-12"37"201,24-64-1404,1 0 1,-1 0-1,1 0 1,0 0-1,1 0 1,0 0-1,1 10 1,-1-17-175,0 1 1,0-1 0,1 1-1,-1-1 1,0 1 0,1-1-1,-1 0 1,1 1 0,-1-1-1,1 1 1,0-1 0,0 0-1,0 0 1,-1 1 0,1-1-1,0 0 1,0 0 0,1 0-1,-1 0 1,0 0 0,0 0-1,0 0 1,1-1 0,-1 1-1,0 0 1,1-1 0,-1 1-1,1-1 1,-1 1 0,0-1-1,1 0 1,-1 1 0,1-1-1,-1 0 1,1 0 0,-1 0-1,1 0 1,1-1 0,2 0 18,0 0 1,-1 0 0,1 0 0,-1-1-1,1 1 1,-1-1 0,0-1 0,0 1-1,0 0 1,0-1 0,4-3 0,-1-1 44,0-1-1,-1 1 1,1-1 0,-1 0 0,-1 0 0,6-11 0,-10 16-76,1-1 0,-1 1 0,0 0 0,0-1 0,0 0 0,0 1 0,0-1 0,-1 1 0,0-5 0,0 6-15,0 0 0,0 1 0,0-1 0,-1 1 0,1-1 1,-1 0-1,1 1 0,-1-1 0,0 1 0,1-1 0,-1 1 0,0-1 0,0 1 1,0 0-1,0-1 0,0 1 0,-1 0 0,1 0 0,0 0 0,-3-2 1,1 2-35,0-1 1,0 1-1,0 0 1,0 0-1,-1 0 1,1 0-1,0 1 1,-1 0 0,1-1-1,-1 1 1,1 0-1,0 0 1,-1 1-1,-5 0 1,-2 2-527,0-1 0,-21 9 0,31-10 135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7.140"/>
    </inkml:context>
    <inkml:brush xml:id="br0">
      <inkml:brushProperty name="width" value="0.05" units="cm"/>
      <inkml:brushProperty name="height" value="0.05" units="cm"/>
    </inkml:brush>
  </inkml:definitions>
  <inkml:trace contextRef="#ctx0" brushRef="#br0">1 187 14267,'7'5'201,"1"0"-1,-1-1 1,1 1 0,0-2-1,1 1 1,-1-1 0,0 0-1,1-1 1,0 0 0,0 0-1,12 0 1,-2 1 136,77 10 1029,111 2 0,98-15-1118,479-39 38,-2-35-155,98-8 505,144 24 678,-991 56-1307,-21 1-25,1 0 0,0 0 0,0 1 0,0 1 0,-1 0 0,1 1 0,21 6 0,-33-8 7,-1 0 1,1 0-1,-1 0 0,1 0 0,-1 0 1,0 0-1,1 0 0,-1 1 0,1-1 1,-1 0-1,0 0 0,1 0 0,-1 1 1,0-1-1,1 0 0,-1 0 0,0 1 1,0-1-1,1 0 0,-1 1 0,0-1 1,0 0-1,1 1 0,-1-1 1,0 1-1,0-1 0,0 0 0,1 1 1,-1 0-1,-10 5-399,-24 1-197,-68-3 68,45-6 167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7.708"/>
    </inkml:context>
    <inkml:brush xml:id="br0">
      <inkml:brushProperty name="width" value="0.05" units="cm"/>
      <inkml:brushProperty name="height" value="0.05" units="cm"/>
    </inkml:brush>
  </inkml:definitions>
  <inkml:trace contextRef="#ctx0" brushRef="#br0">177 93 17708,'34'-18'1016,"3"-2"-377,41-15 0,-68 31-534,1 0 0,0 1 1,0 1-1,0-1 0,1 2 1,-1-1-1,0 2 0,20 0 1,-28 0-85,0 1 1,0-1-1,-1 1 1,1-1 0,0 1-1,-1 0 1,1 0-1,-1 0 1,1 0-1,-1 1 1,0-1-1,1 1 1,-1-1 0,0 1-1,0 0 1,0 0-1,0 0 1,0 0-1,2 3 1,-3-2-7,0 0-1,0-1 1,0 1 0,0 0-1,0 0 1,0 0 0,-1 0-1,0 0 1,1 0-1,-1 0 1,0 0 0,-1 0-1,1 1 1,0-1 0,-1 0-1,0 0 1,1-1 0,-3 5-1,-2 6 15,-1-1 0,0 1 0,-1-1 0,-1 0 0,0-1 0,0 0 0,-2 0 0,-15 15 0,-5 2 76,-57 39-1,52-43 1,-51 26 1,71-42-90,0-1 0,0-1 0,-1 0 0,0-2 0,0 1-1,-23 2 1,37-7-26,0 0 0,1 0-1,-1 1 1,0-1 0,0 0-1,0-1 1,0 1 0,0 0-1,1 0 1,-1-1 0,0 1-1,0-1 1,1 0-1,-1 0 1,0 1 0,1-1-1,-1 0 1,1 0 0,-1 0-1,1-1 1,-1 1 0,-1-2-1,2 1-1,1 1-1,0 0 0,-1 0 1,1 0-1,0 0 0,0 0 1,0 0-1,0-1 0,0 1 1,0 0-1,0 0 0,0 0 1,1 0-1,-1-1 0,0 1 1,1 0-1,-1 0 0,0 0 1,1 0-1,0 0 0,-1 0 1,1 0-1,-1 0 0,1 0 1,0 0-1,0 1 0,0-1 1,0 0-1,-1 0 0,1 1 1,0-1-1,0 0 0,0 1 1,2-1-1,2-3-19,0 1 1,0 1-1,1-1 0,-1 1 0,0 0 1,1 0-1,0 0 0,-1 1 1,1 0-1,0 0 0,0 0 0,-1 1 1,1 0-1,0 0 0,0 1 0,0-1 1,-1 1-1,1 0 0,0 1 1,-1 0-1,1-1 0,7 5 0,8 5 45,-1 1-1,0 0 0,0 2 0,21 20 0,-7-7 108,-30-24-78,1 1 1,0-1-1,0 0 1,0 0-1,0-1 1,0 1-1,1-1 1,-1-1-1,1 1 1,-1-1-1,1 1 1,7-1-1,-8-1 0,-1 0-1,1-1 0,-1 1 0,1-1 0,-1 0 1,0 0-1,1-1 0,-1 1 0,0-1 1,0 0-1,0 0 0,0 0 0,0-1 0,-1 1 1,1-1-1,4-4 0,0-1-1,0 0 0,-1-1 0,1 0 0,-2 0 0,1-1 0,-1 0 0,-1 0-1,0 0 1,0-1 0,-1 1 0,0-1 0,-1 0 0,-1 0 0,3-16 0,-5 24-96,0 1-1,-1-1 1,1 0 0,-1 1 0,1-1 0,-1 1-1,0-1 1,0 1 0,0-1 0,-1 1-1,1 0 1,0-1 0,-1 1 0,1 0 0,-1 0-1,0 0 1,0 0 0,0 0 0,0 1 0,0-1-1,0 0 1,-3-1 0,-10-9-103,-4-6-145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2.256"/>
    </inkml:context>
    <inkml:brush xml:id="br0">
      <inkml:brushProperty name="width" value="0.05" units="cm"/>
      <inkml:brushProperty name="height" value="0.05" units="cm"/>
    </inkml:brush>
  </inkml:definitions>
  <inkml:trace contextRef="#ctx0" brushRef="#br0">527 1 15243,'-4'7'1201,"-14"9"-817,-1 13-128,-10 19 672,-9 21-272,-10 14-360,-6 5-8,-3 2-32,0 1-32,6-9-288,1-8-232,14-21-304,4-15-64,13-27 472,7-9-160,9-27-152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2.723"/>
    </inkml:context>
    <inkml:brush xml:id="br0">
      <inkml:brushProperty name="width" value="0.05" units="cm"/>
      <inkml:brushProperty name="height" value="0.05" units="cm"/>
    </inkml:brush>
  </inkml:definitions>
  <inkml:trace contextRef="#ctx0" brushRef="#br0">1 502 14683,'12'-18'552,"2"1"1,0 0-1,0 1 0,2 1 0,30-24 0,-7 6 207,1-3-289,272-256 1265,-294 273-1638,-18 19-96,0 0 1,0 1-1,0-1 1,0 0 0,0 0-1,0 0 1,0 0 0,0 0-1,0 0 1,0 1 0,0-1-1,0 0 1,0 0-1,1 0 1,-1 0 0,0 0-1,0 0 1,0 0 0,0 1-1,0-1 1,0 0 0,0 0-1,0 0 1,0 0 0,0 0-1,1 0 1,-1 0-1,0 0 1,0 0 0,0 0-1,0 0 1,0 0 0,0 0-1,0 1 1,1-1 0,-1 0-1,0 0 1,0 0-1,0 0 1,0 0 0,0 0-1,0 0 1,1 0 0,-1-1-1,0 1 1,0 0 0,0 0-1,0 0 1,0 0 0,0 0-1,1 0 1,-1 0-1,0 0 1,0 0 0,0 0-1,0 0 1,0 0 0,0 0-1,0 0 1,0-1 0,0 1-1,1 0 1,-1 0-1,0 0 1,0 0 0,0 0-1,0 0 1,0-1 0,-2 12 38,-31 105 173,7-30-111,-16 85-12,35-135-503,2 0-1,0 68 1,5-98 356,0-1 0,1 1 0,-1-1 0,1 1 0,1-1 0,-1 1 0,5 9 0,4 3-290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3.815"/>
    </inkml:context>
    <inkml:brush xml:id="br0">
      <inkml:brushProperty name="width" value="0.05" units="cm"/>
      <inkml:brushProperty name="height" value="0.05" units="cm"/>
    </inkml:brush>
  </inkml:definitions>
  <inkml:trace contextRef="#ctx0" brushRef="#br0">143 0 16748,'-18'20'1464,"-5"8"-992,-5-1-160,5 7 824,3 4-480,5 2-287,5 1-57,5-6-120,5-4-48,5-9-88,7-5-96,9-13-312,7-5-217,5-12 609,-1-6-144,11-11-80,2-1-64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3.188"/>
    </inkml:context>
    <inkml:brush xml:id="br0">
      <inkml:brushProperty name="width" value="0.05" units="cm"/>
      <inkml:brushProperty name="height" value="0.05" units="cm"/>
    </inkml:brush>
  </inkml:definitions>
  <inkml:trace contextRef="#ctx0" brushRef="#br0">237 24 15659,'7'-4'572,"21"-16"1717,-31 31-1794,-1 0 1,0 0-1,-1 0 1,0-1-1,-10 15 1,-5 10 248,8-12-374,-8 13 58,3 2-1,-17 46 1,33-81-416,0 0 0,0 0-1,1-1 1,-1 1-1,0 0 1,1 0 0,0 0-1,0 0 1,0 0-1,0 0 1,0 0 0,1 0-1,-1 0 1,1-1 0,0 1-1,0 0 1,2 4-1,-1-4-8,0-1-1,0 1 1,1-1-1,-1 0 0,1 1 1,0-1-1,0 0 1,-1 0-1,1-1 1,1 1-1,-1-1 1,0 1-1,0-1 0,5 1 1,60 14-52,-53-13 17,0 0 0,0 0 0,0 2 0,-1 0 1,1 1-1,18 9 0,-31-14 26,0 0 0,-1 1 1,1-1-1,0 0 0,-1 0 1,1 1-1,0-1 0,-1 1 0,0 0 1,1-1-1,-1 1 0,0 0 1,0 0-1,0-1 0,0 1 1,0 0-1,0 0 0,-1 0 0,1 0 1,-1 1-1,1 2 0,-1-3 3,0 1 0,-1 0 0,1-1 0,-1 1 0,0-1 0,0 1-1,0-1 1,0 1 0,0-1 0,-1 0 0,1 1 0,-1-1 0,1 0 0,-4 3 0,-3 3 7,-1 0 1,0-1-1,0-1 1,0 1 0,0-2-1,-21 10 1,20-11-60,0 0 1,-1 0 0,0-2-1,0 1 1,0-1-1,0-1 1,0 0 0,0 0-1,0-1 1,0-1 0,-20-3-1,23 3 20,1-1-1,0 0 0,0-1 1,0 0-1,1 0 1,-1-1-1,1 1 1,-1-1-1,1-1 1,0 1-1,1-1 0,-1 0 1,1 0-1,0-1 1,0 1-1,1-1 1,0 0-1,-6-11 0,5 8-13,1 0-1,1 0 1,-1 0-1,-1-11 0,-3-47-284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3.621"/>
    </inkml:context>
    <inkml:brush xml:id="br0">
      <inkml:brushProperty name="width" value="0.05" units="cm"/>
      <inkml:brushProperty name="height" value="0.05" units="cm"/>
    </inkml:brush>
  </inkml:definitions>
  <inkml:trace contextRef="#ctx0" brushRef="#br0">0 1 13043,'28'7'1216,"-5"2"-776,-1-1-216,3 3 456,1-3-248,2 1 1425,0-2-1489,1-4-16,-1-1 40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4.050"/>
    </inkml:context>
    <inkml:brush xml:id="br0">
      <inkml:brushProperty name="width" value="0.05" units="cm"/>
      <inkml:brushProperty name="height" value="0.05" units="cm"/>
    </inkml:brush>
  </inkml:definitions>
  <inkml:trace contextRef="#ctx0" brushRef="#br0">180 62 14891,'-25'30'776,"-71"92"822,88-110-1405,0 1 0,0 0 0,2 0 0,0 1 0,0 0 1,1 0-1,1 1 0,-2 14 0,5-26-152,1-1 1,-1 0 0,1 1-1,0-1 1,0 1-1,0-1 1,1 0 0,-1 1-1,1-1 1,-1 1-1,1-1 1,0 0 0,1 5-1,-1-6-23,1 0 0,-1 0 0,0 0-1,0 0 1,0 0 0,0 0 0,1 0 0,-1 0-1,0 0 1,1 0 0,-1-1 0,1 1 0,-1-1-1,1 1 1,-1-1 0,1 0 0,-1 1-1,1-1 1,0 0 0,-1 0 0,1 0 0,-1 0-1,3-1 1,5 0 2,0-1 0,0 0 0,0 0 0,-1-1 0,1 0-1,-1-1 1,0 0 0,0 0 0,0-1 0,8-7 0,5-3 18,-1-2 0,25-27 1,-28 25 6,-1 0 0,26-39 0,-37 50-29,0-1 0,-1 1 0,0-1 1,-1 1-1,1-1 0,-2-1 0,1 1 0,-1 0 1,-1 0-1,2-16 0,-3 23-15,0 1 1,0-1-1,0 0 0,0 0 1,0 1-1,-1-1 0,1 0 1,-1 0-1,1 1 0,-1-1 1,1 0-1,-1 1 0,0-1 0,0 1 1,0-1-1,0 1 0,0-1 1,0 1-1,0 0 0,0 0 1,0-1-1,-1 1 0,1 0 1,-1 0-1,1 0 0,-1 0 1,1 0-1,-1 1 0,1-1 1,-1 0-1,0 1 0,1-1 0,-1 1 1,0 0-1,0-1 0,1 1 1,-4 0-1,-1 0-34,0 1 1,0-1-1,0 1 0,0 1 0,0-1 1,0 1-1,0 0 0,0 0 0,-7 5 1,3-1-39,0 0 1,0 0-1,1 1 1,0 1-1,0-1 1,0 2-1,1-1 1,1 1-1,-1 0 1,1 1-1,1-1 1,-9 18-1,12-10-182</inkml:trace>
  <inkml:trace contextRef="#ctx0" brushRef="#br0" timeOffset="1">727 1 17564,'-16'30'1280,"-12"5"-1016,1 3-144,0 2 376,3-2-216,5-3-272,3-5-192,5-9-464,3-8-168,6-13 592,-4-9-144,8-11-168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4.453"/>
    </inkml:context>
    <inkml:brush xml:id="br0">
      <inkml:brushProperty name="width" value="0.05" units="cm"/>
      <inkml:brushProperty name="height" value="0.05" units="cm"/>
    </inkml:brush>
  </inkml:definitions>
  <inkml:trace contextRef="#ctx0" brushRef="#br0">110 1 14747,'-6'2'158,"1"0"-1,0 0 0,1 1 1,-1 0-1,0 0 0,1 1 1,0-1-1,0 1 0,0 0 1,0 0-1,0 0 0,1 1 1,-4 5-1,0 0 89,1 1-1,1 0 1,-1 0 0,-6 23 0,10-25-146,0 1 0,0 0 1,0 0-1,1-1 0,1 1 1,0 0-1,0 0 0,2 11 1,-1-18-82,-1-1 0,1 0 0,0 1 1,-1-1-1,1 0 0,0 0 0,0 0 1,1 1-1,-1-1 0,0 0 1,1 0-1,-1-1 0,1 1 0,-1 0 1,1 0-1,2 1 0,-2-2-9,0 0-1,1 0 1,-1-1-1,0 1 1,1 0-1,-1-1 1,1 1 0,-1-1-1,0 0 1,1 0-1,-1 0 1,1 0-1,-1 0 1,1-1-1,-1 1 1,0-1 0,1 1-1,-1-1 1,3-1-1,4-2 6,0-1-1,-1 1 1,0-1 0,1-1-1,-2 0 1,1 0 0,-1 0-1,0-1 1,0 0 0,-1 0-1,11-16 1,-11 14-16,0 0 0,-1-1 0,0 0 0,0 1 0,-1-2-1,0 1 1,-1 0 0,0-1 0,-1 0 0,2-12 0,-4 21-3,0 1 0,0-1 1,0 1-1,0-1 0,0 1 0,0-1 0,0 1 0,-1-1 0,1 1 1,0-1-1,-1 1 0,0-1 0,1 1 0,-1 0 0,0-1 0,1 1 0,-3-2 1,3 3-3,-1-1 1,0 0-1,0 1 1,0-1-1,0 1 1,0-1-1,0 1 1,0-1-1,0 1 1,0 0-1,0 0 1,0-1-1,0 1 1,0 0-1,-1 0 1,1 0-1,0 0 1,-1 1-1,-3-1-24,0 2-1,1-1 1,0 0-1,-1 1 1,1 0-1,0 0 1,0 0-1,0 1 1,-7 5-1,0 2-68,2 0 0,-1 0 0,1 1 0,0 0 0,1 1 0,1 0 0,0 0 0,0 0 0,1 1-1,1 0 1,0 0 0,-3 16 0,4 11-142</inkml:trace>
  <inkml:trace contextRef="#ctx0" brushRef="#br0" timeOffset="0.18">575 622 14803,'-9'21'1240,"7"-17"-1046,0 0-1,0-1 1,1 1 0,-1 0 0,1 1 0,-1-1 0,1 0 0,1 0 0,-1 0-1,1 1 1,-1 7 0,2-11-148,-1-1-1,0 1 1,0 0-1,0-1 1,1 1-1,-1-1 1,0 1-1,1-1 0,-1 1 1,0-1-1,1 1 1,-1-1-1,1 1 1,-1-1-1,1 0 1,-1 1-1,1-1 1,-1 0-1,1 1 1,-1-1-1,1 0 1,-1 0-1,1 1 1,0-1-1,-1 0 1,1 0-1,20-2 606,17-14-60,-31 12-539,1-1 0,-1-1 0,0 1 0,-1-1 0,1 0 0,-1-1 0,0 0 0,7-11 0,-11 16-48,-1-1 0,1 1 0,-1 0 0,1-1 1,-1 1-1,0-1 0,0 1 0,0-1 0,-1 1 1,1-1-1,0 0 0,-1 0 0,0 1 0,0-1 0,0 0 1,0 1-1,0-1 0,0 0 0,-1 0 0,1 1 1,-1-1-1,0 0 0,0 1 0,0-1 0,0 1 0,0-1 1,0 1-1,-1 0 0,1-1 0,-1 1 0,-2-2 1,0 1-8,-1-1 0,1 2 1,-1-1-1,0 0 1,0 1-1,0 0 0,0 0 1,0 0-1,-1 1 1,1 0-1,-1 0 0,1 0 1,-1 0-1,1 1 1,-1 0-1,-8 1 1,0 0-71,1 1 0,-1 0 1,0 1-1,1 1 0,-20 7 0,-11 11-1020,42-21 1006,0 0-1,1 1 0,-1-1 0,0 0 0,0 1 0,0 0 1,1-1-1,-1 1 0,1 0 0,-1 0 0,1 0 0,0 0 1,0 0-1,0 0 0,0 0 0,0 0 0,0 0 0,0 3 1,1-4 69,0 0 0,0-1 0,0 1 0,0 0 0,0-1 0,0 1 0,0 0 0,0-1 0,0 1 0,1 0 0,-1-1 0,0 1 0,0-1 0,1 1 0,-1 0 0,0-1-1,1 1 1,-1-1 0,1 1 0,-1-1 0,1 1 0,-1-1 0,1 1 0,-1-1 0,2 1 0,28 7-612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4.871"/>
    </inkml:context>
    <inkml:brush xml:id="br0">
      <inkml:brushProperty name="width" value="0.05" units="cm"/>
      <inkml:brushProperty name="height" value="0.05" units="cm"/>
    </inkml:brush>
  </inkml:definitions>
  <inkml:trace contextRef="#ctx0" brushRef="#br0">52 0 16404,'-16'41'1696,"4"2"-1216,0 2-240,4 2 1240,5-2-1096,3-1-128,6-8-336,2-7-232,7-7-440,0-6-184,-1-6 688,-2-5-152,-5-7-224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5.268"/>
    </inkml:context>
    <inkml:brush xml:id="br0">
      <inkml:brushProperty name="width" value="0.05" units="cm"/>
      <inkml:brushProperty name="height" value="0.05" units="cm"/>
    </inkml:brush>
  </inkml:definitions>
  <inkml:trace contextRef="#ctx0" brushRef="#br0">17 282 13987,'-16'-7'1248,"16"2"-760,2 1-168,22 1 937,2 0-553,12-1-464,4-1-288,4-2-520,2-5 632,-1-2-176,-1-4-120</inkml:trace>
  <inkml:trace contextRef="#ctx0" brushRef="#br0" timeOffset="1">601 0 15515,'-32'56'1817,"26"-46"-1624,-1 0 0,1 1 0,1-1-1,0 1 1,1 0 0,0 1-1,0-1 1,-3 19 0,7-28-174,0 0 0,0 0 0,1 0 0,-1 0-1,0 0 1,1 0 0,-1 0 0,1 0 0,-1 0 0,1 0 0,0 0 0,0 0 0,0 0 0,0 0 0,0-1 0,0 1 0,1-1 0,-1 1 0,1 0 0,-1-1 0,1 0 0,-1 1-1,1-1 1,0 0 0,-1 0 0,1 0 0,0 0 0,0 0 0,0-1 0,0 1 0,0 0 0,0-1 0,0 0 0,3 1 0,8 1 3,1 0 1,0-1 0,0-1-1,15-1 1,-15 0-23,29-2 4,-18 1-15,44 1 1,-64 1 8,1 1 0,-1-1 0,0 1 1,1 0-1,-1 1 0,0-1 0,0 1 0,0 0 0,0 0 1,0 1-1,0 0 0,0-1 0,6 7 0,-9-7 10,0 0-1,0 0 0,-1 0 1,1 0-1,-1 0 0,0 0 1,1 0-1,-1 0 0,0 0 1,0 1-1,-1-1 0,1 1 1,0-1-1,-1 0 0,1 1 1,-1-1-1,0 6 1,0-4 23,-1 0 0,0 1 1,0-1-1,0 0 0,0 0 1,-1 0-1,1 0 0,-1 0 1,-4 6-1,-1 0 68,0 0 1,-1-1-1,0 1 1,-1-2-1,0 1 0,-15 10 1,10-10-11,0 0 0,-1 0 0,0-1 0,-1-1 1,0-1-1,-29 8 0,38-12-35,0-1-1,0 0 1,-1 0 0,1-1 0,0 0 0,0 0-1,0-1 1,-10-2 0,13 2-22,0 0 0,-1-1 1,1 1-1,0-1 0,0 0 1,0-1-1,0 1 0,1-1 0,-1 1 1,1-1-1,-1 0 0,1 0 1,0-1-1,-4-4 0,3 0-17,0 1 1,0-1-1,-4-11 0,7 18-13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5.720"/>
    </inkml:context>
    <inkml:brush xml:id="br0">
      <inkml:brushProperty name="width" value="0.05" units="cm"/>
      <inkml:brushProperty name="height" value="0.05" units="cm"/>
    </inkml:brush>
  </inkml:definitions>
  <inkml:trace contextRef="#ctx0" brushRef="#br0">0 40 14795,'24'0'1264,"-2"0"-911,-1-3-201,9 1 1072,0-1-896,10 0-608,1 2-136,2 1-320,-2 3 592,-6 0-153,-1 0-87</inkml:trace>
  <inkml:trace contextRef="#ctx0" brushRef="#br0" timeOffset="1">485 12 13003,'8'-11'1808,"-12"16"-361,-14 26 119,3 9-161,-19 78 0,30-97-1159,0 1 0,1 0 0,2 0 0,0 0 0,3 33 0,-1-50-206,0 1-1,0-1 1,0 0-1,0 1 1,1-1 0,0 0-1,0 0 1,0 0 0,1 0-1,0 0 1,0-1-1,0 1 1,1-1 0,-1 0-1,6 5 1,-4-5-22,0 0 0,0-1-1,0 0 1,1-1 0,-1 1 0,1-1 0,-1 0 0,1 0 0,0 0 0,0-1 0,0 0-1,0 0 1,10-1 0,0 0-6,-1-1 1,0 0-1,1-2 0,-1 0 0,0 0 0,-1-1 0,1-1 1,-1-1-1,0 0 0,19-11 0,-25 12-9,1 0-1,-1 0 1,0-1-1,-1 0 1,1-1 0,-1 0-1,0 0 1,-1 0-1,0-1 1,0 0-1,-1 0 1,1-1-1,-2 0 1,1 1 0,-2-1-1,1-1 1,2-10-1,-5 15-9,0 0-1,0 0 0,-1 0 1,0 0-1,0 0 0,0-1 1,-1 1-1,0 0 0,0 0 1,0 0-1,0 0 0,-1 0 1,0 0-1,0 1 0,0-1 1,0 0-1,-1 1 0,0 0 1,0 0-1,0-1 0,-1 2 1,1-1-1,-1 0 0,0 1 0,0 0 1,0-1-1,0 2 0,-9-6 1,4 4-30,0 0 0,0 0 0,-1 0 0,1 1-1,-1 1 1,0 0 0,0 0 0,0 1 0,0 0 0,0 0 0,0 1 0,0 1 0,-18 3 0,20-2-76,0 0 0,0 0 0,0 1 0,1 1 0,-14 7 1,17-9 5,0 1 1,0-1 0,1 1-1,0 0 1,-1 0 0,1 1-1,0-1 1,1 0 0,-1 1 0,1 0-1,-1 0 1,-1 4 0,3-7 87,1 0 1,-1 0-1,1 0 1,-1 0-1,1 0 1,0 0 0,-1 0-1,1 1 1,0-1-1,0 0 1,0 0-1,0 0 1,0 1-1,0-1 1,0 0 0,0 0-1,0 0 1,0 1-1,1-1 1,-1 0-1,1 0 1,-1 0-1,1 0 1,-1 0-1,1 0 1,-1 0 0,1 0-1,0 0 1,0 0-1,-1 0 1,1 0-1,0 0 1,0-1-1,0 1 1,0 0 0,0-1-1,0 1 1,0 0-1,0-1 1,0 0-1,2 1 1,28 9-513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6.163"/>
    </inkml:context>
    <inkml:brush xml:id="br0">
      <inkml:brushProperty name="width" value="0.05" units="cm"/>
      <inkml:brushProperty name="height" value="0.05" units="cm"/>
    </inkml:brush>
  </inkml:definitions>
  <inkml:trace contextRef="#ctx0" brushRef="#br0">193 0 18812,'0'25'1392,"-16"9"-904,-9 5-200,-3 6 521,2 2-345,0 0-48,4-3-56,3-9-360,6-6-232,4-9-536,5-5-200,2-11 687,-1-20-855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6.629"/>
    </inkml:context>
    <inkml:brush xml:id="br0">
      <inkml:brushProperty name="width" value="0.05" units="cm"/>
      <inkml:brushProperty name="height" value="0.05" units="cm"/>
    </inkml:brush>
  </inkml:definitions>
  <inkml:trace contextRef="#ctx0" brushRef="#br0">120 1 16011,'-4'1'175,"1"0"-1,-1 0 1,0 0-1,1 1 1,-1 0-1,1 0 1,0 0-1,-1 0 1,1 0-1,0 1 1,0-1-1,1 1 1,-1 0-1,0 0 1,1 0-1,0 0 1,-1 0 0,-1 5-1,0-2 49,0 2-1,0-1 1,1 0 0,0 1-1,0-1 1,1 1 0,0 0 0,-1 8-1,2-14-195,1 1 0,0-1-1,0 0 1,0 1 0,0-1 0,0 0-1,1 1 1,-1-1 0,1 0 0,-1 0-1,1 1 1,0-1 0,0 0 0,0 0-1,0 0 1,0 0 0,0 0 0,0 0-1,1 0 1,-1-1 0,1 1 0,0 0-1,-1-1 1,1 1 0,0-1 0,3 2-1,-3-2-18,1 0 0,0 0-1,-1 0 1,1-1 0,0 1-1,-1-1 1,1 0-1,0 0 1,-1 0 0,1 0-1,0 0 1,0-1-1,-1 1 1,1-1 0,0 0-1,-1 0 1,1 0 0,-1 0-1,1 0 1,-1 0-1,0-1 1,3-1 0,1-1 3,-1-1 1,0 1-1,0-1 1,0 0 0,0-1-1,-1 1 1,0-1-1,4-6 1,-7 9-8,1 0 1,-1 1-1,1-1 1,-1 0-1,0 0 1,0 1-1,0-1 1,-1 0-1,1 0 1,-1 0-1,1 0 1,-1 0-1,0 0 1,0 0-1,-1 0 1,1 0-1,0 0 1,-1 0-1,0 0 1,-2-6-1,2 8-2,0 0 0,0-1 0,0 1 0,0 0-1,-1 0 1,1 0 0,0 0 0,-1 0-1,1 0 1,-1 1 0,1-1 0,-1 0-1,1 1 1,-1-1 0,0 1 0,1-1-1,-1 1 1,0 0 0,1 0 0,-1 0-1,0 0 1,1 0 0,-1 0 0,0 0-1,1 0 1,-1 1 0,0-1 0,1 1 0,-1-1-1,1 1 1,-3 1 0,-3 1-5,0-1 0,1 2 0,0-1-1,0 1 1,0 0 0,-8 6 0,7-3-69,0 1 0,1-1 0,0 1 0,0 1 0,0-1 0,1 1 0,1 0-1,0 0 1,0 0 0,0 1 0,1-1 0,1 1 0,-2 10 0,3-15 34,0-1 0,1 0 0,-1 1-1,1-1 1,0 1 0,0-1 0,1 0 0,0 1 0,-1-1 0,1 0-1,1 0 1,-1 1 0,1-1 0,-1 0 0,1 0 0,0 0 0,1-1-1,-1 1 1,1 0 0,-1-1 0,1 0 0,0 1 0,1-1-1,-1 0 1,0-1 0,1 1 0,-1-1 0,1 1 0,0-1 0,0 0-1,7 2 1,37 10-350</inkml:trace>
  <inkml:trace contextRef="#ctx0" brushRef="#br0" timeOffset="1">640 529 15787,'-21'38'1963,"16"-30"-1665,0 0 0,1 0-1,0 0 1,0 0 0,1 1-1,0 0 1,0 0 0,1 0-1,-2 11 1,4-18-254,0 0 0,0-1-1,0 1 1,0 0 0,0 0 0,0-1-1,1 1 1,-1 0 0,1-1 0,-1 1-1,1 0 1,0-1 0,-1 1-1,1-1 1,0 1 0,0-1 0,0 1-1,0-1 1,0 1 0,0-1 0,1 0-1,-1 0 1,0 0 0,2 1 0,0 0-11,1-1 1,-1 0 0,0 0 0,0 0 0,0 0 0,1-1 0,-1 1-1,0-1 1,1 0 0,-1 0 0,7-1 0,3-1-16,0 0 0,0-2 1,-1 1-1,1-2 0,16-7 1,-18 6-3,0 0-1,-1 0 1,0-1 0,-1-1 0,0 0-1,0 0 1,0-1 0,-1 0 0,-1 0 0,1-1-1,6-12 1,-10 16-10,-1 0 0,0 0 0,0 0 0,-1 0 0,0-1-1,0 1 1,0-1 0,-1 0 0,0 1 0,0-1 0,-1 0 0,1 0 0,-2 1-1,1-1 1,-1 0 0,0 0 0,0 1 0,-1-1 0,0 1 0,0-1 0,-4-8 0,4 11-6,-1 0 1,1 0-1,-1 0 1,0 0 0,0 1-1,0-1 1,0 1 0,-1 0-1,0 0 1,1 0-1,-1 0 1,0 1 0,0-1-1,-9-3 1,7 4-20,-1 0-1,0 1 1,0-1 0,0 1-1,0 0 1,0 1 0,0 0-1,0 0 1,-9 2 0,2 0-157,1 1-1,-1 1 1,1 0 0,0 0 0,0 2 0,0-1-1,0 2 1,1 0 0,-17 13 0,16-10 28,1 1 0,0 0 0,1 1 0,-11 14 0,0 6-306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8.454"/>
    </inkml:context>
    <inkml:brush xml:id="br0">
      <inkml:brushProperty name="width" value="0.05" units="cm"/>
      <inkml:brushProperty name="height" value="0.05" units="cm"/>
    </inkml:brush>
  </inkml:definitions>
  <inkml:trace contextRef="#ctx0" brushRef="#br0">112 1 17908,'-7'14'1964,"-26"57"-500,30-64-1448,0 1 0,1-1 1,0 0-1,0 1 1,0 0-1,1-1 0,1 1 1,-1 11-1,2-17-14,-1 0 0,1 0 0,-1 0 0,1 0 0,0 0 0,0 0 0,0-1 0,0 1 0,0 0 0,1-1 0,-1 1 0,0 0 0,1-1 0,-1 0 0,1 1 0,0-1 0,-1 0-1,1 0 1,0 0 0,0 0 0,0 0 0,0 0 0,0 0 0,0-1 0,0 1 0,0-1 0,0 0 0,2 1 0,9 1-3,0-1 1,0-1-1,19-1 1,-18 1-3,78-6-7,46 0 30,-133 6-10,-1 1 0,1-1 1,0 1-1,-1 0 0,1 0 1,-1 0-1,7 3 1,-10-4-3,0 1 1,0 0-1,-1-1 1,1 1-1,0-1 1,0 1-1,-1 0 1,1 0-1,0-1 1,-1 1-1,1 0 1,0 0-1,-1 0 1,1 0-1,-1-1 1,0 1-1,1 0 1,-1 0-1,0 0 1,0 0-1,1 0 1,-1 0-1,0 0 1,0 0-1,0 0 1,0 0-1,0 0 1,0 0-1,-1 0 1,1 0-1,0 0 1,0 0-1,-1 0 1,1 0-1,0 0 1,-2 1-1,-2 6 69,0 0 1,-1 0-1,0 0 0,-1-1 1,0 0-1,0 0 0,-14 11 1,-57 41 410,56-44-348,-78 52 456,83-58-567,0 0 1,0-1 0,-1-1-1,-27 7 1,40-13-107,1 0-1,-1 0 1,0 0-1,0-1 1,1 0-1,-1 0 0,0 0 1,0 0-1,0 0 1,0-1-1,1 0 1,-1 0-1,0 0 1,1 0-1,-5-2 1,5 1 25,1 0 1,-1 0-1,1 0 0,-1 0 1,1 0-1,0 0 1,0-1-1,0 1 1,0-1-1,0 1 0,1-1 1,-1 0-1,1 0 1,0 0-1,0 0 0,0 0 1,0 0-1,-1-6 1,-3-28-409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4.234"/>
    </inkml:context>
    <inkml:brush xml:id="br0">
      <inkml:brushProperty name="width" value="0.05" units="cm"/>
      <inkml:brushProperty name="height" value="0.05" units="cm"/>
    </inkml:brush>
  </inkml:definitions>
  <inkml:trace contextRef="#ctx0" brushRef="#br0">111 43 13443,'-6'4'366,"0"1"0,0-1 0,0 2 0,1-1 0,0 0 1,0 1-1,0 0 0,1 0 0,-7 13 0,2-2 482,2-1 0,-11 33 0,13-32-562,1-1-1,-3 30 0,6-41-235,1 0-1,0 1 1,0-1-1,0 1 1,0-1 0,1 1-1,0-1 1,0 1-1,1-1 1,-1 0-1,1 0 1,3 6 0,-5-10-40,1 0 1,0 0 0,-1 0 0,1 0 0,0 0 0,0 0 0,0-1 0,-1 1 0,1 0 0,0 0 0,0-1-1,1 1 1,-1 0 0,0-1 0,0 1 0,0-1 0,0 1 0,0-1 0,0 0 0,1 0 0,-1 1 0,2-1-1,0 0 4,-1-1 0,0 1 0,1-1 0,-1 1-1,0-1 1,0 0 0,0 0 0,1 0-1,-1 0 1,0 0 0,2-2 0,4-3 29,-1-1 0,1 0 0,-1 0-1,9-12 1,0-3 88,-1-1 0,-1 0-1,-1-2 1,-1 1 0,-1-1-1,-1-1 1,-2 0 0,11-53 0,-18 77-113,-1 0 0,0 1 1,0-1-1,1 0 1,-1 0-1,0 0 1,-1 1-1,1-1 0,0 0 1,0 0-1,-1 1 1,1-1-1,-1 0 0,0-2 1,0 4-16,1 0 1,0 0-1,0 0 0,0 0 1,0 0-1,-1 0 0,1-1 1,0 1-1,0 0 0,0 0 1,0 0-1,-1 0 0,1 0 0,0 0 1,0 0-1,0 0 0,-1 0 1,1 0-1,0 0 0,0 0 1,0 0-1,-1 0 0,1 0 1,0 0-1,0 0 0,0 0 1,0 0-1,-1 1 0,1-1 1,0 0-1,0 0 0,0 0 1,0 0-1,-1 0 0,1 0 1,0 0-1,0 1 0,-10 14 81,4 1-17,0 1-1,1-1 1,-5 33-1,8-40-54,1 1 0,0 0 1,1 0-1,0-1 0,0 1 0,1 0 0,0 0 0,4 12 0,-5-21-28,1 0 0,-1 1 1,0-1-1,1 0 0,-1 0 0,1 0 0,-1 0 1,1 0-1,0 0 0,-1 0 0,1-1 0,0 1 0,0 0 1,-1 0-1,1 0 0,0-1 0,0 1 0,0 0 1,0-1-1,0 1 0,0-1 0,0 1 0,0-1 0,0 0 1,1 1-1,-1-1 0,0 0 0,0 0 0,0 0 0,0 0 1,0 0-1,0 0 0,1 0 0,-1 0 0,0 0 1,0 0-1,0-1 0,0 1 0,0-1 0,2 0 1,2-1-183,1-1 0,0 0 0,-1 0 0,0-1 0,0 0 0,6-5 0,55-61-655,-26 27 319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8.913"/>
    </inkml:context>
    <inkml:brush xml:id="br0">
      <inkml:brushProperty name="width" value="0.05" units="cm"/>
      <inkml:brushProperty name="height" value="0.05" units="cm"/>
    </inkml:brush>
  </inkml:definitions>
  <inkml:trace contextRef="#ctx0" brushRef="#br0">0 48 16235,'26'-12'1545,"-4"8"-1017,0-2-208,3 0 696,3 4-536,8-4-672,2 1-248,2-1 104,-4 6 160,5-1-192,0 1-208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9.348"/>
    </inkml:context>
    <inkml:brush xml:id="br0">
      <inkml:brushProperty name="width" value="0.05" units="cm"/>
      <inkml:brushProperty name="height" value="0.05" units="cm"/>
    </inkml:brush>
  </inkml:definitions>
  <inkml:trace contextRef="#ctx0" brushRef="#br0">205 0 13827,'-1'2'115,"0"-1"1,0 1-1,0-1 1,-1 0-1,1 1 1,0-1-1,-1 0 1,1 0-1,-1 0 1,1 0-1,-1 0 1,0 0-1,1 0 1,-4 1-1,-10 5 203,2 3-70,0-1 1,0 2 0,1 0-1,0 0 1,1 1 0,1 1-1,0-1 1,0 2 0,1-1-1,1 2 1,1-1-1,0 1 1,0 0 0,2 0-1,0 0 1,0 1 0,-2 20-1,6-30-187,1 1 1,0 0-1,0-1 0,0 1 0,1-1 0,0 1 0,2 6 0,-3-10-40,1 0 0,0-1 0,0 1 0,0-1 0,1 1 0,-1-1-1,1 1 1,-1-1 0,1 0 0,0 0 0,0 0 0,0 0 0,0 0 0,0 0 0,0 0 0,0-1 0,1 1-1,-1-1 1,5 2 0,0 0 10,0-2 0,1 1 0,-1-1 0,1 0 0,-1-1 0,1 0 0,0 0-1,-1 0 1,1-1 0,-1 0 0,1-1 0,-1 1 0,10-5 0,3-1 65,-1-1 1,0-1-1,31-19 1,-34 18 1,0-1 0,0-1 0,-1-1 0,-1 0 0,0 0 0,-1-2 1,0 1-1,-1-2 0,-1 0 0,-1 0 0,0-1 0,9-20 0,-17 33-72,-1 1-1,0-1 1,0 1 0,0-1-1,0 1 1,-1-1 0,1 0-1,-1 1 1,0-1 0,0 0 0,0 0-1,0 1 1,-1-1 0,1 1-1,-1-1 1,-3-6 0,3 7-19,-1 1 0,0-1 0,0 1 0,0 0 1,0 0-1,0 0 0,0 0 0,0 1 0,-1-1 1,1 0-1,-1 1 0,1 0 0,-1-1 0,1 1 0,-1 0 1,0 1-1,0-1 0,0 0 0,1 1 0,-1-1 1,-5 1-1,0 0-144,0 0 0,-1 0 1,1 1-1,0 0 0,0 1 0,0-1 1,0 2-1,0-1 0,0 1 0,0 0 1,1 1-1,-1 0 0,1 0 0,0 0 1,1 1-1,-11 9 0,3 2-214,13-15 330,1 0 1,0-1-1,-1 1 1,1 0-1,0-1 1,-1 1-1,1 0 1,0 0-1,0-1 1,0 1-1,-1 0 1,1 0-1,0 0 1,0-1-1,0 1 1,0 0-1,1 0 1,-1-1-1,0 1 1,0 0-1,0 0 1,1-1-1,-1 1 1,1 1-1,15 12-590</inkml:trace>
  <inkml:trace contextRef="#ctx0" brushRef="#br0" timeOffset="1">979 44 17908,'7'1'1456,"-20"12"-1024,-9 9-208,-16 10 440,-4 6-191,-11 12-105,1 3 0,1-1-144,5-4-200,10-7-440,7-3-329,13-19 641,14-17-136,-5-11-56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9.827"/>
    </inkml:context>
    <inkml:brush xml:id="br0">
      <inkml:brushProperty name="width" value="0.05" units="cm"/>
      <inkml:brushProperty name="height" value="0.05" units="cm"/>
    </inkml:brush>
  </inkml:definitions>
  <inkml:trace contextRef="#ctx0" brushRef="#br0">241 16 17764,'-2'-2'110,"0"0"0,-1 1 1,1-1-1,-1 1 0,1 0 1,-1 0-1,1 0 0,-1 0 1,1 0-1,-1 0 0,0 1 1,0-1-1,1 1 0,-1 0 0,0 0 1,0 0-1,-3 0 0,1 1 27,0 1-1,-1-1 0,1 1 1,0 0-1,0 0 0,0 0 1,0 1-1,-5 3 0,-3 4 38,0 0 0,1 0 0,0 1 0,1 1 0,-10 13-1,13-14-138,0-1 0,1 1 0,0 0 0,1 0 0,1 1 0,-6 14 0,10-23-47,0 0 0,0-1 1,0 1-1,1 0 0,-1 0 0,1 0 1,0-1-1,-1 1 0,1 0 0,1 0 1,-1 0-1,0 0 0,1-1 0,-1 1 1,1 0-1,0-1 0,0 1 0,0 0 1,0-1-1,1 1 0,-1-1 0,1 1 1,-1-1-1,1 0 0,0 0 0,0 0 1,0 0-1,0 0 0,0 0 0,1 0 1,-1-1-1,0 1 0,1-1 0,2 2 1,-1-1 10,0 0 1,0-1 0,0 1 0,1-1 0,-1 0-1,0 0 1,1 0 0,-1-1 0,0 1-1,1-1 1,-1 0 0,1 0 0,-1-1-1,0 1 1,1-1 0,-1 0 0,0 0-1,1-1 1,-1 1 0,0-1 0,0 0 0,5-3-1,3-7-73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0.262"/>
    </inkml:context>
    <inkml:brush xml:id="br0">
      <inkml:brushProperty name="width" value="0.05" units="cm"/>
      <inkml:brushProperty name="height" value="0.05" units="cm"/>
    </inkml:brush>
  </inkml:definitions>
  <inkml:trace contextRef="#ctx0" brushRef="#br0">409 157 16620,'-11'-6'329,"-1"0"0,1 1-1,-1 0 1,0 0 0,0 1 0,-1 1 0,1 0 0,-1 1 0,0 0 0,1 1 0,-1 0 0,0 1 0,-15 2 0,13-1-190,0 1 0,0 1 0,0 1 0,0 0 0,0 0 0,1 2 0,0 0 0,0 0 0,0 1 0,-20 16 0,29-20-101,0 1 1,1 0-1,-1 0 0,1 1 0,0-1 1,-5 9-1,8-12-30,0 0 1,1 0-1,-1 0 1,1 1 0,-1-1-1,1 0 1,-1 0-1,1 1 1,0-1-1,-1 0 1,1 1 0,0-1-1,0 0 1,0 1-1,0-1 1,0 0-1,1 1 1,-1-1-1,0 0 1,0 1 0,1-1-1,-1 0 1,1 0-1,-1 0 1,1 1-1,0-1 1,0 0 0,-1 0-1,1 0 1,0 0-1,0 0 1,0 0-1,2 1 1,1 1 5,0 0 1,0-1-1,0 0 0,1 1 0,-1-2 1,1 1-1,-1 0 0,1-1 1,0 0-1,0 0 0,-1-1 1,1 1-1,8-1 0,5-1 13,0 0-1,25-6 1,-8 0 18,0-2 1,-1-2-1,49-21 0,-61 22-27,-1-1-1,-1 0 1,0-2 0,-1 0-1,0-1 1,24-24-1,-40 35-28,1 0 0,-1 0-1,1-1 1,-1 0 0,0 1 0,0-1-1,-1-1 1,1 1 0,-1 0 0,0 0-1,0-1 1,0 0 0,-1 1 0,0-1-1,2-7 1,-3 11-10,0 0 0,0 0 0,0-1 1,0 1-1,-1 0 0,1 0 0,0 0 0,0 0 0,-1 0 0,1-1 0,-1 1 1,1 0-1,-1 0 0,1 0 0,-1 0 0,0 0 0,1 0 0,-1 0 0,0 1 1,0-1-1,0 0 0,0 0 0,0 0 0,-1 0 0,0 0-50,-1 0 0,0 0 1,0 0-1,1 0 0,-1 1 0,0-1 0,0 1 0,0-1 0,-5 1 0,-7 2-137,1-1-1,0 2 1,-16 4-1,28-7 214,-49 14-385,-2-2-93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31.949"/>
    </inkml:context>
    <inkml:brush xml:id="br0">
      <inkml:brushProperty name="width" value="0.05" units="cm"/>
      <inkml:brushProperty name="height" value="0.05" units="cm"/>
    </inkml:brush>
  </inkml:definitions>
  <inkml:trace contextRef="#ctx0" brushRef="#br0">186 3 14659,'-6'0'233,"-1"0"-1,0 1 1,0 0-1,0 0 1,0 0-1,0 1 1,1 0-1,-1 0 1,1 1 0,-1-1-1,1 2 1,0-1-1,0 1 1,0 0-1,1 0 1,0 0-1,-1 1 1,1 0-1,1 0 1,-1 0-1,-6 10 1,5-7-116,0 1 1,1 0-1,0 0 0,1 1 1,0-1-1,0 1 0,1 0 1,0 0-1,1 1 1,0-1-1,1 0 0,0 1 1,1 19-1,0-28-109,0 0 0,0 1 0,0-1 1,1 1-1,-1-1 0,1 1 0,-1-1 0,1 0 0,0 1 0,0-1 1,0 0-1,0 0 0,1 0 0,-1 0 0,1 0 0,-1 0 1,1 0-1,0 0 0,-1 0 0,1-1 0,0 1 0,0-1 0,0 1 1,1-1-1,-1 0 0,0 0 0,0 0 0,1 0 0,-1 0 1,0-1-1,1 1 0,-1-1 0,1 1 0,-1-1 0,1 0 0,-1 0 1,1 0-1,-1 0 0,0 0 0,1-1 0,-1 1 0,1-1 1,3-1-1,9-3 28,-1-1 0,0 0 1,0-1-1,-1 0 0,0-1 0,21-17 1,-11 6 94,-1-1 0,30-34-1,-46 46-61,0 0-1,0 0 0,-1 0 0,0 0 0,-1-1 1,6-13-1,-9 20-54,-1 1 1,1-1-1,-1 1 1,1-1-1,-1 0 0,1 1 1,-1-1-1,0 0 1,0 1-1,0-1 1,0 0-1,0 1 1,0-1-1,-1 0 0,1 1 1,0-1-1,-1 1 1,1-1-1,-1 0 1,0 1-1,0-1 0,1 1 1,-1 0-1,0-1 1,0 1-1,0 0 1,0-1-1,-1 1 0,1 0 1,0 0-1,0 0 1,-1 0-1,1 0 1,-1 0-1,1 0 0,-1 1 1,1-1-1,-1 0 1,1 1-1,-1-1 1,0 1-1,1 0 1,-1 0-1,-2-1 0,-9 0-100,1 1-1,-1 0 1,1 0-1,0 1 0,-1 1 1,1 0-1,0 1 1,0 0-1,0 1 0,0 0 1,1 1-1,-1 0 0,1 1 1,1 0-1,-1 1 1,-12 10-1,23-17 79,0 0 0,0 0 0,0 0-1,0 0 1,0 0 0,0 0 0,0 0 0,0 0 0,0 0-1,0 0 1,0 0 0,0 0 0,0 0 0,0 0 0,0 0 0,0 0-1,1 1 1,-1-1 0,0 0 0,0 0 0,0 0 0,0 0-1,0 0 1,0 0 0,0 0 0,0 0 0,0 0 0,0 0 0,0 0-1,0 0 1,0 0 0,-1 0 0,1 0 0,0 0 0,0 0-1,0 0 1,0 1 0,0-1 0,0 0 0,0 0 0,0 0-1,0 0 1,0 0 0,0 0 0,0 0 0,0 0 0,0 0 0,0 0-1,5-2-210,10-4-260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32.415"/>
    </inkml:context>
    <inkml:brush xml:id="br0">
      <inkml:brushProperty name="width" value="0.05" units="cm"/>
      <inkml:brushProperty name="height" value="0.05" units="cm"/>
    </inkml:brush>
  </inkml:definitions>
  <inkml:trace contextRef="#ctx0" brushRef="#br0">347 0 16948,'-10'12'1688,"-12"14"-1016,-5 5-296,-6 10 544,1 4-119,-6 5-49,0-1-120,6-3-424,1-4-264,5-7-520,7-6-256,4-8 664,2-10-145,3-16-103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32.879"/>
    </inkml:context>
    <inkml:brush xml:id="br0">
      <inkml:brushProperty name="width" value="0.05" units="cm"/>
      <inkml:brushProperty name="height" value="0.05" units="cm"/>
    </inkml:brush>
  </inkml:definitions>
  <inkml:trace contextRef="#ctx0" brushRef="#br0">96 15 15075,'-2'-1'109,"1"1"-1,-1-1 1,0 1-1,1-1 0,-1 1 1,0 0-1,1 0 1,-1 0-1,0 0 1,0 0-1,1 0 1,-1 1-1,0-1 1,1 0-1,-1 1 0,0-1 1,1 1-1,-1 0 1,1 0-1,-1-1 1,1 1-1,-1 0 1,1 0-1,-1 1 1,1-1-1,0 0 0,0 0 1,0 0-1,0 1 1,-2 1-1,-1 2 110,0 1 0,0-1 0,0 1-1,1 0 1,0 0 0,-4 11 0,5-13-155,1 0 0,0 1 0,0-1 0,1 1 0,-1-1 0,1 1 0,0-1 0,0 1-1,0-1 1,1 1 0,0-1 0,1 7 0,-1-10-46,0 1 0,0 0 0,-1 0 0,1-1-1,1 1 1,-1 0 0,0-1 0,0 1 0,1-1-1,-1 0 1,1 1 0,-1-1 0,1 0 0,-1 0 0,1 0-1,0 0 1,-1 0 0,1 0 0,0 0 0,0-1-1,0 1 1,0-1 0,0 1 0,0-1 0,0 0-1,0 0 1,0 0 0,0 0 0,3 0 0,2-1 30,0 0 1,0-1 0,-1 0 0,1 0-1,0 0 1,-1-1 0,1 0 0,-1 0-1,0-1 1,0 0 0,-1 0 0,7-5-1,-7 5 4,0 0-1,-1-1 0,0 1 0,0-1 1,0 0-1,0 0 0,-1 0 0,1-1 1,-1 1-1,-1-1 0,1 1 0,-1-1 1,3-11-1,-4 15-33,-1 0 0,0 0 0,0 0 0,1 0 0,-1 1 0,0-1 0,0 0 0,-1 0 0,1 0 0,0 0 0,-1 0 0,1 0 0,-1 1 0,1-1 0,-1 0 0,0 0 0,0 1 0,0-1 0,0 0 0,0 1 0,-2-3 0,1 3-2,0 0-1,0-1 1,0 1-1,0 0 1,0 0-1,0 1 0,0-1 1,-1 0-1,1 1 1,0-1-1,-1 1 1,1 0-1,0-1 1,0 1-1,-3 1 0,-4-1-4,1 2 0,-1-1 0,1 1 0,0 0 0,0 1 0,0 0 0,0 0 0,-11 7 0,11-5-116,1 1 1,-1-1-1,1 2 1,0-1 0,1 1-1,-7 9 1,11-14 18,0 0 0,0 1-1,0-1 1,1 1 0,-1 0 0,1 0 0,-1-1 0,1 1 0,0 0 0,0 0-1,1 0 1,-1 0 0,1 0 0,-1 0 0,1 0 0,0 0 0,0 1-1,0-1 1,1 0 0,-1 0 0,1 0 0,1 4 0,-2-6 55,1 0 0,0 0 0,-1 0 0,1 0 0,0 0 0,0 0 0,0 0 0,0-1 0,0 1 0,-1 0 0,2 0 0,-1-1 0,1 1 0,19 7-590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3:33.310"/>
    </inkml:context>
    <inkml:brush xml:id="br0">
      <inkml:brushProperty name="width" value="0.05" units="cm"/>
      <inkml:brushProperty name="height" value="0.05" units="cm"/>
    </inkml:brush>
  </inkml:definitions>
  <inkml:trace contextRef="#ctx0" brushRef="#br0">6 54 16275,'-3'68'2166,"1"-45"-1465,1-1 0,1 1 0,5 39 0,-4-60-664,-1-1 0,0 0 1,0 1-1,1-1 0,-1 0 1,0 1-1,1-1 0,-1 0 0,1 0 1,0 1-1,-1-1 0,1 0 1,0 0-1,0 0 0,0 0 1,0 0-1,0 0 0,0 0 1,2 1-1,-2-2-24,0 1 0,0-1 0,0 0 0,0 0 0,0 0 0,0 0 0,1-1 0,-1 1 0,0 0 0,0 0 1,0-1-1,0 1 0,0 0 0,0-1 0,0 1 0,0-1 0,0 0 0,0 1 0,0-1 0,-1 0 0,1 1 0,0-1 0,0 0 0,-1 0 0,2-1 0,12-15 62,-1 0-1,-1 0 1,0-1-1,-1-1 1,-1 0-1,-1 0 1,-1-1-1,8-26 1,-15 42-46,0 0-1,0 0 1,-1 0 0,1 0 0,-1 0-1,0 0 1,0 0 0,0 0-1,0 0 1,-1 0 0,0-4 0,0 7-18,0-1-1,1 1 1,-1 0 0,0-1 0,0 1 0,1 0 0,-1 0 0,0 0 0,0 0 0,0 0 0,-1 0 0,1 0 0,0 0 0,0 1 0,0-1 0,-1 0 0,1 1 0,0-1 0,-1 0 0,1 1 0,0 0 0,-1-1 0,1 1 0,-1 0 0,1 0 0,-1 0 0,1 0 0,0 0 0,-1 0 0,1 0 0,-1 0-1,1 1 1,-3 0 0,-1 0-74,0 0 0,1 0 0,-1 1 0,1 0 0,-1 0 0,1 0-1,0 0 1,0 1 0,0-1 0,0 1 0,0 0 0,0 0 0,1 1-1,0-1 1,-1 1 0,1 0 0,1 0 0,-1 0 0,-4 8-1,8-7-185,5-9-80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2.791"/>
    </inkml:context>
    <inkml:brush xml:id="br0">
      <inkml:brushProperty name="width" value="0.05" units="cm"/>
      <inkml:brushProperty name="height" value="0.05" units="cm"/>
    </inkml:brush>
  </inkml:definitions>
  <inkml:trace contextRef="#ctx0" brushRef="#br0">566 58 13283,'14'-42'1280,"-9"26"-638,-10 27 765,-138 296 905,-28-11-1801,-25 52-575,180-320-286,2 1 1,2 1 0,-15 48-1,26-72 45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4.142"/>
    </inkml:context>
    <inkml:brush xml:id="br0">
      <inkml:brushProperty name="width" value="0.05" units="cm"/>
      <inkml:brushProperty name="height" value="0.05" units="cm"/>
    </inkml:brush>
  </inkml:definitions>
  <inkml:trace contextRef="#ctx0" brushRef="#br0">0 170 16203,'16'-23'862,"42"-56"502,-51 71-1276,0 0 0,1 0-1,0 1 1,0 0 0,0 1 0,18-11 0,-25 16-81,1 0 0,-1 1 1,1-1-1,0 0 0,-1 1 0,1-1 1,0 1-1,0-1 0,-1 1 0,1 0 0,0 0 1,0 0-1,0 0 0,3 0 0,-4 0-4,-1 1-1,1-1 1,0 0-1,0 1 1,0-1-1,-1 1 1,1-1-1,0 1 1,-1 0-1,1-1 1,0 1-1,-1 0 1,1-1-1,-1 1 1,1 0-1,-1-1 1,1 1-1,-1 0 1,0 0-1,1 0 1,-1 1-1,1 2 3,0 1 1,-1 0-1,1-1 1,-1 1-1,0 0 1,-1 0-1,1-1 1,-1 1-1,-2 6 0,-10 33 119,-34 76 0,28-76-132,-20 69-1,39-112 4,-6 34-555,6-35 548,-1 1-1,1-1 1,0 1-1,0-1 1,0 1-1,0-1 1,0 1-1,0-1 1,0 1-1,0-1 1,0 1-1,0-1 1,0 1-1,0-1 0,0 1 1,0-1-1,1 1 1,-1-1-1,0 1 1,0-1-1,0 1 1,1-1-1,-1 0 1,0 1-1,1-1 1,-1 1-1,0-1 1,1 0-1,-1 1 1,1-1-1,-1 0 1,0 0-1,1 1 1,-1-1-1,1 0 0,-1 0 1,1 0-1,-1 1 1,1-1-1,-1 0 1,1 0-1,-1 0 1,1 0-1,-1 0 1,1 0-1,-1 0 1,1 0-1,-1 0 1,1 0-1,-1 0 1,1 0-1,-1-1 1,1 1-1,0 0 1,24-16-230,13-14-79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4.624"/>
    </inkml:context>
    <inkml:brush xml:id="br0">
      <inkml:brushProperty name="width" value="0.05" units="cm"/>
      <inkml:brushProperty name="height" value="0.05" units="cm"/>
    </inkml:brush>
  </inkml:definitions>
  <inkml:trace contextRef="#ctx0" brushRef="#br0">149 0 17076,'-27'27'1470,"8"-9"-573,0 1-1,1 0 1,1 1-1,-28 44 1,45-64-878,-1 0-1,1 1 1,0-1 0,0 1-1,-1-1 1,1 0 0,0 1-1,0-1 1,0 1 0,-1-1 0,1 1-1,0-1 1,0 0 0,0 1-1,0-1 1,0 1 0,0-1-1,0 1 1,0-1 0,0 1-1,0-1 1,0 1 0,0-1 0,0 0-1,1 1 1,-1-1 0,0 1-1,0-1 1,0 1 0,1-1-1,-1 0 1,0 1 0,1 0-1,0-1-2,0 0-1,0 1 0,0-1 1,0 0-1,0 0 0,0 0 0,0 0 1,0 0-1,1 0 0,-1 0 1,0 0-1,0 0 0,1 0 0,38-13-84,66-40-416,-70 33 216,54-20 0,-84 37 244,0 1-1,1 0 1,-1 1 0,1 0-1,-1 0 1,8 0-1,-12 1 27,-1 0 0,0 0 0,1 0 0,-1 0 0,1 0-1,-1 0 1,0 1 0,1-1 0,-1 0 0,0 1 0,0-1-1,1 1 1,-1 0 0,0-1 0,0 1 0,0 0 0,0 0 0,0 0-1,0 0 1,0 0 0,0 0 0,0 0 0,0 0 0,0 0-1,-1 0 1,1 0 0,0 1 0,-1-1 0,1 0 0,-1 0-1,1 1 1,-1-1 0,0 0 0,0 1 0,1-1 0,-1 2 0,0 3 35,-1-1 1,0 1 0,1-1 0,-1 0-1,-1 1 1,1-1 0,-1 0 0,0 0 0,0 0-1,-1 0 1,-4 7 0,-3 4 141,-1-1 0,-14 14-1,19-22-105,0-1 0,-1 0 0,0 0 0,0-1 0,-10 6 0,15-10-128,-1 1 1,0-1-1,1 1 1,-1-1-1,0 0 1,1 0 0,-1 0-1,0-1 1,0 1-1,0-1 1,0 1-1,0-1 1,0 0-1,0 0 1,0 0 0,0-1-1,0 1 1,1-1-1,-5-1 1,6 2 31,-1-1 0,1 0-1,0 0 1,0 0 0,0 0 0,0 0 0,0 0-1,1 0 1,-1 0 0,0 0 0,0 0 0,1 0 0,-1 0-1,0-1 1,1 1 0,-1 0 0,1 0 0,0-1 0,-1 1-1,1 0 1,0-1 0,0-1 0,2-15-376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4.500"/>
    </inkml:context>
    <inkml:brush xml:id="br0">
      <inkml:brushProperty name="width" value="0.05" units="cm"/>
      <inkml:brushProperty name="height" value="0.05" units="cm"/>
    </inkml:brush>
  </inkml:definitions>
  <inkml:trace contextRef="#ctx0" brushRef="#br0">91 61 14771,'-27'56'1420,"-14"30"-383,37-74-840,-1 0 0,2 0 0,0 1 0,0-1-1,0 18 1,3-29-175,-1 1-1,1-1 1,0 1 0,0-1-1,0 1 1,0-1-1,0 1 1,0-1-1,1 0 1,-1 1-1,0-1 1,1 1 0,-1-1-1,1 0 1,0 1-1,-1-1 1,1 0-1,0 0 1,0 1-1,0-1 1,0 0 0,0 0-1,0 0 1,0 0-1,0 0 1,0 0-1,2 1 1,-1-2-7,0 0-1,0 1 1,0-1 0,0 0-1,0 0 1,0 0 0,1 0-1,-1-1 1,0 1 0,0 0 0,0-1-1,0 0 1,0 1 0,0-1-1,-1 0 1,1 0 0,0 0-1,0 0 1,2-2 0,6-5 21,0 0 0,-1 0 0,0-1 0,0-1-1,0 1 1,-2-1 0,1-1 0,-1 0 0,7-14 0,-6 8 42,0 0-1,-1 0 1,-1-1 0,-1 0 0,6-31-1,-10 43-39,-1 1 0,1-1-1,-1 0 1,-1 1 0,1-1-1,-1 1 1,0-1 0,-3-10 0,4 15-31,0 0 1,-1 1 0,1-1 0,-1 0 0,1 0 0,0 0 0,-1 1 0,0-1 0,1 0 0,-1 0 0,1 1 0,-1-1 0,0 1 0,0-1-1,1 1 1,-1-1 0,0 1 0,0-1 0,0 1 0,1 0 0,-1-1 0,-2 1 0,1 0-1,0 0 1,1 0-1,-1 1 1,0-1-1,0 0 1,1 1-1,-1 0 0,0-1 1,1 1-1,-1 0 1,0 0-1,1 0 1,0 0-1,-1 0 1,1 1-1,-2 1 0,-4 3-147,0 1 0,1 1 0,0-1 0,0 1-1,1 0 1,0 0 0,0 1 0,1-1-1,0 1 1,0 0 0,1 0 0,1 0 0,-4 17-1,8-9-207,9-9-117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4.996"/>
    </inkml:context>
    <inkml:brush xml:id="br0">
      <inkml:brushProperty name="width" value="0.05" units="cm"/>
      <inkml:brushProperty name="height" value="0.05" units="cm"/>
    </inkml:brush>
  </inkml:definitions>
  <inkml:trace contextRef="#ctx0" brushRef="#br0">197 1 14923,'-22'18'403,"2"0"-1,0 2 0,1 1 1,-24 33-1,33-39-295,1 1 1,0 0-1,0 0 1,2 0-1,0 1 1,1 0-1,-7 34 0,12-47-93,1 0 0,-1 0 0,1 0 0,-1 0 0,1 0 0,0 0 0,1 0 0,-1 0 0,1 0 0,0 0 0,0 0 0,1 4 0,-1-7-7,0 0 0,-1 0-1,1 0 1,0 0-1,-1 0 1,1-1 0,0 1-1,0 0 1,0 0-1,0-1 1,0 1 0,0 0-1,0-1 1,0 1 0,0-1-1,0 1 1,2 0-1,0-1 7,-1 0-1,1 1 0,-1-1 0,1 0 0,0-1 0,-1 1 1,1 0-1,-1-1 0,1 1 0,4-3 0,7-2 41,1-2 0,-1 0 0,-1 0 0,1-1 0,20-18 0,59-57 304,-73 64-168,-1-1 0,-1-1 0,-1 0-1,21-34 1,-37 52-143,1 0 0,-1 0-1,0 0 1,0 0 0,0 0 0,0 0-1,0 0 1,0-6 0,-1 8-33,0 0 1,0 1-1,0-1 0,0 0 1,0 1-1,0-1 1,-1 0-1,1 1 0,0-1 1,0 0-1,-1 1 0,1-1 1,0 0-1,-1 1 1,1-1-1,-1 1 0,1-1 1,-1 1-1,1-1 0,-1 1 1,1-1-1,-1 1 1,1 0-1,-1-1 0,0 1 1,1 0-1,-1-1 0,1 1 1,-1 0-1,0 0 1,0-1-1,1 1 0,-1 0 1,0 0-1,1 0 0,-1 0 1,0 0-1,1 0 0,-1 0 1,0 0-1,1 1 1,-1-1-1,0 0 0,1 0 1,-1 0-1,-1 1 0,-7 2 63,0-1-1,1 1 0,-1 1 0,1 0 0,-1 0 0,1 1 0,0 0 0,1 0 0,-11 10 0,0 0-108,1 2 1,-24 30-1,38-43 1,-22 31-665,24-34 655,0 1-1,0-1 1,1 1 0,-1-1-1,0 1 1,1-1-1,-1 1 1,1-1-1,-1 1 1,1 0-1,0-1 1,-1 1-1,1 0 1,0-1-1,0 1 1,0 0-1,1-1 1,-1 1-1,0 0 1,1 2-1,0-3 29,-1-1 0,1 1 0,-1-1 0,1 1-1,-1-1 1,1 0 0,-1 1 0,1-1 0,0 0 0,-1 1-1,1-1 1,-1 0 0,1 0 0,0 1 0,-1-1 0,1 0 0,0 0-1,-1 0 1,1 0 0,1 0 0,22-1-389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5.429"/>
    </inkml:context>
    <inkml:brush xml:id="br0">
      <inkml:brushProperty name="width" value="0.05" units="cm"/>
      <inkml:brushProperty name="height" value="0.05" units="cm"/>
    </inkml:brush>
  </inkml:definitions>
  <inkml:trace contextRef="#ctx0" brushRef="#br0">362 228 12379,'3'11'1552,"-3"5"-928,-13 8-280,-1 3 1785,-5 5-1705,-2 4-128,-1 1-16,0 1-16,3-6-320,0-4-240,6-9 280,2-6-48,5-13-56</inkml:trace>
  <inkml:trace contextRef="#ctx0" brushRef="#br0" timeOffset="1">117 5 16307,'-11'8'230,"1"0"0,0 0-1,0 1 1,1 0 0,0 1-1,1 0 1,0 1-1,0 0 1,1 0 0,0 0-1,-9 24 1,15-33-221,1-1 1,-1 0 0,1 0-1,0 1 1,-1-1 0,1 1-1,0-1 1,0 0-1,0 1 1,0-1 0,0 0-1,0 1 1,0-1 0,0 0-1,0 1 1,1-1-1,-1 0 1,1 1 0,-1-1-1,1 0 1,-1 1 0,1-1-1,0 0 1,0 0 0,-1 0-1,1 0 1,1 1-1,0-1-8,-1 0 0,1-1-1,-1 1 1,1-1-1,-1 1 1,1-1 0,0 0-1,-1 0 1,1 0-1,-1 0 1,1 0 0,0 0-1,-1 0 1,1 0-1,0-1 1,-1 1 0,1-1-1,-1 1 1,1-1-1,-1 1 1,1-1 0,-1 0-1,2-1 1,8-5-1,-1 0-1,0-1 1,0 0 0,-1-1 0,0 0 0,0-1-1,-1 0 1,-1 0 0,0 0 0,0-1 0,-1 0 0,0-1-1,6-15 1,-12 26-2,1-1 0,0 1-1,-1-1 1,1 0 0,-1 1 0,0-1-1,1 1 1,-1-1 0,0 0 0,0 0 0,0 1-1,0-1 1,0 0 0,-1-2 0,0 3-1,1 1 1,0 0 0,-1 0-1,1-1 1,0 1-1,-1 0 1,1 0 0,-1-1-1,1 1 1,0 0 0,-1 0-1,1 0 1,-1 0-1,1 0 1,-1 0 0,1 0-1,0 0 1,-1 0 0,1 0-1,-1 0 1,1 0 0,-1 0-1,1 0 1,-1 0-1,1 0 1,0 0 0,-1 1-1,1-1 1,-1 0 0,1 0-1,0 0 1,-1 1-1,-4 2-24,0 0-1,0 0 0,1 1 0,-1 0 0,1 0 0,-7 7 0,1 2-126,0 0 0,1 1 0,1-1 0,0 2-1,1-1 1,1 1 0,0 0 0,0 0-1,2 1 1,-4 19 0,10-14-114,8-11-89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5.907"/>
    </inkml:context>
    <inkml:brush xml:id="br0">
      <inkml:brushProperty name="width" value="0.05" units="cm"/>
      <inkml:brushProperty name="height" value="0.05" units="cm"/>
    </inkml:brush>
  </inkml:definitions>
  <inkml:trace contextRef="#ctx0" brushRef="#br0">47 95 11330,'3'2'249,"-1"-1"0,1 1-1,-1 0 1,0-1 0,1 1-1,-1 0 1,0 1 0,0-1-1,0 0 1,0 0 0,-1 1-1,3 3 1,-3-5-82,-1 1 1,1-1-1,0 1 1,0-1-1,-1 1 1,1-1-1,-1 1 1,1 0-1,-1-1 1,0 1-1,1 0 0,-1-1 1,0 1-1,0 0 1,0 0-1,-1-1 1,1 1-1,0 0 1,-1-1-1,1 1 1,-1 0-1,0 2 1,4-13-25,0 1 1,0 0 0,0-1 0,-1 0 0,-1 0-1,0 1 1,0-1 0,0-13 0,-1 14-42,1 4-68,-1 0 1,0-1-1,-1 1 0,1-1 1,-1 1-1,1 0 0,-1 0 1,0-1-1,-1 1 1,-2-6-1,4 9-27,-1 0 0,0 0-1,1 0 1,-1 1 0,0-1 0,1 0 0,-1 0 0,0 1-1,0-1 1,0 0 0,1 1 0,-1-1 0,0 1-1,0-1 1,0 1 0,0 0 0,0-1 0,0 1-1,-1 0 1,0 0-8,0 0-1,0 0 1,0 0-1,0 0 0,0 1 1,0-1-1,1 1 1,-1-1-1,0 1 1,0 0-1,1 0 0,-1 0 1,0 0-1,-1 1 1,-1 0-139,1 1 1,-1 0 0,1 0-1,0 0 1,-1 0-1,2 0 1,-1 1 0,0 0-1,1-1 1,-1 1 0,1 0-1,0 0 1,-2 6 0,4-10 128,0 0 0,0 1 0,0-1 1,0 0-1,0 0 0,0 1 1,0-1-1,0 0 0,-1 0 0,1 0 1,0 1-1,0-1 0,1 0 1,-1 0-1,0 1 0,0-1 1,0 0-1,0 0 0,0 1 0,0-1 1,0 0-1,0 0 0,0 0 1,0 1-1,1-1 0,-1 0 0,0 0 1,0 0-1,0 1 0,0-1 1,1 0-1,11-1-441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6.358"/>
    </inkml:context>
    <inkml:brush xml:id="br0">
      <inkml:brushProperty name="width" value="0.05" units="cm"/>
      <inkml:brushProperty name="height" value="0.05" units="cm"/>
    </inkml:brush>
  </inkml:definitions>
  <inkml:trace contextRef="#ctx0" brushRef="#br0">62 0 16227,'7'12'1321,"-5"11"-953,-2 8-136,-6 8 576,6 5-248,-10 7-312,-2 3-32,3-5-112,-1-6-128,4-12-424,0-5-184,4-17 504,-4-7-112,3-11-80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6.804"/>
    </inkml:context>
    <inkml:brush xml:id="br0">
      <inkml:brushProperty name="width" value="0.05" units="cm"/>
      <inkml:brushProperty name="height" value="0.05" units="cm"/>
    </inkml:brush>
  </inkml:definitions>
  <inkml:trace contextRef="#ctx0" brushRef="#br0">0 221 14011,'6'-5'1184,"4"5"-800,5 3-136,7 0 473,4-3-169,12 0-408,0 0-248,6-4 248,4 1-104,0 0-88</inkml:trace>
  <inkml:trace contextRef="#ctx0" brushRef="#br0" timeOffset="1">721 0 14459,'-11'12'262,"1"-1"1,0 2-1,1 0 0,0 0 1,1 0-1,1 1 0,0 0 1,0 1-1,2-1 0,0 1 1,0 1-1,-2 20 0,6-32-223,1-1 0,-1 1-1,1-1 1,0 1 0,1-1-1,-1 1 1,1-1 0,-1 1-1,1-1 1,0 0 0,0 1-1,2 3 1,-2-6-12,0 0 0,0 0 0,0 1-1,0-1 1,0 0 0,0 0 0,0 0 0,0 0 0,0 0-1,1-1 1,-1 1 0,0 0 0,1 0 0,-1-1 0,0 1-1,1-1 1,-1 1 0,1-1 0,-1 0 0,1 0 0,-1 1 0,1-1-1,-1 0 1,1 0 0,-1-1 0,1 1 0,-1 0 0,1 0-1,-1-1 1,3 0 0,5-2 71,-1 0-1,0-1 1,0 0 0,0 0-1,0-1 1,0 0 0,-1 0 0,0-1-1,8-8 1,-4 2 94,0 0 0,0 0 0,-1-1 1,11-20-1,-18 28-120,-1 0 1,1-1 0,-1 1-1,0-1 1,0 0-1,-1 1 1,2-8 0,-3 11-59,0 1 1,0-1 0,0 1-1,0 0 1,0-1 0,0 1-1,0 0 1,0-1 0,0 1-1,-1 0 1,1-1 0,0 1 0,-1 0-1,0-1 1,1 1 0,-1 0-1,0 0 1,1 0 0,-1 0-1,0 0 1,0 0 0,0 0-1,0 0 1,0 0 0,0 0-1,0 0 1,0 0 0,0 1 0,-1-1-1,1 0 1,0 1 0,0-1-1,-1 1 1,1-1 0,0 1-1,-2 0 1,-3-1-28,1 1 0,-1 0-1,1 0 1,-1 0 0,1 1-1,0 0 1,-1 0 0,1 0 0,0 1-1,0-1 1,0 1 0,-7 4-1,1 0-466,0 0 1,1 1-1,0 0 0,-12 12 0,9-5-73,13-14 530,0 0-1,-1 1 1,1-1 0,0 0-1,-1 1 1,1-1-1,0 1 1,0-1-1,-1 0 1,1 1 0,0-1-1,0 1 1,0-1-1,0 1 1,0-1-1,0 1 1,0-1 0,0 1-1,0-1 1,0 1-1,0-1 1,0 1-1,0-1 1,0 0 0,0 1-1,0-1 1,1 1-1,10 2-737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7.239"/>
    </inkml:context>
    <inkml:brush xml:id="br0">
      <inkml:brushProperty name="width" value="0.05" units="cm"/>
      <inkml:brushProperty name="height" value="0.05" units="cm"/>
    </inkml:brush>
  </inkml:definitions>
  <inkml:trace contextRef="#ctx0" brushRef="#br0">107 0 15443,'-10'34'1425,"-5"-1"-1113,-1 7-160,1-2 464,2-3-360,1-3-192,4-10-416,-1-7 368,7-14-128,-5 0-72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7.718"/>
    </inkml:context>
    <inkml:brush xml:id="br0">
      <inkml:brushProperty name="width" value="0.05" units="cm"/>
      <inkml:brushProperty name="height" value="0.05" units="cm"/>
    </inkml:brush>
  </inkml:definitions>
  <inkml:trace contextRef="#ctx0" brushRef="#br0">117 0 17188,'-6'3'156,"1"0"-1,0 0 1,0 0 0,0 0 0,0 1 0,1 0-1,0 0 1,-1 0 0,2 1 0,-1-1 0,0 1 0,1 0-1,0 0 1,-3 6 0,2-4-64,1 1-1,0-1 1,0 1 0,1 0-1,0-1 1,0 1 0,1 0-1,0 0 1,0 15 0,1-21-86,0 0 0,0 0 0,0 0 0,0 0 1,1 0-1,-1 0 0,1 0 0,-1 0 0,1 0 1,0 0-1,0 0 0,0 0 0,0-1 0,0 1 0,0 0 1,0-1-1,0 1 0,1-1 0,-1 1 0,1-1 1,-1 0-1,1 0 0,0 1 0,-1-1 0,1 0 0,0 0 1,0-1-1,0 1 0,0 0 0,3 0 0,-2 0 10,0-1 0,1 0-1,-1 0 1,1 0 0,-1-1 0,1 1-1,-1-1 1,0 0 0,1 1 0,-1-1-1,0-1 1,0 1 0,0-1 0,0 1-1,0-1 1,0 0 0,3-2-1,0-1 58,-1-1-1,1 1 0,-1-1 1,0 0-1,-1 0 0,0-1 0,0 1 1,4-9-1,-7 13-25,0-1 0,0 1 0,1 0 0,-2-1 0,1 0 0,0 1 0,0-1 1,-1 1-1,0-1 0,1 0 0,-1 1 0,0-1 0,0 0 0,-1 0 0,1 1 0,0-1 0,-1 0 0,0 1 1,1-1-1,-1 1 0,0-1 0,0 1 0,-1-1 0,1 1 0,0 0 0,-3-3 0,2 3-22,0 1 0,0 0 0,0-1 0,0 1 0,0 0 0,0 0 1,0 1-1,0-1 0,0 0 0,-1 1 0,1-1 0,0 1 0,-1 0 0,1-1 0,0 1 0,0 0 0,-1 1 0,1-1 0,0 0 0,-1 1 0,1-1 0,0 1 0,0 0 0,0-1 0,0 1 0,0 0 0,0 0 0,-3 2 0,-2 1-23,-1 1 0,1 0 0,1 0 0,-1 1 0,1-1 0,-8 9 0,9-7-145,0 0 0,0 0 0,0 1 0,1 0 0,0-1 0,0 1 0,1 0 0,0 1 0,1-1-1,0 1 1,0-1 0,-1 11 0,3-14 22,0-1 0,0 0-1,0 1 1,0-1 0,1 0 0,0 1-1,0-1 1,0 0 0,0 0 0,0 0-1,1 0 1,0 0 0,0 0-1,0 0 1,0 0 0,1-1 0,0 1-1,-1-1 1,1 0 0,0 0 0,0 0-1,1 0 1,-1 0 0,1-1-1,-1 0 1,7 4 0,24 6-671</inkml:trace>
  <inkml:trace contextRef="#ctx0" brushRef="#br0" timeOffset="1">428 482 13611,'-20'56'1507,"14"-42"-1083,0 1 1,-5 22 0,10-33-330,0 1 0,1-1 0,0 1 0,-1 0 0,1-1 0,1 1 0,-1-1 0,1 1 0,0 0 0,0-1-1,0 0 1,3 8 0,-3-9-72,0-1 0,0 0 0,1 0 0,-1 0 0,0 0 0,1 0 0,0 0 0,-1-1 0,1 1 0,0 0 0,0-1 0,0 1 0,0-1 0,0 0 0,0 0 0,0 0 0,0 0 0,4 2 0,-2-3 1,0 1 0,0 0 0,0-1 1,-1 0-1,1 0 0,0 0 0,0-1 1,0 1-1,0-1 0,6-2 0,-1 0 26,0 0-1,-1-1 0,0 0 1,0-1-1,0 0 0,0 0 1,-1 0-1,1-1 0,7-9 1,-8 8 33,-1-1 1,-1-1 0,1 1 0,-1-1 0,-1 0-1,1 0 1,-2 0 0,1-1 0,-1 1 0,-1-1-1,1 0 1,0-10 0,-3 16-53,1 0 1,-1 1-1,0-1 1,0 0-1,0 1 0,-1-1 1,1 0-1,-1 1 1,0-1-1,0 1 1,0-1-1,-1 1 0,1-1 1,-1 1-1,0 0 1,0 0-1,0 0 1,0 0-1,0 0 0,-1 0 1,1 0-1,-1 1 1,0-1-1,0 1 1,0 0-1,0 0 0,0 0 1,0 0-1,0 1 1,-1-1-1,1 1 0,-1 0 1,1 0-1,-1 0 1,-4-1-1,2 2-41,-1-1 0,1 1 0,0 0 0,0 0 0,-1 0 0,1 1 0,0 0 0,0 0 0,0 1 0,0 0 0,0 0 0,0 0 0,0 1 0,-9 5 0,8-3-83,0 0 1,0 0-1,0 1 1,1 0-1,-1 0 1,2 0-1,-1 1 1,1 0-1,0 0 0,-5 9 1,2 4-179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8.184"/>
    </inkml:context>
    <inkml:brush xml:id="br0">
      <inkml:brushProperty name="width" value="0.05" units="cm"/>
      <inkml:brushProperty name="height" value="0.05" units="cm"/>
    </inkml:brush>
  </inkml:definitions>
  <inkml:trace contextRef="#ctx0" brushRef="#br0">1 236 15451,'158'-17'576,"176"3"0,160 26-549,-72 1 14,0-28 813,288-97 1465,-285 35-1144,-341 65-1287,1 4-1,114 3 1,-195 5 68,49 5-385,-50-5 397,1 1 1,-1 0-1,1 0 1,-1 0 0,1 1-1,-1-1 1,0 1-1,1 0 1,-1 0-1,0 0 1,0 0 0,2 3-1,2 8-244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8.684"/>
    </inkml:context>
    <inkml:brush xml:id="br0">
      <inkml:brushProperty name="width" value="0.05" units="cm"/>
      <inkml:brushProperty name="height" value="0.05" units="cm"/>
    </inkml:brush>
  </inkml:definitions>
  <inkml:trace contextRef="#ctx0" brushRef="#br0">70 137 13787,'13'-15'384,"1"1"0,0 1 1,0 0-1,2 1 0,-1 0 0,2 1 1,17-9-1,-26 16-265,1 0 0,-1 1 0,1-1 0,0 1 0,0 1 0,0 0-1,1 0 1,-1 1 0,0 0 0,1 1 0,-1 0 0,1 0 0,-1 1 0,0 0 0,1 1 0,13 4 0,-20-5-80,1 0 0,-1 1 0,0-1 0,1 1 1,-1 0-1,0 0 0,0 0 0,0 0 0,0 1 0,-1-1 1,1 1-1,0-1 0,-1 1 0,0 0 0,0 0 0,0 0 1,0 1-1,0-1 0,-1 0 0,1 1 0,-1-1 0,0 1 0,0-1 1,0 1-1,-1-1 0,1 1 0,-1 0 0,0-1 0,0 1 1,0 0-1,0-1 0,-1 1 0,0 4 0,-2 6 67,-1-1 0,0 0 0,-1 0-1,0 0 1,-1 0 0,0-1 0,-15 21 0,-2-3 120,-1-1 0,-1-1 1,-1-1-1,-50 39 1,-130 75 372,206-141-601,1-1 0,-1 2 0,0-1 0,0 0 0,0 0 0,0 0 0,1 0 0,-1 0 0,0 0 1,0 0-1,0 0 0,0 0 0,0 0 0,0 0 0,1 0 0,-1 0 0,0 0 0,0 0 0,0 1 1,0-1-1,0 0 0,0 0 0,0 0 0,0 0 0,1 0 0,-1 0 0,0 0 0,0 1 0,0-1 1,0 0-1,0 0 0,0 0 0,0 0 0,0 0 0,0 1 0,0-1 0,0 0 0,0 0 0,0 0 1,0 0-1,0 0 0,0 1 0,0-1 0,0 0 0,0 0 0,0 0 0,0 0 0,0 0 0,-1 1 1,1-1-1,0 0 0,0 0 0,0 0 0,0 0 0,0 0 0,0 0 0,0 0 0,0 1 0,-1-1 1,1 0-1,0 0 0,0 0 0,0 0 0,0 0 0,0 0 0,18 3-119,37 0-1,-5 0 26,83 16 76,-89-10-234,0-3-1,1-1 1,60-2 0,-95-4 170,-1 0 0,0 0 1,0-1-1,11-4 0,5-4-159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5.011"/>
    </inkml:context>
    <inkml:brush xml:id="br0">
      <inkml:brushProperty name="width" value="0.05" units="cm"/>
      <inkml:brushProperty name="height" value="0.05" units="cm"/>
    </inkml:brush>
  </inkml:definitions>
  <inkml:trace contextRef="#ctx0" brushRef="#br0">26 0 15515,'-1'2'160,"0"0"-1,0 0 0,0 0 0,1 0 1,-1 0-1,1 0 0,-1 0 1,1 0-1,0 0 0,0 0 0,0 0 1,0 0-1,0 0 0,1 3 1,0 1 199,0 12-25,2-1 1,0 1-1,1 0 0,1-1 1,0 0-1,1 0 0,1 0 1,11 18-1,80 121 336,-95-152-630,58 81 138,3-3-1,86 84 0,-130-149-182,-16-16-35,-13-11-13,-6-3-6,0 1 0,-30-19 0,4 3-18,-239-154-172,262 172 275,8 5 15,0-1 1,1 0 0,-11-8-1,20 13-39,0 1 0,-1 0 0,1 0 0,0 0 0,0-1 0,0 1 0,0 0 0,0 0 0,-1-1 0,1 1 0,0 0 0,0 0 0,0-1 0,0 1 0,0 0 0,0 0 1,0-1-1,0 1 0,0 0 0,0 0 0,0-1 0,0 1 0,0 0 0,0-1 0,0 1 0,0 0 0,1 0 0,-1-1 0,0 1 0,0 0 0,0 0 0,0 0 0,0-1 0,1 1 0,-1 0 0,0 0 0,0 0 0,0-1 0,1 1 0,-1 0 0,0 0 0,0 0 0,0 0 0,1 0 0,-1 0 0,0-1 0,0 1 0,1 0 0,-1 0 0,0 0 0,0 0 0,1 0 0,-1 0 1,0 0-1,1 0 0,22-7 33,-15 5-27,271-98-1359,-214 71 1083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9.159"/>
    </inkml:context>
    <inkml:brush xml:id="br0">
      <inkml:brushProperty name="width" value="0.05" units="cm"/>
      <inkml:brushProperty name="height" value="0.05" units="cm"/>
    </inkml:brush>
  </inkml:definitions>
  <inkml:trace contextRef="#ctx0" brushRef="#br0">0 19 16652,'29'2'1432,"-1"-4"-992,-2-5-200,5 1 752,3 2-504,-1 2-360,1 2-128,-9 6-352,-2 4-280,-10 3 480,-4-1-128,-9-5-112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29.620"/>
    </inkml:context>
    <inkml:brush xml:id="br0">
      <inkml:brushProperty name="width" value="0.05" units="cm"/>
      <inkml:brushProperty name="height" value="0.05" units="cm"/>
    </inkml:brush>
  </inkml:definitions>
  <inkml:trace contextRef="#ctx0" brushRef="#br0">0 216 14259,'40'-14'992,"2"-8"-888,1-5-200,5-5-1584,0-4 1704,-9-5-328,-5-3-160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0.008"/>
    </inkml:context>
    <inkml:brush xml:id="br0">
      <inkml:brushProperty name="width" value="0.05" units="cm"/>
      <inkml:brushProperty name="height" value="0.05" units="cm"/>
    </inkml:brush>
  </inkml:definitions>
  <inkml:trace contextRef="#ctx0" brushRef="#br0">142 0 14587,'-3'12'341,"0"-1"1,-2 0-1,1 0 0,-9 14 1,8-16-199,0 1 0,1 0 0,0-1 0,0 2 0,-2 13 0,6-23-133,-1 0 1,1 0-1,0 0 0,0 0 1,0 0-1,0 0 1,0 0-1,0 0 0,0 0 1,0 1-1,1-1 1,-1 0-1,0 0 1,1 0-1,-1 0 0,0 0 1,1 0-1,0 0 1,-1-1-1,1 1 1,-1 0-1,1 0 0,0 0 1,0 0-1,-1-1 1,1 1-1,0 0 0,0-1 1,0 1-1,0-1 1,0 1-1,0-1 1,0 1-1,0-1 0,0 1 1,1-1-1,5 1-3,-1 0-1,1 0 1,0-1-1,0 0 1,7-1-1,6 1 6,-9 0-10,0 0 1,1 1 0,-1 1-1,0 0 1,14 5-1,-22-6 13,1 0-1,-1 0 1,0 1-1,0-1 0,0 1 1,0 0-1,-1 0 0,1 0 1,0 0-1,-1 1 1,1-1-1,-1 1 0,0-1 1,0 1-1,0 0 1,0 0-1,0 0 0,-1 0 1,1 0-1,-1 0 0,2 6 1,-1 4 141,0 0 1,-2-1-1,1 1 0,-1 0 1,-1-1-1,0 1 0,-1-1 1,-1 1-1,0-1 0,0 1 1,-6 11-1,2-4 130,-2-1 1,-1 1-1,0-1 0,-1-1 1,-23 29-1,31-43-303,0 0 0,-1 0 1,1-1-1,-1 1 0,0-1 0,0 0 1,0 0-1,0 0 0,0 0 0,-1-1 1,1 1-1,-1-1 0,0-1 1,0 1-1,1-1 0,-1 1 0,0-1 1,0-1-1,0 1 0,0-1 0,0 0 1,-1 0-1,1 0 0,0-1 0,0 0 1,0 0-1,0 0 0,1 0 0,-1-1 1,0 0-1,0 0 0,1 0 0,-1 0 1,1-1-1,-8-6 0,-27-26-170</inkml:trace>
  <inkml:trace contextRef="#ctx0" brushRef="#br0" timeOffset="1">104 57 16684,'18'-9'1240,"-1"9"-1008,2 0-96,5 3 392,4-1-296,1 1-320,0 0-232,3-1-448,0 1 632,-6 0-128,-2 3-128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0.504"/>
    </inkml:context>
    <inkml:brush xml:id="br0">
      <inkml:brushProperty name="width" value="0.05" units="cm"/>
      <inkml:brushProperty name="height" value="0.05" units="cm"/>
    </inkml:brush>
  </inkml:definitions>
  <inkml:trace contextRef="#ctx0" brushRef="#br0">107 5 13419,'-43'104'1852,"-5"11"-579,45-103-1094,-1 0 0,1 1 0,1-1 0,1 1 0,-1-1 0,2 1 0,1 18 0,-1-28-151,0 1 1,0-1-1,1 0 1,-1 1-1,1-1 0,0 0 1,0 0-1,1 0 1,-1 0-1,0 0 1,1 0-1,0 0 1,0 0-1,0 0 0,0-1 1,0 1-1,0-1 1,1 1-1,-1-1 1,1 0-1,0 0 1,-1 0-1,1 0 0,0-1 1,0 1-1,0-1 1,0 0-1,1 0 1,-1 0-1,0 0 0,0 0 1,1-1-1,-1 1 1,0-1-1,1 0 1,-1 0-1,0 0 1,1-1-1,-1 1 0,0-1 1,1 0-1,4-2 1,7-2 0,-1 0 1,0-1 0,0-1 0,-1 0-1,0-1 1,0-1 0,21-18-1,-16 10 41,0 0 0,-1-1-1,-1-1 1,16-25-1,-27 37-29,-1 0 0,1 0 0,-1-1-1,-1 0 1,0 0 0,0 0 0,0 0-1,2-16 1,-5 22-39,0-1 0,0 1 0,0 0 0,0-1 0,-1 1 0,1 0 0,0 0 0,-1-1 0,0 1 0,1 0-1,-1 0 1,0 0 0,0 0 0,0 0 0,-3-3 0,2 3-27,0 0 0,0 0 0,0 0 0,0 0-1,-1 1 1,1-1 0,-1 1 0,1 0 0,-1 0 0,0 0 0,1 0-1,-1 0 1,0 0 0,0 1 0,-4-1 0,-10 0-407,-1 1 0,1 0 0,-1 1 0,1 1 0,-1 1 0,1 0 0,-29 11 0,15-3-391</inkml:trace>
  <inkml:trace contextRef="#ctx0" brushRef="#br0" timeOffset="1">973 1 13611,'20'7'1464,"-17"12"-760,-9 7-264,-11 11 1673,-9 2-1489,-4 8-184,1 3-40,-3-5 16,4-1-144,5-9-504,5-9-272,7-19 464,4-11-112,2-21-64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0.953"/>
    </inkml:context>
    <inkml:brush xml:id="br0">
      <inkml:brushProperty name="width" value="0.05" units="cm"/>
      <inkml:brushProperty name="height" value="0.05" units="cm"/>
    </inkml:brush>
  </inkml:definitions>
  <inkml:trace contextRef="#ctx0" brushRef="#br0">189 1 16588,'-9'1'190,"1"0"0,0 0 0,0 0 0,0 2 1,0-1-1,1 1 0,-1 0 0,0 0 0,1 1 1,0 0-1,-8 6 0,10-7-137,0 2-1,1-1 1,-1 0-1,1 1 1,0 0-1,1-1 1,-1 2-1,1-1 1,0 0 0,0 1-1,1-1 1,0 1-1,0 0 1,0 0-1,-2 10 1,4-12-45,-1 0 1,1 0-1,0-1 1,0 1-1,0 0 1,0 0-1,1 0 1,-1 0 0,1 0-1,0 0 1,0-1-1,0 1 1,1 0-1,0-1 1,-1 1-1,1-1 1,0 0-1,1 1 1,-1-1-1,0 0 1,1 0-1,0-1 1,0 1-1,0-1 1,0 1-1,0-1 1,0 0-1,1 0 1,-1 0-1,1 0 1,-1-1-1,1 1 1,0-1-1,-1 0 1,1 0-1,0-1 1,0 1-1,0-1 1,0 0-1,0 1 1,0-2 0,-1 1-1,1 0 1,0-1-1,0 0 1,0 0-1,-1 0 1,1 0-1,0-1 1,-1 1-1,5-4 1,-5 3 8,1 0 0,-1 0 0,0 0-1,0-1 1,0 0 0,0 1 0,0-1 0,-1 0 0,1-1 0,-1 1 0,0 0 0,0-1 0,0 1 0,0-1 0,-1 1 0,1-1 0,-1 0 0,0 0 0,0 0 0,0 0 0,0-6 0,-1 8-10,0 0 0,0-1 0,-1 1 0,1-1 0,0 1 0,-1-1 0,0 1 0,1 0 0,-1-1 0,0 1-1,0 0 1,0 0 0,-1 0 0,1 0 0,0 0 0,-1 0 0,1 0 0,-1 0 0,0 0 0,0 1 0,1-1 0,-1 0 0,0 1 0,0 0 0,-1-1 0,1 1 0,0 0 0,0 0 0,-1 1 0,1-1 0,0 0 0,-1 1 0,1-1 0,-1 1 0,-3 0 0,0 0-56,1 0 1,-1 0-1,0 1 1,1 0-1,-1 0 1,1 1-1,-1-1 1,1 1-1,0 0 1,0 1-1,0-1 1,0 1-1,0 0 1,0 0-1,1 1 1,-1-1-1,-4 7 1,2-4-51,1 1 1,1-1 0,-1 1-1,1 0 1,0 0-1,1 1 1,0 0 0,0 0-1,0 0 1,-3 13 0,3 13-273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31.343"/>
    </inkml:context>
    <inkml:brush xml:id="br0">
      <inkml:brushProperty name="width" value="0.05" units="cm"/>
      <inkml:brushProperty name="height" value="0.05" units="cm"/>
    </inkml:brush>
  </inkml:definitions>
  <inkml:trace contextRef="#ctx0" brushRef="#br0">68 150 15051,'-4'23'647,"-1"1"-281,1 1-1,2 0 1,0 36 0,2-59-323,0 0 1,0 0-1,1 0 1,-1 0-1,0 1 0,1-1 1,0 0-1,-1 0 1,1 0-1,0 0 0,0 0 1,0 0-1,1-1 1,-1 1-1,3 3 0,-3-5-20,0 1-1,0 0 0,0-1 0,0 0 0,0 1 0,0-1 0,0 0 0,0 1 0,1-1 0,-1 0 0,0 0 0,0 0 1,0 0-1,0 0 0,0 0 0,1 0 0,-1-1 0,0 1 0,0 0 0,0 0 0,0-1 0,0 1 0,0-1 0,0 1 0,0-1 1,0 0-1,0 1 0,0-1 0,0 0 0,1-1 0,10-8 83,-1 0 0,0 0-1,0-2 1,-1 1 0,-1-1 0,0-1-1,-1 0 1,13-25 0,-17 29-45,0 0-1,-1 0 1,0-1 0,-1 1-1,0-1 1,1-15-1,-2 19-23,-1 0 0,-1 1-1,1-1 1,-1 0 0,0 0-1,0 1 1,-1-1 0,0 0-1,0 1 1,0 0 0,-5-9-1,4 9-26,0 2-1,0-1 1,-1 0-1,1 1 1,-1-1-1,0 1 1,0 0-1,0 0 1,-1 1-1,1-1 0,-1 1 1,1 0-1,-1 0 1,0 0-1,1 1 1,-1 0-1,0 0 1,-9-1-1,9 1 63,-1 1-1,0 0 1,0 0 0,1 0-1,-1 1 1,0-1 0,0 1-1,1 1 1,-1-1 0,1 1-1,-1 0 1,1 0-1,0 1 1,0 0 0,0 0-1,-5 3 1,-5 11 54,13-2 57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0.714"/>
    </inkml:context>
    <inkml:brush xml:id="br0">
      <inkml:brushProperty name="width" value="0.05" units="cm"/>
      <inkml:brushProperty name="height" value="0.05" units="cm"/>
    </inkml:brush>
  </inkml:definitions>
  <inkml:trace contextRef="#ctx0" brushRef="#br0">151 0 18532,'-15'12'313,"2"0"0,0 1 0,0 1 0,1 0 0,1 0-1,0 1 1,1 1 0,1-1 0,0 2 0,-12 31 0,20-45-288,0-1 0,0 1 0,1-1 0,-1 1 0,1 0 0,-1-1 0,1 1 0,0 0 0,0-1 0,0 1 0,0 0 1,1-1-1,-1 1 0,1-1 0,-1 1 0,1-1 0,0 1 0,0-1 0,2 5 0,0-4-17,-1-1 0,0 0 0,1 0 0,0 1 0,-1-2 1,1 1-1,0 0 0,0 0 0,0-1 0,0 0 0,0 0 0,1 0 0,-1 0 1,0 0-1,5 0 0,18 3-66,29 0 1,-40-4 21,0 0 1,0 2 0,0-1 0,0 2-1,-1 0 1,1 1 0,28 11-1,-40-13 29,1 0 1,-1 0-1,1 1 0,-1-1 0,0 1 0,0 0 0,0 0 0,0 0 0,-1 0 0,1 0 0,-1 1 0,0-1 0,0 1 0,0 0 0,2 6 0,-2-4 24,-1 0-1,1 1 0,-2-1 1,1 0-1,0 1 0,-1-1 1,-1 1-1,1-1 0,-2 8 1,-2 3 77,0 0 1,-1-1 0,-1 1-1,-1-2 1,0 1 0,-16 25-1,11-23 54,-1 0 0,-1-1 0,-19 19 0,24-28-85,0 1 0,0-1 0,-1-1-1,-1 0 1,1-1 0,-1 1 0,-13 4 0,21-10-115,0 1 0,0-1 0,0 0 1,0 0-1,0 0 0,-1-1 0,1 1 0,0-1 0,0 1 0,-1-1 0,1 0 0,0-1 1,0 1-1,-1 0 0,1-1 0,0 0 0,0 0 0,0 0 0,0 0 0,0 0 1,0-1-1,0 1 0,0-1 0,0 0 0,1 0 0,-1 0 0,1 0 0,-1 0 0,1 0 1,0-1-1,-4-4 0,1-3-37,1 1 1,1 0 0,-1-1 0,2 0-1,-1 0 1,1 0 0,1 0-1,-1-14 1,1-44-454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1.128"/>
    </inkml:context>
    <inkml:brush xml:id="br0">
      <inkml:brushProperty name="width" value="0.05" units="cm"/>
      <inkml:brushProperty name="height" value="0.05" units="cm"/>
    </inkml:brush>
  </inkml:definitions>
  <inkml:trace contextRef="#ctx0" brushRef="#br0">1 47 16828,'10'-3'1480,"3"-1"-1064,2-2-168,5 0 552,4-1-328,3 1-480,3-1-280,0 2-1944,-1 2 1960,-1 8-304,-3 4-241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1.610"/>
    </inkml:context>
    <inkml:brush xml:id="br0">
      <inkml:brushProperty name="width" value="0.05" units="cm"/>
      <inkml:brushProperty name="height" value="0.05" units="cm"/>
    </inkml:brush>
  </inkml:definitions>
  <inkml:trace contextRef="#ctx0" brushRef="#br0">231 190 14443,'-1'0'86,"0"0"-1,1 0 1,-1 0-1,0 0 0,0 0 1,0 0-1,0 0 1,1 0-1,-1 0 1,0 0-1,0 0 1,0 1-1,1-1 1,-1 0-1,0 0 1,0 1-1,1-1 1,-1 1-1,0-1 1,1 1-1,-1-1 1,0 1-1,-18 16 223,15-13-85,-17 19 269,0 2 0,1 0 0,2 1 0,1 1 0,1 0 0,1 1 0,1 1 0,-13 42 1,21-54-278,-6 33-1,11-44-178,0 1 0,1-1-1,0 1 1,0-1 0,0 1-1,1-1 1,-1 0 0,4 10-1,-4-14-28,1-1 0,-1 1 0,1 0-1,0 0 1,-1-1 0,1 1 0,0 0 0,0-1-1,0 1 1,0-1 0,0 1 0,1-1-1,-1 0 1,0 1 0,1-1 0,-1 0 0,1 0-1,-1 0 1,1 0 0,0 0 0,-1 0-1,1-1 1,0 1 0,-1 0 0,1-1 0,0 1-1,0-1 1,0 0 0,0 0 0,-1 0-1,1 0 1,0 0 0,0 0 0,0 0-1,0 0 1,-1-1 0,1 1 0,0-1 0,3-1-1,2 0 8,1-2-1,-1 1 1,0-1-1,0-1 1,0 1-1,0-1 1,10-10-1,-2-1 77,0-1 0,-2-1 0,0 0 0,-1-1 0,-1 0 0,0-1 0,-2 0 0,0-1 0,-1 0 0,-1 0 0,-2 0 0,0-1 0,-1 0 0,-1 0 0,-1 0 0,-1-1 0,0 1 0,-4-23 0,2 36-75,-1 0 1,0 0 0,0 1-1,0-1 1,-1 0-1,-8-14 1,11 22-42,-1-1 1,0 0-1,0 0 0,-1 1 0,1-1 1,0 1-1,0-1 0,-1 1 1,1-1-1,-1 1 0,1 0 0,-1 0 1,0 0-1,0 0 0,1 0 1,-1 0-1,0 0 0,0 0 1,0 1-1,0-1 0,0 1 0,0-1 1,0 1-1,0 0 0,0 0 1,0 0-1,0 0 0,0 0 1,0 0-1,0 1 0,1-1 0,-1 1 1,0-1-1,0 1 0,-4 1 1,1 2-139,-1-1 0,1 1 0,0 0 1,0 0-1,0 1 0,1-1 0,0 1 1,-1 0-1,2 0 0,-1 1 0,0-1 0,1 1 1,0 0-1,-4 11 0,4 9-367</inkml:trace>
  <inkml:trace contextRef="#ctx0" brushRef="#br0" timeOffset="1">900 1 14683,'17'0'1921,"-2"8"-1113,-15 16-224,-6 8 1664,-12 13-1319,-7 5-81,-12 10-112,-6 4-80,-1-1-232,2-5-112,7-11-432,4-5-296,12-16 1000,9-8-616,17-27-104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2.025"/>
    </inkml:context>
    <inkml:brush xml:id="br0">
      <inkml:brushProperty name="width" value="0.05" units="cm"/>
      <inkml:brushProperty name="height" value="0.05" units="cm"/>
    </inkml:brush>
  </inkml:definitions>
  <inkml:trace contextRef="#ctx0" brushRef="#br0">274 1 16996,'-15'0'351,"1"2"1,-1-1-1,1 2 1,0 0-1,0 1 1,0 0-1,0 1 0,1 0 1,0 1-1,0 1 1,0 0-1,-18 15 1,24-18-322,1 1 1,1 0-1,-1 1 1,1-1-1,-1 1 0,2 0 1,-1 0-1,1 1 1,0-1-1,0 1 0,0 0 1,1 0-1,0 0 1,1 0-1,0 1 0,0-1 1,0 1-1,1-1 1,0 1-1,1 0 0,-1 0 1,2-1-1,-1 1 1,1 0-1,2 9 0,-2-13-29,0 0 0,0 0 0,1 0 0,-1-1 0,1 1 0,0 0 0,0-1 0,1 1 0,-1-1 0,1 0 0,-1 1 0,1-1-1,0 0 1,0-1 0,7 6 0,-5-5 3,1 0 0,0-1 0,0 1 0,-1-1 0,1 0 0,0-1 0,1 1 0,-1-1 0,11 0 0,-4-1-14,0 0 0,0-1 0,-1 0 0,1-1-1,-1-1 1,1 0 0,-1-1 0,0 0 0,23-12 0,-26 11-75,-1 0 1,0-1 0,0-1-1,0 1 1,-1-1-1,1-1 1,-2 1-1,7-10 1,-11 15 29,0-1 1,0 0-1,0 1 0,-1-1 0,1 0 1,-1 0-1,0 0 0,0 0 0,0 0 1,0 0-1,0 0 0,-1 0 0,1-1 1,-1 1-1,0 0 0,0 0 0,0 0 1,0 0-1,-1-1 0,1 1 1,-1 0-1,0 0 0,0 0 0,0 0 1,0 0-1,-1 0 0,1 0 0,-1 1 1,-2-4-1,2 3 3,0 1 1,-1-1-1,1 1 0,-1 0 1,1 0-1,-1 0 0,-4-2 0,-26-7-477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121"/>
    </inkml:context>
    <inkml:brush xml:id="br0">
      <inkml:brushProperty name="width" value="0.05" units="cm"/>
      <inkml:brushProperty name="height" value="0.05" units="cm"/>
    </inkml:brush>
  </inkml:definitions>
  <inkml:trace contextRef="#ctx0" brushRef="#br0">5 48 14955,'-4'-17'1400,"4"4"-975,0 1-201,3 6 616,7 11-352,10 5-192,7 3-88,11 6-192,5 6-48,11 4-64,2 2-72,-2 1-192,-2 0-64,-5-4-144,-7-2-56,-14-6 383,-3-4-167,-13-13-64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5.990"/>
    </inkml:context>
    <inkml:brush xml:id="br0">
      <inkml:brushProperty name="width" value="0.05" units="cm"/>
      <inkml:brushProperty name="height" value="0.05" units="cm"/>
    </inkml:brush>
  </inkml:definitions>
  <inkml:trace contextRef="#ctx0" brushRef="#br0">0 128 13331,'20'-128'3993,"-16"148"-968,15 85-2137,-1-10-546,53 163 1,-46-190-146,2-1 0,73 125 0,-48-118 76,-29-43 49,-22-27 27,-6-6-204,-7-7-21,1-1 0,1 0 0,-1 0 0,2-1 1,-10-13-1,-5-5 52,-152-198 229,175 225-430,-1 0 0,0 0 1,1-1-1,0 1 0,-1-1 0,1 1 0,0-1 1,0 1-1,0-5 0,1 7 14,0-1 1,0 1-1,0 0 0,0-1 1,0 1-1,0-1 0,0 1 1,0 0-1,1-1 0,-1 1 1,0 0-1,0-1 0,0 1 1,1 0-1,-1-1 0,0 1 1,0 0-1,1-1 0,-1 1 1,0 0-1,1 0 0,-1-1 1,1 1-1,15-4-285,-1 3-193,-1 0 0,0-1 0,0-1 0,0-1 1,0 0-1,-1 0 0,1-1 0,13-8 0,8-7-379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2.427"/>
    </inkml:context>
    <inkml:brush xml:id="br0">
      <inkml:brushProperty name="width" value="0.05" units="cm"/>
      <inkml:brushProperty name="height" value="0.05" units="cm"/>
    </inkml:brush>
  </inkml:definitions>
  <inkml:trace contextRef="#ctx0" brushRef="#br0">100 191 14635,'-34'48'1981,"21"-33"-1493,1 2 1,-11 20-1,20-32-334,1-1 1,0 1 0,0-1 0,1 1-1,-1 0 1,1 0 0,0 0 0,0 0-1,1 0 1,0 0 0,-1 0 0,2 0-1,0 8 1,-1-12-116,0 1-1,1-1 1,-1 0 0,0 0 0,1 1-1,-1-1 1,1 0 0,0 0 0,-1 0-1,1 1 1,0-1 0,-1 0 0,1 0-1,0 0 1,0 0 0,0-1 0,0 1-1,0 0 1,0 0 0,0 0 0,1-1-1,1 2 1,-1-2 3,1 1 0,-1-1 0,0 1 0,1-1 0,-1 0 0,1 0 0,-1 0 0,1 0-1,-1-1 1,1 1 0,3-1 0,3-2 36,0-1 0,0 1-1,0-2 1,0 1 0,11-9-1,0-1 73,0-1-1,-2-1 1,0-1-1,0-1 0,23-31 1,-34 38-98,1 1 0,-1-1 0,-1 0-1,0 0 1,-1-1 0,0 0 0,-1 0 0,0 0 0,-1 0 0,0-1 0,-1 1 0,1-22-1,-3 31-62,0 0-1,0 0 1,0 0 0,-1 0-1,1 0 1,-1 0-1,0 0 1,1 0-1,-1 0 1,-1 1-1,1-1 1,0 0-1,-1 1 1,1-1-1,-1 1 1,0-1 0,0 1-1,0 0 1,0-1-1,0 1 1,0 0-1,-1 1 1,1-1-1,-1 0 1,1 1-1,-1-1 1,0 1-1,1 0 1,-1 0 0,0 0-1,0 0 1,0 0-1,0 1 1,0-1-1,0 1 1,-4 0-1,-4 0-142,0 0 0,-1 1 0,1 0 0,0 1 0,0 1 0,0 0-1,-13 5 1,-72 35-642,89-40 754,-35 19-401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3.315"/>
    </inkml:context>
    <inkml:brush xml:id="br0">
      <inkml:brushProperty name="width" value="0.05" units="cm"/>
      <inkml:brushProperty name="height" value="0.05" units="cm"/>
    </inkml:brush>
  </inkml:definitions>
  <inkml:trace contextRef="#ctx0" brushRef="#br0">1111 67 12475,'-28'-14'937,"-1"2"0,-57-17 1,69 25-559,-1 1-1,1 1 1,0 0-1,0 1 1,-1 1 0,-31 4-1,16 2-144,1 2 0,1 0 0,-1 2 0,-53 26 0,25-5 47,-74 50 1,87-49-240,2 3 1,1 1 0,-57 61 0,81-75-39,1 0 0,1 1 1,1 1-1,1 1 1,1 0-1,2 1 0,0 1 1,-13 42-1,22-55-7,1 0-1,0 1 0,1 0 0,1-1 1,0 1-1,3 25 0,-2-33 0,1-1 1,0 0-1,0 0 0,1 0 1,0 0-1,0 0 0,0 0 1,1-1-1,-1 1 0,2-1 1,-1 0-1,0 1 0,1-2 1,0 1-1,0 0 0,1-1 1,-1 1-1,7 3 0,-3-3-2,0-1-1,0 0 0,0-1 1,0 0-1,1 0 1,0-1-1,-1 0 0,1 0 1,0-1-1,12 0 1,-1 0-3,0-2 0,0-1 0,33-6 0,-14-2 22,-1-1 0,0-2 0,-1-2-1,0-2 1,45-26 0,-40 17 84,0-2-1,-2-2 1,66-64-1,-86 74-4,-1-1 0,-2-1 0,0 0 0,21-38 0,-33 50-63,1-1 1,-1 1-1,-1-1 0,0 0 0,-1 0 1,0-1-1,-1 1 0,0-1 0,0 1 1,-1-1-1,-1 1 0,0-1 0,-2-13 0,1 19-25,0 1 0,-1-1 0,0 1-1,0 0 1,0-1 0,0 1 0,-1 0-1,0 0 1,0 1 0,0-1 0,-1 0-1,1 1 1,-1 0 0,-7-6 0,4 5-18,-1-1 1,1 2-1,-1-1 1,-1 1-1,1 0 1,-1 0 0,0 1-1,-10-2 1,-5 0-100,-1 1 1,0 2 0,0 0-1,0 1 1,-40 5 0,30 1 237,0 1 1,0 2 0,0 1-1,1 2 1,1 1 0,0 2 0,-42 23-1,25-8 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4.253"/>
    </inkml:context>
    <inkml:brush xml:id="br0">
      <inkml:brushProperty name="width" value="0.05" units="cm"/>
      <inkml:brushProperty name="height" value="0.05" units="cm"/>
    </inkml:brush>
  </inkml:definitions>
  <inkml:trace contextRef="#ctx0" brushRef="#br0">984 21 15771,'-36'-7'307,"-1"1"-1,-1 2 0,1 1 1,0 2-1,-1 2 1,1 1-1,0 2 0,0 2 1,0 1-1,0 2 0,2 1 1,-55 24-1,57-20-262,2 2 1,-1 1-1,2 2 0,1 1 0,0 1 1,1 1-1,2 1 0,0 2 0,2 1 1,0 0-1,2 2 0,1 1 0,-22 40 1,34-52-45,1 0-1,1 1 1,0 0 0,2 1 0,0 0 0,-3 21 0,6-29 0,1 0 1,1 0-1,0 0 1,0 1-1,1-1 1,0 0-1,1 0 1,0 0-1,1 0 1,1-1-1,8 21 1,-6-21-1,0-1 1,1 1-1,0-1 1,0-1-1,1 1 1,1-1-1,-1-1 1,1 0-1,0 0 1,1 0-1,-1-1 1,1-1-1,18 8 0,1-2 0,0-1 0,1-1 0,59 8-1,-29-9 30,0-4 0,0-1-1,1-4 1,-1-2 0,68-12 0,-60 2 92,-1-2 1,0-4 0,-2-2 0,77-36 0,-109 41-20,0-1 0,-1-2 1,29-23-1,-45 30-21,0-1 0,-1-1-1,-1-1 1,0 0 0,-1-1 0,19-31 0,-28 41-59,0-1 0,-1 0 0,1 1 0,-2-1 0,1 0 0,-1 0 0,0 0 0,0-1 0,-1 1 0,0 0 0,-1-1 0,1 1 0,-1 0-1,-1-1 1,1 1 0,-1-1 0,-1 1 0,1 0 0,-1 0 0,0 0 0,-1 0 0,0 0 0,0 0 0,0 1 0,-1-1 0,0 1 0,0 0 0,-1 0 0,0 0 0,-6-5 0,-3-2-77,0 1 0,-1 0 0,-1 1 0,0 0 0,-1 1-1,1 1 1,-2 1 0,1 1 0,-1 0 0,-1 1 0,1 1 0,-35-5 0,22 6-115,-1 1-1,0 2 1,0 1 0,0 1 0,0 2 0,-61 13 0,8 12-197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5.144"/>
    </inkml:context>
    <inkml:brush xml:id="br0">
      <inkml:brushProperty name="width" value="0.05" units="cm"/>
      <inkml:brushProperty name="height" value="0.05" units="cm"/>
    </inkml:brush>
  </inkml:definitions>
  <inkml:trace contextRef="#ctx0" brushRef="#br0">2 555 15195,'-1'17'1600,"1"-5"724,15-23-1028,30-33-733,-3-2-1,41-57 1,62-109 199,-44 62-54,-89 135-535,-8 13 23,-9 23 19,-28 69 115,-1 1-537,-28 120-1,57-176-760,8-22 255,-3-13 697,0 0 1,0 1 0,1-1-1,-1 0 1,0 0-1,0 0 1,1 0 0,-1 0-1,0 0 1,0 0-1,1 0 1,-1 0 0,0 0-1,0 0 1,1 0-1,-1 0 1,0 0 0,0 0-1,1 0 1,-1 0-1,0 0 1,1 0 0,-1 0-1,0 0 1,0-1-1,0 1 1,1 0 0,-1 0-1,0 0 1,0 0-1,0-1 1,1 1 0,-1 0-1,0 0 1,0 0-1,0-1 1,0 1 0,1 0-1,-1 0 1,0-1-1,16-22-481,10-15-161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5.624"/>
    </inkml:context>
    <inkml:brush xml:id="br0">
      <inkml:brushProperty name="width" value="0.05" units="cm"/>
      <inkml:brushProperty name="height" value="0.05" units="cm"/>
    </inkml:brush>
  </inkml:definitions>
  <inkml:trace contextRef="#ctx0" brushRef="#br0">15 151 15763,'-2'10'573,"-1"-1"-335,0 1 0,1 0 0,0-1 0,1 1 0,0 0 0,0 0 0,1 0 0,1 0 0,2 16 0,2-8 16,0 0 0,1-1-1,1 0 1,1-1 0,16 26 0,-20-35-195,0-1 0,1 0 0,-1 0-1,1 0 1,0 0 0,1-1 0,-1 0 0,1 0 0,0-1 0,0 0 0,1 0 0,-1 0 0,1-1 0,0 1 0,0-2 0,10 4 0,-14-6-20,1 1 1,-1-1-1,1 0 1,-1 0-1,1 0 1,-1 0-1,1-1 1,-1 0-1,1 1 1,-1-1-1,0 0 1,1-1-1,-1 1 1,6-4-1,-4 2 16,0-1 0,-1 0 0,1 0 0,-1 0-1,0 0 1,0-1 0,0 0 0,3-5 0,2-6 109,0 0 0,-2 0-1,0 0 1,9-33 0,-10 24 5,-1 0 0,-1 0 0,1-28-1,-4 37-95,-1 0 0,-1 0 0,0 0 0,-2 0 0,-7-30 0,9 42-60,-1 0 0,1 0 0,-1 0 0,0 0 0,0 0 0,0 0 0,-1 1 1,0-1-1,1 1 0,-1 0 0,0 0 0,0 0 0,-1 0 0,-4-3 0,6 4-16,-1 1 0,1 0-1,-1 0 1,1 0 0,-1 1-1,1-1 1,-1 0 0,0 1 0,1 0-1,-1-1 1,0 1 0,0 0-1,1 1 1,-1-1 0,0 0-1,1 1 1,-1-1 0,1 1-1,-1 0 1,0 0 0,1 0-1,0 0 1,-4 3 0,-1 1-108,0 0 0,0 0-1,1 1 1,-1 0 0,1 0 0,1 1 0,0-1-1,-1 1 1,2 0 0,-5 8 0,6-8-24,0-1-1,0 0 1,0 1 0,1 0-1,0-1 1,0 1 0,0 0-1,1 0 1,0 0 0,1 0 0,0 0-1,0 12 1,1-15 79,0-1 0,0 0 1,-1 0-1,2 0 0,-1 0 1,0 0-1,1 0 0,2 3 0,19 17-544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6.043"/>
    </inkml:context>
    <inkml:brush xml:id="br0">
      <inkml:brushProperty name="width" value="0.05" units="cm"/>
      <inkml:brushProperty name="height" value="0.05" units="cm"/>
    </inkml:brush>
  </inkml:definitions>
  <inkml:trace contextRef="#ctx0" brushRef="#br0">9 94 18012,'22'1'1824,"13"-1"-1056,12-3-303,11-7 679,8-3-240,-2-5-192,0-1-160,-6 5-480,-5-1-312,-14 12-480,-12 3-280,-24 9 728,-9 3-200,-20 8-112</inkml:trace>
  <inkml:trace contextRef="#ctx0" brushRef="#br0" timeOffset="1">0 320 17628,'34'-5'1848,"11"-8"-1280,9-10-240,4 0 785,2-4-681,2 2-136,-11 4-416,-9 4-448,-14 9 480,-24 6-192,2-1-121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6.426"/>
    </inkml:context>
    <inkml:brush xml:id="br0">
      <inkml:brushProperty name="width" value="0.05" units="cm"/>
      <inkml:brushProperty name="height" value="0.05" units="cm"/>
    </inkml:brush>
  </inkml:definitions>
  <inkml:trace contextRef="#ctx0" brushRef="#br0">431 0 17380,'-33'35'1904,"-8"13"-1216,-9 25-280,-4 9 1825,3 15-1721,0 5-160,7 3 16,5 0-16,14-7-328,3-5-400,10-18-592,4-11 824,8-19-136,7-13-112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7.379"/>
    </inkml:context>
    <inkml:brush xml:id="br0">
      <inkml:brushProperty name="width" value="0.05" units="cm"/>
      <inkml:brushProperty name="height" value="0.05" units="cm"/>
    </inkml:brush>
  </inkml:definitions>
  <inkml:trace contextRef="#ctx0" brushRef="#br0">7 613 14739,'-6'20'1809,"15"-27"-258,22-32 67,-29 37-1607,87-126 1890,118-226-1,-164 263-1599,-41 79-106,-6 14-87,-10 20-10,2 0-1,0 1 1,1 0-1,-9 32 1,10-29-51,-39 116 2,43-122-423,1 1 0,1 1 0,1-1 0,0 41 1,3-60 318,0-1 29,-1 0 1,1 0-1,0-1 0,0 1 0,0 0 1,0 0-1,0-1 0,1 1 0,-1 0 1,0 0-1,0 0 0,0-1 0,1 1 1,-1 0-1,0 0 0,1-1 1,-1 1-1,0 0 0,1-1 0,-1 1 1,1-1-1,-1 1 0,2 0 0,6-1-448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7.765"/>
    </inkml:context>
    <inkml:brush xml:id="br0">
      <inkml:brushProperty name="width" value="0.05" units="cm"/>
      <inkml:brushProperty name="height" value="0.05" units="cm"/>
    </inkml:brush>
  </inkml:definitions>
  <inkml:trace contextRef="#ctx0" brushRef="#br0">0 578 15579,'5'-3'193,"0"0"-1,-1 0 0,1 0 1,-1 0-1,0-1 1,0 0-1,0 0 0,0 0 1,2-4-1,30-47 391,-23 33-120,52-86 1014,63-147 0,-115 227-1040,11-43 0,-124 492-1251,98-409 710,0 0-1,0 1 0,1 20 1,3-12-157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8.569"/>
    </inkml:context>
    <inkml:brush xml:id="br0">
      <inkml:brushProperty name="width" value="0.05" units="cm"/>
      <inkml:brushProperty name="height" value="0.05" units="cm"/>
    </inkml:brush>
  </inkml:definitions>
  <inkml:trace contextRef="#ctx0" brushRef="#br0">57 0 15411,'14'2'1721,"-7"11"-897,-6 6-280,-6 10 1632,-3 5-1103,1 7-593,-2 5-48,-2 1-176,0 1-200,3-11-632,0-8-272,4-20 680,-1-11-185,3-30-71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6.436"/>
    </inkml:context>
    <inkml:brush xml:id="br0">
      <inkml:brushProperty name="width" value="0.05" units="cm"/>
      <inkml:brushProperty name="height" value="0.05" units="cm"/>
    </inkml:brush>
  </inkml:definitions>
  <inkml:trace contextRef="#ctx0" brushRef="#br0">86 279 13731,'2'-5'563,"1"0"0,-1 0 0,0 0 0,3-9 0,-5 13-486,0 1-1,0-1 0,0 0 0,0 1 0,1-1 0,-1 0 0,0 0 1,0 1-1,-1-1 0,1 0 0,0 0 0,0 1 0,0-1 1,0 0-1,-1 1 0,1-1 0,0 0 0,-1 0 0,0 0 15,1 1 0,-1 0-1,1-1 1,-1 1 0,0 0 0,1 0-1,-1 0 1,0-1 0,1 1 0,-1 0-1,0 0 1,1 0 0,-1 0 0,0 0-1,0 0 1,1 0 0,-1 0-1,0 1 1,1-1 0,-1 0 0,0 0-1,1 0 1,-1 1 0,0 0 0,-4 1 108,1 0-1,-1 1 1,1 0 0,0 0 0,0 0 0,0 1 0,0-1 0,1 1 0,-1 0-1,-3 5 1,2-2-155,0 0 0,1 1-1,-1 0 1,1 0 0,-3 10 0,7-17-42,-1 0 1,1-1 0,0 1-1,-1 0 1,1 0 0,0 0-1,0 0 1,0 0 0,0-1-1,0 1 1,0 0 0,0 0-1,0 0 1,0 0 0,0 0 0,0-1-1,1 1 1,-1 0 0,0 0-1,1 0 1,-1-1 0,0 1-1,1 0 1,0 1 0,0-1 1,0-1 0,1 1 0,-1 0 0,0-1 0,0 1 0,0-1 0,0 0 1,1 1-1,-1-1 0,0 0 0,0 0 0,1 1 0,-1-1 0,0 0 0,2-1 0,7 0 11,0 0 0,-1-1 0,16-4 0,-21 4-19,80-25 42,-54 16-25,0 1 1,0 2-1,64-10 1,-88 18-6,0 0 1,-1 0-1,1 0 1,0 1 0,0 0-1,6 1 1,-11-1 20,1-1 1,-1 1-1,0-1 1,1 1-1,-1-1 1,1 1 0,-1 0-1,0 0 1,0-1-1,1 1 1,-1 0-1,0 0 1,0 0-1,0 1 1,0-1-1,0 0 1,0 0-1,0 0 1,-1 1-1,1-1 1,0 0-1,-1 1 1,1-1-1,-1 1 1,1-1 0,0 3-1,-3 4 617,-3-11-79,-5-12-1,-4-28-142,2 0 1,-8-58-1,7 29-395,12 70-41,1 0-1,-1 1 1,1-1 0,0 0 0,0 0-1,0 1 1,0-1 0,0 0 0,0 0-1,0-2 1,1 3-20,0 1 0,-1-1 0,1 1 0,-1-1 0,1 1 0,0-1 0,-1 1 0,1 0 0,0-1 0,-1 1 0,1 0 0,0-1 0,0 1 0,-1 0 0,1 0 0,0 0 0,0-1 0,0 1 0,-1 0 0,1 0 0,0 0 0,0 0 0,-1 1 0,1-1 0,1 0 0,9 1-441,45-2-469,-32-3 511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9.030"/>
    </inkml:context>
    <inkml:brush xml:id="br0">
      <inkml:brushProperty name="width" value="0.05" units="cm"/>
      <inkml:brushProperty name="height" value="0.05" units="cm"/>
    </inkml:brush>
  </inkml:definitions>
  <inkml:trace contextRef="#ctx0" brushRef="#br0">83 29 18372,'26'-10'1345,"-18"7"-1134,0 0 0,1 0 1,0 0-1,-1 1 0,1 1 1,0-1-1,9 1 0,-17 1-172,1 0 0,-1 0-1,1 1 1,-1-1 0,1 0 0,-1 1-1,0-1 1,1 1 0,-1-1 0,0 1-1,1 0 1,-1-1 0,0 1 0,0 0-1,0 0 1,0 0 0,0 0-1,0 0 1,0 0 0,0 0 0,0 1-1,0-1 1,0 0 0,-1 0 0,1 1-1,-1-1 1,1 0 0,-1 1 0,1-1-1,-1 1 1,0-1 0,0 0-1,1 3 1,-1 3 54,0-1 1,-1 0-1,1 0 0,-1 0 1,0 0-1,0 0 0,-4 7 0,-1 4 105,-2 0-1,0 0 1,-1-1-1,-17 24 1,-52 58 380,22-30-331,55-67-245,-16 27 48,17-28-50,0 1 0,-1-1 0,1 1 0,0-1 0,0 1 0,0-1 0,0 1 0,0-1 0,0 1 0,0-1 0,0 1 0,0-1 0,0 1 0,0-1 0,0 1 0,0-1 0,0 1 0,0-1 0,1 1 1,-1-1-1,0 1 0,0-1 0,1 1 0,-1-1 0,0 1 0,1-1 0,-1 0 0,0 1 0,1-1 0,-1 1 0,0-1 0,1 0 0,-1 0 0,1 1 0,-1-1 0,1 0 0,-1 0 0,1 1 0,-1-1 0,1 0 0,-1 0 0,1 0 0,-1 0 0,1 0 0,-1 0 0,1 0 0,0 0 0,19 2-41,-1-1 0,35-4 1,-38 2 4,0 0 0,0 0 0,0 2 0,0 0 0,19 4 0,-30-4 24,-1 1 0,1 0 0,0 0-1,0 0 1,-1 0 0,1 1 0,-1 0 0,0-1 0,0 2-1,0-1 1,0 0 0,-1 1 0,1 0 0,-1 0 0,0 0-1,0 0 1,0 0 0,-1 1 0,1-1 0,2 9 0,5 23 9,-7-24-55,-3-10-51,1-4-77,-5-47-1891,3 36 1644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9.491"/>
    </inkml:context>
    <inkml:brush xml:id="br0">
      <inkml:brushProperty name="width" value="0.05" units="cm"/>
      <inkml:brushProperty name="height" value="0.05" units="cm"/>
    </inkml:brush>
  </inkml:definitions>
  <inkml:trace contextRef="#ctx0" brushRef="#br0">175 0 18820,'1'1'100,"0"0"1,-1 1-1,1-1 1,-1 0-1,0 0 1,1 0-1,-1 0 0,0 1 1,0-1-1,0 0 1,0 0-1,0 0 0,0 1 1,0-1-1,0 0 1,0 0-1,-1 0 1,1 1-1,0-1 0,-1 0 1,1 0-1,-2 1 1,-17 27 306,8-13 243,-29 57 126,37-67-736,0 1 1,1-1-1,0 0 0,0 1 1,0 0-1,1-1 1,0 1-1,0 0 1,0 0-1,1 7 1,1-13-42,-1 1 1,0-1-1,1 0 1,-1 1-1,1-1 0,-1 0 1,1 0-1,0 0 1,-1 1-1,1-1 1,0 0-1,0 0 1,0 0-1,0 0 1,0 0-1,0 0 1,0 0-1,0-1 1,0 1-1,0 0 1,1 0-1,-1-1 0,0 1 1,0-1-1,1 1 1,-1-1-1,0 0 1,1 1-1,-1-1 1,1 0-1,-1 0 1,2 0-1,6 0-18,-1 0 1,1-1-1,0 0 0,8-3 0,-13 3 12,39-9-60,29-5-35,-65 14 85,1 0-1,0 1 1,-1 0-1,1 0 1,0 1 0,13 2-1,-19-3 20,1 1-1,-1 0 1,0 0-1,0 0 1,0 0-1,0 0 1,0 0-1,0 1 1,0-1-1,-1 1 1,1-1 0,0 1-1,-1-1 1,1 1-1,-1 0 1,1 0-1,-1 0 1,0 0-1,0 0 1,0 0-1,0 0 1,0 0-1,-1 1 1,1-1-1,-1 0 1,1 0-1,-1 1 1,0-1-1,0 0 1,0 1-1,0-1 1,0 0-1,0 0 1,-1 4 0,-1 1 50,1 1 0,-1-1 0,0 0 0,-1 1 0,0-1 0,0-1 0,0 1 0,-1 0 0,-5 7 0,-1-3 18,1-1 1,-1-1 0,-1 1-1,1-2 1,-2 1-1,1-1 1,-1-1 0,0 0-1,-1-1 1,1-1 0,-15 5-1,18-6-93,0-2-1,0 1 1,0-1-1,-1-1 1,1 1-1,0-2 1,-1 1-1,1-1 1,-1-1-1,1 0 0,0 0 1,-1 0-1,1-1 1,0-1-1,0 0 1,0 0-1,-11-6 1,-20-21-144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49.945"/>
    </inkml:context>
    <inkml:brush xml:id="br0">
      <inkml:brushProperty name="width" value="0.05" units="cm"/>
      <inkml:brushProperty name="height" value="0.05" units="cm"/>
    </inkml:brush>
  </inkml:definitions>
  <inkml:trace contextRef="#ctx0" brushRef="#br0">0 9 19636,'19'-3'1753,"0"3"-1401,3 0-176,0-1 712,4-1-760,2 1-152,-5-1-624,-1 2-296,-9 0 736,-1 0-201,-8 3-151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4:50.403"/>
    </inkml:context>
    <inkml:brush xml:id="br0">
      <inkml:brushProperty name="width" value="0.05" units="cm"/>
      <inkml:brushProperty name="height" value="0.05" units="cm"/>
    </inkml:brush>
  </inkml:definitions>
  <inkml:trace contextRef="#ctx0" brushRef="#br0">5390 75 16315,'-158'-24'1513,"-189"-18"-437,-182 34-271,-4 24-467,396-10-349,-664 51 77,8 75-50,214 19 49,15 50 206,472-161-211,2 4 1,2 4 0,1 4-1,4 3 1,-128 111 0,179-136-64,1 1-1,2 1 1,1 2 0,2 1-1,1 1 1,2 1 0,1 1 0,-31 78-1,47-99-4,0 0-1,2 1 1,0-1-1,0 1 0,2 0 1,0 0-1,2 0 0,-1 0 1,2 0-1,1 0 0,0 0 1,1 0-1,1 0 1,1-1-1,0 1 0,1-1 1,1-1-1,15 27 0,-5-16-7,2-1-1,0-1 1,2-1-1,1 0 1,0-2-1,2-1 1,1 0-1,0-2 1,2-1-1,40 21 1,3-4-8,2-3-1,1-3 1,82 20 0,30-1 21,269 34 1,196-22 51,73-20-3,1-54-4,-501-11 207,348-85 0,204-109 709,-758 213-931,542-189 584,-489 165-565,-1-4 1,-1-3 0,-2-3 0,-2-3 0,97-83 0,-134 101-41,-2-1 0,-1-1 0,-1-1 0,-1-1-1,-1-1 1,-2-1 0,16-35 0,-26 46-44,-2-1 1,0 1-1,0-1 0,-2-1 1,4-31-1,-8 37-13,0 0-1,-2 0 1,1 0-1,-2-1 1,0 2 0,-1-1-1,0 0 1,-8-18-1,6 21 5,-1 0-1,-1 1 1,0 0-1,0 0 1,-1 0-1,-1 1 1,0 0-1,-1 1 1,0 0-1,0 0 1,-1 1 0,0 1-1,-19-12 1,-1 3-42,-1 0 1,-1 3 0,0 0 0,-42-10 0,-213-40-313,-8 22-199,158 24 361,-353-58-117,232 28 82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25.437"/>
    </inkml:context>
    <inkml:brush xml:id="br0">
      <inkml:brushProperty name="width" value="0.05" units="cm"/>
      <inkml:brushProperty name="height" value="0.05" units="cm"/>
    </inkml:brush>
  </inkml:definitions>
  <inkml:trace contextRef="#ctx0" brushRef="#br0">0 213 16484,'0'0'44,"1"0"1,-1 1 0,0-1 0,0 0 0,0 0 0,0 0 0,1 1-1,-1-1 1,0 0 0,0 0 0,0 0 0,1 0 0,-1 0 0,0 1 0,0-1-1,1 0 1,-1 0 0,0 0 0,0 0 0,1 0 0,-1 0 0,0 0-1,1 0 1,-1 0 0,0 0 0,0 0 0,1 0 0,-1 0 0,0 0-1,0 0 1,1 0 0,-1-1 0,0 1 0,0 0 0,1 0 0,-1 0 0,0 0-1,0 0 1,0-1 0,1 1 0,-1 0 0,18-6 192,-18 6-231,74-23 804,0 3 0,108-15 0,159 1-1183,-115 5-15,-185 21 461,0-3-1,0-1 1,51-23 0,-227 91 460,-200 56 1,-163-1-421,485-109-108,-20 5-27,33-7 21,0 0 0,1 0 1,-1 0-1,0 0 0,0 0 0,0 0 1,0 0-1,0 0 0,0 0 0,0 0 0,1 0 1,-1 0-1,0 0 0,0 0 0,0 0 0,0 0 1,0 0-1,0 0 0,0 0 0,0 0 1,0 0-1,1 0 0,-1 0 0,0 0 0,0 1 1,0-1-1,0 0 0,0 0 0,0 0 1,0 0-1,0 0 0,0 0 0,0 0 0,0 0 1,0 0-1,0 1 0,0-1 0,0 0 1,0 0-1,0 0 0,0 0 0,1 0 0,-1 0 1,-1 0-1,1 0 0,0 1 0,0-1 0,0 0 1,0 0-1,0 0 0,0 0 0,0 0 1,0 0-1,0 0 0,0 0 0,0 1 0,0-1 1,0 0-1,0 0 0,0 0 0,0 0 1,0 0-1,0 0 0,0 0 0,-1 0 0,1 0 1,0 0-1,0 0 0,11 3-53,9-3-38,-1 0 0,0-2 1,32-6-1,60-18-408,-93 21 384,233-69-2312,-109 30 410,-137 43 1956,-2 0 45,0 1 1,0-1-1,0 0 1,0 0-1,0-1 0,-1 1 1,1 0-1,0-1 0,3-2 1,-6 3 25,0 1 0,0 0-1,0 0 1,0 0 0,0 0 0,0 0 0,0-1 0,0 1 0,0 0 0,0 0 0,0 0-1,0 0 1,0 0 0,0-1 0,0 1 0,0 0 0,0 0 0,0 0 0,0 0 0,0-1 0,0 1-1,0 0 1,0 0 0,0 0 0,0 0 0,0 0 0,0-1 0,0 1 0,0 0 0,-1 0 0,1 0-1,0 0 1,0 0 0,0 0 0,0 0 0,0 0 0,0-1 0,-1 1 0,1 0 0,0 0-1,0 0 1,0 0 0,0 0 0,0 0 0,-1 0 0,1 0 0,0 0 0,0 0 0,0 0 0,0 0-1,0 0 1,-1 0 0,1 0 0,-12-2 323,-30 3 426,-1 1 1,0 2-1,-81 19 1,77-14-536,-32 9-23,24-6-1028,-66 7 1,114-18 628,-18-2-356,20-1 90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28.116"/>
    </inkml:context>
    <inkml:brush xml:id="br0">
      <inkml:brushProperty name="width" value="0.05" units="cm"/>
      <inkml:brushProperty name="height" value="0.05" units="cm"/>
    </inkml:brush>
  </inkml:definitions>
  <inkml:trace contextRef="#ctx0" brushRef="#br0">13 189 16043,'-12'6'1442,"12"-1"-608,1-4-757,1 0 0,0-1 1,0 1-1,-1 0 0,1-1 0,0 1 0,0-1 0,0 0 0,0 1 0,0-1 0,2 0 0,34-1 352,0-1-1,74-14 1,-84 11-355,384-83 470,-6 1-359,-392 84-179,-10 2-2,0 0 0,0 1 0,0-1 0,1 1 1,-1 0-1,0 0 0,0 0 0,6 1 1,-10-1-4,0 0 0,0 0 0,1 0 0,-1 0 0,0 0 0,0 0 0,0 0 0,0 0 0,0 0 0,0 0 0,0 1 0,0-1 0,1 0 1,-1 0-1,0 0 0,0 0 0,0 0 0,0 0 0,0 0 0,0 0 0,0 0 0,0 0 0,0 0 0,0 1 0,0-1 0,0 0 0,0 0 1,0 0-1,1 0 0,-1 0 0,0 0 0,0 0 0,0 0 0,0 1 0,0-1 0,0 0 0,0 0 0,0 0 0,0 0 0,0 0 0,0 0 1,-1 0-1,1 1 0,0-1 0,0 0 0,0 0 0,0 0 0,0 0 0,0 0 0,0 0 0,0 0 0,0 0 0,0 0 0,0 1 0,0-1 1,0 0-1,0 0 0,-1 0 0,-8 8 23,-13 5-26,3-5 217,0-1 0,-1-1 0,0-1 0,0 0-1,0-2 1,-26 2 0,23-4 40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45.297"/>
    </inkml:context>
    <inkml:brush xml:id="br0">
      <inkml:brushProperty name="width" value="0.05" units="cm"/>
      <inkml:brushProperty name="height" value="0.05" units="cm"/>
    </inkml:brush>
  </inkml:definitions>
  <inkml:trace contextRef="#ctx0" brushRef="#br0">12 765 6625,'-7'17'5518,"2"-13"-2848,6-13-1869,6-16-418,2 0 0,0 1 0,2 0 0,17-27 0,-9 14-220,108-190 320,-90 171-338,81-97 0,-99 134-105,0 1-1,2 2 0,36-25 0,14-10 52,-64 43-71,-9 6-212,-14 11-387,-97 98-3959,80-78 3693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45.730"/>
    </inkml:context>
    <inkml:brush xml:id="br0">
      <inkml:brushProperty name="width" value="0.05" units="cm"/>
      <inkml:brushProperty name="height" value="0.05" units="cm"/>
    </inkml:brush>
  </inkml:definitions>
  <inkml:trace contextRef="#ctx0" brushRef="#br0">138 22 10650,'4'-19'1976,"-3"17"-672,-4 12-175,-40 149 1733,-38 190-1651,79-340-1203,-3 21 7,1-1 0,1 1-1,2-1 1,1 1 0,4 37 0,-3-66-12,-1 1 0,0-1 0,1 1 0,-1-1 0,1 1-1,-1-1 1,1 1 0,-1-1 0,1 0 0,0 1 0,0-1 0,0 0-1,0 0 1,2 3 0,-2-4 1,-1 0 1,1 1-1,0-1 1,0 0-1,0 0 0,0 1 1,0-1-1,0 0 0,0 0 1,0 0-1,0 0 1,-1 0-1,1 0 0,0 0 1,0-1-1,0 1 0,0 0 1,0 0-1,0-1 0,0 1 1,-1 0-1,1-1 1,0 1-1,0-1 0,0 1 1,-1-1-1,1 0 0,1 0 1,12-12 75,0 0 0,0-1 0,12-17 0,6-7 51,-26 32-118,115-120 389,-88 94-569,65-47 0,-91 73 73,1 0 1,0 1-1,0 0 1,0 0-1,1 1 1,0 0 0,0 1-1,0 0 1,15-3-1,-4 5-186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4.815"/>
    </inkml:context>
    <inkml:brush xml:id="br0">
      <inkml:brushProperty name="width" value="0.05" units="cm"/>
      <inkml:brushProperty name="height" value="0.05" units="cm"/>
    </inkml:brush>
  </inkml:definitions>
  <inkml:trace contextRef="#ctx0" brushRef="#br0">1 141 17020,'0'-1'143,"0"1"0,-1-1 0,1 0 0,0 0 0,0 0 0,0 0 0,0 0 0,1 1 0,-1-1 0,0 0 0,0 0 0,0 0 0,1 1 0,-1-1 0,0 0 0,1 0 0,-1 1 0,1-1 0,-1 0 0,1 1 0,-1-1 0,1 0 1,-1 1-1,1-1 0,0 1 0,-1-1 0,1 1 0,0-1 0,0 1 0,-1-1 0,1 1 0,0 0 0,1-1 0,33-16 1144,-30 15-1080,-3 1-165,150-62 1645,-129 55-1822,1 1-1,0 1 0,0 1 1,40-3-1,-61 7-3,1 1 1,-1 1 0,1-1-1,-1 0 1,1 1-1,-1 0 1,1 0 0,-1 0-1,0 0 1,4 2-1,-6-3 53,0 1 0,0 0 0,0-1 0,-1 1 0,1-1 0,0 1 0,0 0 0,-1-1 0,1 1 0,-1 0 0,1 0 0,-1 0 0,1-1 0,-1 1-1,1 0 1,-1 0 0,0 0 0,1 0 0,-1 0 0,0 0 0,0 0 0,0 0 0,0 0 0,0 0 0,0 0 0,0 0 0,0 0 0,0 0 0,0 0-1,0-1 1,-1 1 0,1 0 0,0 0 0,-1 0 0,1 0 0,-1 0 0,1 0 0,-1-1 0,0 3 0,-4 3-343,-1 1 1,1 0-1,-1-1 0,0 0 1,0-1-1,-1 1 0,0-1 1,-13 7-1,-65 31-2301,81-42 2528,-38 16-1238,-31 14 1449,67-28 284,0 1-1,1-1 1,-1 1 0,1 0 0,-1 1-1,1-1 1,1 1 0,-9 10-1,11-13-150,1-1 1,0 1-1,0-1 0,0 1 0,0 0 1,0-1-1,0 1 0,0 0 0,1 0 0,-1-1 1,1 1-1,-1 0 0,1 0 0,0 0 0,-1 0 1,1 0-1,0 0 0,0 0 0,1 0 0,-1 0 1,0-1-1,1 1 0,-1 0 0,1 0 0,-1 0 1,1 0-1,0-1 0,0 1 0,0 0 0,0-1 1,0 1-1,0-1 0,3 4 0,-1-3 72,1 1-1,0-1 0,0 1 1,0-1-1,0 0 0,0 0 1,1-1-1,-1 1 0,0-1 1,1 0-1,-1 0 0,1-1 1,7 1-1,27-2-190,0-2 0,0-2 0,0-1 1,48-15-1,-26 7-82,-14 5-235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6.707"/>
    </inkml:context>
    <inkml:brush xml:id="br0">
      <inkml:brushProperty name="width" value="0.05" units="cm"/>
      <inkml:brushProperty name="height" value="0.05" units="cm"/>
    </inkml:brush>
  </inkml:definitions>
  <inkml:trace contextRef="#ctx0" brushRef="#br0">5 77 14923,'0'0'73,"-1"0"0,1 0-1,0 0 1,0 0 0,0 0-1,-1 0 1,1 0 0,0 0-1,0 0 1,0 0 0,-1 0-1,1 0 1,0 1 0,0-1-1,0 0 1,0 0 0,-1 0-1,1 0 1,0 0 0,0 1-1,0-1 1,0 0 0,0 0-1,0 0 1,-1 1 0,1-1-1,0 0 1,0 0 0,0 0-1,0 1 1,0-1 0,0 0-1,0 0 1,0 0 0,0 1-1,0-1 1,0 0 0,0 0-1,0 1 1,0-1 0,0 0-1,0 0 1,0 0 0,0 1 0,1-1-1,0 16 872,-1-13-355,1 9-338,1 1 0,1 0 0,0-1 0,0 0 0,1 0 1,1 0-1,0 0 0,1 0 0,12 17 0,-15-24-269,0-1 0,0 1 0,1-1 1,-1 0-1,1 0 0,0 0 0,1 0 0,-1-1 0,1 0 0,-1 0 0,1 0 1,0 0-1,0-1 0,0 0 0,0 0 0,1 0 0,-1-1 0,0 0 1,1 0-1,-1 0 0,1 0 0,-1-1 0,1 0 0,9-1 0,-3-2-195,1-1 0,-1 0 0,0 0 0,-1-1 0,1-1 0,-1 0 0,0-1 0,0 0 0,-1 0 0,0-1 0,17-17 0,3-7-876,-2-1 0,27-39 1,-43 54 659,-2 6-54,-1-1 1,12-24-1,-93 195 3245,18-44-1488,-63 194-1,114-298-1322,2-9 35,0 1 0,1 0 1,-1 0-1,0 0 0,1 0 0,-1 0 0,1 0 0,0 1 0,0-1 0,0 0 0,0 0 1,0 0-1,0 0 0,0 0 0,1 0 0,0 4 0,12 2-202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7.616"/>
    </inkml:context>
    <inkml:brush xml:id="br0">
      <inkml:brushProperty name="width" value="0.05" units="cm"/>
      <inkml:brushProperty name="height" value="0.05" units="cm"/>
    </inkml:brush>
  </inkml:definitions>
  <inkml:trace contextRef="#ctx0" brushRef="#br0">280 61 15435,'-4'-5'116,"1"0"0,-1 1 0,0-1 0,0 1 0,-1 0 0,1 0 0,-1 1 0,0-1 0,0 1 0,0 0 0,0 0 0,-1 1 0,1 0 0,-1 0 0,0 0 0,0 0 0,1 1 0,-1 0 0,0 0 0,0 1 0,0-1 0,0 1-1,0 1 1,0-1 0,-8 3 0,7-2-55,0 1-1,0 1 0,0 0 1,0 0-1,0 0 0,1 1 1,0-1-1,0 2 0,0-1 1,0 1-1,0 0 0,1 0 1,0 0-1,0 1 0,1-1 1,-1 1-1,1 1 1,0-1-1,1 0 0,-4 9 1,3-4-15,1 0 1,0-1 0,1 1 0,0 0-1,1 0 1,0 0 0,0 0 0,2 1-1,1 18 1,-1-26-25,0 0 1,0 0-1,0-1 0,0 1 1,0 0-1,1-1 0,0 1 1,0-1-1,0 1 0,0-1 1,0 0-1,1 0 0,3 4 1,-4-5 0,1-1 0,-1 1 0,1-1 1,0 1-1,-1-1 0,1 0 0,0 0 1,0 0-1,0 0 0,0 0 1,0-1-1,0 1 0,0-1 0,0 0 1,0 0-1,0 0 0,0 0 1,0-1-1,4 0 0,3-2 54,-1 0-1,0 0 1,0-1 0,0 0-1,-1-1 1,1 1 0,-1-2 0,0 1-1,0-1 1,-1-1 0,12-11-1,1-3 238,-2-2 0,27-38 0,-40 53-211,1 0 0,-1 0 0,-1-1 0,0 1 1,0-1-1,0 0 0,-1 0 0,3-13 0,-7 16 79,-1 11-95,-5 14-33,2 13-34,1 1 1,2-1-1,1 1 1,6 56 0,-2-65-14,1 1 1,1-1 0,13 36 0,-15-50-12,1 0-1,1 0 0,0-1 0,0 0 1,0 0-1,2 0 0,-1 0 1,1-1-1,0 0 0,14 11 1,0-8 23,-21-11-31,0 0-1,1 0 1,-1 1-1,0-1 1,1 0 0,-1 0-1,1 0 1,-1 0-1,0 0 1,1 0 0,-1 0-1,0 0 1,1 0-1,-1 0 1,0 0-1,1 0 1,-1 0 0,1-1-1,-1 1 1,0 0-1,1 0 1,-1 0 0,0 0-1,1-1 1,-1 1-1,0 0 1,0 0 0,1-1-1,-1 1 1,0 0-1,0 0 1,1-1-1,-1 1 1,0 0 0,0-1-1,0 1 1,0 0-1,1-1 1,-1 1 0,0 0-1,0-1 1,0 1-1,0 0 1,0-1 0,0 1-1,0 0 1,0-1-1,0 1 1,0-1-1,0 1 1,0 0 0,0-1-1,0 1 1,0 0-1,-1-1 1,1 1 0,0 0-1,0-1 1,0 1-1,-1-1 1,-18-43-289,4 13 122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7.158"/>
    </inkml:context>
    <inkml:brush xml:id="br0">
      <inkml:brushProperty name="width" value="0.05" units="cm"/>
      <inkml:brushProperty name="height" value="0.05" units="cm"/>
    </inkml:brush>
  </inkml:definitions>
  <inkml:trace contextRef="#ctx0" brushRef="#br0">178 0 16131,'-1'1'82,"-1"-1"0,1 1 0,-1 0-1,1-1 1,0 1 0,0 0 0,0 0-1,-1 0 1,1 0 0,0 0-1,0 0 1,0 0 0,0 0 0,0 1-1,-1 1 1,-4 5 39,-11 14 103,0-1-1,1 2 1,1 0 0,2 1 0,0 1 0,2 0 0,0 0-1,2 1 1,1 0 0,1 1 0,-6 45 0,12-66-176,0 0 0,1 0 0,0 0 0,0 1-1,1-1 1,0 0 0,0 0 0,0 0 0,3 7 0,-4-12-31,1 1 0,0-1 0,0 1 0,-1-1 0,1 0-1,0 1 1,0-1 0,1 0 0,-1 0 0,0 1 0,0-1 0,0 0 0,1 0-1,-1-1 1,1 1 0,-1 0 0,1 0 0,-1-1 0,1 1 0,-1-1 0,1 1-1,-1-1 1,1 1 0,0-1 0,-1 0 0,1 0 0,-1 0 0,1 0 0,0 0-1,-1 0 1,1-1 0,0 1 0,-1 0 0,1-1 0,-1 1 0,1-1-1,-1 0 1,3-1 0,6-2 47,0-2 0,1 1-1,-2-1 1,1-1 0,-1 0 0,0 0-1,12-14 1,1-2 226,29-40 0,-39 46-91,14-26 1,-23 37-158,0 1 1,-1-1-1,1 0 1,-1-1-1,-1 1 1,1 0-1,-1 0 1,1-13-1,-2 18-31,0-1 0,0 1 0,0 0 1,0-1-1,-1 1 0,1 0 0,0-1 0,-1 1 0,1 0 0,0 0 0,-1-1 0,0 1 0,1 0 0,-1 0 0,0 0 0,1 0 0,-1 0 0,0 0 0,0 0 0,0 0 0,0 0 1,-2-1-1,1 1-11,0 0 0,0 0 0,0 0 0,0 1 0,0-1 0,-1 1 0,1-1 0,0 1 0,0 0 0,-1 0 0,1 0 0,-3 0 1,-3 2-85,-1-1 1,1 1 0,0 0 0,0 1 0,0 0 0,-10 5 0,14-5 124,-2-1-29,0 1 1,1 1 0,-1-1-1,1 1 1,0 0-1,0 0 1,0 0 0,-5 7-1,5-2-153</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7.635"/>
    </inkml:context>
    <inkml:brush xml:id="br0">
      <inkml:brushProperty name="width" value="0.05" units="cm"/>
      <inkml:brushProperty name="height" value="0.05" units="cm"/>
    </inkml:brush>
  </inkml:definitions>
  <inkml:trace contextRef="#ctx0" brushRef="#br0">0 37 17324,'5'3'1784,"4"-2"-1224,10-1-176,4-4 737,10-2-377,5 0-104,6 0-360,3-1-184,-3 3-344,-5-2-248,-7 4-472,-4 4-225,-13 4 825,-11-1-272,-13 1-136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8.080"/>
    </inkml:context>
    <inkml:brush xml:id="br0">
      <inkml:brushProperty name="width" value="0.05" units="cm"/>
      <inkml:brushProperty name="height" value="0.05" units="cm"/>
    </inkml:brush>
  </inkml:definitions>
  <inkml:trace contextRef="#ctx0" brushRef="#br0">2 52 14611,'-2'20'1464,"7"-7"-799,3-4-217,10-6 688,7-3-144,5-7-296,5-2-264,3-6 1337,2 1-1433,-11-11 16,-3-1 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9.091"/>
    </inkml:context>
    <inkml:brush xml:id="br0">
      <inkml:brushProperty name="width" value="0.05" units="cm"/>
      <inkml:brushProperty name="height" value="0.05" units="cm"/>
    </inkml:brush>
  </inkml:definitions>
  <inkml:trace contextRef="#ctx0" brushRef="#br0">297 10 14635,'0'0'63,"0"-1"0,0 1 0,0-1-1,0 1 1,-1-1 0,1 1 0,0-1 0,0 1 0,-1-1-1,1 1 1,0 0 0,-1-1 0,1 1 0,0-1-1,-1 1 1,1 0 0,0-1 0,-1 1 0,1 0 0,-1 0-1,1-1 1,-1 1 0,1 0 0,-1 0 0,1 0 0,-1 0-1,1-1 1,-1 1 0,-15 7 569,-14 21-101,28-27-390,-18 24 227,0 1 0,1 1 0,-26 49 0,-31 94 39,60-128-340,-14 61-1,26-84-61,0-1 0,2 1 0,0 0 0,1 0 0,3 37 0,-1-50-31,0 0 0,0 0 0,1 0 0,-1-1 0,1 1 0,0-1 0,1 1 1,-1-1-1,1 0 0,0 0 0,6 7 0,-7-9 10,0-1 0,1 0 0,-1 0 0,1 0 0,0 0 0,0 0-1,0 0 1,0-1 0,0 1 0,0-1 0,0 0 0,1 0 0,-1 0 0,0 0 0,1-1 0,-1 1 0,1-1 0,-1 0 0,0 0 0,7-1 0,-4 1 1,0-1 1,0-1 0,0 1 0,0-1-1,0 0 1,0-1 0,0 1-1,-1-1 1,1 0 0,7-6-1,23-20-162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5:59.568"/>
    </inkml:context>
    <inkml:brush xml:id="br0">
      <inkml:brushProperty name="width" value="0.05" units="cm"/>
      <inkml:brushProperty name="height" value="0.05" units="cm"/>
    </inkml:brush>
  </inkml:definitions>
  <inkml:trace contextRef="#ctx0" brushRef="#br0">5 148 14667,'-1'0'74,"1"1"1,-1 0-1,1-1 0,0 1 1,-1 0-1,1-1 0,0 1 0,-1 0 1,1 0-1,0-1 0,0 1 0,0 0 1,-1 0-1,1 0 0,0-1 1,0 1-1,0 0 0,1 0 0,-1-1 1,0 1-1,0 0 0,0 0 0,0 0 1,1-1-1,-1 1 0,0 0 1,1-1-1,-1 1 0,1 1 0,1-2-20,-1 0 0,0 1 0,1-1 0,-1 0-1,1 0 1,-1 0 0,0 0 0,1 0 0,-1 0-1,1-1 1,-1 1 0,0 0 0,1-1 0,-1 1-1,0-1 1,0 0 0,2 0 0,29-15 195,-2-2 0,50-36 1,-50 32-138,-4 3-26,-20 13-37,1 1-1,-1 0 1,1 0-1,0 1 1,1 0-1,7-3 0,-15 7-36,0-1 0,1 1 0,-1 0 0,0 0 0,1 0-1,-1 0 1,0 0 0,1-1 0,-1 1 0,0 0 0,1 0-1,-1 0 1,1 0 0,-1 0 0,0 0 0,1 0-1,-1 0 1,0 0 0,1 0 0,-1 1 0,0-1 0,1 0-1,-1 0 1,0 0 0,1 0 0,-1 0 0,0 1 0,1-1-1,-1 0 1,0 0 0,0 0 0,1 1 0,-1-1 0,0 0-1,0 1 1,1-1 0,-2 17 295,-15 22 63,15-37-338,-9 21 119,-37 82 554,40-87-759,1 0 1,1 1-1,-5 34 1,9-51-36,1-1 0,0 1 0,0 0 0,0-1 0,0 1 0,0-1 0,0 1 0,1 0 0,-1-1 0,0 1 0,1-1 0,-1 1 0,1-1 0,0 2 0,0-2 38,0-1 1,-1 1-1,1-1 0,0 0 0,-1 1 0,1-1 0,0 0 1,-1 1-1,1-1 0,0 0 0,0 0 0,-1 1 1,1-1-1,0 0 0,0 0 0,-1 0 0,1 0 1,0 0-1,0 0 0,0 0 0,-1-1 0,1 1 1,0 0-1,0 0 0,-1-1 0,1 1 0,0 0 1,-1-1-1,1 1 0,0 0 0,-1-1 0,2 0 1,24-18-520,5-9-207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0.011"/>
    </inkml:context>
    <inkml:brush xml:id="br0">
      <inkml:brushProperty name="width" value="0.05" units="cm"/>
      <inkml:brushProperty name="height" value="0.05" units="cm"/>
    </inkml:brush>
  </inkml:definitions>
  <inkml:trace contextRef="#ctx0" brushRef="#br0">148 0 15827,'6'3'1665,"-12"15"-1033,-9 2-248,-4 11 720,2 4-168,-4 9-279,4 4-281,4-1-440,1-1-256,6-6-305,3-5-183,2-10 112,-1-5 376,2-19-240,-4 1-128</inkml:trace>
  <inkml:trace contextRef="#ctx0" brushRef="#br0" timeOffset="1">0 196 16444,'3'-4'1336,"3"2"-984,4 1-152,7-1 568,4 2-344,13 0-672,8 0-296,6-1 480,1-2-104,8-2-128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0.433"/>
    </inkml:context>
    <inkml:brush xml:id="br0">
      <inkml:brushProperty name="width" value="0.05" units="cm"/>
      <inkml:brushProperty name="height" value="0.05" units="cm"/>
    </inkml:brush>
  </inkml:definitions>
  <inkml:trace contextRef="#ctx0" brushRef="#br0">112 1 14531,'-19'21'1018,"1"1"0,-20 30 0,33-44-839,1 0 0,-1 0 0,1 0 0,1 0 0,0 0 0,0 1 0,0-1-1,1 1 1,1 0 0,-1 0 0,1 10 0,1-18-166,0-1-1,-1 1 0,1 0 1,0 0-1,0-1 0,1 1 0,-1 0 1,0-1-1,0 1 0,0 0 1,0-1-1,0 1 0,1-1 1,-1 1-1,0 0 0,1-1 1,-1 1-1,0-1 0,1 1 1,-1-1-1,1 1 0,-1-1 1,1 1-1,-1-1 0,1 1 1,-1-1-1,1 1 0,-1-1 1,1 0-1,1 1 0,-1-1-5,1 0-1,-1 0 0,1 0 1,-1-1-1,1 1 0,-1 0 1,1-1-1,-1 1 1,0-1-1,1 1 0,-1-1 1,0 1-1,2-2 0,7-5-33,-1 1 1,15-15-1,-22 19 38,14-14-38,17-15-28,-31 29 49,0 0 0,0 1-1,0 0 1,0-1 0,0 1-1,0 0 1,0 0 0,0 0 0,1 0-1,-1 0 1,0 1 0,1-1 0,3 0-1,-5 2 6,0-1 0,0 0 0,-1 1 0,1-1 0,0 1 0,0-1 0,0 1 0,0-1 0,-1 1 0,1-1 0,0 1 0,0 0 0,-1-1 0,1 1 0,-1 0 0,1 0 0,-1 0 0,1-1 0,-1 1 0,1 0 0,-1 0 0,0 0 0,1 0 0,-1 0 0,0 0 0,0 0-1,0 0 1,0 0 0,0 0 0,0 1 0,0 37 52,0-35-42,-10 79 468,-4-1 0,-3-1 0,-31 89-1,44-155-333,3-11-82,0-1-1,0 1 1,0 0-1,0-1 1,-1 1 0,1-1-1,-1 0 1,0 1 0,0-1-1,-4 5 1,5-7-50,1-1 0,0 0-1,-1 0 1,1 1 0,0-1 0,-1 0 0,1 0 0,-1 0 0,1 1-1,0-1 1,-1 0 0,1 0 0,-1 0 0,1 0 0,0 0-1,-1 0 1,1 0 0,-1 0 0,1 0 0,-1 0 0,1 0 0,0 0-1,-1 0 1,1-1 0,-1 1 0,1 0 0,0 0 0,-1 0 0,1-1-1,-1 1 1,1 0 0,0 0 0,-1-1 0,1 1 0,0 0 0,0-1-1,-1 1 1,1 0 0,0-1 0,0 1 0,-1 0 0,1-1-1,0 1 1,0 0 0,0-1 0,0 1 0,-1-1 0,-7-25 137,7 23-114,-3-12-1,1 1 0,0-1-1,1 1 1,1-1 0,0 0 0,2-15 0,-1 20-136,2 1 0,-1-1 0,1 1 0,1-1 1,0 1-1,0 0 0,1 0 0,0 0 0,0 1 0,8-12 0,84-99 404,-64 81-562,12-13 44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0.882"/>
    </inkml:context>
    <inkml:brush xml:id="br0">
      <inkml:brushProperty name="width" value="0.05" units="cm"/>
      <inkml:brushProperty name="height" value="0.05" units="cm"/>
    </inkml:brush>
  </inkml:definitions>
  <inkml:trace contextRef="#ctx0" brushRef="#br0">85 5 11787,'2'-4'2187,"-1"6"-460,-2 17 579,-1 21-781,6-19-1238,1 0-1,0 0 1,2-1-1,0 0 1,13 24-1,-11-25-272,-1 0-1,0 1 1,-2 0-1,0 0 1,5 34 0,-10-39-50,-1 0 1,0 1 0,-1-1 0,-1 0 0,0 0-1,-1 0 1,-1 0 0,0 0 0,-10 22 0,9-26-31,-1 0 1,0-1-1,0 1 1,-1-1-1,0 0 1,-1-1-1,0 0 1,-1 0 0,0-1-1,0 0 1,-1-1-1,-15 10 1,-12-1-125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1.342"/>
    </inkml:context>
    <inkml:brush xml:id="br0">
      <inkml:brushProperty name="width" value="0.05" units="cm"/>
      <inkml:brushProperty name="height" value="0.05" units="cm"/>
    </inkml:brush>
  </inkml:definitions>
  <inkml:trace contextRef="#ctx0" brushRef="#br0">236 11 15587,'10'-11'1368,"-8"12"-463,-14 19 116,2-3-433,-41 75 542,-57 143-1,94-198-1123,1 1 0,3 0 0,1 1 0,1 0 0,2 1 1,2-1-1,2 45 0,2-73-80,1 1 0,0 0 0,1-1 0,1 0 0,0 1 0,7 17 0,-8-24 77,1 0 0,-1 0-1,1 0 1,0 0 0,1-1 0,-1 1-1,1-1 1,0 0 0,0 0 0,0 0-1,1-1 1,-1 1 0,1-1 0,0 0-1,7 3 1,15 4-197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1.772"/>
    </inkml:context>
    <inkml:brush xml:id="br0">
      <inkml:brushProperty name="width" value="0.05" units="cm"/>
      <inkml:brushProperty name="height" value="0.05" units="cm"/>
    </inkml:brush>
  </inkml:definitions>
  <inkml:trace contextRef="#ctx0" brushRef="#br0">1 397 16460,'0'0'35,"-1"1"1,1-1 0,0 0-1,0 1 1,0-1 0,0 0-1,0 1 1,0-1 0,0 0 0,0 1-1,0-1 1,0 0 0,0 0-1,0 1 1,0-1 0,1 0 0,-1 1-1,0-1 1,0 0 0,0 0-1,0 1 1,0-1 0,1 0-1,-1 0 1,0 1 0,0-1 0,0 0-1,1 0 1,-1 1 0,0-1-1,0 0 1,1 0 0,-1 0 0,0 0-1,1 0 1,-1 1 0,0-1-1,0 0 1,1 0 0,-1 0-1,0 0 1,1 0 0,-1 0 0,0 0-1,1 0 1,-1 0 0,0 0-1,0 0 1,1 0 0,-1 0 0,0 0-1,1 0 1,-1-1 0,0 1-1,1 0 1,18-13 169,-13 9-68,102-83 891,111-114-1,-133 119-817,-66 63-34,-20 19-168,0 0-1,0 1 1,0-1 0,0 0 0,0 0 0,0 0-1,0 0 1,0 0 0,0 0 0,1 0 0,-1 0-1,0 0 1,0 0 0,0 0 0,0 0-1,0 0 1,0 0 0,0 0 0,0 0 0,0 0-1,0 0 1,0 0 0,0 0 0,0 0 0,0 0-1,0 0 1,0 0 0,0 0 0,0 0 0,1 0-1,-1 0 1,0 0 0,0 0 0,0 0-1,0 0 1,0 0 0,0 0 0,0 0 0,0 0-1,0 0 1,0 0 0,0 0 0,0 0 0,0 0-1,0 0 1,0 0 0,0 0 0,0 0 0,0 0-1,0 0 1,0 0 0,1 0 0,-1 0 0,-4 8 190,-7 10 34,-62 104 948,64-103-1139,0 1 1,1-1-1,1 1 0,-8 35 1,14-51-166,0-1 0,1 0 1,0 0-1,-1 1 0,1-1 0,0 0 1,1 1-1,-1-1 0,1 0 1,0 4-1,-1-6 83,1-1 0,-1 0 1,0 1-1,0-1 0,1 1 1,-1-1-1,0 1 0,1-1 0,-1 0 1,0 1-1,1-1 0,-1 0 0,1 1 1,-1-1-1,0 0 0,1 0 1,-1 1-1,1-1 0,-1 0 0,1 0 1,-1 0-1,1 0 0,-1 1 1,1-1-1,0 0 0,0 0-8,1-1 0,0 1-1,-1 0 1,1-1 0,-1 1 0,1-1 0,-1 0-1,1 1 1,-1-1 0,0 0 0,1 0 0,1-1-1,14-11-638</inkml:trace>
  <inkml:trace contextRef="#ctx0" brushRef="#br0" timeOffset="1">713 44 15795,'1'12'1497,"-14"11"-985,-4 5-200,-4 8 568,1 6-176,0 7-232,-4-1-216,8-1-488,3-1-224,3-6-488,1-7 744,0-11-136,0-7-136</inkml:trace>
  <inkml:trace contextRef="#ctx0" brushRef="#br0" timeOffset="2">510 280 14691,'9'-7'1440,"5"3"-967,1-2-201,13 0 664,4 0-376,15-3-704,1-1 328,9 1-248,1 1-80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8.470"/>
    </inkml:context>
    <inkml:brush xml:id="br0">
      <inkml:brushProperty name="width" value="0.05" units="cm"/>
      <inkml:brushProperty name="height" value="0.05" units="cm"/>
    </inkml:brush>
  </inkml:definitions>
  <inkml:trace contextRef="#ctx0" brushRef="#br0">0 594 14155,'2'-11'2031,"4"-22"-554,13-37 0,2-5-345,14-118 125,-30 153-936,-1 0 1,-4-74-1,-2 99-238,-1 13 24,-2 25 70,3 17-142,2 1 1,1-1-1,12 67 1,-8-79-31,1-1 0,2 1 1,0-1-1,2-1 0,1 0 0,16 28 0,-24-49 1,19 28-143,-21-30 62,1-1-1,0 0 1,-1-1 0,1 1 0,0 0 0,0 0 0,0-1 0,0 1 0,1-1 0,-1 0 0,4 2 0,-5-2 65,-1-1 0,1 0 1,-1 0-1,1 0 0,-1 0 0,1 0 0,-1 0 1,1 0-1,-1 0 0,1 0 0,-1-1 0,1 1 0,-1 0 1,1 0-1,-1 0 0,1-1 0,-1 1 0,1 0 1,-1 0-1,0-1 0,1 1 0,-1 0 0,1-1 1,-1 1-1,0 0 0,0-1 0,1 1 0,-1-1 0,0 1 1,1-1-1,-1 1 0,0 0 0,0-1 0,0 1 1,0-1-1,1 1 0,-1-1 0,0 1 0,0-1 1,0 1-1,0-1 0,-1-16-235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2.498"/>
    </inkml:context>
    <inkml:brush xml:id="br0">
      <inkml:brushProperty name="width" value="0.05" units="cm"/>
      <inkml:brushProperty name="height" value="0.05" units="cm"/>
    </inkml:brush>
  </inkml:definitions>
  <inkml:trace contextRef="#ctx0" brushRef="#br0">323 0 15507,'-6'5'414,"0"-1"-1,-1-1 0,1 0 1,-1 0-1,0 0 0,0 0 1,0-1-1,-8 1 1,7-1-205,0 0 0,0 1 0,0-1 0,0 2 0,1-1 0,-1 1 0,-9 6 0,5 1 9,-1 0 0,1 0 0,1 1-1,0 1 1,-13 19 0,18-23-132,0 1 0,1 0 0,0 0 1,0 1-1,1-1 0,1 1 0,0 0 0,-4 20 0,7-29-72,0 1 0,-1-1 0,1 1 0,0-1 0,0 1 0,1-1 0,-1 1 1,0-1-1,1 1 0,0-1 0,-1 1 0,1-1 0,0 0 0,0 0 0,0 1 0,3 3 0,-3-5-6,1 0 0,-1 0 0,1 1 0,-1-1 0,1 0 0,0 0 0,-1 0 0,1 0 0,0-1 0,0 1 0,-1 0 0,1-1 0,0 0 0,0 1 0,0-1 0,4 0 0,2 0-10,0-1 1,1 0 0,-1 0 0,0-1 0,0-1 0,0 1 0,0-1-1,10-5 1,15-9-160,-2-2-1,1-1 0,-2-1 0,-1-2 0,34-33 0,-93 90 132,2 1-1,1 1 0,-22 41 1,15-15 301,-33 82 1,50-97 33,-12 59 0,-5 13 111,33-117-407,1 0 0,-1 0-1,0 0 1,0-1-1,0 1 1,0 0 0,0-1-1,0 1 1,0 0-1,-1-1 1,1 0-1,0 1 1,-4 1 0,4-2-6,0-1 1,0 0 0,1 1 0,-1-1 0,0 0-1,0 0 1,0 0 0,0 0 0,0 0 0,0 0-1,0 0 1,0 0 0,0 0 0,0 0 0,0 0-1,1-1 1,-1 1 0,0 0 0,0-1-1,0 1 1,0-1 0,0 1 0,1-1 0,-1 1-1,0-1 1,1 1 0,-1-1 0,0 0 0,1 1-1,-1-1 1,0 0 0,0-1 0,-3-4 3,-1 0 1,1-1-1,0 0 1,1 0 0,-1 0-1,1 0 1,1 0-1,-1-1 1,1 0-1,1 1 1,0-1-1,0 0 1,0 1-1,1-1 1,0 0-1,1-12 1,1 8-15,0 1-1,0 0 1,1 0 0,0 1-1,1-1 1,0 1 0,0-1-1,1 1 1,1 1 0,0-1-1,7-9 1,16-11-504,1 1 1,1 1-1,54-36 1,-46 35 407,20-14-303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2.916"/>
    </inkml:context>
    <inkml:brush xml:id="br0">
      <inkml:brushProperty name="width" value="0.05" units="cm"/>
      <inkml:brushProperty name="height" value="0.05" units="cm"/>
    </inkml:brush>
  </inkml:definitions>
  <inkml:trace contextRef="#ctx0" brushRef="#br0">194 0 12627,'4'4'1664,"0"4"-888,2 6-104,0 5 1001,1 13-409,-1 8-32,0 9-192,0 7-95,-6 11-201,-3 5-136,-10 8-208,-5 0-120,-9-1-280,-4-5-248,-6-3-680,-2-7 816,1-16-136,6-17-112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3.470"/>
    </inkml:context>
    <inkml:brush xml:id="br0">
      <inkml:brushProperty name="width" value="0.05" units="cm"/>
      <inkml:brushProperty name="height" value="0.05" units="cm"/>
    </inkml:brush>
  </inkml:definitions>
  <inkml:trace contextRef="#ctx0" brushRef="#br0">297 32 15179,'8'-21'1266,"-8"11"-683,0 10-566,-1 0-1,1 0 1,0 0 0,-1-1 0,1 1 0,0 0 0,-1 0-1,1 0 1,0 0 0,-1 0 0,1 0 0,0 0 0,-1 0-1,1 0 1,0 0 0,0 1 0,-1-1 0,1 0 0,0 0-1,-1 0 1,1 0 0,0 0 0,-1 0 0,1 1 0,0-1-1,0 0 1,-1 0 0,1 0 0,0 1 0,0-1 0,-1 1-1,-8 7 296,1 0 0,-1 1-1,1 0 1,1 0 0,0 1-1,-8 14 1,3-6-22,-20 33 91,2 1 1,2 1-1,3 2 1,2 1 0,2 0-1,3 1 1,-19 107-1,34-148-445,2-1 0,0 1 0,1-1 0,2 27 0,-1-38 83,-1 0 0,1 0 0,0 0 0,1 0 0,-1-1 0,1 1 0,0 0 0,0-1 0,0 1 0,3 3 0,-4-5 6,1-1 0,0 1 0,-1 0 1,1-1-1,0 0 0,0 1 0,0-1 1,0 0-1,0 0 0,0 0 0,1 0 1,-1 0-1,0-1 0,1 1 0,-1-1 1,0 0-1,1 1 0,3-1 0,0-1-26,1 0-1,-1 0 1,0 0-1,0-1 1,0 0-1,11-4 1,45-26-26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3.894"/>
    </inkml:context>
    <inkml:brush xml:id="br0">
      <inkml:brushProperty name="width" value="0.05" units="cm"/>
      <inkml:brushProperty name="height" value="0.05" units="cm"/>
    </inkml:brush>
  </inkml:definitions>
  <inkml:trace contextRef="#ctx0" brushRef="#br0">1 346 17100,'127'-114'2447,"109"-98"-1750,-216 195-529,-14 14-15,-5 5-33,-6 6 95,-39 58 673,-25 37 208,61-89-968,1 1 0,0 0 0,0 0 1,2 0-1,-5 22 0,9-36-133,1 1 1,-1-1-1,1 1 1,0-1-1,0 1 1,0-1-1,-1 0 0,2 1 1,-1-1-1,0 1 1,0-1-1,0 1 0,1-1 1,-1 1-1,0-1 1,1 0-1,0 1 1,-1-1-1,2 2 0,-1-2-32,0 0 0,0-1 0,0 1-1,0-1 1,0 1 0,0-1 0,0 1-1,0-1 1,0 0 0,0 1 0,0-1-1,0 0 1,0 0 0,0 0 0,1 0-1,-1 0 1,0 0 0,0 0 0,2-1-1,5-1-335,1-1 0,-1 0-1,1 0 1,13-8 0,6-6-521,0 0 0,47-40 0,-27 16-18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4.353"/>
    </inkml:context>
    <inkml:brush xml:id="br0">
      <inkml:brushProperty name="width" value="0.05" units="cm"/>
      <inkml:brushProperty name="height" value="0.05" units="cm"/>
    </inkml:brush>
  </inkml:definitions>
  <inkml:trace contextRef="#ctx0" brushRef="#br0">327 0 15627,'-7'18'2393,"-31"50"-1016,4 1 0,-37 102 0,71-169-1371,-15 36-354,1 0 1,-14 71-1,27-85 1014,3-21-556,1-13-290,0-10-13</inkml:trace>
  <inkml:trace contextRef="#ctx0" brushRef="#br0" timeOffset="1">0 234 13739,'15'0'1608,"13"0"-808,2 0-295,13-3 1431,2 0-1032,9-3-376,0-2-152,-1-3-96,-4 3-64,-9 2-152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4.789"/>
    </inkml:context>
    <inkml:brush xml:id="br0">
      <inkml:brushProperty name="width" value="0.05" units="cm"/>
      <inkml:brushProperty name="height" value="0.05" units="cm"/>
    </inkml:brush>
  </inkml:definitions>
  <inkml:trace contextRef="#ctx0" brushRef="#br0">179 0 15467,'-12'12'466,"1"0"0,0 0-1,0 1 1,2 0 0,0 0-1,0 2 1,1-1 0,1 1-1,0 0 1,1 0 0,-4 17-1,9-30-416,0 1-1,1-1 1,0 1-1,0-1 1,-1 1-1,1-1 1,1 0-1,-1 1 1,0-1-1,1 1 1,-1-1-1,1 0 1,0 1-1,1 2 1,-1-4-45,-1 0 0,1 0 0,0 0 0,0 0 0,0 0 1,0 0-1,0 0 0,0-1 0,0 1 0,0 0 0,1-1 1,-1 1-1,0-1 0,0 1 0,1-1 0,-1 0 0,0 1 1,0-1-1,1 0 0,-1 0 0,0 0 0,1 0 0,-1 0 1,0 0-1,0 0 0,1 0 0,-1-1 0,2 0 0,9-2-93,1-2-1,-1 0 0,0 0 0,0-1 0,-1-1 0,20-14 1,2 0-219,-33 21 293,1-1 0,-1 1-1,1-1 1,0 1 0,-1 0-1,1-1 1,0 1 0,0 0-1,-1 0 1,1-1 0,0 1-1,0 0 1,0 0 0,-1 0-1,1 0 1,0 0 0,1 0-1,-2 0 12,1 0-1,-1 1 1,0-1-1,0 0 1,0 1-1,1-1 1,-1 0 0,0 1-1,0-1 1,0 0-1,0 1 1,0-1-1,0 0 1,1 1-1,-1-1 1,0 0-1,0 1 1,0-1-1,0 0 1,0 1-1,0-1 1,-1 0 0,1 1-1,0-1 1,0 0-1,0 1 1,-14 33-21,10-25 13,-113 288 1075,73-178-141,41-110-830,-16 34 316,18-40-368,-1 0-1,1-1 1,-1 1-1,0-1 0,0 1 1,0-1-1,0 0 1,0 0-1,-1 0 0,1 0 1,0 0-1,-4 1 1,5-2-34,1-1 0,-1 0 0,0 0 0,1 1 0,-1-1 0,0 0 0,1 0 0,-1 0 0,0 0 1,1 0-1,-1 0 0,0 0 0,1 0 0,-1 0 0,0 0 0,0 0 0,1 0 0,-1-1 0,0 1 0,1 0 0,-1 0 0,1-1 1,-1 1-1,0 0 0,1-1 0,-1 1 0,1-1 0,-1 1 0,1-1 0,-1 1 0,1-1 0,-1 1 0,1-1 0,0 1 1,-1-1-1,1 0 0,0 1 0,-1-1 0,1 0 0,0 1 0,0-1 0,-1-1 0,-4-31 5,6 17-31,0 0-1,1 0 1,1 0 0,0 1 0,1-1-1,1 1 1,0 0 0,1 0 0,1 1 0,14-24-1,-4 10-428,2 1 0,1 1 0,1 1 1,31-28-1,-33 35 164,0 2 0,36-24 0,-4 11-297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5.235"/>
    </inkml:context>
    <inkml:brush xml:id="br0">
      <inkml:brushProperty name="width" value="0.05" units="cm"/>
      <inkml:brushProperty name="height" value="0.05" units="cm"/>
    </inkml:brush>
  </inkml:definitions>
  <inkml:trace contextRef="#ctx0" brushRef="#br0">35 0 18084,'-2'14'1552,"4"6"-992,3 6-200,7 11 545,3 4-153,2 7-168,-1 3-88,0 4-152,-4 5-48,-9 4-296,-3 4-152,-18 2-544,-6-3 616,-19-4-80,-2-7-88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5.791"/>
    </inkml:context>
    <inkml:brush xml:id="br0">
      <inkml:brushProperty name="width" value="0.05" units="cm"/>
      <inkml:brushProperty name="height" value="0.05" units="cm"/>
    </inkml:brush>
  </inkml:definitions>
  <inkml:trace contextRef="#ctx0" brushRef="#br0">1 85 19748,'4'-1'1841,"3"1"-1433,8 0-352,1-2 1368,9-6-2216,7-2 1104,10-11-392,5 1-128,9-2-56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6.226"/>
    </inkml:context>
    <inkml:brush xml:id="br0">
      <inkml:brushProperty name="width" value="0.05" units="cm"/>
      <inkml:brushProperty name="height" value="0.05" units="cm"/>
    </inkml:brush>
  </inkml:definitions>
  <inkml:trace contextRef="#ctx0" brushRef="#br0">0 54 17276,'0'12'1560,"6"-6"-1224,1-11-224,5-4 440,6-7-400,-1-3 32,4-4-152</inkml:trace>
  <inkml:trace contextRef="#ctx0" brushRef="#br0" timeOffset="1">399 96 16660,'26'5'1424,"-4"-10"-1056,1-3-280,4-4 400,-5-3-248,8-1-200,2 2 32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7.189"/>
    </inkml:context>
    <inkml:brush xml:id="br0">
      <inkml:brushProperty name="width" value="0.05" units="cm"/>
      <inkml:brushProperty name="height" value="0.05" units="cm"/>
    </inkml:brush>
  </inkml:definitions>
  <inkml:trace contextRef="#ctx0" brushRef="#br0">0 515 15619,'3'-1'142,"-1"1"-1,1 0 1,-1-1-1,1 0 0,-1 0 1,0 1-1,1-1 1,-1 0-1,0-1 0,0 1 1,0 0-1,3-3 1,26-24 59,-17 14 60,120-118 1747,152-194-1,-300 344-1824,1 2 1,1 0-1,-11 26 0,-26 68-15,46-105-154,-7 15-56,1 0-1,2 0 0,0 1 1,2 0-1,-5 48 0,13-49-626,-3-24 635,0 1 1,1 0-1,-1-1 1,0 1 0,0-1-1,1 1 1,-1-1-1,0 1 1,1-1-1,-1 1 1,0-1-1,1 0 1,-1 1-1,1-1 1,-1 1-1,1-1 1,-1 0-1,1 1 1,-1-1-1,1 0 1,0 0-1,1 0-3,0 0 0,-1 0 0,1-1 0,0 1 0,-1-1 0,1 1 0,-1-1 0,1 0 0,-1 1 0,1-1 0,-1 0 0,1 0 0,-1 0 0,0 0 0,0-1 0,1 1 0,-1 0 0,0 0 0,0-1 0,1-1 0,19-26-442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8.874"/>
    </inkml:context>
    <inkml:brush xml:id="br0">
      <inkml:brushProperty name="width" value="0.05" units="cm"/>
      <inkml:brushProperty name="height" value="0.05" units="cm"/>
    </inkml:brush>
  </inkml:definitions>
  <inkml:trace contextRef="#ctx0" brushRef="#br0">15 99 12651,'4'-7'522,"0"-1"1,1 1-1,-1 0 0,1 0 1,1 0-1,0 1 1,0 0-1,0 0 1,0 0-1,1 1 0,0 0 1,0 0-1,1 1 1,12-6-1,-19 9-483,-1 1-1,1 0 1,-1-1-1,1 1 1,-1 0 0,1 0-1,-1 0 1,1-1-1,0 1 1,-1 0 0,1 0-1,-1 0 1,1 0-1,-1 0 1,1 0-1,-1 0 1,1 0 0,0 0-1,-1 0 1,1 1-1,-1-1 1,1 0 0,-1 0-1,1 0 1,-1 1-1,1-1 1,-1 0 0,1 1-1,0 0-1,-1 0-1,0-1 0,1 1 1,-1 0-1,0 0 0,0 0 1,0 0-1,1 0 0,-1 0 1,0-1-1,0 1 0,0 0 1,0 0-1,-1 0 0,1 1 1,-12 37 369,11-39-398,-27 67 242,-31 82 80,51-125-313,1 1 0,1 0 0,1 0 0,-1 30 1,5-49-18,1-1 0,0 1 0,0 0 0,1 0 1,-1 0-1,2 0 0,-1 0 0,0 0 1,1-1-1,0 1 0,1-1 0,-1 1 0,5 6 1,-5-9-9,1 0 0,-1-1 0,1 1 0,0-1 0,0 1 1,0-1-1,0 0 0,0 0 0,0-1 0,0 1 0,1 0 1,-1-1-1,1 0 0,-1 0 0,1 0 0,-1 0 0,1-1 0,0 1 1,-1-1-1,1 0 0,0 0 0,7-1 0,-1-1-91,1 0 0,-1-1 0,0 0 0,1 0 0,-1-1 0,-1 0 0,1-1 0,-1 0 0,1-1 0,-2 0 0,1 0 0,-1-1 0,1 0 0,-2-1 0,1 0 0,7-10 0,19-28-223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7.676"/>
    </inkml:context>
    <inkml:brush xml:id="br0">
      <inkml:brushProperty name="width" value="0.05" units="cm"/>
      <inkml:brushProperty name="height" value="0.05" units="cm"/>
    </inkml:brush>
  </inkml:definitions>
  <inkml:trace contextRef="#ctx0" brushRef="#br0">205 25 16452,'26'-12'1656,"-12"3"-960,-6 5-248,-8 16 752,-8 8-159,-9 20-177,-5 8-168,-10 12-328,0 4-56,-2 2-168,2-5-72,4-9-248,9-6-208,3-19-424,6-8-200,7-20 752,3-8-217,0-14-111</inkml:trace>
  <inkml:trace contextRef="#ctx0" brushRef="#br0" timeOffset="1">26 231 16876,'8'1'1400,"6"-1"-1016,5-1-144,11-4 448,6 2-424,9-2-560,2-3 408,0 0-152,1-4-104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8.104"/>
    </inkml:context>
    <inkml:brush xml:id="br0">
      <inkml:brushProperty name="width" value="0.05" units="cm"/>
      <inkml:brushProperty name="height" value="0.05" units="cm"/>
    </inkml:brush>
  </inkml:definitions>
  <inkml:trace contextRef="#ctx0" brushRef="#br0">127 0 14563,'-12'9'614,"1"0"-1,0 0 1,1 1-1,1 1 1,-1 0 0,1 0-1,1 1 1,0 0-1,1 0 1,-8 17 0,14-27-579,1 0 0,-1 0 0,0 0 0,1-1 1,-1 1-1,1 0 0,-1 0 0,1 0 0,0 0 1,0 0-1,0 1 0,0-1 0,1 3 1,-1-4-34,1 0 0,-1 0 0,1-1 0,-1 1 1,1 0-1,0-1 0,-1 1 0,1-1 0,0 1 1,0-1-1,0 1 0,-1-1 0,1 1 0,0-1 1,0 0-1,0 0 0,0 1 0,0-1 1,0 0-1,0 0 0,-1 0 0,1 0 0,0 0 1,0 0-1,0 0 0,0 0 0,0 0 0,0-1 1,0 1-1,1-1 0,14-1-64,-4 0 11,1 0 0,-1 1 1,0 0-1,21 2 0,-29 0 44,0-1 1,0 1-1,0 0 0,0 1 0,-1-1 1,1 1-1,0-1 0,-1 1 0,1 0 1,-1 1-1,0-1 0,0 0 0,0 1 1,0 0-1,0-1 0,0 1 0,-1 1 1,1-1-1,1 4 0,1 2 5,-1-1 1,0 2-1,-1-1 0,1 0 0,-2 1 1,0 0-1,0 0 0,0-1 0,-1 1 1,-1 0-1,0 0 0,-2 19 0,-1-7 51,-1 0 0,-1 0 0,0-1 0,-15 35 0,11-35 210,-21 38 0,27-54-163,0 0 0,-1-1 0,1 1 0,-1 0 0,0-1 0,0 0 0,0 0 0,-1 0 1,0 0-1,1-1 0,-1 0 0,-10 5 0,13-8-60,1 1 1,-1-1 0,1 1 0,-1-1-1,0 0 1,1 0 0,-1 1 0,0-1-1,0 0 1,1-1 0,-1 1 0,0 0-1,1 0 1,-1-1 0,0 1 0,1-1-1,-1 0 1,1 1 0,-1-1 0,1 0-1,-3-1 1,1-1 5,1 1 0,-1-1 0,0 0-1,1 0 1,-1 0 0,1 0 0,0 0 0,0-1-1,-2-3 1,-1-7-1,0 1 0,0-1 0,2 0 0,-3-16 0,4 20-49,1-1 0,0 0 0,1 1-1,0-1 1,0 0 0,1 1 0,1-1 0,4-15 0,-4 20-5,0-1 0,0 1-1,1 0 1,0 0-1,1 0 1,-1 1-1,1-1 1,0 1 0,0-1-1,1 1 1,0 1-1,0-1 1,0 1 0,9-7-1,13-4-615,53-22 1,-51 25 159,53-31 1,-35 11 50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8.475"/>
    </inkml:context>
    <inkml:brush xml:id="br0">
      <inkml:brushProperty name="width" value="0.05" units="cm"/>
      <inkml:brushProperty name="height" value="0.05" units="cm"/>
    </inkml:brush>
  </inkml:definitions>
  <inkml:trace contextRef="#ctx0" brushRef="#br0">298 91 13987,'48'-62'1943,"-28"37"-804,-17 21-11,-6 9 569,-54 71-819,4 3 1,-49 96 0,64-96-701,-38 113 0,66-161-157,2 1 0,0 0 1,3 0-1,0 1 0,2 0 0,2 63 0,2-86-59,0 1-1,0-1 1,1 0-1,0 0 0,1 1 1,0-2-1,1 1 1,0 0-1,0-1 1,1 0-1,0 0 1,1 0-1,0 0 1,0-1-1,1 0 0,0 0 1,0-1-1,1 0 1,0 0-1,0-1 1,16 9-1,-8-7-153,0-1 0,0-1 1,1-1-1,0 0 0,0-1 0,0-1 1,1 0-1,24 0 0,4-3-110,0-2 0,50-9 0,27-9-336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8.847"/>
    </inkml:context>
    <inkml:brush xml:id="br0">
      <inkml:brushProperty name="width" value="0.05" units="cm"/>
      <inkml:brushProperty name="height" value="0.05" units="cm"/>
    </inkml:brush>
  </inkml:definitions>
  <inkml:trace contextRef="#ctx0" brushRef="#br0">407 0 17708,'-4'0'1456,"4"16"-944,0 0-216,6 9 568,1 7-223,0 11-121,2 11 8,-7 16-136,-2 4-64,-12 14-120,-7 2-8,-13 12-56,-9 2-72,-19-5-456,-3-8-312,-10-27 584,2-20-104,8-28-112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09.848"/>
    </inkml:context>
    <inkml:brush xml:id="br0">
      <inkml:brushProperty name="width" value="0.05" units="cm"/>
      <inkml:brushProperty name="height" value="0.05" units="cm"/>
    </inkml:brush>
  </inkml:definitions>
  <inkml:trace contextRef="#ctx0" brushRef="#br0">8 0 12547,'-4'34'258,"2"0"1,1 0-1,1 0 0,3 0 1,0 0-1,17 65 1,-17-85-236,2-1 0,0 0 0,1 0 0,0 0 0,0-1 0,2 0 0,-1 0 0,2-1 0,-1 0-1,2-1 1,-1 0 0,1 0 0,1-1 0,0 0 0,0 0 0,1-2 0,0 1 0,0-2 0,22 10 0,-4-7 33,0 0-1,0-2 1,1-2 0,0-1-1,0-1 1,0-1-1,51-5 1,217-38 333,-46-7-26,123-22 191,5 31 77,352 62 9,-207 2-529,-28-31-43,-19 0 93,-390 7-41,-1 3 0,154 28 1,-207-24-50,0 2 1,-1 2-1,57 26 1,-68-25-4,0 0 1,-1 1-1,-1 1 1,0 2-1,36 35 1,10 28-183,-64-78 124,-1-7-9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10.485"/>
    </inkml:context>
    <inkml:brush xml:id="br0">
      <inkml:brushProperty name="width" value="0.05" units="cm"/>
      <inkml:brushProperty name="height" value="0.05" units="cm"/>
    </inkml:brush>
  </inkml:definitions>
  <inkml:trace contextRef="#ctx0" brushRef="#br0">1 490 14387,'56'-48'1246,"-20"17"-850,45-29 1,-1 10-63,2 3 0,2 4 1,2 3-1,1 5 0,2 3 0,1 4 0,1 4 0,170-22 0,-203 42-348,1 2-1,-1 3 0,0 2 0,93 18 0,-30 6-20,130 47 0,-117-33 471,1-7 0,211 27 0,-178-44 824,295-10 1,-362-12-943,1-5-1,187-42 0,-286 51-328,16-4-139,0 0-1,0-2 0,29-14 0,-45 20 132,1-1-1,-1 0 1,1 0-1,-1 0 1,0-1 0,0 1-1,0-1 1,0 0-1,0 0 1,-1 0-1,1 0 1,-1 0 0,0 0-1,0-1 1,0 1-1,0-1 1,-1 0-1,0 1 1,1-1-1,-1 0 1,0 0 0,-1 0-1,1 0 1,0-5-1,-2 1-35,-1 0 0,1 0-1,-5-13 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11.091"/>
    </inkml:context>
    <inkml:brush xml:id="br0">
      <inkml:brushProperty name="width" value="0.05" units="cm"/>
      <inkml:brushProperty name="height" value="0.05" units="cm"/>
    </inkml:brush>
  </inkml:definitions>
  <inkml:trace contextRef="#ctx0" brushRef="#br0">4 23 17604,'0'0'44,"0"0"0,1 0 0,-1 0-1,0 0 1,1 0 0,-1 0 0,0 1 0,1-1 0,-1 0 0,0 0 0,1 1 0,-1-1 0,0 0 0,0 0 0,1 1-1,-1-1 1,0 0 0,0 1 0,0-1 0,1 0 0,-1 1 0,0-1 0,0 0 0,0 1 0,0-1 0,0 0 0,0 1-1,0-1 1,1 1 0,-1-1 0,0 0 0,-1 1 0,1-1 0,0 0 0,0 1 0,0-1 0,0 1 0,1 20 105,-1-21-139,-5 139 1261,-1 19-612,6-155-649,0 0 0,1 0 0,-1 0 0,0-1-1,1 1 1,0 0 0,-1 0 0,1 0 0,0 0 0,2 2 0,-2-4-6,-1 0-1,1 0 1,-1-1-1,1 1 1,-1 0-1,1-1 1,0 1-1,-1-1 1,1 1 0,0-1-1,0 1 1,0-1-1,-1 1 1,1-1-1,0 0 1,0 1-1,0-1 1,0 0 0,0 0-1,0 1 1,-1-1-1,3 0 1,1-1 1,1 0 1,0-1-1,0 1 1,-1-1-1,1 0 1,-1 0 0,0-1-1,1 1 1,-1-1-1,0 0 1,4-3-1,47-41 41,51-55-1,-14 12-12,-64 64-30,40-34-12,-59 54 0,-1 0 0,1 1 0,0 0 0,0 0 0,0 1 0,18-6 0,-26 10 8,1-1 1,-1 1-1,1-1 0,0 1 0,-1 0 1,1 0-1,0 0 0,-1 0 1,1 0-1,0 0 0,-1 0 0,1 0 1,0 1-1,-1-1 0,1 1 1,0-1-1,-1 1 0,1-1 0,-1 1 1,1 0-1,-1 0 0,2 1 1,-1 0 4,-1 0-1,0 0 1,1 0 0,-1 0 0,0 0 0,0 0 0,0 0 0,0 0 0,0 1 0,0-1 0,-1 0 0,1 1 0,-1 3 0,1 8 34,-1 0 1,-1-1 0,0 1-1,-4 18 1,-27 104 308,10-47-195,19-59-210,2-29 57,1-1 1,0 1-1,0-1 1,0 0-1,0 1 1,0-1 0,0 1-1,0-1 1,0 1-1,0-1 1,1 1-1,-1-1 1,0 1 0,0-1-1,0 1 1,0-1-1,1 0 1,-1 1-1,0-1 1,1 1 0,-1-1-1,0 0 1,0 1-1,1-1 1,-1 0-1,1 1 1,-1-1 0,0 0-1,1 0 1,-1 1-1,1-1 1,-1 0-1,0 0 1,1 0 0,-1 0-1,1 1 1,-1-1-1,1 0 1,-1 0-1,1 0 1,-1 0 0,1 0-1,-1 0 1,1 0-1,-1 0 1,1 0-1,-1-1 1,1 1-1,-1 0 1,0 0 0,1 0-1,-1 0 1,1-1-1,-1 1 1,0 0-1,1 0 1,-1-1 0,1 1-1,-1-1 1,22-18-92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1.788"/>
    </inkml:context>
    <inkml:brush xml:id="br0">
      <inkml:brushProperty name="width" value="0.05" units="cm"/>
      <inkml:brushProperty name="height" value="0.05" units="cm"/>
    </inkml:brush>
  </inkml:definitions>
  <inkml:trace contextRef="#ctx0" brushRef="#br0">0 101 18852,'30'-10'1728,"5"-3"-1328,10-2-215,2 2 975,5 1-912,12-1-176,1 4-320,-3 2-184,-9 1-472,-8 3 2104,-18 3-1304,-11 0-88,-16 3-64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2.206"/>
    </inkml:context>
    <inkml:brush xml:id="br0">
      <inkml:brushProperty name="width" value="0.05" units="cm"/>
      <inkml:brushProperty name="height" value="0.05" units="cm"/>
    </inkml:brush>
  </inkml:definitions>
  <inkml:trace contextRef="#ctx0" brushRef="#br0">0 98 17540,'31'3'1608,"14"-6"-1056,2-6-200,11-5 785,4-1-513,3-1-224,-2 0-152,-9 3-736,-10 3 504,-19 7-128,-8 1-104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3.341"/>
    </inkml:context>
    <inkml:brush xml:id="br0">
      <inkml:brushProperty name="width" value="0.05" units="cm"/>
      <inkml:brushProperty name="height" value="0.05" units="cm"/>
    </inkml:brush>
  </inkml:definitions>
  <inkml:trace contextRef="#ctx0" brushRef="#br0">0 82 15907,'8'-8'173,"-1"1"-1,1 0 0,0 0 1,1 1-1,-1 0 1,1 1-1,0 0 0,1 0 1,-1 1-1,1 0 0,0 0 1,0 1-1,0 1 0,0-1 1,1 2-1,19-2 0,24 2 239,-1 1 0,1 3 0,71 13-1,-124-15-406,0-1 0,1 0-1,-1 0 1,0 1-1,1-1 1,-1 1-1,0-1 1,0 1 0,1-1-1,-1 1 1,0 0-1,0-1 1,0 1-1,0 0 1,0 0 0,0 0-1,0 0 1,0 0-1,0 0 1,-1 0 0,1 0-1,0 1 1,-1-1-1,1 0 1,0 0-1,-1 1 1,0-1 0,1 0-1,-1 0 1,0 1-1,0-1 1,1 0 0,-1 1-1,0-1 1,-1 0-1,1 1 1,0-1-1,0 0 1,0 1 0,-1 1-1,-2 6 72,0 1-1,-1-1 1,0-1-1,-8 15 1,8-15-12,-31 48 450,-1-1 0,-53 59 0,-28 41-806,103-133 145,13-22 144,1 0 0,0 1 0,0-1 0,0 0 0,0 0 0,-1 0 0,1 1 0,0-1 0,0 0 0,0 0 0,0 0 0,0 1 0,0-1 0,-1 0 0,1 0 0,0 1 0,0-1 0,0 0 0,0 0 0,0 1 0,0-1 0,0 0 0,0 0 0,0 1 0,0-1 0,0 0 0,0 0 0,0 1 0,1-1 0,-1 0 0,0 0 0,0 1 0,0-1 0,0 0 0,0 0 0,1 1 0,11-4-196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9.248"/>
    </inkml:context>
    <inkml:brush xml:id="br0">
      <inkml:brushProperty name="width" value="0.05" units="cm"/>
      <inkml:brushProperty name="height" value="0.05" units="cm"/>
    </inkml:brush>
  </inkml:definitions>
  <inkml:trace contextRef="#ctx0" brushRef="#br0">184 39 16355,'-9'1'173,"0"0"-1,1 1 1,-1 0-1,0 1 0,0 0 1,1 0-1,0 1 0,0 0 1,0 0-1,0 1 0,0 0 1,1 0-1,-11 11 0,12-11-108,1 0-1,0 1 0,1-1 1,-1 1-1,1 0 1,0 0-1,1 0 1,-1 1-1,1-1 0,0 1 1,1 0-1,0 0 1,0 0-1,0 0 0,1 0 1,0 0-1,0 11 1,1-14-46,1 0 0,-1-1 0,1 1 0,0 0 0,0-1-1,1 1 1,-1-1 0,1 1 0,0-1 0,-1 1 0,1-1 0,1 0 0,-1 0 0,0 0 0,1 0 0,0-1 0,0 1 0,-1-1 0,1 1 0,1-1 0,-1 0 0,0 0 0,1 0 0,-1-1 0,0 1 0,1-1 0,0 0 0,-1 0 0,6 1 0,2 0 18,0 0 0,0-1-1,0 0 1,0-1 0,0 0 0,0 0 0,0-1 0,0-1-1,13-3 1,-14 2 18,0-1-1,0 0 1,0 0-1,-1-1 0,0 0 1,0-1-1,0 0 1,0 0-1,-1-1 1,0 0-1,0-1 1,-1 0-1,10-13 1,-14 17-24,0 0 1,-1-1 0,1 1 0,-1-1-1,0 0 1,0 0 0,0 0 0,-1 0-1,0 0 1,0 0 0,0 0 0,-1 0-1,1 0 1,-1 0 0,-1-1 0,1 1-1,-1 0 1,1 0 0,-2 0 0,1 0-1,0 0 1,-1 0 0,0 0 0,0 0-1,-1 1 1,1-1 0,-1 1 0,0-1-1,-5-4 1,4 3-73,-1 1 0,0 1 0,-1-1-1,1 1 1,-1 0 0,0 0 0,0 0 0,0 1-1,0 0 1,-1 0 0,-8-2 0,11 4-40,-1-1 1,0 1-1,0 0 1,1 1-1,-1-1 1,0 1-1,0 0 1,0 0-1,1 0 1,-1 1-1,0 0 1,0 0-1,1 0 0,-1 0 1,0 1-1,1 0 1,-5 2-1,-10 12-338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5.185"/>
    </inkml:context>
    <inkml:brush xml:id="br0">
      <inkml:brushProperty name="width" value="0.05" units="cm"/>
      <inkml:brushProperty name="height" value="0.05" units="cm"/>
    </inkml:brush>
  </inkml:definitions>
  <inkml:trace contextRef="#ctx0" brushRef="#br0">0 0 16500,'5'12'1848,"2"8"-1216,2 10-176,-1 3 864,4 5-599,0 2-121,10-1-96,-3-7-80,6-10-232,1-6-112,0-16-288,0-4-192,1-12-432,-4-6-209,-4-12 777,-2-4-224,-3-6-176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5.636"/>
    </inkml:context>
    <inkml:brush xml:id="br0">
      <inkml:brushProperty name="width" value="0.05" units="cm"/>
      <inkml:brushProperty name="height" value="0.05" units="cm"/>
    </inkml:brush>
  </inkml:definitions>
  <inkml:trace contextRef="#ctx0" brushRef="#br0">177 0 13923,'0'16'1512,"-7"16"-712,-4 5-311,-3 11 831,-2 7-224,-2 4-280,-1 2 8,-3-1-295,3 0-177,2-8-456,2-2-232,5-11-441,3-6-191,5-13 704,2-7-248,9-13-184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6.071"/>
    </inkml:context>
    <inkml:brush xml:id="br0">
      <inkml:brushProperty name="width" value="0.05" units="cm"/>
      <inkml:brushProperty name="height" value="0.05" units="cm"/>
    </inkml:brush>
  </inkml:definitions>
  <inkml:trace contextRef="#ctx0" brushRef="#br0">47 40 15171,'1'1'145,"-1"1"-1,1-1 1,-1 0-1,1 1 0,-1-1 1,0 0-1,1 1 1,-1-1-1,0 1 1,0-1-1,0 1 1,0-1-1,-1 0 1,1 1-1,-1 2 0,-8 24 371,5-16 77,-5 13 104,3-7-280,0 1-1,1 0 1,-4 29-1,9-47-411,0-1 0,0 0 0,0 0 0,0 0 0,0 1 0,0-1 0,0 0 0,0 0 0,0 0 0,0 1 0,0-1 0,0 0-1,0 0 1,0 1 0,0-1 0,0 0 0,0 0 0,0 0 0,0 0 0,0 1 0,0-1 0,1 0 0,-1 0 0,0 0 0,0 1 0,0-1 0,0 0 0,0 0 0,1 0 0,-1 0 0,0 0 0,0 0-1,0 1 1,0-1 0,1 0 0,-1 0 0,0 0 0,0 0 0,0 0 0,1 0 0,-1 0 0,0 0 0,0 0 0,0 0 0,1 0 0,9-4 78,30-22 91,62-52 0,-68 49-129,2 2 1,53-32-1,-80 54-44,-7 4-2,0-1 1,1 1 0,-1-1 0,0 1-1,1 0 1,0 0 0,-1 0-1,1 0 1,0 1 0,-1-1-1,1 1 1,0-1 0,0 1-1,5 0 1,-8 0 2,0 0-1,1 1 1,-1-1 0,0 0-1,1 0 1,-1 0 0,1 0 0,-1 1-1,0-1 1,1 0 0,-1 0-1,0 1 1,0-1 0,1 0 0,-1 0-1,0 1 1,0-1 0,1 0-1,-1 1 1,0-1 0,0 1 0,0-1-1,0 0 1,1 1 0,-1-1-1,0 0 1,0 1 0,0-1-1,0 1 1,0-1 0,0 0 0,0 1-1,0-1 1,0 1 0,0-1-1,-1 1 1,-4 15 9,4-13-7,-17 34-39,-39 59-1,29-52-414,27-42 437,-1 2-20,0 0 0,-1-1 1,1 1-1,-1-1 0,0 1 1,-6 5-1,1-7-121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6.421"/>
    </inkml:context>
    <inkml:brush xml:id="br0">
      <inkml:brushProperty name="width" value="0.05" units="cm"/>
      <inkml:brushProperty name="height" value="0.05" units="cm"/>
    </inkml:brush>
  </inkml:definitions>
  <inkml:trace contextRef="#ctx0" brushRef="#br0">1 215 16059,'1'2'110,"0"-1"0,1 1 0,-1-1-1,1 0 1,-1 1 0,1-1 0,-1 0-1,1 0 1,0 0 0,-1 0-1,1 0 1,0-1 0,0 1 0,0 0-1,0-1 1,0 0 0,0 1-1,0-1 1,-1 0 0,1 0 0,0 0-1,0 0 1,4-1 0,1 2 158,41-3 627,0-2-1,1-1 0,92-25 1,-71 15-470,116-26 245,255-50-1030,-427 89 207,-8 2 13,0-1 0,0 0 0,0 0 1,0 0-1,-1-1 0,1 0 0,0 0 1,-1 0-1,0-1 0,7-3 0,-8-4-282,-5-2-143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8.715"/>
    </inkml:context>
    <inkml:brush xml:id="br0">
      <inkml:brushProperty name="width" value="0.05" units="cm"/>
      <inkml:brushProperty name="height" value="0.05" units="cm"/>
    </inkml:brush>
  </inkml:definitions>
  <inkml:trace contextRef="#ctx0" brushRef="#br0">22 5 12875,'2'13'13784,"-2"-19"-13199,0 6-582,0 0 0,-1 0 0,1-1-1,0 1 1,0 0 0,0 0-1,0 0 1,0 0 0,-1 0-1,1-1 1,0 1 0,0 0-1,0 0 1,-1 0 0,1 0-1,0 0 1,0 0 0,0 0-1,-1 0 1,1 0 0,0 0 0,0 0-1,0 0 1,-1 0 0,1 0-1,0 0 1,0 0 0,-1 0-1,1 0 1,0 0 0,0 0-1,0 0 1,-1 0 0,1 0-1,0 0 1,0 1 0,0-1-1,0 0 1,-1 0 0,1 0 0,0 1-1,0-1 0,-1 0 0,1 0 1,0 0-1,-1 1 0,1-1 1,0 0-1,-1 0 0,1 0 1,0 0-1,-1 0 0,1 0 1,0 0-1,-1 1 0,1-1 1,-1 0-1,1 0 0,0 0 1,-1 0-1,1-1 0,0 1 0,-1 0 1,1 0-1,0 0 0,-1 0 1,1 0-1,0 0 0,-1 0 1,1-1-1,0 1 0,-1 0 1,1 0-1,0-1 0,0 1 1,-1 0-1,1 0 0,0-1 0,0 1 1,-1 0-1,1 0 0,0-1 1,0 1-1,0 0 0,0-1 1,-1 1-1,1 0 0,0-1 1,0 1-1,0-1 0,0 0 1,0 1 2,-1-3 168,1 2-147,-1 7-6,3 18-15,1-1 1,1 0 0,1 1 0,0-1-1,18 41 1,-22-60 0,1 0 0,-1-1 1,1 1-1,0-1 0,0 1 0,0-1 0,1 0 0,-1 0 0,1 0 0,-1 0 0,1 0 1,0-1-1,0 1 0,4 1 0,-4-2-20,-1-1 0,1 0 0,0 0 0,0-1-1,0 1 1,0 0 0,0-1 0,0 0 0,0 0 0,0 0 0,0 0 0,0 0 0,0 0 0,0-1 0,-1 0-1,1 1 1,0-1 0,5-2 0,-7 2-45,-1 1 0,0 0 0,1 0 1,-1 0-1,0-1 0,1 1 0,-1 0 0,1 0 0,-1 0 0,1 0 0,-1 0 0,0 0 0,1 0 0,-1 0 0,1 0 1,-1 0-1,1 0 0,-1 0 0,1 0 0,-1 0 0,0 0 0,1 1 0,-1-1 0,1 0 0,-1 0 0,0 0 0,1 1 1,-1-1-1,0 0 0,1 1 0,-1-1 0,0 0 0,1 1 0,-1-1 0,0 0 0,0 1 0,1-1 0,-1 0 0,0 1 1,0-1-1,0 1 0,0-1 0,1 0 0,-1 1 0,0-1 0,0 1 0,0-1 0,0 1 0,0-1 0,0 0 0,0 1 1,0-1-1,0 1 0,0-1 0,-1 1 0,2 0-533,3-1-123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9.188"/>
    </inkml:context>
    <inkml:brush xml:id="br0">
      <inkml:brushProperty name="width" value="0.05" units="cm"/>
      <inkml:brushProperty name="height" value="0.05" units="cm"/>
    </inkml:brush>
  </inkml:definitions>
  <inkml:trace contextRef="#ctx0" brushRef="#br0">245 23 15003,'11'-21'2156,"-10"20"-1076,-2 5-68,-12 37 1280,-89 241 405,-17 52-3027,97-259-1555,23-74 1509,4-8-140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29.575"/>
    </inkml:context>
    <inkml:brush xml:id="br0">
      <inkml:brushProperty name="width" value="0.05" units="cm"/>
      <inkml:brushProperty name="height" value="0.05" units="cm"/>
    </inkml:brush>
  </inkml:definitions>
  <inkml:trace contextRef="#ctx0" brushRef="#br0">89 6 17644,'-31'85'1985,"19"-59"-1667,2 1-1,1 0 1,1 1 0,2 0 0,-6 43-1,12-68-291,0 0 1,-1 0-1,1 0 0,1 0 0,-1 0 0,0 0 0,1 0 0,-1 0 0,1 0 1,0 0-1,0 0 0,0 0 0,1 0 0,-1 0 0,0 0 0,1-1 1,0 1-1,0-1 0,2 3 0,-2-3 5,1-1 1,0 1-1,-1-1 0,1 0 1,0 0-1,-1 0 0,1 0 0,0-1 1,0 1-1,0-1 0,0 0 1,0 1-1,0-1 0,0 0 1,0-1-1,0 1 0,-1-1 1,1 1-1,0-1 0,5-1 1,7-4 101,0 0 0,0 0 0,0-2 0,0 1 0,22-18 0,-8 3 253,40-39-1,-50 43-178,-1-1 0,18-25 1,-32 39-168,0-1 1,0 0 0,-1 0-1,0 0 1,0 0 0,0 0-1,-1 0 1,0-1 0,0 1-1,0-1 1,-1 0 0,0 1-1,0-12 1,-1 16-29,0 0-1,-1 0 0,1 0 1,-1 0-1,1 0 1,-1 0-1,1 1 1,-1-1-1,0 0 0,0 0 1,0 0-1,0 1 1,0-1-1,0 1 1,-1-1-1,1 1 0,0-1 1,-1 1-1,1 0 1,-1-1-1,0 1 1,1 0-1,-1 0 0,0 0 1,0 0-1,1 1 1,-1-1-1,0 0 1,0 1-1,0-1 0,0 1 1,0 0-1,0 0 1,0 0-1,0 0 1,0 0-1,-3 0 0,-4 1-8,1 0-1,0 1 0,-1 0 0,1 0 1,0 0-1,0 1 0,-12 6 0,12-4-174,-1 0-1,0 1 1,1 0-1,0 0 1,1 1-1,-1 0 1,1 0-1,-8 11 1,10-7-108,5-11 273,0 1 0,0-1-1,0 0 1,0 0 0,0 0 0,0 0 0,0 0 0,0 1 0,0-1 0,0 0 0,0 0 0,0 0 0,0 0 0,0 1 0,0-1 0,0 0 0,0 0 0,0 0 0,0 0 0,0 1 0,0-1 0,0 0 0,0 0 0,0 0 0,0 0 0,0 0 0,0 1 0,0-1 0,1 0 0,-1 0 0,0 0 0,0 0 0,0 0 0,0 0-1,0 0 1,0 1 0,1-1 0,-1 0 0,0 0 0,0 0 0,0 0 0,0 0 0,0 0 0,1 0 0,-1 0 0,0 0 0,0 0 0,0 0 0,0 0 0,1 0 0,-1 0 0,0 0 0,0 0 0,0 0 0,0 0 0,1 0 0,-1 0 0,21-9-412</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0.444"/>
    </inkml:context>
    <inkml:brush xml:id="br0">
      <inkml:brushProperty name="width" value="0.05" units="cm"/>
      <inkml:brushProperty name="height" value="0.05" units="cm"/>
    </inkml:brush>
  </inkml:definitions>
  <inkml:trace contextRef="#ctx0" brushRef="#br0">1 86 20092,'0'3'1681,"16"-4"-1153,4-1-208,8-12 520,7-4-280,6 1-120,-2 1-112,-1 4-456,-4 3-304,-14 9-656,-2 4-80,-17 4 824,-2 1-257,-11-1-159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0.862"/>
    </inkml:context>
    <inkml:brush xml:id="br0">
      <inkml:brushProperty name="width" value="0.05" units="cm"/>
      <inkml:brushProperty name="height" value="0.05" units="cm"/>
    </inkml:brush>
  </inkml:definitions>
  <inkml:trace contextRef="#ctx0" brushRef="#br0">1 61 14875,'6'13'1929,"7"-9"-945,3 1-376,1-5 1392,4 0-847,2-5-425,5 0-240,3-4-816,1 0-416,-3-3 592,-1-5-184,-4-8-161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1.325"/>
    </inkml:context>
    <inkml:brush xml:id="br0">
      <inkml:brushProperty name="width" value="0.05" units="cm"/>
      <inkml:brushProperty name="height" value="0.05" units="cm"/>
    </inkml:brush>
  </inkml:definitions>
  <inkml:trace contextRef="#ctx0" brushRef="#br0">0 364 19636,'0'0'41,"0"0"0,0 1-1,0-1 1,1 0 0,-1 0 0,0 1-1,0-1 1,0 0 0,0 0 0,0 1-1,0-1 1,1 0 0,-1 0 0,0 0-1,0 1 1,0-1 0,1 0-1,-1 0 1,0 0 0,0 0 0,1 0-1,-1 1 1,0-1 0,0 0 0,1 0-1,-1 0 1,0 0 0,0 0 0,1 0-1,-1 0 1,0 0 0,0 0 0,1 0-1,-1 0 1,0 0 0,0 0-1,1 0 1,-1 0 0,0 0 0,0 0-1,1 0 1,-1 0 0,0-1 0,0 1-1,1 0 1,-1 0 0,0 0 0,0 0-1,1 0 1,-1-1 0,0 1 0,0 0-1,0-1 1,18-13 204,-13 10-43,184-174 2217,-32 30-2290,-135 130-161,-12 14-20,-8 11 29,-10 12 11,-19 24-150,2 1 0,1 1-1,3 2 1,-29 91 0,50-137 123,-5 31-664,5-32 687,0 1-1,0 0 0,0-1 0,0 1 0,0 0 1,0 0-1,0-1 0,0 1 0,0 0 0,1-1 1,-1 1-1,0-1 0,0 1 0,1 0 1,-1-1-1,0 1 0,1-1 0,-1 1 0,1 0 1,-1-1-1,1 1 0,-1-1 0,1 0 0,-1 1 1,1-1-1,-1 1 0,1-1 0,0 0 1,-1 1-1,1-1 0,-1 0 0,1 0 0,0 1 1,-1-1-1,1 0 0,0 0 0,-1 0 0,1 0 1,0 0-1,0 0 0,-1 0 0,1 0 1,1-1-1,22-8-365,5-10-140</inkml:trace>
  <inkml:trace contextRef="#ctx0" brushRef="#br0" timeOffset="1">644 92 16708,'-3'11'1784,"-6"10"-1000,-2 6-312,-2 6 1113,2 7-601,3 2-464,0 2-184,4-3-520,2-2-352,2-5-432,2-7-73,-2-15 657,-2-6-272,2-16-128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19.731"/>
    </inkml:context>
    <inkml:brush xml:id="br0">
      <inkml:brushProperty name="width" value="0.05" units="cm"/>
      <inkml:brushProperty name="height" value="0.05" units="cm"/>
    </inkml:brush>
  </inkml:definitions>
  <inkml:trace contextRef="#ctx0" brushRef="#br0">11 117 14403,'-1'-2'68,"-1"0"-1,1 0 0,0 0 1,0 0-1,0 0 1,0 0-1,1 0 1,-1 0-1,1 0 1,-1 0-1,1 0 1,0 0-1,-1-1 1,1 1-1,0 0 0,1 0 1,-1 0-1,0-1 1,0 1-1,1 0 1,0 0-1,-1 0 1,2-3-1,1 1 66,-1 0 0,0-1 1,1 1-1,0 1 0,0-1 0,0 0 0,0 1 0,1 0 1,-1-1-1,8-4 0,-7 6-33,-1 0 1,1 0-1,-1 0 0,1 0 1,0 1-1,0-1 0,0 1 1,0 0-1,0 0 0,0 0 1,0 1-1,6-1 0,-8 2-56,0-1 0,0 0 0,0 0 0,0 1-1,0 0 1,0-1 0,0 1 0,-1 0-1,1 0 1,0 0 0,0 0 0,-1 0 0,1 0-1,0 0 1,-1 1 0,1-1 0,-1 0-1,0 1 1,0-1 0,1 1 0,-1 0-1,0-1 1,0 1 0,0 0 0,1 3 0,0 3 9,0 0 0,0 0 0,-1 0 0,0 0 0,-1 1 0,1-1 0,-1 0 0,-1 0 0,-1 10 0,-19 75 178,18-80-198,-7 22 35,4-16-31,1 0 0,1 0 1,0 0-1,1 1 0,1 24 0,2-41-34,0-1 1,0 1-1,0-1 0,1 1 0,-1-1 1,1 1-1,0-1 0,0 1 0,0-1 1,0 0-1,0 0 0,0 1 0,1-1 1,-1 0-1,1 0 0,0 0 0,-1 0 0,1 0 1,0-1-1,3 3 0,-1-2 3,0 0 0,0 0 1,0 0-1,0 0 0,1-1 0,-1 0 0,1 0 0,-1 0 0,1 0 0,7-1 0,3 0-69,1-1-1,-1 0 0,1-1 1,-1-1-1,26-9 0,-23 5-33,0 0-1,0-2 0,-1 0 0,0-1 0,-1-1 1,0 0-1,0-2 0,24-25 0,12-20-146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1.703"/>
    </inkml:context>
    <inkml:brush xml:id="br0">
      <inkml:brushProperty name="width" value="0.05" units="cm"/>
      <inkml:brushProperty name="height" value="0.05" units="cm"/>
    </inkml:brush>
  </inkml:definitions>
  <inkml:trace contextRef="#ctx0" brushRef="#br0">1 12 16412,'3'0'1960,"6"4"-1184,7-2-304,4-1 1529,11-1-1273,4 0-160,4-3-504,2 0-376,-3-2 360,-3 0-152,-10 2-128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2.151"/>
    </inkml:context>
    <inkml:brush xml:id="br0">
      <inkml:brushProperty name="width" value="0.05" units="cm"/>
      <inkml:brushProperty name="height" value="0.05" units="cm"/>
    </inkml:brush>
  </inkml:definitions>
  <inkml:trace contextRef="#ctx0" brushRef="#br0">196 304 16524,'-7'0'325,"1"0"1,0 0 0,-1 0-1,1 1 1,0 0 0,0 0-1,-1 1 1,1 0 0,0 0-1,0 0 1,0 1 0,-8 5-1,10-6-192,0 0-1,1 0 0,-1 1 1,1 0-1,-1-1 0,1 1 1,0 0-1,0 0 0,1 1 0,-1-1 1,1 1-1,-1-1 0,1 1 1,0 0-1,0 0 0,1 0 1,-1 0-1,1 0 0,-1 6 1,2-9-116,0 0 0,0 0 0,0 0 0,0 0 0,0 0 0,0 0 0,1-1 0,-1 1 0,0 0 1,1 0-1,-1 0 0,1 0 0,-1 0 0,1 0 0,-1-1 0,1 1 0,-1 0 0,1 0 0,0-1 0,0 1 1,-1-1-1,1 1 0,0 0 0,0-1 0,0 0 0,-1 1 0,1-1 0,0 1 0,0-1 0,0 0 0,0 0 1,0 1-1,0-1 0,0 0 0,0 0 0,0 0 0,0 0 0,1 0 0,6 0 22,0 0 0,0-1 0,12-2 0,-19 3-34,137-35 191,-136 34-197,0 1 1,1 0 0,-1-1 0,0 1 0,0 0 0,1 0 0,-1 0 0,0 1 0,0-1 0,1 1 0,3 0 0,-5 0 0,0 0-1,0 0 1,0 0 0,0-1 0,0 1 0,0 0 0,0 0 0,0 0 0,0 0-1,-1 0 1,1 1 0,0-1 0,-1 0 0,1 0 0,-1 0 0,1 0 0,-1 1-1,0-1 1,0 0 0,1 1 0,-1-1 0,0 0 0,0 3 0,-2 16 31,0 0 1,-1 0 0,-1 0 0,0 0 0,-14 33-1,4-8 40,2-5 10,-5 21 405,-43 100-1,59-158-445,-1 1 0,0-1 0,0 0 0,0 0 0,0 0 0,0 0 0,-1 0 0,1 0 1,-1-1-1,-5 5 0,7-6-22,-1-1 1,0 1 0,1 0 0,-1 0-1,0-1 1,1 1 0,-1-1 0,0 0 0,0 1-1,1-1 1,-1 0 0,0 0 0,0 0-1,0 0 1,1-1 0,-1 1 0,0 0-1,0-1 1,1 1 0,-1-1 0,0 1-1,1-1 1,-4-1 0,-2-3 9,0 0-1,0 0 1,0-1 0,1 0-1,0 0 1,0-1 0,0 1-1,1-1 1,0 0 0,0-1 0,1 1-1,-1-1 1,2 0 0,-1 0-1,1 0 1,-2-9 0,3 10-39,0 0 0,1 0 0,0 0 0,0 0 1,0 0-1,1 0 0,0-1 0,1 1 0,-1 0 1,1 0-1,1 0 0,-1 0 0,1 0 1,0 0-1,1 1 0,0-1 0,0 1 0,0-1 1,9-10-1,4 0-527,2 0 0,0 2 0,1 0 0,33-19 0,7-6-84,-13 6-15</inkml:trace>
  <inkml:trace contextRef="#ctx0" brushRef="#br0" timeOffset="1">626 1 17868,'1'7'328,"-1"0"-1,0 0 1,0 0 0,-1 0 0,0 0-1,0-1 1,-1 1 0,0 0 0,-3 7-1,-6 32 1034,10-32-1038,0 0 1,1 1-1,0-1 0,1 0 0,4 20 1,22 68 419,-21-84-683,-3-5-155,0 0-1,0 0 1,-1 0 0,-1 0-1,0 0 1,-1 0-1,-1 1 1,0-1-1,0 0 1,-1 0-1,-1 0 1,0 0-1,-1-1 1,0 1 0,-1-1-1,-1 0 1,0 0-1,-10 16 1,1-5-19,0 0 0,-2-1 1,-1-1-1,0-1 0,-1 0 1,-2-1-1,-44 32 0,9-16-319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2.596"/>
    </inkml:context>
    <inkml:brush xml:id="br0">
      <inkml:brushProperty name="width" value="0.05" units="cm"/>
      <inkml:brushProperty name="height" value="0.05" units="cm"/>
    </inkml:brush>
  </inkml:definitions>
  <inkml:trace contextRef="#ctx0" brushRef="#br0">184 79 14291,'50'-74'4177,"-45"70"-1428,-6 13-1672,-7 16-297,-46 111 1081,-5 10-1452,29-59-376,3 2 1,-28 170-1,53-239-143,0 0 1,1 1-1,2-1 0,0 0 0,1 0 1,0 0-1,7 21 0,-7-33-50,1 0 0,-1 0-1,2 0 1,-1-1 0,1 0 0,0 0 0,0 0-1,1 0 1,0 0 0,0-1 0,1 0 0,0 0-1,0-1 1,0 1 0,1-1 0,0 0 0,0-1-1,0 0 1,0 0 0,8 3 0,-5-4-10,1 0 0,-1-1 0,17 3 0,35-1-764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3.138"/>
    </inkml:context>
    <inkml:brush xml:id="br0">
      <inkml:brushProperty name="width" value="0.05" units="cm"/>
      <inkml:brushProperty name="height" value="0.05" units="cm"/>
    </inkml:brush>
  </inkml:definitions>
  <inkml:trace contextRef="#ctx0" brushRef="#br0">8 15 15171,'0'-14'4422,"-1"34"-947,0 2-2966,0-9-281,-2 24 127,1 40 0,2-75-347,0 1 0,0-1 1,1 0-1,-1 0 1,0 0-1,1 0 0,-1-1 1,1 1-1,0 0 1,0 0-1,0 0 1,0 0-1,1 1 0,-1-2-2,0 0-1,0 0 0,0-1 0,0 1 1,0-1-1,0 1 0,0-1 0,0 1 1,1-1-1,-1 1 0,0-1 1,0 0-1,0 0 0,0 0 0,1 1 1,-1-1-1,0 0 0,0-1 0,1 1 1,-1 0-1,0 0 0,0 0 1,0-1-1,0 1 0,2-1 0,6-3 19,1 0-1,-1 0 1,0-1 0,0 0-1,11-8 1,43-38 93,-39 30-80,7-6 24,-23 19-30,0 0 1,1 0-1,0 1 1,0 1-1,12-7 1,-21 13-30,0 0 0,0 0 0,0 0 0,1-1 0,-1 1 0,0 0 0,0 0 0,0 0 0,0 0 0,1 0 0,-1 0 0,0 0 0,0 0 1,0 0-1,0 0 0,0 0 0,1 0 0,-1 0 0,0 0 0,0 0 0,0 0 0,1 0 0,-1 0 0,0 0 0,0 0 0,0 0 0,0 0 0,1 0 0,-1 0 0,0 0 1,0 0-1,0 0 0,0 0 0,0 0 0,1 0 0,-1 1 0,0-1 0,0 0 0,0 0 0,0 0 0,0 0 0,0 0 0,0 0 0,1 1 0,-1-1 0,-2 11 59,-11 16 15,12-25-67,-104 218-549,105-220 535,0 0 1,0 0-1,0 0 0,0 0 1,0 0-1,0 0 1,0 0-1,0 0 0,0 0 1,0 0-1,0 0 1,0 0-1,0 0 1,0 0-1,0 0 0,0 0 1,0 0-1,0 0 1,0 0-1,0 0 1,0 0-1,0 0 0,0 0 1,0 0-1,0 0 1,0 0-1,0 0 0,0 0 1,-1 0-1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7.331"/>
    </inkml:context>
    <inkml:brush xml:id="br0">
      <inkml:brushProperty name="width" value="0.05" units="cm"/>
      <inkml:brushProperty name="height" value="0.05" units="cm"/>
    </inkml:brush>
  </inkml:definitions>
  <inkml:trace contextRef="#ctx0" brushRef="#br0">1 24 13539,'22'3'1880,"7"1"-807,4-1-385,1 2 1552,4-2-904,3-3-263,2-2-153,-3-2-392,1-1-360,-8-2-568,-1 1-416,-10 0 656,-7-1-160,-15 3-144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7.776"/>
    </inkml:context>
    <inkml:brush xml:id="br0">
      <inkml:brushProperty name="width" value="0.05" units="cm"/>
      <inkml:brushProperty name="height" value="0.05" units="cm"/>
    </inkml:brush>
  </inkml:definitions>
  <inkml:trace contextRef="#ctx0" brushRef="#br0">2 97 14771,'-1'26'1801,"5"-6"-1105,14-7-136,8-4 1200,13-4-768,7-5-191,5-9-153,6-4-152,-2-9-640,-1-3-384,-6-7 488,-5-3-184,-8 1-112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8.176"/>
    </inkml:context>
    <inkml:brush xml:id="br0">
      <inkml:brushProperty name="width" value="0.05" units="cm"/>
      <inkml:brushProperty name="height" value="0.05" units="cm"/>
    </inkml:brush>
  </inkml:definitions>
  <inkml:trace contextRef="#ctx0" brushRef="#br0">88 14 14459,'0'0'86,"-1"0"1,1 0-1,0 0 0,0 0 1,-1 0-1,1 0 1,0-1-1,0 1 0,0 0 1,-1 0-1,1 0 0,0 0 1,0 0-1,0-1 0,-1 1 1,1 0-1,0 0 0,0 0 1,0-1-1,0 1 0,0 0 1,0 0-1,-1-1 0,1 1 1,0 0-1,0 0 1,0-1-1,0 1 0,0 0 1,0 0-1,0-1 0,0 1 1,0 0-1,0 0 0,0-1 1,0 1-1,0 0 0,0 0 1,0-1-1,1 1 0,-1 0 1,0 0-1,0 0 0,0-1 1,0 1-1,15-4 1940,23 3-649,-26 2-1114,1 0 0,0 1 0,-1 0 1,1 1-1,-1 0 0,22 10 0,-30-12-238,-1 1 0,1 0-1,0 0 1,-1 1 0,1-1 0,-1 1 0,0-1-1,0 1 1,0 0 0,0 0 0,0 1 0,-1-1-1,1 1 1,-1-1 0,0 1 0,0 0 0,0-1-1,-1 1 1,1 0 0,-1 0 0,0 0-1,0 1 1,0-1 0,-1 4 0,0 3-8,-1-1 0,0 1 0,-1-1 0,0 0 0,0 0 0,-1 0 0,-1 0 0,1-1 0,-2 1 1,1-1-1,-9 12 0,-5 6-111,-1-2 1,-29 32 0,31-39-36,-1 0 0,0-1 0,-1-1 0,-1-1-1,-28 17 1,7-13-88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39.261"/>
    </inkml:context>
    <inkml:brush xml:id="br0">
      <inkml:brushProperty name="width" value="0.05" units="cm"/>
      <inkml:brushProperty name="height" value="0.05" units="cm"/>
    </inkml:brush>
  </inkml:definitions>
  <inkml:trace contextRef="#ctx0" brushRef="#br0">26 56 15363,'1'-6'927,"-1"-10"1981,-1 14-1475,-2 9-359,-4 26-299,1-1 1,-3 56 0,9-87-773,0 1 0,0-1 0,0 0 0,0 1 0,0-1 0,0 0 0,0 0 0,1 1 0,-1-1 0,0 0 0,1 0 0,-1 1 0,1-1 0,-1 0 0,1 0 0,0 0 0,1 2 0,-1-3-1,0 1 1,-1-1 0,1 0 0,0 1 0,0-1 0,0 0 0,0 1-1,0-1 1,0 0 0,0 0 0,0 0 0,0 0 0,0 0 0,0 0-1,0 0 1,0 0 0,0 0 0,0-1 0,0 1 0,0 0 0,0-1-1,0 1 1,0 0 0,0-1 0,1 0 0,20-12 60,1-2 0,-2 0 0,35-32 0,-31 26-12,11-12 53,-20 19-21,0-1 1,0 2-1,26-15 0,-42 28-81,0 0 0,0 0-1,0 0 1,0 0 0,0 0 0,-1 0 0,1 0 0,0 0-1,0 1 1,0-1 0,0 0 0,0 0 0,0 0 0,0 0-1,0 0 1,0 0 0,0 1 0,0-1 0,0 0 0,0 0-1,0 0 1,0 0 0,0 0 0,0 0 0,0 0 0,1 1-1,-1-1 1,0 0 0,0 0 0,0 0 0,0 0 0,0 0-1,0 0 1,0 0 0,0 0 0,0 0 0,0 1 0,0-1-1,1 0 1,-1 0 0,0 0 0,0 0 0,0 0 0,0 0-1,0 0 1,0 0 0,0 0 0,1 0 0,-1 0-1,0 0 1,0 0 0,0 0 0,0 0 0,0 0 0,0 0-1,1 0 1,-1 0 0,0 0 0,0 0 0,0 0 0,0 0-1,0 0 1,0 0 0,0 0 0,0 0 0,1 0 0,-1-1-1,0 1 1,0 0 0,-4 11 50,-42 63 143,-8 14-139,46-74-182,2 0 0,0 0-1,0 1 1,-5 22 0,11-33-10,-1-1 0,1 1 1,-1 0-1,1-1 0,0 1 0,1 4 1,-1-7 114,0-1 0,0 0 1,0 1-1,1-1 1,-1 1-1,0-1 0,0 0 1,0 1-1,0-1 0,0 0 1,1 1-1,-1-1 0,0 0 1,0 1-1,1-1 1,-1 0-1,0 1 0,1-1 1,-1 0-1,0 0 0,1 1 1,-1-1-1,0 0 0,1 0 1,0 0 12,-1 0 0,1 0 0,0 0 0,0 0 1,-1 0-1,1 0 0,0-1 0,-1 1 0,1 0 0,0-1 1,-1 1-1,1 0 0,0-1 0,-1 1 0,1-1 0,-1 1 1,1-1-1,0 0 0,11-15-368,-2-3-24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0.044"/>
    </inkml:context>
    <inkml:brush xml:id="br0">
      <inkml:brushProperty name="width" value="0.05" units="cm"/>
      <inkml:brushProperty name="height" value="0.05" units="cm"/>
    </inkml:brush>
  </inkml:definitions>
  <inkml:trace contextRef="#ctx0" brushRef="#br0">21 807 13195,'-7'33'1461,"2"-1"1,1 1-1,0 34 1,9 98 732,-2-118-1537,12 59 0,-12-91-552,1-1-1,0 1 0,1-1 0,0 0 0,1 0 0,1-1 0,0 1 0,10 13 0,-15-25-80,0 0-1,-1 0 1,1 0-1,0 0 1,0 0-1,0-1 1,0 1-1,0-1 1,1 1-1,3 1 1,-5-3-10,0 0 1,0 1-1,0-1 0,1 0 1,-1 0-1,0 0 0,0 0 1,1 0-1,-1 0 1,0 0-1,0 0 0,0 0 1,0-1-1,1 1 0,-1-1 1,0 1-1,0-1 1,0 1-1,0-1 0,0 1 1,0-1-1,0 0 0,0 0 1,0 1-1,1-3 0,8-9 57,-1 0 0,0-1 0,-1 0 0,-1-1-1,0 0 1,7-22 0,-3 10-16,176-466 140,-150 364-240,40-256-1,-71 306 46,2-17 758,-7 94-740,1 1 1,-1 0-1,0-1 1,1 1 0,-1 0-1,1 0 1,-1 0-1,0 0 1,1 0-1,-1 0 1,1 1-1,-1-1 1,0 0 0,1 1-1,-1-1 1,0 1-1,1-1 1,0 2-1,15 2 3,24 0 19,0-1 0,-1-2 0,46-5 0,123-24 85,-148 19-100,404-82 94,-433 84-106,-32 7-13,0 0 0,0 0 0,1 0 0,-1 0 1,0 0-1,1 0 0,-1 0 0,0 0 0,1 0 1,-1 0-1,0 0 0,0 0 0,1 0 0,-1 0 1,0 0-1,0 0 0,1 1 0,-1-1 0,0 0 1,0 0-1,1 0 0,-1 1 0,0-1 0,0 0 1,1 0-1,-1 0 0,0 1 0,0-1 0,0 0 1,0 0-1,0 1 0,1-1 0,-1 0 0,0 1 1,0-1-1,0 0 0,0 1 0,0-1 0,0 0 1,0 0-1,0 1 0,0-1 0,0 0 0,0 1 1,0-1-1,0 0 0,0 0 0,0 1 0,-1-1 0,1 0 1,0 1-1,0-1 0,0 0 0,0 0 0,0 1 1,-1-1-1,1 0 0,0 1 0,-9 18 12,8-17-11,-83 171 124,69-137-489,2 1 0,-17 73 0,29-101 185,3-11-40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2.380"/>
    </inkml:context>
    <inkml:brush xml:id="br0">
      <inkml:brushProperty name="width" value="0.05" units="cm"/>
      <inkml:brushProperty name="height" value="0.05" units="cm"/>
    </inkml:brush>
  </inkml:definitions>
  <inkml:trace contextRef="#ctx0" brushRef="#br0">34 32 18028,'1'-1'134,"0"0"-1,0 0 1,0 1 0,0-1 0,0 0 0,0 1-1,0-1 1,0 1 0,0 0 0,0-1-1,0 1 1,1 0 0,-1-1 0,0 1 0,0 0-1,0 0 1,0 0 0,1 0 0,0 1-1,-1-1-32,0 0-1,0 1 0,-1-1 1,1 1-1,0-1 0,0 1 1,-1 0-1,1-1 0,0 1 0,-1 0 1,1 0-1,-1-1 0,1 1 1,-1 0-1,1 0 0,-1 0 1,0-1-1,1 1 0,-1 1 1,2 6 325,-1 0 0,0 0 1,0 0-1,-1 13 1,0-10-256,0 19 140,-1-17-284,2 1-1,-1-1 1,1 1 0,7 25-1,-8-37-83,0-1 0,0 0 0,1 0 0,-1 0-1,0 0 1,1 0 0,-1 0 0,1 0 0,0 0-1,-1 0 1,1-1 0,0 1 0,-1 0-1,1 0 1,0 0 0,0-1 0,0 1 0,0 0-1,0-1 1,0 1 0,0-1 0,0 1 0,0-1-1,0 0 1,0 1 0,0-1 0,0 0-1,0 0 1,0 1 0,0-1 0,0 0 0,0 0-1,0 0 1,0 0 0,1-1 0,-1 1 0,0 0-1,0 0 1,0-1 0,0 1 0,0 0-1,0-1 1,0 1 0,0-1 0,0 0 0,0 1-1,0-2 1,6-2-575,0-1 1,0 0-1,-1-1 0,10-11 0,4-6-1222,-1-1 1,26-44-1,-3-14 983,-43 82 894,1 0 0,0 0-1,0 0 1,0 0 0,0 0-1,-1 0 1,1 0 0,0 0-1,0 0 1,0 0 0,0 0-1,-1 0 1,1 0 0,0 0-1,0 0 1,0 0 0,0 0 0,-1 0-1,1 0 1,0 0 0,0 0-1,0 0 1,0 0 0,-1 0-1,1 0 1,0 0 0,0 0-1,0-1 1,0 1 0,0 0 0,-1 0-1,1 0 1,0 0 0,0 0-1,0 0 1,0-1 0,0 1-1,0 0 1,0 0 0,0 0-1,0 0 1,0-1 0,-1 1 0,1 0-1,0 0 1,0 0 0,0 0-1,0-1 1,0 1 0,0 0-1,0 0 1,0 0 0,0-1-1,1 1 1,-1 0 0,0 0 0,0 0-1,0 0 1,0 0 0,0-1-1,0 1 1,0 0 0,0 0-1,0 0 1,0 0 0,1 0-1,-1-1 1,-6 6 381,0 0 0,1 0 1,-1 0-1,1 1 0,0 0 0,-5 9 0,-4 4 269,-181 240 1881,168-226-2862,19-25 69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0.167"/>
    </inkml:context>
    <inkml:brush xml:id="br0">
      <inkml:brushProperty name="width" value="0.05" units="cm"/>
      <inkml:brushProperty name="height" value="0.05" units="cm"/>
    </inkml:brush>
  </inkml:definitions>
  <inkml:trace contextRef="#ctx0" brushRef="#br0">1 59 14779,'21'-11'791,"0"2"1,0 1-1,1 1 0,0 0 0,1 2 0,42-5 1,-59 9-676,1 1 0,-1-1-1,0 1 1,0 1 0,0-1 0,1 1 0,6 1 0,-12-1-93,0-1 0,0 0 0,0 1 0,0-1 0,0 1 0,0-1 0,0 1 1,0-1-1,-1 1 0,1 0 0,0-1 0,0 1 0,0 0 0,-1 0 0,1 0 0,-1-1 0,1 1 0,0 0 0,0 1 0,-1 0-2,0-1 0,0 1 0,0-1 1,0 1-1,0-1 0,0 1 0,0-1 0,0 1 0,0-1 0,-1 0 0,1 1 1,-1-1-1,1 1 0,-1-1 0,0 0 0,1 1 0,-1-1 0,-1 1 0,-8 12 146,0 0 0,-1-1 0,-24 21 0,25-25-93,0 0 1,1 1-1,0 0 1,1 0 0,0 1-1,0 0 1,-8 18 0,15-29-71,1 1 1,-1 0-1,1 0 1,0 0-1,-1 0 1,1 0-1,0 0 0,0 0 1,0 0-1,0 0 1,0 0-1,0 0 1,0 0-1,0 0 1,0 0-1,1 0 1,-1 0-1,0 0 1,1 0-1,-1 0 1,0 0-1,1-1 1,-1 1-1,1 0 1,-1 0-1,1 0 1,0-1-1,-1 1 1,1 0-1,0 0 0,0-1 1,-1 1-1,1-1 1,0 1-1,0-1 1,0 1-1,0-1 1,0 1-1,0-1 1,0 0-1,-1 0 1,1 1-1,0-1 1,0 0-1,1 0 1,7 2 2,0-1 0,0-1 1,0 1-1,8-2 0,-13 1-3,62-6 7,-47 3-27,-1 2-1,1-1 1,-1 2 0,1 1-1,-1 0 1,20 4-1,-34-4 10,-1 0 0,0 0 0,1 0 0,-1 1 0,0-1 0,0 1 0,0-1 0,0 1 0,-1 0 0,1 0 0,0 1 0,-1-1 0,0 1 0,1-1 0,-1 1 0,0 0 0,0-1 0,0 1 0,-1 0 0,1 0 0,-1 1 0,0-1 0,0 0 0,0 0 0,0 1 0,0-1 0,-1 0 0,1 1 0,-1-1 0,0 1 0,0-1-1,0 0 1,-1 6 0,-1 3 4,0-1-1,-1 1 1,0-1-1,-1 1 1,0-1-1,-1 0 1,0-1-1,-10 15 1,0-1 87,-1-2 0,-24 27 0,34-43-129,0 0-1,0 0 0,0 0 1,-1-1-1,0 0 0,0-1 0,0 1 1,-1-1-1,1-1 0,-1 1 0,-14 3 1,19-6-8,2-1 49,1 0 0,-1 1 0,1-1 0,-1 0-1,1 0 1,-1 1 0,1-1 0,-1 0 0,1 0-1,-1 0 1,1 0 0,-1 0 0,0 0 0,1 0-1,-1 0 1,1 0 0,-1 0 0,1 0 0,-1 0-1,1 0 1,-1-1 0,0 1 0,1 0 0,-1 0-1,1-1 1,0 1 0,-1 0 0,1-1 0,-1 1 0,1 0-1,-1-1 1,1 1 0,0 0 0,-1-1 0,1 1-1,0-1 1,-1 1 0,1-1 0,0 1 0,0-1-1,-1 1 1,1-1 0,0 1 0,0-1 0,0 1-1,0-2 1,-1-18-185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2.834"/>
    </inkml:context>
    <inkml:brush xml:id="br0">
      <inkml:brushProperty name="width" value="0.05" units="cm"/>
      <inkml:brushProperty name="height" value="0.05" units="cm"/>
    </inkml:brush>
  </inkml:definitions>
  <inkml:trace contextRef="#ctx0" brushRef="#br0">196 0 16668,'-17'30'1344,"-1"-2"0,-2 0 0,-37 40 0,-14 19-439,60-69-813,11-17-90,-1-1 0,1 0 0,0 0 0,0 0 0,0 0 0,0 1-1,0-1 1,0 0 0,0 0 0,-1 0 0,1 1 0,0-1 0,0 0 0,0 0 0,0 0 0,0 1 0,0-1 0,0 0 0,0 0 0,0 0-1,0 1 1,0-1 0,0 0 0,1 0 0,-1 1 0,0-1 0,0 0 0,0 0 0,0 0 0,0 0 0,0 1 0,0-1 0,0 0 0,1 0-1,-1 0 1,0 0 0,0 1 0,0-1 0,0 0 0,1 0 0,-1 0 0,11-1 33,12-9-7,13-11-16,-1-3 1,-1 0-1,59-56 0,-3 2 144,-103 94-64,-22 33 0,15-20-46,4-7-32,5-7-27,0 0-1,0 1 0,2 0 0,0 1 0,-11 28 1,20-46-5,1 1 0,-1 0 0,0 0 0,0 0 0,1-1 0,-1 1 0,0 0 0,1 0 0,-1 0 0,0 0 0,1 0 0,-1 0 0,0-1 0,1 1 0,-1 0 0,0 0 0,1 0 0,-1 0 0,0 0 0,1 0 0,-1 1 0,0-1 0,1 0 0,-1 0 0,0 0 0,1 0 0,-1 0 0,0 0 0,0 0 0,1 1 0,-1-1 0,0 0 0,1 0 0,-1 0 0,0 1 0,0-1 0,0 0 0,1 0 0,-1 1 0,0-1 0,0 0 0,0 1 0,1-1 0,-1 0 0,0 1 0,0-1 0,0 0 0,0 1 0,0-1 0,0 0 0,0 1 0,0-1 0,0 0 0,0 1 0,0-1 0,0 0 0,0 1 0,0-1 0,0 0 0,0 1 0,0-1 0,0 0 0,-1 1 0,1-1 0,0 1 0,25-18-281,-24 16 256,18-14-286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3.293"/>
    </inkml:context>
    <inkml:brush xml:id="br0">
      <inkml:brushProperty name="width" value="0.05" units="cm"/>
      <inkml:brushProperty name="height" value="0.05" units="cm"/>
    </inkml:brush>
  </inkml:definitions>
  <inkml:trace contextRef="#ctx0" brushRef="#br0">1 198 14915,'2'1'190,"0"0"0,0 0 0,0 0 0,0 0 0,1-1 0,-1 1 0,0 0 0,1-1-1,-1 0 1,0 1 0,1-1 0,-1 0 0,1 0 0,3-1 0,35-10 615,-28 7-345,164-52 3600,247-65-1760,-403 116-2384,-15 3-41,1 1 0,-1-1 0,0 1 0,1 0 0,-1 1-1,0-1 1,1 1 0,-1 1 0,1-1 0,7 3 0,-13-3 96,-1 0 0,0-1 0,0 1-1,0 0 1,0 0 0,0 0 0,0 0 0,0 0 0,0 0-1,0 0 1,0 0 0,0 0 0,1 0 0,-1 0 0,0 0-1,0 0 1,0 0 0,0 0 0,0 0 0,0 0 0,0 0-1,0 1 1,0-1 0,0 0 0,0 0 0,1 0 0,-1 0-1,0 0 1,0 0 0,0 0 0,0 0 0,0 0 0,0 0-1,0 0 1,0 0 0,0 0 0,0 0 0,0 0 0,0 1 0,0-1-1,0 0 1,0 0 0,0 0 0,0 0 0,0 0 0,0 0-1,0 0 1,0 0 0,0 0 0,0 0 0,0 1 0,0-1-1,0 0 1,0 0 0,0 0 0,0 0 0,0 0 0,0 0-1,0 0 1,0 0 0,0 0 0,0 0 0,0 0 0,0 0-1,0 1 1,0-1 0,0 0 0,-1 0 0,-4-2-1186,2-3 533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3.914"/>
    </inkml:context>
    <inkml:brush xml:id="br0">
      <inkml:brushProperty name="width" value="0.05" units="cm"/>
      <inkml:brushProperty name="height" value="0.05" units="cm"/>
    </inkml:brush>
  </inkml:definitions>
  <inkml:trace contextRef="#ctx0" brushRef="#br0">50 28 16780,'10'-12'4842,"-12"28"-1736,1-8-2882,-5 24 881,3-22-1002,1 0 1,0 1 0,1-1-1,0 1 1,1-1 0,0 1-1,0-1 1,4 20 0,-3-29-109,-1 0 1,1 0-1,0 0 1,0 0 0,-1 0-1,1 0 1,0 0-1,0 0 1,0-1-1,0 1 1,0 0 0,0 0-1,0-1 1,1 1-1,-1-1 1,0 1-1,0-1 1,0 1 0,1-1-1,-1 0 1,0 0-1,0 1 1,1-1-1,-1 0 1,0 0 0,0 0-1,1 0 1,-1-1-1,0 1 1,1 0-1,-1-1 1,0 1 0,2-1-1,6-2-102,-1 1-1,1-1 1,12-7 0,17-13-791,-1-1 1,-1-1-1,45-42 1,-73 60 553,-1 0 1,0 0-1,7-9 1,-12 13-65,-4 3 264,-6 5 74,-29 26 491,1 3 0,2 0 0,1 3 0,2 0 0,1 2-1,3 1 1,1 2 0,-35 74 0,53-99-539,1 1 1,1 0-1,0 0 0,-3 23 1,8-32-19,2-7 62,2-5-112,8-15-77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4.269"/>
    </inkml:context>
    <inkml:brush xml:id="br0">
      <inkml:brushProperty name="width" value="0.05" units="cm"/>
      <inkml:brushProperty name="height" value="0.05" units="cm"/>
    </inkml:brush>
  </inkml:definitions>
  <inkml:trace contextRef="#ctx0" brushRef="#br0">125 38 16508,'-33'57'1702,"-23"47"-193,49-89-1255,1 1 1,0 0-1,1 0 1,-5 30-1,10-44-216,-1 1-1,1 0 0,0 0 1,0-1-1,0 1 1,0 0-1,0-1 1,0 1-1,1 0 1,0 0-1,-1-1 0,1 1 1,0-1-1,0 1 1,1-1-1,2 5 1,-3-6-23,0 0 1,1 0 0,-1 0 0,0 0 0,1 0 0,0 0 0,-1 0 0,1-1 0,-1 1 0,1-1-1,0 1 1,-1-1 0,1 1 0,0-1 0,0 0 0,-1 0 0,1 0 0,0 0 0,0 0 0,-1-1-1,1 1 1,0 0 0,-1-1 0,1 1 0,0-1 0,-1 1 0,3-3 0,11-3 82,-1-1 1,0-1 0,-1 0-1,0-1 1,0 0-1,-1-1 1,19-20 0,-16 14 32,-1-1 1,0-1 0,-1 0 0,20-38 0,-30 48-125,0 1 0,0-1 0,0 0 0,-1 0 0,0 0 0,0 0 0,-1 0 0,0 0 0,0-9 0,-1 15-57,0-1-1,-1 1 1,1-1 0,0 0 0,-1 1 0,0-1 0,1 1 0,-1 0 0,0-1 0,0 1 0,-1 0 0,1-1 0,0 1 0,-1 0-1,1 0 1,-1 0 0,0 0 0,1 0 0,-1 1 0,0-1 0,0 0 0,-1 1 0,1 0 0,0-1 0,0 1 0,-1 0-1,1 0 1,0 0 0,-1 0 0,1 1 0,-1-1 0,-2 0 0,-18-1-262,3 2-101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5.252"/>
    </inkml:context>
    <inkml:brush xml:id="br0">
      <inkml:brushProperty name="width" value="0.05" units="cm"/>
      <inkml:brushProperty name="height" value="0.05" units="cm"/>
    </inkml:brush>
  </inkml:definitions>
  <inkml:trace contextRef="#ctx0" brushRef="#br0">0 11 14099,'7'16'1792,"4"-2"-1039,12-8-225,8-2 1568,12-4-1304,6-2-128,5-4-55,1-3-121,-5-1-440,-5 1-296,-14 2-489,-12 2 609,-21 2-472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5.685"/>
    </inkml:context>
    <inkml:brush xml:id="br0">
      <inkml:brushProperty name="width" value="0.05" units="cm"/>
      <inkml:brushProperty name="height" value="0.05" units="cm"/>
    </inkml:brush>
  </inkml:definitions>
  <inkml:trace contextRef="#ctx0" brushRef="#br0">0 0 12763,'25'13'2104,"3"-2"-1032,10-6-359,-1-3 1815,9 2-1336,-4-4-151,-4-1-641,-4-1-512,-10-2 240,0-5-144,-10-2-184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6.503"/>
    </inkml:context>
    <inkml:brush xml:id="br0">
      <inkml:brushProperty name="width" value="0.05" units="cm"/>
      <inkml:brushProperty name="height" value="0.05" units="cm"/>
    </inkml:brush>
  </inkml:definitions>
  <inkml:trace contextRef="#ctx0" brushRef="#br0">478 0 18364,'-2'2'55,"-225"274"4256,194-229-4126,1 0 1,4 2-1,1 2 1,-25 65-1,34-64-110,2 0 1,-15 90-1,26-107-65,1 1 0,2 0 0,2 0 0,8 70 0,-7-94-142,2 0 0,0-1-1,0 1 1,1-1 0,9 20-1,-11-28 52,-1 0-1,1 0 0,0 0 1,0-1-1,0 1 0,0 0 1,0-1-1,0 0 0,1 1 1,-1-1-1,1 0 1,-1 0-1,1-1 0,0 1 1,0-1-1,0 1 0,0-1 1,0 0-1,0 0 0,0 0 1,0 0-1,1-1 0,-1 1 1,0-1-1,5 0 0,11-2-426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7.371"/>
    </inkml:context>
    <inkml:brush xml:id="br0">
      <inkml:brushProperty name="width" value="0.05" units="cm"/>
      <inkml:brushProperty name="height" value="0.05" units="cm"/>
    </inkml:brush>
  </inkml:definitions>
  <inkml:trace contextRef="#ctx0" brushRef="#br0">0 0 16219,'2'5'1577,"-2"9"-921,0 4-208,-2 4 752,2 1-215,2 5-233,2-1-72,2-3-216,1 1-96,3-9-144,-1-2-88,3-8-328,1-2-144,0-8-432,2-5-216,-1-11 736,1-8-201,-1-10-167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7.863"/>
    </inkml:context>
    <inkml:brush xml:id="br0">
      <inkml:brushProperty name="width" value="0.05" units="cm"/>
      <inkml:brushProperty name="height" value="0.05" units="cm"/>
    </inkml:brush>
  </inkml:definitions>
  <inkml:trace contextRef="#ctx0" brushRef="#br0">192 1 13355,'-13'35'1864,"-3"4"-1008,-2 4-247,-2 2 1103,1 2-664,-1 1-128,1 1-392,1 1-368,2-6-760,1-6 608,4-10-224,5-9-128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8.386"/>
    </inkml:context>
    <inkml:brush xml:id="br0">
      <inkml:brushProperty name="width" value="0.05" units="cm"/>
      <inkml:brushProperty name="height" value="0.05" units="cm"/>
    </inkml:brush>
  </inkml:definitions>
  <inkml:trace contextRef="#ctx0" brushRef="#br0">116 0 16948,'-3'5'285,"1"-1"-1,-1 0 1,0-1 0,0 1 0,0 0 0,0-1 0,-1 0 0,1 0 0,-7 5 0,-6 6 605,9-7-539,0-1-117,0 1 1,0-1 0,1 2-1,0-1 1,1 1-1,0-1 1,-6 12-1,11-18-224,0-1 0,0 1 0,0-1 0,-1 1 0,1-1 0,0 1 0,0-1-1,0 1 1,0-1 0,0 1 0,0-1 0,0 1 0,0-1 0,0 1 0,0 0 0,0-1 0,0 1 0,0-1-1,1 1 1,-1-1 0,0 1 0,0-1 0,1 1 0,-1-1 0,0 1 0,0-1 0,1 0 0,0 1 0,15 4 110,24-9-49,-2-7-38,1-2 1,-2-2-1,0-1 0,42-25 1,-65 34-29,-9 5 5,-4 4 5,-10 11 26,-17 14 41,15-16-61,1-2 9,0 1 0,0 1 0,1 0-1,0 0 1,1 0 0,-14 26-1,22-37-52,-1 1-1,1-1 1,0 1-1,-1 0 1,1-1-1,0 1 1,-1-1-1,1 1 1,0 0-1,0 0 1,-1-1-1,1 1 1,0 0-1,0-1 1,0 1-1,0 0 1,0 0-1,0-1 1,0 1-1,0 0 1,1 0-1,-1-1 1,0 1-1,0 0 1,1-1-1,-1 1 1,0 0-1,1-1 1,-1 1-1,0-1 1,1 1-1,-1 0 1,1-1-1,-1 1 1,1-1-1,-1 1 1,1-1-1,0 0 1,-1 1-1,1-1 1,1 1-1,0 0-53,1-1 0,0 0 0,0 0 0,0 1-1,0-2 1,0 1 0,-1 0 0,7-2 0,7-2-251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1.101"/>
    </inkml:context>
    <inkml:brush xml:id="br0">
      <inkml:brushProperty name="width" value="0.05" units="cm"/>
      <inkml:brushProperty name="height" value="0.05" units="cm"/>
    </inkml:brush>
  </inkml:definitions>
  <inkml:trace contextRef="#ctx0" brushRef="#br0">304 284 17652,'-2'-3'127,"0"1"-1,0-1 1,0 0 0,0 1 0,-1 0 0,1 0 0,0-1-1,-1 1 1,0 1 0,1-1 0,-1 0 0,0 1 0,0-1-1,0 1 1,0 0 0,0 0 0,-6-1 0,3 1 9,1 1 0,0 0 0,0 0 1,-1 1-1,1 0 0,0 0 1,0 0-1,0 0 0,0 1 0,-6 2 1,-4 3 78,0 1 0,1 0-1,0 2 1,0-1 0,1 2 0,-13 12 0,16-13-133,0 1-1,0 1 1,-9 14 0,15-21-62,0 1 1,1 0-1,0 1 1,0-1 0,1 0-1,-1 1 1,1 0 0,-1 12-1,2-18-16,1 0 0,0 0 0,0 0-1,0 0 1,0 0 0,0 0 0,0 0-1,0 0 1,0 0 0,0 0-1,0 0 1,1 0 0,-1 0 0,0 0-1,1 0 1,-1 0 0,1 0 0,-1 0-1,1 0 1,-1 0 0,1 0 0,0-1-1,-1 1 1,1 0 0,0-1 0,0 1-1,0 0 1,1 0 0,0 0 3,0-1 0,0 1-1,1-1 1,-1 0 0,0 1 0,0-1 0,1 0 0,-1-1 0,0 1 0,0 0-1,1-1 1,2 0 0,8-3 21,0-1 0,0 0 0,13-9 1,-25 14-29,109-71 169,-82 51-127,1 1-1,0 2 1,44-20 0,-70 35-42,1 1 1,-1 0-1,1 0 0,-1 0 0,1 0 0,-1 1 1,1 0-1,-1-1 0,1 1 0,6 1 0,-8-1 2,0 1-1,-1 0 0,1-1 1,0 1-1,-1 0 0,1 0 1,-1-1-1,0 1 1,1 0-1,-1 1 0,0-1 1,1 0-1,-1 0 0,0 1 1,0-1-1,0 0 0,0 1 1,0-1-1,0 1 0,-1-1 1,1 1-1,0-1 0,-1 1 1,1 2-1,1 5 32,0 0 0,-1 0-1,0 0 1,0 1 0,-1-1 0,0 0-1,-1 1 1,-2 13 0,3-57 454,-1 8-401,2 14-42,2-70 249,-10-118 0,17 205-125,-7-2-175,0-1 0,0 0 0,0 1 0,0-2 0,1 1 0,-1 0 0,1 0 0,-1-1 0,1 0 0,7 2-1,-8-3-86,1-1-1,0 1 0,-1-1 1,1 0-1,0 0 0,-1 0 1,1 0-1,-1-1 0,0 0 1,1 1-1,-1-1 0,5-4 0,-2 1 11,0-1-1,0 1 0,0-1 1,-1 0-1,5-7 0,8-19-260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8.866"/>
    </inkml:context>
    <inkml:brush xml:id="br0">
      <inkml:brushProperty name="width" value="0.05" units="cm"/>
      <inkml:brushProperty name="height" value="0.05" units="cm"/>
    </inkml:brush>
  </inkml:definitions>
  <inkml:trace contextRef="#ctx0" brushRef="#br0">0 169 16988,'25'6'1808,"10"-9"-984,8-5-312,14-2 737,7-3-145,12-6-224,7 0-224,-4-3-296,-3 0-168,-11 5-264,-3 1-80,-14 6-264,-9 1-200,-15 6-384,-14 1-168,-9 2 775,-4-1-919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9.313"/>
    </inkml:context>
    <inkml:brush xml:id="br0">
      <inkml:brushProperty name="width" value="0.05" units="cm"/>
      <inkml:brushProperty name="height" value="0.05" units="cm"/>
    </inkml:brush>
  </inkml:definitions>
  <inkml:trace contextRef="#ctx0" brushRef="#br0">1 51 16804,'24'22'2258,"-16"-14"-1329,0 0 0,1-1 0,16 11 0,-21-16-835,1 0 0,-1 0 0,1 0 0,-1-1 0,1 1 0,0-1 0,-1 0 0,1-1 0,0 1 0,0-1 0,0 0 0,6-1 0,-2 0-295,1-1 0,0 0 0,-1-1 0,0 0 1,1-1-1,-1 0 0,0 0 0,-1-1 0,1 0 0,9-7 1,8-9-3590,39-39 0,-89 86 4824,1 2 0,1 0 1,1 1-1,2 2 0,-25 52 0,26-43-604,1 0-1,3 1 1,1 1-1,-10 58 0,23-94-680,-1-1 0,0 1-1,1 0 1,0-1-1,1 9 1,-1-14 212,0 1 0,0-1 0,1 1 0,-1-1 0,0 1 0,0-1 0,0 0 0,0 1 1,0-1-1,1 1 0,-1-1 0,0 0 0,0 1 0,1-1 0,-1 0 0,0 1 0,1-1 1,-1 0-1,0 1 0,1-1 0,-1 0 0,0 1 0,1-1 0,-1 0 0,1 0 1,-1 0-1,1 1 0,0-1 5,0-1 0,1 1 0,-1-1 0,0 1 1,0 0-1,0-1 0,0 0 0,0 1 0,0-1 1,0 0-1,0 1 0,0-1 0,-1 0 0,1 0 0,0 0 1,1-1-1,16-25-649</inkml:trace>
  <inkml:trace contextRef="#ctx0" brushRef="#br0" timeOffset="1">417 210 15923,'-1'4'245,"0"0"0,0 0-1,0-1 1,-1 1 0,1 0-1,-1 0 1,0-1 0,0 1-1,-1-1 1,1 0 0,-1 0-1,-4 5 1,-11 15 1057,17-21-1248,-12 20 662,-14 28 1,24-44-640,1 0 0,-1 0 0,1 0 0,1 0 0,-1 0 0,1 0 0,0 0 0,0 0 0,1 1 0,0-1 0,0 7 0,1-12-64,-1 0 0,0 0 0,0 0 0,1 0 0,-1 0 0,1 1 1,-1-1-1,1 0 0,-1 0 0,1 0 0,0 0 0,-1-1 0,1 1 0,0 0 0,0 0 0,0 0 0,0-1 0,0 1 1,0 0-1,0-1 0,1 2 0,1-1 5,-1-1-1,1 1 1,-1 0 0,1-1 0,0 1-1,-1-1 1,1 0 0,0 0-1,2 0 1,5-2 23,-1 1-1,1-1 0,-1 0 0,13-6 1,-4 1 17,0-2 0,0 0 1,-1-1-1,19-14 1,-28 18-39,1-1 0,-1 0 1,0-1-1,-1 1 1,0-1-1,0-1 1,-1 1-1,0-1 0,6-12 1,-11 19-27,0-1 0,0 1 0,0-1 0,0 0 0,0 1 0,-1-1 0,1 0 0,-1 1 0,0-1 1,0 0-1,0 1 0,0-1 0,0 0 0,0 0 0,-1 1 0,1-1 0,-1 1 0,0-1 0,0 0 0,0 1 0,0-1 0,0 1 1,-1 0-1,1-1 0,-1 1 0,0 0 0,1 0 0,-1 0 0,0 0 0,0 0 0,0 0 0,0 1 0,-1-1 0,1 1 0,0-1 0,-1 1 1,-3-1-1,-5-3-158,0 0 0,-1 1 0,1 1 0,-1 0 0,0 1 0,0 0 0,-13 0 0,10 2-282,-1 0 0,-26 5 0,28-3 160,9-2-225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49.711"/>
    </inkml:context>
    <inkml:brush xml:id="br0">
      <inkml:brushProperty name="width" value="0.05" units="cm"/>
      <inkml:brushProperty name="height" value="0.05" units="cm"/>
    </inkml:brush>
  </inkml:definitions>
  <inkml:trace contextRef="#ctx0" brushRef="#br0">253 1 16307,'31'95'3648,"29"156"-1,-52-201-3499,-3 0 0,-1 1 0,-3-1 0,-2 1-1,-8 53 1,-3-34-267,-3-1-1,-2-1 1,-4-1 0,-2 0-1,-4-2 1,-2-1-1,-3-1 1,-60 88-1,91-149 70,-8 11-398,0 0 0,-1-1-1,-22 22 1,32-33 418,-1 0-1,0-1 0,0 1 1,0 0-1,0 0 0,0-1 1,0 1-1,0-1 0,0 1 1,0-1-1,0 1 0,-1-1 1,1 0-1,0 1 0,-1-1 1,1 0-1,1-1 0,-1 1 0,1-1 1,-1 1-1,1-1 0,0 1 1,-1-1-1,1 1 0,0-1 1,-1 1-1,1-1 0,0 0 1,0 1-1,0-1 0,-1 0 1,1 1-1,0-1 0,0 1 1,0-1-1,0-1 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0.144"/>
    </inkml:context>
    <inkml:brush xml:id="br0">
      <inkml:brushProperty name="width" value="0.05" units="cm"/>
      <inkml:brushProperty name="height" value="0.05" units="cm"/>
    </inkml:brush>
  </inkml:definitions>
  <inkml:trace contextRef="#ctx0" brushRef="#br0">1 0 16916,'3'3'1904,"-2"0"-1096,2 2-320,-1 6 1001,-1 5-297,1 8-408,-2 2-208,2 9-336,1 1-80,0 1-168,-3-4-48,2-2-256,2-2-168,-4-10-544,3-4 816,-1-14-664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0.611"/>
    </inkml:context>
    <inkml:brush xml:id="br0">
      <inkml:brushProperty name="width" value="0.05" units="cm"/>
      <inkml:brushProperty name="height" value="0.05" units="cm"/>
    </inkml:brush>
  </inkml:definitions>
  <inkml:trace contextRef="#ctx0" brushRef="#br0">1 92 13435,'14'4'2000,"13"-2"-927,0-2-409,11-6 2048,5-3-1503,3-2-409,3-3-192,-4 0-680,0-1-464,-11 4 496,-7-3-144,-8 10-136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0.999"/>
    </inkml:context>
    <inkml:brush xml:id="br0">
      <inkml:brushProperty name="width" value="0.05" units="cm"/>
      <inkml:brushProperty name="height" value="0.05" units="cm"/>
    </inkml:brush>
  </inkml:definitions>
  <inkml:trace contextRef="#ctx0" brushRef="#br0">2 0 18668,'0'2'181,"-1"0"1,1 0-1,0 0 1,0 0-1,0 0 0,0 0 1,0 0-1,0 0 1,0 0-1,1 0 0,-1 0 1,0 0-1,1-1 1,0 1-1,0 0 0,-1 0 1,1-1-1,0 1 1,0 0-1,0-1 0,1 1 1,-1-1-1,3 3 1,3 3 102,1 0 1,0 0-1,13 7 1,-6-4-208,-12-8-62,0 0 0,0 1-1,0-1 1,0 0 0,1-1 0,-1 1-1,1-1 1,-1 1 0,1-1-1,0 0 1,-1 0 0,1-1 0,0 1-1,0-1 1,-1 0 0,1 0-1,0 0 1,0 0 0,0-1 0,-1 1-1,1-1 1,0 0 0,-1 0-1,1-1 1,6-2 0,34-16 124,-13 7 8,33-11-1,-64 23-142,1 1-1,0 0 1,0-1 0,-1 1-1,1 0 1,0 0 0,0 0-1,0 0 1,-1 0 0,1 0-1,0 0 1,0 0 0,0 0 0,-1 0-1,1 0 1,0 0 0,0 0-1,0 1 1,-1-1 0,1 0-1,0 1 1,1 0 0,-2-1 0,1 1 0,-1 0 0,0-1 0,0 1 0,1 0 0,-1 0 0,0-1 0,0 1 0,0 0 0,1 0 0,-1-1 0,0 1 0,0 0 0,0 0 0,0-1 0,-1 1 0,1 0 0,0 0 0,0 0 0,-3 8 27,0-1 0,0 0 0,-7 11 0,6-12-13,-12 23 57,10-21-58,1 0 0,-1 1-1,2 0 1,0 0 0,0 0 0,0 0 0,1 0 0,-2 19-1,5-28-42,0-1-1,-1 1 0,1-1 0,0 1 0,0-1 0,0 0 0,0 1 1,0-1-1,0 1 0,0-1 0,0 1 0,0-1 0,0 1 0,0-1 1,1 1-1,-1-1 0,0 0 0,0 1 0,0-1 0,0 1 0,1-1 1,-1 1-1,0-1 0,0 0 0,1 1 0,-1-1 0,0 0 0,1 1 1,-1-1-1,1 0 0,-1 0 0,0 1 0,1-1 0,-1 0 0,1 0 0,0 0-42,0 0 0,0-1-1,0 1 1,0-1-1,0 1 1,0-1 0,0 0-1,0 1 1,0-1-1,0 0 1,0 0-1,0 0 1,0-1 0,24-34-773,-12 6 314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2.720"/>
    </inkml:context>
    <inkml:brush xml:id="br0">
      <inkml:brushProperty name="width" value="0.05" units="cm"/>
      <inkml:brushProperty name="height" value="0.05" units="cm"/>
    </inkml:brush>
  </inkml:definitions>
  <inkml:trace contextRef="#ctx0" brushRef="#br0">1 62 14339,'0'9'1984,"4"-5"-1007,5 2-401,8-6 2264,9-6-1791,8-1-449,1 1-104,9-3-240,-2-1-232,-2 3-432,-2 1-280,-14-3 544,-6-1-96,-12 0-112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3.165"/>
    </inkml:context>
    <inkml:brush xml:id="br0">
      <inkml:brushProperty name="width" value="0.05" units="cm"/>
      <inkml:brushProperty name="height" value="0.05" units="cm"/>
    </inkml:brush>
  </inkml:definitions>
  <inkml:trace contextRef="#ctx0" brushRef="#br0">1 9 14771,'0'18'1392,"5"-10"-895,6-5-201,9-3 664,6 0-320,5-4-688,1-2 232,3-7-120,2-2-64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3.617"/>
    </inkml:context>
    <inkml:brush xml:id="br0">
      <inkml:brushProperty name="width" value="0.05" units="cm"/>
      <inkml:brushProperty name="height" value="0.05" units="cm"/>
    </inkml:brush>
  </inkml:definitions>
  <inkml:trace contextRef="#ctx0" brushRef="#br0">0 645 14507,'27'-19'4717,"12"-20"-3688,0 0-1,-3-3 0,53-77 1,72-151-766,-95 154-38,-80 138-287,3-4 15,-18 35 0,8 6 123,3 2-1,-16 86 0,-18 61-2776,53-205 2278,4-2-129</inkml:trace>
  <inkml:trace contextRef="#ctx0" brushRef="#br0" timeOffset="0.49">605 147 14467,'-12'15'1768,"-6"15"-871,-2 4-321,-2 8 1312,-1 5-792,4 3-303,1-1-65,8-1-256,3-4-168,5-9-264,2-3-128,5-8-448,1-7-264,-1-10 648,1-7-128,-1-5-145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4.083"/>
    </inkml:context>
    <inkml:brush xml:id="br0">
      <inkml:brushProperty name="width" value="0.05" units="cm"/>
      <inkml:brushProperty name="height" value="0.05" units="cm"/>
    </inkml:brush>
  </inkml:definitions>
  <inkml:trace contextRef="#ctx0" brushRef="#br0">0 3 12995,'21'12'1560,"-1"-5"-1008,9-4-240,3-2 993,5-4-1009,-2-2 72,3-13-80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1.503"/>
    </inkml:context>
    <inkml:brush xml:id="br0">
      <inkml:brushProperty name="width" value="0.05" units="cm"/>
      <inkml:brushProperty name="height" value="0.05" units="cm"/>
    </inkml:brush>
  </inkml:definitions>
  <inkml:trace contextRef="#ctx0" brushRef="#br0">131 219 13995,'3'-10'592,"1"0"1,-2 0-1,3-19 0,-4 26-448,-1-1-1,0 0 0,0 1 0,0-1 0,0 0 0,0 0 1,-1 1-1,0-1 0,0 1 0,0-1 0,0 1 0,0-1 1,-1 1-1,-2-4 0,4 6-89,-1 0 1,0 0 0,1 0-1,-1 0 1,0 1-1,0-1 1,0 0-1,0 0 1,1 1-1,-1-1 1,0 1-1,0-1 1,0 1-1,0-1 1,0 1-1,0 0 1,-1 0 0,1-1-1,0 1 1,0 0-1,0 0 1,0 0-1,0 0 1,0 0-1,-1 0 1,-1 1 23,0 0 1,0 0 0,1 0-1,-1 0 1,1 0 0,-1 1-1,1-1 1,0 1-1,-5 3 1,1 1 43,0 0 0,-1 1 0,2-1 0,-1 2 1,-7 11-1,7-5-29,0-1 1,1 1 0,0 0 0,-4 19-1,8-28-68,0-1 0,0 0 0,1 0 1,-1 1-1,1-1 0,0 0 0,0 1 0,0-1 0,1 0 0,-1 0 0,1 1 0,0-1 0,0 0 0,1 0 0,-1 0 0,1 0 0,0 0 0,4 6 0,-5-9-13,0 0 0,0 0 0,1 0 1,-1 0-1,0 0 0,0 0 0,1-1 0,-1 1 0,0 0 1,1-1-1,-1 1 0,0-1 0,1 0 0,-1 1 1,1-1-1,-1 0 0,1 0 0,-1 0 0,3 0 0,0-1 3,-1 1 0,1-1-1,-1 0 1,0-1 0,1 1-1,-1 0 1,0-1-1,3-2 1,4-2 12,-1-1-1,0-1 1,0 1-1,8-10 1,-2 0-5,0 0 0,-1 0 0,-1-2 0,-1 0 0,-1 0 0,0-1 0,-1 0-1,-1-1 1,-2 0 0,12-44 0,-19 63-25,0 0 0,0 0-1,1 0 1,-1 0 0,0 0-1,-1-1 1,1 1 0,0 0-1,-1 0 1,0-3 0,1 5 1,0-1 1,0 1 0,-1 0-1,1 0 1,0-1-1,0 1 1,0 0 0,0 0-1,-1 0 1,1-1-1,0 1 1,0 0-1,0 0 1,-1 0 0,1 0-1,0-1 1,0 1-1,-1 0 1,1 0 0,0 0-1,0 0 1,-1 0-1,1 0 1,0 0-1,-1 0 1,1 0 0,0 0-1,0 0 1,-1 0-1,-11 9-41,5 0-42,2 0 0,-1 1 0,1-1 0,0 1 0,1 0 0,0 1 0,1-1 0,-2 12 0,3-9-53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4.435"/>
    </inkml:context>
    <inkml:brush xml:id="br0">
      <inkml:brushProperty name="width" value="0.05" units="cm"/>
      <inkml:brushProperty name="height" value="0.05" units="cm"/>
    </inkml:brush>
  </inkml:definitions>
  <inkml:trace contextRef="#ctx0" brushRef="#br0">349 0 13587,'-1'6'244,"-1"1"0,1-1 0,-1 0 0,-1-1 0,1 1 0,-1 0-1,0-1 1,-6 9 0,-2 5 125,-7 11 170,13-23-297,0 1 1,0-1 0,1 1-1,0 0 1,0 1 0,1-1-1,0 1 1,1 0 0,0-1-1,-1 11 1,3-16-169,0-1 0,1 0-1,-1 0 1,1 1 0,-1-1 0,1 0 0,0 0 0,0 0 0,0 0 0,0 0-1,1 0 1,-1 0 0,3 3 0,25 24 337,-2-1-180,-22-19-174,0 0 1,0 0-1,-1 0 0,0 1 1,-1 0-1,0 0 0,-1 0 0,0 0 1,0 0-1,-1 0 0,0 0 0,-1 1 1,0-1-1,-1 0 0,-2 14 1,-3 9 123,-2-1 0,0 0 0,-19 44 0,21-61-35,-1-1 1,0 0 0,-1-1-1,-1 1 1,0-1 0,0-1 0,-1 0-1,-1 0 1,-13 11 0,15-16 4,0 0 0,-1 0 0,0 0 0,0-2 0,0 1 0,-1-1 0,0 0 1,0-1-1,0-1 0,0 0 0,-1 0 0,-20 2 0,30-5-125,0 0 1,0 0-1,-1 1 1,1-1-1,0 0 1,0-1-1,0 1 1,0 0-1,-1-1 1,1 1-1,0-1 1,0 1-1,0-1 1,0 0-1,0 0 1,0 0-1,0 0 1,1 0-1,-4-3 1,4 2-10,0 1 0,0-1 0,1 1 0,-1-1 0,1 1 0,-1-1 0,1 0 1,-1 1-1,1-1 0,0 0 0,0 1 0,0-1 0,0 0 0,0 1 0,0-1 1,0 0-1,1 1 0,-1-1 0,2-2 0,2-6 23,0-1 0,1 1-1,0 1 1,1-1 0,0 1 0,8-10 0,23-25 29,66-59 0,51-28-340,-11 9-1809,-135 115 1693,0 0-1,-1 0 1,0-1-1,10-15 1,-14 19-284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6.634"/>
    </inkml:context>
    <inkml:brush xml:id="br0">
      <inkml:brushProperty name="width" value="0.05" units="cm"/>
      <inkml:brushProperty name="height" value="0.05" units="cm"/>
    </inkml:brush>
  </inkml:definitions>
  <inkml:trace contextRef="#ctx0" brushRef="#br0">0 136 14771,'5'-2'1729,"11"0"-809,7-1-296,8-9 1952,8 2-1439,12-3-393,8-1-128,6-2-136,5 3-128,-1 3-472,-3 0-320,-12 3-552,-5-1-216,-15 2 871,-9 1-255,-25 0-224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6:57.080"/>
    </inkml:context>
    <inkml:brush xml:id="br0">
      <inkml:brushProperty name="width" value="0.05" units="cm"/>
      <inkml:brushProperty name="height" value="0.05" units="cm"/>
    </inkml:brush>
  </inkml:definitions>
  <inkml:trace contextRef="#ctx0" brushRef="#br0">97 444 13603,'-47'39'1304,"15"-11"-832,14-6-168,32-10 633,13-5-97,29-9-248,11-2-48,19-9-208,12-2-48,7-4-160,0 2-184,-16-1 480,-7-1-384,-15-4-24,-9-2 0</inkml:trace>
  <inkml:trace contextRef="#ctx0" brushRef="#br0" timeOffset="1">1043 15 15091,'-2'-12'1541,"5"10"219,9 13 1111,0 2-2627,-1-4-73,0 1-1,-1 0 1,0 0-1,11 17 1,-17-22-151,-1 0 0,0 1 0,0 0 0,-1 0 0,0 0 0,0 0 0,0 0 0,-1 0 0,0 0 0,0 0 0,0 1 0,-1 10 0,-2 2-18,0 0 0,-2 0 0,0-1 1,-1 1-1,-1-1 0,0 0 1,-2 0-1,0-1 0,-12 19 0,-16 21 18,-52 62-1,81-110 28,-78 97 74,61-72-125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1.043"/>
    </inkml:context>
    <inkml:brush xml:id="br0">
      <inkml:brushProperty name="width" value="0.05" units="cm"/>
      <inkml:brushProperty name="height" value="0.05" units="cm"/>
    </inkml:brush>
  </inkml:definitions>
  <inkml:trace contextRef="#ctx0" brushRef="#br0">207 93 18556,'1'-8'374,"1"0"0,-1 0 0,-1 0 0,0 0 0,0 0-1,0 0 1,-3-15 0,3 22-342,0 1 1,0-1-1,0 1 0,-1-1 0,1 1 0,0-1 1,0 0-1,0 1 0,0-1 0,-1 1 0,1-1 0,0 1 1,-1-1-1,1 1 0,0-1 0,-1 1 0,1-1 1,-1 1-1,1 0 0,0-1 0,-1 1 0,1 0 0,-1-1 1,1 1-1,-1 0 0,0 0 0,1-1 0,-1 1 1,0 0-4,0 0 0,0 1 1,0-1-1,0 0 0,0 0 0,1 1 1,-1-1-1,0 1 0,0-1 1,0 1-1,1-1 0,-1 1 1,0-1-1,1 1 0,-2 1 1,-2 3 21,0 0 1,0 1-1,0-1 1,-2 7 0,0 0-38,1 0 1,1 0-1,-3 15 1,5-22-17,1 0 0,0 0 0,1 0 0,-1 0 0,1 0 0,0 0 0,0 0 0,1 1 0,0-1 0,2 9 0,-3-13 2,1 0 0,-1 0 1,0 0-1,1 0 0,-1 0 0,1-1 1,0 1-1,-1 0 0,1 0 1,0 0-1,-1-1 0,1 1 1,0 0-1,0-1 0,0 1 0,-1-1 1,1 1-1,0-1 0,0 1 1,0-1-1,0 0 0,0 1 1,0-1-1,1 0 0,27-2 25,1 0 9,-29 2-33,0 1 0,1-1 1,-1 0-1,0 1 1,0-1-1,0 1 1,0-1-1,1 1 1,-1 0-1,0-1 1,0 1-1,0 0 1,0 0-1,-1-1 1,1 1-1,0 0 1,0 0-1,0 0 1,-1 0-1,1 0 1,0 0-1,0 2 1,2 5 7,0 1-1,-1-1 1,0 1 0,0 0 0,-1-1 0,0 1 0,-1 10 0,-3 66 50,2-71-48,-22 174 195,18-158-51,-2-2-1,-2 1 1,0-1-1,-19 39 1,25-63-95,1 0-1,-1 1 1,1-2 0,-1 1 0,0 0-1,-1-1 1,1 1 0,0-1 0,-1 0-1,0 0 1,0 0 0,0-1 0,0 1 0,0-1-1,-1 0 1,1 0 0,-10 2 0,11-3-24,0-1 1,0 1 0,0-1-1,0 0 1,0 0 0,-1-1 0,1 1-1,0 0 1,0-1 0,0 0-1,0 0 1,0 0 0,0 0 0,1 0-1,-1-1 1,0 1 0,0-1-1,1 0 1,-1 0 0,1 0 0,0 0-1,-1 0 1,1 0 0,0-1-1,0 1 1,0-1 0,1 1 0,-3-5-1,1 1-16,0 1-1,1-1 0,0 0 1,0 0-1,1 0 1,-1 0-1,1 0 0,1 0 1,-1 0-1,1 0 0,0 0 1,0 0-1,1 0 1,0 0-1,0 0 0,0 0 1,1 0-1,-1 0 0,2 0 1,-1 1-1,1-1 0,-1 1 1,8-11-1,6-6-194,2-1-1,0 2 0,40-37 0,-45 46-83,7-6-97,-2-1 0,0-1 1,16-25-1,-6 1-107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1.533"/>
    </inkml:context>
    <inkml:brush xml:id="br0">
      <inkml:brushProperty name="width" value="0.05" units="cm"/>
      <inkml:brushProperty name="height" value="0.05" units="cm"/>
    </inkml:brush>
  </inkml:definitions>
  <inkml:trace contextRef="#ctx0" brushRef="#br0">112 0 16484,'-9'1'1816,"8"4"-1000,1-2-336,7-2 1793,5 2-1313,7-1-544,1-2-32,8 0-288,1 0-256,0 0-680,-1-2-136,-9 1 728,-3-1-184,-15 4-185</inkml:trace>
  <inkml:trace contextRef="#ctx0" brushRef="#br0" timeOffset="1">1 264 16227,'13'21'2025,"4"-10"-1225,7-8-288,4-1 1001,10-4-625,4-5-160,2-3-720,-2-5 384,-11-2-328,-5-2-96,-10 4-128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2.716"/>
    </inkml:context>
    <inkml:brush xml:id="br0">
      <inkml:brushProperty name="width" value="0.05" units="cm"/>
      <inkml:brushProperty name="height" value="0.05" units="cm"/>
    </inkml:brush>
  </inkml:definitions>
  <inkml:trace contextRef="#ctx0" brushRef="#br0">295 168 13795,'11'-22'1059,"-1"4"-207,-1 0 0,-1 0-1,0-1 1,-2 0 0,5-22-1,-10 41-806,-1-1 0,0 1 0,0 0-1,0-1 1,0 1 0,0 0 0,0-1-1,0 1 1,0 0 0,0-1 0,0 1-1,0 0 1,0-1 0,0 1 0,0 0-1,0-1 1,0 1 0,0-1 0,0 1-1,0 0 1,0 0 0,0-1 0,-1 1 0,1 0-1,0-1 1,0 1 0,0 0 0,-1-1-1,1 1 1,0 0 0,0 0 0,-1-1-1,1 1 1,0 0 0,-1 0 0,1 0-1,0 0 1,-1-1 0,1 1 0,0 0-1,-1 0 1,1 0 0,0 0 0,-1 0-1,0 0 1,0 0 51,0 1-1,-1-1 1,1 0-1,-1 1 1,1 0-1,0-1 1,0 1-1,-1 0 1,1 0-1,0 0 1,0-1-1,-2 3 1,-16 19 243,1 1 1,2 0 0,0 1-1,-23 49 1,22-42-240,-19 39-59,3 2 1,3 1-1,3 1 1,3 1 0,-23 132-1,42-173-123,2 1-1,1 35 1,2-55-89,1-1 0,1 0 0,0 1 0,1-1 0,0-1 0,1 1 0,8 19 0,-9-28 87,0 0 1,0 0-1,0-1 1,0 1-1,1-1 0,0 0 1,0 0-1,0-1 1,0 1-1,1-1 0,-1 0 1,1 0-1,0 0 0,-1-1 1,1 1-1,1-1 1,-1 0-1,0-1 0,11 3 1,23 1-521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3.499"/>
    </inkml:context>
    <inkml:brush xml:id="br0">
      <inkml:brushProperty name="width" value="0.05" units="cm"/>
      <inkml:brushProperty name="height" value="0.05" units="cm"/>
    </inkml:brush>
  </inkml:definitions>
  <inkml:trace contextRef="#ctx0" brushRef="#br0">38 81 12851,'7'-22'5142,"-2"19"-2440,-4 16-495,-9 53-17,5-53-2096,1 0-1,0 1 1,1-1 0,0 1-1,1 0 1,1-1 0,0 1-1,5 18 1,-6-31-97,0 0-1,0 1 1,1-1 0,-1 0-1,1 0 1,-1 0-1,1 1 1,-1-1 0,1 0-1,0 0 1,-1 0 0,1 0-1,0 0 1,0 0 0,0 0-1,0 0 1,0-1 0,0 1-1,0 0 1,0-1 0,0 1-1,0 0 1,0-1 0,1 1-1,-1-1 1,2 1 0,0-1-39,-1 0 0,0-1 0,1 1 0,-1-1 0,0 1 0,1-1 0,-1 0 0,0 0 0,0 0 0,0 0 0,0 0 0,0 0 0,3-3 1,5-4-358,-1-1 1,0 0-1,0-1 0,9-13 1,-1 0-964,-2 0-1,0-1 1,-2 0-1,-1-1 1,-1-1 0,13-43-1,-23 55 2136,-8 23 727,-7 22 644,-94 230 2658,-17-9-5478,123-248 485,-3 7-474,5-11 651,0 0 0,0 0 0,0 1 0,0-1 0,0 0 0,0 0 0,0 0 0,0 1-1,0-1 1,0 0 0,1 0 0,-1 0 0,0 0 0,0 1 0,0-1 0,0 0 0,0 0 0,1 0 0,-1 0 0,0 0 0,0 1 0,0-1 0,0 0 0,1 0 0,-1 0 0,0 0 0,0 0 0,0 0 0,1 0 0,-1 0 0,0 0 0,0 0 0,1 0 0,-1 0 0,0 0 0,0 0 0,0 0 0,1 0-1,-1 0 1,0 0 0,0 0 0,0 0 0,1 0 0,-1 0 0,0 0 0,0 0 0,0-1 0,1 1 0,-1 0 0,0 0 0,16-5-497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3.958"/>
    </inkml:context>
    <inkml:brush xml:id="br0">
      <inkml:brushProperty name="width" value="0.05" units="cm"/>
      <inkml:brushProperty name="height" value="0.05" units="cm"/>
    </inkml:brush>
  </inkml:definitions>
  <inkml:trace contextRef="#ctx0" brushRef="#br0">124 0 14323,'0'0'82,"1"0"0,-1 0 0,0 0 0,1 0 0,-1 0 0,1 0 0,-1 0 0,0 1 0,1-1 0,-1 0 0,0 0 0,1 0-1,-1 0 1,0 0 0,1 0 0,-1 1 0,0-1 0,1 0 0,-1 0 0,0 1 0,0-1 0,1 0 0,-1 0 0,0 1 0,0-1 0,1 0 0,-1 1 0,0-1 0,0 0 0,0 1 0,0-1 0,1 1 0,-4 14 1645,-14 18 362,14-28-1623,-41 67 1541,-18 33-1109,61-104-896,0 0 1,1 0 0,-1 0 0,1 0 0,0 0 0,-1 0 0,1 0-1,0 0 1,0 0 0,-1 0 0,1 0 0,0 0 0,0 0 0,0 2 0,1-3-3,-1 0 1,0 1 0,0-1 0,0 0 0,1 0 0,-1 1 0,0-1-1,0 0 1,1 0 0,-1 0 0,0 0 0,0 1 0,1-1 0,-1 0-1,0 0 1,0 0 0,1 0 0,-1 0 0,0 0 0,1 0-1,-1 0 1,0 0 0,1 0 0,-1 0 0,0 0 0,1 0 0,-1 0-1,0 0 1,1 0 0,-1 0 0,33-15 18,145-104 28,-86 55-42,-89 62-6,4-3-5,-1 1 0,1 0 0,-1 0 0,1 0 0,11-3 1,-18 7 4,0 0 1,1 0-1,-1 0 1,0 0 0,0 0-1,0 0 1,0 0-1,1 0 1,-1-1 0,0 1-1,0 0 1,0 0-1,0 0 1,1 0-1,-1 0 1,0 0 0,0 0-1,0 1 1,0-1-1,1 0 1,-1 0 0,0 0-1,0 0 1,0 0-1,0 0 1,1 0 0,-1 0-1,0 0 1,0 0-1,0 0 1,0 1 0,0-1-1,0 0 1,1 0-1,-1 0 1,0 0 0,0 0-1,0 1 1,0-1-1,0 0 1,0 0 0,0 0-1,0 0 1,0 1-1,0-1 1,0 0 0,0 0-1,0 0 1,0 0-1,0 1 1,0-1 0,0 0-1,0 0 1,0 0-1,0 0 1,0 1 0,0-1-1,0 0 1,0 0-1,0 0 1,0 1 0,-7 10-13,-22 29 64,-40 42 1,-15 18-1148,81-97 668,4-8 157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4.404"/>
    </inkml:context>
    <inkml:brush xml:id="br0">
      <inkml:brushProperty name="width" value="0.05" units="cm"/>
      <inkml:brushProperty name="height" value="0.05" units="cm"/>
    </inkml:brush>
  </inkml:definitions>
  <inkml:trace contextRef="#ctx0" brushRef="#br0">1 86 14867,'16'12'1673,"13"-6"-705,6-5-296,15-4 944,7-4-384,16-6-287,5-3-73,11 0-248,-1 0-192,-5 3-336,-5 1-136,-11 6-312,-9 3-120,-16 5-336,-8 2-192,-22-1 679,-6 1-207,-18-1-112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4.854"/>
    </inkml:context>
    <inkml:brush xml:id="br0">
      <inkml:brushProperty name="width" value="0.05" units="cm"/>
      <inkml:brushProperty name="height" value="0.05" units="cm"/>
    </inkml:brush>
  </inkml:definitions>
  <inkml:trace contextRef="#ctx0" brushRef="#br0">103 0 18908,'-11'25'1794,"-24"40"0,23-47-1371,2 1 1,0 1 0,-10 29 0,19-47-409,0 0 1,1 0 0,-1 0-1,1 1 1,-1-1 0,1 0-1,0 0 1,0 1 0,0-1-1,0 0 1,0 0 0,1 0-1,-1 1 1,0-1 0,1 0-1,0 0 1,1 4 0,-1-5-17,0 0 0,1 0 0,-1 0 0,0 0 0,1 0 1,-1 0-1,0-1 0,1 1 0,-1 0 0,1-1 0,-1 1 0,1-1 1,-1 1-1,1-1 0,0 0 0,-1 0 0,1 0 0,0 1 1,-1-2-1,1 1 0,-1 0 0,1 0 0,0 0 0,-1-1 0,2 0 1,11-3-176,0 0 1,0-1 0,-1 0 0,0-1-1,0-1 1,-1 0 0,23-17-1,-9 3-809,0 0 0,29-34-1,-6-8-1618,-34 42 407,-37 53 3434,-36 69 0,27-43 122,-78 148 2154,88-161-3322,3 0 0,-22 82 0,39-124-286,0 0-1,0 0 1,1 0-1,-1 0 1,1 1 0,0-1-1,0 0 1,0 0-1,0 0 1,1 4-1,-1-7 84,0 0-1,0 0 0,1 0 0,-1 1 1,0-1-1,0 0 0,0 0 1,0 0-1,0 0 0,1 1 1,-1-1-1,0 0 0,0 0 1,0 0-1,1 0 0,-1 0 0,0 0 1,0 0-1,0 0 0,1 1 1,-1-1-1,0 0 0,0 0 1,1 0-1,-1 0 0,0 0 0,0 0 1,1 0-1,-1 0 0,0-1 1,0 1-1,0 0 0,1 0 1,-1 0-1,0 0 0,0 0 1,0 0-1,1 0 0,-1 0 0,0-1 1,17-15-249,6-14-178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09:25:25.490"/>
    </inkml:context>
    <inkml:brush xml:id="br0">
      <inkml:brushProperty name="width" value="0.05" units="cm"/>
      <inkml:brushProperty name="height" value="0.05" units="cm"/>
    </inkml:brush>
  </inkml:definitions>
  <inkml:trace contextRef="#ctx0" brushRef="#br0">1 535 14651,'3'-12'1544,"4"-4"-1039,5-7-201,5-2 856,8-7-608,7-2-88,7-8-184,4-3-224,3-11-576,1-2-136,0-6 528,-3-2-168,-5 5-112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2.357"/>
    </inkml:context>
    <inkml:brush xml:id="br0">
      <inkml:brushProperty name="width" value="0.05" units="cm"/>
      <inkml:brushProperty name="height" value="0.05" units="cm"/>
    </inkml:brush>
  </inkml:definitions>
  <inkml:trace contextRef="#ctx0" brushRef="#br0">193 126 11707,'2'-4'377,"16"-31"1104,-17 33-1297,0 0 0,0 0 0,0-1 0,0 1 0,-1 0 0,1-1 0,-1 1 0,0-1 0,1 1 0,-1 0 0,0-1 0,-1-4 0,1 7-126,0-1 1,-1 1 0,1-1-1,0 1 1,0-1-1,0 1 1,-1 0 0,1-1-1,0 1 1,0-1 0,-1 1-1,1 0 1,0-1-1,-1 1 1,1 0 0,0-1-1,-1 1 1,1 0-1,0 0 1,-1-1 0,1 1-1,-1 0 1,1 0 0,-1 0-1,1 0 1,-1 0-1,1-1 1,0 1 0,-2 0-1,-14 5 941,-11 16-102,11-5-686,1 1-1,1 0 1,1 1 0,0 1 0,1 0-1,1 1 1,-14 34 0,16-30-81,0 0 0,2 0 0,1 1 0,1 0 0,1 1 0,-1 35 0,5-54-91,0-1 0,0 0 0,1 1 0,0-1 0,0 0 0,2 8 0,-2-13-24,0 1 0,-1 0-1,1-1 1,0 1 0,0-1 0,0 1-1,0-1 1,0 0 0,0 1 0,0-1-1,0 0 1,1 0 0,-1 0-1,0 0 1,1 0 0,-1 0 0,1 0-1,-1 0 1,1-1 0,-1 1 0,1 0-1,-1-1 1,1 0 0,0 1 0,-1-1-1,1 0 1,0 0 0,3 0 0,3-1 24,1 0 0,-1-1 0,0 0 1,0-1-1,0 0 0,-1 0 0,1 0 1,-1-1-1,1 0 0,-1-1 1,0 0-1,11-10 0,7-8 115,42-49-1,-37 35-23,-1-1 1,-2-2-1,-2-1 1,36-81-1,-56 111-103,-1 0 0,-1 0 0,0 0 0,0-1 0,1-20 0,-3 31-26,-1 0 1,0 0-1,0 0 1,0 0-1,0 0 0,0 0 1,0 0-1,0 0 1,0 0-1,0 0 1,-1 0-1,1 0 1,0 0-1,-1 0 1,1 0-1,-1 0 1,1 0-1,-1 0 1,1 0-1,-1 0 1,0 0-1,1 1 1,-2-2-1,1 2 0,0 0 1,0-1-1,0 1 0,0 0 0,0 0 0,1 1 0,-1-1 1,0 0-1,0 0 0,0 0 0,0 1 0,0-1 0,0 0 1,1 1-1,-1-1 0,0 0 0,0 1 0,0 0 0,1-1 1,-2 1-1,-4 5 3,0-1 0,0 1 0,1-1 0,-8 11 0,-7 14-9,-28 56 1,41-72 9,1 1 0,1-1 0,0 1 0,1 0 0,0 0 0,-1 26 0,4-39-3,1 0 0,0 0 0,0 0 0,1 0 0,-1 0 0,0 0 0,1 0 0,-1 0 0,1 0 0,0 0 0,-1 0 0,1 0 0,0 0 0,0-1 0,0 1 0,1 0 0,-1-1 0,0 1 0,3 2 0,0-2 4,-1 1 1,0-1-1,1-1 0,-1 1 0,1 0 0,-1-1 1,1 1-1,0-1 0,6 1 0,5 0-33,0-1-1,0 0 0,-1-2 1,23-2-1,-29 2-165,1 0-1,-1-1 1,0 0-1,1 0 1,-1-1-1,0-1 1,-1 1-1,1-1 1,13-9-1,4-10-171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5.338"/>
    </inkml:context>
    <inkml:brush xml:id="br0">
      <inkml:brushProperty name="width" value="0.05" units="cm"/>
      <inkml:brushProperty name="height" value="0.05" units="cm"/>
    </inkml:brush>
  </inkml:definitions>
  <inkml:trace contextRef="#ctx0" brushRef="#br0">64 27 18460,'-12'20'1320,"-23"43"936,32-56-2106,0 0-1,1 0 1,0 0 0,0 0 0,0 1 0,1-1-1,0 13 1,1-19-128,-1 1-1,1-1 0,0 0 0,0 1 0,1-1 1,-1 1-1,0-1 0,0 0 0,1 1 0,-1-1 1,1 0-1,-1 1 0,1-1 0,-1 0 0,1 1 1,0-1-1,0 0 0,-1 0 0,1 0 1,0 0-1,0 0 0,0 0 0,2 1 0,-1-1-4,-1-1-1,1 1 0,0-1 0,-1 1 0,1-1 0,0 0 0,0 0 0,-1 0 0,1 0 0,0 0 1,0 0-1,-1-1 0,1 1 0,0 0 0,-1-1 0,3 0 0,4-3 27,0 1 0,0-1 0,0-1 0,-1 1 0,0-2 0,10-7 1,-7 4 33,0-2 0,-1 1 0,13-19 0,-18 25-55,-1-1 0,0 0 0,-1-1 0,1 1-1,-1-1 1,0 1 0,0-1 0,-1 1 0,0-1 0,0 0-1,1-7 1,-2 11-42,0 1 0,0-1 0,-1 0 1,1 1-1,0-1 0,-1 0 0,1 1 0,-1-1 0,1 1 0,-1-1 0,0 1 0,0-1 0,0 1 0,1 0 0,-1-1 0,-1 1 0,1 0 0,0 0 0,0-1 0,0 1 0,-1 0 1,1 0-1,0 0 0,-1 1 0,1-1 0,-1 0 0,1 0 0,-1 1 0,1-1 0,-1 1 0,-3-1 0,0 0-151,0 1 0,0-1 0,0 1 0,0 0 0,0 0 0,0 1 0,0 0 0,0 0 0,-8 2 0,7 1-293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5.720"/>
    </inkml:context>
    <inkml:brush xml:id="br0">
      <inkml:brushProperty name="width" value="0.05" units="cm"/>
      <inkml:brushProperty name="height" value="0.05" units="cm"/>
    </inkml:brush>
  </inkml:definitions>
  <inkml:trace contextRef="#ctx0" brushRef="#br0">319 1 14787,'2'24'1325,"0"-1"0,-1 1 0,-3 34 0,0 0 134,6 86 106,-3 92-559,-5-203-1043,0-1-1,-3 0 1,0-1 0,-2 1-1,-1-2 1,-2 1 0,-1-1-1,-1-1 1,-2-1 0,0 0-1,-2-1 1,-1 0 0,-2-2-1,0 0 1,-31 26 0,8-16-91,6-13-35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6.180"/>
    </inkml:context>
    <inkml:brush xml:id="br0">
      <inkml:brushProperty name="width" value="0.05" units="cm"/>
      <inkml:brushProperty name="height" value="0.05" units="cm"/>
    </inkml:brush>
  </inkml:definitions>
  <inkml:trace contextRef="#ctx0" brushRef="#br0">79 0 12787,'0'6'1920,"2"3"-952,-4 8-199,0 7 1503,-4 6-952,0 7-143,-3 8-249,-1 2-112,0 1-296,1-1-176,2-6-440,-1-6-192,2-9-328,4-6-256,-1-12 648,3-7-176,3-2-153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6.669"/>
    </inkml:context>
    <inkml:brush xml:id="br0">
      <inkml:brushProperty name="width" value="0.05" units="cm"/>
      <inkml:brushProperty name="height" value="0.05" units="cm"/>
    </inkml:brush>
  </inkml:definitions>
  <inkml:trace contextRef="#ctx0" brushRef="#br0">0 77 13627,'13'4'1912,"13"-1"-783,1-3-433,12-4 1840,5-4-1359,9-2-425,-2-2-48,0-1-560,-2 0-360,-11 3-688,-4 0-1385,-21 7 1881,-9 3-352,-11 3-232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7.088"/>
    </inkml:context>
    <inkml:brush xml:id="br0">
      <inkml:brushProperty name="width" value="0.05" units="cm"/>
      <inkml:brushProperty name="height" value="0.05" units="cm"/>
    </inkml:brush>
  </inkml:definitions>
  <inkml:trace contextRef="#ctx0" brushRef="#br0">1 1 14987,'2'2'430,"0"0"0,1 0 0,-1 0 0,0 1 0,0-1 1,0 0-1,-1 1 0,1 0 0,-1 0 0,1-1 0,-1 1 0,0 0 0,0 0 0,0 0 0,0 0 0,0 0 0,-1 0 0,1 6 0,0 9-187,-1 0-1,-2 20 1,1-14 256,1-14-444,-1-3-24,1 0 0,0 0-1,0 0 1,2 9-1,-2-15-27,1 0 0,-1 0 0,0 0 0,0 0 0,1 0 1,-1 0-1,1 0 0,-1 0 0,1 0 0,-1 0 0,1 0 0,-1 0 0,1 0 0,0-1 0,-1 1 0,1 0 0,0 0 0,0-1 0,0 1 0,0-1 0,-1 1 0,1 0 0,0-1 0,0 0 0,0 1 0,0-1 0,0 1 0,0-1 0,0 0 0,0 0 0,1 0 0,-1 0 1,0 0-1,0 0 0,1 0 0,2-1 3,0 0 0,0 0 0,0 0 1,0-1-1,0 1 0,0-1 0,0 0 0,0 0 1,3-4-1,33-26 32,-28 21-21,153-145 306,-160 151-298,0 1 126,-4 5-35,-4 13 35,-16 26 5,15-32-100,-3 7-22,-19 43 169,24-53-245,0-1-1,1 1 1,0 0-1,0 0 0,0-1 1,0 1-1,1 0 1,0 0-1,1 9 0,-1-14 30,0 0 0,0 0 0,0 1 0,0-1 0,0 0 0,0 0 0,0 1 0,0-1 0,0 0 1,0 0-1,0 1 0,1-1 0,-1 0 0,0 0 0,0 1 0,0-1 0,0 0 0,1 0 0,-1 0 0,0 1 0,0-1 0,0 0 0,1 0 0,-1 0 0,0 0 0,0 0 0,1 1 0,-1-1 0,0 0 0,0 0 0,1 0 0,-1 0 0,0 0 0,0 0 0,1 0 0,-1 0 0,0 0 0,1 0 0,-1 0 0,0 0 0,0 0 0,1 0 0,-1 0 0,0 0 0,0-1 0,1 1 0,-1 0 0,0 0 0,0 0 0,1 0 0,-1 0 0,0-1 0,0 1 0,0 0 0,1 0 0,-1 0 0,0-1 0,0 1 0,0 0 0,0-1 0,11-11-40,-1-8-176,-1-2-77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7.684"/>
    </inkml:context>
    <inkml:brush xml:id="br0">
      <inkml:brushProperty name="width" value="0.05" units="cm"/>
      <inkml:brushProperty name="height" value="0.05" units="cm"/>
    </inkml:brush>
  </inkml:definitions>
  <inkml:trace contextRef="#ctx0" brushRef="#br0">7 91 17172,'-7'9'1744,"9"-9"-1080,8-5-208,16-1 737,9-1-193,16-2-224,3 1-168,5-1-424,2 1-200,-4 3-600,-5-3-80,-8-3 528,-7-1-152,-10 0-120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08.147"/>
    </inkml:context>
    <inkml:brush xml:id="br0">
      <inkml:brushProperty name="width" value="0.05" units="cm"/>
      <inkml:brushProperty name="height" value="0.05" units="cm"/>
    </inkml:brush>
  </inkml:definitions>
  <inkml:trace contextRef="#ctx0" brushRef="#br0">1 573 19036,'0'1'60,"0"-1"0,0 1 0,0-1 0,0 1-1,0-1 1,1 0 0,-1 1 0,0-1 0,0 1 0,0-1 0,1 1 0,-1-1-1,0 1 1,0-1 0,1 0 0,-1 1 0,0-1 0,1 0 0,-1 1 0,1-1-1,-1 0 1,0 1 0,1-1 0,-1 0 0,1 0 0,-1 1 0,1-1 0,-1 0 0,1 0-1,-1 0 1,1 0 0,-1 0 0,1 0 0,-1 0 0,1 0 0,-1 0 0,1 0-1,-1 0 1,1 0 0,0 0 0,20-14 472,-13 8-338,199-140 2390,188-146-1956,-363 265-615,-13 13 14,-1-1 0,-1 0 0,25-30-1,-38 37 11,-9 6-17,-12 8 2,-2 6-7,0 2-1,1-1 1,1 2 0,0 0-1,-15 19 1,-70 95 59,81-98-99,1 0 1,-27 58 0,39-68-228,-1-1 0,2 1 0,1 1-1,1-1 1,-5 42 0,10-39-30,2-14-67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16.451"/>
    </inkml:context>
    <inkml:brush xml:id="br0">
      <inkml:brushProperty name="width" value="0.05" units="cm"/>
      <inkml:brushProperty name="height" value="0.05" units="cm"/>
    </inkml:brush>
  </inkml:definitions>
  <inkml:trace contextRef="#ctx0" brushRef="#br0">14220 1385 11274,'1'1'208,"0"1"-1,0-1 0,0 1 0,0 0 0,0 0 0,0-1 0,0 1 1,-1 0-1,1 0 0,-1 0 0,1 0 0,-1 0 0,0 0 0,0 0 1,0 0-1,0 0 0,0 0 0,0 0 0,-1 0 0,1 0 0,0 0 1,-1 0-1,0-1 0,1 1 0,-1 0 0,0 0 0,0 0 0,0-1 0,-2 3 1,-4 7 185,-1 0 0,0-1 1,-12 13-1,14-17-160,-3 4-117,-10 12 56,-1-1 0,0 0 0,-2-1 1,-1-2-1,-46 30 0,35-29-165,-37 21 20,-1-4 0,-100 36 0,127-57 22,8-2 91,-1-1 0,1-2 0,-2-2 0,-50 5 0,-78-5-121,0-7 0,0-8 0,0-7 0,-194-42 1,-186-45-199,98 29 177,-1 1-97,-126-17-224,-210-29-733,-216-57 917,678 112 103,93 19 33,-291-57-114,-504-71-119,138 28 205,842 134 28,-921-198-34,562 95 51,129 33 5,-381-46-21,175 43 30,459 77-21,-220-43 201,173 38-81,-106-3-1,89 16-92,-153 26 1,1 1-36,76-29 39,-6 1 74,142 0-78,1 1 0,0 1-1,0 2 1,-35 12 0,-36 16 21,-198 41 0,237-65 16,1 3-1,1 2 1,0 3-1,1 2 1,-52 27-1,-154 98 724,260-143-793,-1-1 1,0 0-1,0 0 1,0 0-1,0 0 1,-1 0 0,1 0-1,0 0 1,0-1-1,0 1 1,-1-1 0,1 1-1,0-1 1,-1 0-1,1 0 1,-4-1 0,4 1-26,1-1 0,-1 0 0,0 0 1,1-1-1,-1 1 0,1 0 0,-1-1 1,1 1-1,-1-1 0,1 1 0,0-1 1,0 1-1,0-1 0,0 0 0,0 0 0,0 1 1,0-1-1,1 0 0,-2-3 0,-5-19-128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17.592"/>
    </inkml:context>
    <inkml:brush xml:id="br0">
      <inkml:brushProperty name="width" value="0.05" units="cm"/>
      <inkml:brushProperty name="height" value="0.05" units="cm"/>
    </inkml:brush>
  </inkml:definitions>
  <inkml:trace contextRef="#ctx0" brushRef="#br0">42 516 13355,'-3'-1'150,"1"0"0,-1 0 0,1 0 0,0 0 0,-1 0 0,1-1 0,0 1 0,0-1 0,0 1 0,0-1 0,0 0 0,0 0 0,0 0 0,1 0 0,-1 0 0,1 0 0,-1-1 0,-1-2 0,3 3-50,-1-1 0,1 0 0,0 1 0,-1-1 1,1 1-1,0-1 0,1 1 0,-1-1 0,0 1 0,1-1 0,-1 1 1,1-1-1,0 1 0,0-1 0,0 1 0,0 0 0,0-1 1,1 1-1,2-4 0,5-7 201,2 1 0,0 0 0,0 0 0,22-17 0,57-36 275,-79 57-518,52-36 66,3 2 0,86-39 0,-139 75-127,0 1 0,1 1 1,-1 0-1,1 1 0,0 1 0,0 0 0,0 1 1,0 0-1,0 1 0,0 0 0,0 1 0,0 1 0,0 1 1,21 6-1,6 5-7,0 3 0,-1 2 0,50 30 0,-56-28 15,2-2 0,1-1 0,0-2 0,48 14 0,-45-22 76,1-2 1,-1-2-1,1-2 0,-1-1 1,1-2-1,51-8 1,19-10 379,109-32 0,-77 10-204,176-75 1,-286 103-340,-16 7-486,1-2-1,-1 0 1,-1 0-1,19-14 0,-27 14 70,-1-4-158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18.463"/>
    </inkml:context>
    <inkml:brush xml:id="br0">
      <inkml:brushProperty name="width" value="0.05" units="cm"/>
      <inkml:brushProperty name="height" value="0.05" units="cm"/>
    </inkml:brush>
  </inkml:definitions>
  <inkml:trace contextRef="#ctx0" brushRef="#br0">17 12 10650,'-14'-10'1724,"12"9"-708,8 5-219,117 113 1662,-101-99-2340,1-1-1,0-1 1,1-1-1,1-1 1,0-1-1,1-1 1,49 15-1,-8-11-58,2-3 0,-1-3 0,1-3 0,93-2-1,280-33 117,-331 18-138,365-27 3,358-36 783,-563 32 354,-268 40-1112,0 0 0,1 1 1,-1-1-1,0 1 0,1 0 0,-1 0 1,0 0-1,6 1 0,-8-1-42,0 0-1,-1 1 0,1-1 0,0 1 1,0-1-1,-1 1 0,1-1 1,-1 1-1,1-1 0,0 1 0,-1 0 1,1-1-1,-1 1 0,1 0 1,-1-1-1,0 1 0,1 0 1,-1 0-1,0 0 0,0-1 0,1 1 1,-1 0-1,0 0 0,0 0 1,0-1-1,0 1 0,0 0 0,0 0 1,0 0-1,0 0 0,0-1 1,0 1-1,-1 0 0,1 0 0,0 0 1,-1-1-1,1 1 0,0 0 1,-1 0-1,-5 13 171,0 0 0,0 0 0,-1-1 0,-15 20 0,-9 19-1468,33-58 1026,4-22-82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3.094"/>
    </inkml:context>
    <inkml:brush xml:id="br0">
      <inkml:brushProperty name="width" value="0.05" units="cm"/>
      <inkml:brushProperty name="height" value="0.05" units="cm"/>
    </inkml:brush>
  </inkml:definitions>
  <inkml:trace contextRef="#ctx0" brushRef="#br0">118 101 15083,'0'-10'435,"2"-40"896,-2 48-1272,0-1 1,0 1 0,-1 0-1,1 0 1,0 0 0,-1 0-1,1 0 1,-1 0 0,0 0-1,0 0 1,0 0 0,0 0-1,0 0 1,0 0 0,0 1-1,0-1 1,-1 0 0,-1-1 0,2 3-20,1-1 0,-1 1 0,0 0 0,1 0 0,-1 0 1,0 0-1,1 0 0,-1 0 0,1 0 0,-1 0 1,0 0-1,1 0 0,-1 0 0,0 1 0,1-1 1,-1 0-1,1 0 0,-1 0 0,0 1 0,1-1 0,-1 0 1,1 1-1,-1-1 0,1 1 0,-1-1 0,1 1 1,0-1-1,-1 1 0,1-1 0,-1 1 0,1 0 1,-14 21 801,3 2-484,1 1 0,2 0 0,0 1-1,2 0 1,-6 44 0,7-14 46,3 93-1,5-98-250,2 0 0,3 0 0,1-1 0,3 0 0,24 62-1,-21-81-54,-15-31-96,0 0 0,0 0-1,0 1 1,0-1 0,0 0-1,0 0 1,1 0-1,-1 0 1,0 0 0,0 0-1,0 1 1,0-1 0,0 0-1,0 0 1,0 0-1,0 0 1,0 0 0,0 0-1,0 0 1,0 0-1,1 0 1,-1 0 0,0 1-1,0-1 1,0 0 0,0 0-1,0 0 1,0 0-1,0 0 1,1 0 0,-1 0-1,0 0 1,0 0 0,0 0-1,0 0 1,0 0-1,0 0 1,1 0 0,-1 0-1,0 0 1,0 0 0,0 0-1,0 0 1,0 0-1,0 0 1,1 0 0,-1 0-1,0-1 1,0 1 0,0 0-1,0 0 1,0 0-1,0 0 1,0 0 0,0 0-1,-1-19 71,-50-167 177,4 19-185,46 166-67,1-1 0,-1 0-1,1 1 1,-1-1 0,1 0 0,0 0 0,0 1-1,0-1 1,0 0 0,0 0 0,0 1 0,0-1-1,0 0 1,1 0 0,-1 1 0,1-1 0,-1 0-1,1 1 1,0-1 0,0 1 0,0-1 0,0 1-1,0-1 1,2-2 0,1 2-95,0 0-1,-1 1 1,1-1-1,0 1 1,1 0 0,-1 0-1,0 0 1,8 0-1,-6 0-63,40-6-2091,-1-2 1,57-19-1,-57 12 834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38.356"/>
    </inkml:context>
    <inkml:brush xml:id="br0">
      <inkml:brushProperty name="width" value="0.05" units="cm"/>
      <inkml:brushProperty name="height" value="0.05" units="cm"/>
    </inkml:brush>
  </inkml:definitions>
  <inkml:trace contextRef="#ctx0" brushRef="#br0">0 977 15515,'76'-76'4032,"180"-134"-2053,-56 48-1523,287-274-1684,-436 386 973,-5 8-96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39.050"/>
    </inkml:context>
    <inkml:brush xml:id="br0">
      <inkml:brushProperty name="width" value="0.05" units="cm"/>
      <inkml:brushProperty name="height" value="0.05" units="cm"/>
    </inkml:brush>
  </inkml:definitions>
  <inkml:trace contextRef="#ctx0" brushRef="#br0">46 542 14723,'-20'18'1392,"5"-5"-871,5-6-177,19-10 528,10-9-48,21-14-160,12-9-32,15-16-200,12-9-104,11-10-152,3-3-168,-6 6-432,-10 0 424,-16 6-104,-11 7-120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39.488"/>
    </inkml:context>
    <inkml:brush xml:id="br0">
      <inkml:brushProperty name="width" value="0.05" units="cm"/>
      <inkml:brushProperty name="height" value="0.05" units="cm"/>
    </inkml:brush>
  </inkml:definitions>
  <inkml:trace contextRef="#ctx0" brushRef="#br0">1 625 15019,'0'2'1280,"12"-4"-791,5-9-161,15-14 728,6-7-496,16-16-152,9-6-8,11-12-40,7-1-184,0-2-616,-2 1 2049,-3 3-1497,-1 7 64,-8-3 48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39.965"/>
    </inkml:context>
    <inkml:brush xml:id="br0">
      <inkml:brushProperty name="width" value="0.05" units="cm"/>
      <inkml:brushProperty name="height" value="0.05" units="cm"/>
    </inkml:brush>
  </inkml:definitions>
  <inkml:trace contextRef="#ctx0" brushRef="#br0">1 280 14619,'-1'0'1608,"7"-6"-1079,11-10-249,11-5 1408,13-8-1504,4-6-208,8-6 72,-2-3 48,-10-1-144,-11 3-80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1.844"/>
    </inkml:context>
    <inkml:brush xml:id="br0">
      <inkml:brushProperty name="width" value="0.05" units="cm"/>
      <inkml:brushProperty name="height" value="0.05" units="cm"/>
    </inkml:brush>
  </inkml:definitions>
  <inkml:trace contextRef="#ctx0" brushRef="#br0">5 391 14139,'-4'0'1320,"7"-1"-728,3-8-151,7-7 511,3-6-104,7-8-120,3-7-88,4-2-192,0 1-88,2 0-192,-1 0-160,-2 3-360,-3 6-288,-4 5 528,-6 4-104,-7 5-64</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3.145"/>
    </inkml:context>
    <inkml:brush xml:id="br0">
      <inkml:brushProperty name="width" value="0.05" units="cm"/>
      <inkml:brushProperty name="height" value="0.05" units="cm"/>
    </inkml:brush>
  </inkml:definitions>
  <inkml:trace contextRef="#ctx0" brushRef="#br0">2 618 15363,'-2'8'1369,"20"-18"-937,12-10-144,23-14 432,5-5-136,12-9-144,6-6-72,6-6-168,1-2-80,-8 6-248,-9 0-240,-15 6-112,-3 2 384,-15 2-88,-2 3-88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6.089"/>
    </inkml:context>
    <inkml:brush xml:id="br0">
      <inkml:brushProperty name="width" value="0.05" units="cm"/>
      <inkml:brushProperty name="height" value="0.05" units="cm"/>
    </inkml:brush>
  </inkml:definitions>
  <inkml:trace contextRef="#ctx0" brushRef="#br0">0 31 12835,'10'9'203,"0"-1"0,1 0 1,0-1-1,0 0 0,0-1 0,1 0 1,0-1-1,18 6 0,12 1 137,50 8-1,-41-12-69,0-3 0,0-2 0,0-2-1,85-10 1,202-49 500,-124 17-484,-98 24-132,0 4 0,152 4 0,-195 12-92,0 3 0,0 3 1,-1 4-1,132 40 0,178 98 605,-248-95-315,-102-46-291,-25-8-90,0 0 0,0 0 0,0 0 0,-1 1 0,1 0 0,-1 1 0,12 7 0,-17-10 17,-1-1-1,0 0 0,1 0 1,-1 1-1,0-1 0,1 0 0,-1 1 1,0-1-1,0 1 0,0-1 1,1 0-1,-1 1 0,0-1 0,0 1 1,0-1-1,0 0 0,0 1 1,0-1-1,0 1 0,1-1 0,-1 0 1,0 1-1,-1-1 0,1 1 1,0-1-1,0 1 0,0-1 0,0 0 1,0 1-1,0-1 0,0 1 1,-1-1-1,1 0 0,0 1 0,0-1 1,-1 1-1,1-1 0,0 0 1,-1 1-1,-16 9-143,-5-2-33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6.549"/>
    </inkml:context>
    <inkml:brush xml:id="br0">
      <inkml:brushProperty name="width" value="0.05" units="cm"/>
      <inkml:brushProperty name="height" value="0.05" units="cm"/>
    </inkml:brush>
  </inkml:definitions>
  <inkml:trace contextRef="#ctx0" brushRef="#br0">0 532 13427,'17'-30'1870,"4"7"-1351,1 1 0,1 1 0,30-20 0,81-50 664,-69 50-785,2 3 0,2 3 0,115-41 0,-138 61-355,1 2 0,1 1 0,0 3 0,0 2 0,1 2 0,88 3-1,-110 4-32,1 2 0,-1 1-1,28 9 1,78 31 29,-80-25 98,88 20 0,-93-32 31,0-3-1,1-1 0,-1-3 0,1-2 1,88-12-1,-32-7 199,158-49 1,-247 64-339,8-2-141,-1-1 0,44-21 0,-66 29 89,1-1 1,0 0-1,-1 0 1,0 0-1,1 0 0,-1 0 1,0 0-1,1 0 1,-1 0-1,0 0 0,0-1 1,0 1-1,0 0 1,0-1-1,0 1 0,-1-1 1,1 1-1,0-1 0,-1 1 1,1-1-1,-1 0 1,1 1-1,-1-1 0,0 0 1,0 1-1,0-3 1,-2-6-161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7.199"/>
    </inkml:context>
    <inkml:brush xml:id="br0">
      <inkml:brushProperty name="width" value="0.05" units="cm"/>
      <inkml:brushProperty name="height" value="0.05" units="cm"/>
    </inkml:brush>
  </inkml:definitions>
  <inkml:trace contextRef="#ctx0" brushRef="#br0">0 50 15507,'1'-2'159,"0"1"0,-1 0 0,1-1 0,0 1 0,0 0 0,0 0 0,0-1-1,0 1 1,0 0 0,0 0 0,1 0 0,-1 0 0,0 0 0,1 1 0,-1-1 0,0 0 0,3 0-1,-3 1-40,0 0 0,0 0 0,1 0 0,-1 0 0,0 0-1,0 0 1,0 0 0,0 1 0,0-1 0,0 0 0,0 1 0,0-1-1,0 1 1,0-1 0,0 1 0,0-1 0,0 1 0,1 1-1,4 4 248,-1 1 0,1 0 0,-1 0 1,-1 0-1,5 9 0,-3-6-360,-1-1 76,0-1 0,0 0 0,1 0 0,1 0 1,-1-1-1,15 13 0,-17-17-75,-1-1 1,1 0-1,0 1 1,0-1-1,0-1 1,0 1 0,0 0-1,0-1 1,1 0-1,-1 0 1,0 0-1,1-1 1,-1 1 0,0-1-1,1 0 1,-1-1-1,1 1 1,3-1-1,4-2-207,-1-1-1,0 1 1,0-2-1,-1 0 1,1 0 0,-1 0-1,0-2 1,-1 1-1,15-13 1,3-6-1234,41-48 1,-47 48 571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7.636"/>
    </inkml:context>
    <inkml:brush xml:id="br0">
      <inkml:brushProperty name="width" value="0.05" units="cm"/>
      <inkml:brushProperty name="height" value="0.05" units="cm"/>
    </inkml:brush>
  </inkml:definitions>
  <inkml:trace contextRef="#ctx0" brushRef="#br0">202 1 13643,'-9'13'1968,"0"4"-1103,-7 13-257,-4 3 1288,-3 9-800,-2 4-168,-1 3-271,4 1-161,3-6-360,1-3-224,8-14-560,6-5-193,6-16 625,3-4-120,7-14-144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3.631"/>
    </inkml:context>
    <inkml:brush xml:id="br0">
      <inkml:brushProperty name="width" value="0.05" units="cm"/>
      <inkml:brushProperty name="height" value="0.05" units="cm"/>
    </inkml:brush>
  </inkml:definitions>
  <inkml:trace contextRef="#ctx0" brushRef="#br0">112 499 14379,'0'-1'45,"0"1"1,1 0-1,-1 0 1,0 0-1,0 0 0,0 0 1,0 0-1,0 0 0,0 0 1,0 0-1,0-1 1,0 1-1,0 0 0,0 0 1,0 0-1,0 0 0,0 0 1,0 0-1,0 0 1,0 0-1,0-1 0,0 1 1,0 0-1,0 0 0,0 0 1,0 0-1,0 0 1,0 0-1,0 0 0,0-1 1,0 1-1,0 0 0,0 0 1,0 0-1,0 0 1,0 0-1,0 0 0,-1 0 1,1 0-1,0 0 0,0-1 1,0 1-1,0 0 1,0 0-1,0 0 0,0 0 1,0 0-1,0 0 0,-1 0 1,1 0-1,0 0 1,0 0-1,0 0 0,0 0 1,0 0-1,0 0 0,0 0 1,-1 0-1,1 0 1,0 0-1,0 0 0,0 0 1,-13 4 1289,-14 10 140,9-2-707,9-5-546,-1 0 0,1 0 0,-11 11 1,20-18-220,0 0 0,0 0 0,-1 0 0,1 0 0,0 0 0,0 0 0,0 0 0,0 0 0,0 0 0,0 0 0,-1 0 0,1 0 0,0 0 0,0 0 0,0 1 0,0-1 0,0 0 0,0 0 0,0 0 0,0 0 0,-1 0 0,1 0 0,0 0 0,0 1 0,0-1 0,0 0 0,0 0 0,0 0 0,0 0 0,0 0 0,0 1 0,0-1 0,0 0 0,0 0 0,0 0 0,0 0 0,0 0 0,0 1 0,0-1 0,0 0 0,0 0 0,0 0 0,0 0 0,0 0 0,0 1 0,0-1 0,0 0 0,1 0 0,-1 0 0,0 0 0,0 0 0,0 0 0,0 0 0,0 1 0,0-1 1,0 0-1,1 0-1,11-2 78,16-9-40,18-13-10,-24 12-19,1 0 0,0 2 0,41-13 0,-62 23-11,0 0 1,0-1-1,0 1 1,0 0-1,-1 0 1,1 0-1,0 0 1,0 0 0,0 1-1,0-1 1,0 0-1,0 1 1,0 0-1,-1-1 1,1 1-1,0 0 1,0 0-1,2 2 1,-3-2 21,0 0 0,0 0 0,0 0 0,-1-1 0,1 1 0,0 0 0,-1 0 0,1 1 0,-1-1 0,1 0 0,-1 0 0,1 0 0,-1 0 0,0 0 0,1 1 0,-1-1 0,0 0 0,0 0 0,0 0 0,0 1 0,0-1 0,0 0 0,0 0 0,-1 0 0,1 1 0,0-1 0,-1 0 0,1 0 0,-1 0 0,0 2 0,-2-16 877,5-27-481,17-79 0,-19 116-417,1 0-1,0 1 1,-1-1 0,1 0 0,0 0-1,0 1 1,1-1 0,-1 1 0,1-1-1,-1 1 1,4-4 0,-4 5-2,1 0 0,-1 0 0,1 0 0,0 1 0,-1-1 0,1 0 0,0 1 0,0-1 0,-1 1 0,1 0 1,0 0-1,0-1 0,0 1 0,-1 0 0,1 1 0,0-1 0,0 0 0,0 0 0,-1 1 0,4 0 0,8 2 0,1-1-1,0-1 1,0 0 0,0-1-1,0 0 1,0-1-1,0-1 1,0 0 0,-1-1-1,1 0 1,-1-1-1,0-1 1,0 0 0,0 0-1,0-2 1,-1 1-1,14-11 1,-8 5 13,0-1 0,0-1 0,29-30 0,-42 38-10,1 0 0,-1 0 0,0 0-1,-1-1 1,0 0 0,0 0 0,0 0 0,-1-1-1,0 1 1,0-1 0,-1 0 0,0 1-1,2-16 1,-4 21 0,0 0-1,0-1 0,0 1 0,0 0 1,-1 0-1,1 0 0,0 0 1,-1-1-1,0 1 0,1 0 1,-1 0-1,0 0 0,0 0 1,0 0-1,0 0 0,-1 1 0,1-1 1,-1 0-1,1 1 0,-1-1 1,1 1-1,-1-1 0,0 1 1,1 0-1,-1-1 0,0 1 1,0 0-1,0 0 0,0 0 1,0 1-1,0-1 0,-1 0 0,1 1 1,-2-1-1,-3 0-1,1 1-1,0 0 1,0 0 0,0 0-1,0 0 1,0 1-1,0 0 1,0 0 0,0 1-1,0 0 1,-9 4 0,7-2 2,0 0 0,0 1 1,0 0-1,1 1 1,0 0-1,0 0 0,0 0 1,1 1-1,0 0 1,0 0-1,1 0 0,0 1 1,0 0-1,-6 15 1,8-17-36,1 0 0,0 0 0,1 0 0,-1 0 0,1 1 0,0-1 0,1 0 0,0 1 0,0-1 0,0 0 0,1 1 0,0-1 0,0 0 0,0 0 1,1 0-1,0 0 0,0 0 0,1 0 0,-1 0 0,1-1 0,0 1 0,6 6 0,-5-7-40,0 0 1,0 0-1,1-1 1,-1 0-1,1 0 0,0 0 1,1 0-1,-1-1 0,0 0 1,1 0-1,0 0 0,0-1 1,0 0-1,0 0 0,0 0 1,0-1-1,0 0 0,9 1 1,31-2-336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8.032"/>
    </inkml:context>
    <inkml:brush xml:id="br0">
      <inkml:brushProperty name="width" value="0.05" units="cm"/>
      <inkml:brushProperty name="height" value="0.05" units="cm"/>
    </inkml:brush>
  </inkml:definitions>
  <inkml:trace contextRef="#ctx0" brushRef="#br0">42 0 16363,'-6'16'5546,"-11"32"-4894,11-2-459,16-76 247,-8 8-360,-4 20-360,-3 12-395,-11 20-785,14-22 989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8.493"/>
    </inkml:context>
    <inkml:brush xml:id="br0">
      <inkml:brushProperty name="width" value="0.05" units="cm"/>
      <inkml:brushProperty name="height" value="0.05" units="cm"/>
    </inkml:brush>
  </inkml:definitions>
  <inkml:trace contextRef="#ctx0" brushRef="#br0">2 187 17708,'-2'-9'2570,"4"13"-631,4 17-624,-6-10-1054,3 19-39,-3-28-204,0-1 0,1 1 0,-1-1 0,0 0 0,0 1 0,1-1 0,-1 0 0,1 1 0,0-1 0,-1 0 0,1 1 0,0-1 0,0 0 0,1 2 0,-2-3-8,1 0-1,0 0 0,-1 0 0,1 0 1,-1 0-1,1 0 0,-1 0 1,1 0-1,0 0 0,-1 0 1,1 0-1,-1 0 0,1 0 1,-1-1-1,1 1 0,-1 0 1,1 0-1,-1-1 0,1 1 1,-1 0-1,1-1 0,-1 1 1,1 0-1,-1-1 0,1 1 1,-1 0-1,0-1 0,1 1 1,-1-2-1,14-16 126,-12 14-98,39-61 292,-25 37-239,1 1 0,2 0 1,0 1-1,32-31 0,-51 57-88,1-1 0,-1 1 0,0-1 0,0 1 0,1-1 0,-1 1 0,1 0 0,-1-1 0,0 1 0,1 0 0,-1-1 0,1 1 0,-1 0 0,1 0 0,-1-1 0,0 1 0,1 0 0,-1 0 0,1 0 0,-1 0 0,1 0 0,0 0 0,-1 0 0,1 0 0,-1 0 0,1 0 0,-1 0 0,1 0 0,-1 0 0,1 0 0,0 0 0,-1 1 2,1 0 0,-1 0 0,0 0 0,1 0 0,-1 0-1,0 0 1,0 0 0,0 0 0,0-1 0,0 1 0,0 0 0,0 0 0,0 0 0,0 2 0,-11 39 65,-11 20 24,-15 49 72,37-110-164,-1 0-1,1-1 1,0 1 0,0-1-1,0 1 1,0 0-1,0-1 1,-1 1 0,1 0-1,0-1 1,1 1 0,-1 0-1,0-1 1,0 1 0,0 0-1,0-1 1,0 1 0,1 0-1,-1-1 1,1 2 0,-1-2-3,1 0 0,-1 0-1,0 0 1,1 1 0,-1-1 0,1 0 0,-1 0 0,0 0 0,1 0 0,-1-1 0,1 1 0,-1 0 0,1 0 0,-1 0 0,0 0 0,1 0 0,-1 0-1,1-1 1,-1 1 0,0 0 0,1 0 0,-1-1 0,1 1 0,22-21-296,22-30-607,-41 45 903,0 1 0,0-1 0,0 0-1,-1 0 1,0 0 0,0 0 0,3-13 0,-5 9-256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8.924"/>
    </inkml:context>
    <inkml:brush xml:id="br0">
      <inkml:brushProperty name="width" value="0.05" units="cm"/>
      <inkml:brushProperty name="height" value="0.05" units="cm"/>
    </inkml:brush>
  </inkml:definitions>
  <inkml:trace contextRef="#ctx0" brushRef="#br0">38 687 15955,'-11'10'1031,"8"-8"-823,0 1-1,1-1 1,-1 1-1,1 0 1,0 0-1,-1-1 1,1 1-1,1 1 1,-4 5-1,5-9-184,0 0 1,0 0-1,0 1 0,0-1 0,0 0 0,0 0 0,0 0 0,0 0 0,0 0 0,0 0 0,0 1 0,0-1 0,0 0 0,0 0 0,1 0 1,-1 0-1,0 0 0,0 0 0,0 0 0,0 1 0,0-1 0,0 0 0,0 0 0,0 0 0,1 0 0,-1 0 0,0 0 0,0 0 0,0 0 1,0 0-1,0 0 0,0 0 0,1 0 0,-1 0 0,0 0 0,0 0 0,0 0 0,0 0 0,0 0 0,1 0 0,-1 0 0,0 0 0,0 0 1,0 0-1,0 0 0,0 0 0,0 0 0,1 0 0,-1-1 0,9-1 276,1-1 1,-1 0-1,0-1 0,0 0 0,0 0 1,-1-1-1,14-10 0,-4 3-58,336-204 1916,190-120-1248,-526 324-956,52-36-143,-63 43 56,0-2 0,0 1 1,0-1-1,-1 0 0,0 0 0,8-12 1,-14 19 98,0-1 0,0 1 0,1 0 0,-1 0 1,0 0-1,0 0 0,0-1 0,0 1 0,1 0 1,-1 0-1,0 0 0,0-1 0,0 1 1,0 0-1,0 0 0,0 0 0,0-1 0,0 1 1,0 0-1,1 0 0,-1-1 0,0 1 0,0 0 1,0 0-1,0-1 0,0 1 0,0 0 0,0 0 1,-1 0-1,1-1 0,0 1 0,0 0 0,0 0 1,0-1-1,0 1 0,0 0 0,0 0 1,0 0-1,-1-1 0,1 1 0,0 0 0,0 0 1,0 0-1,0 0 0,-1-1 0,1 1 0,0 0 1,0 0-1,0 0 0,-1 0 0,-15 3-1368,-20 15 45,17-3 734,1 3-107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9.374"/>
    </inkml:context>
    <inkml:brush xml:id="br0">
      <inkml:brushProperty name="width" value="0.05" units="cm"/>
      <inkml:brushProperty name="height" value="0.05" units="cm"/>
    </inkml:brush>
  </inkml:definitions>
  <inkml:trace contextRef="#ctx0" brushRef="#br0">1 150 19604,'5'1'386,"1"0"-1,-1 0 1,0 1-1,0 0 1,0 0-1,0 0 1,0 0-1,0 1 0,-1-1 1,1 1-1,6 6 1,-4-4-242,0 0 0,0-1 0,12 6 1,-14-8-204,1 0 1,-1-1 0,0 0 0,0 0-1,1 0 1,-1-1 0,1 1-1,-1-1 1,1-1 0,-1 1 0,0-1-1,1 0 1,-1 0 0,0 0 0,0-1-1,1 0 1,-1 0 0,0 0-1,-1-1 1,9-5 0,-3 1-342,-2 0 0,1-1-1,-1 1 1,0-2 0,-1 1 0,0-1 0,0-1 0,10-19 0,-5 6-386</inkml:trace>
  <inkml:trace contextRef="#ctx0" brushRef="#br0" timeOffset="1">354 0 17364,'-7'20'1600,"-5"7"-1056,1 5-168,-1 7 664,0 4-175,3-3-297,4-2-80,2-5-328,3-6-216,3-14-384,2-10-336,4-16 616,4-9-152,0-8-113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49.809"/>
    </inkml:context>
    <inkml:brush xml:id="br0">
      <inkml:brushProperty name="width" value="0.05" units="cm"/>
      <inkml:brushProperty name="height" value="0.05" units="cm"/>
    </inkml:brush>
  </inkml:definitions>
  <inkml:trace contextRef="#ctx0" brushRef="#br0">43 1 16123,'5'0'2223,"-6"8"-972,-8 15-204,6-17-648,-4 11-189,1-1-1,1 1 1,0 0-1,1 0 1,1 0 0,-1 25-1,3-41-200,1 1-1,0-1 1,0 1 0,0-1-1,0 1 1,1-1 0,-1 0-1,0 1 1,0-1-1,1 0 1,-1 1 0,1-1-1,-1 0 1,1 1 0,0-1-1,-1 0 1,1 0-1,0 0 1,0 0 0,0 0-1,0 0 1,0 0 0,0 0-1,0 0 1,0 0-1,0 0 1,1 0 0,-1-1-1,0 1 1,0-1 0,1 1-1,-1-1 1,0 1 0,1-1-1,-1 0 1,1 1-1,-1-1 1,0 0 0,1 0-1,-1 0 1,1 0 0,-1-1-1,0 1 1,3-1-1,5-1 42,0 0 1,-1 0-1,0-1 0,1-1 0,-1 1 0,7-6 0,10-6 256,42-32 0,-58 41-202,-1-2 1,0 1-1,0-1 1,-1-1 0,0 1-1,0-1 1,9-18-1,-15 27-94,-1-1 0,0 1 0,1-1 0,-1 0-1,1 1 1,-1-1 0,0 0 0,0 1 0,1-1 0,-1 0-1,0 0 1,0 1 0,0-1 0,0 0 0,0 0 0,0 1-1,0-1 1,0 0 0,0 0 0,0 1 0,0-1 0,0 0-1,-1 0 1,1 1 0,0-1 0,0 0 0,-1 1 0,1-1-1,-1 0 1,1 1 0,-1-1 0,1 0 0,-1 1 0,1-1-1,-1 1 1,1-1 0,-1 1 0,1-1 0,-1 1 0,0 0-1,1-1 1,-1 1 0,0 0 0,0-1 0,1 1 0,-1 0-1,0 0 1,0 0 0,1 0 0,-1-1 0,0 1 0,0 0-1,-1 1 1,-4-2 35,-1 2 0,0-1-1,0 1 1,1 0-1,-8 2 1,-3 2-239,1 1 1,-27 13-1,14-6-325,23-10 323,-2-2-95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7:53.088"/>
    </inkml:context>
    <inkml:brush xml:id="br0">
      <inkml:brushProperty name="width" value="0.05" units="cm"/>
      <inkml:brushProperty name="height" value="0.05" units="cm"/>
    </inkml:brush>
  </inkml:definitions>
  <inkml:trace contextRef="#ctx0" brushRef="#br0">33 182 12939,'-26'2'1022,"19"-1"-765,19-1 4,732 15 361,-215-2-638,772 34-47,-1170-41 46,1053 8 83,-4-97 64,-246-83 478,-895 157-503,-1 0 102,42-4-1,-76 13-198,0 0-1,0 0 1,0 0-1,0 1 1,0 0-1,5 1 1,-8-2-11,-1 0 1,1 0-1,-1 0 1,1 0-1,-1 0 1,1 1-1,0-1 1,-1 0-1,1 0 1,-1 1-1,1-1 1,-1 0-1,0 1 1,1-1-1,-1 0 0,1 1 1,-1-1-1,0 1 1,1-1-1,-1 1 1,0-1-1,1 1 1,-1-1-1,0 1 1,0-1-1,1 1 1,-1-1-1,0 1 1,0 0-1,0-1 0,0 1 1,0-1-1,0 1 1,0-1-1,0 1 1,0 0-1,0-1 1,0 1-1,0-1 1,0 1-1,-1-1 1,1 1-1,0-1 1,0 1-1,-1-1 0,1 1 1,0-1-1,-1 1 1,1-1-1,0 1 1,-1-1-1,1 1 1,0-1-1,-1 0 1,0 1-1,-18 14-26,-11 0-17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09.439"/>
    </inkml:context>
    <inkml:brush xml:id="br0">
      <inkml:brushProperty name="width" value="0.05" units="cm"/>
      <inkml:brushProperty name="height" value="0.05" units="cm"/>
    </inkml:brush>
  </inkml:definitions>
  <inkml:trace contextRef="#ctx0" brushRef="#br0">1524 10 11426,'-70'-6'906,"-111"3"0,151 5-869,0 1 0,1 2 0,-1 1 0,1 1 0,1 2-1,-39 16 1,15 0-104,1 3-1,-56 39 0,-87 80-140,105-73 163,-108 115 0,154-141 135,3 1 0,1 2 0,3 1-1,-33 62 1,50-75 26,2 2 0,1-1-1,2 2 1,2 0 0,1 0 0,3 1-1,1 0 1,-1 60 0,8-64-30,1 0 1,2-1-1,2 1 1,1-1-1,2 0 0,2 0 1,1-1-1,2-1 1,28 57-1,-32-77-76,0-1 0,0 0 1,2-1-1,0 0 0,0-1 0,1 0 1,1-1-1,0 0 0,1-1 0,19 12 1,-15-12-23,1-2 0,0 0 0,1-1 1,-1-1-1,1 0 0,1-2 0,-1 0 0,28 2 1,-9-4 0,1-2 1,0-2 0,0-1 0,0-2 0,0-2 0,-1-2-1,72-23 1,-57 11 33,-1-2 0,-1-2-1,-1-3 1,91-63 0,-50 20 39,-2-4 0,-4-5 0,-4-2 0,93-120 0,-17-22 27,-134 183-54,-2 0 0,-2-1 0,29-84-1,-43 103 5,0 0 0,-2 0 0,0 0 0,-2-1-1,0 1 1,-2-1 0,-3-33 0,1 39 2,-1 0 1,-1 0 0,-1 1-1,0-1 1,-1 1 0,-1 0-1,0 0 1,-1 1-1,-1 0 1,-15-19 0,6 12-26,-1 2 1,-1 0-1,0 1 1,-2 1-1,0 1 1,0 1-1,-2 1 1,0 1-1,-1 1 1,-48-18-1,10 11-78,0 2 0,-1 4 0,-102-11 0,-5 9-51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23.551"/>
    </inkml:context>
    <inkml:brush xml:id="br0">
      <inkml:brushProperty name="width" value="0.05" units="cm"/>
      <inkml:brushProperty name="height" value="0.05" units="cm"/>
    </inkml:brush>
  </inkml:definitions>
  <inkml:trace contextRef="#ctx0" brushRef="#br0">871 99 9618,'-6'-9'265,"-1"1"-1,0-1 1,0 1-1,0 0 0,-2 0 1,1 1-1,0 0 1,-13-6-1,14 9-174,1 1 0,-2 0 0,1 0 0,0 1 0,0 0 0,-1 1 0,1-1 0,-1 1 0,0 1 0,1-1 0,-1 1 0,-13 2 0,-3 2 107,-1 1-1,1 1 1,0 1 0,0 2-1,-37 18 1,-107 68 832,147-82-953,0 0 1,1 2 0,0 1 0,1 0-1,1 1 1,1 1 0,0 1-1,1 0 1,2 1 0,0 1 0,1 0-1,-14 30 1,9-9-26,2 1 0,1 1 0,3 0 0,1 1 0,2 0 1,-5 89-1,14-109-26,2-1 1,0 1-1,1 0 1,1-1 0,1 0-1,10 26 1,-8-31-7,1-1 0,0-1 0,2 0 0,0 0-1,0-1 1,2 0 0,0-1 0,22 22 0,-16-21 9,0 0 1,1-2-1,1 0 0,0-1 1,1-1-1,1-1 1,-1-1-1,2-1 0,-1-1 1,1-1-1,0 0 0,1-2 1,0-1-1,-1-1 0,43 0 1,-33-4 5,0-1 1,0-2-1,0-1 1,0-2-1,-1-1 1,0-1-1,0-2 1,-1-1-1,0-2 1,51-31 0,-38 18-17,-2-3 1,-1-1-1,-1-2 1,-2-2 0,36-41-1,-56 54 29,0-2 0,-1 0 0,-2 0 0,0-1 0,-2-1 0,0-1 0,-2 0 0,-1 0 0,-2-1 0,9-41 0,-13 44 48,-1-1 0,-1 1 0,-1-1 0,-2 1 1,0-1-1,-8-41 0,6 53-67,-1 0 0,0 1 0,-1-1 0,-1 1 0,0 0 0,0 0 0,-1 1 0,-1 0 0,0 0-1,-1 0 1,0 1 0,-1 1 0,-14-13 0,0 4-119,-1 2 0,-1 0 0,-1 2 0,0 0 1,-1 2-1,-1 1 0,0 2 0,0 1 0,-1 0 0,0 3 0,0 0 0,-1 2 0,0 2 0,1 0 0,-34 4 0,-52 9-186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1.225"/>
    </inkml:context>
    <inkml:brush xml:id="br0">
      <inkml:brushProperty name="width" value="0.05" units="cm"/>
      <inkml:brushProperty name="height" value="0.05" units="cm"/>
    </inkml:brush>
  </inkml:definitions>
  <inkml:trace contextRef="#ctx0" brushRef="#br0">0 326 15651,'8'-19'222,"1"0"0,1 1 0,0 0 1,2 1-1,0 0 0,0 1 0,2 0 0,0 1 0,1 0 0,0 1 0,18-11 0,-12 9-118,0 2 0,1 1 0,1 1 1,0 0-1,1 2 0,0 1 0,1 0 0,35-6 0,-47 13-99,0 0 0,0 0-1,0 2 1,0-1-1,1 2 1,-1 0-1,0 0 1,0 2 0,0-1-1,0 2 1,-1-1-1,1 2 1,-1 0-1,0 0 1,0 1-1,-1 0 1,0 1 0,20 16-1,15 17-2,-24-20 2,41 28 1,-55-43-5,1 0 1,0 0 0,0-1-1,1 0 1,-1-1-1,1 0 1,-1 0 0,21 2-1,-8-4-3,0-2 1,0 0-1,0-1 0,-1-2 1,28-7-1,49-6-1,-86 16 10,0 0-1,0 1 1,0 1-1,0 0 1,0 1-1,16 3 1,30 14 43,-45-13-37,0-2-1,0 0 1,0 0-1,0-1 1,1 0-1,-1-2 0,1 1 1,-1-2-1,21 0 1,-16-4 4,-1 0-1,0-1 1,0 0 0,30-15-1,63-41 175,-19 9 191,-86 50-319,1-1 0,-1 1-1,0 0 1,1 0 0,-1 1-1,1-1 1,0 1-1,-1 1 1,11-1 0,-12 1-14,-1 0 1,0 1-1,0 0 1,0-1-1,0 1 1,0 0-1,-1 1 1,1-1 0,0 0-1,0 1 1,-1-1-1,1 1 1,-1 0-1,1 0 1,-1 0-1,0 0 1,0 1-1,0-1 1,2 4-1,14 25 422,-17-26-413,1-1 1,0 1-1,0-1 1,1 0-1,-1 0 1,1 0-1,0 0 1,0 0 0,0-1-1,0 1 1,1-1-1,0 0 1,4 3-1,-7-6-99,1 1 1,-1-1-1,1 0 0,-1 0 0,1 0 0,-1 0 1,1 0-1,-1 0 0,1 0 0,-1 0 0,1-1 0,-1 1 1,1 0-1,-1-1 0,1 0 0,-1 1 0,0-1 1,1 0-1,-1 1 0,0-1 0,0 0 0,0 0 1,1 0-1,-1 0 0,0 0 0,0-1 0,0 1 0,-1 0 1,1 0-1,0-1 0,0-1 0,3-3-189,0 0 0,-1-1-1,0 0 1,0 0 0,1-7-1,3-18-258,-5-2-148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3.237"/>
    </inkml:context>
    <inkml:brush xml:id="br0">
      <inkml:brushProperty name="width" value="0.05" units="cm"/>
      <inkml:brushProperty name="height" value="0.05" units="cm"/>
    </inkml:brush>
  </inkml:definitions>
  <inkml:trace contextRef="#ctx0" brushRef="#br0">150 93 16099,'50'-46'2892,"-50"46"-2852,0 0 1,0 0-1,0 0 1,0 0-1,0 0 1,0 0-1,0 0 1,0 0-1,0 0 0,0 0 1,0 0-1,0 0 1,0 1-1,0-1 1,0 0-1,0 0 1,0 0-1,0 0 1,0 0-1,0 0 1,0 0-1,0 0 1,0 0-1,0 0 1,0 0-1,0 0 1,0 0-1,0 0 1,0 1-1,0-1 0,0 0 1,0 0-1,0 0 1,1 0-1,-1 0 1,0 0-1,0 0 1,0 0-1,0 0 1,0 0-1,0 0 1,0 0-1,0 0 1,0 0-1,0 0 1,0 0-1,0 0 1,0 0-1,0 0 0,0 0 1,1 0-1,-1 0 1,0 0-1,0 0 1,0 0-1,-5 13 727,-8 15-282,-43 76 72,-68 178-1,120-260-1078,22-57-568,14-44 1,-7 16-21,-17 44 796,117-245-3470,-102 232 3839,-23 31-36,1 1 0,-1 0 0,0-1 0,1 1-1,-1 0 1,0-1 0,1 1 0,-1 0 0,0 0 0,1-1 0,-1 1 0,1 0 0,-1 0-1,1 0 1,-1-1 0,0 1 0,1 0 0,-1 0 0,1 0 0,-1 0 0,1 0-1,-1 0 1,1 0 0,0 0 0,0 1 26,-1-1-1,1 1 1,-1 0-1,0 0 1,1-1-1,-1 1 1,0 0-1,1 0 1,-1 0-1,0 0 1,0 0-1,0-1 1,1 1-1,-1 0 1,0 0-1,0 0 1,0 0-1,-1 0 1,1 1-1,-9 123 2141,0 74-498,10-178-1589,0 1-1,2-1 1,1 1-1,0-1 1,1 0-1,2-1 1,8 22-1,-6-27-217,-9-15 100,0 0 1,0 1-1,0-1 0,1 0 0,-1 0 1,0 0-1,0 1 0,0-1 1,0 0-1,0 0 0,0 0 0,0 1 1,0-1-1,1 0 0,-1 0 1,0 0-1,0 1 0,0-1 0,0 0 1,0 0-1,1 0 0,-1 0 0,0 0 1,0 0-1,0 1 0,1-1 1,-1 0-1,0 0 0,0 0 0,1 0 1,-1 0-1,0 0 0,0 0 1,0 0-1,1 0 0,-1 0 0,0 0 1,0 0-1,1 0 0,-1 0 1,0 0-1,0 0 0,0 0 0,1-1 1,-1 1-1,0 0 0,0 0 0,0 0 1,1 0-1,-1 0 0,0 0 1,0-1-1,0 1 0,0 0 0,1 0 1,-1 0-1,0 0 0,0-1 1,0 1-1,0 0 0,0 0 0,0 0 1,0-1-1,0 1 0,0 0 1,1 0-1,-1 0 0,0-1 0,0 1 1,-1-2-112,0 0 1,1 1 0,-1-1 0,0 0 0,0 0-1,0 1 1,0-1 0,-1 1 0,1-1 0,0 1-1,-1 0 1,1-1 0,-1 1 0,1 0 0,-1 0-1,-3-2 1,-4-4-524,-64-54-2598,20 22 4820,53 38-1516,0 1 0,0 0 0,0 0 1,0 0-1,0 0 0,0 0 0,0-1 0,0 1 0,0 0 0,0 0 0,0 0 1,0 0-1,0-1 0,0 1 0,0 0 0,0 0 0,0 0 0,0 0 0,0 0 1,0-1-1,0 1 0,0 0 0,1 0 0,-1 0 0,0 0 0,0 0 0,0 0 1,0 0-1,0 0 0,0-1 0,1 1 0,-1 0 0,0 0 0,0 0 0,0 0 1,0 0-1,0 0 0,1 0 0,-1 0 0,0 0 0,0 0 0,0 0 0,0 0 1,1 0-1,-1 0 0,0 0 0,0 0 0,0 0 0,0 0 0,1 0 0,18-4 1022,31-3-1118,-44 6 34,83-7-689,-58 3 410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030"/>
    </inkml:context>
    <inkml:brush xml:id="br0">
      <inkml:brushProperty name="width" value="0.05" units="cm"/>
      <inkml:brushProperty name="height" value="0.05" units="cm"/>
    </inkml:brush>
  </inkml:definitions>
  <inkml:trace contextRef="#ctx0" brushRef="#br0">134 20 14803,'4'-15'1609,"-8"11"-985,-6 4-240,-7 11 736,0 8-136,-4 11-216,-1 6-152,3 7-287,3 1-97,8-1-24,5-4 0,14-16-80,14-9 8,18-17-480,7-11-400,13-17 655,4-8-87,3-26-80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5.106"/>
    </inkml:context>
    <inkml:brush xml:id="br0">
      <inkml:brushProperty name="width" value="0.05" units="cm"/>
      <inkml:brushProperty name="height" value="0.05" units="cm"/>
    </inkml:brush>
  </inkml:definitions>
  <inkml:trace contextRef="#ctx0" brushRef="#br0">22 35 17068,'-8'36'1393,"-3"40"0,9-63-1187,2 1 0,-1 0 0,2 0 0,0 0 0,5 26 0,-5-38-199,-1 0 1,1 0-1,-1 0 1,1 0-1,0-1 1,0 1-1,-1 0 1,1-1-1,0 1 1,1 0-1,-1-1 0,0 1 1,0-1-1,3 2 1,-3-2-5,-1-1 0,1 1 0,0-1 0,0 0 0,0 0 0,0 1 0,0-1 0,-1 0 0,1 0 0,0 0 0,0 0 0,0 0 0,0 0 0,0 0 1,0 0-1,0 0 0,-1-1 0,1 1 0,0 0 0,0 0 0,1-1 0,3-2 11,-1 0 1,0 0-1,0-1 1,0 1-1,0-1 1,0 0-1,-1 0 1,5-6-1,9-18 233,0 0 1,-2-1-1,-1 0 0,15-50 1,-35 109 33,2-1 0,0 1 0,2 51 0,2-75-279,0-1 1,1 1-1,-1-1 1,1 0 0,3 9-1,-4-13 0,0 0 0,0 0-1,1-1 1,-1 1-1,0 0 1,1-1 0,-1 1-1,0 0 1,1-1 0,-1 1-1,1 0 1,-1-1 0,1 1-1,-1-1 1,1 1 0,0-1-1,-1 1 1,1-1 0,0 0-1,-1 1 1,1-1 0,0 0-1,-1 1 1,1-1 0,0 0-1,0 0 1,-1 0 0,1 0-1,0 0 1,0 0 0,-1 0-1,1 0 1,0 0 0,0 0-1,-1 0 1,1 0 0,0 0-1,0 0 1,-1-1 0,1 1-1,0 0 1,-1-1 0,1 1-1,0 0 1,-1-1-1,1 1 1,-1-1 0,1 1-1,0-1 1,0 0 0,6-5 25,-1-1 1,1 1 0,-1-1-1,0 0 1,-1 0 0,0-1-1,0 1 1,0-1 0,4-13-1,4-10 169,9-38 0,-19 62-155,-1 1 2,-1 1-1,0-1 1,1 1-1,-2-1 1,1-6-1,-1 12-39,0-1-1,0 1 1,0 0-1,0 0 1,0 0-1,-1 0 1,1 0-1,0 0 1,0-1 0,0 1-1,0 0 1,0 0-1,-1 0 1,1 0-1,0 0 1,0 0-1,0 0 1,0 0 0,-1 0-1,1 0 1,0 0-1,0 0 1,0 0-1,-1 0 1,1 0-1,0 0 1,0 0 0,0 0-1,-1 0 1,1 0-1,0 0 1,0 0-1,0 0 1,0 0-1,-1 0 1,1 0 0,0 0-1,0 1 1,0-1-1,0 0 1,0 0-1,-1 0 1,1 0-1,0 0 1,0 0 0,0 1-1,0-1 1,0 0-1,0 0 1,0 0-1,0 0 1,-1 1-1,1-1 1,0 0 0,0 0-1,0 0 1,0 1-1,0-1 1,0 0-1,-3 9 3,1-1-1,0 1 0,0-1 1,1 1-1,-1 0 1,2-1-1,0 1 0,0 0 1,0 0-1,3 11 0,-3-19-8,0 0 0,0 1 0,0-1 0,1 0 0,-1 0 0,1 0-1,-1 1 1,0-1 0,1 0 0,0 0 0,-1 0 0,1 0 0,0 0-1,-1 0 1,1 0 0,0 0 0,0 0 0,0 0 0,0-1 0,0 1-1,0 0 1,0 0 0,2 0 0,-1-1-1,-1 0 0,1 1 0,0-1 0,-1 0 0,1 0 0,0 0-1,-1-1 1,1 1 0,0 0 0,-1-1 0,1 1 0,-1-1 0,1 1 0,-1-1 0,3-1 0,3-2-15,0-1 1,0 0 0,0 0 0,-1 0 0,10-11-1,-5 4 17,-1 0 1,-1-1-1,0 0 0,0 0 0,-2-1 0,1 0 0,6-21 1,-14 31-7,-5 10-10,-5 8-17,-3 9 32,1 1 0,1 0 1,-13 40-1,21-56 9,1 1 1,0 0-1,1 0 1,0 0-1,0 0 1,1 14-1,0-21-3,0 1 1,1 0-1,-1 0 0,1 0 1,0-1-1,0 1 0,0 0 1,0-1-1,0 1 0,1-1 0,-1 1 1,1-1-1,0 0 0,-1 1 1,1-1-1,0 0 0,0 0 1,0 0-1,1-1 0,-1 1 1,0-1-1,1 1 0,-1-1 1,5 2-1,-3-1-1,-1-1 1,1 1-1,0-1 1,0 0-1,-1-1 1,1 1-1,0 0 1,0-1-1,0 0 1,0 0-1,0 0 1,0-1-1,0 1 1,-1-1-1,1 0 1,0 0-1,0 0 1,-1-1-1,1 1 1,0-1-1,-1 0 1,4-2-1,3-4-2,0-1 0,-1 0 1,0 0-1,0-1 0,8-14 0,10-9 16,-27 32-13,1 1-1,-1-1 1,1 1-1,-1-1 1,1 0 0,-1 1-1,1-1 1,-1 1-1,1 0 1,-1-1 0,1 1-1,0-1 1,-1 1-1,1 0 1,0-1-1,-1 1 1,1 0 0,0 0-1,-1 0 1,1 0-1,0-1 1,-1 1 0,1 0-1,0 0 1,0 0-1,1 1 1,-1-1 0,0 1-1,-1 0 1,1-1 0,0 1-1,0 0 1,0 0 0,-1-1-1,1 1 1,0 0 0,-1 0 0,1 0-1,-1 0 1,1 0 0,-1 0-1,1 2 1,2 7 6,0 0 1,-1 0-1,1 11 0,-2-14 0,3 42 24,-2-47 105,0-8-41,3-11 55,2-159 701,4 182-1001,-7-3-70,-1 0-1,1 0 0,0-1 0,-1 0 0,1 0 1,5 2-1,2-1-943,1 0 1,-1-1-1,1-1 1,0 0 0,0-1-1,-1 0 1,1 0-1,0-2 1,0 1-1,-1-1 1,15-5-1,-25 6 1153,0 0 0,1 0 0,-1 0 0,0 0-1,0 0 1,0 0 0,0 0 0,0 0 0,0 0 0,0-1 0,0 1-1,0 0 1,0-1 0,-1 1 0,1-1 0,-1 1 0,1-1-1,-1 1 1,1-1 0,-1 1 0,0-1 0,0 0 0,0 1 0,0-3-1,0 3 363,0-1 0,0 0-1,0 1 1,0-1 0,-1 1 0,1-1-1,-1 1 1,1-1 0,-1 1-1,1-1 1,-1 1 0,0 0-1,0-1 1,0 1 0,-1-2-1,2 3-274,0 0-1,-1 0 0,1 0 0,0-1 0,0 1 1,-1 0-1,1 0 0,0 0 0,-1 0 0,1 0 0,0 0 1,-1 0-1,1 0 0,0 0 0,-1 0 0,1 0 1,0 0-1,-1 0 0,1 0 0,0 0 0,-1 0 0,1 0 1,0 0-1,-1 0 0,1 1 0,0-1 0,0 0 1,-1 0-1,1 0 0,0 0 0,0 1 0,-1-1 1,1 0-1,0 0 0,0 1 0,0-1 0,-1 0 0,1 0 1,0 1-1,0-1 0,0 0 0,0 1 0,0-1 1,-1 0-1,1 1 0,0-1 0,0 0 0,0 1 0,-6 17 955,4-6-507,-1-4-351,1-1 0,1 1-1,-1 0 1,1 0 0,1 0-1,0 0 1,0 9 0,0-17-169,0 0 0,0 1 0,0-1 0,0 0 0,0 0 0,0 1-1,0-1 1,0 0 0,1 0 0,-1 0 0,0 1 0,0-1 0,0 0 0,0 0 0,0 1 0,0-1 0,0 0 0,1 0 0,-1 0 0,0 1 0,0-1 0,0 0 0,1 0 0,-1 0 0,0 0-1,0 0 1,0 1 0,1-1 0,-1 0 0,0 0 0,0 0 0,1 0 0,-1 0 0,0 0 0,0 0 0,1 0 0,8-6 39,5-15-56,-14 21 14,11-20-19,-8 13 16,0 0 0,1 1 0,0-1 1,1 1-1,4-6 0,-9 12 2,1 0 0,-1-1-1,0 1 1,0 0 0,1-1 0,-1 1 0,0 0 0,1 0 0,-1-1 0,0 1-1,1 0 1,-1 0 0,0 0 0,1 0 0,-1-1 0,0 1 0,1 0 0,-1 0-1,1 0 1,-1 0 0,0 0 0,1 0 0,-1 0 0,1 0 0,-1 0 0,0 0-1,1 0 1,-1 0 0,0 1 0,1-1 0,-1 0 0,1 0 0,-1 0-1,0 0 1,1 1 0,-1-1 0,0 0 0,1 0 0,-1 1 0,0-1 0,0 0-1,1 0 1,-1 1 0,0-1 0,0 0 0,1 1 0,-1-1 0,0 0 0,0 1-1,0-1 1,0 0 0,0 1 0,0-1 0,1 1 0,-1-1 0,0 0 0,0 1-1,0 0 1,5 29 16,-5-26-16,22 223 1117,-23-225-1106,1-1 0,0 0 0,-1 1 0,1-1 0,-1 0-1,1 0 1,-1 0 0,0 1 0,1-1 0,-1 0-1,0 0 1,0 0 0,0 0 0,0 0 0,0 0 0,0 0-1,0-1 1,0 1 0,0 0 0,0 0 0,-1-1-1,1 1 1,0-1 0,0 1 0,-2-1 0,-36 13 51,36-13-55,1 1-1,-1 0 1,0-1-1,1 1 0,-1-1 0,0 0 0,1 0 1,-1 0-1,-3 0 0,6-1-5,-1 1 0,0 0 1,1 0-1,-1 0 0,1-1 0,-1 1 0,1 0 1,-1-1-1,1 1 0,-1-1 0,1 1 0,-1-1 1,1 1-1,0-1 0,-1 1 0,1-1 1,0 1-1,-1-1 0,1 1 0,0-1 0,0 1 1,-1-1-1,1 0 0,0 1 0,0-1 0,0 1 1,0-1-1,0 0 0,0 1 0,0-1 1,0 0-1,0 1 0,0-1 0,0 1 0,0-1 1,0 0-1,1 1 0,-1-1 0,0 1 0,0-1 1,1 0-1,5-12 1,0 1 0,1 1 0,0-1 1,1 1-1,0 0 0,0 1 0,19-18 0,-9 9-3,11-12-6,7-7 13,53-74-1,-87 109 9,0 0 1,0 0 0,0-1-1,-1 1 1,1 0-1,-1 0 1,0-1-1,0 1 1,0-1-1,-1 1 1,1-5 0,-1 8-12,0 0 1,1 0 0,-1 0 0,0 0 0,0 0 0,0 0 0,0 0 0,0-1 0,0 1-1,0 0 1,0 0 0,0 0 0,0 0 0,0 0 0,0 0 0,-1-1 0,1 1-1,0 0 1,0 0 0,0 0 0,0 0 0,0 0 0,0 0 0,0 0 0,0-1 0,0 1-1,0 0 1,0 0 0,0 0 0,-1 0 0,1 0 0,0 0 0,0 0 0,0 0-1,0 0 1,0 0 0,0 0 0,0 0 0,-1 0 0,1 0 0,0 0 0,0 0 0,0 0-1,0 0 1,0 0 0,0 0 0,-1 0 0,-6 4 114,-4 9 44,10-11-113,0 0-31,0 0 1,0 0-1,0 0 1,0 1-1,1-1 0,-1 0 1,1 1-1,-1-1 1,1 0-1,0 1 0,-1 2 1,4-7 2,0 0 1,0 0 0,0 0 0,-1-1-1,1 1 1,-1-1 0,0 1 0,0-1-1,3-4 1,-7 13 94,-7 19-10,1 1 0,1 0-1,-4 35 1,11-60-102,0 1 0,-1-1 1,1 0-1,0 0 0,0 1 0,0-1 0,0 0 1,1 0-1,-1 1 0,0-1 0,0 0 1,1 0-1,-1 1 0,1-1 0,-1 0 0,1 0 1,-1 0-1,1 0 0,0 0 0,-1 0 1,1 0-1,0 0 0,0 0 0,0 0 1,0 0-1,0 0 0,0 0 0,0-1 0,0 1 1,0 0-1,0-1 0,0 1 0,1-1 1,-1 1-1,0-1 0,0 0 0,1 0 0,-1 1 1,0-1-1,0 0 0,1 0 0,-1 0 1,0 0-1,1 0 0,-1-1 0,0 1 1,0 0-1,0-1 0,2 1 0,8-4-43,-1 1-1,1-1 1,-1-1 0,14-7-1,-17 8-77,14-6-418,-1-1 183,24-15 0,-24 11 72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5.792"/>
    </inkml:context>
    <inkml:brush xml:id="br0">
      <inkml:brushProperty name="width" value="0.05" units="cm"/>
      <inkml:brushProperty name="height" value="0.05" units="cm"/>
    </inkml:brush>
  </inkml:definitions>
  <inkml:trace contextRef="#ctx0" brushRef="#br0">97 169 16388,'0'-1'79,"-1"0"0,0 0 0,1 0 0,-1 0 0,0 0 1,0 0-1,1 0 0,-1 0 0,0 1 0,0-1 1,0 0-1,0 0 0,0 1 0,0-1 0,0 1 0,0-1 1,0 1-1,-1-1 0,1 1 0,0 0 0,0-1 1,0 1-1,-1 0 0,1 0 0,0 0 0,0 0 0,0 0 1,-1 0-1,1 0 0,0 1 0,0-1 0,0 0 1,0 0-1,-1 1 0,1-1 0,0 1 0,0-1 0,0 1 1,0 0-1,0-1 0,0 1 0,-1 2 0,-2 0 87,0 1 0,1 0-1,0 0 1,0 0 0,0 1-1,0-1 1,1 1 0,-4 8-1,2 1 82,-1 0-1,2 1 1,-4 23-1,6-31-207,1-1-1,-1 0 1,1 1-1,1-1 1,-1 0-1,1 0 1,0 1-1,0-1 1,1 0-1,4 12 1,-5-17-24,-1 0-1,1 0 1,0 0 0,0 0 0,0 0 0,0 0 0,-1 0-1,1 0 1,1 0 0,-1 0 0,0 0 0,0 0-1,0-1 1,0 1 0,0-1 0,1 1 0,-1-1 0,0 1-1,1-1 1,-1 1 0,0-1 0,1 0 0,-1 0-1,0 0 1,1 0 0,-1 0 0,0 0 0,1 0 0,-1 0-1,0-1 1,1 1 0,-1 0 0,0-1 0,0 1-1,1-1 1,-1 1 0,0-1 0,0 0 0,0 0 0,2-1-1,5-3 59,-1-1-1,0 0 1,0 0-1,11-13 0,1-5 72,0 0 0,-2-2 0,-1 0 1,-1 0-1,-1-2 0,-1 0 0,-1-1 0,-2 0 0,9-40 0,-19 67-133,1 0 0,-1 0 0,0-1 0,0 1 0,0 0 0,0 0 0,0-1 0,-1-3 0,1 6-8,0-1-1,0 1 1,0 0 0,0 0 0,-1-1-1,1 1 1,0 0 0,0 0 0,0 0-1,0 0 1,0-1 0,-1 1-1,1 0 1,0 0 0,0 0 0,0 0-1,-1 0 1,1 0 0,0-1-1,0 1 1,0 0 0,-1 0 0,1 0-1,0 0 1,0 0 0,-1 0-1,1 0 1,0 0 0,0 0 0,0 0-1,-1 0 1,1 0 0,0 0-1,0 0 1,-1 0 0,1 0 0,0 0-1,0 0 1,0 1 0,-1-1 0,1 0-1,0 0 1,0 0 0,-1 0-1,-1 3 13,-1-1 0,0 1 0,1 0-1,-1-1 1,1 1 0,0 0 0,0 0 0,0 1-1,-2 4 1,-8 24-307,1 0 0,1 1 0,2 0 1,2 1-1,1 0 0,1 0 0,1 54 0,6-68-152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7.542"/>
    </inkml:context>
    <inkml:brush xml:id="br0">
      <inkml:brushProperty name="width" value="0.05" units="cm"/>
      <inkml:brushProperty name="height" value="0.05" units="cm"/>
    </inkml:brush>
  </inkml:definitions>
  <inkml:trace contextRef="#ctx0" brushRef="#br0">79 121 16275,'3'-8'685,"0"0"-1,0-1 0,0 1 0,-1-1 0,0 0 0,-1 0 1,0 0-1,-1-16 0,0 24-650,0 1 1,1 0-1,-1-1 1,0 1-1,0 0 0,0-1 1,0 1-1,0-1 1,0 1-1,0 0 1,0-1-1,-1 1 1,1-1-1,0 1 0,0 0 1,0-1-1,0 1 1,0 0-1,-1-1 1,1 1-1,0 0 1,0-1-1,-1 1 0,1 0 1,0-1-1,0 1 1,-1 0-1,1 0 1,0-1-1,-1 1 1,1 0-1,0 0 0,-1 0 1,1 0-1,0-1 1,-1 1-1,1 0 1,-1 0-1,1 0 1,0 0-1,-1 0 0,1 0 1,-1 0-1,1 0 1,0 0-1,-1 0 1,1 0-1,0 0 1,-1 0-1,1 0 0,-1 1 1,1-1-1,0 0 1,-1 0-1,1 0 1,0 0-1,-1 1 1,1-1-1,0 0 0,-1 0 1,1 1-1,0-1 1,-1 1-1,-18 20 498,11-7-495,-1 1-1,2 0 0,0 0 0,1 0 1,0 1-1,1 0 0,1 0 0,1 0 1,0 1-1,0 21 0,2-37-38,1-1 0,0 1 0,0 0 0,0-1 0,0 1 0,0 0 0,0-1 0,0 1 0,1 0 0,-1-1 0,0 1 0,0-1 0,0 1 0,1 0 0,-1-1-1,0 1 1,0-1 0,1 1 0,-1-1 0,1 1 0,-1-1 0,0 1 0,1-1 0,-1 1 0,1-1 0,-1 0 0,1 1 0,0-1 0,0 0-1,0 0 1,0 0 0,0 0-1,-1 0 1,1-1 0,0 1-1,0 0 1,0 0 0,-1-1-1,1 1 1,0-1 0,0 1-1,-1-1 1,1 1 0,0-1-1,0 0 1,27-30-54,-28 31 56,38-57-57,7-9 13,-44 65 44,0 0-1,0-1 0,0 1 1,-1 0-1,1 0 1,0 0-1,0 0 1,0 0-1,1 1 1,-1-1-1,0 0 1,0 0-1,0 1 1,1-1-1,-1 1 1,0-1-1,0 1 0,1-1 1,2 1-1,-4 0 1,1 0 0,0 1-1,0-1 1,-1 1 0,1-1-1,0 1 1,-1-1-1,1 1 1,0-1 0,-1 1-1,1 0 1,-1-1 0,1 1-1,-1 0 1,0-1 0,1 1-1,-1 0 1,0 0-1,1-1 1,-1 1 0,0 0-1,0 0 1,1 1 0,1 10-3,-1-1 1,0 1 0,-1 17 0,0-20 2,-2 46 33,-2-1 0,-2 1 0,-2-1 0,-18 56 0,25-107-30,-16 49 60,16-50-58,0 1 1,0-1-1,-1 0 0,1 1 1,0-1-1,-1 0 1,0 0-1,0 0 1,1 0-1,-1 0 0,0 0 1,0 0-1,-1-1 1,1 1-1,0-1 0,-5 3 1,6-4-6,1 0 1,-1 0 0,1 0-1,-1 1 1,0-1-1,1 0 1,-1 0 0,0 0-1,1 0 1,-1 0-1,0 0 1,1 0 0,-1 0-1,0-1 1,1 1 0,-1 0-1,1 0 1,-1 0-1,0-1 1,1 1 0,-1 0-1,1-1 1,-1 1-1,1-1 1,-1 1 0,0-1-1,0-1-1,0 1 0,0 0 1,1-1-1,-1 1 0,1-1 0,-1 1 0,1-1 0,-1 1 0,1-1 0,0 1 1,0-3-1,-1-2-5,1-1 1,1 0-1,0 0 1,2-10-1,4-7 0,1 0-1,2 1 0,0 0 0,2 1 0,26-41 0,87-93 28,-123 153-20,56-58 11,-52 54-11,1 1 0,1 0-1,-1 1 1,1 0-1,0 0 1,13-6 0,-20 10 0,0 1 0,-1-1 0,1 1 0,0 0 0,-1 0 0,1-1-1,0 1 1,0 0 0,-1 0 0,1 0 0,0 0 0,0-1 0,0 1 0,-1 0 0,1 1 0,0-1 0,0 0 0,-1 0 0,1 0 0,0 0 0,0 1 0,-1-1 0,1 0 0,0 0 0,-1 1 0,1-1 0,0 1 0,-1-1 0,1 1 0,0-1-1,-1 1 1,1-1 0,-1 1 0,1-1 0,-1 1 0,1 0 0,-1-1 0,0 1 0,1 0 0,-1-1 0,0 1 0,1 0 0,-1 0 0,0-1 0,0 1 0,0 0 0,0 1 0,1 3 8,-1 0 0,0 0 0,0 1 1,-1-1-1,-1 9 0,-8 24 137,-20 52 0,4-14 98,39-96-20,-5-3-140,-1 0-1,-2-1 0,0 1 0,-1-1 1,-2 0-1,0-46 0,-2 69-77,-1-1 0,1 1 1,0-1-1,0 1 0,-1-1 0,1 1 0,-1 0 0,1-1 1,-1 1-1,0 0 0,1-1 0,-1 1 0,0 0 0,0 0 0,-2-2 1,3 3-6,0 0 1,0 0-1,0-1 1,-1 1-1,1 0 1,0 0-1,0 0 1,-1 0 0,1 0-1,0 0 1,0 0-1,0 0 1,-1 0-1,1 0 1,0 0-1,0 0 1,-1 0 0,1 0-1,0 0 1,0 0-1,-1 0 1,1 0-1,0 0 1,0 0-1,0 1 1,-1-1 0,1 0-1,0 0 1,0 0-1,0 0 1,-1 0-1,1 1 1,-6 13-1,5-12-2,1 0-1,0-1 1,-1 1 0,1 0 0,0-1 0,0 1 0,0-1 0,0 1-1,0 0 1,0-1 0,1 1 0,-1 0 0,1-1 0,-1 1-1,2 2 1,-2-4-1,1 1 0,-1 0 0,1-1 0,0 1 0,-1 0 0,1-1 0,0 1 0,0-1 0,-1 1 0,1-1 0,0 0 0,0 1 0,0-1 0,-1 0 0,1 1 0,0-1 0,0 0 0,0 0 0,0 0 1,1 0-1,4 0-15,-1-1 1,1 0 0,-1 0-1,1 0 1,-1-1 0,0 0-1,9-4 1,11-6-97,-13 5-34,0 1 0,1 0-1,0 1 1,1 0 0,-1 1 0,1 1 0,0 0 0,20-1-1,-31 4 121,0-1 0,0 1 0,-1-1 0,1 1 0,0-1 0,0 0 0,-1 0-1,1 0 1,0-1 0,-1 1 0,1-1 0,-1 1 0,0-1 0,4-3 0,0 0-9,-1-1 0,1 0 1,8-14-1,-26 60 246,7-17-159,-1-5-3,-22 88 125,25-91-160,1-1 0,1 1 1,0 0-1,0 0 0,3 18 0,-2-33-11,-1 1 0,1 0-1,0 0 1,0-1 0,0 1-1,0 0 1,0-1 0,1 1-1,-1 0 1,0 0 0,0-1-1,0 1 1,1 0 0,-1-1-1,0 1 1,0 0 0,1-1-1,-1 1 1,1-1 0,-1 1-1,1-1 1,-1 1 0,1-1-1,-1 1 1,1-1 0,-1 1-1,1-1 1,-1 1 0,1-1-1,0 0 1,-1 0 0,1 1-1,0-1 1,-1 0 0,1 0-1,0 0 1,0 1-1,-1-1 1,1 0 0,0 0-1,-1 0 1,1 0 0,0 0-1,0-1 1,-1 1 0,1 0-1,0 0 1,-1 0 0,2-1-1,2-1 6,-1 0-1,0 0 0,1 0 1,-1-1-1,0 1 0,0-1 1,0 0-1,2-3 0,11-17 23,-1 0 0,-1-1 0,-1-1 0,-1 0 0,-1-1 0,-1 0-1,6-31 1,-11 45 5,-2 21-2,1 8-34,-4-16 1,1 0 0,-1 0-1,1-1 1,0 1 0,-1 0-1,1 0 1,0 0 0,-1 0 0,1-1-1,0 1 1,0 0 0,0 0-1,0-1 1,0 1 0,0-1-1,0 1 1,0-1 0,0 1 0,0-1-1,0 0 1,0 0 0,2 1-1,27-3-29,-28 1 29,1 1 0,0-1-1,0 1 1,0-1 0,0 1 0,-1 0 0,1 0 0,0 1 0,0-1 0,0 1 0,0-1 0,-1 1 0,6 2 0,-6-2 1,0 1 0,0 0 1,0 0-1,0 0 1,0 1-1,0-1 1,-1 0-1,1 1 0,-1-1 1,0 1-1,0-1 1,0 1-1,0 0 1,0-1-1,0 1 1,-1 0-1,0 0 0,1 3 1,0 8 6,-1 1-1,-2 19 1,1-17-8,-1 2 2,1-14 2,1 0 0,-1 0-1,1 1 1,0-1 0,1 0 0,1 11 0,-2-16-2,0 1-1,0-1 1,1 1 0,-1-1-1,0 1 1,0-1 0,1 1 0,-1-1-1,0 1 1,1-1 0,-1 1-1,0-1 1,1 0 0,-1 1 0,1-1-1,-1 1 1,1-1 0,-1 0-1,0 0 1,1 1 0,-1-1 0,1 0-1,0 0 1,-1 0 0,1 1-1,-1-1 1,1 0 0,0 0 0,20-5-8,16-18-3,13-19 10,55-58 0,-105 100 1,0 0 0,0 0 0,0 0 0,0 0 0,0-1 0,1 1 0,-1 0 0,0 0 0,0 0 0,0 0 0,0 0 0,0 0 0,0-1 0,1 1 0,-1 0 0,0 0 0,0 0 0,0 0 0,0 0 0,1 0 0,-1 0 0,0 0 0,0 0 0,0 0 0,0 0 0,1 0 1,-1 0-1,0 0 0,0 0 0,0 0 0,0 0 0,1 0 0,-1 0 0,0 0 0,0 0 0,0 0 0,1 0 0,-1 0 0,0 0 0,0 0 0,0 0 0,0 0 0,0 0 0,1 1 0,-1-1 0,0 0 0,0 0 0,0 0 0,0 0 0,0 0 0,0 0 0,1 1 0,-1-1 1,0 0-1,0 0 0,0 0 0,0 0 0,0 1 0,0-1 0,0 0 0,0 0 0,0 1 0,1 10 4,-3 2-4,2-1 0,-1 0 0,2 1-1,-1-1 1,4 17 0,-3-27 1,0 0 0,-1 1 0,1-1-1,0 0 1,0 0 0,0 0 0,0 0 0,0 0 0,1 0-1,-1 0 1,1 0 0,-1-1 0,1 1 0,0 0-1,2 1 1,-2-2 2,0 0 0,0 0 0,1 0 0,-1-1 0,0 1 0,0-1-1,1 0 1,-1 1 0,0-1 0,1 0 0,-1 0 0,0 0 0,1-1 0,-1 1-1,0-1 1,0 1 0,1-1 0,3-1 0,2-2 18,0 0 0,0-1 0,0 0 1,0 0-1,-1 0 0,0-1 0,0 0 0,0-1 1,6-7-1,-9 9-7,0 1 0,0-1 1,-1 0-1,0 0 0,0 0 0,0-1 1,0 1-1,-1-1 0,0 1 0,0-1 1,0 0-1,-1 0 0,0 1 0,0-1 1,0-6-1,-1 10-32,0 1-1,-1-1 1,1 1-1,0-1 1,-1 1 0,1 0-1,-1-1 1,0 1 0,1 0-1,-1 0 1,0-1 0,0 1-1,0 0 1,0 0-1,0 0 1,0 0 0,0 0-1,0 0 1,0 0 0,-1 0-1,1 1 1,0-1-1,0 0 1,-1 1 0,1-1-1,0 1 1,-1-1 0,1 1-1,-1 0 1,1 0-1,-1-1 1,1 1 0,-1 0-1,-1 0 1,1 0-172,0 0 0,0 0 0,0 1 0,0-1 0,-1 0 0,1 1 0,0-1 0,0 1 0,0 0 0,0 0 1,0 0-1,0 0 0,0 0 0,0 0 0,1 0 0,-1 1 0,0-1 0,1 1 0,-1-1 0,1 1 0,-1-1 0,-1 4 0,3-5 168,0-1-1,1 1 1,-1 0-1,0 0 1,0 0-1,0 0 1,0 0-1,0 0 1,0 0-1,0 0 1,1 0-1,-1 0 1,0 0-1,0 0 1,0 0-1,0 0 1,0 0-1,0 0 1,1 0-1,-1 0 1,0 0-1,0 0 1,0 0-1,0 1 1,0-1-1,0 0 1,0 0-1,0 0 1,1 0-1,-1 0 1,0 0-1,0 0 1,0 0-1,0 0 0,0 0 1,0 1-1,0-1 1,0 0-1,0 0 1,0 0-1,0 0 1,0 0-1,0 0 1,0 0-1,0 1 1,0-1-1,0 0 1,0 0-1,0 0 1,0 0-1,0 0 1,0 0-1,0 0 1,0 1-1,0-1 1,0 0-1,0 0 1,0 0-1,0 0 1,0 0-1,0 0 1,0 0-1,0 0 1,0 1-1,10-5-849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8.172"/>
    </inkml:context>
    <inkml:brush xml:id="br0">
      <inkml:brushProperty name="width" value="0.05" units="cm"/>
      <inkml:brushProperty name="height" value="0.05" units="cm"/>
    </inkml:brush>
  </inkml:definitions>
  <inkml:trace contextRef="#ctx0" brushRef="#br0">46 1 18180,'-12'43'2588,"2"-7"-1043,-9 70 0,16-69-1370,1 0 0,5 54 0,5-115-398,-1-30-4,15-74-160,-22 128 386,0-1 0,0 1 0,0 0 0,0-1 0,0 1 0,0 0 0,0-1 0,0 1 0,0 0 0,0-1 0,0 1 0,0 0 0,0-1 0,1 1 0,-1 0 0,0-1 0,0 1 0,0 0 0,0 0 0,1-1 0,-1 1 0,0 0 0,0 0 0,1 0 0,-1-1 0,0 1 0,1 0 0,-1 0 0,0 0 0,0 0 0,1-1 0,-1 1 1,0 0-1,1 0 0,-1 0 0,0 0 0,1 0 0,-1 0 0,0 0 0,1 0 0,-1 0 0,0 0 0,1 0 0,-1 0 0,0 0 0,1 0 0,-1 0 0,0 1 0,1-1 0,-1 0 0,0 0 0,0 0 0,1 0 0,-1 1 0,0-1 0,1 0 0,-1 0 0,0 1 0,0-1 0,0 0 0,1 1 0,18 24 32,-8-9-18,-8-14-7,0 1 1,0-1-1,-1 0 0,2 0 1,-1-1-1,0 1 0,0-1 1,0 1-1,1-1 0,-1 0 1,1 0-1,-1 0 0,1-1 0,-1 1 1,8-1-1,-5-1 7,0 1-1,0-1 1,0 0 0,-1-1-1,1 0 1,0 0 0,0 0-1,9-5 1,-4 0 21,0 0 1,-1-1-1,0 0 0,0 0 1,0-1-1,-1-1 0,0 1 1,7-13-1,-16 22-33,18-29 119,-18 27-113,1 1 0,-1 0 0,1 0 1,-1-1-1,1 1 0,-1 0 0,0 0 1,1-1-1,-1 1 0,0 0 0,0-1 0,0 1 1,0 0-1,0-1 0,0 1 0,-1 0 1,1-1-1,0 1 0,-1 0 0,1 0 0,-1-1 1,0 0-1,0 1-3,1 1 0,-1-1 0,1 1 0,-1 0 0,0-1 0,1 1 0,-1-1 0,0 1 0,0 0 0,1 0 0,-1-1 0,0 1 0,0 0 0,0 0 0,1 0 0,-1 0 0,0 0 0,0 0 0,1 0 0,-1 0 0,0 0 0,0 0 0,0 1 0,1-1 0,-1 0 0,0 0 0,1 1 0,-1-1 0,0 1 0,1-1 0,-1 0-1,-1 2 1,-22 18 42,12-8-32,1 1-1,1 0 1,0 1-1,1 0 1,1 1-1,0 0 0,1 0 1,0 0-1,1 1 1,-4 20-1,10-35-12,-5 30 23,5-30-23,0 0 0,0 0 0,1 0 0,-1-1 0,0 1 0,0 0 0,0 0 0,0-1-1,1 1 1,-1 0 0,0-1 0,1 1 0,-1 0 0,0-1 0,1 1 0,-1 0 0,1-1 0,-1 1-1,1-1 1,-1 1 0,1-1 0,0 1 0,-1-1 0,1 1 0,0-1 0,-1 0 0,1 1-1,0-1 1,-1 0 0,1 1 0,0-1 0,0 0 0,-1 0 0,1 0 0,0 0 0,0 0-1,0 0 1,0 0 0,5-1 4,-1 1 0,0-2 0,0 1 0,1 0 0,-1-1 0,0 0 0,9-5 0,36-25 13,-27 17-18,-13 9 1,-5 2-1,0 0 1,0 1-1,0 0 0,1 0 1,-1 1-1,1-1 1,0 1-1,-1 0 1,1 1-1,0-1 0,0 1 1,9 0-1,-14 1-2,0 0-1,0 0 0,0 0 0,0 0 1,0 1-1,-1-1 0,1 0 1,0 1-1,0-1 0,0 0 0,0 1 1,0-1-1,0 1 0,-1 0 1,1-1-1,0 1 0,-1 0 0,1-1 1,0 1-1,-1 0 0,1 0 1,-1 0-1,1-1 0,0 3 0,0 0-15,0 0 0,-1-1 0,1 1 0,-1 0 0,1 0-1,-1 0 1,0 0 0,-1 4 0,0 2-44,0-1 0,-1 0 0,0 0 0,-1 0 0,-3 9 1,5-15 47,0 0 0,0 0 0,0 0 1,0-1-1,-1 1 0,1 0 1,0-1-1,-1 1 0,1-1 1,-1 1-1,1-1 0,-1 0 1,0 0-1,1 0 0,-1 0 1,0 0-1,0 0 0,-4 1 0,-11-5-131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8.886"/>
    </inkml:context>
    <inkml:brush xml:id="br0">
      <inkml:brushProperty name="width" value="0.05" units="cm"/>
      <inkml:brushProperty name="height" value="0.05" units="cm"/>
    </inkml:brush>
  </inkml:definitions>
  <inkml:trace contextRef="#ctx0" brushRef="#br0">267 22 18828,'0'-1'74,"0"1"0,1-1-1,-1 0 1,0 1 0,0-1 0,0 0-1,0 0 1,1 1 0,-1-1 0,0 0 0,0 1-1,0-1 1,-1 0 0,1 0 0,0 1-1,0-1 1,0 0 0,0 1 0,-1-1 0,1 0-1,0 1 1,-1-1 0,1 0 0,0 1-1,-1-1 1,0 0 0,0 0-22,0 1-1,0 0 1,0 0 0,0-1-1,0 1 1,0 0 0,0 0 0,0 0-1,0 0 1,0 0 0,0 0-1,0 0 1,0 0 0,0 1 0,0-1-1,-1 1 1,-4 1 122,1 0 0,-1 1 0,1-1 0,0 1 0,0 0 0,-5 5 0,-2 4 87,0 1 0,1 0 0,1 0 0,0 1 0,1 0 0,1 1 0,-11 23 0,2 3-92,-18 70 1,22-59-121,3 0-1,2 0 1,-2 68 0,11-183-227,-4-1 1,-15-93 0,20 163 164,0 0 1,1-1-1,-1 1 1,1-1-1,1 1 1,-1-1-1,1 0 0,-1 0 1,1-1-1,1 1 1,-1-1-1,1 0 1,-1 0-1,1 0 1,0-1-1,1 0 1,-1 0-1,1 0 1,-1-1-1,1 1 1,0-1-1,8 2 1,-1-3-119,0 0 0,0-1 0,0-1 0,0 0 0,0 0 0,0-1 0,0-1 0,0 0 0,18-8 0,-10 3-523,-1-1 1,0-1 0,-1-1 0,34-25 0,-32 16-73,-6 2-95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9.370"/>
    </inkml:context>
    <inkml:brush xml:id="br0">
      <inkml:brushProperty name="width" value="0.05" units="cm"/>
      <inkml:brushProperty name="height" value="0.05" units="cm"/>
    </inkml:brush>
  </inkml:definitions>
  <inkml:trace contextRef="#ctx0" brushRef="#br0">45 39 15179,'-5'8'424,"1"0"1,0 0-1,1 0 0,0 1 0,0 0 0,1 0 0,-2 9 1,0 3 427,1-9-468,0 0 0,0 0 0,2 0-1,0 0 1,0 0 0,1 1 0,2 22-1,-2-34-369,0-1 0,0 1 0,0-1 0,1 1-1,-1 0 1,0-1 0,0 1 0,0-1-1,1 1 1,-1 0 0,0-1 0,0 1 0,1-1-1,-1 1 1,1-1 0,-1 1 0,0-1-1,1 1 1,-1-1 0,1 0 0,-1 1 0,1-1-1,-1 1 1,1-1 0,0 0 0,-1 0-1,1 1 1,0-1 0,1 0-1,-1 0-1,0-1 1,0 1 0,0 0-1,0-1 1,0 1-1,0-1 1,0 1 0,0-1-1,0 1 1,-1-1 0,1 0-1,0 1 1,0-1-1,0-1 1,5-4 14,0-1 1,-1 0-1,6-9 0,15-33 84,39-103 0,-57 131-85,-6 18 12,-1 4-15,-1 12-6,-3 17-4,-5 12 22,3-15-336,0 1 1,-1 53-1,6-80 246,0-1 0,0 1 0,0 0 0,0-1 0,0 1 0,0-1 0,0 1 0,0 0 0,0-1 0,0 1 0,0-1 0,0 1 0,1 0-1,-1-1 1,0 1 0,0-1 0,1 1 0,-1-1 0,1 1 0,-1-1 0,0 1 0,1-1 0,-1 1 0,1 0 0,0-1 17,0 0 0,-1 0 1,1-1-1,-1 1 0,1 0 0,-1 0 1,1 0-1,0 0 0,-1-1 0,1 1 1,-1 0-1,1 0 0,-1-1 0,1 1 1,-1 0-1,1-1 0,-1 1 0,1-1 1,0 0-1,21-28-716,-22 29 747,20-33-751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49.785"/>
    </inkml:context>
    <inkml:brush xml:id="br0">
      <inkml:brushProperty name="width" value="0.05" units="cm"/>
      <inkml:brushProperty name="height" value="0.05" units="cm"/>
    </inkml:brush>
  </inkml:definitions>
  <inkml:trace contextRef="#ctx0" brushRef="#br0">117 1 12739,'-7'16'1286,"-1"-1"1,-1 0 0,-13 18 0,-7 13 1705,21-33-2412,-18 35 904,25-45-1410,0 0 1,-1 0-1,1 0 1,1 0-1,-1 0 0,0 1 1,1-1-1,-1 0 1,1 0-1,0 0 1,0 1-1,0-1 0,1 4 1,0-7-70,-1 1 0,0-1-1,1 1 1,-1-1 0,1 1 0,-1-1 0,1 1 0,-1-1 0,1 1 0,-1-1 0,1 1 0,-1-1-1,1 0 1,0 0 0,-1 1 0,1-1 0,0 0 0,-1 0 0,1 0 0,0 1 0,-1-1-1,1 0 1,0 0 0,-1 0 0,1 0 0,0 0 0,-1 0 0,2-1 0,21-3-146,-21 4 125,18-7 14,-1-1 0,0 0 0,0-2 0,0 0 0,-1-1 0,19-16-1,-7 5-50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50.208"/>
    </inkml:context>
    <inkml:brush xml:id="br0">
      <inkml:brushProperty name="width" value="0.05" units="cm"/>
      <inkml:brushProperty name="height" value="0.05" units="cm"/>
    </inkml:brush>
  </inkml:definitions>
  <inkml:trace contextRef="#ctx0" brushRef="#br0">94 1 18836,'-6'13'479,"-1"1"-1,2-1 1,0 1 0,0 1 0,2-1-1,0 0 1,-2 21 0,-1-3-51,-10 66 491,-5 125 0,21-195-896,2-18-222,3-14-84,1-15-104,-2-6-143,-1 0 0,-2-50-1,-1 32 27,0 24 363,0 0 0,-1 1 0,-1-1 0,-4-19 0,-1 23 195,7 15-49,-1 0-1,1 0 1,0 0 0,0 0 0,0 0-1,-1-1 1,1 1 0,0 0-1,0 0 1,0 0 0,0 0 0,-1 0-1,1 0 1,0 0 0,0 0-1,0 0 1,-1 0 0,1 0 0,0 0-1,0 0 1,-1 0 0,1 0-1,0 0 1,0 0 0,0 1 0,0-1-1,-1 0 1,1 0 0,0 0 0,0 0-1,0 0 1,0 0 0,-1 0-1,1 1 1,0-1 0,0 0 0,0 0-1,-1 2 35,0 0-1,0 0 1,0-1 0,0 1-1,0 0 1,1 0-1,-1 0 1,0 0-1,1 0 1,0 4-1,-1 1 23,1 0-1,0-1 0,0 1 1,1 0-1,0 0 1,0 0-1,1 0 0,4 12 1,-5-17-118,0 0 1,0 0 0,0-1 0,0 1 0,0 0 0,0 0-1,1-1 1,-1 1 0,0-1 0,1 1 0,0-1-1,-1 0 1,1 0 0,0 1 0,-1-1 0,1 0 0,0-1-1,0 1 1,0 0 0,0 0 0,0-1 0,0 1-1,0-1 1,0 0 0,0 0 0,0 1 0,0-1-1,1-1 1,-1 1 0,0 0 0,0 0 0,0-1 0,3 0-1,-1-1-28,1 1 1,-1-1-1,0 0 0,1 0 0,-1 0 0,0-1 0,0 1 0,7-7 0,9-10-451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8:50.610"/>
    </inkml:context>
    <inkml:brush xml:id="br0">
      <inkml:brushProperty name="width" value="0.05" units="cm"/>
      <inkml:brushProperty name="height" value="0.05" units="cm"/>
    </inkml:brush>
  </inkml:definitions>
  <inkml:trace contextRef="#ctx0" brushRef="#br0">20 72 13939,'-6'22'1425,"3"-15"-1000,1 0 1,-1 1-1,2-1 1,-1 1-1,1-1 0,0 1 1,0 0-1,1 0 0,1 10 1,-1-17-398,1 0 0,-1 0 1,1 0-1,-1-1 1,1 1-1,0 0 1,-1 0-1,1 0 1,0 0-1,-1 0 1,1-1-1,0 1 0,0 0 1,0-1-1,0 1 1,0-1-1,0 1 1,0-1-1,0 1 1,0-1-1,0 0 1,0 1-1,0-1 0,0 0 1,0 0-1,0 0 1,0 0-1,0 0 1,0 0-1,0 0 1,1 0-1,-1 0 1,0 0-1,0-1 0,1 0 1,7-1 3,0 0 0,0-1-1,10-5 1,-10 4 19,19-8 15,28-12 39,-52 23-98,1 0 0,-1 0 0,0 0 0,0 0 0,0 1 0,1 0 0,-1 0 0,0 0 0,0 0 0,1 0 0,3 2 0,-6-1 0,0 0-1,-1-1 1,1 1 0,0 0-1,-1 1 1,0-1 0,1 0-1,-1 0 1,0 1 0,1-1-1,-1 0 1,0 1 0,0-1-1,0 1 1,0 0-1,0-1 1,-1 1 0,1 0-1,0-1 1,-1 1 0,1 0-1,-1 0 1,0 0 0,0-1-1,1 1 1,-1 0-1,0 0 1,-1 0 0,1 0-1,0-1 1,-1 4 0,-1 5 68,0 1 0,0-1 1,-1 0-1,-5 12 1,5-12 60,1-6-51,1 0 0,0 0 0,-1 0 0,1-1 0,-1 1 0,0 0 1,-1-1-1,1 1 0,-1-1 0,1 0 0,-5 4 0,7-7-75,0 0 0,-1 1 0,1-1 0,0 0 0,0 0 0,0 0 0,0 0 0,-1 0 0,1 0 0,0 0 0,0 0 0,0 0 0,0 0 0,-1 0 0,1 0 0,0 0 1,0 0-1,0 0 0,0 0 0,-1 0 0,1 0 0,0-1 0,0 1 0,0 0 0,0 0 0,-1 0 0,1 0 0,0 0 0,0 0 0,0 0 0,0-1 0,0 1 0,0 0 0,-1 0 0,1 0 0,0 0 0,0 0 0,0-1 0,0 1 0,0 0 0,0 0 0,0 0 0,0 0 0,0-1 0,0 1 0,0 0 0,0 0 0,0 0 0,0 0 0,0-1 0,0 1 0,0 0 0,0 0 0,0-14 196,0 13-158,7-53 361,2 0 0,20-63 0,-27 108-401,-2 7-5,13-34 6,-3 22-11,-10 14 2,1 0 0,-1-1 0,0 1 0,1 0 0,-1 0 0,1 0 0,-1 0 0,0 0 0,1-1 0,-1 1 0,1 0 1,-1 0-1,1 0 0,-1 0 0,0 0 0,1 0 0,-1 1 0,1-1 0,-1 0 0,1 0 0,-1 0 0,0 0 0,1 0 0,-1 1 0,1-1 0,-1 0 0,0 0 0,1 1 0,-1-1 0,1 1 0,12 11-3,1-1 1,1 0 0,31 16 0,-39-23-57,0-1 1,0-1 0,1 1-1,-1-1 1,1-1-1,0 1 1,0-1 0,-1 0-1,1-1 1,0 0 0,14-2-1,-12 0 8,0 0-1,0-1 1,0 0 0,-1-1-1,13-5 1,6-8-149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9:05.802"/>
    </inkml:context>
    <inkml:brush xml:id="br0">
      <inkml:brushProperty name="width" value="0.05" units="cm"/>
      <inkml:brushProperty name="height" value="0.05" units="cm"/>
    </inkml:brush>
  </inkml:definitions>
  <inkml:trace contextRef="#ctx0" brushRef="#br0">802 52 12603,'-5'-5'84,"1"1"0,-1 0 0,1-1 1,-1 2-1,-1-1 0,1 0 0,0 1 1,-1 0-1,0 1 0,1-1 0,-1 1 1,-7-2-1,3 2-18,-1 0 0,1 1 0,0 0 0,0 1 0,0 0 0,-19 3 0,-1 3 1,0 1-1,1 2 1,1 0-1,-29 15 0,25-9 45,1 2-1,1 0 1,1 2-1,0 2 0,1 0 1,2 2-1,0 1 1,-42 51-1,48-50-4,1 1 0,2 1 0,0 0 0,2 1 0,1 0 0,2 1 1,0 1-1,2 0 0,1 1 0,-4 32 0,10-45-16,1 0 0,1 0 0,1 0 0,1 0-1,0 0 1,7 30 0,-5-36-28,0 0-1,1-1 0,1 1 0,0-1 0,0 0 1,2 0-1,-1 0 0,1-1 0,0 0 1,14 14-1,-8-13-12,0 1-1,0-2 1,1 0 0,1-1-1,0 0 1,0-1 0,0-1 0,1 0-1,0-1 1,1-1 0,19 4-1,8 0-6,0-3 0,0-2 0,51-1 0,-47-4-30,-1-2 1,0-2-1,-1-2 0,91-26 0,-99 20-19,-2-1-1,1-2 0,-2-1 1,-1-1-1,0-3 1,43-33-1,-21 8 5,-2-2 0,-3-2-1,-1-3 1,83-116 0,-121 151 14,-1 1 0,-1-2 0,-1 1 0,0-1 0,11-40 0,-18 53-5,0 0-1,-1 0 1,0 0-1,-1-1 1,1 1-1,-1 0 0,0 0 1,-1-1-1,0 1 1,0 0-1,0 0 1,-1 0-1,1 0 1,-1 0-1,-1 0 1,1 0-1,-1 1 1,0-1-1,-1 1 0,1 0 1,-1 0-1,0 0 1,0 0-1,-5-4 1,-5-2-41,-1 1-1,0 0 1,0 1 0,-1 1 0,0 0 0,-1 1-1,1 1 1,-1 0 0,-1 2 0,-31-6 0,-16 3-127,-102-1 1,135 8 173,-106-4-181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433"/>
    </inkml:context>
    <inkml:brush xml:id="br0">
      <inkml:brushProperty name="width" value="0.05" units="cm"/>
      <inkml:brushProperty name="height" value="0.05" units="cm"/>
    </inkml:brush>
  </inkml:definitions>
  <inkml:trace contextRef="#ctx0" brushRef="#br0">198 0 14731,'-76'110'2215,"49"-73"-1288,1 0 1,-26 54-1,49-86-803,1 1 0,-1 0 1,1 0-1,0 0 0,1 0 0,-1 0 0,0 10 0,2-15-102,0 0 1,0 0-1,0-1 0,0 1 1,1 0-1,-1 0 1,0 0-1,0 0 0,1-1 1,-1 1-1,0 0 0,1 0 1,-1-1-1,0 1 0,1 0 1,-1-1-1,1 1 0,0 0 1,-1-1-1,1 1 0,-1-1 1,1 1-1,1 0 0,-1-1 3,1 1 0,0-1 0,0 1-1,0-1 1,0 0 0,0 0 0,0 0-1,-1 0 1,1 0 0,0 0 0,0-1-1,0 1 1,0-1 0,3 0 0,9-5 19,1 1 0,-1-2 0,0 0 1,-1-1-1,0 0 0,0-1 1,14-13-1,-7 4-10,0-1 1,-1-1-1,21-29 1,-30 35-27,1 0 0,-2-1 0,0 0 1,-1-1-1,-1 0 0,9-26 0,-16 41-7,1-1 0,-1 0 1,1 1-1,-1-1 0,0 0 0,0 1 0,0-1 1,0 0-1,0 0 0,0 1 0,-1-4 0,1 5 0,0 0 0,0 0 0,-1-1-1,1 1 1,0 0 0,0 0 0,0-1-1,-1 1 1,1 0 0,0 0 0,0 0-1,-1 0 1,1 0 0,0-1 0,0 1-1,-1 0 1,1 0 0,0 0 0,0 0 0,-1 0-1,1 0 1,0 0 0,-1 0 0,1 0-1,0 0 1,-1 0 0,1 0 0,0 0-1,0 0 1,-1 0 0,1 0 0,0 0-1,0 0 1,-1 1 0,1-1 0,0 0-1,-1 0 1,-2 2 4,0 1 0,0-1 0,0 0 0,0 1-1,0 0 1,1 0 0,-1 0 0,-3 6 0,-4 5 30,2 1 0,0 0 0,0 1 0,2 0 0,0 0 0,0 1 0,2-1 0,0 1 0,1 0 0,1 0 0,-1 26 0,3-40-22,0 0 0,1 0 0,-1 0-1,1-1 1,-1 1 0,1 0 0,0 0 0,0-1 0,0 1 0,1 0 0,-1-1-1,3 4 1,-2-4-9,-1-1 0,1 1 0,-1-1 0,1 0-1,-1 0 1,1 0 0,0 0 0,0 0 0,-1 0 0,1 0-1,0-1 1,0 1 0,0-1 0,0 1 0,0-1 0,0 0-1,0 0 1,0 0 0,3 0 0,1-1-72,0 1 1,0-2-1,0 1 1,-1-1-1,1 0 1,-1 0-1,1 0 1,-1-1-1,0 0 1,0 0-1,0 0 1,0-1-1,-1 0 1,7-6-1,-1 0-9,-1-1 0,1 0 0,-2-1-1,14-24 1,8-28-200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09:13.019"/>
    </inkml:context>
    <inkml:brush xml:id="br0">
      <inkml:brushProperty name="width" value="0.05" units="cm"/>
      <inkml:brushProperty name="height" value="0.05" units="cm"/>
    </inkml:brush>
  </inkml:definitions>
  <inkml:trace contextRef="#ctx0" brushRef="#br0">1 152 16908,'13'-3'1164,"5"1"-1049,1 0 1,-1 1-1,0 0 0,27 4 1,74 14 250,-111-16-330,135 28 380,37 6-110,-143-30-277,-1-2 0,1-2-1,39-3 1,-36-2-118,0-2-1,0-2 0,-1-1 1,0-2-1,0-2 0,-2-2 0,59-31 1,-83 39 44,1-1 0,-2-1 0,1 0 0,-1-1 0,-1 0 0,15-16 0,7-18-167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22:34.253"/>
    </inkml:context>
    <inkml:brush xml:id="br0">
      <inkml:brushProperty name="width" value="0.05" units="cm"/>
      <inkml:brushProperty name="height" value="0.05" units="cm"/>
    </inkml:brush>
  </inkml:definitions>
  <inkml:trace contextRef="#ctx0" brushRef="#br0">0 119 13091,'356'-46'1877,"-209"31"-1824,203 1-62,-223 12-9,463-5 299,97 31 90,-555-16-352,48 3-17,420 18 32,1071-27 650,-1327-20-394,-119 4-171,444-50 177,-541 53 286,-127 11-566,0 0-1,0-1 1,0 1 0,0 0 0,0 0 0,0 0-1,0 0 1,-1 0 0,1 0 0,0 0 0,0 0-1,0 0 1,0 0 0,0 0 0,0 1 0,0-1-1,0 0 1,-1 1 0,1-1 0,0 0 0,0 1-1,0-1 1,-1 1 0,1-1 0,0 1 0,-1 0-1,1-1 1,0 1 0,-1 0 0,1 0 0,-1-1-1,1 1 1,0 1 0,-1-1 72,-1 1 1,1 0-1,0 0 1,-1-1-1,1 1 0,-1-1 1,1 1-1,-1 0 0,0-1 1,1 1-1,-1-1 1,0 0-1,0 1 0,0-1 1,0 0-1,0 1 0,-1-1 1,0 1-1,-16 16 176,-2 2 100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22:56.753"/>
    </inkml:context>
    <inkml:brush xml:id="br0">
      <inkml:brushProperty name="width" value="0.05" units="cm"/>
      <inkml:brushProperty name="height" value="0.05" units="cm"/>
    </inkml:brush>
  </inkml:definitions>
  <inkml:trace contextRef="#ctx0" brushRef="#br0">1 46 12595,'372'-18'997,"-188"6"-810,326 3-96,4 23 78,-9 0-77,630 16-51,704 22-226,-400-15-34,-668-20 389,1-40-49,-42-45-42,-310 25-150,52 10-32,-439 31 110,10 1 136,53 4 1,-95-3-112,1-1 0,-1 1 1,1 0-1,-1 1 1,1-1-1,-1 0 0,0 0 1,1 1-1,-1-1 0,1 1 1,-1-1-1,0 1 0,1-1 1,-1 1-1,0 0 0,0 0 1,0-1-1,1 1 1,-1 0-1,0 0 0,0 0 1,0 1-1,0-1 0,-1 0 1,1 0-1,0 0 0,0 1 1,-1-1-1,1 0 0,-1 1 1,1-1-1,-1 0 1,1 1-1,-1-1 0,0 1 1,0-1-1,0 3 0,0-4-33,0 0-1,0 0 0,0 1 0,0-1 0,0 0 0,0 0 1,0 1-1,0-1 0,-1 0 0,1 0 0,0 1 1,0-1-1,0 0 0,0 0 0,-1 0 0,1 1 1,0-1-1,0 0 0,0 0 0,-1 0 0,1 0 1,0 0-1,0 1 0,-1-1 0,1 0 0,0 0 1,0 0-1,-1 0 0,1 0 0,0 0 0,-1 0-10,-3 1-68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23:15.522"/>
    </inkml:context>
    <inkml:brush xml:id="br0">
      <inkml:brushProperty name="width" value="0.05" units="cm"/>
      <inkml:brushProperty name="height" value="0.05" units="cm"/>
    </inkml:brush>
  </inkml:definitions>
  <inkml:trace contextRef="#ctx0" brushRef="#br0">66 18 10994,'-65'-16'2171,"96"14"-2425,102 13-224,173-10-1,-70-2 816,540 5 133,-4 1-447,904-3 284,-576-23-251,-324 52 336,-143 5-288,-37-3-79,-61-12 69,1-26-5,-337 2-74,2034-24 18,-309 68-312,-1510-20 277,270 4 27,134-29 21,366 2 112,-111-56 197,-929 40-316,454-38-32,-583 56-209,0 0-1,-1 1 0,1 1 1,0 0-1,-1 1 0,0 1 0,0 0 1,0 1-1,18 8 0,-29-10-167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23:41.560"/>
    </inkml:context>
    <inkml:brush xml:id="br0">
      <inkml:brushProperty name="width" value="0.05" units="cm"/>
      <inkml:brushProperty name="height" value="0.05" units="cm"/>
    </inkml:brush>
  </inkml:definitions>
  <inkml:trace contextRef="#ctx0" brushRef="#br0">0 127 8354,'25'-6'2927,"584"-12"-2285,-173 13 143,-239-6-336,471-15 518,-567 26-946,770 25 26,787 69-309,-456-66 199,-285-38 140,4-1-58,708 4 12,-991 4-38,1218 20 24,-333-47 31,543-57-60,301 55 24,-1635 19-5,-48-13 64,-617 23-46,-31 1-5,1 1 0,63 7 0,-98-6-45,0 1 0,0-1 0,0 0 0,0 1 1,1 0-1,-1-1 0,0 1 0,0 0 0,0 0 0,0 0 0,0 0 0,-1 0 0,1 1 0,0-1 0,2 3 1,-4-4 14,1 1 1,-1-1 0,0 1 0,0-1 0,0 1 0,0-1 0,0 1-1,0-1 1,0 1 0,0-1 0,0 1 0,0-1 0,0 1 0,0-1-1,0 1 1,0-1 0,0 1 0,0-1 0,0 1 0,-1-1 0,1 1 0,0-1-1,0 0 1,-1 1 0,1 0 0,-20 14-60,-24 7-94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10:25:04.881"/>
    </inkml:context>
    <inkml:brush xml:id="br0">
      <inkml:brushProperty name="width" value="0.05" units="cm"/>
      <inkml:brushProperty name="height" value="0.05" units="cm"/>
    </inkml:brush>
  </inkml:definitions>
  <inkml:trace contextRef="#ctx0" brushRef="#br0">1 271 10482,'102'-20'1564,"194"-15"-1,108 24-913,-109 6-291,250-23-120,44-2-102,1284 0 420,-1026 9-226,-2-24 198,-773 41-460,1260-38 1670,-1308 43-1896,-17 0-187,-16 1 62,-10-2 134,-6-2-88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4.841"/>
    </inkml:context>
    <inkml:brush xml:id="br0">
      <inkml:brushProperty name="width" value="0.05" units="cm"/>
      <inkml:brushProperty name="height" value="0.05" units="cm"/>
    </inkml:brush>
  </inkml:definitions>
  <inkml:trace contextRef="#ctx0" brushRef="#br0">97 0 17068,'-12'8'749,"-41"28"306,50-34-980,1 0 0,-1 0 0,1 0 0,-1 1 0,1-1 0,0 1 0,0 0 0,0-1-1,0 1 1,1 0 0,-1 0 0,1 0 0,0 0 0,-2 7 0,3-9-58,0-1-1,0 1 0,0 0 1,0 0-1,1 0 0,-1 0 1,0-1-1,0 1 0,1 0 1,-1 0-1,1-1 0,-1 1 1,1 0-1,-1-1 1,1 1-1,-1 0 0,1-1 1,-1 1-1,1-1 0,0 1 1,-1-1-1,1 1 0,0-1 1,0 1-1,-1-1 0,1 0 1,0 1-1,0-1 0,-1 0 1,1 0-1,0 0 1,1 1-1,30 2 96,-29-3-96,27-1-33,0-1-1,43-10 0,18-1-335,-89 13 333,0 0-1,0 0 1,0-1 0,0 2 0,0-1 0,0 0 0,0 0-1,0 0 1,0 1 0,0-1 0,0 1 0,0 0 0,0 0 0,-1-1-1,1 1 1,3 3 0,-4-3 10,0 0-1,0 1 0,0-1 1,0 1-1,0-1 0,0 1 1,-1-1-1,1 1 1,-1 0-1,1-1 0,-1 1 1,0 0-1,1 0 1,-1-1-1,0 1 0,0 0 1,0 0-1,0-1 0,-1 3 1,0 6 47,-1-1-1,-1 1 1,1-1-1,-2 0 1,1 0 0,-1 0-1,-1 0 1,-7 12 0,-2 0 176,-2-1-1,-17 19 1,18-22-14,0 0 0,-2-1-1,0-1 1,-1-1 0,0 0-1,-23 12 1,39-25-208,0 0 0,1 0-1,-1 0 1,0-1 0,0 1 0,0 0 0,0-1-1,0 1 1,0-1 0,0 0 0,0 0-1,0 1 1,0-2 0,0 1 0,0 0 0,-4-1-1,5 1-13,0-1-1,0 0 1,0 1-1,0-1 1,0 0-1,0 0 1,1 1-1,-1-1 1,0 0-1,1 0 1,-1 0-1,0 0 1,1 0-1,-1 0 1,1 0-1,-1 0 1,1 0-1,0 0 1,0 0-1,-1 0 1,1-3-1,0-3-56,0-1-1,0 0 0,1 0 0,0 0 1,0 0-1,5-14 0,10-28-242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5.213"/>
    </inkml:context>
    <inkml:brush xml:id="br0">
      <inkml:brushProperty name="width" value="0.05" units="cm"/>
      <inkml:brushProperty name="height" value="0.05" units="cm"/>
    </inkml:brush>
  </inkml:definitions>
  <inkml:trace contextRef="#ctx0" brushRef="#br0">50 1 15851,'-4'3'145,"1"1"0,0 0-1,0 0 1,1 0 0,-1 0 0,1 1-1,0-1 1,0 1 0,0-1-1,0 1 1,1 0 0,0 0-1,0-1 1,0 1 0,1 0 0,-1 0-1,2 7 1,-1 12 229,2 1 1,5 27-1,-5-42-257,10 65 233,4 0-1,4-1 0,2-1 1,45 99-1,-59-157-354,-166-265-499,156 247 514,0 0 0,0 0-1,1 0 1,-1-1 0,1 1 0,0 0 0,0-1 0,0 1 0,0-1 0,1 1 0,-1-1-1,1-6 1,0 8 13,1 0-1,0 0 1,0 0 0,-1 0-1,1 0 1,0 0-1,1 0 1,-1 0 0,0 0-1,1 1 1,-1-1-1,0 0 1,1 1 0,0-1-1,-1 1 1,1 0-1,0 0 1,0-1 0,0 1-1,0 0 1,0 1-1,2-2 1,30-11 1130,16-8-628,-22 4-188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6.253"/>
    </inkml:context>
    <inkml:brush xml:id="br0">
      <inkml:brushProperty name="width" value="0.05" units="cm"/>
      <inkml:brushProperty name="height" value="0.05" units="cm"/>
    </inkml:brush>
  </inkml:definitions>
  <inkml:trace contextRef="#ctx0" brushRef="#br0">4 201 15035,'-4'-3'1449,"8"-6"-1131,13-12 23,1 1 0,1 1-1,1 0 1,0 2-1,1 0 1,42-24 0,-53 35-262,0 0 0,1 1 1,0 0-1,13-4 0,-22 9-69,-1-1-1,1 0 0,0 1 1,0-1-1,0 1 1,-1 0-1,1-1 0,0 1 1,0 0-1,0 0 0,0 0 1,0 1-1,-1-1 0,1 0 1,0 1-1,0-1 0,0 1 1,-1 0-1,1-1 1,0 1-1,-1 0 0,1 0 1,0 0-1,-1 0 0,1 0 1,-1 1-1,0-1 0,1 0 1,-1 1-1,0-1 0,0 1 1,0-1-1,0 1 1,1 2-1,0 3 3,0 0 0,0 1 0,-1-1 0,0 0 1,0 1-1,-1-1 0,0 1 0,0-1 0,0 1 0,-3 8 0,-3 14 35,-11 33 0,12-48-17,-23 70 125,16-50-25,0 0 1,3 1-1,-8 50 0,17-84-116,-1 1 1,1-1-1,0 1 0,0 0 0,0-1 0,0 1 0,0 0 0,1-1 0,-1 1 0,1-1 0,0 1 0,0-1 0,-1 1 0,2-1 0,-1 1 0,0-1 0,0 0 0,1 0 0,2 3 0,-2-4-11,0 1-1,0-1 0,0 0 0,1 0 1,-1 0-1,0 0 0,1-1 1,-1 1-1,1-1 0,-1 1 1,1-1-1,-1 0 0,1 0 1,-1 0-1,1 0 0,-1 0 1,1-1-1,-1 1 0,1-1 1,3-1-1,8-3-21,0 0 0,-1-1 0,0 0 0,0-1 0,0 0 0,-1-1 0,12-10 0,-1-2 27,0-1 1,28-34-1,10-21-67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6.703"/>
    </inkml:context>
    <inkml:brush xml:id="br0">
      <inkml:brushProperty name="width" value="0.05" units="cm"/>
      <inkml:brushProperty name="height" value="0.05" units="cm"/>
    </inkml:brush>
  </inkml:definitions>
  <inkml:trace contextRef="#ctx0" brushRef="#br0">224 0 16460,'-10'5'251,"-1"0"0,1 1 0,0 0 0,1 0 0,-1 1 0,1 0 0,1 1 0,-1 0 0,-13 18 0,5-4 77,0 2 0,-22 45 0,32-55-213,0 1 1,1 0 0,1 1-1,1-1 1,0 1 0,1 0 0,-3 30-1,6-40-88,-1 0 0,1 1 0,1-1 0,-1 0 0,1 1 0,0-1 0,1 0-1,-1 0 1,1 0 0,1 0 0,-1 0 0,1 0 0,0-1 0,0 1 0,0-1 0,1 0 0,0 0-1,0 0 1,0 0 0,1-1 0,-1 0 0,11 7 0,-9-7-19,1-1 1,-1-1-1,1 1 0,0-1 1,0 0-1,0-1 0,0 1 1,0-1-1,0-1 1,0 1-1,0-1 0,0-1 1,0 1-1,0-1 0,0 0 1,0-1-1,0 0 0,0 0 1,13-6-1,-6 2 12,0-1 0,-1-1 0,0 0-1,0-1 1,0 0 0,-1-1 0,-1 0 0,13-15-1,-14 13 38,-1 0 0,-1-1 0,1 0-1,-2 0 1,0-1 0,-1 0-1,0 0 1,-1 0 0,-1-1 0,3-15-1,-5 21-4,-1 1-1,0-1 0,0 0 1,-1 0-1,0 0 1,0 0-1,-1 0 0,0 0 1,-1 1-1,0-1 1,-1 0-1,1 1 0,-2-1 1,1 1-1,-1 0 1,0 0-1,-1 1 0,-8-11 1,10 14-114,0 1 1,-1-1-1,0 1 1,0 1-1,0-1 1,0 0-1,0 1 1,-1 0-1,1 0 1,-1 0-1,1 0 1,-1 1-1,0 0 1,1 0-1,-1 0 1,0 0 0,0 1-1,0 0 1,-7 1-1,1 2-166,4 5-97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07:53:27.110"/>
    </inkml:context>
    <inkml:brush xml:id="br0">
      <inkml:brushProperty name="width" value="0.05" units="cm"/>
      <inkml:brushProperty name="height" value="0.05" units="cm"/>
    </inkml:brush>
  </inkml:definitions>
  <inkml:trace contextRef="#ctx0" brushRef="#br0">0 244 13755,'0'-4'138,"0"0"0,0 0 1,0 0-1,1 0 0,-1 0 0,1 0 1,0 0-1,0 1 0,1-1 0,-1 0 1,1 0-1,-1 1 0,1-1 0,0 1 0,1-1 1,-1 1-1,1 0 0,3-4 0,8-7 344,0 0-1,23-17 1,-30 25-236,75-54 1057,-71 53-1110,0 0 0,1 1 1,0 0-1,0 1 1,18-6-1,-28 11-163,0-1-1,0 1 1,0-1 0,0 1 0,0 0-1,0-1 1,0 1 0,-1 0-1,1 0 1,0 1 0,0-1 0,0 0-1,0 1 1,0-1 0,0 1-1,0-1 1,-1 1 0,1 0 0,0 0-1,0 0 1,2 2 0,-3-1 1,1-1 0,-1 1 0,1 0 1,-1 1-1,0-1 0,0 0 0,0 0 1,0 0-1,0 1 0,-1-1 0,1 0 0,-1 1 1,1-1-1,-1 5 0,0 6 76,-1 0 1,0 1-1,-1-1 1,-6 23-1,-7 16 249,-34 75 0,4-14 40,42-103-369,0 0 0,0 0 0,1-1 0,-1 15-1,3-23-20,-1 1-1,1-1 0,0 1 1,0-1-1,0 1 0,0-1 0,0 1 1,0-1-1,1 1 0,-1-1 1,0 1-1,1-1 0,-1 1 0,1-1 1,0 1-1,-1-1 0,1 0 0,0 1 1,0-1-1,0 0 0,0 0 1,0 0-1,0 0 0,0 0 0,0 0 1,0 0-1,0 0 0,1 0 1,-1 0-1,0-1 0,1 1 0,-1 0 1,0-1-1,1 1 0,-1-1 1,1 0-1,1 1 0,2-1 6,0 0-1,0 0 1,0-1 0,0 0-1,0 0 1,0 0 0,0 0 0,-1-1-1,6-2 1,42-24-165,-41 22 69,10-8-14,1 0-1,-2-2 1,0 0 0,-1-1-1,28-32 1,-2-8-53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FFCA2-0A1F-4760-ADFA-59A1765278F7}" type="datetimeFigureOut">
              <a:rPr lang="de-DE" smtClean="0"/>
              <a:t>14.11.2022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826E3-5B33-4C67-9B4E-7CF7ACDD5A48}" type="slidenum">
              <a:rPr lang="de-DE" smtClean="0"/>
              <a:t>‹Nr.›</a:t>
            </a:fld>
            <a:endParaRPr lang="de-DE"/>
          </a:p>
        </p:txBody>
      </p:sp>
    </p:spTree>
    <p:extLst>
      <p:ext uri="{BB962C8B-B14F-4D97-AF65-F5344CB8AC3E}">
        <p14:creationId xmlns:p14="http://schemas.microsoft.com/office/powerpoint/2010/main" val="25175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9574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64577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7678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9035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5B34C2F-5BEB-4907-856B-1C3F84EA353E}" type="datetimeFigureOut">
              <a:rPr lang="de-DE" smtClean="0"/>
              <a:t>14.11.2022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345972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5B34C2F-5BEB-4907-856B-1C3F84EA353E}" type="datetimeFigureOut">
              <a:rPr lang="de-DE" smtClean="0"/>
              <a:t>14.11.2022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24546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5B34C2F-5BEB-4907-856B-1C3F84EA353E}" type="datetimeFigureOut">
              <a:rPr lang="de-DE" smtClean="0"/>
              <a:t>14.11.2022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032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5B34C2F-5BEB-4907-856B-1C3F84EA353E}" type="datetimeFigureOut">
              <a:rPr lang="de-DE" smtClean="0"/>
              <a:t>14.11.2022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35513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5B34C2F-5BEB-4907-856B-1C3F84EA353E}" type="datetimeFigureOut">
              <a:rPr lang="de-DE" smtClean="0"/>
              <a:t>14.11.2022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152995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5B34C2F-5BEB-4907-856B-1C3F84EA353E}" type="datetimeFigureOut">
              <a:rPr lang="de-DE" smtClean="0"/>
              <a:t>14.11.2022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527821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276844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5B34C2F-5BEB-4907-856B-1C3F84EA353E}" type="datetimeFigureOut">
              <a:rPr lang="de-DE" smtClean="0"/>
              <a:t>14.11.2022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E4AA3D3-442C-4F0A-AAB5-536880712D1F}" type="slidenum">
              <a:rPr lang="de-DE" smtClean="0"/>
              <a:t>‹Nr.›</a:t>
            </a:fld>
            <a:endParaRPr lang="de-DE"/>
          </a:p>
        </p:txBody>
      </p:sp>
    </p:spTree>
    <p:extLst>
      <p:ext uri="{BB962C8B-B14F-4D97-AF65-F5344CB8AC3E}">
        <p14:creationId xmlns:p14="http://schemas.microsoft.com/office/powerpoint/2010/main" val="48413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34C2F-5BEB-4907-856B-1C3F84EA353E}" type="datetimeFigureOut">
              <a:rPr lang="de-DE" smtClean="0"/>
              <a:t>14.11.2022</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AA3D3-442C-4F0A-AAB5-536880712D1F}" type="slidenum">
              <a:rPr lang="de-DE" smtClean="0"/>
              <a:t>‹Nr.›</a:t>
            </a:fld>
            <a:endParaRPr lang="de-DE"/>
          </a:p>
        </p:txBody>
      </p:sp>
    </p:spTree>
    <p:extLst>
      <p:ext uri="{BB962C8B-B14F-4D97-AF65-F5344CB8AC3E}">
        <p14:creationId xmlns:p14="http://schemas.microsoft.com/office/powerpoint/2010/main" val="3433548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4.xml"/><Relationship Id="rId18" Type="http://schemas.openxmlformats.org/officeDocument/2006/relationships/image" Target="../media/image7.png"/><Relationship Id="rId26" Type="http://schemas.openxmlformats.org/officeDocument/2006/relationships/image" Target="../media/image11.png"/><Relationship Id="rId3" Type="http://schemas.openxmlformats.org/officeDocument/2006/relationships/image" Target="../media/image1.jpeg"/><Relationship Id="rId21" Type="http://schemas.openxmlformats.org/officeDocument/2006/relationships/customXml" Target="../ink/ink8.xml"/><Relationship Id="rId34" Type="http://schemas.openxmlformats.org/officeDocument/2006/relationships/image" Target="../media/image15.png"/><Relationship Id="rId7" Type="http://schemas.openxmlformats.org/officeDocument/2006/relationships/customXml" Target="../ink/ink1.xml"/><Relationship Id="rId12" Type="http://schemas.openxmlformats.org/officeDocument/2006/relationships/image" Target="../media/image4.png"/><Relationship Id="rId17" Type="http://schemas.openxmlformats.org/officeDocument/2006/relationships/customXml" Target="../ink/ink6.xml"/><Relationship Id="rId25" Type="http://schemas.openxmlformats.org/officeDocument/2006/relationships/customXml" Target="../ink/ink10.xml"/><Relationship Id="rId33" Type="http://schemas.openxmlformats.org/officeDocument/2006/relationships/customXml" Target="../ink/ink14.xml"/><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8.png"/><Relationship Id="rId29" Type="http://schemas.openxmlformats.org/officeDocument/2006/relationships/customXml" Target="../ink/ink12.xml"/><Relationship Id="rId1" Type="http://schemas.openxmlformats.org/officeDocument/2006/relationships/slideLayout" Target="../slideLayouts/slideLayout12.xml"/><Relationship Id="rId6" Type="http://schemas.openxmlformats.org/officeDocument/2006/relationships/hyperlink" Target="https://support.microsoft.com/en-us/office/excel-functions-translator-f262d0c0-991c-485b-89b6-32cc8d326889" TargetMode="External"/><Relationship Id="rId11" Type="http://schemas.openxmlformats.org/officeDocument/2006/relationships/customXml" Target="../ink/ink3.xml"/><Relationship Id="rId24" Type="http://schemas.openxmlformats.org/officeDocument/2006/relationships/image" Target="../media/image10.png"/><Relationship Id="rId32" Type="http://schemas.openxmlformats.org/officeDocument/2006/relationships/image" Target="../media/image14.png"/><Relationship Id="rId5" Type="http://schemas.openxmlformats.org/officeDocument/2006/relationships/hyperlink" Target="https://en.excel-translator.de/translator/" TargetMode="External"/><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2.png"/><Relationship Id="rId10" Type="http://schemas.openxmlformats.org/officeDocument/2006/relationships/image" Target="../media/image3.png"/><Relationship Id="rId19" Type="http://schemas.openxmlformats.org/officeDocument/2006/relationships/customXml" Target="../ink/ink7.xml"/><Relationship Id="rId31" Type="http://schemas.openxmlformats.org/officeDocument/2006/relationships/customXml" Target="../ink/ink13.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4" Type="http://schemas.openxmlformats.org/officeDocument/2006/relationships/image" Target="../media/image5.png"/><Relationship Id="rId22" Type="http://schemas.openxmlformats.org/officeDocument/2006/relationships/image" Target="../media/image9.png"/><Relationship Id="rId27" Type="http://schemas.openxmlformats.org/officeDocument/2006/relationships/customXml" Target="../ink/ink11.xml"/><Relationship Id="rId30" Type="http://schemas.openxmlformats.org/officeDocument/2006/relationships/image" Target="../media/image13.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17" Type="http://schemas.openxmlformats.org/officeDocument/2006/relationships/image" Target="../media/image240.png"/><Relationship Id="rId299" Type="http://schemas.openxmlformats.org/officeDocument/2006/relationships/image" Target="../media/image331.png"/><Relationship Id="rId21" Type="http://schemas.openxmlformats.org/officeDocument/2006/relationships/image" Target="../media/image192.png"/><Relationship Id="rId63" Type="http://schemas.openxmlformats.org/officeDocument/2006/relationships/image" Target="../media/image213.png"/><Relationship Id="rId159" Type="http://schemas.openxmlformats.org/officeDocument/2006/relationships/image" Target="../media/image261.png"/><Relationship Id="rId170" Type="http://schemas.openxmlformats.org/officeDocument/2006/relationships/customXml" Target="../ink/ink300.xml"/><Relationship Id="rId226" Type="http://schemas.openxmlformats.org/officeDocument/2006/relationships/customXml" Target="../ink/ink328.xml"/><Relationship Id="rId268" Type="http://schemas.openxmlformats.org/officeDocument/2006/relationships/customXml" Target="../ink/ink349.xml"/><Relationship Id="rId32" Type="http://schemas.openxmlformats.org/officeDocument/2006/relationships/customXml" Target="../ink/ink231.xml"/><Relationship Id="rId74" Type="http://schemas.openxmlformats.org/officeDocument/2006/relationships/customXml" Target="../ink/ink252.xml"/><Relationship Id="rId128" Type="http://schemas.openxmlformats.org/officeDocument/2006/relationships/customXml" Target="../ink/ink279.xml"/><Relationship Id="rId5" Type="http://schemas.openxmlformats.org/officeDocument/2006/relationships/image" Target="../media/image184.png"/><Relationship Id="rId181" Type="http://schemas.openxmlformats.org/officeDocument/2006/relationships/image" Target="../media/image272.png"/><Relationship Id="rId237" Type="http://schemas.openxmlformats.org/officeDocument/2006/relationships/image" Target="../media/image300.png"/><Relationship Id="rId279" Type="http://schemas.openxmlformats.org/officeDocument/2006/relationships/image" Target="../media/image321.png"/><Relationship Id="rId43" Type="http://schemas.openxmlformats.org/officeDocument/2006/relationships/image" Target="../media/image203.png"/><Relationship Id="rId139" Type="http://schemas.openxmlformats.org/officeDocument/2006/relationships/image" Target="../media/image251.png"/><Relationship Id="rId290" Type="http://schemas.openxmlformats.org/officeDocument/2006/relationships/customXml" Target="../ink/ink360.xml"/><Relationship Id="rId304" Type="http://schemas.openxmlformats.org/officeDocument/2006/relationships/customXml" Target="../ink/ink367.xml"/><Relationship Id="rId85" Type="http://schemas.openxmlformats.org/officeDocument/2006/relationships/image" Target="../media/image224.png"/><Relationship Id="rId150" Type="http://schemas.openxmlformats.org/officeDocument/2006/relationships/customXml" Target="../ink/ink290.xml"/><Relationship Id="rId192" Type="http://schemas.openxmlformats.org/officeDocument/2006/relationships/customXml" Target="../ink/ink311.xml"/><Relationship Id="rId206" Type="http://schemas.openxmlformats.org/officeDocument/2006/relationships/customXml" Target="../ink/ink318.xml"/><Relationship Id="rId248" Type="http://schemas.openxmlformats.org/officeDocument/2006/relationships/customXml" Target="../ink/ink339.xml"/><Relationship Id="rId12" Type="http://schemas.openxmlformats.org/officeDocument/2006/relationships/customXml" Target="../ink/ink221.xml"/><Relationship Id="rId108" Type="http://schemas.openxmlformats.org/officeDocument/2006/relationships/customXml" Target="../ink/ink269.xml"/><Relationship Id="rId315" Type="http://schemas.openxmlformats.org/officeDocument/2006/relationships/image" Target="../media/image339.png"/><Relationship Id="rId54" Type="http://schemas.openxmlformats.org/officeDocument/2006/relationships/customXml" Target="../ink/ink242.xml"/><Relationship Id="rId96" Type="http://schemas.openxmlformats.org/officeDocument/2006/relationships/customXml" Target="../ink/ink263.xml"/><Relationship Id="rId161" Type="http://schemas.openxmlformats.org/officeDocument/2006/relationships/image" Target="../media/image262.png"/><Relationship Id="rId217" Type="http://schemas.openxmlformats.org/officeDocument/2006/relationships/image" Target="../media/image290.png"/><Relationship Id="rId259" Type="http://schemas.openxmlformats.org/officeDocument/2006/relationships/image" Target="../media/image311.png"/><Relationship Id="rId23" Type="http://schemas.openxmlformats.org/officeDocument/2006/relationships/image" Target="../media/image193.png"/><Relationship Id="rId119" Type="http://schemas.openxmlformats.org/officeDocument/2006/relationships/image" Target="../media/image241.png"/><Relationship Id="rId270" Type="http://schemas.openxmlformats.org/officeDocument/2006/relationships/customXml" Target="../ink/ink350.xml"/><Relationship Id="rId65" Type="http://schemas.openxmlformats.org/officeDocument/2006/relationships/image" Target="../media/image214.png"/><Relationship Id="rId130" Type="http://schemas.openxmlformats.org/officeDocument/2006/relationships/customXml" Target="../ink/ink280.xml"/><Relationship Id="rId172" Type="http://schemas.openxmlformats.org/officeDocument/2006/relationships/customXml" Target="../ink/ink301.xml"/><Relationship Id="rId228" Type="http://schemas.openxmlformats.org/officeDocument/2006/relationships/customXml" Target="../ink/ink329.xml"/><Relationship Id="rId281" Type="http://schemas.openxmlformats.org/officeDocument/2006/relationships/image" Target="../media/image322.png"/><Relationship Id="rId34" Type="http://schemas.openxmlformats.org/officeDocument/2006/relationships/customXml" Target="../ink/ink232.xml"/><Relationship Id="rId55" Type="http://schemas.openxmlformats.org/officeDocument/2006/relationships/image" Target="../media/image209.png"/><Relationship Id="rId76" Type="http://schemas.openxmlformats.org/officeDocument/2006/relationships/customXml" Target="../ink/ink253.xml"/><Relationship Id="rId97" Type="http://schemas.openxmlformats.org/officeDocument/2006/relationships/image" Target="../media/image230.png"/><Relationship Id="rId120" Type="http://schemas.openxmlformats.org/officeDocument/2006/relationships/customXml" Target="../ink/ink275.xml"/><Relationship Id="rId141" Type="http://schemas.openxmlformats.org/officeDocument/2006/relationships/image" Target="../media/image252.png"/><Relationship Id="rId7" Type="http://schemas.openxmlformats.org/officeDocument/2006/relationships/image" Target="../media/image185.png"/><Relationship Id="rId162" Type="http://schemas.openxmlformats.org/officeDocument/2006/relationships/customXml" Target="../ink/ink296.xml"/><Relationship Id="rId183" Type="http://schemas.openxmlformats.org/officeDocument/2006/relationships/image" Target="../media/image273.png"/><Relationship Id="rId218" Type="http://schemas.openxmlformats.org/officeDocument/2006/relationships/customXml" Target="../ink/ink324.xml"/><Relationship Id="rId239" Type="http://schemas.openxmlformats.org/officeDocument/2006/relationships/image" Target="../media/image301.png"/><Relationship Id="rId250" Type="http://schemas.openxmlformats.org/officeDocument/2006/relationships/customXml" Target="../ink/ink340.xml"/><Relationship Id="rId271" Type="http://schemas.openxmlformats.org/officeDocument/2006/relationships/image" Target="../media/image317.png"/><Relationship Id="rId292" Type="http://schemas.openxmlformats.org/officeDocument/2006/relationships/customXml" Target="../ink/ink361.xml"/><Relationship Id="rId306" Type="http://schemas.openxmlformats.org/officeDocument/2006/relationships/customXml" Target="../ink/ink368.xml"/><Relationship Id="rId24" Type="http://schemas.openxmlformats.org/officeDocument/2006/relationships/customXml" Target="../ink/ink227.xml"/><Relationship Id="rId45" Type="http://schemas.openxmlformats.org/officeDocument/2006/relationships/image" Target="../media/image204.png"/><Relationship Id="rId66" Type="http://schemas.openxmlformats.org/officeDocument/2006/relationships/customXml" Target="../ink/ink248.xml"/><Relationship Id="rId87" Type="http://schemas.openxmlformats.org/officeDocument/2006/relationships/image" Target="../media/image225.png"/><Relationship Id="rId110" Type="http://schemas.openxmlformats.org/officeDocument/2006/relationships/customXml" Target="../ink/ink270.xml"/><Relationship Id="rId131" Type="http://schemas.openxmlformats.org/officeDocument/2006/relationships/image" Target="../media/image247.png"/><Relationship Id="rId152" Type="http://schemas.openxmlformats.org/officeDocument/2006/relationships/customXml" Target="../ink/ink291.xml"/><Relationship Id="rId173" Type="http://schemas.openxmlformats.org/officeDocument/2006/relationships/image" Target="../media/image268.png"/><Relationship Id="rId194" Type="http://schemas.openxmlformats.org/officeDocument/2006/relationships/customXml" Target="../ink/ink312.xml"/><Relationship Id="rId208" Type="http://schemas.openxmlformats.org/officeDocument/2006/relationships/customXml" Target="../ink/ink319.xml"/><Relationship Id="rId229" Type="http://schemas.openxmlformats.org/officeDocument/2006/relationships/image" Target="../media/image296.png"/><Relationship Id="rId240" Type="http://schemas.openxmlformats.org/officeDocument/2006/relationships/customXml" Target="../ink/ink335.xml"/><Relationship Id="rId261" Type="http://schemas.openxmlformats.org/officeDocument/2006/relationships/image" Target="../media/image312.png"/><Relationship Id="rId14" Type="http://schemas.openxmlformats.org/officeDocument/2006/relationships/customXml" Target="../ink/ink222.xml"/><Relationship Id="rId35" Type="http://schemas.openxmlformats.org/officeDocument/2006/relationships/image" Target="../media/image199.png"/><Relationship Id="rId56" Type="http://schemas.openxmlformats.org/officeDocument/2006/relationships/customXml" Target="../ink/ink243.xml"/><Relationship Id="rId77" Type="http://schemas.openxmlformats.org/officeDocument/2006/relationships/image" Target="../media/image220.png"/><Relationship Id="rId100" Type="http://schemas.openxmlformats.org/officeDocument/2006/relationships/customXml" Target="../ink/ink265.xml"/><Relationship Id="rId282" Type="http://schemas.openxmlformats.org/officeDocument/2006/relationships/customXml" Target="../ink/ink356.xml"/><Relationship Id="rId317" Type="http://schemas.openxmlformats.org/officeDocument/2006/relationships/image" Target="../media/image340.png"/><Relationship Id="rId8" Type="http://schemas.openxmlformats.org/officeDocument/2006/relationships/customXml" Target="../ink/ink219.xml"/><Relationship Id="rId98" Type="http://schemas.openxmlformats.org/officeDocument/2006/relationships/customXml" Target="../ink/ink264.xml"/><Relationship Id="rId121" Type="http://schemas.openxmlformats.org/officeDocument/2006/relationships/image" Target="../media/image242.png"/><Relationship Id="rId142" Type="http://schemas.openxmlformats.org/officeDocument/2006/relationships/customXml" Target="../ink/ink286.xml"/><Relationship Id="rId163" Type="http://schemas.openxmlformats.org/officeDocument/2006/relationships/image" Target="../media/image263.png"/><Relationship Id="rId184" Type="http://schemas.openxmlformats.org/officeDocument/2006/relationships/customXml" Target="../ink/ink307.xml"/><Relationship Id="rId219" Type="http://schemas.openxmlformats.org/officeDocument/2006/relationships/image" Target="../media/image291.png"/><Relationship Id="rId230" Type="http://schemas.openxmlformats.org/officeDocument/2006/relationships/customXml" Target="../ink/ink330.xml"/><Relationship Id="rId251" Type="http://schemas.openxmlformats.org/officeDocument/2006/relationships/image" Target="../media/image307.png"/><Relationship Id="rId25" Type="http://schemas.openxmlformats.org/officeDocument/2006/relationships/image" Target="../media/image194.png"/><Relationship Id="rId46" Type="http://schemas.openxmlformats.org/officeDocument/2006/relationships/customXml" Target="../ink/ink238.xml"/><Relationship Id="rId67" Type="http://schemas.openxmlformats.org/officeDocument/2006/relationships/image" Target="../media/image215.png"/><Relationship Id="rId272" Type="http://schemas.openxmlformats.org/officeDocument/2006/relationships/customXml" Target="../ink/ink351.xml"/><Relationship Id="rId293" Type="http://schemas.openxmlformats.org/officeDocument/2006/relationships/image" Target="../media/image328.png"/><Relationship Id="rId307" Type="http://schemas.openxmlformats.org/officeDocument/2006/relationships/image" Target="../media/image335.png"/><Relationship Id="rId88" Type="http://schemas.openxmlformats.org/officeDocument/2006/relationships/customXml" Target="../ink/ink259.xml"/><Relationship Id="rId111" Type="http://schemas.openxmlformats.org/officeDocument/2006/relationships/image" Target="../media/image237.png"/><Relationship Id="rId132" Type="http://schemas.openxmlformats.org/officeDocument/2006/relationships/customXml" Target="../ink/ink281.xml"/><Relationship Id="rId153" Type="http://schemas.openxmlformats.org/officeDocument/2006/relationships/image" Target="../media/image258.png"/><Relationship Id="rId174" Type="http://schemas.openxmlformats.org/officeDocument/2006/relationships/customXml" Target="../ink/ink302.xml"/><Relationship Id="rId195" Type="http://schemas.openxmlformats.org/officeDocument/2006/relationships/image" Target="../media/image279.png"/><Relationship Id="rId209" Type="http://schemas.openxmlformats.org/officeDocument/2006/relationships/image" Target="../media/image286.png"/><Relationship Id="rId220" Type="http://schemas.openxmlformats.org/officeDocument/2006/relationships/customXml" Target="../ink/ink325.xml"/><Relationship Id="rId241" Type="http://schemas.openxmlformats.org/officeDocument/2006/relationships/image" Target="../media/image302.png"/><Relationship Id="rId15" Type="http://schemas.openxmlformats.org/officeDocument/2006/relationships/image" Target="../media/image189.png"/><Relationship Id="rId36" Type="http://schemas.openxmlformats.org/officeDocument/2006/relationships/customXml" Target="../ink/ink233.xml"/><Relationship Id="rId57" Type="http://schemas.openxmlformats.org/officeDocument/2006/relationships/image" Target="../media/image210.png"/><Relationship Id="rId262" Type="http://schemas.openxmlformats.org/officeDocument/2006/relationships/customXml" Target="../ink/ink346.xml"/><Relationship Id="rId283" Type="http://schemas.openxmlformats.org/officeDocument/2006/relationships/image" Target="../media/image323.png"/><Relationship Id="rId318" Type="http://schemas.openxmlformats.org/officeDocument/2006/relationships/customXml" Target="../ink/ink374.xml"/><Relationship Id="rId78" Type="http://schemas.openxmlformats.org/officeDocument/2006/relationships/customXml" Target="../ink/ink254.xml"/><Relationship Id="rId99" Type="http://schemas.openxmlformats.org/officeDocument/2006/relationships/image" Target="../media/image231.png"/><Relationship Id="rId101" Type="http://schemas.openxmlformats.org/officeDocument/2006/relationships/image" Target="../media/image232.png"/><Relationship Id="rId122" Type="http://schemas.openxmlformats.org/officeDocument/2006/relationships/customXml" Target="../ink/ink276.xml"/><Relationship Id="rId143" Type="http://schemas.openxmlformats.org/officeDocument/2006/relationships/image" Target="../media/image253.png"/><Relationship Id="rId164" Type="http://schemas.openxmlformats.org/officeDocument/2006/relationships/customXml" Target="../ink/ink297.xml"/><Relationship Id="rId185" Type="http://schemas.openxmlformats.org/officeDocument/2006/relationships/image" Target="../media/image274.png"/><Relationship Id="rId9" Type="http://schemas.openxmlformats.org/officeDocument/2006/relationships/image" Target="../media/image186.png"/><Relationship Id="rId210" Type="http://schemas.openxmlformats.org/officeDocument/2006/relationships/customXml" Target="../ink/ink320.xml"/><Relationship Id="rId26" Type="http://schemas.openxmlformats.org/officeDocument/2006/relationships/customXml" Target="../ink/ink228.xml"/><Relationship Id="rId231" Type="http://schemas.openxmlformats.org/officeDocument/2006/relationships/image" Target="../media/image297.png"/><Relationship Id="rId252" Type="http://schemas.openxmlformats.org/officeDocument/2006/relationships/customXml" Target="../ink/ink341.xml"/><Relationship Id="rId273" Type="http://schemas.openxmlformats.org/officeDocument/2006/relationships/image" Target="../media/image318.png"/><Relationship Id="rId294" Type="http://schemas.openxmlformats.org/officeDocument/2006/relationships/customXml" Target="../ink/ink362.xml"/><Relationship Id="rId308" Type="http://schemas.openxmlformats.org/officeDocument/2006/relationships/customXml" Target="../ink/ink369.xml"/><Relationship Id="rId47" Type="http://schemas.openxmlformats.org/officeDocument/2006/relationships/image" Target="../media/image205.png"/><Relationship Id="rId68" Type="http://schemas.openxmlformats.org/officeDocument/2006/relationships/customXml" Target="../ink/ink249.xml"/><Relationship Id="rId89" Type="http://schemas.openxmlformats.org/officeDocument/2006/relationships/image" Target="../media/image226.png"/><Relationship Id="rId112" Type="http://schemas.openxmlformats.org/officeDocument/2006/relationships/customXml" Target="../ink/ink271.xml"/><Relationship Id="rId133" Type="http://schemas.openxmlformats.org/officeDocument/2006/relationships/image" Target="../media/image248.png"/><Relationship Id="rId154" Type="http://schemas.openxmlformats.org/officeDocument/2006/relationships/customXml" Target="../ink/ink292.xml"/><Relationship Id="rId175" Type="http://schemas.openxmlformats.org/officeDocument/2006/relationships/image" Target="../media/image269.png"/><Relationship Id="rId196" Type="http://schemas.openxmlformats.org/officeDocument/2006/relationships/customXml" Target="../ink/ink313.xml"/><Relationship Id="rId200" Type="http://schemas.openxmlformats.org/officeDocument/2006/relationships/customXml" Target="../ink/ink315.xml"/><Relationship Id="rId16" Type="http://schemas.openxmlformats.org/officeDocument/2006/relationships/customXml" Target="../ink/ink223.xml"/><Relationship Id="rId221" Type="http://schemas.openxmlformats.org/officeDocument/2006/relationships/image" Target="../media/image292.png"/><Relationship Id="rId242" Type="http://schemas.openxmlformats.org/officeDocument/2006/relationships/customXml" Target="../ink/ink336.xml"/><Relationship Id="rId263" Type="http://schemas.openxmlformats.org/officeDocument/2006/relationships/image" Target="../media/image313.png"/><Relationship Id="rId284" Type="http://schemas.openxmlformats.org/officeDocument/2006/relationships/customXml" Target="../ink/ink357.xml"/><Relationship Id="rId319" Type="http://schemas.openxmlformats.org/officeDocument/2006/relationships/image" Target="../media/image341.png"/><Relationship Id="rId37" Type="http://schemas.openxmlformats.org/officeDocument/2006/relationships/image" Target="../media/image200.png"/><Relationship Id="rId58" Type="http://schemas.openxmlformats.org/officeDocument/2006/relationships/customXml" Target="../ink/ink244.xml"/><Relationship Id="rId79" Type="http://schemas.openxmlformats.org/officeDocument/2006/relationships/image" Target="../media/image221.png"/><Relationship Id="rId102" Type="http://schemas.openxmlformats.org/officeDocument/2006/relationships/customXml" Target="../ink/ink266.xml"/><Relationship Id="rId123" Type="http://schemas.openxmlformats.org/officeDocument/2006/relationships/image" Target="../media/image243.png"/><Relationship Id="rId144" Type="http://schemas.openxmlformats.org/officeDocument/2006/relationships/customXml" Target="../ink/ink287.xml"/><Relationship Id="rId90" Type="http://schemas.openxmlformats.org/officeDocument/2006/relationships/customXml" Target="../ink/ink260.xml"/><Relationship Id="rId165" Type="http://schemas.openxmlformats.org/officeDocument/2006/relationships/image" Target="../media/image264.png"/><Relationship Id="rId186" Type="http://schemas.openxmlformats.org/officeDocument/2006/relationships/customXml" Target="../ink/ink308.xml"/><Relationship Id="rId211" Type="http://schemas.openxmlformats.org/officeDocument/2006/relationships/image" Target="../media/image287.png"/><Relationship Id="rId232" Type="http://schemas.openxmlformats.org/officeDocument/2006/relationships/customXml" Target="../ink/ink331.xml"/><Relationship Id="rId253" Type="http://schemas.openxmlformats.org/officeDocument/2006/relationships/image" Target="../media/image308.png"/><Relationship Id="rId274" Type="http://schemas.openxmlformats.org/officeDocument/2006/relationships/customXml" Target="../ink/ink352.xml"/><Relationship Id="rId295" Type="http://schemas.openxmlformats.org/officeDocument/2006/relationships/image" Target="../media/image329.png"/><Relationship Id="rId309" Type="http://schemas.openxmlformats.org/officeDocument/2006/relationships/image" Target="../media/image336.png"/><Relationship Id="rId27" Type="http://schemas.openxmlformats.org/officeDocument/2006/relationships/image" Target="../media/image195.png"/><Relationship Id="rId48" Type="http://schemas.openxmlformats.org/officeDocument/2006/relationships/customXml" Target="../ink/ink239.xml"/><Relationship Id="rId69" Type="http://schemas.openxmlformats.org/officeDocument/2006/relationships/image" Target="../media/image216.png"/><Relationship Id="rId113" Type="http://schemas.openxmlformats.org/officeDocument/2006/relationships/image" Target="../media/image238.png"/><Relationship Id="rId134" Type="http://schemas.openxmlformats.org/officeDocument/2006/relationships/customXml" Target="../ink/ink282.xml"/><Relationship Id="rId320" Type="http://schemas.openxmlformats.org/officeDocument/2006/relationships/customXml" Target="../ink/ink375.xml"/><Relationship Id="rId80" Type="http://schemas.openxmlformats.org/officeDocument/2006/relationships/customXml" Target="../ink/ink255.xml"/><Relationship Id="rId155" Type="http://schemas.openxmlformats.org/officeDocument/2006/relationships/image" Target="../media/image259.png"/><Relationship Id="rId176" Type="http://schemas.openxmlformats.org/officeDocument/2006/relationships/customXml" Target="../ink/ink303.xml"/><Relationship Id="rId197" Type="http://schemas.openxmlformats.org/officeDocument/2006/relationships/image" Target="../media/image280.png"/><Relationship Id="rId201" Type="http://schemas.openxmlformats.org/officeDocument/2006/relationships/image" Target="../media/image282.png"/><Relationship Id="rId222" Type="http://schemas.openxmlformats.org/officeDocument/2006/relationships/customXml" Target="../ink/ink326.xml"/><Relationship Id="rId243" Type="http://schemas.openxmlformats.org/officeDocument/2006/relationships/image" Target="../media/image303.png"/><Relationship Id="rId264" Type="http://schemas.openxmlformats.org/officeDocument/2006/relationships/customXml" Target="../ink/ink347.xml"/><Relationship Id="rId285" Type="http://schemas.openxmlformats.org/officeDocument/2006/relationships/image" Target="../media/image324.png"/><Relationship Id="rId17" Type="http://schemas.openxmlformats.org/officeDocument/2006/relationships/image" Target="../media/image190.png"/><Relationship Id="rId38" Type="http://schemas.openxmlformats.org/officeDocument/2006/relationships/customXml" Target="../ink/ink234.xml"/><Relationship Id="rId59" Type="http://schemas.openxmlformats.org/officeDocument/2006/relationships/image" Target="../media/image211.png"/><Relationship Id="rId103" Type="http://schemas.openxmlformats.org/officeDocument/2006/relationships/image" Target="../media/image233.png"/><Relationship Id="rId124" Type="http://schemas.openxmlformats.org/officeDocument/2006/relationships/customXml" Target="../ink/ink277.xml"/><Relationship Id="rId310" Type="http://schemas.openxmlformats.org/officeDocument/2006/relationships/customXml" Target="../ink/ink370.xml"/><Relationship Id="rId70" Type="http://schemas.openxmlformats.org/officeDocument/2006/relationships/customXml" Target="../ink/ink250.xml"/><Relationship Id="rId91" Type="http://schemas.openxmlformats.org/officeDocument/2006/relationships/image" Target="../media/image227.png"/><Relationship Id="rId145" Type="http://schemas.openxmlformats.org/officeDocument/2006/relationships/image" Target="../media/image254.png"/><Relationship Id="rId166" Type="http://schemas.openxmlformats.org/officeDocument/2006/relationships/customXml" Target="../ink/ink298.xml"/><Relationship Id="rId187" Type="http://schemas.openxmlformats.org/officeDocument/2006/relationships/image" Target="../media/image275.png"/><Relationship Id="rId1" Type="http://schemas.openxmlformats.org/officeDocument/2006/relationships/slideLayout" Target="../slideLayouts/slideLayout1.xml"/><Relationship Id="rId212" Type="http://schemas.openxmlformats.org/officeDocument/2006/relationships/customXml" Target="../ink/ink321.xml"/><Relationship Id="rId233" Type="http://schemas.openxmlformats.org/officeDocument/2006/relationships/image" Target="../media/image298.png"/><Relationship Id="rId254" Type="http://schemas.openxmlformats.org/officeDocument/2006/relationships/customXml" Target="../ink/ink342.xml"/><Relationship Id="rId28" Type="http://schemas.openxmlformats.org/officeDocument/2006/relationships/customXml" Target="../ink/ink229.xml"/><Relationship Id="rId49" Type="http://schemas.openxmlformats.org/officeDocument/2006/relationships/image" Target="../media/image206.png"/><Relationship Id="rId114" Type="http://schemas.openxmlformats.org/officeDocument/2006/relationships/customXml" Target="../ink/ink272.xml"/><Relationship Id="rId275" Type="http://schemas.openxmlformats.org/officeDocument/2006/relationships/image" Target="../media/image319.png"/><Relationship Id="rId296" Type="http://schemas.openxmlformats.org/officeDocument/2006/relationships/customXml" Target="../ink/ink363.xml"/><Relationship Id="rId300" Type="http://schemas.openxmlformats.org/officeDocument/2006/relationships/customXml" Target="../ink/ink365.xml"/><Relationship Id="rId60" Type="http://schemas.openxmlformats.org/officeDocument/2006/relationships/customXml" Target="../ink/ink245.xml"/><Relationship Id="rId81" Type="http://schemas.openxmlformats.org/officeDocument/2006/relationships/image" Target="../media/image222.png"/><Relationship Id="rId135" Type="http://schemas.openxmlformats.org/officeDocument/2006/relationships/image" Target="../media/image249.png"/><Relationship Id="rId156" Type="http://schemas.openxmlformats.org/officeDocument/2006/relationships/customXml" Target="../ink/ink293.xml"/><Relationship Id="rId177" Type="http://schemas.openxmlformats.org/officeDocument/2006/relationships/image" Target="../media/image270.png"/><Relationship Id="rId198" Type="http://schemas.openxmlformats.org/officeDocument/2006/relationships/customXml" Target="../ink/ink314.xml"/><Relationship Id="rId321" Type="http://schemas.openxmlformats.org/officeDocument/2006/relationships/image" Target="../media/image342.png"/><Relationship Id="rId202" Type="http://schemas.openxmlformats.org/officeDocument/2006/relationships/customXml" Target="../ink/ink316.xml"/><Relationship Id="rId223" Type="http://schemas.openxmlformats.org/officeDocument/2006/relationships/image" Target="../media/image293.png"/><Relationship Id="rId244" Type="http://schemas.openxmlformats.org/officeDocument/2006/relationships/customXml" Target="../ink/ink337.xml"/><Relationship Id="rId18" Type="http://schemas.openxmlformats.org/officeDocument/2006/relationships/customXml" Target="../ink/ink224.xml"/><Relationship Id="rId39" Type="http://schemas.openxmlformats.org/officeDocument/2006/relationships/image" Target="../media/image201.png"/><Relationship Id="rId265" Type="http://schemas.openxmlformats.org/officeDocument/2006/relationships/image" Target="../media/image314.png"/><Relationship Id="rId286" Type="http://schemas.openxmlformats.org/officeDocument/2006/relationships/customXml" Target="../ink/ink358.xml"/><Relationship Id="rId50" Type="http://schemas.openxmlformats.org/officeDocument/2006/relationships/customXml" Target="../ink/ink240.xml"/><Relationship Id="rId104" Type="http://schemas.openxmlformats.org/officeDocument/2006/relationships/customXml" Target="../ink/ink267.xml"/><Relationship Id="rId125" Type="http://schemas.openxmlformats.org/officeDocument/2006/relationships/image" Target="../media/image244.png"/><Relationship Id="rId146" Type="http://schemas.openxmlformats.org/officeDocument/2006/relationships/customXml" Target="../ink/ink288.xml"/><Relationship Id="rId167" Type="http://schemas.openxmlformats.org/officeDocument/2006/relationships/image" Target="../media/image265.png"/><Relationship Id="rId188" Type="http://schemas.openxmlformats.org/officeDocument/2006/relationships/customXml" Target="../ink/ink309.xml"/><Relationship Id="rId311" Type="http://schemas.openxmlformats.org/officeDocument/2006/relationships/image" Target="../media/image337.png"/><Relationship Id="rId71" Type="http://schemas.openxmlformats.org/officeDocument/2006/relationships/image" Target="../media/image217.png"/><Relationship Id="rId92" Type="http://schemas.openxmlformats.org/officeDocument/2006/relationships/customXml" Target="../ink/ink261.xml"/><Relationship Id="rId213" Type="http://schemas.openxmlformats.org/officeDocument/2006/relationships/image" Target="../media/image288.png"/><Relationship Id="rId234" Type="http://schemas.openxmlformats.org/officeDocument/2006/relationships/customXml" Target="../ink/ink332.xml"/><Relationship Id="rId2" Type="http://schemas.openxmlformats.org/officeDocument/2006/relationships/image" Target="../media/image5310.png"/><Relationship Id="rId29" Type="http://schemas.openxmlformats.org/officeDocument/2006/relationships/image" Target="../media/image196.png"/><Relationship Id="rId255" Type="http://schemas.openxmlformats.org/officeDocument/2006/relationships/image" Target="../media/image309.png"/><Relationship Id="rId276" Type="http://schemas.openxmlformats.org/officeDocument/2006/relationships/customXml" Target="../ink/ink353.xml"/><Relationship Id="rId297" Type="http://schemas.openxmlformats.org/officeDocument/2006/relationships/image" Target="../media/image330.png"/><Relationship Id="rId40" Type="http://schemas.openxmlformats.org/officeDocument/2006/relationships/customXml" Target="../ink/ink235.xml"/><Relationship Id="rId115" Type="http://schemas.openxmlformats.org/officeDocument/2006/relationships/image" Target="../media/image239.png"/><Relationship Id="rId136" Type="http://schemas.openxmlformats.org/officeDocument/2006/relationships/customXml" Target="../ink/ink283.xml"/><Relationship Id="rId157" Type="http://schemas.openxmlformats.org/officeDocument/2006/relationships/image" Target="../media/image260.png"/><Relationship Id="rId178" Type="http://schemas.openxmlformats.org/officeDocument/2006/relationships/customXml" Target="../ink/ink304.xml"/><Relationship Id="rId301" Type="http://schemas.openxmlformats.org/officeDocument/2006/relationships/image" Target="../media/image332.png"/><Relationship Id="rId322" Type="http://schemas.openxmlformats.org/officeDocument/2006/relationships/customXml" Target="../ink/ink376.xml"/><Relationship Id="rId61" Type="http://schemas.openxmlformats.org/officeDocument/2006/relationships/image" Target="../media/image212.png"/><Relationship Id="rId82" Type="http://schemas.openxmlformats.org/officeDocument/2006/relationships/customXml" Target="../ink/ink256.xml"/><Relationship Id="rId199" Type="http://schemas.openxmlformats.org/officeDocument/2006/relationships/image" Target="../media/image281.png"/><Relationship Id="rId203" Type="http://schemas.openxmlformats.org/officeDocument/2006/relationships/image" Target="../media/image283.png"/><Relationship Id="rId19" Type="http://schemas.openxmlformats.org/officeDocument/2006/relationships/image" Target="../media/image191.png"/><Relationship Id="rId224" Type="http://schemas.openxmlformats.org/officeDocument/2006/relationships/customXml" Target="../ink/ink327.xml"/><Relationship Id="rId245" Type="http://schemas.openxmlformats.org/officeDocument/2006/relationships/image" Target="../media/image304.png"/><Relationship Id="rId266" Type="http://schemas.openxmlformats.org/officeDocument/2006/relationships/customXml" Target="../ink/ink348.xml"/><Relationship Id="rId287" Type="http://schemas.openxmlformats.org/officeDocument/2006/relationships/image" Target="../media/image325.png"/><Relationship Id="rId30" Type="http://schemas.openxmlformats.org/officeDocument/2006/relationships/customXml" Target="../ink/ink230.xml"/><Relationship Id="rId105" Type="http://schemas.openxmlformats.org/officeDocument/2006/relationships/image" Target="../media/image234.png"/><Relationship Id="rId126" Type="http://schemas.openxmlformats.org/officeDocument/2006/relationships/customXml" Target="../ink/ink278.xml"/><Relationship Id="rId147" Type="http://schemas.openxmlformats.org/officeDocument/2006/relationships/image" Target="../media/image255.png"/><Relationship Id="rId168" Type="http://schemas.openxmlformats.org/officeDocument/2006/relationships/customXml" Target="../ink/ink299.xml"/><Relationship Id="rId312" Type="http://schemas.openxmlformats.org/officeDocument/2006/relationships/customXml" Target="../ink/ink371.xml"/><Relationship Id="rId51" Type="http://schemas.openxmlformats.org/officeDocument/2006/relationships/image" Target="../media/image207.png"/><Relationship Id="rId72" Type="http://schemas.openxmlformats.org/officeDocument/2006/relationships/customXml" Target="../ink/ink251.xml"/><Relationship Id="rId93" Type="http://schemas.openxmlformats.org/officeDocument/2006/relationships/image" Target="../media/image228.png"/><Relationship Id="rId189" Type="http://schemas.openxmlformats.org/officeDocument/2006/relationships/image" Target="../media/image276.png"/><Relationship Id="rId3" Type="http://schemas.openxmlformats.org/officeDocument/2006/relationships/image" Target="../media/image5410.png"/><Relationship Id="rId214" Type="http://schemas.openxmlformats.org/officeDocument/2006/relationships/customXml" Target="../ink/ink322.xml"/><Relationship Id="rId235" Type="http://schemas.openxmlformats.org/officeDocument/2006/relationships/image" Target="../media/image299.png"/><Relationship Id="rId256" Type="http://schemas.openxmlformats.org/officeDocument/2006/relationships/customXml" Target="../ink/ink343.xml"/><Relationship Id="rId277" Type="http://schemas.openxmlformats.org/officeDocument/2006/relationships/image" Target="../media/image320.png"/><Relationship Id="rId298" Type="http://schemas.openxmlformats.org/officeDocument/2006/relationships/customXml" Target="../ink/ink364.xml"/><Relationship Id="rId116" Type="http://schemas.openxmlformats.org/officeDocument/2006/relationships/customXml" Target="../ink/ink273.xml"/><Relationship Id="rId137" Type="http://schemas.openxmlformats.org/officeDocument/2006/relationships/image" Target="../media/image250.png"/><Relationship Id="rId158" Type="http://schemas.openxmlformats.org/officeDocument/2006/relationships/customXml" Target="../ink/ink294.xml"/><Relationship Id="rId302" Type="http://schemas.openxmlformats.org/officeDocument/2006/relationships/customXml" Target="../ink/ink366.xml"/><Relationship Id="rId323" Type="http://schemas.openxmlformats.org/officeDocument/2006/relationships/image" Target="../media/image343.png"/><Relationship Id="rId20" Type="http://schemas.openxmlformats.org/officeDocument/2006/relationships/customXml" Target="../ink/ink225.xml"/><Relationship Id="rId41" Type="http://schemas.openxmlformats.org/officeDocument/2006/relationships/image" Target="../media/image202.png"/><Relationship Id="rId62" Type="http://schemas.openxmlformats.org/officeDocument/2006/relationships/customXml" Target="../ink/ink246.xml"/><Relationship Id="rId83" Type="http://schemas.openxmlformats.org/officeDocument/2006/relationships/image" Target="../media/image223.png"/><Relationship Id="rId179" Type="http://schemas.openxmlformats.org/officeDocument/2006/relationships/image" Target="../media/image271.png"/><Relationship Id="rId190" Type="http://schemas.openxmlformats.org/officeDocument/2006/relationships/customXml" Target="../ink/ink310.xml"/><Relationship Id="rId204" Type="http://schemas.openxmlformats.org/officeDocument/2006/relationships/customXml" Target="../ink/ink317.xml"/><Relationship Id="rId225" Type="http://schemas.openxmlformats.org/officeDocument/2006/relationships/image" Target="../media/image294.png"/><Relationship Id="rId246" Type="http://schemas.openxmlformats.org/officeDocument/2006/relationships/customXml" Target="../ink/ink338.xml"/><Relationship Id="rId267" Type="http://schemas.openxmlformats.org/officeDocument/2006/relationships/image" Target="../media/image315.png"/><Relationship Id="rId288" Type="http://schemas.openxmlformats.org/officeDocument/2006/relationships/customXml" Target="../ink/ink359.xml"/><Relationship Id="rId106" Type="http://schemas.openxmlformats.org/officeDocument/2006/relationships/customXml" Target="../ink/ink268.xml"/><Relationship Id="rId127" Type="http://schemas.openxmlformats.org/officeDocument/2006/relationships/image" Target="../media/image245.png"/><Relationship Id="rId313" Type="http://schemas.openxmlformats.org/officeDocument/2006/relationships/image" Target="../media/image338.png"/><Relationship Id="rId10" Type="http://schemas.openxmlformats.org/officeDocument/2006/relationships/customXml" Target="../ink/ink220.xml"/><Relationship Id="rId31" Type="http://schemas.openxmlformats.org/officeDocument/2006/relationships/image" Target="../media/image197.png"/><Relationship Id="rId52" Type="http://schemas.openxmlformats.org/officeDocument/2006/relationships/customXml" Target="../ink/ink241.xml"/><Relationship Id="rId73" Type="http://schemas.openxmlformats.org/officeDocument/2006/relationships/image" Target="../media/image218.png"/><Relationship Id="rId94" Type="http://schemas.openxmlformats.org/officeDocument/2006/relationships/customXml" Target="../ink/ink262.xml"/><Relationship Id="rId148" Type="http://schemas.openxmlformats.org/officeDocument/2006/relationships/customXml" Target="../ink/ink289.xml"/><Relationship Id="rId169" Type="http://schemas.openxmlformats.org/officeDocument/2006/relationships/image" Target="../media/image266.png"/><Relationship Id="rId4" Type="http://schemas.openxmlformats.org/officeDocument/2006/relationships/customXml" Target="../ink/ink217.xml"/><Relationship Id="rId180" Type="http://schemas.openxmlformats.org/officeDocument/2006/relationships/customXml" Target="../ink/ink305.xml"/><Relationship Id="rId215" Type="http://schemas.openxmlformats.org/officeDocument/2006/relationships/image" Target="../media/image289.png"/><Relationship Id="rId236" Type="http://schemas.openxmlformats.org/officeDocument/2006/relationships/customXml" Target="../ink/ink333.xml"/><Relationship Id="rId257" Type="http://schemas.openxmlformats.org/officeDocument/2006/relationships/image" Target="../media/image310.png"/><Relationship Id="rId278" Type="http://schemas.openxmlformats.org/officeDocument/2006/relationships/customXml" Target="../ink/ink354.xml"/><Relationship Id="rId303" Type="http://schemas.openxmlformats.org/officeDocument/2006/relationships/image" Target="../media/image333.png"/><Relationship Id="rId42" Type="http://schemas.openxmlformats.org/officeDocument/2006/relationships/customXml" Target="../ink/ink236.xml"/><Relationship Id="rId84" Type="http://schemas.openxmlformats.org/officeDocument/2006/relationships/customXml" Target="../ink/ink257.xml"/><Relationship Id="rId138" Type="http://schemas.openxmlformats.org/officeDocument/2006/relationships/customXml" Target="../ink/ink284.xml"/><Relationship Id="rId191" Type="http://schemas.openxmlformats.org/officeDocument/2006/relationships/image" Target="../media/image277.png"/><Relationship Id="rId205" Type="http://schemas.openxmlformats.org/officeDocument/2006/relationships/image" Target="../media/image284.png"/><Relationship Id="rId247" Type="http://schemas.openxmlformats.org/officeDocument/2006/relationships/image" Target="../media/image305.png"/><Relationship Id="rId107" Type="http://schemas.openxmlformats.org/officeDocument/2006/relationships/image" Target="../media/image235.png"/><Relationship Id="rId289" Type="http://schemas.openxmlformats.org/officeDocument/2006/relationships/image" Target="../media/image326.png"/><Relationship Id="rId11" Type="http://schemas.openxmlformats.org/officeDocument/2006/relationships/image" Target="../media/image187.png"/><Relationship Id="rId53" Type="http://schemas.openxmlformats.org/officeDocument/2006/relationships/image" Target="../media/image208.png"/><Relationship Id="rId149" Type="http://schemas.openxmlformats.org/officeDocument/2006/relationships/image" Target="../media/image256.png"/><Relationship Id="rId314" Type="http://schemas.openxmlformats.org/officeDocument/2006/relationships/customXml" Target="../ink/ink372.xml"/><Relationship Id="rId95" Type="http://schemas.openxmlformats.org/officeDocument/2006/relationships/image" Target="../media/image229.png"/><Relationship Id="rId160" Type="http://schemas.openxmlformats.org/officeDocument/2006/relationships/customXml" Target="../ink/ink295.xml"/><Relationship Id="rId216" Type="http://schemas.openxmlformats.org/officeDocument/2006/relationships/customXml" Target="../ink/ink323.xml"/><Relationship Id="rId258" Type="http://schemas.openxmlformats.org/officeDocument/2006/relationships/customXml" Target="../ink/ink344.xml"/><Relationship Id="rId22" Type="http://schemas.openxmlformats.org/officeDocument/2006/relationships/customXml" Target="../ink/ink226.xml"/><Relationship Id="rId64" Type="http://schemas.openxmlformats.org/officeDocument/2006/relationships/customXml" Target="../ink/ink247.xml"/><Relationship Id="rId118" Type="http://schemas.openxmlformats.org/officeDocument/2006/relationships/customXml" Target="../ink/ink274.xml"/><Relationship Id="rId171" Type="http://schemas.openxmlformats.org/officeDocument/2006/relationships/image" Target="../media/image267.png"/><Relationship Id="rId227" Type="http://schemas.openxmlformats.org/officeDocument/2006/relationships/image" Target="../media/image295.png"/><Relationship Id="rId269" Type="http://schemas.openxmlformats.org/officeDocument/2006/relationships/image" Target="../media/image316.png"/><Relationship Id="rId33" Type="http://schemas.openxmlformats.org/officeDocument/2006/relationships/image" Target="../media/image198.png"/><Relationship Id="rId129" Type="http://schemas.openxmlformats.org/officeDocument/2006/relationships/image" Target="../media/image246.png"/><Relationship Id="rId280" Type="http://schemas.openxmlformats.org/officeDocument/2006/relationships/customXml" Target="../ink/ink355.xml"/><Relationship Id="rId75" Type="http://schemas.openxmlformats.org/officeDocument/2006/relationships/image" Target="../media/image219.png"/><Relationship Id="rId140" Type="http://schemas.openxmlformats.org/officeDocument/2006/relationships/customXml" Target="../ink/ink285.xml"/><Relationship Id="rId182" Type="http://schemas.openxmlformats.org/officeDocument/2006/relationships/customXml" Target="../ink/ink306.xml"/><Relationship Id="rId6" Type="http://schemas.openxmlformats.org/officeDocument/2006/relationships/customXml" Target="../ink/ink218.xml"/><Relationship Id="rId238" Type="http://schemas.openxmlformats.org/officeDocument/2006/relationships/customXml" Target="../ink/ink334.xml"/><Relationship Id="rId291" Type="http://schemas.openxmlformats.org/officeDocument/2006/relationships/image" Target="../media/image327.png"/><Relationship Id="rId305" Type="http://schemas.openxmlformats.org/officeDocument/2006/relationships/image" Target="../media/image334.png"/><Relationship Id="rId44" Type="http://schemas.openxmlformats.org/officeDocument/2006/relationships/customXml" Target="../ink/ink237.xml"/><Relationship Id="rId86" Type="http://schemas.openxmlformats.org/officeDocument/2006/relationships/customXml" Target="../ink/ink258.xml"/><Relationship Id="rId151" Type="http://schemas.openxmlformats.org/officeDocument/2006/relationships/image" Target="../media/image257.png"/><Relationship Id="rId193" Type="http://schemas.openxmlformats.org/officeDocument/2006/relationships/image" Target="../media/image278.png"/><Relationship Id="rId207" Type="http://schemas.openxmlformats.org/officeDocument/2006/relationships/image" Target="../media/image285.png"/><Relationship Id="rId249" Type="http://schemas.openxmlformats.org/officeDocument/2006/relationships/image" Target="../media/image306.png"/><Relationship Id="rId13" Type="http://schemas.openxmlformats.org/officeDocument/2006/relationships/image" Target="../media/image188.png"/><Relationship Id="rId109" Type="http://schemas.openxmlformats.org/officeDocument/2006/relationships/image" Target="../media/image236.png"/><Relationship Id="rId260" Type="http://schemas.openxmlformats.org/officeDocument/2006/relationships/customXml" Target="../ink/ink345.xml"/><Relationship Id="rId316" Type="http://schemas.openxmlformats.org/officeDocument/2006/relationships/customXml" Target="../ink/ink373.xml"/></Relationships>
</file>

<file path=ppt/slides/_rels/slide11.xml.rels><?xml version="1.0" encoding="UTF-8" standalone="yes"?>
<Relationships xmlns="http://schemas.openxmlformats.org/package/2006/relationships"><Relationship Id="rId117" Type="http://schemas.openxmlformats.org/officeDocument/2006/relationships/image" Target="../media/image3420.png"/><Relationship Id="rId299" Type="http://schemas.openxmlformats.org/officeDocument/2006/relationships/image" Target="../media/image433.png"/><Relationship Id="rId21" Type="http://schemas.openxmlformats.org/officeDocument/2006/relationships/image" Target="../media/image2950.png"/><Relationship Id="rId63" Type="http://schemas.openxmlformats.org/officeDocument/2006/relationships/image" Target="../media/image3160.png"/><Relationship Id="rId159" Type="http://schemas.openxmlformats.org/officeDocument/2006/relationships/image" Target="../media/image363.png"/><Relationship Id="rId324" Type="http://schemas.openxmlformats.org/officeDocument/2006/relationships/customXml" Target="../ink/ink537.xml"/><Relationship Id="rId366" Type="http://schemas.openxmlformats.org/officeDocument/2006/relationships/customXml" Target="../ink/ink558.xml"/><Relationship Id="rId170" Type="http://schemas.openxmlformats.org/officeDocument/2006/relationships/customXml" Target="../ink/ink460.xml"/><Relationship Id="rId226" Type="http://schemas.openxmlformats.org/officeDocument/2006/relationships/customXml" Target="../ink/ink488.xml"/><Relationship Id="rId268" Type="http://schemas.openxmlformats.org/officeDocument/2006/relationships/customXml" Target="../ink/ink509.xml"/><Relationship Id="rId32" Type="http://schemas.openxmlformats.org/officeDocument/2006/relationships/customXml" Target="../ink/ink391.xml"/><Relationship Id="rId74" Type="http://schemas.openxmlformats.org/officeDocument/2006/relationships/customXml" Target="../ink/ink412.xml"/><Relationship Id="rId128" Type="http://schemas.openxmlformats.org/officeDocument/2006/relationships/customXml" Target="../ink/ink439.xml"/><Relationship Id="rId335" Type="http://schemas.openxmlformats.org/officeDocument/2006/relationships/image" Target="../media/image451.png"/><Relationship Id="rId377" Type="http://schemas.openxmlformats.org/officeDocument/2006/relationships/image" Target="../media/image472.png"/><Relationship Id="rId5" Type="http://schemas.openxmlformats.org/officeDocument/2006/relationships/image" Target="../media/image2870.png"/><Relationship Id="rId181" Type="http://schemas.openxmlformats.org/officeDocument/2006/relationships/image" Target="../media/image374.png"/><Relationship Id="rId237" Type="http://schemas.openxmlformats.org/officeDocument/2006/relationships/image" Target="../media/image402.png"/><Relationship Id="rId402" Type="http://schemas.openxmlformats.org/officeDocument/2006/relationships/customXml" Target="../ink/ink576.xml"/><Relationship Id="rId279" Type="http://schemas.openxmlformats.org/officeDocument/2006/relationships/image" Target="../media/image423.png"/><Relationship Id="rId43" Type="http://schemas.openxmlformats.org/officeDocument/2006/relationships/image" Target="../media/image3060.png"/><Relationship Id="rId139" Type="http://schemas.openxmlformats.org/officeDocument/2006/relationships/image" Target="../media/image353.png"/><Relationship Id="rId290" Type="http://schemas.openxmlformats.org/officeDocument/2006/relationships/customXml" Target="../ink/ink520.xml"/><Relationship Id="rId304" Type="http://schemas.openxmlformats.org/officeDocument/2006/relationships/customXml" Target="../ink/ink527.xml"/><Relationship Id="rId346" Type="http://schemas.openxmlformats.org/officeDocument/2006/relationships/customXml" Target="../ink/ink548.xml"/><Relationship Id="rId388" Type="http://schemas.openxmlformats.org/officeDocument/2006/relationships/customXml" Target="../ink/ink569.xml"/><Relationship Id="rId85" Type="http://schemas.openxmlformats.org/officeDocument/2006/relationships/image" Target="../media/image3260.png"/><Relationship Id="rId150" Type="http://schemas.openxmlformats.org/officeDocument/2006/relationships/customXml" Target="../ink/ink450.xml"/><Relationship Id="rId192" Type="http://schemas.openxmlformats.org/officeDocument/2006/relationships/customXml" Target="../ink/ink471.xml"/><Relationship Id="rId206" Type="http://schemas.openxmlformats.org/officeDocument/2006/relationships/customXml" Target="../ink/ink478.xml"/><Relationship Id="rId413" Type="http://schemas.openxmlformats.org/officeDocument/2006/relationships/image" Target="../media/image490.png"/><Relationship Id="rId248" Type="http://schemas.openxmlformats.org/officeDocument/2006/relationships/customXml" Target="../ink/ink499.xml"/><Relationship Id="rId12" Type="http://schemas.openxmlformats.org/officeDocument/2006/relationships/customXml" Target="../ink/ink381.xml"/><Relationship Id="rId108" Type="http://schemas.openxmlformats.org/officeDocument/2006/relationships/customXml" Target="../ink/ink429.xml"/><Relationship Id="rId315" Type="http://schemas.openxmlformats.org/officeDocument/2006/relationships/image" Target="../media/image441.png"/><Relationship Id="rId357" Type="http://schemas.openxmlformats.org/officeDocument/2006/relationships/image" Target="../media/image462.png"/><Relationship Id="rId54" Type="http://schemas.openxmlformats.org/officeDocument/2006/relationships/customXml" Target="../ink/ink402.xml"/><Relationship Id="rId96" Type="http://schemas.openxmlformats.org/officeDocument/2006/relationships/customXml" Target="../ink/ink423.xml"/><Relationship Id="rId161" Type="http://schemas.openxmlformats.org/officeDocument/2006/relationships/image" Target="../media/image364.png"/><Relationship Id="rId217" Type="http://schemas.openxmlformats.org/officeDocument/2006/relationships/image" Target="../media/image392.png"/><Relationship Id="rId399" Type="http://schemas.openxmlformats.org/officeDocument/2006/relationships/image" Target="../media/image483.png"/><Relationship Id="rId259" Type="http://schemas.openxmlformats.org/officeDocument/2006/relationships/image" Target="../media/image413.png"/><Relationship Id="rId424" Type="http://schemas.openxmlformats.org/officeDocument/2006/relationships/customXml" Target="../ink/ink587.xml"/><Relationship Id="rId23" Type="http://schemas.openxmlformats.org/officeDocument/2006/relationships/image" Target="../media/image2960.png"/><Relationship Id="rId119" Type="http://schemas.openxmlformats.org/officeDocument/2006/relationships/image" Target="../media/image3430.png"/><Relationship Id="rId270" Type="http://schemas.openxmlformats.org/officeDocument/2006/relationships/customXml" Target="../ink/ink510.xml"/><Relationship Id="rId326" Type="http://schemas.openxmlformats.org/officeDocument/2006/relationships/customXml" Target="../ink/ink538.xml"/><Relationship Id="rId65" Type="http://schemas.openxmlformats.org/officeDocument/2006/relationships/image" Target="../media/image3170.png"/><Relationship Id="rId130" Type="http://schemas.openxmlformats.org/officeDocument/2006/relationships/customXml" Target="../ink/ink440.xml"/><Relationship Id="rId368" Type="http://schemas.openxmlformats.org/officeDocument/2006/relationships/customXml" Target="../ink/ink559.xml"/><Relationship Id="rId172" Type="http://schemas.openxmlformats.org/officeDocument/2006/relationships/customXml" Target="../ink/ink461.xml"/><Relationship Id="rId228" Type="http://schemas.openxmlformats.org/officeDocument/2006/relationships/customXml" Target="../ink/ink489.xml"/><Relationship Id="rId281" Type="http://schemas.openxmlformats.org/officeDocument/2006/relationships/image" Target="../media/image424.png"/><Relationship Id="rId337" Type="http://schemas.openxmlformats.org/officeDocument/2006/relationships/image" Target="../media/image452.png"/><Relationship Id="rId34" Type="http://schemas.openxmlformats.org/officeDocument/2006/relationships/customXml" Target="../ink/ink392.xml"/><Relationship Id="rId76" Type="http://schemas.openxmlformats.org/officeDocument/2006/relationships/customXml" Target="../ink/ink413.xml"/><Relationship Id="rId141" Type="http://schemas.openxmlformats.org/officeDocument/2006/relationships/image" Target="../media/image354.png"/><Relationship Id="rId379" Type="http://schemas.openxmlformats.org/officeDocument/2006/relationships/image" Target="../media/image473.png"/><Relationship Id="rId7" Type="http://schemas.openxmlformats.org/officeDocument/2006/relationships/image" Target="../media/image2880.png"/><Relationship Id="rId183" Type="http://schemas.openxmlformats.org/officeDocument/2006/relationships/image" Target="../media/image375.png"/><Relationship Id="rId239" Type="http://schemas.openxmlformats.org/officeDocument/2006/relationships/image" Target="../media/image403.png"/><Relationship Id="rId390" Type="http://schemas.openxmlformats.org/officeDocument/2006/relationships/customXml" Target="../ink/ink570.xml"/><Relationship Id="rId404" Type="http://schemas.openxmlformats.org/officeDocument/2006/relationships/customXml" Target="../ink/ink577.xml"/><Relationship Id="rId250" Type="http://schemas.openxmlformats.org/officeDocument/2006/relationships/customXml" Target="../ink/ink500.xml"/><Relationship Id="rId292" Type="http://schemas.openxmlformats.org/officeDocument/2006/relationships/customXml" Target="../ink/ink521.xml"/><Relationship Id="rId306" Type="http://schemas.openxmlformats.org/officeDocument/2006/relationships/customXml" Target="../ink/ink528.xml"/><Relationship Id="rId45" Type="http://schemas.openxmlformats.org/officeDocument/2006/relationships/image" Target="../media/image3070.png"/><Relationship Id="rId87" Type="http://schemas.openxmlformats.org/officeDocument/2006/relationships/image" Target="../media/image3270.png"/><Relationship Id="rId110" Type="http://schemas.openxmlformats.org/officeDocument/2006/relationships/customXml" Target="../ink/ink430.xml"/><Relationship Id="rId348" Type="http://schemas.openxmlformats.org/officeDocument/2006/relationships/customXml" Target="../ink/ink549.xml"/><Relationship Id="rId152" Type="http://schemas.openxmlformats.org/officeDocument/2006/relationships/customXml" Target="../ink/ink451.xml"/><Relationship Id="rId194" Type="http://schemas.openxmlformats.org/officeDocument/2006/relationships/customXml" Target="../ink/ink472.xml"/><Relationship Id="rId208" Type="http://schemas.openxmlformats.org/officeDocument/2006/relationships/customXml" Target="../ink/ink479.xml"/><Relationship Id="rId415" Type="http://schemas.openxmlformats.org/officeDocument/2006/relationships/image" Target="../media/image491.png"/><Relationship Id="rId261" Type="http://schemas.openxmlformats.org/officeDocument/2006/relationships/image" Target="../media/image414.png"/><Relationship Id="rId14" Type="http://schemas.openxmlformats.org/officeDocument/2006/relationships/customXml" Target="../ink/ink382.xml"/><Relationship Id="rId56" Type="http://schemas.openxmlformats.org/officeDocument/2006/relationships/customXml" Target="../ink/ink403.xml"/><Relationship Id="rId317" Type="http://schemas.openxmlformats.org/officeDocument/2006/relationships/image" Target="../media/image442.png"/><Relationship Id="rId359" Type="http://schemas.openxmlformats.org/officeDocument/2006/relationships/image" Target="../media/image463.png"/><Relationship Id="rId98" Type="http://schemas.openxmlformats.org/officeDocument/2006/relationships/customXml" Target="../ink/ink424.xml"/><Relationship Id="rId121" Type="http://schemas.openxmlformats.org/officeDocument/2006/relationships/image" Target="../media/image344.png"/><Relationship Id="rId163" Type="http://schemas.openxmlformats.org/officeDocument/2006/relationships/image" Target="../media/image365.png"/><Relationship Id="rId219" Type="http://schemas.openxmlformats.org/officeDocument/2006/relationships/image" Target="../media/image393.png"/><Relationship Id="rId370" Type="http://schemas.openxmlformats.org/officeDocument/2006/relationships/customXml" Target="../ink/ink560.xml"/><Relationship Id="rId230" Type="http://schemas.openxmlformats.org/officeDocument/2006/relationships/customXml" Target="../ink/ink490.xml"/><Relationship Id="rId25" Type="http://schemas.openxmlformats.org/officeDocument/2006/relationships/image" Target="../media/image2970.png"/><Relationship Id="rId67" Type="http://schemas.openxmlformats.org/officeDocument/2006/relationships/image" Target="../media/image3180.png"/><Relationship Id="rId272" Type="http://schemas.openxmlformats.org/officeDocument/2006/relationships/customXml" Target="../ink/ink511.xml"/><Relationship Id="rId328" Type="http://schemas.openxmlformats.org/officeDocument/2006/relationships/customXml" Target="../ink/ink539.xml"/><Relationship Id="rId132" Type="http://schemas.openxmlformats.org/officeDocument/2006/relationships/customXml" Target="../ink/ink441.xml"/><Relationship Id="rId174" Type="http://schemas.openxmlformats.org/officeDocument/2006/relationships/customXml" Target="../ink/ink462.xml"/><Relationship Id="rId381" Type="http://schemas.openxmlformats.org/officeDocument/2006/relationships/image" Target="../media/image474.png"/><Relationship Id="rId241" Type="http://schemas.openxmlformats.org/officeDocument/2006/relationships/image" Target="../media/image404.png"/><Relationship Id="rId36" Type="http://schemas.openxmlformats.org/officeDocument/2006/relationships/customXml" Target="../ink/ink393.xml"/><Relationship Id="rId283" Type="http://schemas.openxmlformats.org/officeDocument/2006/relationships/image" Target="../media/image425.png"/><Relationship Id="rId339" Type="http://schemas.openxmlformats.org/officeDocument/2006/relationships/image" Target="../media/image453.png"/><Relationship Id="rId78" Type="http://schemas.openxmlformats.org/officeDocument/2006/relationships/customXml" Target="../ink/ink414.xml"/><Relationship Id="rId101" Type="http://schemas.openxmlformats.org/officeDocument/2006/relationships/image" Target="../media/image3340.png"/><Relationship Id="rId143" Type="http://schemas.openxmlformats.org/officeDocument/2006/relationships/image" Target="../media/image355.png"/><Relationship Id="rId185" Type="http://schemas.openxmlformats.org/officeDocument/2006/relationships/image" Target="../media/image376.png"/><Relationship Id="rId350" Type="http://schemas.openxmlformats.org/officeDocument/2006/relationships/customXml" Target="../ink/ink550.xml"/><Relationship Id="rId406" Type="http://schemas.openxmlformats.org/officeDocument/2006/relationships/customXml" Target="../ink/ink578.xml"/><Relationship Id="rId9" Type="http://schemas.openxmlformats.org/officeDocument/2006/relationships/image" Target="../media/image2890.png"/><Relationship Id="rId210" Type="http://schemas.openxmlformats.org/officeDocument/2006/relationships/customXml" Target="../ink/ink480.xml"/><Relationship Id="rId392" Type="http://schemas.openxmlformats.org/officeDocument/2006/relationships/customXml" Target="../ink/ink571.xml"/><Relationship Id="rId252" Type="http://schemas.openxmlformats.org/officeDocument/2006/relationships/customXml" Target="../ink/ink501.xml"/><Relationship Id="rId294" Type="http://schemas.openxmlformats.org/officeDocument/2006/relationships/customXml" Target="../ink/ink522.xml"/><Relationship Id="rId308" Type="http://schemas.openxmlformats.org/officeDocument/2006/relationships/customXml" Target="../ink/ink529.xml"/><Relationship Id="rId47" Type="http://schemas.openxmlformats.org/officeDocument/2006/relationships/image" Target="../media/image3080.png"/><Relationship Id="rId89" Type="http://schemas.openxmlformats.org/officeDocument/2006/relationships/image" Target="../media/image3280.png"/><Relationship Id="rId112" Type="http://schemas.openxmlformats.org/officeDocument/2006/relationships/customXml" Target="../ink/ink431.xml"/><Relationship Id="rId154" Type="http://schemas.openxmlformats.org/officeDocument/2006/relationships/customXml" Target="../ink/ink452.xml"/><Relationship Id="rId361" Type="http://schemas.openxmlformats.org/officeDocument/2006/relationships/image" Target="../media/image464.png"/><Relationship Id="rId196" Type="http://schemas.openxmlformats.org/officeDocument/2006/relationships/customXml" Target="../ink/ink473.xml"/><Relationship Id="rId417" Type="http://schemas.openxmlformats.org/officeDocument/2006/relationships/image" Target="../media/image492.png"/><Relationship Id="rId16" Type="http://schemas.openxmlformats.org/officeDocument/2006/relationships/customXml" Target="../ink/ink383.xml"/><Relationship Id="rId221" Type="http://schemas.openxmlformats.org/officeDocument/2006/relationships/image" Target="../media/image394.png"/><Relationship Id="rId263" Type="http://schemas.openxmlformats.org/officeDocument/2006/relationships/image" Target="../media/image415.png"/><Relationship Id="rId319" Type="http://schemas.openxmlformats.org/officeDocument/2006/relationships/image" Target="../media/image443.png"/><Relationship Id="rId58" Type="http://schemas.openxmlformats.org/officeDocument/2006/relationships/customXml" Target="../ink/ink404.xml"/><Relationship Id="rId123" Type="http://schemas.openxmlformats.org/officeDocument/2006/relationships/image" Target="../media/image345.png"/><Relationship Id="rId330" Type="http://schemas.openxmlformats.org/officeDocument/2006/relationships/customXml" Target="../ink/ink540.xml"/><Relationship Id="rId165" Type="http://schemas.openxmlformats.org/officeDocument/2006/relationships/image" Target="../media/image366.png"/><Relationship Id="rId372" Type="http://schemas.openxmlformats.org/officeDocument/2006/relationships/customXml" Target="../ink/ink561.xml"/><Relationship Id="rId232" Type="http://schemas.openxmlformats.org/officeDocument/2006/relationships/customXml" Target="../ink/ink491.xml"/><Relationship Id="rId274" Type="http://schemas.openxmlformats.org/officeDocument/2006/relationships/customXml" Target="../ink/ink512.xml"/><Relationship Id="rId27" Type="http://schemas.openxmlformats.org/officeDocument/2006/relationships/image" Target="../media/image2980.png"/><Relationship Id="rId69" Type="http://schemas.openxmlformats.org/officeDocument/2006/relationships/image" Target="../media/image3190.png"/><Relationship Id="rId134" Type="http://schemas.openxmlformats.org/officeDocument/2006/relationships/customXml" Target="../ink/ink442.xml"/><Relationship Id="rId80" Type="http://schemas.openxmlformats.org/officeDocument/2006/relationships/customXml" Target="../ink/ink415.xml"/><Relationship Id="rId176" Type="http://schemas.openxmlformats.org/officeDocument/2006/relationships/customXml" Target="../ink/ink463.xml"/><Relationship Id="rId341" Type="http://schemas.openxmlformats.org/officeDocument/2006/relationships/image" Target="../media/image454.png"/><Relationship Id="rId383" Type="http://schemas.openxmlformats.org/officeDocument/2006/relationships/image" Target="../media/image475.png"/><Relationship Id="rId201" Type="http://schemas.openxmlformats.org/officeDocument/2006/relationships/image" Target="../media/image384.png"/><Relationship Id="rId243" Type="http://schemas.openxmlformats.org/officeDocument/2006/relationships/image" Target="../media/image405.png"/><Relationship Id="rId285" Type="http://schemas.openxmlformats.org/officeDocument/2006/relationships/image" Target="../media/image426.png"/><Relationship Id="rId38" Type="http://schemas.openxmlformats.org/officeDocument/2006/relationships/customXml" Target="../ink/ink394.xml"/><Relationship Id="rId103" Type="http://schemas.openxmlformats.org/officeDocument/2006/relationships/image" Target="../media/image3350.png"/><Relationship Id="rId310" Type="http://schemas.openxmlformats.org/officeDocument/2006/relationships/customXml" Target="../ink/ink530.xml"/><Relationship Id="rId70" Type="http://schemas.openxmlformats.org/officeDocument/2006/relationships/customXml" Target="../ink/ink410.xml"/><Relationship Id="rId91" Type="http://schemas.openxmlformats.org/officeDocument/2006/relationships/image" Target="../media/image3290.png"/><Relationship Id="rId145" Type="http://schemas.openxmlformats.org/officeDocument/2006/relationships/image" Target="../media/image356.png"/><Relationship Id="rId166" Type="http://schemas.openxmlformats.org/officeDocument/2006/relationships/customXml" Target="../ink/ink458.xml"/><Relationship Id="rId187" Type="http://schemas.openxmlformats.org/officeDocument/2006/relationships/image" Target="../media/image377.png"/><Relationship Id="rId331" Type="http://schemas.openxmlformats.org/officeDocument/2006/relationships/image" Target="../media/image449.png"/><Relationship Id="rId352" Type="http://schemas.openxmlformats.org/officeDocument/2006/relationships/customXml" Target="../ink/ink551.xml"/><Relationship Id="rId373" Type="http://schemas.openxmlformats.org/officeDocument/2006/relationships/image" Target="../media/image470.png"/><Relationship Id="rId394" Type="http://schemas.openxmlformats.org/officeDocument/2006/relationships/customXml" Target="../ink/ink572.xml"/><Relationship Id="rId408" Type="http://schemas.openxmlformats.org/officeDocument/2006/relationships/customXml" Target="../ink/ink579.xml"/><Relationship Id="rId1" Type="http://schemas.openxmlformats.org/officeDocument/2006/relationships/slideLayout" Target="../slideLayouts/slideLayout1.xml"/><Relationship Id="rId212" Type="http://schemas.openxmlformats.org/officeDocument/2006/relationships/customXml" Target="../ink/ink481.xml"/><Relationship Id="rId233" Type="http://schemas.openxmlformats.org/officeDocument/2006/relationships/image" Target="../media/image400.png"/><Relationship Id="rId254" Type="http://schemas.openxmlformats.org/officeDocument/2006/relationships/customXml" Target="../ink/ink502.xml"/><Relationship Id="rId28" Type="http://schemas.openxmlformats.org/officeDocument/2006/relationships/customXml" Target="../ink/ink389.xml"/><Relationship Id="rId49" Type="http://schemas.openxmlformats.org/officeDocument/2006/relationships/image" Target="../media/image3090.png"/><Relationship Id="rId114" Type="http://schemas.openxmlformats.org/officeDocument/2006/relationships/customXml" Target="../ink/ink432.xml"/><Relationship Id="rId275" Type="http://schemas.openxmlformats.org/officeDocument/2006/relationships/image" Target="../media/image421.png"/><Relationship Id="rId296" Type="http://schemas.openxmlformats.org/officeDocument/2006/relationships/customXml" Target="../ink/ink523.xml"/><Relationship Id="rId300" Type="http://schemas.openxmlformats.org/officeDocument/2006/relationships/customXml" Target="../ink/ink525.xml"/><Relationship Id="rId60" Type="http://schemas.openxmlformats.org/officeDocument/2006/relationships/customXml" Target="../ink/ink405.xml"/><Relationship Id="rId81" Type="http://schemas.openxmlformats.org/officeDocument/2006/relationships/image" Target="../media/image3240.png"/><Relationship Id="rId135" Type="http://schemas.openxmlformats.org/officeDocument/2006/relationships/image" Target="../media/image351.png"/><Relationship Id="rId156" Type="http://schemas.openxmlformats.org/officeDocument/2006/relationships/customXml" Target="../ink/ink453.xml"/><Relationship Id="rId177" Type="http://schemas.openxmlformats.org/officeDocument/2006/relationships/image" Target="../media/image372.png"/><Relationship Id="rId198" Type="http://schemas.openxmlformats.org/officeDocument/2006/relationships/customXml" Target="../ink/ink474.xml"/><Relationship Id="rId321" Type="http://schemas.openxmlformats.org/officeDocument/2006/relationships/image" Target="../media/image444.png"/><Relationship Id="rId342" Type="http://schemas.openxmlformats.org/officeDocument/2006/relationships/customXml" Target="../ink/ink546.xml"/><Relationship Id="rId363" Type="http://schemas.openxmlformats.org/officeDocument/2006/relationships/image" Target="../media/image465.png"/><Relationship Id="rId384" Type="http://schemas.openxmlformats.org/officeDocument/2006/relationships/customXml" Target="../ink/ink567.xml"/><Relationship Id="rId419" Type="http://schemas.openxmlformats.org/officeDocument/2006/relationships/image" Target="../media/image493.png"/><Relationship Id="rId202" Type="http://schemas.openxmlformats.org/officeDocument/2006/relationships/customXml" Target="../ink/ink476.xml"/><Relationship Id="rId223" Type="http://schemas.openxmlformats.org/officeDocument/2006/relationships/image" Target="../media/image395.png"/><Relationship Id="rId244" Type="http://schemas.openxmlformats.org/officeDocument/2006/relationships/customXml" Target="../ink/ink497.xml"/><Relationship Id="rId18" Type="http://schemas.openxmlformats.org/officeDocument/2006/relationships/customXml" Target="../ink/ink384.xml"/><Relationship Id="rId39" Type="http://schemas.openxmlformats.org/officeDocument/2006/relationships/image" Target="../media/image3040.png"/><Relationship Id="rId265" Type="http://schemas.openxmlformats.org/officeDocument/2006/relationships/image" Target="../media/image416.png"/><Relationship Id="rId286" Type="http://schemas.openxmlformats.org/officeDocument/2006/relationships/customXml" Target="../ink/ink518.xml"/><Relationship Id="rId50" Type="http://schemas.openxmlformats.org/officeDocument/2006/relationships/customXml" Target="../ink/ink400.xml"/><Relationship Id="rId104" Type="http://schemas.openxmlformats.org/officeDocument/2006/relationships/customXml" Target="../ink/ink427.xml"/><Relationship Id="rId125" Type="http://schemas.openxmlformats.org/officeDocument/2006/relationships/image" Target="../media/image346.png"/><Relationship Id="rId146" Type="http://schemas.openxmlformats.org/officeDocument/2006/relationships/customXml" Target="../ink/ink448.xml"/><Relationship Id="rId167" Type="http://schemas.openxmlformats.org/officeDocument/2006/relationships/image" Target="../media/image367.png"/><Relationship Id="rId188" Type="http://schemas.openxmlformats.org/officeDocument/2006/relationships/customXml" Target="../ink/ink469.xml"/><Relationship Id="rId311" Type="http://schemas.openxmlformats.org/officeDocument/2006/relationships/image" Target="../media/image439.png"/><Relationship Id="rId332" Type="http://schemas.openxmlformats.org/officeDocument/2006/relationships/customXml" Target="../ink/ink541.xml"/><Relationship Id="rId353" Type="http://schemas.openxmlformats.org/officeDocument/2006/relationships/image" Target="../media/image460.png"/><Relationship Id="rId374" Type="http://schemas.openxmlformats.org/officeDocument/2006/relationships/customXml" Target="../ink/ink562.xml"/><Relationship Id="rId395" Type="http://schemas.openxmlformats.org/officeDocument/2006/relationships/image" Target="../media/image481.png"/><Relationship Id="rId409" Type="http://schemas.openxmlformats.org/officeDocument/2006/relationships/image" Target="../media/image488.png"/><Relationship Id="rId71" Type="http://schemas.openxmlformats.org/officeDocument/2006/relationships/image" Target="../media/image3200.png"/><Relationship Id="rId92" Type="http://schemas.openxmlformats.org/officeDocument/2006/relationships/customXml" Target="../ink/ink421.xml"/><Relationship Id="rId213" Type="http://schemas.openxmlformats.org/officeDocument/2006/relationships/image" Target="../media/image390.png"/><Relationship Id="rId234" Type="http://schemas.openxmlformats.org/officeDocument/2006/relationships/customXml" Target="../ink/ink492.xml"/><Relationship Id="rId420" Type="http://schemas.openxmlformats.org/officeDocument/2006/relationships/customXml" Target="../ink/ink585.xml"/><Relationship Id="rId2" Type="http://schemas.openxmlformats.org/officeDocument/2006/relationships/image" Target="../media/image5510.png"/><Relationship Id="rId29" Type="http://schemas.openxmlformats.org/officeDocument/2006/relationships/image" Target="../media/image2990.png"/><Relationship Id="rId255" Type="http://schemas.openxmlformats.org/officeDocument/2006/relationships/image" Target="../media/image411.png"/><Relationship Id="rId276" Type="http://schemas.openxmlformats.org/officeDocument/2006/relationships/customXml" Target="../ink/ink513.xml"/><Relationship Id="rId297" Type="http://schemas.openxmlformats.org/officeDocument/2006/relationships/image" Target="../media/image432.png"/><Relationship Id="rId40" Type="http://schemas.openxmlformats.org/officeDocument/2006/relationships/customXml" Target="../ink/ink395.xml"/><Relationship Id="rId115" Type="http://schemas.openxmlformats.org/officeDocument/2006/relationships/image" Target="../media/image3410.png"/><Relationship Id="rId136" Type="http://schemas.openxmlformats.org/officeDocument/2006/relationships/customXml" Target="../ink/ink443.xml"/><Relationship Id="rId157" Type="http://schemas.openxmlformats.org/officeDocument/2006/relationships/image" Target="../media/image362.png"/><Relationship Id="rId178" Type="http://schemas.openxmlformats.org/officeDocument/2006/relationships/customXml" Target="../ink/ink464.xml"/><Relationship Id="rId301" Type="http://schemas.openxmlformats.org/officeDocument/2006/relationships/image" Target="../media/image434.png"/><Relationship Id="rId322" Type="http://schemas.openxmlformats.org/officeDocument/2006/relationships/customXml" Target="../ink/ink536.xml"/><Relationship Id="rId343" Type="http://schemas.openxmlformats.org/officeDocument/2006/relationships/image" Target="../media/image455.png"/><Relationship Id="rId364" Type="http://schemas.openxmlformats.org/officeDocument/2006/relationships/customXml" Target="../ink/ink557.xml"/><Relationship Id="rId61" Type="http://schemas.openxmlformats.org/officeDocument/2006/relationships/image" Target="../media/image3150.png"/><Relationship Id="rId82" Type="http://schemas.openxmlformats.org/officeDocument/2006/relationships/customXml" Target="../ink/ink416.xml"/><Relationship Id="rId199" Type="http://schemas.openxmlformats.org/officeDocument/2006/relationships/image" Target="../media/image383.png"/><Relationship Id="rId203" Type="http://schemas.openxmlformats.org/officeDocument/2006/relationships/image" Target="../media/image385.png"/><Relationship Id="rId385" Type="http://schemas.openxmlformats.org/officeDocument/2006/relationships/image" Target="../media/image476.png"/><Relationship Id="rId19" Type="http://schemas.openxmlformats.org/officeDocument/2006/relationships/image" Target="../media/image2940.png"/><Relationship Id="rId224" Type="http://schemas.openxmlformats.org/officeDocument/2006/relationships/customXml" Target="../ink/ink487.xml"/><Relationship Id="rId245" Type="http://schemas.openxmlformats.org/officeDocument/2006/relationships/image" Target="../media/image406.png"/><Relationship Id="rId266" Type="http://schemas.openxmlformats.org/officeDocument/2006/relationships/customXml" Target="../ink/ink508.xml"/><Relationship Id="rId287" Type="http://schemas.openxmlformats.org/officeDocument/2006/relationships/image" Target="../media/image427.png"/><Relationship Id="rId410" Type="http://schemas.openxmlformats.org/officeDocument/2006/relationships/customXml" Target="../ink/ink580.xml"/><Relationship Id="rId30" Type="http://schemas.openxmlformats.org/officeDocument/2006/relationships/customXml" Target="../ink/ink390.xml"/><Relationship Id="rId105" Type="http://schemas.openxmlformats.org/officeDocument/2006/relationships/image" Target="../media/image3360.png"/><Relationship Id="rId126" Type="http://schemas.openxmlformats.org/officeDocument/2006/relationships/customXml" Target="../ink/ink438.xml"/><Relationship Id="rId147" Type="http://schemas.openxmlformats.org/officeDocument/2006/relationships/image" Target="../media/image357.png"/><Relationship Id="rId168" Type="http://schemas.openxmlformats.org/officeDocument/2006/relationships/customXml" Target="../ink/ink459.xml"/><Relationship Id="rId312" Type="http://schemas.openxmlformats.org/officeDocument/2006/relationships/customXml" Target="../ink/ink531.xml"/><Relationship Id="rId333" Type="http://schemas.openxmlformats.org/officeDocument/2006/relationships/image" Target="../media/image450.png"/><Relationship Id="rId354" Type="http://schemas.openxmlformats.org/officeDocument/2006/relationships/customXml" Target="../ink/ink552.xml"/><Relationship Id="rId51" Type="http://schemas.openxmlformats.org/officeDocument/2006/relationships/image" Target="../media/image3100.png"/><Relationship Id="rId72" Type="http://schemas.openxmlformats.org/officeDocument/2006/relationships/customXml" Target="../ink/ink411.xml"/><Relationship Id="rId93" Type="http://schemas.openxmlformats.org/officeDocument/2006/relationships/image" Target="../media/image3300.png"/><Relationship Id="rId189" Type="http://schemas.openxmlformats.org/officeDocument/2006/relationships/image" Target="../media/image378.png"/><Relationship Id="rId375" Type="http://schemas.openxmlformats.org/officeDocument/2006/relationships/image" Target="../media/image471.png"/><Relationship Id="rId396" Type="http://schemas.openxmlformats.org/officeDocument/2006/relationships/customXml" Target="../ink/ink573.xml"/><Relationship Id="rId3" Type="http://schemas.openxmlformats.org/officeDocument/2006/relationships/image" Target="../media/image5610.png"/><Relationship Id="rId214" Type="http://schemas.openxmlformats.org/officeDocument/2006/relationships/customXml" Target="../ink/ink482.xml"/><Relationship Id="rId235" Type="http://schemas.openxmlformats.org/officeDocument/2006/relationships/image" Target="../media/image401.png"/><Relationship Id="rId256" Type="http://schemas.openxmlformats.org/officeDocument/2006/relationships/customXml" Target="../ink/ink503.xml"/><Relationship Id="rId277" Type="http://schemas.openxmlformats.org/officeDocument/2006/relationships/image" Target="../media/image422.png"/><Relationship Id="rId298" Type="http://schemas.openxmlformats.org/officeDocument/2006/relationships/customXml" Target="../ink/ink524.xml"/><Relationship Id="rId400" Type="http://schemas.openxmlformats.org/officeDocument/2006/relationships/customXml" Target="../ink/ink575.xml"/><Relationship Id="rId421" Type="http://schemas.openxmlformats.org/officeDocument/2006/relationships/image" Target="../media/image494.png"/><Relationship Id="rId116" Type="http://schemas.openxmlformats.org/officeDocument/2006/relationships/customXml" Target="../ink/ink433.xml"/><Relationship Id="rId137" Type="http://schemas.openxmlformats.org/officeDocument/2006/relationships/image" Target="../media/image352.png"/><Relationship Id="rId158" Type="http://schemas.openxmlformats.org/officeDocument/2006/relationships/customXml" Target="../ink/ink454.xml"/><Relationship Id="rId302" Type="http://schemas.openxmlformats.org/officeDocument/2006/relationships/customXml" Target="../ink/ink526.xml"/><Relationship Id="rId323" Type="http://schemas.openxmlformats.org/officeDocument/2006/relationships/image" Target="../media/image445.png"/><Relationship Id="rId344" Type="http://schemas.openxmlformats.org/officeDocument/2006/relationships/customXml" Target="../ink/ink547.xml"/><Relationship Id="rId20" Type="http://schemas.openxmlformats.org/officeDocument/2006/relationships/customXml" Target="../ink/ink385.xml"/><Relationship Id="rId41" Type="http://schemas.openxmlformats.org/officeDocument/2006/relationships/image" Target="../media/image3050.png"/><Relationship Id="rId62" Type="http://schemas.openxmlformats.org/officeDocument/2006/relationships/customXml" Target="../ink/ink406.xml"/><Relationship Id="rId83" Type="http://schemas.openxmlformats.org/officeDocument/2006/relationships/image" Target="../media/image3250.png"/><Relationship Id="rId179" Type="http://schemas.openxmlformats.org/officeDocument/2006/relationships/image" Target="../media/image373.png"/><Relationship Id="rId365" Type="http://schemas.openxmlformats.org/officeDocument/2006/relationships/image" Target="../media/image466.png"/><Relationship Id="rId386" Type="http://schemas.openxmlformats.org/officeDocument/2006/relationships/customXml" Target="../ink/ink568.xml"/><Relationship Id="rId190" Type="http://schemas.openxmlformats.org/officeDocument/2006/relationships/customXml" Target="../ink/ink470.xml"/><Relationship Id="rId204" Type="http://schemas.openxmlformats.org/officeDocument/2006/relationships/customXml" Target="../ink/ink477.xml"/><Relationship Id="rId225" Type="http://schemas.openxmlformats.org/officeDocument/2006/relationships/image" Target="../media/image396.png"/><Relationship Id="rId246" Type="http://schemas.openxmlformats.org/officeDocument/2006/relationships/customXml" Target="../ink/ink498.xml"/><Relationship Id="rId267" Type="http://schemas.openxmlformats.org/officeDocument/2006/relationships/image" Target="../media/image417.png"/><Relationship Id="rId288" Type="http://schemas.openxmlformats.org/officeDocument/2006/relationships/customXml" Target="../ink/ink519.xml"/><Relationship Id="rId411" Type="http://schemas.openxmlformats.org/officeDocument/2006/relationships/image" Target="../media/image489.png"/><Relationship Id="rId106" Type="http://schemas.openxmlformats.org/officeDocument/2006/relationships/customXml" Target="../ink/ink428.xml"/><Relationship Id="rId127" Type="http://schemas.openxmlformats.org/officeDocument/2006/relationships/image" Target="../media/image347.png"/><Relationship Id="rId313" Type="http://schemas.openxmlformats.org/officeDocument/2006/relationships/image" Target="../media/image440.png"/><Relationship Id="rId10" Type="http://schemas.openxmlformats.org/officeDocument/2006/relationships/customXml" Target="../ink/ink380.xml"/><Relationship Id="rId31" Type="http://schemas.openxmlformats.org/officeDocument/2006/relationships/image" Target="../media/image3000.png"/><Relationship Id="rId52" Type="http://schemas.openxmlformats.org/officeDocument/2006/relationships/customXml" Target="../ink/ink401.xml"/><Relationship Id="rId73" Type="http://schemas.openxmlformats.org/officeDocument/2006/relationships/image" Target="../media/image3210.png"/><Relationship Id="rId94" Type="http://schemas.openxmlformats.org/officeDocument/2006/relationships/customXml" Target="../ink/ink422.xml"/><Relationship Id="rId148" Type="http://schemas.openxmlformats.org/officeDocument/2006/relationships/customXml" Target="../ink/ink449.xml"/><Relationship Id="rId169" Type="http://schemas.openxmlformats.org/officeDocument/2006/relationships/image" Target="../media/image368.png"/><Relationship Id="rId334" Type="http://schemas.openxmlformats.org/officeDocument/2006/relationships/customXml" Target="../ink/ink542.xml"/><Relationship Id="rId355" Type="http://schemas.openxmlformats.org/officeDocument/2006/relationships/image" Target="../media/image461.png"/><Relationship Id="rId376" Type="http://schemas.openxmlformats.org/officeDocument/2006/relationships/customXml" Target="../ink/ink563.xml"/><Relationship Id="rId397" Type="http://schemas.openxmlformats.org/officeDocument/2006/relationships/image" Target="../media/image482.png"/><Relationship Id="rId4" Type="http://schemas.openxmlformats.org/officeDocument/2006/relationships/customXml" Target="../ink/ink377.xml"/><Relationship Id="rId180" Type="http://schemas.openxmlformats.org/officeDocument/2006/relationships/customXml" Target="../ink/ink465.xml"/><Relationship Id="rId215" Type="http://schemas.openxmlformats.org/officeDocument/2006/relationships/image" Target="../media/image391.png"/><Relationship Id="rId236" Type="http://schemas.openxmlformats.org/officeDocument/2006/relationships/customXml" Target="../ink/ink493.xml"/><Relationship Id="rId257" Type="http://schemas.openxmlformats.org/officeDocument/2006/relationships/image" Target="../media/image412.png"/><Relationship Id="rId278" Type="http://schemas.openxmlformats.org/officeDocument/2006/relationships/customXml" Target="../ink/ink514.xml"/><Relationship Id="rId401" Type="http://schemas.openxmlformats.org/officeDocument/2006/relationships/image" Target="../media/image484.png"/><Relationship Id="rId422" Type="http://schemas.openxmlformats.org/officeDocument/2006/relationships/customXml" Target="../ink/ink586.xml"/><Relationship Id="rId303" Type="http://schemas.openxmlformats.org/officeDocument/2006/relationships/image" Target="../media/image435.png"/><Relationship Id="rId42" Type="http://schemas.openxmlformats.org/officeDocument/2006/relationships/customXml" Target="../ink/ink396.xml"/><Relationship Id="rId84" Type="http://schemas.openxmlformats.org/officeDocument/2006/relationships/customXml" Target="../ink/ink417.xml"/><Relationship Id="rId138" Type="http://schemas.openxmlformats.org/officeDocument/2006/relationships/customXml" Target="../ink/ink444.xml"/><Relationship Id="rId345" Type="http://schemas.openxmlformats.org/officeDocument/2006/relationships/image" Target="../media/image456.png"/><Relationship Id="rId387" Type="http://schemas.openxmlformats.org/officeDocument/2006/relationships/image" Target="../media/image477.png"/><Relationship Id="rId191" Type="http://schemas.openxmlformats.org/officeDocument/2006/relationships/image" Target="../media/image379.png"/><Relationship Id="rId205" Type="http://schemas.openxmlformats.org/officeDocument/2006/relationships/image" Target="../media/image386.png"/><Relationship Id="rId247" Type="http://schemas.openxmlformats.org/officeDocument/2006/relationships/image" Target="../media/image407.png"/><Relationship Id="rId412" Type="http://schemas.openxmlformats.org/officeDocument/2006/relationships/customXml" Target="../ink/ink581.xml"/><Relationship Id="rId107" Type="http://schemas.openxmlformats.org/officeDocument/2006/relationships/image" Target="../media/image3370.png"/><Relationship Id="rId289" Type="http://schemas.openxmlformats.org/officeDocument/2006/relationships/image" Target="../media/image428.png"/><Relationship Id="rId11" Type="http://schemas.openxmlformats.org/officeDocument/2006/relationships/image" Target="../media/image2900.png"/><Relationship Id="rId53" Type="http://schemas.openxmlformats.org/officeDocument/2006/relationships/image" Target="../media/image3111.png"/><Relationship Id="rId149" Type="http://schemas.openxmlformats.org/officeDocument/2006/relationships/image" Target="../media/image358.png"/><Relationship Id="rId314" Type="http://schemas.openxmlformats.org/officeDocument/2006/relationships/customXml" Target="../ink/ink532.xml"/><Relationship Id="rId356" Type="http://schemas.openxmlformats.org/officeDocument/2006/relationships/customXml" Target="../ink/ink553.xml"/><Relationship Id="rId398" Type="http://schemas.openxmlformats.org/officeDocument/2006/relationships/customXml" Target="../ink/ink574.xml"/><Relationship Id="rId95" Type="http://schemas.openxmlformats.org/officeDocument/2006/relationships/image" Target="../media/image3310.png"/><Relationship Id="rId160" Type="http://schemas.openxmlformats.org/officeDocument/2006/relationships/customXml" Target="../ink/ink455.xml"/><Relationship Id="rId216" Type="http://schemas.openxmlformats.org/officeDocument/2006/relationships/customXml" Target="../ink/ink483.xml"/><Relationship Id="rId423" Type="http://schemas.openxmlformats.org/officeDocument/2006/relationships/image" Target="../media/image495.png"/><Relationship Id="rId258" Type="http://schemas.openxmlformats.org/officeDocument/2006/relationships/customXml" Target="../ink/ink504.xml"/><Relationship Id="rId22" Type="http://schemas.openxmlformats.org/officeDocument/2006/relationships/customXml" Target="../ink/ink386.xml"/><Relationship Id="rId64" Type="http://schemas.openxmlformats.org/officeDocument/2006/relationships/customXml" Target="../ink/ink407.xml"/><Relationship Id="rId118" Type="http://schemas.openxmlformats.org/officeDocument/2006/relationships/customXml" Target="../ink/ink434.xml"/><Relationship Id="rId325" Type="http://schemas.openxmlformats.org/officeDocument/2006/relationships/image" Target="../media/image446.png"/><Relationship Id="rId367" Type="http://schemas.openxmlformats.org/officeDocument/2006/relationships/image" Target="../media/image467.png"/><Relationship Id="rId171" Type="http://schemas.openxmlformats.org/officeDocument/2006/relationships/image" Target="../media/image369.png"/><Relationship Id="rId227" Type="http://schemas.openxmlformats.org/officeDocument/2006/relationships/image" Target="../media/image397.png"/><Relationship Id="rId269" Type="http://schemas.openxmlformats.org/officeDocument/2006/relationships/image" Target="../media/image418.png"/><Relationship Id="rId33" Type="http://schemas.openxmlformats.org/officeDocument/2006/relationships/image" Target="../media/image3010.png"/><Relationship Id="rId129" Type="http://schemas.openxmlformats.org/officeDocument/2006/relationships/image" Target="../media/image348.png"/><Relationship Id="rId280" Type="http://schemas.openxmlformats.org/officeDocument/2006/relationships/customXml" Target="../ink/ink515.xml"/><Relationship Id="rId336" Type="http://schemas.openxmlformats.org/officeDocument/2006/relationships/customXml" Target="../ink/ink543.xml"/><Relationship Id="rId75" Type="http://schemas.openxmlformats.org/officeDocument/2006/relationships/image" Target="../media/image3220.png"/><Relationship Id="rId140" Type="http://schemas.openxmlformats.org/officeDocument/2006/relationships/customXml" Target="../ink/ink445.xml"/><Relationship Id="rId182" Type="http://schemas.openxmlformats.org/officeDocument/2006/relationships/customXml" Target="../ink/ink466.xml"/><Relationship Id="rId378" Type="http://schemas.openxmlformats.org/officeDocument/2006/relationships/customXml" Target="../ink/ink564.xml"/><Relationship Id="rId403" Type="http://schemas.openxmlformats.org/officeDocument/2006/relationships/image" Target="../media/image485.png"/><Relationship Id="rId6" Type="http://schemas.openxmlformats.org/officeDocument/2006/relationships/customXml" Target="../ink/ink378.xml"/><Relationship Id="rId238" Type="http://schemas.openxmlformats.org/officeDocument/2006/relationships/customXml" Target="../ink/ink494.xml"/><Relationship Id="rId291" Type="http://schemas.openxmlformats.org/officeDocument/2006/relationships/image" Target="../media/image429.png"/><Relationship Id="rId305" Type="http://schemas.openxmlformats.org/officeDocument/2006/relationships/image" Target="../media/image436.png"/><Relationship Id="rId347" Type="http://schemas.openxmlformats.org/officeDocument/2006/relationships/image" Target="../media/image457.png"/><Relationship Id="rId44" Type="http://schemas.openxmlformats.org/officeDocument/2006/relationships/customXml" Target="../ink/ink397.xml"/><Relationship Id="rId86" Type="http://schemas.openxmlformats.org/officeDocument/2006/relationships/customXml" Target="../ink/ink418.xml"/><Relationship Id="rId151" Type="http://schemas.openxmlformats.org/officeDocument/2006/relationships/image" Target="../media/image359.png"/><Relationship Id="rId389" Type="http://schemas.openxmlformats.org/officeDocument/2006/relationships/image" Target="../media/image478.png"/><Relationship Id="rId193" Type="http://schemas.openxmlformats.org/officeDocument/2006/relationships/image" Target="../media/image380.png"/><Relationship Id="rId207" Type="http://schemas.openxmlformats.org/officeDocument/2006/relationships/image" Target="../media/image387.png"/><Relationship Id="rId249" Type="http://schemas.openxmlformats.org/officeDocument/2006/relationships/image" Target="../media/image408.png"/><Relationship Id="rId414" Type="http://schemas.openxmlformats.org/officeDocument/2006/relationships/customXml" Target="../ink/ink582.xml"/><Relationship Id="rId13" Type="http://schemas.openxmlformats.org/officeDocument/2006/relationships/image" Target="../media/image2910.png"/><Relationship Id="rId109" Type="http://schemas.openxmlformats.org/officeDocument/2006/relationships/image" Target="../media/image3380.png"/><Relationship Id="rId260" Type="http://schemas.openxmlformats.org/officeDocument/2006/relationships/customXml" Target="../ink/ink505.xml"/><Relationship Id="rId316" Type="http://schemas.openxmlformats.org/officeDocument/2006/relationships/customXml" Target="../ink/ink533.xml"/><Relationship Id="rId55" Type="http://schemas.openxmlformats.org/officeDocument/2006/relationships/image" Target="../media/image3120.png"/><Relationship Id="rId97" Type="http://schemas.openxmlformats.org/officeDocument/2006/relationships/image" Target="../media/image3320.png"/><Relationship Id="rId120" Type="http://schemas.openxmlformats.org/officeDocument/2006/relationships/customXml" Target="../ink/ink435.xml"/><Relationship Id="rId358" Type="http://schemas.openxmlformats.org/officeDocument/2006/relationships/customXml" Target="../ink/ink554.xml"/><Relationship Id="rId162" Type="http://schemas.openxmlformats.org/officeDocument/2006/relationships/customXml" Target="../ink/ink456.xml"/><Relationship Id="rId218" Type="http://schemas.openxmlformats.org/officeDocument/2006/relationships/customXml" Target="../ink/ink484.xml"/><Relationship Id="rId425" Type="http://schemas.openxmlformats.org/officeDocument/2006/relationships/image" Target="../media/image496.png"/><Relationship Id="rId271" Type="http://schemas.openxmlformats.org/officeDocument/2006/relationships/image" Target="../media/image419.png"/><Relationship Id="rId24" Type="http://schemas.openxmlformats.org/officeDocument/2006/relationships/customXml" Target="../ink/ink387.xml"/><Relationship Id="rId66" Type="http://schemas.openxmlformats.org/officeDocument/2006/relationships/customXml" Target="../ink/ink408.xml"/><Relationship Id="rId131" Type="http://schemas.openxmlformats.org/officeDocument/2006/relationships/image" Target="../media/image349.png"/><Relationship Id="rId327" Type="http://schemas.openxmlformats.org/officeDocument/2006/relationships/image" Target="../media/image447.png"/><Relationship Id="rId369" Type="http://schemas.openxmlformats.org/officeDocument/2006/relationships/image" Target="../media/image468.png"/><Relationship Id="rId173" Type="http://schemas.openxmlformats.org/officeDocument/2006/relationships/image" Target="../media/image370.png"/><Relationship Id="rId229" Type="http://schemas.openxmlformats.org/officeDocument/2006/relationships/image" Target="../media/image398.png"/><Relationship Id="rId380" Type="http://schemas.openxmlformats.org/officeDocument/2006/relationships/customXml" Target="../ink/ink565.xml"/><Relationship Id="rId240" Type="http://schemas.openxmlformats.org/officeDocument/2006/relationships/customXml" Target="../ink/ink495.xml"/><Relationship Id="rId35" Type="http://schemas.openxmlformats.org/officeDocument/2006/relationships/image" Target="../media/image3020.png"/><Relationship Id="rId77" Type="http://schemas.openxmlformats.org/officeDocument/2006/relationships/image" Target="../media/image3230.png"/><Relationship Id="rId100" Type="http://schemas.openxmlformats.org/officeDocument/2006/relationships/customXml" Target="../ink/ink425.xml"/><Relationship Id="rId282" Type="http://schemas.openxmlformats.org/officeDocument/2006/relationships/customXml" Target="../ink/ink516.xml"/><Relationship Id="rId338" Type="http://schemas.openxmlformats.org/officeDocument/2006/relationships/customXml" Target="../ink/ink544.xml"/><Relationship Id="rId8" Type="http://schemas.openxmlformats.org/officeDocument/2006/relationships/customXml" Target="../ink/ink379.xml"/><Relationship Id="rId142" Type="http://schemas.openxmlformats.org/officeDocument/2006/relationships/customXml" Target="../ink/ink446.xml"/><Relationship Id="rId184" Type="http://schemas.openxmlformats.org/officeDocument/2006/relationships/customXml" Target="../ink/ink467.xml"/><Relationship Id="rId391" Type="http://schemas.openxmlformats.org/officeDocument/2006/relationships/image" Target="../media/image479.png"/><Relationship Id="rId405" Type="http://schemas.openxmlformats.org/officeDocument/2006/relationships/image" Target="../media/image486.png"/><Relationship Id="rId251" Type="http://schemas.openxmlformats.org/officeDocument/2006/relationships/image" Target="../media/image409.png"/><Relationship Id="rId46" Type="http://schemas.openxmlformats.org/officeDocument/2006/relationships/customXml" Target="../ink/ink398.xml"/><Relationship Id="rId293" Type="http://schemas.openxmlformats.org/officeDocument/2006/relationships/image" Target="../media/image430.png"/><Relationship Id="rId307" Type="http://schemas.openxmlformats.org/officeDocument/2006/relationships/image" Target="../media/image437.png"/><Relationship Id="rId349" Type="http://schemas.openxmlformats.org/officeDocument/2006/relationships/image" Target="../media/image458.png"/><Relationship Id="rId88" Type="http://schemas.openxmlformats.org/officeDocument/2006/relationships/customXml" Target="../ink/ink419.xml"/><Relationship Id="rId111" Type="http://schemas.openxmlformats.org/officeDocument/2006/relationships/image" Target="../media/image3390.png"/><Relationship Id="rId153" Type="http://schemas.openxmlformats.org/officeDocument/2006/relationships/image" Target="../media/image360.png"/><Relationship Id="rId195" Type="http://schemas.openxmlformats.org/officeDocument/2006/relationships/image" Target="../media/image381.png"/><Relationship Id="rId209" Type="http://schemas.openxmlformats.org/officeDocument/2006/relationships/image" Target="../media/image388.png"/><Relationship Id="rId360" Type="http://schemas.openxmlformats.org/officeDocument/2006/relationships/customXml" Target="../ink/ink555.xml"/><Relationship Id="rId416" Type="http://schemas.openxmlformats.org/officeDocument/2006/relationships/customXml" Target="../ink/ink583.xml"/><Relationship Id="rId220" Type="http://schemas.openxmlformats.org/officeDocument/2006/relationships/customXml" Target="../ink/ink485.xml"/><Relationship Id="rId15" Type="http://schemas.openxmlformats.org/officeDocument/2006/relationships/image" Target="../media/image2920.png"/><Relationship Id="rId57" Type="http://schemas.openxmlformats.org/officeDocument/2006/relationships/image" Target="../media/image3130.png"/><Relationship Id="rId262" Type="http://schemas.openxmlformats.org/officeDocument/2006/relationships/customXml" Target="../ink/ink506.xml"/><Relationship Id="rId318" Type="http://schemas.openxmlformats.org/officeDocument/2006/relationships/customXml" Target="../ink/ink534.xml"/><Relationship Id="rId99" Type="http://schemas.openxmlformats.org/officeDocument/2006/relationships/image" Target="../media/image3330.png"/><Relationship Id="rId122" Type="http://schemas.openxmlformats.org/officeDocument/2006/relationships/customXml" Target="../ink/ink436.xml"/><Relationship Id="rId164" Type="http://schemas.openxmlformats.org/officeDocument/2006/relationships/customXml" Target="../ink/ink457.xml"/><Relationship Id="rId371" Type="http://schemas.openxmlformats.org/officeDocument/2006/relationships/image" Target="../media/image469.png"/><Relationship Id="rId26" Type="http://schemas.openxmlformats.org/officeDocument/2006/relationships/customXml" Target="../ink/ink388.xml"/><Relationship Id="rId231" Type="http://schemas.openxmlformats.org/officeDocument/2006/relationships/image" Target="../media/image399.png"/><Relationship Id="rId273" Type="http://schemas.openxmlformats.org/officeDocument/2006/relationships/image" Target="../media/image420.png"/><Relationship Id="rId329" Type="http://schemas.openxmlformats.org/officeDocument/2006/relationships/image" Target="../media/image448.png"/><Relationship Id="rId68" Type="http://schemas.openxmlformats.org/officeDocument/2006/relationships/customXml" Target="../ink/ink409.xml"/><Relationship Id="rId133" Type="http://schemas.openxmlformats.org/officeDocument/2006/relationships/image" Target="../media/image350.png"/><Relationship Id="rId175" Type="http://schemas.openxmlformats.org/officeDocument/2006/relationships/image" Target="../media/image371.png"/><Relationship Id="rId340" Type="http://schemas.openxmlformats.org/officeDocument/2006/relationships/customXml" Target="../ink/ink545.xml"/><Relationship Id="rId200" Type="http://schemas.openxmlformats.org/officeDocument/2006/relationships/customXml" Target="../ink/ink475.xml"/><Relationship Id="rId382" Type="http://schemas.openxmlformats.org/officeDocument/2006/relationships/customXml" Target="../ink/ink566.xml"/><Relationship Id="rId242" Type="http://schemas.openxmlformats.org/officeDocument/2006/relationships/customXml" Target="../ink/ink496.xml"/><Relationship Id="rId284" Type="http://schemas.openxmlformats.org/officeDocument/2006/relationships/customXml" Target="../ink/ink517.xml"/><Relationship Id="rId37" Type="http://schemas.openxmlformats.org/officeDocument/2006/relationships/image" Target="../media/image3030.png"/><Relationship Id="rId79" Type="http://schemas.openxmlformats.org/officeDocument/2006/relationships/image" Target="../media/image98.png"/><Relationship Id="rId102" Type="http://schemas.openxmlformats.org/officeDocument/2006/relationships/customXml" Target="../ink/ink426.xml"/><Relationship Id="rId144" Type="http://schemas.openxmlformats.org/officeDocument/2006/relationships/customXml" Target="../ink/ink447.xml"/><Relationship Id="rId90" Type="http://schemas.openxmlformats.org/officeDocument/2006/relationships/customXml" Target="../ink/ink420.xml"/><Relationship Id="rId186" Type="http://schemas.openxmlformats.org/officeDocument/2006/relationships/customXml" Target="../ink/ink468.xml"/><Relationship Id="rId351" Type="http://schemas.openxmlformats.org/officeDocument/2006/relationships/image" Target="../media/image459.png"/><Relationship Id="rId393" Type="http://schemas.openxmlformats.org/officeDocument/2006/relationships/image" Target="../media/image480.png"/><Relationship Id="rId407" Type="http://schemas.openxmlformats.org/officeDocument/2006/relationships/image" Target="../media/image487.png"/><Relationship Id="rId211" Type="http://schemas.openxmlformats.org/officeDocument/2006/relationships/image" Target="../media/image389.png"/><Relationship Id="rId253" Type="http://schemas.openxmlformats.org/officeDocument/2006/relationships/image" Target="../media/image410.png"/><Relationship Id="rId295" Type="http://schemas.openxmlformats.org/officeDocument/2006/relationships/image" Target="../media/image431.png"/><Relationship Id="rId309" Type="http://schemas.openxmlformats.org/officeDocument/2006/relationships/image" Target="../media/image438.png"/><Relationship Id="rId48" Type="http://schemas.openxmlformats.org/officeDocument/2006/relationships/customXml" Target="../ink/ink399.xml"/><Relationship Id="rId113" Type="http://schemas.openxmlformats.org/officeDocument/2006/relationships/image" Target="../media/image3400.png"/><Relationship Id="rId320" Type="http://schemas.openxmlformats.org/officeDocument/2006/relationships/customXml" Target="../ink/ink535.xml"/><Relationship Id="rId155" Type="http://schemas.openxmlformats.org/officeDocument/2006/relationships/image" Target="../media/image361.png"/><Relationship Id="rId197" Type="http://schemas.openxmlformats.org/officeDocument/2006/relationships/image" Target="../media/image382.png"/><Relationship Id="rId362" Type="http://schemas.openxmlformats.org/officeDocument/2006/relationships/customXml" Target="../ink/ink556.xml"/><Relationship Id="rId418" Type="http://schemas.openxmlformats.org/officeDocument/2006/relationships/customXml" Target="../ink/ink584.xml"/><Relationship Id="rId222" Type="http://schemas.openxmlformats.org/officeDocument/2006/relationships/customXml" Target="../ink/ink486.xml"/><Relationship Id="rId264" Type="http://schemas.openxmlformats.org/officeDocument/2006/relationships/customXml" Target="../ink/ink507.xml"/><Relationship Id="rId17" Type="http://schemas.openxmlformats.org/officeDocument/2006/relationships/image" Target="../media/image2930.png"/><Relationship Id="rId59" Type="http://schemas.openxmlformats.org/officeDocument/2006/relationships/image" Target="../media/image3140.png"/><Relationship Id="rId124" Type="http://schemas.openxmlformats.org/officeDocument/2006/relationships/customXml" Target="../ink/ink437.xml"/></Relationships>
</file>

<file path=ppt/slides/_rels/slide12.xml.rels><?xml version="1.0" encoding="UTF-8" standalone="yes"?>
<Relationships xmlns="http://schemas.openxmlformats.org/package/2006/relationships"><Relationship Id="rId8" Type="http://schemas.openxmlformats.org/officeDocument/2006/relationships/image" Target="../media/image4930.png"/><Relationship Id="rId13" Type="http://schemas.openxmlformats.org/officeDocument/2006/relationships/customXml" Target="../ink/ink593.xml"/><Relationship Id="rId18" Type="http://schemas.openxmlformats.org/officeDocument/2006/relationships/image" Target="../media/image498.png"/><Relationship Id="rId3" Type="http://schemas.openxmlformats.org/officeDocument/2006/relationships/customXml" Target="../ink/ink588.xml"/><Relationship Id="rId21" Type="http://schemas.openxmlformats.org/officeDocument/2006/relationships/customXml" Target="../ink/ink597.xml"/><Relationship Id="rId7" Type="http://schemas.openxmlformats.org/officeDocument/2006/relationships/customXml" Target="../ink/ink590.xml"/><Relationship Id="rId12" Type="http://schemas.openxmlformats.org/officeDocument/2006/relationships/image" Target="../media/image4950.png"/><Relationship Id="rId17" Type="http://schemas.openxmlformats.org/officeDocument/2006/relationships/customXml" Target="../ink/ink595.xml"/><Relationship Id="rId2" Type="http://schemas.openxmlformats.org/officeDocument/2006/relationships/image" Target="../media/image5710.png"/><Relationship Id="rId16" Type="http://schemas.openxmlformats.org/officeDocument/2006/relationships/image" Target="../media/image497.png"/><Relationship Id="rId20" Type="http://schemas.openxmlformats.org/officeDocument/2006/relationships/image" Target="../media/image499.png"/><Relationship Id="rId1" Type="http://schemas.openxmlformats.org/officeDocument/2006/relationships/slideLayout" Target="../slideLayouts/slideLayout1.xml"/><Relationship Id="rId6" Type="http://schemas.openxmlformats.org/officeDocument/2006/relationships/image" Target="../media/image4920.png"/><Relationship Id="rId11" Type="http://schemas.openxmlformats.org/officeDocument/2006/relationships/customXml" Target="../ink/ink592.xml"/><Relationship Id="rId5" Type="http://schemas.openxmlformats.org/officeDocument/2006/relationships/customXml" Target="../ink/ink589.xml"/><Relationship Id="rId15" Type="http://schemas.openxmlformats.org/officeDocument/2006/relationships/customXml" Target="../ink/ink594.xml"/><Relationship Id="rId10" Type="http://schemas.openxmlformats.org/officeDocument/2006/relationships/image" Target="../media/image4940.png"/><Relationship Id="rId19" Type="http://schemas.openxmlformats.org/officeDocument/2006/relationships/customXml" Target="../ink/ink596.xml"/><Relationship Id="rId4" Type="http://schemas.openxmlformats.org/officeDocument/2006/relationships/image" Target="../media/image4910.png"/><Relationship Id="rId9" Type="http://schemas.openxmlformats.org/officeDocument/2006/relationships/customXml" Target="../ink/ink591.xml"/><Relationship Id="rId14" Type="http://schemas.openxmlformats.org/officeDocument/2006/relationships/image" Target="../media/image4960.png"/><Relationship Id="rId22" Type="http://schemas.openxmlformats.org/officeDocument/2006/relationships/image" Target="../media/image500.png"/></Relationships>
</file>

<file path=ppt/slides/_rels/slide13.xml.rels><?xml version="1.0" encoding="UTF-8" standalone="yes"?>
<Relationships xmlns="http://schemas.openxmlformats.org/package/2006/relationships"><Relationship Id="rId117" Type="http://schemas.openxmlformats.org/officeDocument/2006/relationships/customXml" Target="../ink/ink655.xml"/><Relationship Id="rId21" Type="http://schemas.openxmlformats.org/officeDocument/2006/relationships/customXml" Target="../ink/ink607.xml"/><Relationship Id="rId42" Type="http://schemas.openxmlformats.org/officeDocument/2006/relationships/image" Target="../media/image520.png"/><Relationship Id="rId63" Type="http://schemas.openxmlformats.org/officeDocument/2006/relationships/customXml" Target="../ink/ink628.xml"/><Relationship Id="rId84" Type="http://schemas.openxmlformats.org/officeDocument/2006/relationships/image" Target="../media/image541.png"/><Relationship Id="rId138" Type="http://schemas.openxmlformats.org/officeDocument/2006/relationships/image" Target="../media/image568.png"/><Relationship Id="rId159" Type="http://schemas.openxmlformats.org/officeDocument/2006/relationships/customXml" Target="../ink/ink676.xml"/><Relationship Id="rId170" Type="http://schemas.openxmlformats.org/officeDocument/2006/relationships/image" Target="../media/image584.png"/><Relationship Id="rId107" Type="http://schemas.openxmlformats.org/officeDocument/2006/relationships/customXml" Target="../ink/ink650.xml"/><Relationship Id="rId11" Type="http://schemas.openxmlformats.org/officeDocument/2006/relationships/customXml" Target="../ink/ink602.xml"/><Relationship Id="rId32" Type="http://schemas.openxmlformats.org/officeDocument/2006/relationships/image" Target="../media/image515.png"/><Relationship Id="rId53" Type="http://schemas.openxmlformats.org/officeDocument/2006/relationships/customXml" Target="../ink/ink623.xml"/><Relationship Id="rId74" Type="http://schemas.openxmlformats.org/officeDocument/2006/relationships/image" Target="../media/image536.png"/><Relationship Id="rId128" Type="http://schemas.openxmlformats.org/officeDocument/2006/relationships/image" Target="../media/image563.png"/><Relationship Id="rId149" Type="http://schemas.openxmlformats.org/officeDocument/2006/relationships/customXml" Target="../ink/ink671.xml"/><Relationship Id="rId5" Type="http://schemas.openxmlformats.org/officeDocument/2006/relationships/customXml" Target="../ink/ink599.xml"/><Relationship Id="rId95" Type="http://schemas.openxmlformats.org/officeDocument/2006/relationships/customXml" Target="../ink/ink644.xml"/><Relationship Id="rId160" Type="http://schemas.openxmlformats.org/officeDocument/2006/relationships/image" Target="../media/image579.png"/><Relationship Id="rId22" Type="http://schemas.openxmlformats.org/officeDocument/2006/relationships/image" Target="../media/image510.png"/><Relationship Id="rId43" Type="http://schemas.openxmlformats.org/officeDocument/2006/relationships/customXml" Target="../ink/ink618.xml"/><Relationship Id="rId64" Type="http://schemas.openxmlformats.org/officeDocument/2006/relationships/image" Target="../media/image531.png"/><Relationship Id="rId118" Type="http://schemas.openxmlformats.org/officeDocument/2006/relationships/image" Target="../media/image558.png"/><Relationship Id="rId139" Type="http://schemas.openxmlformats.org/officeDocument/2006/relationships/customXml" Target="../ink/ink666.xml"/><Relationship Id="rId85" Type="http://schemas.openxmlformats.org/officeDocument/2006/relationships/customXml" Target="../ink/ink639.xml"/><Relationship Id="rId150" Type="http://schemas.openxmlformats.org/officeDocument/2006/relationships/image" Target="../media/image574.png"/><Relationship Id="rId171" Type="http://schemas.openxmlformats.org/officeDocument/2006/relationships/customXml" Target="../ink/ink682.xml"/><Relationship Id="rId12" Type="http://schemas.openxmlformats.org/officeDocument/2006/relationships/image" Target="../media/image505.png"/><Relationship Id="rId33" Type="http://schemas.openxmlformats.org/officeDocument/2006/relationships/customXml" Target="../ink/ink613.xml"/><Relationship Id="rId108" Type="http://schemas.openxmlformats.org/officeDocument/2006/relationships/image" Target="../media/image553.png"/><Relationship Id="rId129" Type="http://schemas.openxmlformats.org/officeDocument/2006/relationships/customXml" Target="../ink/ink661.xml"/><Relationship Id="rId54" Type="http://schemas.openxmlformats.org/officeDocument/2006/relationships/image" Target="../media/image526.png"/><Relationship Id="rId75" Type="http://schemas.openxmlformats.org/officeDocument/2006/relationships/customXml" Target="../ink/ink634.xml"/><Relationship Id="rId96" Type="http://schemas.openxmlformats.org/officeDocument/2006/relationships/image" Target="../media/image547.png"/><Relationship Id="rId140" Type="http://schemas.openxmlformats.org/officeDocument/2006/relationships/image" Target="../media/image569.png"/><Relationship Id="rId161" Type="http://schemas.openxmlformats.org/officeDocument/2006/relationships/customXml" Target="../ink/ink677.xml"/><Relationship Id="rId6" Type="http://schemas.openxmlformats.org/officeDocument/2006/relationships/image" Target="../media/image502.png"/><Relationship Id="rId23" Type="http://schemas.openxmlformats.org/officeDocument/2006/relationships/customXml" Target="../ink/ink608.xml"/><Relationship Id="rId28" Type="http://schemas.openxmlformats.org/officeDocument/2006/relationships/image" Target="../media/image513.png"/><Relationship Id="rId49" Type="http://schemas.openxmlformats.org/officeDocument/2006/relationships/customXml" Target="../ink/ink621.xml"/><Relationship Id="rId114" Type="http://schemas.openxmlformats.org/officeDocument/2006/relationships/image" Target="../media/image556.png"/><Relationship Id="rId119" Type="http://schemas.openxmlformats.org/officeDocument/2006/relationships/customXml" Target="../ink/ink656.xml"/><Relationship Id="rId44" Type="http://schemas.openxmlformats.org/officeDocument/2006/relationships/image" Target="../media/image521.png"/><Relationship Id="rId60" Type="http://schemas.openxmlformats.org/officeDocument/2006/relationships/image" Target="../media/image529.png"/><Relationship Id="rId65" Type="http://schemas.openxmlformats.org/officeDocument/2006/relationships/customXml" Target="../ink/ink629.xml"/><Relationship Id="rId81" Type="http://schemas.openxmlformats.org/officeDocument/2006/relationships/customXml" Target="../ink/ink637.xml"/><Relationship Id="rId86" Type="http://schemas.openxmlformats.org/officeDocument/2006/relationships/image" Target="../media/image542.png"/><Relationship Id="rId130" Type="http://schemas.openxmlformats.org/officeDocument/2006/relationships/image" Target="../media/image564.png"/><Relationship Id="rId135" Type="http://schemas.openxmlformats.org/officeDocument/2006/relationships/customXml" Target="../ink/ink664.xml"/><Relationship Id="rId151" Type="http://schemas.openxmlformats.org/officeDocument/2006/relationships/customXml" Target="../ink/ink672.xml"/><Relationship Id="rId156" Type="http://schemas.openxmlformats.org/officeDocument/2006/relationships/image" Target="../media/image577.png"/><Relationship Id="rId177" Type="http://schemas.openxmlformats.org/officeDocument/2006/relationships/customXml" Target="../ink/ink685.xml"/><Relationship Id="rId172" Type="http://schemas.openxmlformats.org/officeDocument/2006/relationships/image" Target="../media/image585.png"/><Relationship Id="rId13" Type="http://schemas.openxmlformats.org/officeDocument/2006/relationships/customXml" Target="../ink/ink603.xml"/><Relationship Id="rId18" Type="http://schemas.openxmlformats.org/officeDocument/2006/relationships/image" Target="../media/image508.png"/><Relationship Id="rId39" Type="http://schemas.openxmlformats.org/officeDocument/2006/relationships/customXml" Target="../ink/ink616.xml"/><Relationship Id="rId109" Type="http://schemas.openxmlformats.org/officeDocument/2006/relationships/customXml" Target="../ink/ink651.xml"/><Relationship Id="rId34" Type="http://schemas.openxmlformats.org/officeDocument/2006/relationships/image" Target="../media/image516.png"/><Relationship Id="rId50" Type="http://schemas.openxmlformats.org/officeDocument/2006/relationships/image" Target="../media/image524.png"/><Relationship Id="rId55" Type="http://schemas.openxmlformats.org/officeDocument/2006/relationships/customXml" Target="../ink/ink624.xml"/><Relationship Id="rId76" Type="http://schemas.openxmlformats.org/officeDocument/2006/relationships/image" Target="../media/image537.png"/><Relationship Id="rId97" Type="http://schemas.openxmlformats.org/officeDocument/2006/relationships/customXml" Target="../ink/ink645.xml"/><Relationship Id="rId104" Type="http://schemas.openxmlformats.org/officeDocument/2006/relationships/image" Target="../media/image551.png"/><Relationship Id="rId120" Type="http://schemas.openxmlformats.org/officeDocument/2006/relationships/image" Target="../media/image559.png"/><Relationship Id="rId125" Type="http://schemas.openxmlformats.org/officeDocument/2006/relationships/customXml" Target="../ink/ink659.xml"/><Relationship Id="rId141" Type="http://schemas.openxmlformats.org/officeDocument/2006/relationships/customXml" Target="../ink/ink667.xml"/><Relationship Id="rId146" Type="http://schemas.openxmlformats.org/officeDocument/2006/relationships/image" Target="../media/image572.png"/><Relationship Id="rId167" Type="http://schemas.openxmlformats.org/officeDocument/2006/relationships/customXml" Target="../ink/ink680.xml"/><Relationship Id="rId7" Type="http://schemas.openxmlformats.org/officeDocument/2006/relationships/customXml" Target="../ink/ink600.xml"/><Relationship Id="rId71" Type="http://schemas.openxmlformats.org/officeDocument/2006/relationships/customXml" Target="../ink/ink632.xml"/><Relationship Id="rId92" Type="http://schemas.openxmlformats.org/officeDocument/2006/relationships/image" Target="../media/image545.png"/><Relationship Id="rId162" Type="http://schemas.openxmlformats.org/officeDocument/2006/relationships/image" Target="../media/image580.png"/><Relationship Id="rId2" Type="http://schemas.openxmlformats.org/officeDocument/2006/relationships/image" Target="../media/image5810.png"/><Relationship Id="rId29" Type="http://schemas.openxmlformats.org/officeDocument/2006/relationships/customXml" Target="../ink/ink611.xml"/><Relationship Id="rId24" Type="http://schemas.openxmlformats.org/officeDocument/2006/relationships/image" Target="../media/image511.png"/><Relationship Id="rId40" Type="http://schemas.openxmlformats.org/officeDocument/2006/relationships/image" Target="../media/image519.png"/><Relationship Id="rId45" Type="http://schemas.openxmlformats.org/officeDocument/2006/relationships/customXml" Target="../ink/ink619.xml"/><Relationship Id="rId66" Type="http://schemas.openxmlformats.org/officeDocument/2006/relationships/image" Target="../media/image532.png"/><Relationship Id="rId87" Type="http://schemas.openxmlformats.org/officeDocument/2006/relationships/customXml" Target="../ink/ink640.xml"/><Relationship Id="rId110" Type="http://schemas.openxmlformats.org/officeDocument/2006/relationships/image" Target="../media/image554.png"/><Relationship Id="rId115" Type="http://schemas.openxmlformats.org/officeDocument/2006/relationships/customXml" Target="../ink/ink654.xml"/><Relationship Id="rId131" Type="http://schemas.openxmlformats.org/officeDocument/2006/relationships/customXml" Target="../ink/ink662.xml"/><Relationship Id="rId136" Type="http://schemas.openxmlformats.org/officeDocument/2006/relationships/image" Target="../media/image567.png"/><Relationship Id="rId157" Type="http://schemas.openxmlformats.org/officeDocument/2006/relationships/customXml" Target="../ink/ink675.xml"/><Relationship Id="rId178" Type="http://schemas.openxmlformats.org/officeDocument/2006/relationships/image" Target="../media/image588.png"/><Relationship Id="rId61" Type="http://schemas.openxmlformats.org/officeDocument/2006/relationships/customXml" Target="../ink/ink627.xml"/><Relationship Id="rId82" Type="http://schemas.openxmlformats.org/officeDocument/2006/relationships/image" Target="../media/image540.png"/><Relationship Id="rId152" Type="http://schemas.openxmlformats.org/officeDocument/2006/relationships/image" Target="../media/image575.png"/><Relationship Id="rId173" Type="http://schemas.openxmlformats.org/officeDocument/2006/relationships/customXml" Target="../ink/ink683.xml"/><Relationship Id="rId19" Type="http://schemas.openxmlformats.org/officeDocument/2006/relationships/customXml" Target="../ink/ink606.xml"/><Relationship Id="rId14" Type="http://schemas.openxmlformats.org/officeDocument/2006/relationships/image" Target="../media/image506.png"/><Relationship Id="rId30" Type="http://schemas.openxmlformats.org/officeDocument/2006/relationships/image" Target="../media/image514.png"/><Relationship Id="rId35" Type="http://schemas.openxmlformats.org/officeDocument/2006/relationships/customXml" Target="../ink/ink614.xml"/><Relationship Id="rId56" Type="http://schemas.openxmlformats.org/officeDocument/2006/relationships/image" Target="../media/image527.png"/><Relationship Id="rId77" Type="http://schemas.openxmlformats.org/officeDocument/2006/relationships/customXml" Target="../ink/ink635.xml"/><Relationship Id="rId100" Type="http://schemas.openxmlformats.org/officeDocument/2006/relationships/image" Target="../media/image549.png"/><Relationship Id="rId105" Type="http://schemas.openxmlformats.org/officeDocument/2006/relationships/customXml" Target="../ink/ink649.xml"/><Relationship Id="rId126" Type="http://schemas.openxmlformats.org/officeDocument/2006/relationships/image" Target="../media/image562.png"/><Relationship Id="rId147" Type="http://schemas.openxmlformats.org/officeDocument/2006/relationships/customXml" Target="../ink/ink670.xml"/><Relationship Id="rId168" Type="http://schemas.openxmlformats.org/officeDocument/2006/relationships/image" Target="../media/image583.png"/><Relationship Id="rId8" Type="http://schemas.openxmlformats.org/officeDocument/2006/relationships/image" Target="../media/image503.png"/><Relationship Id="rId51" Type="http://schemas.openxmlformats.org/officeDocument/2006/relationships/customXml" Target="../ink/ink622.xml"/><Relationship Id="rId72" Type="http://schemas.openxmlformats.org/officeDocument/2006/relationships/image" Target="../media/image535.png"/><Relationship Id="rId93" Type="http://schemas.openxmlformats.org/officeDocument/2006/relationships/customXml" Target="../ink/ink643.xml"/><Relationship Id="rId98" Type="http://schemas.openxmlformats.org/officeDocument/2006/relationships/image" Target="../media/image548.png"/><Relationship Id="rId121" Type="http://schemas.openxmlformats.org/officeDocument/2006/relationships/customXml" Target="../ink/ink657.xml"/><Relationship Id="rId142" Type="http://schemas.openxmlformats.org/officeDocument/2006/relationships/image" Target="../media/image570.png"/><Relationship Id="rId163" Type="http://schemas.openxmlformats.org/officeDocument/2006/relationships/customXml" Target="../ink/ink678.xml"/><Relationship Id="rId3" Type="http://schemas.openxmlformats.org/officeDocument/2006/relationships/customXml" Target="../ink/ink598.xml"/><Relationship Id="rId25" Type="http://schemas.openxmlformats.org/officeDocument/2006/relationships/customXml" Target="../ink/ink609.xml"/><Relationship Id="rId46" Type="http://schemas.openxmlformats.org/officeDocument/2006/relationships/image" Target="../media/image522.png"/><Relationship Id="rId67" Type="http://schemas.openxmlformats.org/officeDocument/2006/relationships/customXml" Target="../ink/ink630.xml"/><Relationship Id="rId116" Type="http://schemas.openxmlformats.org/officeDocument/2006/relationships/image" Target="../media/image557.png"/><Relationship Id="rId137" Type="http://schemas.openxmlformats.org/officeDocument/2006/relationships/customXml" Target="../ink/ink665.xml"/><Relationship Id="rId158" Type="http://schemas.openxmlformats.org/officeDocument/2006/relationships/image" Target="../media/image578.png"/><Relationship Id="rId20" Type="http://schemas.openxmlformats.org/officeDocument/2006/relationships/image" Target="../media/image509.png"/><Relationship Id="rId41" Type="http://schemas.openxmlformats.org/officeDocument/2006/relationships/customXml" Target="../ink/ink617.xml"/><Relationship Id="rId62" Type="http://schemas.openxmlformats.org/officeDocument/2006/relationships/image" Target="../media/image530.png"/><Relationship Id="rId83" Type="http://schemas.openxmlformats.org/officeDocument/2006/relationships/customXml" Target="../ink/ink638.xml"/><Relationship Id="rId88" Type="http://schemas.openxmlformats.org/officeDocument/2006/relationships/image" Target="../media/image543.png"/><Relationship Id="rId111" Type="http://schemas.openxmlformats.org/officeDocument/2006/relationships/customXml" Target="../ink/ink652.xml"/><Relationship Id="rId132" Type="http://schemas.openxmlformats.org/officeDocument/2006/relationships/image" Target="../media/image565.png"/><Relationship Id="rId153" Type="http://schemas.openxmlformats.org/officeDocument/2006/relationships/customXml" Target="../ink/ink673.xml"/><Relationship Id="rId174" Type="http://schemas.openxmlformats.org/officeDocument/2006/relationships/image" Target="../media/image586.png"/><Relationship Id="rId15" Type="http://schemas.openxmlformats.org/officeDocument/2006/relationships/customXml" Target="../ink/ink604.xml"/><Relationship Id="rId36" Type="http://schemas.openxmlformats.org/officeDocument/2006/relationships/image" Target="../media/image517.png"/><Relationship Id="rId57" Type="http://schemas.openxmlformats.org/officeDocument/2006/relationships/customXml" Target="../ink/ink625.xml"/><Relationship Id="rId106" Type="http://schemas.openxmlformats.org/officeDocument/2006/relationships/image" Target="../media/image552.png"/><Relationship Id="rId127" Type="http://schemas.openxmlformats.org/officeDocument/2006/relationships/customXml" Target="../ink/ink660.xml"/><Relationship Id="rId10" Type="http://schemas.openxmlformats.org/officeDocument/2006/relationships/image" Target="../media/image504.png"/><Relationship Id="rId31" Type="http://schemas.openxmlformats.org/officeDocument/2006/relationships/customXml" Target="../ink/ink612.xml"/><Relationship Id="rId52" Type="http://schemas.openxmlformats.org/officeDocument/2006/relationships/image" Target="../media/image525.png"/><Relationship Id="rId73" Type="http://schemas.openxmlformats.org/officeDocument/2006/relationships/customXml" Target="../ink/ink633.xml"/><Relationship Id="rId78" Type="http://schemas.openxmlformats.org/officeDocument/2006/relationships/image" Target="../media/image538.png"/><Relationship Id="rId94" Type="http://schemas.openxmlformats.org/officeDocument/2006/relationships/image" Target="../media/image546.png"/><Relationship Id="rId99" Type="http://schemas.openxmlformats.org/officeDocument/2006/relationships/customXml" Target="../ink/ink646.xml"/><Relationship Id="rId101" Type="http://schemas.openxmlformats.org/officeDocument/2006/relationships/customXml" Target="../ink/ink647.xml"/><Relationship Id="rId122" Type="http://schemas.openxmlformats.org/officeDocument/2006/relationships/image" Target="../media/image560.png"/><Relationship Id="rId143" Type="http://schemas.openxmlformats.org/officeDocument/2006/relationships/customXml" Target="../ink/ink668.xml"/><Relationship Id="rId148" Type="http://schemas.openxmlformats.org/officeDocument/2006/relationships/image" Target="../media/image573.png"/><Relationship Id="rId164" Type="http://schemas.openxmlformats.org/officeDocument/2006/relationships/image" Target="../media/image581.png"/><Relationship Id="rId169" Type="http://schemas.openxmlformats.org/officeDocument/2006/relationships/customXml" Target="../ink/ink681.xml"/><Relationship Id="rId4" Type="http://schemas.openxmlformats.org/officeDocument/2006/relationships/image" Target="../media/image501.png"/><Relationship Id="rId9" Type="http://schemas.openxmlformats.org/officeDocument/2006/relationships/customXml" Target="../ink/ink601.xml"/><Relationship Id="rId26" Type="http://schemas.openxmlformats.org/officeDocument/2006/relationships/image" Target="../media/image512.png"/><Relationship Id="rId47" Type="http://schemas.openxmlformats.org/officeDocument/2006/relationships/customXml" Target="../ink/ink620.xml"/><Relationship Id="rId68" Type="http://schemas.openxmlformats.org/officeDocument/2006/relationships/image" Target="../media/image533.png"/><Relationship Id="rId89" Type="http://schemas.openxmlformats.org/officeDocument/2006/relationships/customXml" Target="../ink/ink641.xml"/><Relationship Id="rId112" Type="http://schemas.openxmlformats.org/officeDocument/2006/relationships/image" Target="../media/image555.png"/><Relationship Id="rId133" Type="http://schemas.openxmlformats.org/officeDocument/2006/relationships/customXml" Target="../ink/ink663.xml"/><Relationship Id="rId154" Type="http://schemas.openxmlformats.org/officeDocument/2006/relationships/image" Target="../media/image576.png"/><Relationship Id="rId175" Type="http://schemas.openxmlformats.org/officeDocument/2006/relationships/customXml" Target="../ink/ink684.xml"/><Relationship Id="rId16" Type="http://schemas.openxmlformats.org/officeDocument/2006/relationships/image" Target="../media/image507.png"/><Relationship Id="rId37" Type="http://schemas.openxmlformats.org/officeDocument/2006/relationships/customXml" Target="../ink/ink615.xml"/><Relationship Id="rId58" Type="http://schemas.openxmlformats.org/officeDocument/2006/relationships/image" Target="../media/image528.png"/><Relationship Id="rId79" Type="http://schemas.openxmlformats.org/officeDocument/2006/relationships/customXml" Target="../ink/ink636.xml"/><Relationship Id="rId102" Type="http://schemas.openxmlformats.org/officeDocument/2006/relationships/image" Target="../media/image550.png"/><Relationship Id="rId123" Type="http://schemas.openxmlformats.org/officeDocument/2006/relationships/customXml" Target="../ink/ink658.xml"/><Relationship Id="rId144" Type="http://schemas.openxmlformats.org/officeDocument/2006/relationships/image" Target="../media/image571.png"/><Relationship Id="rId90" Type="http://schemas.openxmlformats.org/officeDocument/2006/relationships/image" Target="../media/image544.png"/><Relationship Id="rId165" Type="http://schemas.openxmlformats.org/officeDocument/2006/relationships/customXml" Target="../ink/ink679.xml"/><Relationship Id="rId27" Type="http://schemas.openxmlformats.org/officeDocument/2006/relationships/customXml" Target="../ink/ink610.xml"/><Relationship Id="rId48" Type="http://schemas.openxmlformats.org/officeDocument/2006/relationships/image" Target="../media/image523.png"/><Relationship Id="rId69" Type="http://schemas.openxmlformats.org/officeDocument/2006/relationships/customXml" Target="../ink/ink631.xml"/><Relationship Id="rId113" Type="http://schemas.openxmlformats.org/officeDocument/2006/relationships/customXml" Target="../ink/ink653.xml"/><Relationship Id="rId134" Type="http://schemas.openxmlformats.org/officeDocument/2006/relationships/image" Target="../media/image566.png"/><Relationship Id="rId80" Type="http://schemas.openxmlformats.org/officeDocument/2006/relationships/image" Target="../media/image539.png"/><Relationship Id="rId155" Type="http://schemas.openxmlformats.org/officeDocument/2006/relationships/customXml" Target="../ink/ink674.xml"/><Relationship Id="rId176" Type="http://schemas.openxmlformats.org/officeDocument/2006/relationships/image" Target="../media/image587.png"/><Relationship Id="rId17" Type="http://schemas.openxmlformats.org/officeDocument/2006/relationships/customXml" Target="../ink/ink605.xml"/><Relationship Id="rId38" Type="http://schemas.openxmlformats.org/officeDocument/2006/relationships/image" Target="../media/image518.png"/><Relationship Id="rId59" Type="http://schemas.openxmlformats.org/officeDocument/2006/relationships/customXml" Target="../ink/ink626.xml"/><Relationship Id="rId103" Type="http://schemas.openxmlformats.org/officeDocument/2006/relationships/customXml" Target="../ink/ink648.xml"/><Relationship Id="rId124" Type="http://schemas.openxmlformats.org/officeDocument/2006/relationships/image" Target="../media/image561.png"/><Relationship Id="rId70" Type="http://schemas.openxmlformats.org/officeDocument/2006/relationships/image" Target="../media/image534.png"/><Relationship Id="rId91" Type="http://schemas.openxmlformats.org/officeDocument/2006/relationships/customXml" Target="../ink/ink642.xml"/><Relationship Id="rId145" Type="http://schemas.openxmlformats.org/officeDocument/2006/relationships/customXml" Target="../ink/ink669.xml"/><Relationship Id="rId166" Type="http://schemas.openxmlformats.org/officeDocument/2006/relationships/image" Target="../media/image58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91.png"/><Relationship Id="rId3" Type="http://schemas.openxmlformats.org/officeDocument/2006/relationships/customXml" Target="../ink/ink686.xml"/><Relationship Id="rId7" Type="http://schemas.openxmlformats.org/officeDocument/2006/relationships/customXml" Target="../ink/ink688.xml"/><Relationship Id="rId2" Type="http://schemas.openxmlformats.org/officeDocument/2006/relationships/image" Target="../media/image5910.png"/><Relationship Id="rId1" Type="http://schemas.openxmlformats.org/officeDocument/2006/relationships/slideLayout" Target="../slideLayouts/slideLayout1.xml"/><Relationship Id="rId6" Type="http://schemas.openxmlformats.org/officeDocument/2006/relationships/image" Target="../media/image590.png"/><Relationship Id="rId5" Type="http://schemas.openxmlformats.org/officeDocument/2006/relationships/customXml" Target="../ink/ink687.xml"/><Relationship Id="rId4" Type="http://schemas.openxmlformats.org/officeDocument/2006/relationships/image" Target="../media/image589.png"/></Relationships>
</file>

<file path=ppt/slides/_rels/slide15.xml.rels><?xml version="1.0" encoding="UTF-8" standalone="yes"?>
<Relationships xmlns="http://schemas.openxmlformats.org/package/2006/relationships"><Relationship Id="rId117" Type="http://schemas.openxmlformats.org/officeDocument/2006/relationships/image" Target="../media/image649.png"/><Relationship Id="rId21" Type="http://schemas.openxmlformats.org/officeDocument/2006/relationships/image" Target="../media/image601.png"/><Relationship Id="rId42" Type="http://schemas.openxmlformats.org/officeDocument/2006/relationships/customXml" Target="../ink/ink709.xml"/><Relationship Id="rId63" Type="http://schemas.openxmlformats.org/officeDocument/2006/relationships/image" Target="../media/image622.png"/><Relationship Id="rId84" Type="http://schemas.openxmlformats.org/officeDocument/2006/relationships/customXml" Target="../ink/ink730.xml"/><Relationship Id="rId138" Type="http://schemas.openxmlformats.org/officeDocument/2006/relationships/customXml" Target="../ink/ink757.xml"/><Relationship Id="rId159" Type="http://schemas.openxmlformats.org/officeDocument/2006/relationships/image" Target="../media/image670.png"/><Relationship Id="rId170" Type="http://schemas.openxmlformats.org/officeDocument/2006/relationships/customXml" Target="../ink/ink773.xml"/><Relationship Id="rId191" Type="http://schemas.openxmlformats.org/officeDocument/2006/relationships/image" Target="../media/image686.png"/><Relationship Id="rId205" Type="http://schemas.openxmlformats.org/officeDocument/2006/relationships/image" Target="../media/image693.png"/><Relationship Id="rId226" Type="http://schemas.openxmlformats.org/officeDocument/2006/relationships/customXml" Target="../ink/ink801.xml"/><Relationship Id="rId247" Type="http://schemas.openxmlformats.org/officeDocument/2006/relationships/image" Target="../media/image714.png"/><Relationship Id="rId107" Type="http://schemas.openxmlformats.org/officeDocument/2006/relationships/image" Target="../media/image644.png"/><Relationship Id="rId11" Type="http://schemas.openxmlformats.org/officeDocument/2006/relationships/image" Target="../media/image596.png"/><Relationship Id="rId32" Type="http://schemas.openxmlformats.org/officeDocument/2006/relationships/customXml" Target="../ink/ink704.xml"/><Relationship Id="rId53" Type="http://schemas.openxmlformats.org/officeDocument/2006/relationships/image" Target="../media/image617.png"/><Relationship Id="rId74" Type="http://schemas.openxmlformats.org/officeDocument/2006/relationships/customXml" Target="../ink/ink725.xml"/><Relationship Id="rId128" Type="http://schemas.openxmlformats.org/officeDocument/2006/relationships/customXml" Target="../ink/ink752.xml"/><Relationship Id="rId149" Type="http://schemas.openxmlformats.org/officeDocument/2006/relationships/image" Target="../media/image665.png"/><Relationship Id="rId5" Type="http://schemas.openxmlformats.org/officeDocument/2006/relationships/image" Target="../media/image593.png"/><Relationship Id="rId95" Type="http://schemas.openxmlformats.org/officeDocument/2006/relationships/image" Target="../media/image638.png"/><Relationship Id="rId160" Type="http://schemas.openxmlformats.org/officeDocument/2006/relationships/customXml" Target="../ink/ink768.xml"/><Relationship Id="rId181" Type="http://schemas.openxmlformats.org/officeDocument/2006/relationships/image" Target="../media/image681.png"/><Relationship Id="rId216" Type="http://schemas.openxmlformats.org/officeDocument/2006/relationships/customXml" Target="../ink/ink796.xml"/><Relationship Id="rId237" Type="http://schemas.openxmlformats.org/officeDocument/2006/relationships/image" Target="../media/image709.png"/><Relationship Id="rId22" Type="http://schemas.openxmlformats.org/officeDocument/2006/relationships/customXml" Target="../ink/ink699.xml"/><Relationship Id="rId43" Type="http://schemas.openxmlformats.org/officeDocument/2006/relationships/image" Target="../media/image612.png"/><Relationship Id="rId64" Type="http://schemas.openxmlformats.org/officeDocument/2006/relationships/customXml" Target="../ink/ink720.xml"/><Relationship Id="rId118" Type="http://schemas.openxmlformats.org/officeDocument/2006/relationships/customXml" Target="../ink/ink747.xml"/><Relationship Id="rId139" Type="http://schemas.openxmlformats.org/officeDocument/2006/relationships/image" Target="../media/image660.png"/><Relationship Id="rId85" Type="http://schemas.openxmlformats.org/officeDocument/2006/relationships/image" Target="../media/image633.png"/><Relationship Id="rId150" Type="http://schemas.openxmlformats.org/officeDocument/2006/relationships/customXml" Target="../ink/ink763.xml"/><Relationship Id="rId171" Type="http://schemas.openxmlformats.org/officeDocument/2006/relationships/image" Target="../media/image676.png"/><Relationship Id="rId192" Type="http://schemas.openxmlformats.org/officeDocument/2006/relationships/customXml" Target="../ink/ink784.xml"/><Relationship Id="rId206" Type="http://schemas.openxmlformats.org/officeDocument/2006/relationships/customXml" Target="../ink/ink791.xml"/><Relationship Id="rId227" Type="http://schemas.openxmlformats.org/officeDocument/2006/relationships/image" Target="../media/image704.png"/><Relationship Id="rId248" Type="http://schemas.openxmlformats.org/officeDocument/2006/relationships/customXml" Target="../ink/ink812.xml"/><Relationship Id="rId12" Type="http://schemas.openxmlformats.org/officeDocument/2006/relationships/customXml" Target="../ink/ink694.xml"/><Relationship Id="rId33" Type="http://schemas.openxmlformats.org/officeDocument/2006/relationships/image" Target="../media/image607.png"/><Relationship Id="rId108" Type="http://schemas.openxmlformats.org/officeDocument/2006/relationships/customXml" Target="../ink/ink742.xml"/><Relationship Id="rId129" Type="http://schemas.openxmlformats.org/officeDocument/2006/relationships/image" Target="../media/image655.png"/><Relationship Id="rId54" Type="http://schemas.openxmlformats.org/officeDocument/2006/relationships/customXml" Target="../ink/ink715.xml"/><Relationship Id="rId75" Type="http://schemas.openxmlformats.org/officeDocument/2006/relationships/image" Target="../media/image628.png"/><Relationship Id="rId96" Type="http://schemas.openxmlformats.org/officeDocument/2006/relationships/customXml" Target="../ink/ink736.xml"/><Relationship Id="rId140" Type="http://schemas.openxmlformats.org/officeDocument/2006/relationships/customXml" Target="../ink/ink758.xml"/><Relationship Id="rId161" Type="http://schemas.openxmlformats.org/officeDocument/2006/relationships/image" Target="../media/image671.png"/><Relationship Id="rId182" Type="http://schemas.openxmlformats.org/officeDocument/2006/relationships/customXml" Target="../ink/ink779.xml"/><Relationship Id="rId217" Type="http://schemas.openxmlformats.org/officeDocument/2006/relationships/image" Target="../media/image699.png"/><Relationship Id="rId6" Type="http://schemas.openxmlformats.org/officeDocument/2006/relationships/customXml" Target="../ink/ink691.xml"/><Relationship Id="rId238" Type="http://schemas.openxmlformats.org/officeDocument/2006/relationships/customXml" Target="../ink/ink807.xml"/><Relationship Id="rId23" Type="http://schemas.openxmlformats.org/officeDocument/2006/relationships/image" Target="../media/image602.png"/><Relationship Id="rId119" Type="http://schemas.openxmlformats.org/officeDocument/2006/relationships/image" Target="../media/image650.png"/><Relationship Id="rId44" Type="http://schemas.openxmlformats.org/officeDocument/2006/relationships/customXml" Target="../ink/ink710.xml"/><Relationship Id="rId65" Type="http://schemas.openxmlformats.org/officeDocument/2006/relationships/image" Target="../media/image623.png"/><Relationship Id="rId86" Type="http://schemas.openxmlformats.org/officeDocument/2006/relationships/customXml" Target="../ink/ink731.xml"/><Relationship Id="rId130" Type="http://schemas.openxmlformats.org/officeDocument/2006/relationships/customXml" Target="../ink/ink753.xml"/><Relationship Id="rId151" Type="http://schemas.openxmlformats.org/officeDocument/2006/relationships/image" Target="../media/image666.png"/><Relationship Id="rId172" Type="http://schemas.openxmlformats.org/officeDocument/2006/relationships/customXml" Target="../ink/ink774.xml"/><Relationship Id="rId193" Type="http://schemas.openxmlformats.org/officeDocument/2006/relationships/image" Target="../media/image687.png"/><Relationship Id="rId207" Type="http://schemas.openxmlformats.org/officeDocument/2006/relationships/image" Target="../media/image694.png"/><Relationship Id="rId228" Type="http://schemas.openxmlformats.org/officeDocument/2006/relationships/customXml" Target="../ink/ink802.xml"/><Relationship Id="rId249" Type="http://schemas.openxmlformats.org/officeDocument/2006/relationships/image" Target="../media/image715.png"/><Relationship Id="rId13" Type="http://schemas.openxmlformats.org/officeDocument/2006/relationships/image" Target="../media/image597.png"/><Relationship Id="rId109" Type="http://schemas.openxmlformats.org/officeDocument/2006/relationships/image" Target="../media/image645.png"/><Relationship Id="rId34" Type="http://schemas.openxmlformats.org/officeDocument/2006/relationships/customXml" Target="../ink/ink705.xml"/><Relationship Id="rId55" Type="http://schemas.openxmlformats.org/officeDocument/2006/relationships/image" Target="../media/image618.png"/><Relationship Id="rId76" Type="http://schemas.openxmlformats.org/officeDocument/2006/relationships/customXml" Target="../ink/ink726.xml"/><Relationship Id="rId97" Type="http://schemas.openxmlformats.org/officeDocument/2006/relationships/image" Target="../media/image639.png"/><Relationship Id="rId120" Type="http://schemas.openxmlformats.org/officeDocument/2006/relationships/customXml" Target="../ink/ink748.xml"/><Relationship Id="rId141" Type="http://schemas.openxmlformats.org/officeDocument/2006/relationships/image" Target="../media/image661.png"/><Relationship Id="rId7" Type="http://schemas.openxmlformats.org/officeDocument/2006/relationships/image" Target="../media/image594.png"/><Relationship Id="rId162" Type="http://schemas.openxmlformats.org/officeDocument/2006/relationships/customXml" Target="../ink/ink769.xml"/><Relationship Id="rId183" Type="http://schemas.openxmlformats.org/officeDocument/2006/relationships/image" Target="../media/image682.png"/><Relationship Id="rId218" Type="http://schemas.openxmlformats.org/officeDocument/2006/relationships/customXml" Target="../ink/ink797.xml"/><Relationship Id="rId239" Type="http://schemas.openxmlformats.org/officeDocument/2006/relationships/image" Target="../media/image710.png"/><Relationship Id="rId250" Type="http://schemas.openxmlformats.org/officeDocument/2006/relationships/customXml" Target="../ink/ink813.xml"/><Relationship Id="rId24" Type="http://schemas.openxmlformats.org/officeDocument/2006/relationships/customXml" Target="../ink/ink700.xml"/><Relationship Id="rId45" Type="http://schemas.openxmlformats.org/officeDocument/2006/relationships/image" Target="../media/image613.png"/><Relationship Id="rId66" Type="http://schemas.openxmlformats.org/officeDocument/2006/relationships/customXml" Target="../ink/ink721.xml"/><Relationship Id="rId87" Type="http://schemas.openxmlformats.org/officeDocument/2006/relationships/image" Target="../media/image634.png"/><Relationship Id="rId110" Type="http://schemas.openxmlformats.org/officeDocument/2006/relationships/customXml" Target="../ink/ink743.xml"/><Relationship Id="rId131" Type="http://schemas.openxmlformats.org/officeDocument/2006/relationships/image" Target="../media/image656.png"/><Relationship Id="rId152" Type="http://schemas.openxmlformats.org/officeDocument/2006/relationships/customXml" Target="../ink/ink764.xml"/><Relationship Id="rId173" Type="http://schemas.openxmlformats.org/officeDocument/2006/relationships/image" Target="../media/image677.png"/><Relationship Id="rId194" Type="http://schemas.openxmlformats.org/officeDocument/2006/relationships/customXml" Target="../ink/ink785.xml"/><Relationship Id="rId208" Type="http://schemas.openxmlformats.org/officeDocument/2006/relationships/customXml" Target="../ink/ink792.xml"/><Relationship Id="rId229" Type="http://schemas.openxmlformats.org/officeDocument/2006/relationships/image" Target="../media/image705.png"/><Relationship Id="rId240" Type="http://schemas.openxmlformats.org/officeDocument/2006/relationships/customXml" Target="../ink/ink808.xml"/><Relationship Id="rId14" Type="http://schemas.openxmlformats.org/officeDocument/2006/relationships/customXml" Target="../ink/ink695.xml"/><Relationship Id="rId35" Type="http://schemas.openxmlformats.org/officeDocument/2006/relationships/image" Target="../media/image608.png"/><Relationship Id="rId56" Type="http://schemas.openxmlformats.org/officeDocument/2006/relationships/customXml" Target="../ink/ink716.xml"/><Relationship Id="rId77" Type="http://schemas.openxmlformats.org/officeDocument/2006/relationships/image" Target="../media/image629.png"/><Relationship Id="rId100" Type="http://schemas.openxmlformats.org/officeDocument/2006/relationships/customXml" Target="../ink/ink738.xml"/><Relationship Id="rId8" Type="http://schemas.openxmlformats.org/officeDocument/2006/relationships/customXml" Target="../ink/ink692.xml"/><Relationship Id="rId98" Type="http://schemas.openxmlformats.org/officeDocument/2006/relationships/customXml" Target="../ink/ink737.xml"/><Relationship Id="rId121" Type="http://schemas.openxmlformats.org/officeDocument/2006/relationships/image" Target="../media/image651.png"/><Relationship Id="rId142" Type="http://schemas.openxmlformats.org/officeDocument/2006/relationships/customXml" Target="../ink/ink759.xml"/><Relationship Id="rId163" Type="http://schemas.openxmlformats.org/officeDocument/2006/relationships/image" Target="../media/image672.png"/><Relationship Id="rId184" Type="http://schemas.openxmlformats.org/officeDocument/2006/relationships/customXml" Target="../ink/ink780.xml"/><Relationship Id="rId219" Type="http://schemas.openxmlformats.org/officeDocument/2006/relationships/image" Target="../media/image700.png"/><Relationship Id="rId230" Type="http://schemas.openxmlformats.org/officeDocument/2006/relationships/customXml" Target="../ink/ink803.xml"/><Relationship Id="rId251" Type="http://schemas.openxmlformats.org/officeDocument/2006/relationships/image" Target="../media/image716.png"/><Relationship Id="rId25" Type="http://schemas.openxmlformats.org/officeDocument/2006/relationships/image" Target="../media/image603.png"/><Relationship Id="rId46" Type="http://schemas.openxmlformats.org/officeDocument/2006/relationships/customXml" Target="../ink/ink711.xml"/><Relationship Id="rId67" Type="http://schemas.openxmlformats.org/officeDocument/2006/relationships/image" Target="../media/image624.png"/><Relationship Id="rId88" Type="http://schemas.openxmlformats.org/officeDocument/2006/relationships/customXml" Target="../ink/ink732.xml"/><Relationship Id="rId111" Type="http://schemas.openxmlformats.org/officeDocument/2006/relationships/image" Target="../media/image646.png"/><Relationship Id="rId132" Type="http://schemas.openxmlformats.org/officeDocument/2006/relationships/customXml" Target="../ink/ink754.xml"/><Relationship Id="rId153" Type="http://schemas.openxmlformats.org/officeDocument/2006/relationships/image" Target="../media/image667.png"/><Relationship Id="rId174" Type="http://schemas.openxmlformats.org/officeDocument/2006/relationships/customXml" Target="../ink/ink775.xml"/><Relationship Id="rId195" Type="http://schemas.openxmlformats.org/officeDocument/2006/relationships/image" Target="../media/image688.png"/><Relationship Id="rId209" Type="http://schemas.openxmlformats.org/officeDocument/2006/relationships/image" Target="../media/image695.png"/><Relationship Id="rId220" Type="http://schemas.openxmlformats.org/officeDocument/2006/relationships/customXml" Target="../ink/ink798.xml"/><Relationship Id="rId241" Type="http://schemas.openxmlformats.org/officeDocument/2006/relationships/image" Target="../media/image711.png"/><Relationship Id="rId15" Type="http://schemas.openxmlformats.org/officeDocument/2006/relationships/image" Target="../media/image598.png"/><Relationship Id="rId36" Type="http://schemas.openxmlformats.org/officeDocument/2006/relationships/customXml" Target="../ink/ink706.xml"/><Relationship Id="rId57" Type="http://schemas.openxmlformats.org/officeDocument/2006/relationships/image" Target="../media/image619.png"/><Relationship Id="rId78" Type="http://schemas.openxmlformats.org/officeDocument/2006/relationships/customXml" Target="../ink/ink727.xml"/><Relationship Id="rId99" Type="http://schemas.openxmlformats.org/officeDocument/2006/relationships/image" Target="../media/image640.png"/><Relationship Id="rId101" Type="http://schemas.openxmlformats.org/officeDocument/2006/relationships/image" Target="../media/image641.png"/><Relationship Id="rId122" Type="http://schemas.openxmlformats.org/officeDocument/2006/relationships/customXml" Target="../ink/ink749.xml"/><Relationship Id="rId143" Type="http://schemas.openxmlformats.org/officeDocument/2006/relationships/image" Target="../media/image662.png"/><Relationship Id="rId164" Type="http://schemas.openxmlformats.org/officeDocument/2006/relationships/customXml" Target="../ink/ink770.xml"/><Relationship Id="rId185" Type="http://schemas.openxmlformats.org/officeDocument/2006/relationships/image" Target="../media/image683.png"/><Relationship Id="rId4" Type="http://schemas.openxmlformats.org/officeDocument/2006/relationships/customXml" Target="../ink/ink690.xml"/><Relationship Id="rId9" Type="http://schemas.openxmlformats.org/officeDocument/2006/relationships/image" Target="../media/image595.png"/><Relationship Id="rId180" Type="http://schemas.openxmlformats.org/officeDocument/2006/relationships/customXml" Target="../ink/ink778.xml"/><Relationship Id="rId210" Type="http://schemas.openxmlformats.org/officeDocument/2006/relationships/customXml" Target="../ink/ink793.xml"/><Relationship Id="rId215" Type="http://schemas.openxmlformats.org/officeDocument/2006/relationships/image" Target="../media/image698.png"/><Relationship Id="rId236" Type="http://schemas.openxmlformats.org/officeDocument/2006/relationships/customXml" Target="../ink/ink806.xml"/><Relationship Id="rId26" Type="http://schemas.openxmlformats.org/officeDocument/2006/relationships/customXml" Target="../ink/ink701.xml"/><Relationship Id="rId231" Type="http://schemas.openxmlformats.org/officeDocument/2006/relationships/image" Target="../media/image706.png"/><Relationship Id="rId47" Type="http://schemas.openxmlformats.org/officeDocument/2006/relationships/image" Target="../media/image614.png"/><Relationship Id="rId68" Type="http://schemas.openxmlformats.org/officeDocument/2006/relationships/customXml" Target="../ink/ink722.xml"/><Relationship Id="rId89" Type="http://schemas.openxmlformats.org/officeDocument/2006/relationships/image" Target="../media/image635.png"/><Relationship Id="rId112" Type="http://schemas.openxmlformats.org/officeDocument/2006/relationships/customXml" Target="../ink/ink744.xml"/><Relationship Id="rId133" Type="http://schemas.openxmlformats.org/officeDocument/2006/relationships/image" Target="../media/image657.png"/><Relationship Id="rId154" Type="http://schemas.openxmlformats.org/officeDocument/2006/relationships/customXml" Target="../ink/ink765.xml"/><Relationship Id="rId175" Type="http://schemas.openxmlformats.org/officeDocument/2006/relationships/image" Target="../media/image678.png"/><Relationship Id="rId196" Type="http://schemas.openxmlformats.org/officeDocument/2006/relationships/customXml" Target="../ink/ink786.xml"/><Relationship Id="rId200" Type="http://schemas.openxmlformats.org/officeDocument/2006/relationships/customXml" Target="../ink/ink788.xml"/><Relationship Id="rId16" Type="http://schemas.openxmlformats.org/officeDocument/2006/relationships/customXml" Target="../ink/ink696.xml"/><Relationship Id="rId221" Type="http://schemas.openxmlformats.org/officeDocument/2006/relationships/image" Target="../media/image701.png"/><Relationship Id="rId242" Type="http://schemas.openxmlformats.org/officeDocument/2006/relationships/customXml" Target="../ink/ink809.xml"/><Relationship Id="rId37" Type="http://schemas.openxmlformats.org/officeDocument/2006/relationships/image" Target="../media/image609.png"/><Relationship Id="rId58" Type="http://schemas.openxmlformats.org/officeDocument/2006/relationships/customXml" Target="../ink/ink717.xml"/><Relationship Id="rId79" Type="http://schemas.openxmlformats.org/officeDocument/2006/relationships/image" Target="../media/image630.png"/><Relationship Id="rId102" Type="http://schemas.openxmlformats.org/officeDocument/2006/relationships/customXml" Target="../ink/ink739.xml"/><Relationship Id="rId123" Type="http://schemas.openxmlformats.org/officeDocument/2006/relationships/image" Target="../media/image652.png"/><Relationship Id="rId144" Type="http://schemas.openxmlformats.org/officeDocument/2006/relationships/customXml" Target="../ink/ink760.xml"/><Relationship Id="rId90" Type="http://schemas.openxmlformats.org/officeDocument/2006/relationships/customXml" Target="../ink/ink733.xml"/><Relationship Id="rId165" Type="http://schemas.openxmlformats.org/officeDocument/2006/relationships/image" Target="../media/image673.png"/><Relationship Id="rId186" Type="http://schemas.openxmlformats.org/officeDocument/2006/relationships/customXml" Target="../ink/ink781.xml"/><Relationship Id="rId211" Type="http://schemas.openxmlformats.org/officeDocument/2006/relationships/image" Target="../media/image696.png"/><Relationship Id="rId232" Type="http://schemas.openxmlformats.org/officeDocument/2006/relationships/customXml" Target="../ink/ink804.xml"/><Relationship Id="rId27" Type="http://schemas.openxmlformats.org/officeDocument/2006/relationships/image" Target="../media/image604.png"/><Relationship Id="rId48" Type="http://schemas.openxmlformats.org/officeDocument/2006/relationships/customXml" Target="../ink/ink712.xml"/><Relationship Id="rId69" Type="http://schemas.openxmlformats.org/officeDocument/2006/relationships/image" Target="../media/image625.png"/><Relationship Id="rId113" Type="http://schemas.openxmlformats.org/officeDocument/2006/relationships/image" Target="../media/image647.png"/><Relationship Id="rId134" Type="http://schemas.openxmlformats.org/officeDocument/2006/relationships/customXml" Target="../ink/ink755.xml"/><Relationship Id="rId80" Type="http://schemas.openxmlformats.org/officeDocument/2006/relationships/customXml" Target="../ink/ink728.xml"/><Relationship Id="rId155" Type="http://schemas.openxmlformats.org/officeDocument/2006/relationships/image" Target="../media/image668.png"/><Relationship Id="rId176" Type="http://schemas.openxmlformats.org/officeDocument/2006/relationships/customXml" Target="../ink/ink776.xml"/><Relationship Id="rId197" Type="http://schemas.openxmlformats.org/officeDocument/2006/relationships/image" Target="../media/image689.png"/><Relationship Id="rId201" Type="http://schemas.openxmlformats.org/officeDocument/2006/relationships/image" Target="../media/image691.png"/><Relationship Id="rId222" Type="http://schemas.openxmlformats.org/officeDocument/2006/relationships/customXml" Target="../ink/ink799.xml"/><Relationship Id="rId243" Type="http://schemas.openxmlformats.org/officeDocument/2006/relationships/image" Target="../media/image712.png"/><Relationship Id="rId17" Type="http://schemas.openxmlformats.org/officeDocument/2006/relationships/image" Target="../media/image599.png"/><Relationship Id="rId38" Type="http://schemas.openxmlformats.org/officeDocument/2006/relationships/customXml" Target="../ink/ink707.xml"/><Relationship Id="rId59" Type="http://schemas.openxmlformats.org/officeDocument/2006/relationships/image" Target="../media/image620.png"/><Relationship Id="rId103" Type="http://schemas.openxmlformats.org/officeDocument/2006/relationships/image" Target="../media/image642.png"/><Relationship Id="rId124" Type="http://schemas.openxmlformats.org/officeDocument/2006/relationships/customXml" Target="../ink/ink750.xml"/><Relationship Id="rId70" Type="http://schemas.openxmlformats.org/officeDocument/2006/relationships/customXml" Target="../ink/ink723.xml"/><Relationship Id="rId91" Type="http://schemas.openxmlformats.org/officeDocument/2006/relationships/image" Target="../media/image636.png"/><Relationship Id="rId145" Type="http://schemas.openxmlformats.org/officeDocument/2006/relationships/image" Target="../media/image663.png"/><Relationship Id="rId166" Type="http://schemas.openxmlformats.org/officeDocument/2006/relationships/customXml" Target="../ink/ink771.xml"/><Relationship Id="rId187" Type="http://schemas.openxmlformats.org/officeDocument/2006/relationships/image" Target="../media/image684.png"/><Relationship Id="rId1" Type="http://schemas.openxmlformats.org/officeDocument/2006/relationships/slideLayout" Target="../slideLayouts/slideLayout1.xml"/><Relationship Id="rId212" Type="http://schemas.openxmlformats.org/officeDocument/2006/relationships/customXml" Target="../ink/ink794.xml"/><Relationship Id="rId233" Type="http://schemas.openxmlformats.org/officeDocument/2006/relationships/image" Target="../media/image707.png"/><Relationship Id="rId28" Type="http://schemas.openxmlformats.org/officeDocument/2006/relationships/customXml" Target="../ink/ink702.xml"/><Relationship Id="rId49" Type="http://schemas.openxmlformats.org/officeDocument/2006/relationships/image" Target="../media/image615.png"/><Relationship Id="rId114" Type="http://schemas.openxmlformats.org/officeDocument/2006/relationships/customXml" Target="../ink/ink745.xml"/><Relationship Id="rId60" Type="http://schemas.openxmlformats.org/officeDocument/2006/relationships/customXml" Target="../ink/ink718.xml"/><Relationship Id="rId81" Type="http://schemas.openxmlformats.org/officeDocument/2006/relationships/image" Target="../media/image631.png"/><Relationship Id="rId135" Type="http://schemas.openxmlformats.org/officeDocument/2006/relationships/image" Target="../media/image658.png"/><Relationship Id="rId156" Type="http://schemas.openxmlformats.org/officeDocument/2006/relationships/customXml" Target="../ink/ink766.xml"/><Relationship Id="rId177" Type="http://schemas.openxmlformats.org/officeDocument/2006/relationships/image" Target="../media/image679.png"/><Relationship Id="rId198" Type="http://schemas.openxmlformats.org/officeDocument/2006/relationships/customXml" Target="../ink/ink787.xml"/><Relationship Id="rId202" Type="http://schemas.openxmlformats.org/officeDocument/2006/relationships/customXml" Target="../ink/ink789.xml"/><Relationship Id="rId223" Type="http://schemas.openxmlformats.org/officeDocument/2006/relationships/image" Target="../media/image702.png"/><Relationship Id="rId244" Type="http://schemas.openxmlformats.org/officeDocument/2006/relationships/customXml" Target="../ink/ink810.xml"/><Relationship Id="rId18" Type="http://schemas.openxmlformats.org/officeDocument/2006/relationships/customXml" Target="../ink/ink697.xml"/><Relationship Id="rId39" Type="http://schemas.openxmlformats.org/officeDocument/2006/relationships/image" Target="../media/image610.png"/><Relationship Id="rId50" Type="http://schemas.openxmlformats.org/officeDocument/2006/relationships/customXml" Target="../ink/ink713.xml"/><Relationship Id="rId104" Type="http://schemas.openxmlformats.org/officeDocument/2006/relationships/customXml" Target="../ink/ink740.xml"/><Relationship Id="rId125" Type="http://schemas.openxmlformats.org/officeDocument/2006/relationships/image" Target="../media/image653.png"/><Relationship Id="rId146" Type="http://schemas.openxmlformats.org/officeDocument/2006/relationships/customXml" Target="../ink/ink761.xml"/><Relationship Id="rId167" Type="http://schemas.openxmlformats.org/officeDocument/2006/relationships/image" Target="../media/image674.png"/><Relationship Id="rId188" Type="http://schemas.openxmlformats.org/officeDocument/2006/relationships/customXml" Target="../ink/ink782.xml"/><Relationship Id="rId71" Type="http://schemas.openxmlformats.org/officeDocument/2006/relationships/image" Target="../media/image626.png"/><Relationship Id="rId92" Type="http://schemas.openxmlformats.org/officeDocument/2006/relationships/customXml" Target="../ink/ink734.xml"/><Relationship Id="rId213" Type="http://schemas.openxmlformats.org/officeDocument/2006/relationships/image" Target="../media/image697.png"/><Relationship Id="rId234" Type="http://schemas.openxmlformats.org/officeDocument/2006/relationships/customXml" Target="../ink/ink805.xml"/><Relationship Id="rId2" Type="http://schemas.openxmlformats.org/officeDocument/2006/relationships/customXml" Target="../ink/ink689.xml"/><Relationship Id="rId29" Type="http://schemas.openxmlformats.org/officeDocument/2006/relationships/image" Target="../media/image605.png"/><Relationship Id="rId40" Type="http://schemas.openxmlformats.org/officeDocument/2006/relationships/customXml" Target="../ink/ink708.xml"/><Relationship Id="rId115" Type="http://schemas.openxmlformats.org/officeDocument/2006/relationships/image" Target="../media/image648.png"/><Relationship Id="rId136" Type="http://schemas.openxmlformats.org/officeDocument/2006/relationships/customXml" Target="../ink/ink756.xml"/><Relationship Id="rId157" Type="http://schemas.openxmlformats.org/officeDocument/2006/relationships/image" Target="../media/image669.png"/><Relationship Id="rId178" Type="http://schemas.openxmlformats.org/officeDocument/2006/relationships/customXml" Target="../ink/ink777.xml"/><Relationship Id="rId61" Type="http://schemas.openxmlformats.org/officeDocument/2006/relationships/image" Target="../media/image621.png"/><Relationship Id="rId82" Type="http://schemas.openxmlformats.org/officeDocument/2006/relationships/customXml" Target="../ink/ink729.xml"/><Relationship Id="rId199" Type="http://schemas.openxmlformats.org/officeDocument/2006/relationships/image" Target="../media/image690.png"/><Relationship Id="rId203" Type="http://schemas.openxmlformats.org/officeDocument/2006/relationships/image" Target="../media/image692.png"/><Relationship Id="rId19" Type="http://schemas.openxmlformats.org/officeDocument/2006/relationships/image" Target="../media/image600.png"/><Relationship Id="rId224" Type="http://schemas.openxmlformats.org/officeDocument/2006/relationships/customXml" Target="../ink/ink800.xml"/><Relationship Id="rId245" Type="http://schemas.openxmlformats.org/officeDocument/2006/relationships/image" Target="../media/image713.png"/><Relationship Id="rId30" Type="http://schemas.openxmlformats.org/officeDocument/2006/relationships/customXml" Target="../ink/ink703.xml"/><Relationship Id="rId105" Type="http://schemas.openxmlformats.org/officeDocument/2006/relationships/image" Target="../media/image643.png"/><Relationship Id="rId126" Type="http://schemas.openxmlformats.org/officeDocument/2006/relationships/customXml" Target="../ink/ink751.xml"/><Relationship Id="rId147" Type="http://schemas.openxmlformats.org/officeDocument/2006/relationships/image" Target="../media/image664.png"/><Relationship Id="rId168" Type="http://schemas.openxmlformats.org/officeDocument/2006/relationships/customXml" Target="../ink/ink772.xml"/><Relationship Id="rId51" Type="http://schemas.openxmlformats.org/officeDocument/2006/relationships/image" Target="../media/image616.png"/><Relationship Id="rId72" Type="http://schemas.openxmlformats.org/officeDocument/2006/relationships/customXml" Target="../ink/ink724.xml"/><Relationship Id="rId93" Type="http://schemas.openxmlformats.org/officeDocument/2006/relationships/image" Target="../media/image637.png"/><Relationship Id="rId189" Type="http://schemas.openxmlformats.org/officeDocument/2006/relationships/image" Target="../media/image685.png"/><Relationship Id="rId3" Type="http://schemas.openxmlformats.org/officeDocument/2006/relationships/image" Target="../media/image592.png"/><Relationship Id="rId214" Type="http://schemas.openxmlformats.org/officeDocument/2006/relationships/customXml" Target="../ink/ink795.xml"/><Relationship Id="rId235" Type="http://schemas.openxmlformats.org/officeDocument/2006/relationships/image" Target="../media/image708.png"/><Relationship Id="rId116" Type="http://schemas.openxmlformats.org/officeDocument/2006/relationships/customXml" Target="../ink/ink746.xml"/><Relationship Id="rId137" Type="http://schemas.openxmlformats.org/officeDocument/2006/relationships/image" Target="../media/image659.png"/><Relationship Id="rId158" Type="http://schemas.openxmlformats.org/officeDocument/2006/relationships/customXml" Target="../ink/ink767.xml"/><Relationship Id="rId20" Type="http://schemas.openxmlformats.org/officeDocument/2006/relationships/customXml" Target="../ink/ink698.xml"/><Relationship Id="rId41" Type="http://schemas.openxmlformats.org/officeDocument/2006/relationships/image" Target="../media/image611.png"/><Relationship Id="rId62" Type="http://schemas.openxmlformats.org/officeDocument/2006/relationships/customXml" Target="../ink/ink719.xml"/><Relationship Id="rId83" Type="http://schemas.openxmlformats.org/officeDocument/2006/relationships/image" Target="../media/image632.png"/><Relationship Id="rId179" Type="http://schemas.openxmlformats.org/officeDocument/2006/relationships/image" Target="../media/image680.png"/><Relationship Id="rId190" Type="http://schemas.openxmlformats.org/officeDocument/2006/relationships/customXml" Target="../ink/ink783.xml"/><Relationship Id="rId204" Type="http://schemas.openxmlformats.org/officeDocument/2006/relationships/customXml" Target="../ink/ink790.xml"/><Relationship Id="rId225" Type="http://schemas.openxmlformats.org/officeDocument/2006/relationships/image" Target="../media/image703.png"/><Relationship Id="rId246" Type="http://schemas.openxmlformats.org/officeDocument/2006/relationships/customXml" Target="../ink/ink811.xml"/><Relationship Id="rId106" Type="http://schemas.openxmlformats.org/officeDocument/2006/relationships/customXml" Target="../ink/ink741.xml"/><Relationship Id="rId127" Type="http://schemas.openxmlformats.org/officeDocument/2006/relationships/image" Target="../media/image654.png"/><Relationship Id="rId10" Type="http://schemas.openxmlformats.org/officeDocument/2006/relationships/customXml" Target="../ink/ink693.xml"/><Relationship Id="rId31" Type="http://schemas.openxmlformats.org/officeDocument/2006/relationships/image" Target="../media/image606.png"/><Relationship Id="rId52" Type="http://schemas.openxmlformats.org/officeDocument/2006/relationships/customXml" Target="../ink/ink714.xml"/><Relationship Id="rId73" Type="http://schemas.openxmlformats.org/officeDocument/2006/relationships/image" Target="../media/image627.png"/><Relationship Id="rId94" Type="http://schemas.openxmlformats.org/officeDocument/2006/relationships/customXml" Target="../ink/ink735.xml"/><Relationship Id="rId148" Type="http://schemas.openxmlformats.org/officeDocument/2006/relationships/customXml" Target="../ink/ink762.xml"/><Relationship Id="rId169" Type="http://schemas.openxmlformats.org/officeDocument/2006/relationships/image" Target="../media/image675.png"/></Relationships>
</file>

<file path=ppt/slides/_rels/slide16.xml.rels><?xml version="1.0" encoding="UTF-8" standalone="yes"?>
<Relationships xmlns="http://schemas.openxmlformats.org/package/2006/relationships"><Relationship Id="rId117" Type="http://schemas.openxmlformats.org/officeDocument/2006/relationships/image" Target="../media/image773.png"/><Relationship Id="rId21" Type="http://schemas.openxmlformats.org/officeDocument/2006/relationships/image" Target="../media/image725.png"/><Relationship Id="rId42" Type="http://schemas.openxmlformats.org/officeDocument/2006/relationships/customXml" Target="../ink/ink833.xml"/><Relationship Id="rId63" Type="http://schemas.openxmlformats.org/officeDocument/2006/relationships/image" Target="../media/image746.png"/><Relationship Id="rId84" Type="http://schemas.openxmlformats.org/officeDocument/2006/relationships/customXml" Target="../ink/ink854.xml"/><Relationship Id="rId138" Type="http://schemas.openxmlformats.org/officeDocument/2006/relationships/customXml" Target="../ink/ink881.xml"/><Relationship Id="rId159" Type="http://schemas.openxmlformats.org/officeDocument/2006/relationships/image" Target="../media/image794.png"/><Relationship Id="rId170" Type="http://schemas.openxmlformats.org/officeDocument/2006/relationships/customXml" Target="../ink/ink897.xml"/><Relationship Id="rId191" Type="http://schemas.openxmlformats.org/officeDocument/2006/relationships/image" Target="../media/image810.png"/><Relationship Id="rId205" Type="http://schemas.openxmlformats.org/officeDocument/2006/relationships/image" Target="../media/image817.png"/><Relationship Id="rId226" Type="http://schemas.openxmlformats.org/officeDocument/2006/relationships/customXml" Target="../ink/ink925.xml"/><Relationship Id="rId247" Type="http://schemas.openxmlformats.org/officeDocument/2006/relationships/image" Target="../media/image838.png"/><Relationship Id="rId107" Type="http://schemas.openxmlformats.org/officeDocument/2006/relationships/image" Target="../media/image768.png"/><Relationship Id="rId11" Type="http://schemas.openxmlformats.org/officeDocument/2006/relationships/image" Target="../media/image720.png"/><Relationship Id="rId32" Type="http://schemas.openxmlformats.org/officeDocument/2006/relationships/customXml" Target="../ink/ink828.xml"/><Relationship Id="rId53" Type="http://schemas.openxmlformats.org/officeDocument/2006/relationships/image" Target="../media/image741.png"/><Relationship Id="rId74" Type="http://schemas.openxmlformats.org/officeDocument/2006/relationships/customXml" Target="../ink/ink849.xml"/><Relationship Id="rId128" Type="http://schemas.openxmlformats.org/officeDocument/2006/relationships/customXml" Target="../ink/ink876.xml"/><Relationship Id="rId149" Type="http://schemas.openxmlformats.org/officeDocument/2006/relationships/image" Target="../media/image789.png"/><Relationship Id="rId5" Type="http://schemas.openxmlformats.org/officeDocument/2006/relationships/image" Target="../media/image717.png"/><Relationship Id="rId95" Type="http://schemas.openxmlformats.org/officeDocument/2006/relationships/image" Target="../media/image762.png"/><Relationship Id="rId160" Type="http://schemas.openxmlformats.org/officeDocument/2006/relationships/customXml" Target="../ink/ink892.xml"/><Relationship Id="rId181" Type="http://schemas.openxmlformats.org/officeDocument/2006/relationships/image" Target="../media/image805.png"/><Relationship Id="rId216" Type="http://schemas.openxmlformats.org/officeDocument/2006/relationships/customXml" Target="../ink/ink920.xml"/><Relationship Id="rId237" Type="http://schemas.openxmlformats.org/officeDocument/2006/relationships/image" Target="../media/image833.png"/><Relationship Id="rId22" Type="http://schemas.openxmlformats.org/officeDocument/2006/relationships/customXml" Target="../ink/ink823.xml"/><Relationship Id="rId43" Type="http://schemas.openxmlformats.org/officeDocument/2006/relationships/image" Target="../media/image736.png"/><Relationship Id="rId64" Type="http://schemas.openxmlformats.org/officeDocument/2006/relationships/customXml" Target="../ink/ink844.xml"/><Relationship Id="rId118" Type="http://schemas.openxmlformats.org/officeDocument/2006/relationships/customXml" Target="../ink/ink871.xml"/><Relationship Id="rId139" Type="http://schemas.openxmlformats.org/officeDocument/2006/relationships/image" Target="../media/image784.png"/><Relationship Id="rId85" Type="http://schemas.openxmlformats.org/officeDocument/2006/relationships/image" Target="../media/image757.png"/><Relationship Id="rId150" Type="http://schemas.openxmlformats.org/officeDocument/2006/relationships/customXml" Target="../ink/ink887.xml"/><Relationship Id="rId171" Type="http://schemas.openxmlformats.org/officeDocument/2006/relationships/image" Target="../media/image800.png"/><Relationship Id="rId192" Type="http://schemas.openxmlformats.org/officeDocument/2006/relationships/customXml" Target="../ink/ink908.xml"/><Relationship Id="rId206" Type="http://schemas.openxmlformats.org/officeDocument/2006/relationships/customXml" Target="../ink/ink915.xml"/><Relationship Id="rId227" Type="http://schemas.openxmlformats.org/officeDocument/2006/relationships/image" Target="../media/image828.png"/><Relationship Id="rId248" Type="http://schemas.openxmlformats.org/officeDocument/2006/relationships/customXml" Target="../ink/ink936.xml"/><Relationship Id="rId12" Type="http://schemas.openxmlformats.org/officeDocument/2006/relationships/customXml" Target="../ink/ink818.xml"/><Relationship Id="rId33" Type="http://schemas.openxmlformats.org/officeDocument/2006/relationships/image" Target="../media/image731.png"/><Relationship Id="rId108" Type="http://schemas.openxmlformats.org/officeDocument/2006/relationships/customXml" Target="../ink/ink866.xml"/><Relationship Id="rId129" Type="http://schemas.openxmlformats.org/officeDocument/2006/relationships/image" Target="../media/image779.png"/><Relationship Id="rId54" Type="http://schemas.openxmlformats.org/officeDocument/2006/relationships/customXml" Target="../ink/ink839.xml"/><Relationship Id="rId75" Type="http://schemas.openxmlformats.org/officeDocument/2006/relationships/image" Target="../media/image752.png"/><Relationship Id="rId96" Type="http://schemas.openxmlformats.org/officeDocument/2006/relationships/customXml" Target="../ink/ink860.xml"/><Relationship Id="rId140" Type="http://schemas.openxmlformats.org/officeDocument/2006/relationships/customXml" Target="../ink/ink882.xml"/><Relationship Id="rId161" Type="http://schemas.openxmlformats.org/officeDocument/2006/relationships/image" Target="../media/image795.png"/><Relationship Id="rId182" Type="http://schemas.openxmlformats.org/officeDocument/2006/relationships/customXml" Target="../ink/ink903.xml"/><Relationship Id="rId217" Type="http://schemas.openxmlformats.org/officeDocument/2006/relationships/image" Target="../media/image823.png"/><Relationship Id="rId6" Type="http://schemas.openxmlformats.org/officeDocument/2006/relationships/customXml" Target="../ink/ink815.xml"/><Relationship Id="rId238" Type="http://schemas.openxmlformats.org/officeDocument/2006/relationships/customXml" Target="../ink/ink931.xml"/><Relationship Id="rId23" Type="http://schemas.openxmlformats.org/officeDocument/2006/relationships/image" Target="../media/image726.png"/><Relationship Id="rId119" Type="http://schemas.openxmlformats.org/officeDocument/2006/relationships/image" Target="../media/image774.png"/><Relationship Id="rId44" Type="http://schemas.openxmlformats.org/officeDocument/2006/relationships/customXml" Target="../ink/ink834.xml"/><Relationship Id="rId65" Type="http://schemas.openxmlformats.org/officeDocument/2006/relationships/image" Target="../media/image747.png"/><Relationship Id="rId86" Type="http://schemas.openxmlformats.org/officeDocument/2006/relationships/customXml" Target="../ink/ink855.xml"/><Relationship Id="rId130" Type="http://schemas.openxmlformats.org/officeDocument/2006/relationships/customXml" Target="../ink/ink877.xml"/><Relationship Id="rId151" Type="http://schemas.openxmlformats.org/officeDocument/2006/relationships/image" Target="../media/image790.png"/><Relationship Id="rId172" Type="http://schemas.openxmlformats.org/officeDocument/2006/relationships/customXml" Target="../ink/ink898.xml"/><Relationship Id="rId193" Type="http://schemas.openxmlformats.org/officeDocument/2006/relationships/image" Target="../media/image811.png"/><Relationship Id="rId207" Type="http://schemas.openxmlformats.org/officeDocument/2006/relationships/image" Target="../media/image818.png"/><Relationship Id="rId228" Type="http://schemas.openxmlformats.org/officeDocument/2006/relationships/customXml" Target="../ink/ink926.xml"/><Relationship Id="rId249" Type="http://schemas.openxmlformats.org/officeDocument/2006/relationships/image" Target="../media/image839.png"/><Relationship Id="rId13" Type="http://schemas.openxmlformats.org/officeDocument/2006/relationships/image" Target="../media/image721.png"/><Relationship Id="rId109" Type="http://schemas.openxmlformats.org/officeDocument/2006/relationships/image" Target="../media/image769.png"/><Relationship Id="rId34" Type="http://schemas.openxmlformats.org/officeDocument/2006/relationships/customXml" Target="../ink/ink829.xml"/><Relationship Id="rId55" Type="http://schemas.openxmlformats.org/officeDocument/2006/relationships/image" Target="../media/image742.png"/><Relationship Id="rId76" Type="http://schemas.openxmlformats.org/officeDocument/2006/relationships/customXml" Target="../ink/ink850.xml"/><Relationship Id="rId97" Type="http://schemas.openxmlformats.org/officeDocument/2006/relationships/image" Target="../media/image763.png"/><Relationship Id="rId120" Type="http://schemas.openxmlformats.org/officeDocument/2006/relationships/customXml" Target="../ink/ink872.xml"/><Relationship Id="rId141" Type="http://schemas.openxmlformats.org/officeDocument/2006/relationships/image" Target="../media/image785.png"/><Relationship Id="rId7" Type="http://schemas.openxmlformats.org/officeDocument/2006/relationships/image" Target="../media/image718.png"/><Relationship Id="rId162" Type="http://schemas.openxmlformats.org/officeDocument/2006/relationships/customXml" Target="../ink/ink893.xml"/><Relationship Id="rId183" Type="http://schemas.openxmlformats.org/officeDocument/2006/relationships/image" Target="../media/image806.png"/><Relationship Id="rId218" Type="http://schemas.openxmlformats.org/officeDocument/2006/relationships/customXml" Target="../ink/ink921.xml"/><Relationship Id="rId239" Type="http://schemas.openxmlformats.org/officeDocument/2006/relationships/image" Target="../media/image834.png"/><Relationship Id="rId250" Type="http://schemas.openxmlformats.org/officeDocument/2006/relationships/customXml" Target="../ink/ink937.xml"/><Relationship Id="rId24" Type="http://schemas.openxmlformats.org/officeDocument/2006/relationships/customXml" Target="../ink/ink824.xml"/><Relationship Id="rId45" Type="http://schemas.openxmlformats.org/officeDocument/2006/relationships/image" Target="../media/image737.png"/><Relationship Id="rId66" Type="http://schemas.openxmlformats.org/officeDocument/2006/relationships/customXml" Target="../ink/ink845.xml"/><Relationship Id="rId87" Type="http://schemas.openxmlformats.org/officeDocument/2006/relationships/image" Target="../media/image758.png"/><Relationship Id="rId110" Type="http://schemas.openxmlformats.org/officeDocument/2006/relationships/customXml" Target="../ink/ink867.xml"/><Relationship Id="rId131" Type="http://schemas.openxmlformats.org/officeDocument/2006/relationships/image" Target="../media/image780.png"/><Relationship Id="rId152" Type="http://schemas.openxmlformats.org/officeDocument/2006/relationships/customXml" Target="../ink/ink888.xml"/><Relationship Id="rId173" Type="http://schemas.openxmlformats.org/officeDocument/2006/relationships/image" Target="../media/image801.png"/><Relationship Id="rId194" Type="http://schemas.openxmlformats.org/officeDocument/2006/relationships/customXml" Target="../ink/ink909.xml"/><Relationship Id="rId208" Type="http://schemas.openxmlformats.org/officeDocument/2006/relationships/customXml" Target="../ink/ink916.xml"/><Relationship Id="rId229" Type="http://schemas.openxmlformats.org/officeDocument/2006/relationships/image" Target="../media/image829.png"/><Relationship Id="rId240" Type="http://schemas.openxmlformats.org/officeDocument/2006/relationships/customXml" Target="../ink/ink932.xml"/><Relationship Id="rId14" Type="http://schemas.openxmlformats.org/officeDocument/2006/relationships/customXml" Target="../ink/ink819.xml"/><Relationship Id="rId35" Type="http://schemas.openxmlformats.org/officeDocument/2006/relationships/image" Target="../media/image732.png"/><Relationship Id="rId56" Type="http://schemas.openxmlformats.org/officeDocument/2006/relationships/customXml" Target="../ink/ink840.xml"/><Relationship Id="rId77" Type="http://schemas.openxmlformats.org/officeDocument/2006/relationships/image" Target="../media/image753.png"/><Relationship Id="rId100" Type="http://schemas.openxmlformats.org/officeDocument/2006/relationships/customXml" Target="../ink/ink862.xml"/><Relationship Id="rId8" Type="http://schemas.openxmlformats.org/officeDocument/2006/relationships/customXml" Target="../ink/ink816.xml"/><Relationship Id="rId98" Type="http://schemas.openxmlformats.org/officeDocument/2006/relationships/customXml" Target="../ink/ink861.xml"/><Relationship Id="rId121" Type="http://schemas.openxmlformats.org/officeDocument/2006/relationships/image" Target="../media/image775.png"/><Relationship Id="rId142" Type="http://schemas.openxmlformats.org/officeDocument/2006/relationships/customXml" Target="../ink/ink883.xml"/><Relationship Id="rId163" Type="http://schemas.openxmlformats.org/officeDocument/2006/relationships/image" Target="../media/image796.png"/><Relationship Id="rId184" Type="http://schemas.openxmlformats.org/officeDocument/2006/relationships/customXml" Target="../ink/ink904.xml"/><Relationship Id="rId219" Type="http://schemas.openxmlformats.org/officeDocument/2006/relationships/image" Target="../media/image824.png"/><Relationship Id="rId230" Type="http://schemas.openxmlformats.org/officeDocument/2006/relationships/customXml" Target="../ink/ink927.xml"/><Relationship Id="rId251" Type="http://schemas.openxmlformats.org/officeDocument/2006/relationships/image" Target="../media/image840.png"/><Relationship Id="rId25" Type="http://schemas.openxmlformats.org/officeDocument/2006/relationships/image" Target="../media/image727.png"/><Relationship Id="rId46" Type="http://schemas.openxmlformats.org/officeDocument/2006/relationships/customXml" Target="../ink/ink835.xml"/><Relationship Id="rId67" Type="http://schemas.openxmlformats.org/officeDocument/2006/relationships/image" Target="../media/image748.png"/><Relationship Id="rId88" Type="http://schemas.openxmlformats.org/officeDocument/2006/relationships/customXml" Target="../ink/ink856.xml"/><Relationship Id="rId111" Type="http://schemas.openxmlformats.org/officeDocument/2006/relationships/image" Target="../media/image770.png"/><Relationship Id="rId132" Type="http://schemas.openxmlformats.org/officeDocument/2006/relationships/customXml" Target="../ink/ink878.xml"/><Relationship Id="rId153" Type="http://schemas.openxmlformats.org/officeDocument/2006/relationships/image" Target="../media/image791.png"/><Relationship Id="rId174" Type="http://schemas.openxmlformats.org/officeDocument/2006/relationships/customXml" Target="../ink/ink899.xml"/><Relationship Id="rId195" Type="http://schemas.openxmlformats.org/officeDocument/2006/relationships/image" Target="../media/image812.png"/><Relationship Id="rId209" Type="http://schemas.openxmlformats.org/officeDocument/2006/relationships/image" Target="../media/image819.png"/><Relationship Id="rId220" Type="http://schemas.openxmlformats.org/officeDocument/2006/relationships/customXml" Target="../ink/ink922.xml"/><Relationship Id="rId241" Type="http://schemas.openxmlformats.org/officeDocument/2006/relationships/image" Target="../media/image835.png"/><Relationship Id="rId15" Type="http://schemas.openxmlformats.org/officeDocument/2006/relationships/image" Target="../media/image722.png"/><Relationship Id="rId36" Type="http://schemas.openxmlformats.org/officeDocument/2006/relationships/customXml" Target="../ink/ink830.xml"/><Relationship Id="rId57" Type="http://schemas.openxmlformats.org/officeDocument/2006/relationships/image" Target="../media/image743.png"/><Relationship Id="rId78" Type="http://schemas.openxmlformats.org/officeDocument/2006/relationships/customXml" Target="../ink/ink851.xml"/><Relationship Id="rId99" Type="http://schemas.openxmlformats.org/officeDocument/2006/relationships/image" Target="../media/image764.png"/><Relationship Id="rId101" Type="http://schemas.openxmlformats.org/officeDocument/2006/relationships/image" Target="../media/image765.png"/><Relationship Id="rId122" Type="http://schemas.openxmlformats.org/officeDocument/2006/relationships/customXml" Target="../ink/ink873.xml"/><Relationship Id="rId143" Type="http://schemas.openxmlformats.org/officeDocument/2006/relationships/image" Target="../media/image786.png"/><Relationship Id="rId164" Type="http://schemas.openxmlformats.org/officeDocument/2006/relationships/customXml" Target="../ink/ink894.xml"/><Relationship Id="rId185" Type="http://schemas.openxmlformats.org/officeDocument/2006/relationships/image" Target="../media/image807.png"/><Relationship Id="rId9" Type="http://schemas.openxmlformats.org/officeDocument/2006/relationships/image" Target="../media/image719.png"/><Relationship Id="rId210" Type="http://schemas.openxmlformats.org/officeDocument/2006/relationships/customXml" Target="../ink/ink917.xml"/><Relationship Id="rId26" Type="http://schemas.openxmlformats.org/officeDocument/2006/relationships/customXml" Target="../ink/ink825.xml"/><Relationship Id="rId231" Type="http://schemas.openxmlformats.org/officeDocument/2006/relationships/image" Target="../media/image830.png"/><Relationship Id="rId252" Type="http://schemas.openxmlformats.org/officeDocument/2006/relationships/customXml" Target="../ink/ink938.xml"/><Relationship Id="rId47" Type="http://schemas.openxmlformats.org/officeDocument/2006/relationships/image" Target="../media/image738.png"/><Relationship Id="rId68" Type="http://schemas.openxmlformats.org/officeDocument/2006/relationships/customXml" Target="../ink/ink846.xml"/><Relationship Id="rId89" Type="http://schemas.openxmlformats.org/officeDocument/2006/relationships/image" Target="../media/image759.png"/><Relationship Id="rId112" Type="http://schemas.openxmlformats.org/officeDocument/2006/relationships/customXml" Target="../ink/ink868.xml"/><Relationship Id="rId133" Type="http://schemas.openxmlformats.org/officeDocument/2006/relationships/image" Target="../media/image781.png"/><Relationship Id="rId154" Type="http://schemas.openxmlformats.org/officeDocument/2006/relationships/customXml" Target="../ink/ink889.xml"/><Relationship Id="rId175" Type="http://schemas.openxmlformats.org/officeDocument/2006/relationships/image" Target="../media/image802.png"/><Relationship Id="rId196" Type="http://schemas.openxmlformats.org/officeDocument/2006/relationships/customXml" Target="../ink/ink910.xml"/><Relationship Id="rId200" Type="http://schemas.openxmlformats.org/officeDocument/2006/relationships/customXml" Target="../ink/ink912.xml"/><Relationship Id="rId16" Type="http://schemas.openxmlformats.org/officeDocument/2006/relationships/customXml" Target="../ink/ink820.xml"/><Relationship Id="rId221" Type="http://schemas.openxmlformats.org/officeDocument/2006/relationships/image" Target="../media/image825.png"/><Relationship Id="rId242" Type="http://schemas.openxmlformats.org/officeDocument/2006/relationships/customXml" Target="../ink/ink933.xml"/><Relationship Id="rId37" Type="http://schemas.openxmlformats.org/officeDocument/2006/relationships/image" Target="../media/image733.png"/><Relationship Id="rId58" Type="http://schemas.openxmlformats.org/officeDocument/2006/relationships/customXml" Target="../ink/ink841.xml"/><Relationship Id="rId79" Type="http://schemas.openxmlformats.org/officeDocument/2006/relationships/image" Target="../media/image754.png"/><Relationship Id="rId102" Type="http://schemas.openxmlformats.org/officeDocument/2006/relationships/customXml" Target="../ink/ink863.xml"/><Relationship Id="rId123" Type="http://schemas.openxmlformats.org/officeDocument/2006/relationships/image" Target="../media/image776.png"/><Relationship Id="rId144" Type="http://schemas.openxmlformats.org/officeDocument/2006/relationships/customXml" Target="../ink/ink884.xml"/><Relationship Id="rId90" Type="http://schemas.openxmlformats.org/officeDocument/2006/relationships/customXml" Target="../ink/ink857.xml"/><Relationship Id="rId165" Type="http://schemas.openxmlformats.org/officeDocument/2006/relationships/image" Target="../media/image797.png"/><Relationship Id="rId186" Type="http://schemas.openxmlformats.org/officeDocument/2006/relationships/customXml" Target="../ink/ink905.xml"/><Relationship Id="rId211" Type="http://schemas.openxmlformats.org/officeDocument/2006/relationships/image" Target="../media/image820.png"/><Relationship Id="rId232" Type="http://schemas.openxmlformats.org/officeDocument/2006/relationships/customXml" Target="../ink/ink928.xml"/><Relationship Id="rId253" Type="http://schemas.openxmlformats.org/officeDocument/2006/relationships/image" Target="../media/image841.png"/><Relationship Id="rId27" Type="http://schemas.openxmlformats.org/officeDocument/2006/relationships/image" Target="../media/image728.png"/><Relationship Id="rId48" Type="http://schemas.openxmlformats.org/officeDocument/2006/relationships/customXml" Target="../ink/ink836.xml"/><Relationship Id="rId69" Type="http://schemas.openxmlformats.org/officeDocument/2006/relationships/image" Target="../media/image749.png"/><Relationship Id="rId113" Type="http://schemas.openxmlformats.org/officeDocument/2006/relationships/image" Target="../media/image771.png"/><Relationship Id="rId134" Type="http://schemas.openxmlformats.org/officeDocument/2006/relationships/customXml" Target="../ink/ink879.xml"/><Relationship Id="rId80" Type="http://schemas.openxmlformats.org/officeDocument/2006/relationships/customXml" Target="../ink/ink852.xml"/><Relationship Id="rId155" Type="http://schemas.openxmlformats.org/officeDocument/2006/relationships/image" Target="../media/image792.png"/><Relationship Id="rId176" Type="http://schemas.openxmlformats.org/officeDocument/2006/relationships/customXml" Target="../ink/ink900.xml"/><Relationship Id="rId197" Type="http://schemas.openxmlformats.org/officeDocument/2006/relationships/image" Target="../media/image813.png"/><Relationship Id="rId201" Type="http://schemas.openxmlformats.org/officeDocument/2006/relationships/image" Target="../media/image815.png"/><Relationship Id="rId222" Type="http://schemas.openxmlformats.org/officeDocument/2006/relationships/customXml" Target="../ink/ink923.xml"/><Relationship Id="rId243" Type="http://schemas.openxmlformats.org/officeDocument/2006/relationships/image" Target="../media/image836.png"/><Relationship Id="rId17" Type="http://schemas.openxmlformats.org/officeDocument/2006/relationships/image" Target="../media/image723.png"/><Relationship Id="rId38" Type="http://schemas.openxmlformats.org/officeDocument/2006/relationships/customXml" Target="../ink/ink831.xml"/><Relationship Id="rId59" Type="http://schemas.openxmlformats.org/officeDocument/2006/relationships/image" Target="../media/image744.png"/><Relationship Id="rId103" Type="http://schemas.openxmlformats.org/officeDocument/2006/relationships/image" Target="../media/image766.png"/><Relationship Id="rId124" Type="http://schemas.openxmlformats.org/officeDocument/2006/relationships/customXml" Target="../ink/ink874.xml"/><Relationship Id="rId70" Type="http://schemas.openxmlformats.org/officeDocument/2006/relationships/customXml" Target="../ink/ink847.xml"/><Relationship Id="rId91" Type="http://schemas.openxmlformats.org/officeDocument/2006/relationships/image" Target="../media/image760.png"/><Relationship Id="rId145" Type="http://schemas.openxmlformats.org/officeDocument/2006/relationships/image" Target="../media/image787.png"/><Relationship Id="rId166" Type="http://schemas.openxmlformats.org/officeDocument/2006/relationships/customXml" Target="../ink/ink895.xml"/><Relationship Id="rId187" Type="http://schemas.openxmlformats.org/officeDocument/2006/relationships/image" Target="../media/image808.png"/><Relationship Id="rId1" Type="http://schemas.openxmlformats.org/officeDocument/2006/relationships/slideLayout" Target="../slideLayouts/slideLayout1.xml"/><Relationship Id="rId212" Type="http://schemas.openxmlformats.org/officeDocument/2006/relationships/customXml" Target="../ink/ink918.xml"/><Relationship Id="rId233" Type="http://schemas.openxmlformats.org/officeDocument/2006/relationships/image" Target="../media/image831.png"/><Relationship Id="rId254" Type="http://schemas.openxmlformats.org/officeDocument/2006/relationships/customXml" Target="../ink/ink939.xml"/><Relationship Id="rId28" Type="http://schemas.openxmlformats.org/officeDocument/2006/relationships/customXml" Target="../ink/ink826.xml"/><Relationship Id="rId49" Type="http://schemas.openxmlformats.org/officeDocument/2006/relationships/image" Target="../media/image739.png"/><Relationship Id="rId114" Type="http://schemas.openxmlformats.org/officeDocument/2006/relationships/customXml" Target="../ink/ink869.xml"/><Relationship Id="rId60" Type="http://schemas.openxmlformats.org/officeDocument/2006/relationships/customXml" Target="../ink/ink842.xml"/><Relationship Id="rId81" Type="http://schemas.openxmlformats.org/officeDocument/2006/relationships/image" Target="../media/image755.png"/><Relationship Id="rId135" Type="http://schemas.openxmlformats.org/officeDocument/2006/relationships/image" Target="../media/image782.png"/><Relationship Id="rId156" Type="http://schemas.openxmlformats.org/officeDocument/2006/relationships/customXml" Target="../ink/ink890.xml"/><Relationship Id="rId177" Type="http://schemas.openxmlformats.org/officeDocument/2006/relationships/image" Target="../media/image803.png"/><Relationship Id="rId198" Type="http://schemas.openxmlformats.org/officeDocument/2006/relationships/customXml" Target="../ink/ink911.xml"/><Relationship Id="rId202" Type="http://schemas.openxmlformats.org/officeDocument/2006/relationships/customXml" Target="../ink/ink913.xml"/><Relationship Id="rId223" Type="http://schemas.openxmlformats.org/officeDocument/2006/relationships/image" Target="../media/image826.png"/><Relationship Id="rId244" Type="http://schemas.openxmlformats.org/officeDocument/2006/relationships/customXml" Target="../ink/ink934.xml"/><Relationship Id="rId18" Type="http://schemas.openxmlformats.org/officeDocument/2006/relationships/customXml" Target="../ink/ink821.xml"/><Relationship Id="rId39" Type="http://schemas.openxmlformats.org/officeDocument/2006/relationships/image" Target="../media/image734.png"/><Relationship Id="rId50" Type="http://schemas.openxmlformats.org/officeDocument/2006/relationships/customXml" Target="../ink/ink837.xml"/><Relationship Id="rId104" Type="http://schemas.openxmlformats.org/officeDocument/2006/relationships/customXml" Target="../ink/ink864.xml"/><Relationship Id="rId125" Type="http://schemas.openxmlformats.org/officeDocument/2006/relationships/image" Target="../media/image777.png"/><Relationship Id="rId146" Type="http://schemas.openxmlformats.org/officeDocument/2006/relationships/customXml" Target="../ink/ink885.xml"/><Relationship Id="rId167" Type="http://schemas.openxmlformats.org/officeDocument/2006/relationships/image" Target="../media/image798.png"/><Relationship Id="rId188" Type="http://schemas.openxmlformats.org/officeDocument/2006/relationships/customXml" Target="../ink/ink906.xml"/><Relationship Id="rId71" Type="http://schemas.openxmlformats.org/officeDocument/2006/relationships/image" Target="../media/image750.png"/><Relationship Id="rId92" Type="http://schemas.openxmlformats.org/officeDocument/2006/relationships/customXml" Target="../ink/ink858.xml"/><Relationship Id="rId213" Type="http://schemas.openxmlformats.org/officeDocument/2006/relationships/image" Target="../media/image821.png"/><Relationship Id="rId234" Type="http://schemas.openxmlformats.org/officeDocument/2006/relationships/customXml" Target="../ink/ink929.xml"/><Relationship Id="rId2" Type="http://schemas.openxmlformats.org/officeDocument/2006/relationships/image" Target="../media/image6010.png"/><Relationship Id="rId29" Type="http://schemas.openxmlformats.org/officeDocument/2006/relationships/image" Target="../media/image729.png"/><Relationship Id="rId255" Type="http://schemas.openxmlformats.org/officeDocument/2006/relationships/image" Target="../media/image842.png"/><Relationship Id="rId40" Type="http://schemas.openxmlformats.org/officeDocument/2006/relationships/customXml" Target="../ink/ink832.xml"/><Relationship Id="rId115" Type="http://schemas.openxmlformats.org/officeDocument/2006/relationships/image" Target="../media/image772.png"/><Relationship Id="rId136" Type="http://schemas.openxmlformats.org/officeDocument/2006/relationships/customXml" Target="../ink/ink880.xml"/><Relationship Id="rId157" Type="http://schemas.openxmlformats.org/officeDocument/2006/relationships/image" Target="../media/image793.png"/><Relationship Id="rId178" Type="http://schemas.openxmlformats.org/officeDocument/2006/relationships/customXml" Target="../ink/ink901.xml"/><Relationship Id="rId61" Type="http://schemas.openxmlformats.org/officeDocument/2006/relationships/image" Target="../media/image745.png"/><Relationship Id="rId82" Type="http://schemas.openxmlformats.org/officeDocument/2006/relationships/customXml" Target="../ink/ink853.xml"/><Relationship Id="rId199" Type="http://schemas.openxmlformats.org/officeDocument/2006/relationships/image" Target="../media/image814.png"/><Relationship Id="rId203" Type="http://schemas.openxmlformats.org/officeDocument/2006/relationships/image" Target="../media/image816.png"/><Relationship Id="rId19" Type="http://schemas.openxmlformats.org/officeDocument/2006/relationships/image" Target="../media/image724.png"/><Relationship Id="rId224" Type="http://schemas.openxmlformats.org/officeDocument/2006/relationships/customXml" Target="../ink/ink924.xml"/><Relationship Id="rId245" Type="http://schemas.openxmlformats.org/officeDocument/2006/relationships/image" Target="../media/image837.png"/><Relationship Id="rId30" Type="http://schemas.openxmlformats.org/officeDocument/2006/relationships/customXml" Target="../ink/ink827.xml"/><Relationship Id="rId105" Type="http://schemas.openxmlformats.org/officeDocument/2006/relationships/image" Target="../media/image767.png"/><Relationship Id="rId126" Type="http://schemas.openxmlformats.org/officeDocument/2006/relationships/customXml" Target="../ink/ink875.xml"/><Relationship Id="rId147" Type="http://schemas.openxmlformats.org/officeDocument/2006/relationships/image" Target="../media/image788.png"/><Relationship Id="rId168" Type="http://schemas.openxmlformats.org/officeDocument/2006/relationships/customXml" Target="../ink/ink896.xml"/><Relationship Id="rId51" Type="http://schemas.openxmlformats.org/officeDocument/2006/relationships/image" Target="../media/image740.png"/><Relationship Id="rId72" Type="http://schemas.openxmlformats.org/officeDocument/2006/relationships/customXml" Target="../ink/ink848.xml"/><Relationship Id="rId93" Type="http://schemas.openxmlformats.org/officeDocument/2006/relationships/image" Target="../media/image761.png"/><Relationship Id="rId189" Type="http://schemas.openxmlformats.org/officeDocument/2006/relationships/image" Target="../media/image809.png"/><Relationship Id="rId3" Type="http://schemas.openxmlformats.org/officeDocument/2006/relationships/image" Target="../media/image6110.png"/><Relationship Id="rId214" Type="http://schemas.openxmlformats.org/officeDocument/2006/relationships/customXml" Target="../ink/ink919.xml"/><Relationship Id="rId235" Type="http://schemas.openxmlformats.org/officeDocument/2006/relationships/image" Target="../media/image832.png"/><Relationship Id="rId256" Type="http://schemas.openxmlformats.org/officeDocument/2006/relationships/customXml" Target="../ink/ink940.xml"/><Relationship Id="rId116" Type="http://schemas.openxmlformats.org/officeDocument/2006/relationships/customXml" Target="../ink/ink870.xml"/><Relationship Id="rId137" Type="http://schemas.openxmlformats.org/officeDocument/2006/relationships/image" Target="../media/image783.png"/><Relationship Id="rId158" Type="http://schemas.openxmlformats.org/officeDocument/2006/relationships/customXml" Target="../ink/ink891.xml"/><Relationship Id="rId20" Type="http://schemas.openxmlformats.org/officeDocument/2006/relationships/customXml" Target="../ink/ink822.xml"/><Relationship Id="rId41" Type="http://schemas.openxmlformats.org/officeDocument/2006/relationships/image" Target="../media/image735.png"/><Relationship Id="rId62" Type="http://schemas.openxmlformats.org/officeDocument/2006/relationships/customXml" Target="../ink/ink843.xml"/><Relationship Id="rId83" Type="http://schemas.openxmlformats.org/officeDocument/2006/relationships/image" Target="../media/image756.png"/><Relationship Id="rId179" Type="http://schemas.openxmlformats.org/officeDocument/2006/relationships/image" Target="../media/image804.png"/><Relationship Id="rId190" Type="http://schemas.openxmlformats.org/officeDocument/2006/relationships/customXml" Target="../ink/ink907.xml"/><Relationship Id="rId204" Type="http://schemas.openxmlformats.org/officeDocument/2006/relationships/customXml" Target="../ink/ink914.xml"/><Relationship Id="rId225" Type="http://schemas.openxmlformats.org/officeDocument/2006/relationships/image" Target="../media/image827.png"/><Relationship Id="rId246" Type="http://schemas.openxmlformats.org/officeDocument/2006/relationships/customXml" Target="../ink/ink935.xml"/><Relationship Id="rId106" Type="http://schemas.openxmlformats.org/officeDocument/2006/relationships/customXml" Target="../ink/ink865.xml"/><Relationship Id="rId127" Type="http://schemas.openxmlformats.org/officeDocument/2006/relationships/image" Target="../media/image778.png"/><Relationship Id="rId10" Type="http://schemas.openxmlformats.org/officeDocument/2006/relationships/customXml" Target="../ink/ink817.xml"/><Relationship Id="rId31" Type="http://schemas.openxmlformats.org/officeDocument/2006/relationships/image" Target="../media/image730.png"/><Relationship Id="rId52" Type="http://schemas.openxmlformats.org/officeDocument/2006/relationships/customXml" Target="../ink/ink838.xml"/><Relationship Id="rId73" Type="http://schemas.openxmlformats.org/officeDocument/2006/relationships/image" Target="../media/image751.png"/><Relationship Id="rId94" Type="http://schemas.openxmlformats.org/officeDocument/2006/relationships/customXml" Target="../ink/ink859.xml"/><Relationship Id="rId148" Type="http://schemas.openxmlformats.org/officeDocument/2006/relationships/customXml" Target="../ink/ink886.xml"/><Relationship Id="rId169" Type="http://schemas.openxmlformats.org/officeDocument/2006/relationships/image" Target="../media/image799.png"/><Relationship Id="rId4" Type="http://schemas.openxmlformats.org/officeDocument/2006/relationships/customXml" Target="../ink/ink814.xml"/><Relationship Id="rId180" Type="http://schemas.openxmlformats.org/officeDocument/2006/relationships/customXml" Target="../ink/ink902.xml"/><Relationship Id="rId215" Type="http://schemas.openxmlformats.org/officeDocument/2006/relationships/image" Target="../media/image822.png"/><Relationship Id="rId236" Type="http://schemas.openxmlformats.org/officeDocument/2006/relationships/customXml" Target="../ink/ink930.xml"/><Relationship Id="rId257" Type="http://schemas.openxmlformats.org/officeDocument/2006/relationships/image" Target="../media/image8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944.xml"/><Relationship Id="rId3" Type="http://schemas.openxmlformats.org/officeDocument/2006/relationships/image" Target="../media/image844.png"/><Relationship Id="rId7" Type="http://schemas.openxmlformats.org/officeDocument/2006/relationships/image" Target="../media/image846.png"/><Relationship Id="rId2" Type="http://schemas.openxmlformats.org/officeDocument/2006/relationships/customXml" Target="../ink/ink941.xml"/><Relationship Id="rId1" Type="http://schemas.openxmlformats.org/officeDocument/2006/relationships/slideLayout" Target="../slideLayouts/slideLayout1.xml"/><Relationship Id="rId6" Type="http://schemas.openxmlformats.org/officeDocument/2006/relationships/customXml" Target="../ink/ink943.xml"/><Relationship Id="rId5" Type="http://schemas.openxmlformats.org/officeDocument/2006/relationships/image" Target="../media/image845.png"/><Relationship Id="rId4" Type="http://schemas.openxmlformats.org/officeDocument/2006/relationships/customXml" Target="../ink/ink942.xml"/><Relationship Id="rId9" Type="http://schemas.openxmlformats.org/officeDocument/2006/relationships/image" Target="../media/image847.png"/></Relationships>
</file>

<file path=ppt/slides/_rels/slide19.xml.rels><?xml version="1.0" encoding="UTF-8" standalone="yes"?>
<Relationships xmlns="http://schemas.openxmlformats.org/package/2006/relationships"><Relationship Id="rId2" Type="http://schemas.openxmlformats.org/officeDocument/2006/relationships/hyperlink" Target="https://www.census.gov/topics/research/seasonal-adjustment.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615.png"/><Relationship Id="rId18" Type="http://schemas.openxmlformats.org/officeDocument/2006/relationships/customXml" Target="../ink/ink21.xml"/><Relationship Id="rId26" Type="http://schemas.openxmlformats.org/officeDocument/2006/relationships/customXml" Target="../ink/ink25.xml"/><Relationship Id="rId39" Type="http://schemas.openxmlformats.org/officeDocument/2006/relationships/image" Target="../media/image17.png"/><Relationship Id="rId21" Type="http://schemas.openxmlformats.org/officeDocument/2006/relationships/image" Target="../media/image1619.png"/><Relationship Id="rId34" Type="http://schemas.openxmlformats.org/officeDocument/2006/relationships/customXml" Target="../ink/ink29.xml"/><Relationship Id="rId7" Type="http://schemas.openxmlformats.org/officeDocument/2006/relationships/image" Target="../media/image1612.png"/><Relationship Id="rId12" Type="http://schemas.openxmlformats.org/officeDocument/2006/relationships/customXml" Target="../ink/ink18.xml"/><Relationship Id="rId17" Type="http://schemas.openxmlformats.org/officeDocument/2006/relationships/image" Target="../media/image1617.png"/><Relationship Id="rId25" Type="http://schemas.openxmlformats.org/officeDocument/2006/relationships/image" Target="../media/image1621.png"/><Relationship Id="rId33" Type="http://schemas.openxmlformats.org/officeDocument/2006/relationships/image" Target="../media/image1625.png"/><Relationship Id="rId38" Type="http://schemas.openxmlformats.org/officeDocument/2006/relationships/customXml" Target="../ink/ink31.xml"/><Relationship Id="rId2" Type="http://schemas.openxmlformats.org/officeDocument/2006/relationships/image" Target="../media/image2.jpeg"/><Relationship Id="rId16" Type="http://schemas.openxmlformats.org/officeDocument/2006/relationships/customXml" Target="../ink/ink20.xml"/><Relationship Id="rId20" Type="http://schemas.openxmlformats.org/officeDocument/2006/relationships/customXml" Target="../ink/ink22.xml"/><Relationship Id="rId29" Type="http://schemas.openxmlformats.org/officeDocument/2006/relationships/image" Target="../media/image1623.png"/><Relationship Id="rId1" Type="http://schemas.openxmlformats.org/officeDocument/2006/relationships/slideLayout" Target="../slideLayouts/slideLayout1.xml"/><Relationship Id="rId6" Type="http://schemas.openxmlformats.org/officeDocument/2006/relationships/customXml" Target="../ink/ink15.xml"/><Relationship Id="rId11" Type="http://schemas.openxmlformats.org/officeDocument/2006/relationships/image" Target="../media/image1614.png"/><Relationship Id="rId24" Type="http://schemas.openxmlformats.org/officeDocument/2006/relationships/customXml" Target="../ink/ink24.xml"/><Relationship Id="rId32" Type="http://schemas.openxmlformats.org/officeDocument/2006/relationships/customXml" Target="../ink/ink28.xml"/><Relationship Id="rId37" Type="http://schemas.openxmlformats.org/officeDocument/2006/relationships/image" Target="../media/image16.png"/><Relationship Id="rId5" Type="http://schemas.openxmlformats.org/officeDocument/2006/relationships/hyperlink" Target="https://en.wikipedia.org/wiki/File:Sir_Winston_Churchill_-_19086236948.jpg" TargetMode="External"/><Relationship Id="rId15" Type="http://schemas.openxmlformats.org/officeDocument/2006/relationships/image" Target="../media/image1616.png"/><Relationship Id="rId23" Type="http://schemas.openxmlformats.org/officeDocument/2006/relationships/image" Target="../media/image1620.png"/><Relationship Id="rId28" Type="http://schemas.openxmlformats.org/officeDocument/2006/relationships/customXml" Target="../ink/ink26.xml"/><Relationship Id="rId36" Type="http://schemas.openxmlformats.org/officeDocument/2006/relationships/customXml" Target="../ink/ink30.xml"/><Relationship Id="rId10" Type="http://schemas.openxmlformats.org/officeDocument/2006/relationships/customXml" Target="../ink/ink17.xml"/><Relationship Id="rId19" Type="http://schemas.openxmlformats.org/officeDocument/2006/relationships/image" Target="../media/image1618.png"/><Relationship Id="rId31" Type="http://schemas.openxmlformats.org/officeDocument/2006/relationships/image" Target="../media/image1624.png"/><Relationship Id="rId4" Type="http://schemas.openxmlformats.org/officeDocument/2006/relationships/image" Target="../media/image3.jpeg"/><Relationship Id="rId9" Type="http://schemas.openxmlformats.org/officeDocument/2006/relationships/image" Target="../media/image1613.png"/><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1622.png"/><Relationship Id="rId30" Type="http://schemas.openxmlformats.org/officeDocument/2006/relationships/customXml" Target="../ink/ink27.xml"/><Relationship Id="rId35" Type="http://schemas.openxmlformats.org/officeDocument/2006/relationships/image" Target="../media/image1626.png"/><Relationship Id="rId8" Type="http://schemas.openxmlformats.org/officeDocument/2006/relationships/customXml" Target="../ink/ink16.xml"/><Relationship Id="rId3" Type="http://schemas.openxmlformats.org/officeDocument/2006/relationships/hyperlink" Target="https://upload.wikimedia.org/wikipedia/commons/6/6d/Niels_Bohr.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48.png"/><Relationship Id="rId2" Type="http://schemas.openxmlformats.org/officeDocument/2006/relationships/customXml" Target="../ink/ink94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customXml" Target="../ink/ink33.xml"/><Relationship Id="rId18" Type="http://schemas.openxmlformats.org/officeDocument/2006/relationships/image" Target="../media/image1632.png"/><Relationship Id="rId26" Type="http://schemas.openxmlformats.org/officeDocument/2006/relationships/image" Target="../media/image1636.png"/><Relationship Id="rId21" Type="http://schemas.openxmlformats.org/officeDocument/2006/relationships/customXml" Target="../ink/ink36.xml"/><Relationship Id="rId63" Type="http://schemas.openxmlformats.org/officeDocument/2006/relationships/customXml" Target="../ink/ink42.xml"/><Relationship Id="rId68" Type="http://schemas.openxmlformats.org/officeDocument/2006/relationships/image" Target="../media/image19.png"/><Relationship Id="rId76" Type="http://schemas.openxmlformats.org/officeDocument/2006/relationships/image" Target="../media/image23.png"/><Relationship Id="rId84" Type="http://schemas.openxmlformats.org/officeDocument/2006/relationships/image" Target="../media/image27.png"/><Relationship Id="rId7" Type="http://schemas.openxmlformats.org/officeDocument/2006/relationships/customXml" Target="../ink/ink32.xml"/><Relationship Id="rId71" Type="http://schemas.openxmlformats.org/officeDocument/2006/relationships/customXml" Target="../ink/ink46.xml"/><Relationship Id="rId2" Type="http://schemas.openxmlformats.org/officeDocument/2006/relationships/chart" Target="../charts/chart1.xml"/><Relationship Id="rId16" Type="http://schemas.openxmlformats.org/officeDocument/2006/relationships/image" Target="../media/image1631.png"/><Relationship Id="rId24" Type="http://schemas.openxmlformats.org/officeDocument/2006/relationships/image" Target="../media/image1635.png"/><Relationship Id="rId58" Type="http://schemas.openxmlformats.org/officeDocument/2006/relationships/image" Target="../media/image1652.png"/><Relationship Id="rId66" Type="http://schemas.openxmlformats.org/officeDocument/2006/relationships/image" Target="../media/image18.png"/><Relationship Id="rId74" Type="http://schemas.openxmlformats.org/officeDocument/2006/relationships/image" Target="../media/image22.png"/><Relationship Id="rId79" Type="http://schemas.openxmlformats.org/officeDocument/2006/relationships/customXml" Target="../ink/ink50.xml"/><Relationship Id="rId87" Type="http://schemas.openxmlformats.org/officeDocument/2006/relationships/customXml" Target="../ink/ink54.xml"/><Relationship Id="rId5" Type="http://schemas.openxmlformats.org/officeDocument/2006/relationships/chart" Target="../charts/chart4.xml"/><Relationship Id="rId23" Type="http://schemas.openxmlformats.org/officeDocument/2006/relationships/customXml" Target="../ink/ink37.xml"/><Relationship Id="rId61" Type="http://schemas.openxmlformats.org/officeDocument/2006/relationships/customXml" Target="../ink/ink41.xml"/><Relationship Id="rId82" Type="http://schemas.openxmlformats.org/officeDocument/2006/relationships/image" Target="../media/image26.png"/><Relationship Id="rId19" Type="http://schemas.openxmlformats.org/officeDocument/2006/relationships/customXml" Target="../ink/ink35.xml"/><Relationship Id="rId60" Type="http://schemas.openxmlformats.org/officeDocument/2006/relationships/image" Target="../media/image1653.png"/><Relationship Id="rId65" Type="http://schemas.openxmlformats.org/officeDocument/2006/relationships/customXml" Target="../ink/ink43.xml"/><Relationship Id="rId73" Type="http://schemas.openxmlformats.org/officeDocument/2006/relationships/customXml" Target="../ink/ink47.xml"/><Relationship Id="rId78" Type="http://schemas.openxmlformats.org/officeDocument/2006/relationships/image" Target="../media/image24.png"/><Relationship Id="rId81" Type="http://schemas.openxmlformats.org/officeDocument/2006/relationships/customXml" Target="../ink/ink51.xml"/><Relationship Id="rId86" Type="http://schemas.openxmlformats.org/officeDocument/2006/relationships/image" Target="../media/image28.png"/><Relationship Id="rId4" Type="http://schemas.openxmlformats.org/officeDocument/2006/relationships/chart" Target="../charts/chart3.xml"/><Relationship Id="rId22" Type="http://schemas.openxmlformats.org/officeDocument/2006/relationships/image" Target="../media/image1634.png"/><Relationship Id="rId27" Type="http://schemas.openxmlformats.org/officeDocument/2006/relationships/customXml" Target="../ink/ink39.xml"/><Relationship Id="rId64" Type="http://schemas.openxmlformats.org/officeDocument/2006/relationships/image" Target="../media/image1655.png"/><Relationship Id="rId69" Type="http://schemas.openxmlformats.org/officeDocument/2006/relationships/customXml" Target="../ink/ink45.xml"/><Relationship Id="rId77" Type="http://schemas.openxmlformats.org/officeDocument/2006/relationships/customXml" Target="../ink/ink49.xml"/><Relationship Id="rId72" Type="http://schemas.openxmlformats.org/officeDocument/2006/relationships/image" Target="../media/image21.png"/><Relationship Id="rId80" Type="http://schemas.openxmlformats.org/officeDocument/2006/relationships/image" Target="../media/image25.png"/><Relationship Id="rId85" Type="http://schemas.openxmlformats.org/officeDocument/2006/relationships/customXml" Target="../ink/ink53.xml"/><Relationship Id="rId3" Type="http://schemas.openxmlformats.org/officeDocument/2006/relationships/chart" Target="../charts/chart2.xml"/><Relationship Id="rId12" Type="http://schemas.openxmlformats.org/officeDocument/2006/relationships/image" Target="../media/image1629.png"/><Relationship Id="rId17" Type="http://schemas.openxmlformats.org/officeDocument/2006/relationships/customXml" Target="../ink/ink34.xml"/><Relationship Id="rId25" Type="http://schemas.openxmlformats.org/officeDocument/2006/relationships/customXml" Target="../ink/ink38.xml"/><Relationship Id="rId59" Type="http://schemas.openxmlformats.org/officeDocument/2006/relationships/customXml" Target="../ink/ink40.xml"/><Relationship Id="rId67" Type="http://schemas.openxmlformats.org/officeDocument/2006/relationships/customXml" Target="../ink/ink44.xml"/><Relationship Id="rId20" Type="http://schemas.openxmlformats.org/officeDocument/2006/relationships/image" Target="../media/image1633.png"/><Relationship Id="rId62" Type="http://schemas.openxmlformats.org/officeDocument/2006/relationships/image" Target="../media/image1654.png"/><Relationship Id="rId70" Type="http://schemas.openxmlformats.org/officeDocument/2006/relationships/image" Target="../media/image20.png"/><Relationship Id="rId75" Type="http://schemas.openxmlformats.org/officeDocument/2006/relationships/customXml" Target="../ink/ink48.xml"/><Relationship Id="rId83" Type="http://schemas.openxmlformats.org/officeDocument/2006/relationships/customXml" Target="../ink/ink52.xml"/><Relationship Id="rId88"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chart" Target="../charts/chart5.xml"/></Relationships>
</file>

<file path=ppt/slides/_rels/slide4.xml.rels><?xml version="1.0" encoding="UTF-8" standalone="yes"?>
<Relationships xmlns="http://schemas.openxmlformats.org/package/2006/relationships"><Relationship Id="rId8" Type="http://schemas.openxmlformats.org/officeDocument/2006/relationships/customXml" Target="../ink/ink58.xml"/><Relationship Id="rId13" Type="http://schemas.openxmlformats.org/officeDocument/2006/relationships/image" Target="../media/image31.png"/><Relationship Id="rId18" Type="http://schemas.openxmlformats.org/officeDocument/2006/relationships/customXml" Target="../ink/ink62.xml"/><Relationship Id="rId3" Type="http://schemas.openxmlformats.org/officeDocument/2006/relationships/image" Target="../media/image1656.png"/><Relationship Id="rId21" Type="http://schemas.openxmlformats.org/officeDocument/2006/relationships/image" Target="../media/image34.png"/><Relationship Id="rId7" Type="http://schemas.openxmlformats.org/officeDocument/2006/relationships/image" Target="../media/image1658.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customXml" Target="../ink/ink55.xml"/><Relationship Id="rId16" Type="http://schemas.openxmlformats.org/officeDocument/2006/relationships/customXml" Target="../ink/ink61.xml"/><Relationship Id="rId20" Type="http://schemas.openxmlformats.org/officeDocument/2006/relationships/customXml" Target="../ink/ink63.xml"/><Relationship Id="rId1" Type="http://schemas.openxmlformats.org/officeDocument/2006/relationships/slideLayout" Target="../slideLayouts/slideLayout1.xml"/><Relationship Id="rId6" Type="http://schemas.openxmlformats.org/officeDocument/2006/relationships/customXml" Target="../ink/ink57.xml"/><Relationship Id="rId11" Type="http://schemas.openxmlformats.org/officeDocument/2006/relationships/image" Target="../media/image1660.png"/><Relationship Id="rId5" Type="http://schemas.openxmlformats.org/officeDocument/2006/relationships/image" Target="../media/image1657.png"/><Relationship Id="rId15" Type="http://schemas.openxmlformats.org/officeDocument/2006/relationships/image" Target="../media/image3110.png"/><Relationship Id="rId23" Type="http://schemas.openxmlformats.org/officeDocument/2006/relationships/image" Target="../media/image35.png"/><Relationship Id="rId10" Type="http://schemas.openxmlformats.org/officeDocument/2006/relationships/customXml" Target="../ink/ink59.xml"/><Relationship Id="rId19" Type="http://schemas.openxmlformats.org/officeDocument/2006/relationships/image" Target="../media/image33.png"/><Relationship Id="rId4" Type="http://schemas.openxmlformats.org/officeDocument/2006/relationships/customXml" Target="../ink/ink56.xml"/><Relationship Id="rId9" Type="http://schemas.openxmlformats.org/officeDocument/2006/relationships/image" Target="../media/image1659.png"/><Relationship Id="rId14" Type="http://schemas.openxmlformats.org/officeDocument/2006/relationships/customXml" Target="../ink/ink60.xml"/><Relationship Id="rId22" Type="http://schemas.openxmlformats.org/officeDocument/2006/relationships/customXml" Target="../ink/ink64.xml"/></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70.xml"/><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customXml" Target="../ink/ink69.xml"/><Relationship Id="rId5" Type="http://schemas.openxmlformats.org/officeDocument/2006/relationships/customXml" Target="../ink/ink66.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68.xml"/><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6" Type="http://schemas.openxmlformats.org/officeDocument/2006/relationships/customXml" Target="../ink/ink83.xml"/><Relationship Id="rId21" Type="http://schemas.openxmlformats.org/officeDocument/2006/relationships/image" Target="../media/image52.png"/><Relationship Id="rId34" Type="http://schemas.openxmlformats.org/officeDocument/2006/relationships/customXml" Target="../ink/ink87.xml"/><Relationship Id="rId42" Type="http://schemas.openxmlformats.org/officeDocument/2006/relationships/customXml" Target="../ink/ink91.xml"/><Relationship Id="rId47" Type="http://schemas.openxmlformats.org/officeDocument/2006/relationships/image" Target="../media/image65.png"/><Relationship Id="rId50" Type="http://schemas.openxmlformats.org/officeDocument/2006/relationships/customXml" Target="../ink/ink95.xml"/><Relationship Id="rId55" Type="http://schemas.openxmlformats.org/officeDocument/2006/relationships/image" Target="../media/image69.png"/><Relationship Id="rId63" Type="http://schemas.openxmlformats.org/officeDocument/2006/relationships/image" Target="../media/image73.png"/><Relationship Id="rId7" Type="http://schemas.openxmlformats.org/officeDocument/2006/relationships/image" Target="../media/image45.png"/><Relationship Id="rId2" Type="http://schemas.openxmlformats.org/officeDocument/2006/relationships/customXml" Target="../ink/ink71.xml"/><Relationship Id="rId16" Type="http://schemas.openxmlformats.org/officeDocument/2006/relationships/customXml" Target="../ink/ink78.xml"/><Relationship Id="rId29" Type="http://schemas.openxmlformats.org/officeDocument/2006/relationships/image" Target="../media/image56.png"/><Relationship Id="rId11" Type="http://schemas.openxmlformats.org/officeDocument/2006/relationships/image" Target="../media/image47.png"/><Relationship Id="rId24" Type="http://schemas.openxmlformats.org/officeDocument/2006/relationships/customXml" Target="../ink/ink82.xml"/><Relationship Id="rId32" Type="http://schemas.openxmlformats.org/officeDocument/2006/relationships/customXml" Target="../ink/ink86.xml"/><Relationship Id="rId37" Type="http://schemas.openxmlformats.org/officeDocument/2006/relationships/image" Target="../media/image60.png"/><Relationship Id="rId40" Type="http://schemas.openxmlformats.org/officeDocument/2006/relationships/customXml" Target="../ink/ink90.xml"/><Relationship Id="rId45" Type="http://schemas.openxmlformats.org/officeDocument/2006/relationships/image" Target="../media/image64.png"/><Relationship Id="rId53" Type="http://schemas.openxmlformats.org/officeDocument/2006/relationships/image" Target="../media/image68.png"/><Relationship Id="rId58" Type="http://schemas.openxmlformats.org/officeDocument/2006/relationships/customXml" Target="../ink/ink99.xml"/><Relationship Id="rId66" Type="http://schemas.openxmlformats.org/officeDocument/2006/relationships/customXml" Target="../ink/ink103.xml"/><Relationship Id="rId5" Type="http://schemas.openxmlformats.org/officeDocument/2006/relationships/image" Target="../media/image44.png"/><Relationship Id="rId61" Type="http://schemas.openxmlformats.org/officeDocument/2006/relationships/image" Target="../media/image72.png"/><Relationship Id="rId19" Type="http://schemas.openxmlformats.org/officeDocument/2006/relationships/image" Target="../media/image51.png"/><Relationship Id="rId14" Type="http://schemas.openxmlformats.org/officeDocument/2006/relationships/customXml" Target="../ink/ink77.xml"/><Relationship Id="rId22" Type="http://schemas.openxmlformats.org/officeDocument/2006/relationships/customXml" Target="../ink/ink81.xml"/><Relationship Id="rId27" Type="http://schemas.openxmlformats.org/officeDocument/2006/relationships/image" Target="../media/image55.png"/><Relationship Id="rId30" Type="http://schemas.openxmlformats.org/officeDocument/2006/relationships/customXml" Target="../ink/ink85.xml"/><Relationship Id="rId35" Type="http://schemas.openxmlformats.org/officeDocument/2006/relationships/image" Target="../media/image59.png"/><Relationship Id="rId43" Type="http://schemas.openxmlformats.org/officeDocument/2006/relationships/image" Target="../media/image63.png"/><Relationship Id="rId48" Type="http://schemas.openxmlformats.org/officeDocument/2006/relationships/customXml" Target="../ink/ink94.xml"/><Relationship Id="rId56" Type="http://schemas.openxmlformats.org/officeDocument/2006/relationships/customXml" Target="../ink/ink98.xml"/><Relationship Id="rId64" Type="http://schemas.openxmlformats.org/officeDocument/2006/relationships/customXml" Target="../ink/ink102.xml"/><Relationship Id="rId8" Type="http://schemas.openxmlformats.org/officeDocument/2006/relationships/customXml" Target="../ink/ink74.xml"/><Relationship Id="rId51" Type="http://schemas.openxmlformats.org/officeDocument/2006/relationships/image" Target="../media/image67.png"/><Relationship Id="rId3" Type="http://schemas.openxmlformats.org/officeDocument/2006/relationships/image" Target="../media/image43.png"/><Relationship Id="rId12" Type="http://schemas.openxmlformats.org/officeDocument/2006/relationships/customXml" Target="../ink/ink76.xml"/><Relationship Id="rId17" Type="http://schemas.openxmlformats.org/officeDocument/2006/relationships/image" Target="../media/image50.png"/><Relationship Id="rId25" Type="http://schemas.openxmlformats.org/officeDocument/2006/relationships/image" Target="../media/image54.png"/><Relationship Id="rId33" Type="http://schemas.openxmlformats.org/officeDocument/2006/relationships/image" Target="../media/image58.png"/><Relationship Id="rId38" Type="http://schemas.openxmlformats.org/officeDocument/2006/relationships/customXml" Target="../ink/ink89.xml"/><Relationship Id="rId46" Type="http://schemas.openxmlformats.org/officeDocument/2006/relationships/customXml" Target="../ink/ink93.xml"/><Relationship Id="rId59" Type="http://schemas.openxmlformats.org/officeDocument/2006/relationships/image" Target="../media/image71.png"/><Relationship Id="rId67" Type="http://schemas.openxmlformats.org/officeDocument/2006/relationships/image" Target="../media/image75.png"/><Relationship Id="rId20" Type="http://schemas.openxmlformats.org/officeDocument/2006/relationships/customXml" Target="../ink/ink80.xml"/><Relationship Id="rId41" Type="http://schemas.openxmlformats.org/officeDocument/2006/relationships/image" Target="../media/image62.png"/><Relationship Id="rId54" Type="http://schemas.openxmlformats.org/officeDocument/2006/relationships/customXml" Target="../ink/ink97.xml"/><Relationship Id="rId62" Type="http://schemas.openxmlformats.org/officeDocument/2006/relationships/customXml" Target="../ink/ink101.xml"/><Relationship Id="rId1" Type="http://schemas.openxmlformats.org/officeDocument/2006/relationships/slideLayout" Target="../slideLayouts/slideLayout1.xml"/><Relationship Id="rId6" Type="http://schemas.openxmlformats.org/officeDocument/2006/relationships/customXml" Target="../ink/ink73.xml"/><Relationship Id="rId15" Type="http://schemas.openxmlformats.org/officeDocument/2006/relationships/image" Target="../media/image49.png"/><Relationship Id="rId23" Type="http://schemas.openxmlformats.org/officeDocument/2006/relationships/image" Target="../media/image53.png"/><Relationship Id="rId28" Type="http://schemas.openxmlformats.org/officeDocument/2006/relationships/customXml" Target="../ink/ink84.xml"/><Relationship Id="rId36" Type="http://schemas.openxmlformats.org/officeDocument/2006/relationships/customXml" Target="../ink/ink88.xml"/><Relationship Id="rId49" Type="http://schemas.openxmlformats.org/officeDocument/2006/relationships/image" Target="../media/image66.png"/><Relationship Id="rId57" Type="http://schemas.openxmlformats.org/officeDocument/2006/relationships/image" Target="../media/image70.png"/><Relationship Id="rId10" Type="http://schemas.openxmlformats.org/officeDocument/2006/relationships/customXml" Target="../ink/ink75.xml"/><Relationship Id="rId31" Type="http://schemas.openxmlformats.org/officeDocument/2006/relationships/image" Target="../media/image57.png"/><Relationship Id="rId44" Type="http://schemas.openxmlformats.org/officeDocument/2006/relationships/customXml" Target="../ink/ink92.xml"/><Relationship Id="rId52" Type="http://schemas.openxmlformats.org/officeDocument/2006/relationships/customXml" Target="../ink/ink96.xml"/><Relationship Id="rId60" Type="http://schemas.openxmlformats.org/officeDocument/2006/relationships/customXml" Target="../ink/ink100.xml"/><Relationship Id="rId65" Type="http://schemas.openxmlformats.org/officeDocument/2006/relationships/image" Target="../media/image74.png"/><Relationship Id="rId4" Type="http://schemas.openxmlformats.org/officeDocument/2006/relationships/customXml" Target="../ink/ink72.xml"/><Relationship Id="rId9" Type="http://schemas.openxmlformats.org/officeDocument/2006/relationships/image" Target="../media/image46.png"/><Relationship Id="rId13" Type="http://schemas.openxmlformats.org/officeDocument/2006/relationships/image" Target="../media/image48.png"/><Relationship Id="rId18" Type="http://schemas.openxmlformats.org/officeDocument/2006/relationships/customXml" Target="../ink/ink79.xml"/><Relationship Id="rId39" Type="http://schemas.openxmlformats.org/officeDocument/2006/relationships/image" Target="../media/image61.png"/></Relationships>
</file>

<file path=ppt/slides/_rels/slide7.xml.rels><?xml version="1.0" encoding="UTF-8" standalone="yes"?>
<Relationships xmlns="http://schemas.openxmlformats.org/package/2006/relationships"><Relationship Id="rId117" Type="http://schemas.openxmlformats.org/officeDocument/2006/relationships/customXml" Target="../ink/ink161.xml"/><Relationship Id="rId21" Type="http://schemas.openxmlformats.org/officeDocument/2006/relationships/customXml" Target="../ink/ink113.xml"/><Relationship Id="rId42" Type="http://schemas.openxmlformats.org/officeDocument/2006/relationships/image" Target="../media/image92.png"/><Relationship Id="rId63" Type="http://schemas.openxmlformats.org/officeDocument/2006/relationships/customXml" Target="../ink/ink134.xml"/><Relationship Id="rId84" Type="http://schemas.openxmlformats.org/officeDocument/2006/relationships/image" Target="../media/image113.png"/><Relationship Id="rId138" Type="http://schemas.openxmlformats.org/officeDocument/2006/relationships/image" Target="../media/image140.png"/><Relationship Id="rId159" Type="http://schemas.openxmlformats.org/officeDocument/2006/relationships/customXml" Target="../ink/ink182.xml"/><Relationship Id="rId170" Type="http://schemas.openxmlformats.org/officeDocument/2006/relationships/image" Target="../media/image156.png"/><Relationship Id="rId191" Type="http://schemas.openxmlformats.org/officeDocument/2006/relationships/customXml" Target="../ink/ink198.xml"/><Relationship Id="rId205" Type="http://schemas.openxmlformats.org/officeDocument/2006/relationships/customXml" Target="../ink/ink205.xml"/><Relationship Id="rId107" Type="http://schemas.openxmlformats.org/officeDocument/2006/relationships/customXml" Target="../ink/ink156.xml"/><Relationship Id="rId11" Type="http://schemas.openxmlformats.org/officeDocument/2006/relationships/customXml" Target="../ink/ink108.xml"/><Relationship Id="rId32" Type="http://schemas.openxmlformats.org/officeDocument/2006/relationships/image" Target="../media/image87.png"/><Relationship Id="rId53" Type="http://schemas.openxmlformats.org/officeDocument/2006/relationships/customXml" Target="../ink/ink129.xml"/><Relationship Id="rId74" Type="http://schemas.openxmlformats.org/officeDocument/2006/relationships/image" Target="../media/image108.png"/><Relationship Id="rId128" Type="http://schemas.openxmlformats.org/officeDocument/2006/relationships/image" Target="../media/image135.png"/><Relationship Id="rId149" Type="http://schemas.openxmlformats.org/officeDocument/2006/relationships/customXml" Target="../ink/ink177.xml"/><Relationship Id="rId5" Type="http://schemas.openxmlformats.org/officeDocument/2006/relationships/customXml" Target="../ink/ink105.xml"/><Relationship Id="rId95" Type="http://schemas.openxmlformats.org/officeDocument/2006/relationships/customXml" Target="../ink/ink150.xml"/><Relationship Id="rId160" Type="http://schemas.openxmlformats.org/officeDocument/2006/relationships/image" Target="../media/image151.png"/><Relationship Id="rId181" Type="http://schemas.openxmlformats.org/officeDocument/2006/relationships/customXml" Target="../ink/ink193.xml"/><Relationship Id="rId22" Type="http://schemas.openxmlformats.org/officeDocument/2006/relationships/image" Target="../media/image82.png"/><Relationship Id="rId43" Type="http://schemas.openxmlformats.org/officeDocument/2006/relationships/customXml" Target="../ink/ink124.xml"/><Relationship Id="rId64" Type="http://schemas.openxmlformats.org/officeDocument/2006/relationships/image" Target="../media/image103.png"/><Relationship Id="rId118" Type="http://schemas.openxmlformats.org/officeDocument/2006/relationships/image" Target="../media/image130.png"/><Relationship Id="rId139" Type="http://schemas.openxmlformats.org/officeDocument/2006/relationships/customXml" Target="../ink/ink172.xml"/><Relationship Id="rId85" Type="http://schemas.openxmlformats.org/officeDocument/2006/relationships/customXml" Target="../ink/ink145.xml"/><Relationship Id="rId150" Type="http://schemas.openxmlformats.org/officeDocument/2006/relationships/image" Target="../media/image146.png"/><Relationship Id="rId171" Type="http://schemas.openxmlformats.org/officeDocument/2006/relationships/customXml" Target="../ink/ink188.xml"/><Relationship Id="rId192" Type="http://schemas.openxmlformats.org/officeDocument/2006/relationships/image" Target="../media/image167.png"/><Relationship Id="rId206" Type="http://schemas.openxmlformats.org/officeDocument/2006/relationships/image" Target="../media/image174.png"/><Relationship Id="rId12" Type="http://schemas.openxmlformats.org/officeDocument/2006/relationships/image" Target="../media/image77.png"/><Relationship Id="rId33" Type="http://schemas.openxmlformats.org/officeDocument/2006/relationships/customXml" Target="../ink/ink119.xml"/><Relationship Id="rId108" Type="http://schemas.openxmlformats.org/officeDocument/2006/relationships/image" Target="../media/image125.png"/><Relationship Id="rId129" Type="http://schemas.openxmlformats.org/officeDocument/2006/relationships/customXml" Target="../ink/ink167.xml"/><Relationship Id="rId54" Type="http://schemas.openxmlformats.org/officeDocument/2006/relationships/image" Target="../media/image98.png"/><Relationship Id="rId75" Type="http://schemas.openxmlformats.org/officeDocument/2006/relationships/customXml" Target="../ink/ink140.xml"/><Relationship Id="rId96" Type="http://schemas.openxmlformats.org/officeDocument/2006/relationships/image" Target="../media/image119.png"/><Relationship Id="rId140" Type="http://schemas.openxmlformats.org/officeDocument/2006/relationships/image" Target="../media/image141.png"/><Relationship Id="rId161" Type="http://schemas.openxmlformats.org/officeDocument/2006/relationships/customXml" Target="../ink/ink183.xml"/><Relationship Id="rId182" Type="http://schemas.openxmlformats.org/officeDocument/2006/relationships/image" Target="../media/image162.png"/><Relationship Id="rId6" Type="http://schemas.openxmlformats.org/officeDocument/2006/relationships/image" Target="../media/image7410.png"/><Relationship Id="rId23" Type="http://schemas.openxmlformats.org/officeDocument/2006/relationships/customXml" Target="../ink/ink114.xml"/><Relationship Id="rId119" Type="http://schemas.openxmlformats.org/officeDocument/2006/relationships/customXml" Target="../ink/ink162.xml"/><Relationship Id="rId44" Type="http://schemas.openxmlformats.org/officeDocument/2006/relationships/image" Target="../media/image93.png"/><Relationship Id="rId65" Type="http://schemas.openxmlformats.org/officeDocument/2006/relationships/customXml" Target="../ink/ink135.xml"/><Relationship Id="rId86" Type="http://schemas.openxmlformats.org/officeDocument/2006/relationships/image" Target="../media/image114.png"/><Relationship Id="rId130" Type="http://schemas.openxmlformats.org/officeDocument/2006/relationships/image" Target="../media/image136.png"/><Relationship Id="rId151" Type="http://schemas.openxmlformats.org/officeDocument/2006/relationships/customXml" Target="../ink/ink178.xml"/><Relationship Id="rId172" Type="http://schemas.openxmlformats.org/officeDocument/2006/relationships/image" Target="../media/image157.png"/><Relationship Id="rId193" Type="http://schemas.openxmlformats.org/officeDocument/2006/relationships/customXml" Target="../ink/ink199.xml"/><Relationship Id="rId207" Type="http://schemas.openxmlformats.org/officeDocument/2006/relationships/customXml" Target="../ink/ink206.xml"/><Relationship Id="rId13" Type="http://schemas.openxmlformats.org/officeDocument/2006/relationships/customXml" Target="../ink/ink109.xml"/><Relationship Id="rId109" Type="http://schemas.openxmlformats.org/officeDocument/2006/relationships/customXml" Target="../ink/ink157.xml"/><Relationship Id="rId34" Type="http://schemas.openxmlformats.org/officeDocument/2006/relationships/image" Target="../media/image88.png"/><Relationship Id="rId55" Type="http://schemas.openxmlformats.org/officeDocument/2006/relationships/customXml" Target="../ink/ink130.xml"/><Relationship Id="rId76" Type="http://schemas.openxmlformats.org/officeDocument/2006/relationships/image" Target="../media/image109.png"/><Relationship Id="rId97" Type="http://schemas.openxmlformats.org/officeDocument/2006/relationships/customXml" Target="../ink/ink151.xml"/><Relationship Id="rId120" Type="http://schemas.openxmlformats.org/officeDocument/2006/relationships/image" Target="../media/image131.png"/><Relationship Id="rId141" Type="http://schemas.openxmlformats.org/officeDocument/2006/relationships/customXml" Target="../ink/ink173.xml"/><Relationship Id="rId7" Type="http://schemas.openxmlformats.org/officeDocument/2006/relationships/customXml" Target="../ink/ink106.xml"/><Relationship Id="rId162" Type="http://schemas.openxmlformats.org/officeDocument/2006/relationships/image" Target="../media/image152.png"/><Relationship Id="rId183" Type="http://schemas.openxmlformats.org/officeDocument/2006/relationships/customXml" Target="../ink/ink194.xml"/><Relationship Id="rId24" Type="http://schemas.openxmlformats.org/officeDocument/2006/relationships/image" Target="../media/image83.png"/><Relationship Id="rId45" Type="http://schemas.openxmlformats.org/officeDocument/2006/relationships/customXml" Target="../ink/ink125.xml"/><Relationship Id="rId66" Type="http://schemas.openxmlformats.org/officeDocument/2006/relationships/image" Target="../media/image104.png"/><Relationship Id="rId87" Type="http://schemas.openxmlformats.org/officeDocument/2006/relationships/customXml" Target="../ink/ink146.xml"/><Relationship Id="rId110" Type="http://schemas.openxmlformats.org/officeDocument/2006/relationships/image" Target="../media/image126.png"/><Relationship Id="rId131" Type="http://schemas.openxmlformats.org/officeDocument/2006/relationships/customXml" Target="../ink/ink168.xml"/><Relationship Id="rId61" Type="http://schemas.openxmlformats.org/officeDocument/2006/relationships/customXml" Target="../ink/ink133.xml"/><Relationship Id="rId82" Type="http://schemas.openxmlformats.org/officeDocument/2006/relationships/image" Target="../media/image112.png"/><Relationship Id="rId152" Type="http://schemas.openxmlformats.org/officeDocument/2006/relationships/image" Target="../media/image147.png"/><Relationship Id="rId173" Type="http://schemas.openxmlformats.org/officeDocument/2006/relationships/customXml" Target="../ink/ink189.xml"/><Relationship Id="rId194" Type="http://schemas.openxmlformats.org/officeDocument/2006/relationships/image" Target="../media/image168.png"/><Relationship Id="rId199" Type="http://schemas.openxmlformats.org/officeDocument/2006/relationships/customXml" Target="../ink/ink202.xml"/><Relationship Id="rId203" Type="http://schemas.openxmlformats.org/officeDocument/2006/relationships/customXml" Target="../ink/ink204.xml"/><Relationship Id="rId208" Type="http://schemas.openxmlformats.org/officeDocument/2006/relationships/image" Target="../media/image175.png"/><Relationship Id="rId19" Type="http://schemas.openxmlformats.org/officeDocument/2006/relationships/customXml" Target="../ink/ink112.xml"/><Relationship Id="rId14" Type="http://schemas.openxmlformats.org/officeDocument/2006/relationships/image" Target="../media/image78.png"/><Relationship Id="rId30" Type="http://schemas.openxmlformats.org/officeDocument/2006/relationships/image" Target="../media/image86.png"/><Relationship Id="rId35" Type="http://schemas.openxmlformats.org/officeDocument/2006/relationships/customXml" Target="../ink/ink120.xml"/><Relationship Id="rId56" Type="http://schemas.openxmlformats.org/officeDocument/2006/relationships/image" Target="../media/image99.png"/><Relationship Id="rId77" Type="http://schemas.openxmlformats.org/officeDocument/2006/relationships/customXml" Target="../ink/ink141.xml"/><Relationship Id="rId100" Type="http://schemas.openxmlformats.org/officeDocument/2006/relationships/image" Target="../media/image121.png"/><Relationship Id="rId105" Type="http://schemas.openxmlformats.org/officeDocument/2006/relationships/customXml" Target="../ink/ink155.xml"/><Relationship Id="rId126" Type="http://schemas.openxmlformats.org/officeDocument/2006/relationships/image" Target="../media/image134.png"/><Relationship Id="rId147" Type="http://schemas.openxmlformats.org/officeDocument/2006/relationships/customXml" Target="../ink/ink176.xml"/><Relationship Id="rId168" Type="http://schemas.openxmlformats.org/officeDocument/2006/relationships/image" Target="../media/image155.png"/><Relationship Id="rId8" Type="http://schemas.openxmlformats.org/officeDocument/2006/relationships/image" Target="../media/image7510.png"/><Relationship Id="rId51" Type="http://schemas.openxmlformats.org/officeDocument/2006/relationships/customXml" Target="../ink/ink128.xml"/><Relationship Id="rId72" Type="http://schemas.openxmlformats.org/officeDocument/2006/relationships/image" Target="../media/image107.png"/><Relationship Id="rId93" Type="http://schemas.openxmlformats.org/officeDocument/2006/relationships/customXml" Target="../ink/ink149.xml"/><Relationship Id="rId98" Type="http://schemas.openxmlformats.org/officeDocument/2006/relationships/image" Target="../media/image120.png"/><Relationship Id="rId121" Type="http://schemas.openxmlformats.org/officeDocument/2006/relationships/customXml" Target="../ink/ink163.xml"/><Relationship Id="rId142" Type="http://schemas.openxmlformats.org/officeDocument/2006/relationships/image" Target="../media/image142.png"/><Relationship Id="rId163" Type="http://schemas.openxmlformats.org/officeDocument/2006/relationships/customXml" Target="../ink/ink184.xml"/><Relationship Id="rId184" Type="http://schemas.openxmlformats.org/officeDocument/2006/relationships/image" Target="../media/image163.png"/><Relationship Id="rId189" Type="http://schemas.openxmlformats.org/officeDocument/2006/relationships/customXml" Target="../ink/ink197.xml"/><Relationship Id="rId3" Type="http://schemas.openxmlformats.org/officeDocument/2006/relationships/customXml" Target="../ink/ink104.xml"/><Relationship Id="rId25" Type="http://schemas.openxmlformats.org/officeDocument/2006/relationships/customXml" Target="../ink/ink115.xml"/><Relationship Id="rId46" Type="http://schemas.openxmlformats.org/officeDocument/2006/relationships/image" Target="../media/image94.png"/><Relationship Id="rId67" Type="http://schemas.openxmlformats.org/officeDocument/2006/relationships/customXml" Target="../ink/ink136.xml"/><Relationship Id="rId116" Type="http://schemas.openxmlformats.org/officeDocument/2006/relationships/image" Target="../media/image129.png"/><Relationship Id="rId137" Type="http://schemas.openxmlformats.org/officeDocument/2006/relationships/customXml" Target="../ink/ink171.xml"/><Relationship Id="rId158" Type="http://schemas.openxmlformats.org/officeDocument/2006/relationships/image" Target="../media/image150.png"/><Relationship Id="rId20" Type="http://schemas.openxmlformats.org/officeDocument/2006/relationships/image" Target="../media/image81.png"/><Relationship Id="rId41" Type="http://schemas.openxmlformats.org/officeDocument/2006/relationships/customXml" Target="../ink/ink123.xml"/><Relationship Id="rId62" Type="http://schemas.openxmlformats.org/officeDocument/2006/relationships/image" Target="../media/image102.png"/><Relationship Id="rId83" Type="http://schemas.openxmlformats.org/officeDocument/2006/relationships/customXml" Target="../ink/ink144.xml"/><Relationship Id="rId88" Type="http://schemas.openxmlformats.org/officeDocument/2006/relationships/image" Target="../media/image115.png"/><Relationship Id="rId111" Type="http://schemas.openxmlformats.org/officeDocument/2006/relationships/customXml" Target="../ink/ink158.xml"/><Relationship Id="rId132" Type="http://schemas.openxmlformats.org/officeDocument/2006/relationships/image" Target="../media/image137.png"/><Relationship Id="rId153" Type="http://schemas.openxmlformats.org/officeDocument/2006/relationships/customXml" Target="../ink/ink179.xml"/><Relationship Id="rId174" Type="http://schemas.openxmlformats.org/officeDocument/2006/relationships/image" Target="../media/image158.png"/><Relationship Id="rId179" Type="http://schemas.openxmlformats.org/officeDocument/2006/relationships/customXml" Target="../ink/ink192.xml"/><Relationship Id="rId195" Type="http://schemas.openxmlformats.org/officeDocument/2006/relationships/customXml" Target="../ink/ink200.xml"/><Relationship Id="rId209" Type="http://schemas.openxmlformats.org/officeDocument/2006/relationships/customXml" Target="../ink/ink207.xml"/><Relationship Id="rId190" Type="http://schemas.openxmlformats.org/officeDocument/2006/relationships/image" Target="../media/image166.png"/><Relationship Id="rId204" Type="http://schemas.openxmlformats.org/officeDocument/2006/relationships/image" Target="../media/image173.png"/><Relationship Id="rId15" Type="http://schemas.openxmlformats.org/officeDocument/2006/relationships/customXml" Target="../ink/ink110.xml"/><Relationship Id="rId36" Type="http://schemas.openxmlformats.org/officeDocument/2006/relationships/image" Target="../media/image89.png"/><Relationship Id="rId57" Type="http://schemas.openxmlformats.org/officeDocument/2006/relationships/customXml" Target="../ink/ink131.xml"/><Relationship Id="rId106" Type="http://schemas.openxmlformats.org/officeDocument/2006/relationships/image" Target="../media/image124.png"/><Relationship Id="rId127" Type="http://schemas.openxmlformats.org/officeDocument/2006/relationships/customXml" Target="../ink/ink166.xml"/><Relationship Id="rId10" Type="http://schemas.openxmlformats.org/officeDocument/2006/relationships/image" Target="../media/image76.png"/><Relationship Id="rId31" Type="http://schemas.openxmlformats.org/officeDocument/2006/relationships/customXml" Target="../ink/ink118.xml"/><Relationship Id="rId52" Type="http://schemas.openxmlformats.org/officeDocument/2006/relationships/image" Target="../media/image97.png"/><Relationship Id="rId73" Type="http://schemas.openxmlformats.org/officeDocument/2006/relationships/customXml" Target="../ink/ink139.xml"/><Relationship Id="rId78" Type="http://schemas.openxmlformats.org/officeDocument/2006/relationships/image" Target="../media/image110.png"/><Relationship Id="rId94" Type="http://schemas.openxmlformats.org/officeDocument/2006/relationships/image" Target="../media/image118.png"/><Relationship Id="rId99" Type="http://schemas.openxmlformats.org/officeDocument/2006/relationships/customXml" Target="../ink/ink152.xml"/><Relationship Id="rId101" Type="http://schemas.openxmlformats.org/officeDocument/2006/relationships/customXml" Target="../ink/ink153.xml"/><Relationship Id="rId122" Type="http://schemas.openxmlformats.org/officeDocument/2006/relationships/image" Target="../media/image132.png"/><Relationship Id="rId143" Type="http://schemas.openxmlformats.org/officeDocument/2006/relationships/customXml" Target="../ink/ink174.xml"/><Relationship Id="rId148" Type="http://schemas.openxmlformats.org/officeDocument/2006/relationships/image" Target="../media/image145.png"/><Relationship Id="rId164" Type="http://schemas.openxmlformats.org/officeDocument/2006/relationships/image" Target="../media/image153.png"/><Relationship Id="rId169" Type="http://schemas.openxmlformats.org/officeDocument/2006/relationships/customXml" Target="../ink/ink187.xml"/><Relationship Id="rId185" Type="http://schemas.openxmlformats.org/officeDocument/2006/relationships/customXml" Target="../ink/ink195.xml"/><Relationship Id="rId4" Type="http://schemas.openxmlformats.org/officeDocument/2006/relationships/image" Target="../media/image7310.png"/><Relationship Id="rId9" Type="http://schemas.openxmlformats.org/officeDocument/2006/relationships/customXml" Target="../ink/ink107.xml"/><Relationship Id="rId180" Type="http://schemas.openxmlformats.org/officeDocument/2006/relationships/image" Target="../media/image161.png"/><Relationship Id="rId210" Type="http://schemas.openxmlformats.org/officeDocument/2006/relationships/image" Target="../media/image176.png"/><Relationship Id="rId26" Type="http://schemas.openxmlformats.org/officeDocument/2006/relationships/image" Target="../media/image84.png"/><Relationship Id="rId47" Type="http://schemas.openxmlformats.org/officeDocument/2006/relationships/customXml" Target="../ink/ink126.xml"/><Relationship Id="rId68" Type="http://schemas.openxmlformats.org/officeDocument/2006/relationships/image" Target="../media/image105.png"/><Relationship Id="rId89" Type="http://schemas.openxmlformats.org/officeDocument/2006/relationships/customXml" Target="../ink/ink147.xml"/><Relationship Id="rId112" Type="http://schemas.openxmlformats.org/officeDocument/2006/relationships/image" Target="../media/image127.png"/><Relationship Id="rId133" Type="http://schemas.openxmlformats.org/officeDocument/2006/relationships/customXml" Target="../ink/ink169.xml"/><Relationship Id="rId154" Type="http://schemas.openxmlformats.org/officeDocument/2006/relationships/image" Target="../media/image148.png"/><Relationship Id="rId175" Type="http://schemas.openxmlformats.org/officeDocument/2006/relationships/customXml" Target="../ink/ink190.xml"/><Relationship Id="rId196" Type="http://schemas.openxmlformats.org/officeDocument/2006/relationships/image" Target="../media/image169.png"/><Relationship Id="rId200" Type="http://schemas.openxmlformats.org/officeDocument/2006/relationships/image" Target="../media/image171.png"/><Relationship Id="rId16" Type="http://schemas.openxmlformats.org/officeDocument/2006/relationships/image" Target="../media/image79.png"/><Relationship Id="rId37" Type="http://schemas.openxmlformats.org/officeDocument/2006/relationships/customXml" Target="../ink/ink121.xml"/><Relationship Id="rId58" Type="http://schemas.openxmlformats.org/officeDocument/2006/relationships/image" Target="../media/image100.png"/><Relationship Id="rId79" Type="http://schemas.openxmlformats.org/officeDocument/2006/relationships/customXml" Target="../ink/ink142.xml"/><Relationship Id="rId102" Type="http://schemas.openxmlformats.org/officeDocument/2006/relationships/image" Target="../media/image122.png"/><Relationship Id="rId123" Type="http://schemas.openxmlformats.org/officeDocument/2006/relationships/customXml" Target="../ink/ink164.xml"/><Relationship Id="rId144" Type="http://schemas.openxmlformats.org/officeDocument/2006/relationships/image" Target="../media/image143.png"/><Relationship Id="rId90" Type="http://schemas.openxmlformats.org/officeDocument/2006/relationships/image" Target="../media/image116.png"/><Relationship Id="rId165" Type="http://schemas.openxmlformats.org/officeDocument/2006/relationships/customXml" Target="../ink/ink185.xml"/><Relationship Id="rId186" Type="http://schemas.openxmlformats.org/officeDocument/2006/relationships/image" Target="../media/image164.png"/><Relationship Id="rId211" Type="http://schemas.openxmlformats.org/officeDocument/2006/relationships/customXml" Target="../ink/ink208.xml"/><Relationship Id="rId27" Type="http://schemas.openxmlformats.org/officeDocument/2006/relationships/customXml" Target="../ink/ink116.xml"/><Relationship Id="rId48" Type="http://schemas.openxmlformats.org/officeDocument/2006/relationships/image" Target="../media/image95.png"/><Relationship Id="rId69" Type="http://schemas.openxmlformats.org/officeDocument/2006/relationships/customXml" Target="../ink/ink137.xml"/><Relationship Id="rId113" Type="http://schemas.openxmlformats.org/officeDocument/2006/relationships/customXml" Target="../ink/ink159.xml"/><Relationship Id="rId134" Type="http://schemas.openxmlformats.org/officeDocument/2006/relationships/image" Target="../media/image138.png"/><Relationship Id="rId80" Type="http://schemas.openxmlformats.org/officeDocument/2006/relationships/image" Target="../media/image111.png"/><Relationship Id="rId155" Type="http://schemas.openxmlformats.org/officeDocument/2006/relationships/customXml" Target="../ink/ink180.xml"/><Relationship Id="rId176" Type="http://schemas.openxmlformats.org/officeDocument/2006/relationships/image" Target="../media/image159.png"/><Relationship Id="rId197" Type="http://schemas.openxmlformats.org/officeDocument/2006/relationships/customXml" Target="../ink/ink201.xml"/><Relationship Id="rId201" Type="http://schemas.openxmlformats.org/officeDocument/2006/relationships/customXml" Target="../ink/ink203.xml"/><Relationship Id="rId17" Type="http://schemas.openxmlformats.org/officeDocument/2006/relationships/customXml" Target="../ink/ink111.xml"/><Relationship Id="rId38" Type="http://schemas.openxmlformats.org/officeDocument/2006/relationships/image" Target="../media/image90.png"/><Relationship Id="rId59" Type="http://schemas.openxmlformats.org/officeDocument/2006/relationships/customXml" Target="../ink/ink132.xml"/><Relationship Id="rId103" Type="http://schemas.openxmlformats.org/officeDocument/2006/relationships/customXml" Target="../ink/ink154.xml"/><Relationship Id="rId124" Type="http://schemas.openxmlformats.org/officeDocument/2006/relationships/image" Target="../media/image133.png"/><Relationship Id="rId70" Type="http://schemas.openxmlformats.org/officeDocument/2006/relationships/image" Target="../media/image106.png"/><Relationship Id="rId91" Type="http://schemas.openxmlformats.org/officeDocument/2006/relationships/customXml" Target="../ink/ink148.xml"/><Relationship Id="rId145" Type="http://schemas.openxmlformats.org/officeDocument/2006/relationships/customXml" Target="../ink/ink175.xml"/><Relationship Id="rId166" Type="http://schemas.openxmlformats.org/officeDocument/2006/relationships/image" Target="../media/image154.png"/><Relationship Id="rId187" Type="http://schemas.openxmlformats.org/officeDocument/2006/relationships/customXml" Target="../ink/ink196.xml"/><Relationship Id="rId1" Type="http://schemas.openxmlformats.org/officeDocument/2006/relationships/slideLayout" Target="../slideLayouts/slideLayout1.xml"/><Relationship Id="rId212" Type="http://schemas.openxmlformats.org/officeDocument/2006/relationships/image" Target="../media/image177.png"/><Relationship Id="rId28" Type="http://schemas.openxmlformats.org/officeDocument/2006/relationships/image" Target="../media/image85.png"/><Relationship Id="rId49" Type="http://schemas.openxmlformats.org/officeDocument/2006/relationships/customXml" Target="../ink/ink127.xml"/><Relationship Id="rId114" Type="http://schemas.openxmlformats.org/officeDocument/2006/relationships/image" Target="../media/image128.png"/><Relationship Id="rId60" Type="http://schemas.openxmlformats.org/officeDocument/2006/relationships/image" Target="../media/image101.png"/><Relationship Id="rId81" Type="http://schemas.openxmlformats.org/officeDocument/2006/relationships/customXml" Target="../ink/ink143.xml"/><Relationship Id="rId135" Type="http://schemas.openxmlformats.org/officeDocument/2006/relationships/customXml" Target="../ink/ink170.xml"/><Relationship Id="rId156" Type="http://schemas.openxmlformats.org/officeDocument/2006/relationships/image" Target="../media/image149.png"/><Relationship Id="rId177" Type="http://schemas.openxmlformats.org/officeDocument/2006/relationships/customXml" Target="../ink/ink191.xml"/><Relationship Id="rId198" Type="http://schemas.openxmlformats.org/officeDocument/2006/relationships/image" Target="../media/image170.png"/><Relationship Id="rId202" Type="http://schemas.openxmlformats.org/officeDocument/2006/relationships/image" Target="../media/image172.png"/><Relationship Id="rId18" Type="http://schemas.openxmlformats.org/officeDocument/2006/relationships/image" Target="../media/image80.png"/><Relationship Id="rId39" Type="http://schemas.openxmlformats.org/officeDocument/2006/relationships/customXml" Target="../ink/ink122.xml"/><Relationship Id="rId50" Type="http://schemas.openxmlformats.org/officeDocument/2006/relationships/image" Target="../media/image96.png"/><Relationship Id="rId104" Type="http://schemas.openxmlformats.org/officeDocument/2006/relationships/image" Target="../media/image123.png"/><Relationship Id="rId125" Type="http://schemas.openxmlformats.org/officeDocument/2006/relationships/customXml" Target="../ink/ink165.xml"/><Relationship Id="rId146" Type="http://schemas.openxmlformats.org/officeDocument/2006/relationships/image" Target="../media/image144.png"/><Relationship Id="rId167" Type="http://schemas.openxmlformats.org/officeDocument/2006/relationships/customXml" Target="../ink/ink186.xml"/><Relationship Id="rId188" Type="http://schemas.openxmlformats.org/officeDocument/2006/relationships/image" Target="../media/image165.png"/><Relationship Id="rId71" Type="http://schemas.openxmlformats.org/officeDocument/2006/relationships/customXml" Target="../ink/ink138.xml"/><Relationship Id="rId92" Type="http://schemas.openxmlformats.org/officeDocument/2006/relationships/image" Target="../media/image117.png"/><Relationship Id="rId2" Type="http://schemas.openxmlformats.org/officeDocument/2006/relationships/image" Target="../media/image5210.png"/><Relationship Id="rId29" Type="http://schemas.openxmlformats.org/officeDocument/2006/relationships/customXml" Target="../ink/ink117.xml"/><Relationship Id="rId40" Type="http://schemas.openxmlformats.org/officeDocument/2006/relationships/image" Target="../media/image91.png"/><Relationship Id="rId115" Type="http://schemas.openxmlformats.org/officeDocument/2006/relationships/customXml" Target="../ink/ink160.xml"/><Relationship Id="rId136" Type="http://schemas.openxmlformats.org/officeDocument/2006/relationships/image" Target="../media/image139.png"/><Relationship Id="rId157" Type="http://schemas.openxmlformats.org/officeDocument/2006/relationships/customXml" Target="../ink/ink181.xml"/><Relationship Id="rId178" Type="http://schemas.openxmlformats.org/officeDocument/2006/relationships/image" Target="../media/image160.png"/></Relationships>
</file>

<file path=ppt/slides/_rels/slide8.xml.rels><?xml version="1.0" encoding="UTF-8" standalone="yes"?>
<Relationships xmlns="http://schemas.openxmlformats.org/package/2006/relationships"><Relationship Id="rId2" Type="http://schemas.openxmlformats.org/officeDocument/2006/relationships/hyperlink" Target="https://coronavirus.jhu.edu/data/new-cas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212.xml"/><Relationship Id="rId13" Type="http://schemas.openxmlformats.org/officeDocument/2006/relationships/image" Target="../media/image181.png"/><Relationship Id="rId3" Type="http://schemas.openxmlformats.org/officeDocument/2006/relationships/image" Target="../media/image1760.png"/><Relationship Id="rId7" Type="http://schemas.openxmlformats.org/officeDocument/2006/relationships/image" Target="../media/image178.png"/><Relationship Id="rId12" Type="http://schemas.openxmlformats.org/officeDocument/2006/relationships/customXml" Target="../ink/ink214.xml"/><Relationship Id="rId17" Type="http://schemas.openxmlformats.org/officeDocument/2006/relationships/image" Target="../media/image183.png"/><Relationship Id="rId2" Type="http://schemas.openxmlformats.org/officeDocument/2006/relationships/customXml" Target="../ink/ink209.xml"/><Relationship Id="rId16" Type="http://schemas.openxmlformats.org/officeDocument/2006/relationships/customXml" Target="../ink/ink216.xml"/><Relationship Id="rId1" Type="http://schemas.openxmlformats.org/officeDocument/2006/relationships/slideLayout" Target="../slideLayouts/slideLayout1.xml"/><Relationship Id="rId6" Type="http://schemas.openxmlformats.org/officeDocument/2006/relationships/customXml" Target="../ink/ink211.xml"/><Relationship Id="rId11" Type="http://schemas.openxmlformats.org/officeDocument/2006/relationships/image" Target="../media/image180.png"/><Relationship Id="rId5" Type="http://schemas.openxmlformats.org/officeDocument/2006/relationships/image" Target="../media/image1770.png"/><Relationship Id="rId15" Type="http://schemas.openxmlformats.org/officeDocument/2006/relationships/image" Target="../media/image182.png"/><Relationship Id="rId10" Type="http://schemas.openxmlformats.org/officeDocument/2006/relationships/customXml" Target="../ink/ink213.xml"/><Relationship Id="rId4" Type="http://schemas.openxmlformats.org/officeDocument/2006/relationships/customXml" Target="../ink/ink210.xml"/><Relationship Id="rId9" Type="http://schemas.openxmlformats.org/officeDocument/2006/relationships/image" Target="../media/image179.png"/><Relationship Id="rId14" Type="http://schemas.openxmlformats.org/officeDocument/2006/relationships/customXml" Target="../ink/ink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708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err="1">
                <a:latin typeface="Times New Roman" panose="02020603050405020304" pitchFamily="18" charset="0"/>
                <a:cs typeface="Times New Roman" panose="02020603050405020304" pitchFamily="18" charset="0"/>
              </a:rPr>
              <a:t>Statistics</a:t>
            </a:r>
            <a:r>
              <a:rPr lang="de-DE" sz="2800">
                <a:latin typeface="Times New Roman" panose="02020603050405020304" pitchFamily="18" charset="0"/>
                <a:cs typeface="Times New Roman" panose="02020603050405020304" pitchFamily="18" charset="0"/>
              </a:rPr>
              <a:t> B</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438926" y="1463453"/>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a:t>s</a:t>
            </a:r>
            <a:r>
              <a:rPr lang="de-DE" sz="2800" b="1" u="sng"/>
              <a:t>ubsequently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
        <p:nvSpPr>
          <p:cNvPr id="2" name="Rechteck 1">
            <a:extLst>
              <a:ext uri="{FF2B5EF4-FFF2-40B4-BE49-F238E27FC236}">
                <a16:creationId xmlns:a16="http://schemas.microsoft.com/office/drawing/2014/main" id="{85FFAD64-B583-4B1E-A19D-3939289F5BC7}"/>
              </a:ext>
            </a:extLst>
          </p:cNvPr>
          <p:cNvSpPr/>
          <p:nvPr/>
        </p:nvSpPr>
        <p:spPr>
          <a:xfrm>
            <a:off x="434608" y="3577539"/>
            <a:ext cx="2967479" cy="369332"/>
          </a:xfrm>
          <a:prstGeom prst="rect">
            <a:avLst/>
          </a:prstGeom>
        </p:spPr>
        <p:txBody>
          <a:bodyPr wrap="none">
            <a:spAutoFit/>
          </a:bodyPr>
          <a:lstStyle/>
          <a:p>
            <a:r>
              <a:rPr lang="de-DE" dirty="0" err="1">
                <a:hlinkClick r:id="rId5"/>
              </a:rPr>
              <a:t>Function</a:t>
            </a:r>
            <a:r>
              <a:rPr lang="de-DE" dirty="0">
                <a:hlinkClick r:id="rId5"/>
              </a:rPr>
              <a:t> </a:t>
            </a:r>
            <a:r>
              <a:rPr lang="de-DE" dirty="0" err="1">
                <a:hlinkClick r:id="rId5"/>
              </a:rPr>
              <a:t>translator</a:t>
            </a:r>
            <a:r>
              <a:rPr lang="de-DE" dirty="0">
                <a:hlinkClick r:id="rId5"/>
              </a:rPr>
              <a:t> (</a:t>
            </a:r>
            <a:r>
              <a:rPr lang="de-DE" dirty="0" err="1">
                <a:hlinkClick r:id="rId5"/>
              </a:rPr>
              <a:t>webpage</a:t>
            </a:r>
            <a:r>
              <a:rPr lang="de-DE" dirty="0">
                <a:hlinkClick r:id="rId5"/>
              </a:rPr>
              <a:t>)</a:t>
            </a:r>
            <a:endParaRPr lang="de-DE" dirty="0"/>
          </a:p>
        </p:txBody>
      </p:sp>
      <p:sp>
        <p:nvSpPr>
          <p:cNvPr id="3" name="Rechteck 2">
            <a:extLst>
              <a:ext uri="{FF2B5EF4-FFF2-40B4-BE49-F238E27FC236}">
                <a16:creationId xmlns:a16="http://schemas.microsoft.com/office/drawing/2014/main" id="{88AA3A3F-66EB-4B4E-B4A5-B83EA3D1A4B7}"/>
              </a:ext>
            </a:extLst>
          </p:cNvPr>
          <p:cNvSpPr/>
          <p:nvPr/>
        </p:nvSpPr>
        <p:spPr>
          <a:xfrm>
            <a:off x="434608" y="4258703"/>
            <a:ext cx="6096000" cy="369332"/>
          </a:xfrm>
          <a:prstGeom prst="rect">
            <a:avLst/>
          </a:prstGeom>
        </p:spPr>
        <p:txBody>
          <a:bodyPr>
            <a:spAutoFit/>
          </a:bodyPr>
          <a:lstStyle/>
          <a:p>
            <a:r>
              <a:rPr lang="de-DE" dirty="0" err="1">
                <a:hlinkClick r:id="rId6"/>
              </a:rPr>
              <a:t>Function</a:t>
            </a:r>
            <a:r>
              <a:rPr lang="de-DE" dirty="0">
                <a:hlinkClick r:id="rId6"/>
              </a:rPr>
              <a:t> </a:t>
            </a:r>
            <a:r>
              <a:rPr lang="de-DE" dirty="0" err="1">
                <a:hlinkClick r:id="rId6"/>
              </a:rPr>
              <a:t>translator</a:t>
            </a:r>
            <a:r>
              <a:rPr lang="de-DE" dirty="0">
                <a:hlinkClick r:id="rId6"/>
              </a:rPr>
              <a:t> Excel 1 (</a:t>
            </a:r>
            <a:r>
              <a:rPr lang="de-DE" dirty="0" err="1">
                <a:hlinkClick r:id="rId6"/>
              </a:rPr>
              <a:t>add</a:t>
            </a:r>
            <a:r>
              <a:rPr lang="de-DE" dirty="0">
                <a:hlinkClick r:id="rId6"/>
              </a:rPr>
              <a:t> in)</a:t>
            </a:r>
            <a:endParaRPr lang="de-DE" dirty="0"/>
          </a:p>
        </p:txBody>
      </p:sp>
      <p:grpSp>
        <p:nvGrpSpPr>
          <p:cNvPr id="9" name="Gruppieren 8">
            <a:extLst>
              <a:ext uri="{FF2B5EF4-FFF2-40B4-BE49-F238E27FC236}">
                <a16:creationId xmlns:a16="http://schemas.microsoft.com/office/drawing/2014/main" id="{69727B11-96F5-7B9B-F55B-D004C65C7D21}"/>
              </a:ext>
            </a:extLst>
          </p:cNvPr>
          <p:cNvGrpSpPr/>
          <p:nvPr/>
        </p:nvGrpSpPr>
        <p:grpSpPr>
          <a:xfrm>
            <a:off x="9846949" y="1073062"/>
            <a:ext cx="170640" cy="253440"/>
            <a:chOff x="9846949" y="1073062"/>
            <a:chExt cx="170640" cy="253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5F77590-9A3D-D028-16D9-55B12D4AF85A}"/>
                    </a:ext>
                  </a:extLst>
                </p14:cNvPr>
                <p14:cNvContentPartPr/>
                <p14:nvPr/>
              </p14:nvContentPartPr>
              <p14:xfrm>
                <a:off x="9871069" y="1073062"/>
                <a:ext cx="115560" cy="253440"/>
              </p14:xfrm>
            </p:contentPart>
          </mc:Choice>
          <mc:Fallback xmlns="">
            <p:pic>
              <p:nvPicPr>
                <p:cNvPr id="4" name="Freihand 3">
                  <a:extLst>
                    <a:ext uri="{FF2B5EF4-FFF2-40B4-BE49-F238E27FC236}">
                      <a16:creationId xmlns:a16="http://schemas.microsoft.com/office/drawing/2014/main" id="{75F77590-9A3D-D028-16D9-55B12D4AF85A}"/>
                    </a:ext>
                  </a:extLst>
                </p:cNvPr>
                <p:cNvPicPr/>
                <p:nvPr/>
              </p:nvPicPr>
              <p:blipFill>
                <a:blip r:embed="rId8"/>
                <a:stretch>
                  <a:fillRect/>
                </a:stretch>
              </p:blipFill>
              <p:spPr>
                <a:xfrm>
                  <a:off x="9862429" y="1064422"/>
                  <a:ext cx="133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D1688C1-0191-4F35-57F8-597DE8F78498}"/>
                    </a:ext>
                  </a:extLst>
                </p14:cNvPr>
                <p14:cNvContentPartPr/>
                <p14:nvPr/>
              </p14:nvContentPartPr>
              <p14:xfrm>
                <a:off x="9846949" y="1170622"/>
                <a:ext cx="170640" cy="93960"/>
              </p14:xfrm>
            </p:contentPart>
          </mc:Choice>
          <mc:Fallback xmlns="">
            <p:pic>
              <p:nvPicPr>
                <p:cNvPr id="6" name="Freihand 5">
                  <a:extLst>
                    <a:ext uri="{FF2B5EF4-FFF2-40B4-BE49-F238E27FC236}">
                      <a16:creationId xmlns:a16="http://schemas.microsoft.com/office/drawing/2014/main" id="{AD1688C1-0191-4F35-57F8-597DE8F78498}"/>
                    </a:ext>
                  </a:extLst>
                </p:cNvPr>
                <p:cNvPicPr/>
                <p:nvPr/>
              </p:nvPicPr>
              <p:blipFill>
                <a:blip r:embed="rId10"/>
                <a:stretch>
                  <a:fillRect/>
                </a:stretch>
              </p:blipFill>
              <p:spPr>
                <a:xfrm>
                  <a:off x="9837949" y="1161982"/>
                  <a:ext cx="188280" cy="11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BDF6E16E-E331-62F6-3BAB-2BE266F2DE94}"/>
                  </a:ext>
                </a:extLst>
              </p14:cNvPr>
              <p14:cNvContentPartPr/>
              <p14:nvPr/>
            </p14:nvContentPartPr>
            <p14:xfrm>
              <a:off x="7935709" y="6334102"/>
              <a:ext cx="69120" cy="45360"/>
            </p14:xfrm>
          </p:contentPart>
        </mc:Choice>
        <mc:Fallback xmlns="">
          <p:pic>
            <p:nvPicPr>
              <p:cNvPr id="14" name="Freihand 13">
                <a:extLst>
                  <a:ext uri="{FF2B5EF4-FFF2-40B4-BE49-F238E27FC236}">
                    <a16:creationId xmlns:a16="http://schemas.microsoft.com/office/drawing/2014/main" id="{BDF6E16E-E331-62F6-3BAB-2BE266F2DE94}"/>
                  </a:ext>
                </a:extLst>
              </p:cNvPr>
              <p:cNvPicPr/>
              <p:nvPr/>
            </p:nvPicPr>
            <p:blipFill>
              <a:blip r:embed="rId12"/>
              <a:stretch>
                <a:fillRect/>
              </a:stretch>
            </p:blipFill>
            <p:spPr>
              <a:xfrm>
                <a:off x="7927069" y="6325102"/>
                <a:ext cx="86760" cy="63000"/>
              </a:xfrm>
              <a:prstGeom prst="rect">
                <a:avLst/>
              </a:prstGeom>
            </p:spPr>
          </p:pic>
        </mc:Fallback>
      </mc:AlternateContent>
      <p:grpSp>
        <p:nvGrpSpPr>
          <p:cNvPr id="17" name="Gruppieren 16">
            <a:extLst>
              <a:ext uri="{FF2B5EF4-FFF2-40B4-BE49-F238E27FC236}">
                <a16:creationId xmlns:a16="http://schemas.microsoft.com/office/drawing/2014/main" id="{5EE8E02F-385B-C6D2-E5E1-452AEE915475}"/>
              </a:ext>
            </a:extLst>
          </p:cNvPr>
          <p:cNvGrpSpPr/>
          <p:nvPr/>
        </p:nvGrpSpPr>
        <p:grpSpPr>
          <a:xfrm>
            <a:off x="10296949" y="1795582"/>
            <a:ext cx="314640" cy="371160"/>
            <a:chOff x="10296949" y="1795582"/>
            <a:chExt cx="314640" cy="37116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33FEF607-F43A-E89B-0736-515F1CF0559C}"/>
                    </a:ext>
                  </a:extLst>
                </p14:cNvPr>
                <p14:cNvContentPartPr/>
                <p14:nvPr/>
              </p14:nvContentPartPr>
              <p14:xfrm>
                <a:off x="10399909" y="1795582"/>
                <a:ext cx="160200" cy="371160"/>
              </p14:xfrm>
            </p:contentPart>
          </mc:Choice>
          <mc:Fallback xmlns="">
            <p:pic>
              <p:nvPicPr>
                <p:cNvPr id="15" name="Freihand 14">
                  <a:extLst>
                    <a:ext uri="{FF2B5EF4-FFF2-40B4-BE49-F238E27FC236}">
                      <a16:creationId xmlns:a16="http://schemas.microsoft.com/office/drawing/2014/main" id="{33FEF607-F43A-E89B-0736-515F1CF0559C}"/>
                    </a:ext>
                  </a:extLst>
                </p:cNvPr>
                <p:cNvPicPr/>
                <p:nvPr/>
              </p:nvPicPr>
              <p:blipFill>
                <a:blip r:embed="rId14"/>
                <a:stretch>
                  <a:fillRect/>
                </a:stretch>
              </p:blipFill>
              <p:spPr>
                <a:xfrm>
                  <a:off x="10391269" y="1786942"/>
                  <a:ext cx="1778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3B8F4926-BAFE-3494-8194-7DA9D0C2465B}"/>
                    </a:ext>
                  </a:extLst>
                </p14:cNvPr>
                <p14:cNvContentPartPr/>
                <p14:nvPr/>
              </p14:nvContentPartPr>
              <p14:xfrm>
                <a:off x="10296949" y="1807822"/>
                <a:ext cx="314640" cy="298440"/>
              </p14:xfrm>
            </p:contentPart>
          </mc:Choice>
          <mc:Fallback xmlns="">
            <p:pic>
              <p:nvPicPr>
                <p:cNvPr id="16" name="Freihand 15">
                  <a:extLst>
                    <a:ext uri="{FF2B5EF4-FFF2-40B4-BE49-F238E27FC236}">
                      <a16:creationId xmlns:a16="http://schemas.microsoft.com/office/drawing/2014/main" id="{3B8F4926-BAFE-3494-8194-7DA9D0C2465B}"/>
                    </a:ext>
                  </a:extLst>
                </p:cNvPr>
                <p:cNvPicPr/>
                <p:nvPr/>
              </p:nvPicPr>
              <p:blipFill>
                <a:blip r:embed="rId16"/>
                <a:stretch>
                  <a:fillRect/>
                </a:stretch>
              </p:blipFill>
              <p:spPr>
                <a:xfrm>
                  <a:off x="10287949" y="1799182"/>
                  <a:ext cx="332280" cy="316080"/>
                </a:xfrm>
                <a:prstGeom prst="rect">
                  <a:avLst/>
                </a:prstGeom>
              </p:spPr>
            </p:pic>
          </mc:Fallback>
        </mc:AlternateContent>
      </p:grpSp>
      <p:grpSp>
        <p:nvGrpSpPr>
          <p:cNvPr id="20" name="Gruppieren 19">
            <a:extLst>
              <a:ext uri="{FF2B5EF4-FFF2-40B4-BE49-F238E27FC236}">
                <a16:creationId xmlns:a16="http://schemas.microsoft.com/office/drawing/2014/main" id="{F8E1131A-39B8-05CC-90F2-3009342E94B1}"/>
              </a:ext>
            </a:extLst>
          </p:cNvPr>
          <p:cNvGrpSpPr/>
          <p:nvPr/>
        </p:nvGrpSpPr>
        <p:grpSpPr>
          <a:xfrm>
            <a:off x="8957391" y="1763579"/>
            <a:ext cx="218880" cy="235440"/>
            <a:chOff x="8957391" y="1763579"/>
            <a:chExt cx="218880" cy="235440"/>
          </a:xfrm>
        </p:grpSpPr>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E41A036E-6026-EB14-0BA6-A99900A7B759}"/>
                    </a:ext>
                  </a:extLst>
                </p14:cNvPr>
                <p14:cNvContentPartPr/>
                <p14:nvPr/>
              </p14:nvContentPartPr>
              <p14:xfrm>
                <a:off x="9010311" y="1802099"/>
                <a:ext cx="90720" cy="196920"/>
              </p14:xfrm>
            </p:contentPart>
          </mc:Choice>
          <mc:Fallback xmlns="">
            <p:pic>
              <p:nvPicPr>
                <p:cNvPr id="18" name="Freihand 17">
                  <a:extLst>
                    <a:ext uri="{FF2B5EF4-FFF2-40B4-BE49-F238E27FC236}">
                      <a16:creationId xmlns:a16="http://schemas.microsoft.com/office/drawing/2014/main" id="{E41A036E-6026-EB14-0BA6-A99900A7B759}"/>
                    </a:ext>
                  </a:extLst>
                </p:cNvPr>
                <p:cNvPicPr/>
                <p:nvPr/>
              </p:nvPicPr>
              <p:blipFill>
                <a:blip r:embed="rId18"/>
                <a:stretch>
                  <a:fillRect/>
                </a:stretch>
              </p:blipFill>
              <p:spPr>
                <a:xfrm>
                  <a:off x="9001671" y="1793459"/>
                  <a:ext cx="108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B0444AC5-1A4B-CE84-6C9C-769D4B034B67}"/>
                    </a:ext>
                  </a:extLst>
                </p14:cNvPr>
                <p14:cNvContentPartPr/>
                <p14:nvPr/>
              </p14:nvContentPartPr>
              <p14:xfrm>
                <a:off x="8957391" y="1763579"/>
                <a:ext cx="218880" cy="209880"/>
              </p14:xfrm>
            </p:contentPart>
          </mc:Choice>
          <mc:Fallback xmlns="">
            <p:pic>
              <p:nvPicPr>
                <p:cNvPr id="19" name="Freihand 18">
                  <a:extLst>
                    <a:ext uri="{FF2B5EF4-FFF2-40B4-BE49-F238E27FC236}">
                      <a16:creationId xmlns:a16="http://schemas.microsoft.com/office/drawing/2014/main" id="{B0444AC5-1A4B-CE84-6C9C-769D4B034B67}"/>
                    </a:ext>
                  </a:extLst>
                </p:cNvPr>
                <p:cNvPicPr/>
                <p:nvPr/>
              </p:nvPicPr>
              <p:blipFill>
                <a:blip r:embed="rId20"/>
                <a:stretch>
                  <a:fillRect/>
                </a:stretch>
              </p:blipFill>
              <p:spPr>
                <a:xfrm>
                  <a:off x="8948751" y="1754939"/>
                  <a:ext cx="236520" cy="227520"/>
                </a:xfrm>
                <a:prstGeom prst="rect">
                  <a:avLst/>
                </a:prstGeom>
              </p:spPr>
            </p:pic>
          </mc:Fallback>
        </mc:AlternateContent>
      </p:grpSp>
      <p:grpSp>
        <p:nvGrpSpPr>
          <p:cNvPr id="23" name="Gruppieren 22">
            <a:extLst>
              <a:ext uri="{FF2B5EF4-FFF2-40B4-BE49-F238E27FC236}">
                <a16:creationId xmlns:a16="http://schemas.microsoft.com/office/drawing/2014/main" id="{D9ECD5FC-DF04-24C2-ACCD-8E39C3A4A5D9}"/>
              </a:ext>
            </a:extLst>
          </p:cNvPr>
          <p:cNvGrpSpPr/>
          <p:nvPr/>
        </p:nvGrpSpPr>
        <p:grpSpPr>
          <a:xfrm>
            <a:off x="522067" y="2407947"/>
            <a:ext cx="185760" cy="208080"/>
            <a:chOff x="522067" y="2407947"/>
            <a:chExt cx="185760" cy="20808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DF5F7CE5-E169-9576-CD83-43F44B1169AC}"/>
                    </a:ext>
                  </a:extLst>
                </p14:cNvPr>
                <p14:cNvContentPartPr/>
                <p14:nvPr/>
              </p14:nvContentPartPr>
              <p14:xfrm>
                <a:off x="522067" y="2511627"/>
                <a:ext cx="181800" cy="104400"/>
              </p14:xfrm>
            </p:contentPart>
          </mc:Choice>
          <mc:Fallback xmlns="">
            <p:pic>
              <p:nvPicPr>
                <p:cNvPr id="21" name="Freihand 20">
                  <a:extLst>
                    <a:ext uri="{FF2B5EF4-FFF2-40B4-BE49-F238E27FC236}">
                      <a16:creationId xmlns:a16="http://schemas.microsoft.com/office/drawing/2014/main" id="{DF5F7CE5-E169-9576-CD83-43F44B1169AC}"/>
                    </a:ext>
                  </a:extLst>
                </p:cNvPr>
                <p:cNvPicPr/>
                <p:nvPr/>
              </p:nvPicPr>
              <p:blipFill>
                <a:blip r:embed="rId22"/>
                <a:stretch>
                  <a:fillRect/>
                </a:stretch>
              </p:blipFill>
              <p:spPr>
                <a:xfrm>
                  <a:off x="513427" y="2502627"/>
                  <a:ext cx="199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201D0D47-5E89-EABB-79D8-C60E9D7DFA27}"/>
                    </a:ext>
                  </a:extLst>
                </p14:cNvPr>
                <p14:cNvContentPartPr/>
                <p14:nvPr/>
              </p14:nvContentPartPr>
              <p14:xfrm>
                <a:off x="563107" y="2407947"/>
                <a:ext cx="144720" cy="192600"/>
              </p14:xfrm>
            </p:contentPart>
          </mc:Choice>
          <mc:Fallback xmlns="">
            <p:pic>
              <p:nvPicPr>
                <p:cNvPr id="22" name="Freihand 21">
                  <a:extLst>
                    <a:ext uri="{FF2B5EF4-FFF2-40B4-BE49-F238E27FC236}">
                      <a16:creationId xmlns:a16="http://schemas.microsoft.com/office/drawing/2014/main" id="{201D0D47-5E89-EABB-79D8-C60E9D7DFA27}"/>
                    </a:ext>
                  </a:extLst>
                </p:cNvPr>
                <p:cNvPicPr/>
                <p:nvPr/>
              </p:nvPicPr>
              <p:blipFill>
                <a:blip r:embed="rId24"/>
                <a:stretch>
                  <a:fillRect/>
                </a:stretch>
              </p:blipFill>
              <p:spPr>
                <a:xfrm>
                  <a:off x="554467" y="2399307"/>
                  <a:ext cx="162360" cy="21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94AFDCEE-2A9A-C3A9-C7BF-06BA13AB083B}"/>
                  </a:ext>
                </a:extLst>
              </p14:cNvPr>
              <p14:cNvContentPartPr/>
              <p14:nvPr/>
            </p14:nvContentPartPr>
            <p14:xfrm>
              <a:off x="9045589" y="2617462"/>
              <a:ext cx="25560" cy="30960"/>
            </p14:xfrm>
          </p:contentPart>
        </mc:Choice>
        <mc:Fallback xmlns="">
          <p:pic>
            <p:nvPicPr>
              <p:cNvPr id="24" name="Freihand 23">
                <a:extLst>
                  <a:ext uri="{FF2B5EF4-FFF2-40B4-BE49-F238E27FC236}">
                    <a16:creationId xmlns:a16="http://schemas.microsoft.com/office/drawing/2014/main" id="{94AFDCEE-2A9A-C3A9-C7BF-06BA13AB083B}"/>
                  </a:ext>
                </a:extLst>
              </p:cNvPr>
              <p:cNvPicPr/>
              <p:nvPr/>
            </p:nvPicPr>
            <p:blipFill>
              <a:blip r:embed="rId26"/>
              <a:stretch>
                <a:fillRect/>
              </a:stretch>
            </p:blipFill>
            <p:spPr>
              <a:xfrm>
                <a:off x="9036949" y="2608822"/>
                <a:ext cx="43200" cy="48600"/>
              </a:xfrm>
              <a:prstGeom prst="rect">
                <a:avLst/>
              </a:prstGeom>
            </p:spPr>
          </p:pic>
        </mc:Fallback>
      </mc:AlternateContent>
      <p:grpSp>
        <p:nvGrpSpPr>
          <p:cNvPr id="27" name="Gruppieren 26">
            <a:extLst>
              <a:ext uri="{FF2B5EF4-FFF2-40B4-BE49-F238E27FC236}">
                <a16:creationId xmlns:a16="http://schemas.microsoft.com/office/drawing/2014/main" id="{BF72179C-630F-7CB4-7938-BE799A6DC819}"/>
              </a:ext>
            </a:extLst>
          </p:cNvPr>
          <p:cNvGrpSpPr/>
          <p:nvPr/>
        </p:nvGrpSpPr>
        <p:grpSpPr>
          <a:xfrm>
            <a:off x="9256549" y="2605222"/>
            <a:ext cx="211320" cy="276120"/>
            <a:chOff x="9256549" y="2605222"/>
            <a:chExt cx="211320" cy="2761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4CB58134-DB1B-A4AD-336E-6388B1873EEB}"/>
                    </a:ext>
                  </a:extLst>
                </p14:cNvPr>
                <p14:cNvContentPartPr/>
                <p14:nvPr/>
              </p14:nvContentPartPr>
              <p14:xfrm>
                <a:off x="9262669" y="2605222"/>
                <a:ext cx="107280" cy="276120"/>
              </p14:xfrm>
            </p:contentPart>
          </mc:Choice>
          <mc:Fallback xmlns="">
            <p:pic>
              <p:nvPicPr>
                <p:cNvPr id="25" name="Freihand 24">
                  <a:extLst>
                    <a:ext uri="{FF2B5EF4-FFF2-40B4-BE49-F238E27FC236}">
                      <a16:creationId xmlns:a16="http://schemas.microsoft.com/office/drawing/2014/main" id="{4CB58134-DB1B-A4AD-336E-6388B1873EEB}"/>
                    </a:ext>
                  </a:extLst>
                </p:cNvPr>
                <p:cNvPicPr/>
                <p:nvPr/>
              </p:nvPicPr>
              <p:blipFill>
                <a:blip r:embed="rId28"/>
                <a:stretch>
                  <a:fillRect/>
                </a:stretch>
              </p:blipFill>
              <p:spPr>
                <a:xfrm>
                  <a:off x="9254029" y="2596222"/>
                  <a:ext cx="124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D771E6-C30A-A7E8-8539-DCBD50E5D35D}"/>
                    </a:ext>
                  </a:extLst>
                </p14:cNvPr>
                <p14:cNvContentPartPr/>
                <p14:nvPr/>
              </p14:nvContentPartPr>
              <p14:xfrm>
                <a:off x="9256549" y="2637622"/>
                <a:ext cx="211320" cy="172800"/>
              </p14:xfrm>
            </p:contentPart>
          </mc:Choice>
          <mc:Fallback xmlns="">
            <p:pic>
              <p:nvPicPr>
                <p:cNvPr id="26" name="Freihand 25">
                  <a:extLst>
                    <a:ext uri="{FF2B5EF4-FFF2-40B4-BE49-F238E27FC236}">
                      <a16:creationId xmlns:a16="http://schemas.microsoft.com/office/drawing/2014/main" id="{92D771E6-C30A-A7E8-8539-DCBD50E5D35D}"/>
                    </a:ext>
                  </a:extLst>
                </p:cNvPr>
                <p:cNvPicPr/>
                <p:nvPr/>
              </p:nvPicPr>
              <p:blipFill>
                <a:blip r:embed="rId30"/>
                <a:stretch>
                  <a:fillRect/>
                </a:stretch>
              </p:blipFill>
              <p:spPr>
                <a:xfrm>
                  <a:off x="9247909" y="2628982"/>
                  <a:ext cx="228960" cy="190440"/>
                </a:xfrm>
                <a:prstGeom prst="rect">
                  <a:avLst/>
                </a:prstGeom>
              </p:spPr>
            </p:pic>
          </mc:Fallback>
        </mc:AlternateContent>
      </p:grpSp>
      <p:grpSp>
        <p:nvGrpSpPr>
          <p:cNvPr id="30" name="Gruppieren 29">
            <a:extLst>
              <a:ext uri="{FF2B5EF4-FFF2-40B4-BE49-F238E27FC236}">
                <a16:creationId xmlns:a16="http://schemas.microsoft.com/office/drawing/2014/main" id="{EE45E5BE-9768-06BD-AE68-8EA4C2C08738}"/>
              </a:ext>
            </a:extLst>
          </p:cNvPr>
          <p:cNvGrpSpPr/>
          <p:nvPr/>
        </p:nvGrpSpPr>
        <p:grpSpPr>
          <a:xfrm>
            <a:off x="9234949" y="1033102"/>
            <a:ext cx="227880" cy="261360"/>
            <a:chOff x="9234949" y="1033102"/>
            <a:chExt cx="227880" cy="261360"/>
          </a:xfrm>
        </p:grpSpPr>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2C7C2F51-9AFC-3E07-BA51-5D36442F970D}"/>
                    </a:ext>
                  </a:extLst>
                </p14:cNvPr>
                <p14:cNvContentPartPr/>
                <p14:nvPr/>
              </p14:nvContentPartPr>
              <p14:xfrm>
                <a:off x="9234949" y="1033102"/>
                <a:ext cx="180360" cy="203760"/>
              </p14:xfrm>
            </p:contentPart>
          </mc:Choice>
          <mc:Fallback xmlns="">
            <p:pic>
              <p:nvPicPr>
                <p:cNvPr id="28" name="Freihand 27">
                  <a:extLst>
                    <a:ext uri="{FF2B5EF4-FFF2-40B4-BE49-F238E27FC236}">
                      <a16:creationId xmlns:a16="http://schemas.microsoft.com/office/drawing/2014/main" id="{2C7C2F51-9AFC-3E07-BA51-5D36442F970D}"/>
                    </a:ext>
                  </a:extLst>
                </p:cNvPr>
                <p:cNvPicPr/>
                <p:nvPr/>
              </p:nvPicPr>
              <p:blipFill>
                <a:blip r:embed="rId32"/>
                <a:stretch>
                  <a:fillRect/>
                </a:stretch>
              </p:blipFill>
              <p:spPr>
                <a:xfrm>
                  <a:off x="9226309" y="1024102"/>
                  <a:ext cx="198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6555408-2759-2C6D-4AAF-E6ABD034D1B4}"/>
                    </a:ext>
                  </a:extLst>
                </p14:cNvPr>
                <p14:cNvContentPartPr/>
                <p14:nvPr/>
              </p14:nvContentPartPr>
              <p14:xfrm>
                <a:off x="9256189" y="1033102"/>
                <a:ext cx="206640" cy="261360"/>
              </p14:xfrm>
            </p:contentPart>
          </mc:Choice>
          <mc:Fallback xmlns="">
            <p:pic>
              <p:nvPicPr>
                <p:cNvPr id="29" name="Freihand 28">
                  <a:extLst>
                    <a:ext uri="{FF2B5EF4-FFF2-40B4-BE49-F238E27FC236}">
                      <a16:creationId xmlns:a16="http://schemas.microsoft.com/office/drawing/2014/main" id="{76555408-2759-2C6D-4AAF-E6ABD034D1B4}"/>
                    </a:ext>
                  </a:extLst>
                </p:cNvPr>
                <p:cNvPicPr/>
                <p:nvPr/>
              </p:nvPicPr>
              <p:blipFill>
                <a:blip r:embed="rId34"/>
                <a:stretch>
                  <a:fillRect/>
                </a:stretch>
              </p:blipFill>
              <p:spPr>
                <a:xfrm>
                  <a:off x="9247189" y="1024102"/>
                  <a:ext cx="224280" cy="2790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10</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2661257"/>
              </a:xfrm>
              <a:prstGeom prst="rect">
                <a:avLst/>
              </a:prstGeom>
              <a:noFill/>
            </p:spPr>
            <p:txBody>
              <a:bodyPr wrap="square" rtlCol="0">
                <a:noAutofit/>
              </a:bodyPr>
              <a:lstStyle/>
              <a:p>
                <a:pPr marL="342900" indent="-342900">
                  <a:buFont typeface="Arial" panose="020B0604020202020204" pitchFamily="34" charset="0"/>
                  <a:buChar char="•"/>
                </a:pPr>
                <a:r>
                  <a:rPr lang="de-DE" sz="2400" b="1"/>
                  <a:t>Exponential smoothing:</a:t>
                </a:r>
              </a:p>
              <a:p>
                <a:endParaRPr lang="en-US" sz="2400"/>
              </a:p>
              <a:p>
                <a:r>
                  <a:rPr lang="de-DE" sz="2400"/>
                  <a:t>We assume, that every data point within the time series is affected by the former data points, but this effect should be weakened over time.</a:t>
                </a:r>
              </a:p>
              <a:p>
                <a:endParaRPr lang="de-DE" sz="2400"/>
              </a:p>
              <a:p>
                <a:r>
                  <a:rPr lang="de-DE" sz="2400"/>
                  <a:t>The forecasting value is then defined as </a:t>
                </a:r>
                <a14:m>
                  <m:oMath xmlns:m="http://schemas.openxmlformats.org/officeDocument/2006/math">
                    <m:r>
                      <a:rPr lang="de-DE" sz="2400">
                        <a:solidFill>
                          <a:srgbClr val="000000"/>
                        </a:solidFill>
                        <a:latin typeface="Cambria Math" panose="02040503050406030204" pitchFamily="18" charset="0"/>
                        <a:ea typeface="Cambria Math" panose="02040503050406030204" pitchFamily="18" charset="0"/>
                      </a:rPr>
                      <m:t>(</m:t>
                    </m:r>
                    <m:r>
                      <a:rPr lang="de-DE" sz="2400" b="0" i="0" smtClean="0">
                        <a:solidFill>
                          <a:srgbClr val="000000"/>
                        </a:solidFill>
                        <a:latin typeface="Cambria Math" panose="02040503050406030204" pitchFamily="18" charset="0"/>
                        <a:ea typeface="Cambria Math" panose="02040503050406030204" pitchFamily="18" charset="0"/>
                      </a:rPr>
                      <m:t>0</m:t>
                    </m:r>
                    <m:r>
                      <a:rPr lang="de-DE" sz="2400" i="1">
                        <a:solidFill>
                          <a:srgbClr val="000000"/>
                        </a:solidFill>
                        <a:latin typeface="Cambria Math" panose="02040503050406030204" pitchFamily="18" charset="0"/>
                        <a:ea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1</m:t>
                    </m:r>
                  </m:oMath>
                </a14:m>
                <a:r>
                  <a:rPr lang="de-DE" sz="2400"/>
                  <a:t>)</a:t>
                </a:r>
              </a:p>
              <a:p>
                <a:endParaRPr lang="de-DE" sz="2400"/>
              </a:p>
              <a:p>
                <a:r>
                  <a:rPr lang="de-DE" sz="2400">
                    <a:solidFill>
                      <a:srgbClr val="000000"/>
                    </a:solidFill>
                  </a:rPr>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   =           </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    +    </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0"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a14:m>
                <a:r>
                  <a:rPr lang="de-DE" sz="2400" dirty="0"/>
                  <a:t> </a:t>
                </a:r>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2661257"/>
              </a:xfrm>
              <a:prstGeom prst="rect">
                <a:avLst/>
              </a:prstGeom>
              <a:blipFill>
                <a:blip r:embed="rId2"/>
                <a:stretch>
                  <a:fillRect l="-750" t="-1831" b="-1556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7" name="Text Box 7">
            <a:extLst>
              <a:ext uri="{FF2B5EF4-FFF2-40B4-BE49-F238E27FC236}">
                <a16:creationId xmlns:a16="http://schemas.microsoft.com/office/drawing/2014/main" id="{D9413042-4F85-FB93-43CA-2A3F64440940}"/>
              </a:ext>
            </a:extLst>
          </p:cNvPr>
          <p:cNvSpPr txBox="1">
            <a:spLocks noChangeArrowheads="1"/>
          </p:cNvSpPr>
          <p:nvPr/>
        </p:nvSpPr>
        <p:spPr bwMode="auto">
          <a:xfrm>
            <a:off x="1588583" y="3971146"/>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t+1</a:t>
            </a:r>
          </a:p>
        </p:txBody>
      </p:sp>
      <p:sp>
        <p:nvSpPr>
          <p:cNvPr id="8" name="Text Box 8">
            <a:extLst>
              <a:ext uri="{FF2B5EF4-FFF2-40B4-BE49-F238E27FC236}">
                <a16:creationId xmlns:a16="http://schemas.microsoft.com/office/drawing/2014/main" id="{04914B3B-3622-8C60-930A-84377E8E5FC8}"/>
              </a:ext>
            </a:extLst>
          </p:cNvPr>
          <p:cNvSpPr txBox="1">
            <a:spLocks noChangeArrowheads="1"/>
          </p:cNvSpPr>
          <p:nvPr/>
        </p:nvSpPr>
        <p:spPr bwMode="auto">
          <a:xfrm>
            <a:off x="4002716" y="4021853"/>
            <a:ext cx="1176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Data point in t</a:t>
            </a:r>
          </a:p>
        </p:txBody>
      </p:sp>
      <p:sp>
        <p:nvSpPr>
          <p:cNvPr id="10" name="AutoShape 10">
            <a:extLst>
              <a:ext uri="{FF2B5EF4-FFF2-40B4-BE49-F238E27FC236}">
                <a16:creationId xmlns:a16="http://schemas.microsoft.com/office/drawing/2014/main" id="{C9BF8624-7A32-9ADF-5FF4-95E13DC1C4E1}"/>
              </a:ext>
            </a:extLst>
          </p:cNvPr>
          <p:cNvSpPr>
            <a:spLocks/>
          </p:cNvSpPr>
          <p:nvPr/>
        </p:nvSpPr>
        <p:spPr bwMode="auto">
          <a:xfrm rot="16200000">
            <a:off x="2085614" y="3549472"/>
            <a:ext cx="245447" cy="597901"/>
          </a:xfrm>
          <a:prstGeom prst="leftBrace">
            <a:avLst>
              <a:gd name="adj1" fmla="val 2923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1" name="AutoShape 11">
            <a:extLst>
              <a:ext uri="{FF2B5EF4-FFF2-40B4-BE49-F238E27FC236}">
                <a16:creationId xmlns:a16="http://schemas.microsoft.com/office/drawing/2014/main" id="{12798331-6A39-D994-A2E2-391DE75D0E8D}"/>
              </a:ext>
            </a:extLst>
          </p:cNvPr>
          <p:cNvSpPr>
            <a:spLocks/>
          </p:cNvSpPr>
          <p:nvPr/>
        </p:nvSpPr>
        <p:spPr bwMode="auto">
          <a:xfrm rot="16200000">
            <a:off x="4402949" y="3575065"/>
            <a:ext cx="287337" cy="504825"/>
          </a:xfrm>
          <a:prstGeom prst="leftBrace">
            <a:avLst>
              <a:gd name="adj1" fmla="val 1464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2" name="AutoShape 12">
            <a:extLst>
              <a:ext uri="{FF2B5EF4-FFF2-40B4-BE49-F238E27FC236}">
                <a16:creationId xmlns:a16="http://schemas.microsoft.com/office/drawing/2014/main" id="{8E933CB4-1611-AD46-6AC9-9B9F43906929}"/>
              </a:ext>
            </a:extLst>
          </p:cNvPr>
          <p:cNvSpPr>
            <a:spLocks/>
          </p:cNvSpPr>
          <p:nvPr/>
        </p:nvSpPr>
        <p:spPr bwMode="auto">
          <a:xfrm rot="16200000">
            <a:off x="6819592" y="3633550"/>
            <a:ext cx="202597" cy="357118"/>
          </a:xfrm>
          <a:prstGeom prst="leftBrace">
            <a:avLst>
              <a:gd name="adj1" fmla="val 2090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6" name="Text Box 7">
            <a:extLst>
              <a:ext uri="{FF2B5EF4-FFF2-40B4-BE49-F238E27FC236}">
                <a16:creationId xmlns:a16="http://schemas.microsoft.com/office/drawing/2014/main" id="{5A0BCEA6-6EB2-E78A-CF53-34E61F7A1D0C}"/>
              </a:ext>
            </a:extLst>
          </p:cNvPr>
          <p:cNvSpPr txBox="1">
            <a:spLocks noChangeArrowheads="1"/>
          </p:cNvSpPr>
          <p:nvPr/>
        </p:nvSpPr>
        <p:spPr bwMode="auto">
          <a:xfrm>
            <a:off x="6296436" y="3913408"/>
            <a:ext cx="14319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800">
                <a:cs typeface="Times New Roman" panose="02020603050405020304" pitchFamily="18" charset="0"/>
              </a:rPr>
              <a:t>Forecasting value in t</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888139"/>
                <a:ext cx="8506888" cy="1759241"/>
              </a:xfrm>
              <a:prstGeom prst="rect">
                <a:avLst/>
              </a:prstGeom>
              <a:noFill/>
            </p:spPr>
            <p:txBody>
              <a:bodyPr wrap="square" rtlCol="0">
                <a:noAutofit/>
              </a:bodyPr>
              <a:lstStyle/>
              <a:p>
                <a:r>
                  <a:rPr lang="de-DE" sz="2400"/>
                  <a:t>→	Forecasting value in t+1 is the weighted arithmetic mean 	of the datapoint in time t and the forecasting value in time t. 	Since we need an initialization, we define</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b="0" i="1" smtClean="0">
                              <a:solidFill>
                                <a:srgbClr val="000000"/>
                              </a:solidFill>
                              <a:latin typeface="Cambria Math" panose="02040503050406030204" pitchFamily="18" charset="0"/>
                            </a:rPr>
                            <m:t>0</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m:oMathPara>
                </a14:m>
                <a:endParaRPr lang="de-DE" sz="2400"/>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888139"/>
                <a:ext cx="8506888" cy="1759241"/>
              </a:xfrm>
              <a:prstGeom prst="rect">
                <a:avLst/>
              </a:prstGeom>
              <a:blipFill>
                <a:blip r:embed="rId3"/>
                <a:stretch>
                  <a:fillRect l="-1074" t="-2778" r="-645"/>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7837FF09-6A80-F281-4898-3081CD85ABD5}"/>
                  </a:ext>
                </a:extLst>
              </p14:cNvPr>
              <p14:cNvContentPartPr/>
              <p14:nvPr/>
            </p14:nvContentPartPr>
            <p14:xfrm>
              <a:off x="6693349" y="3140182"/>
              <a:ext cx="537840" cy="808560"/>
            </p14:xfrm>
          </p:contentPart>
        </mc:Choice>
        <mc:Fallback xmlns="">
          <p:pic>
            <p:nvPicPr>
              <p:cNvPr id="6" name="Freihand 5">
                <a:extLst>
                  <a:ext uri="{FF2B5EF4-FFF2-40B4-BE49-F238E27FC236}">
                    <a16:creationId xmlns:a16="http://schemas.microsoft.com/office/drawing/2014/main" id="{7837FF09-6A80-F281-4898-3081CD85ABD5}"/>
                  </a:ext>
                </a:extLst>
              </p:cNvPr>
              <p:cNvPicPr/>
              <p:nvPr/>
            </p:nvPicPr>
            <p:blipFill>
              <a:blip r:embed="rId5"/>
              <a:stretch>
                <a:fillRect/>
              </a:stretch>
            </p:blipFill>
            <p:spPr>
              <a:xfrm>
                <a:off x="6684709" y="3131542"/>
                <a:ext cx="555480" cy="826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FBA759BB-2FF9-30E9-C6E8-DA9DE091D9E3}"/>
                  </a:ext>
                </a:extLst>
              </p14:cNvPr>
              <p14:cNvContentPartPr/>
              <p14:nvPr/>
            </p14:nvContentPartPr>
            <p14:xfrm>
              <a:off x="4220509" y="3261142"/>
              <a:ext cx="630720" cy="703440"/>
            </p14:xfrm>
          </p:contentPart>
        </mc:Choice>
        <mc:Fallback xmlns="">
          <p:pic>
            <p:nvPicPr>
              <p:cNvPr id="9" name="Freihand 8">
                <a:extLst>
                  <a:ext uri="{FF2B5EF4-FFF2-40B4-BE49-F238E27FC236}">
                    <a16:creationId xmlns:a16="http://schemas.microsoft.com/office/drawing/2014/main" id="{FBA759BB-2FF9-30E9-C6E8-DA9DE091D9E3}"/>
                  </a:ext>
                </a:extLst>
              </p:cNvPr>
              <p:cNvPicPr/>
              <p:nvPr/>
            </p:nvPicPr>
            <p:blipFill>
              <a:blip r:embed="rId7"/>
              <a:stretch>
                <a:fillRect/>
              </a:stretch>
            </p:blipFill>
            <p:spPr>
              <a:xfrm>
                <a:off x="4211869" y="3252502"/>
                <a:ext cx="648360" cy="721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B3E3FC62-9DE1-6A73-B917-0F1EC77735DA}"/>
                  </a:ext>
                </a:extLst>
              </p14:cNvPr>
              <p14:cNvContentPartPr/>
              <p14:nvPr/>
            </p14:nvContentPartPr>
            <p14:xfrm>
              <a:off x="3693829" y="3278422"/>
              <a:ext cx="351360" cy="451080"/>
            </p14:xfrm>
          </p:contentPart>
        </mc:Choice>
        <mc:Fallback xmlns="">
          <p:pic>
            <p:nvPicPr>
              <p:cNvPr id="13" name="Freihand 12">
                <a:extLst>
                  <a:ext uri="{FF2B5EF4-FFF2-40B4-BE49-F238E27FC236}">
                    <a16:creationId xmlns:a16="http://schemas.microsoft.com/office/drawing/2014/main" id="{B3E3FC62-9DE1-6A73-B917-0F1EC77735DA}"/>
                  </a:ext>
                </a:extLst>
              </p:cNvPr>
              <p:cNvPicPr/>
              <p:nvPr/>
            </p:nvPicPr>
            <p:blipFill>
              <a:blip r:embed="rId9"/>
              <a:stretch>
                <a:fillRect/>
              </a:stretch>
            </p:blipFill>
            <p:spPr>
              <a:xfrm>
                <a:off x="3685189" y="3269782"/>
                <a:ext cx="36900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4511090D-B614-77DE-3705-70C17EE44E3C}"/>
                  </a:ext>
                </a:extLst>
              </p14:cNvPr>
              <p14:cNvContentPartPr/>
              <p14:nvPr/>
            </p14:nvContentPartPr>
            <p14:xfrm>
              <a:off x="5142109" y="2898622"/>
              <a:ext cx="1569600" cy="98640"/>
            </p14:xfrm>
          </p:contentPart>
        </mc:Choice>
        <mc:Fallback xmlns="">
          <p:pic>
            <p:nvPicPr>
              <p:cNvPr id="14" name="Freihand 13">
                <a:extLst>
                  <a:ext uri="{FF2B5EF4-FFF2-40B4-BE49-F238E27FC236}">
                    <a16:creationId xmlns:a16="http://schemas.microsoft.com/office/drawing/2014/main" id="{4511090D-B614-77DE-3705-70C17EE44E3C}"/>
                  </a:ext>
                </a:extLst>
              </p:cNvPr>
              <p:cNvPicPr/>
              <p:nvPr/>
            </p:nvPicPr>
            <p:blipFill>
              <a:blip r:embed="rId11"/>
              <a:stretch>
                <a:fillRect/>
              </a:stretch>
            </p:blipFill>
            <p:spPr>
              <a:xfrm>
                <a:off x="5133469" y="2889982"/>
                <a:ext cx="1587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1F6A9F48-2D0D-33E3-0209-E1E73849DCE2}"/>
                  </a:ext>
                </a:extLst>
              </p14:cNvPr>
              <p14:cNvContentPartPr/>
              <p14:nvPr/>
            </p14:nvContentPartPr>
            <p14:xfrm>
              <a:off x="6680389" y="3121822"/>
              <a:ext cx="566640" cy="840240"/>
            </p14:xfrm>
          </p:contentPart>
        </mc:Choice>
        <mc:Fallback xmlns="">
          <p:pic>
            <p:nvPicPr>
              <p:cNvPr id="15" name="Freihand 14">
                <a:extLst>
                  <a:ext uri="{FF2B5EF4-FFF2-40B4-BE49-F238E27FC236}">
                    <a16:creationId xmlns:a16="http://schemas.microsoft.com/office/drawing/2014/main" id="{1F6A9F48-2D0D-33E3-0209-E1E73849DCE2}"/>
                  </a:ext>
                </a:extLst>
              </p:cNvPr>
              <p:cNvPicPr/>
              <p:nvPr/>
            </p:nvPicPr>
            <p:blipFill>
              <a:blip r:embed="rId13"/>
              <a:stretch>
                <a:fillRect/>
              </a:stretch>
            </p:blipFill>
            <p:spPr>
              <a:xfrm>
                <a:off x="6671389" y="3112822"/>
                <a:ext cx="584280"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BDA3C99E-1A83-EF06-2E12-E01DB91A949C}"/>
                  </a:ext>
                </a:extLst>
              </p14:cNvPr>
              <p14:cNvContentPartPr/>
              <p14:nvPr/>
            </p14:nvContentPartPr>
            <p14:xfrm>
              <a:off x="6750229" y="3144862"/>
              <a:ext cx="497160" cy="783360"/>
            </p14:xfrm>
          </p:contentPart>
        </mc:Choice>
        <mc:Fallback xmlns="">
          <p:pic>
            <p:nvPicPr>
              <p:cNvPr id="18" name="Freihand 17">
                <a:extLst>
                  <a:ext uri="{FF2B5EF4-FFF2-40B4-BE49-F238E27FC236}">
                    <a16:creationId xmlns:a16="http://schemas.microsoft.com/office/drawing/2014/main" id="{BDA3C99E-1A83-EF06-2E12-E01DB91A949C}"/>
                  </a:ext>
                </a:extLst>
              </p:cNvPr>
              <p:cNvPicPr/>
              <p:nvPr/>
            </p:nvPicPr>
            <p:blipFill>
              <a:blip r:embed="rId15"/>
              <a:stretch>
                <a:fillRect/>
              </a:stretch>
            </p:blipFill>
            <p:spPr>
              <a:xfrm>
                <a:off x="6741589" y="3135862"/>
                <a:ext cx="514800" cy="801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8BF3029D-085C-59B0-33D5-082CF5938150}"/>
                  </a:ext>
                </a:extLst>
              </p14:cNvPr>
              <p14:cNvContentPartPr/>
              <p14:nvPr/>
            </p14:nvContentPartPr>
            <p14:xfrm>
              <a:off x="3594109" y="6478822"/>
              <a:ext cx="1324440" cy="52920"/>
            </p14:xfrm>
          </p:contentPart>
        </mc:Choice>
        <mc:Fallback xmlns="">
          <p:pic>
            <p:nvPicPr>
              <p:cNvPr id="19" name="Freihand 18">
                <a:extLst>
                  <a:ext uri="{FF2B5EF4-FFF2-40B4-BE49-F238E27FC236}">
                    <a16:creationId xmlns:a16="http://schemas.microsoft.com/office/drawing/2014/main" id="{8BF3029D-085C-59B0-33D5-082CF5938150}"/>
                  </a:ext>
                </a:extLst>
              </p:cNvPr>
              <p:cNvPicPr/>
              <p:nvPr/>
            </p:nvPicPr>
            <p:blipFill>
              <a:blip r:embed="rId17"/>
              <a:stretch>
                <a:fillRect/>
              </a:stretch>
            </p:blipFill>
            <p:spPr>
              <a:xfrm>
                <a:off x="3585109" y="6470182"/>
                <a:ext cx="1342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520915A6-A100-FF19-FAD0-1F7D143B6752}"/>
                  </a:ext>
                </a:extLst>
              </p14:cNvPr>
              <p14:cNvContentPartPr/>
              <p14:nvPr/>
            </p14:nvContentPartPr>
            <p14:xfrm>
              <a:off x="3637669" y="6010102"/>
              <a:ext cx="1183680" cy="487440"/>
            </p14:xfrm>
          </p:contentPart>
        </mc:Choice>
        <mc:Fallback xmlns="">
          <p:pic>
            <p:nvPicPr>
              <p:cNvPr id="20" name="Freihand 19">
                <a:extLst>
                  <a:ext uri="{FF2B5EF4-FFF2-40B4-BE49-F238E27FC236}">
                    <a16:creationId xmlns:a16="http://schemas.microsoft.com/office/drawing/2014/main" id="{520915A6-A100-FF19-FAD0-1F7D143B6752}"/>
                  </a:ext>
                </a:extLst>
              </p:cNvPr>
              <p:cNvPicPr/>
              <p:nvPr/>
            </p:nvPicPr>
            <p:blipFill>
              <a:blip r:embed="rId19"/>
              <a:stretch>
                <a:fillRect/>
              </a:stretch>
            </p:blipFill>
            <p:spPr>
              <a:xfrm>
                <a:off x="3628669" y="6001102"/>
                <a:ext cx="1201320" cy="505080"/>
              </a:xfrm>
              <a:prstGeom prst="rect">
                <a:avLst/>
              </a:prstGeom>
            </p:spPr>
          </p:pic>
        </mc:Fallback>
      </mc:AlternateContent>
      <p:grpSp>
        <p:nvGrpSpPr>
          <p:cNvPr id="23" name="Gruppieren 22">
            <a:extLst>
              <a:ext uri="{FF2B5EF4-FFF2-40B4-BE49-F238E27FC236}">
                <a16:creationId xmlns:a16="http://schemas.microsoft.com/office/drawing/2014/main" id="{C5433322-525F-14B1-B659-3C83C640AB63}"/>
              </a:ext>
            </a:extLst>
          </p:cNvPr>
          <p:cNvGrpSpPr/>
          <p:nvPr/>
        </p:nvGrpSpPr>
        <p:grpSpPr>
          <a:xfrm>
            <a:off x="3638389" y="5997862"/>
            <a:ext cx="1334160" cy="605160"/>
            <a:chOff x="3638389" y="5997862"/>
            <a:chExt cx="1334160" cy="605160"/>
          </a:xfrm>
        </p:grpSpPr>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CB0797CA-CEDA-79F4-1280-2D45ED51AD59}"/>
                    </a:ext>
                  </a:extLst>
                </p14:cNvPr>
                <p14:cNvContentPartPr/>
                <p14:nvPr/>
              </p14:nvContentPartPr>
              <p14:xfrm>
                <a:off x="3638389" y="6051142"/>
                <a:ext cx="415440" cy="437760"/>
              </p14:xfrm>
            </p:contentPart>
          </mc:Choice>
          <mc:Fallback xmlns="">
            <p:pic>
              <p:nvPicPr>
                <p:cNvPr id="21" name="Freihand 20">
                  <a:extLst>
                    <a:ext uri="{FF2B5EF4-FFF2-40B4-BE49-F238E27FC236}">
                      <a16:creationId xmlns:a16="http://schemas.microsoft.com/office/drawing/2014/main" id="{CB0797CA-CEDA-79F4-1280-2D45ED51AD59}"/>
                    </a:ext>
                  </a:extLst>
                </p:cNvPr>
                <p:cNvPicPr/>
                <p:nvPr/>
              </p:nvPicPr>
              <p:blipFill>
                <a:blip r:embed="rId21"/>
                <a:stretch>
                  <a:fillRect/>
                </a:stretch>
              </p:blipFill>
              <p:spPr>
                <a:xfrm>
                  <a:off x="3629749" y="6042502"/>
                  <a:ext cx="43308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Freihand 21">
                  <a:extLst>
                    <a:ext uri="{FF2B5EF4-FFF2-40B4-BE49-F238E27FC236}">
                      <a16:creationId xmlns:a16="http://schemas.microsoft.com/office/drawing/2014/main" id="{FC03E700-BF4B-23B0-9627-43D440DCF5AE}"/>
                    </a:ext>
                  </a:extLst>
                </p14:cNvPr>
                <p14:cNvContentPartPr/>
                <p14:nvPr/>
              </p14:nvContentPartPr>
              <p14:xfrm>
                <a:off x="4386829" y="5997862"/>
                <a:ext cx="585720" cy="605160"/>
              </p14:xfrm>
            </p:contentPart>
          </mc:Choice>
          <mc:Fallback xmlns="">
            <p:pic>
              <p:nvPicPr>
                <p:cNvPr id="22" name="Freihand 21">
                  <a:extLst>
                    <a:ext uri="{FF2B5EF4-FFF2-40B4-BE49-F238E27FC236}">
                      <a16:creationId xmlns:a16="http://schemas.microsoft.com/office/drawing/2014/main" id="{FC03E700-BF4B-23B0-9627-43D440DCF5AE}"/>
                    </a:ext>
                  </a:extLst>
                </p:cNvPr>
                <p:cNvPicPr/>
                <p:nvPr/>
              </p:nvPicPr>
              <p:blipFill>
                <a:blip r:embed="rId23"/>
                <a:stretch>
                  <a:fillRect/>
                </a:stretch>
              </p:blipFill>
              <p:spPr>
                <a:xfrm>
                  <a:off x="4378189" y="5989222"/>
                  <a:ext cx="603360" cy="622800"/>
                </a:xfrm>
                <a:prstGeom prst="rect">
                  <a:avLst/>
                </a:prstGeom>
              </p:spPr>
            </p:pic>
          </mc:Fallback>
        </mc:AlternateContent>
      </p:grpSp>
      <p:grpSp>
        <p:nvGrpSpPr>
          <p:cNvPr id="57" name="Gruppieren 56">
            <a:extLst>
              <a:ext uri="{FF2B5EF4-FFF2-40B4-BE49-F238E27FC236}">
                <a16:creationId xmlns:a16="http://schemas.microsoft.com/office/drawing/2014/main" id="{3AB25981-0A55-B2AB-596A-311D8CDDF032}"/>
              </a:ext>
            </a:extLst>
          </p:cNvPr>
          <p:cNvGrpSpPr/>
          <p:nvPr/>
        </p:nvGrpSpPr>
        <p:grpSpPr>
          <a:xfrm>
            <a:off x="6988909" y="1934182"/>
            <a:ext cx="720000" cy="329400"/>
            <a:chOff x="6988909" y="1934182"/>
            <a:chExt cx="720000" cy="329400"/>
          </a:xfrm>
        </p:grpSpPr>
        <mc:AlternateContent xmlns:mc="http://schemas.openxmlformats.org/markup-compatibility/2006" xmlns:p14="http://schemas.microsoft.com/office/powerpoint/2010/main">
          <mc:Choice Requires="p14">
            <p:contentPart p14:bwMode="auto" r:id="rId24">
              <p14:nvContentPartPr>
                <p14:cNvPr id="52" name="Freihand 51">
                  <a:extLst>
                    <a:ext uri="{FF2B5EF4-FFF2-40B4-BE49-F238E27FC236}">
                      <a16:creationId xmlns:a16="http://schemas.microsoft.com/office/drawing/2014/main" id="{4CB35894-A6A0-7309-5E21-D2A5988FAAE5}"/>
                    </a:ext>
                  </a:extLst>
                </p14:cNvPr>
                <p14:cNvContentPartPr/>
                <p14:nvPr/>
              </p14:nvContentPartPr>
              <p14:xfrm>
                <a:off x="6988909" y="2060902"/>
                <a:ext cx="193680" cy="202680"/>
              </p14:xfrm>
            </p:contentPart>
          </mc:Choice>
          <mc:Fallback xmlns="">
            <p:pic>
              <p:nvPicPr>
                <p:cNvPr id="52" name="Freihand 51">
                  <a:extLst>
                    <a:ext uri="{FF2B5EF4-FFF2-40B4-BE49-F238E27FC236}">
                      <a16:creationId xmlns:a16="http://schemas.microsoft.com/office/drawing/2014/main" id="{4CB35894-A6A0-7309-5E21-D2A5988FAAE5}"/>
                    </a:ext>
                  </a:extLst>
                </p:cNvPr>
                <p:cNvPicPr/>
                <p:nvPr/>
              </p:nvPicPr>
              <p:blipFill>
                <a:blip r:embed="rId25"/>
                <a:stretch>
                  <a:fillRect/>
                </a:stretch>
              </p:blipFill>
              <p:spPr>
                <a:xfrm>
                  <a:off x="6980269" y="2051902"/>
                  <a:ext cx="2113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3" name="Freihand 52">
                  <a:extLst>
                    <a:ext uri="{FF2B5EF4-FFF2-40B4-BE49-F238E27FC236}">
                      <a16:creationId xmlns:a16="http://schemas.microsoft.com/office/drawing/2014/main" id="{F5A308BE-6D73-9B3E-CB73-DD692B76713E}"/>
                    </a:ext>
                  </a:extLst>
                </p14:cNvPr>
                <p14:cNvContentPartPr/>
                <p14:nvPr/>
              </p14:nvContentPartPr>
              <p14:xfrm>
                <a:off x="7243429" y="2078182"/>
                <a:ext cx="131040" cy="60840"/>
              </p14:xfrm>
            </p:contentPart>
          </mc:Choice>
          <mc:Fallback xmlns="">
            <p:pic>
              <p:nvPicPr>
                <p:cNvPr id="53" name="Freihand 52">
                  <a:extLst>
                    <a:ext uri="{FF2B5EF4-FFF2-40B4-BE49-F238E27FC236}">
                      <a16:creationId xmlns:a16="http://schemas.microsoft.com/office/drawing/2014/main" id="{F5A308BE-6D73-9B3E-CB73-DD692B76713E}"/>
                    </a:ext>
                  </a:extLst>
                </p:cNvPr>
                <p:cNvPicPr/>
                <p:nvPr/>
              </p:nvPicPr>
              <p:blipFill>
                <a:blip r:embed="rId27"/>
                <a:stretch>
                  <a:fillRect/>
                </a:stretch>
              </p:blipFill>
              <p:spPr>
                <a:xfrm>
                  <a:off x="7234429" y="2069542"/>
                  <a:ext cx="148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4" name="Freihand 53">
                  <a:extLst>
                    <a:ext uri="{FF2B5EF4-FFF2-40B4-BE49-F238E27FC236}">
                      <a16:creationId xmlns:a16="http://schemas.microsoft.com/office/drawing/2014/main" id="{AF5E1889-17B0-0141-73BA-7BB9D1FB028C}"/>
                    </a:ext>
                  </a:extLst>
                </p14:cNvPr>
                <p14:cNvContentPartPr/>
                <p14:nvPr/>
              </p14:nvContentPartPr>
              <p14:xfrm>
                <a:off x="7400749" y="1982782"/>
                <a:ext cx="96480" cy="127440"/>
              </p14:xfrm>
            </p:contentPart>
          </mc:Choice>
          <mc:Fallback xmlns="">
            <p:pic>
              <p:nvPicPr>
                <p:cNvPr id="54" name="Freihand 53">
                  <a:extLst>
                    <a:ext uri="{FF2B5EF4-FFF2-40B4-BE49-F238E27FC236}">
                      <a16:creationId xmlns:a16="http://schemas.microsoft.com/office/drawing/2014/main" id="{AF5E1889-17B0-0141-73BA-7BB9D1FB028C}"/>
                    </a:ext>
                  </a:extLst>
                </p:cNvPr>
                <p:cNvPicPr/>
                <p:nvPr/>
              </p:nvPicPr>
              <p:blipFill>
                <a:blip r:embed="rId29"/>
                <a:stretch>
                  <a:fillRect/>
                </a:stretch>
              </p:blipFill>
              <p:spPr>
                <a:xfrm>
                  <a:off x="7392109" y="1974142"/>
                  <a:ext cx="114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5" name="Freihand 54">
                  <a:extLst>
                    <a:ext uri="{FF2B5EF4-FFF2-40B4-BE49-F238E27FC236}">
                      <a16:creationId xmlns:a16="http://schemas.microsoft.com/office/drawing/2014/main" id="{72E0C98A-7B90-2B40-677B-9A2961977448}"/>
                    </a:ext>
                  </a:extLst>
                </p14:cNvPr>
                <p14:cNvContentPartPr/>
                <p14:nvPr/>
              </p14:nvContentPartPr>
              <p14:xfrm>
                <a:off x="7544029" y="2082502"/>
                <a:ext cx="16920" cy="79200"/>
              </p14:xfrm>
            </p:contentPart>
          </mc:Choice>
          <mc:Fallback xmlns="">
            <p:pic>
              <p:nvPicPr>
                <p:cNvPr id="55" name="Freihand 54">
                  <a:extLst>
                    <a:ext uri="{FF2B5EF4-FFF2-40B4-BE49-F238E27FC236}">
                      <a16:creationId xmlns:a16="http://schemas.microsoft.com/office/drawing/2014/main" id="{72E0C98A-7B90-2B40-677B-9A2961977448}"/>
                    </a:ext>
                  </a:extLst>
                </p:cNvPr>
                <p:cNvPicPr/>
                <p:nvPr/>
              </p:nvPicPr>
              <p:blipFill>
                <a:blip r:embed="rId31"/>
                <a:stretch>
                  <a:fillRect/>
                </a:stretch>
              </p:blipFill>
              <p:spPr>
                <a:xfrm>
                  <a:off x="7535389" y="2073502"/>
                  <a:ext cx="34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6" name="Freihand 55">
                  <a:extLst>
                    <a:ext uri="{FF2B5EF4-FFF2-40B4-BE49-F238E27FC236}">
                      <a16:creationId xmlns:a16="http://schemas.microsoft.com/office/drawing/2014/main" id="{F23D8F72-5C25-B092-B303-327C9CE0EE9A}"/>
                    </a:ext>
                  </a:extLst>
                </p14:cNvPr>
                <p14:cNvContentPartPr/>
                <p14:nvPr/>
              </p14:nvContentPartPr>
              <p14:xfrm>
                <a:off x="7584349" y="1934182"/>
                <a:ext cx="124560" cy="159480"/>
              </p14:xfrm>
            </p:contentPart>
          </mc:Choice>
          <mc:Fallback xmlns="">
            <p:pic>
              <p:nvPicPr>
                <p:cNvPr id="56" name="Freihand 55">
                  <a:extLst>
                    <a:ext uri="{FF2B5EF4-FFF2-40B4-BE49-F238E27FC236}">
                      <a16:creationId xmlns:a16="http://schemas.microsoft.com/office/drawing/2014/main" id="{F23D8F72-5C25-B092-B303-327C9CE0EE9A}"/>
                    </a:ext>
                  </a:extLst>
                </p:cNvPr>
                <p:cNvPicPr/>
                <p:nvPr/>
              </p:nvPicPr>
              <p:blipFill>
                <a:blip r:embed="rId33"/>
                <a:stretch>
                  <a:fillRect/>
                </a:stretch>
              </p:blipFill>
              <p:spPr>
                <a:xfrm>
                  <a:off x="7575709" y="1925542"/>
                  <a:ext cx="142200" cy="177120"/>
                </a:xfrm>
                <a:prstGeom prst="rect">
                  <a:avLst/>
                </a:prstGeom>
              </p:spPr>
            </p:pic>
          </mc:Fallback>
        </mc:AlternateContent>
      </p:grpSp>
      <p:grpSp>
        <p:nvGrpSpPr>
          <p:cNvPr id="134" name="Gruppieren 133">
            <a:extLst>
              <a:ext uri="{FF2B5EF4-FFF2-40B4-BE49-F238E27FC236}">
                <a16:creationId xmlns:a16="http://schemas.microsoft.com/office/drawing/2014/main" id="{E81A1FB2-6E9A-79CB-3EF4-D38F9A2C9D97}"/>
              </a:ext>
            </a:extLst>
          </p:cNvPr>
          <p:cNvGrpSpPr/>
          <p:nvPr/>
        </p:nvGrpSpPr>
        <p:grpSpPr>
          <a:xfrm>
            <a:off x="8161069" y="1874782"/>
            <a:ext cx="3639240" cy="1787760"/>
            <a:chOff x="8161069" y="1874782"/>
            <a:chExt cx="3639240" cy="1787760"/>
          </a:xfrm>
        </p:grpSpPr>
        <mc:AlternateContent xmlns:mc="http://schemas.openxmlformats.org/markup-compatibility/2006" xmlns:p14="http://schemas.microsoft.com/office/powerpoint/2010/main">
          <mc:Choice Requires="p14">
            <p:contentPart p14:bwMode="auto" r:id="rId34">
              <p14:nvContentPartPr>
                <p14:cNvPr id="78" name="Freihand 77">
                  <a:extLst>
                    <a:ext uri="{FF2B5EF4-FFF2-40B4-BE49-F238E27FC236}">
                      <a16:creationId xmlns:a16="http://schemas.microsoft.com/office/drawing/2014/main" id="{1CADC43D-E8B3-AFBE-1445-548D6D4CFE64}"/>
                    </a:ext>
                  </a:extLst>
                </p14:cNvPr>
                <p14:cNvContentPartPr/>
                <p14:nvPr/>
              </p14:nvContentPartPr>
              <p14:xfrm>
                <a:off x="11258509" y="2349982"/>
                <a:ext cx="137520" cy="6840"/>
              </p14:xfrm>
            </p:contentPart>
          </mc:Choice>
          <mc:Fallback xmlns="">
            <p:pic>
              <p:nvPicPr>
                <p:cNvPr id="78" name="Freihand 77">
                  <a:extLst>
                    <a:ext uri="{FF2B5EF4-FFF2-40B4-BE49-F238E27FC236}">
                      <a16:creationId xmlns:a16="http://schemas.microsoft.com/office/drawing/2014/main" id="{1CADC43D-E8B3-AFBE-1445-548D6D4CFE64}"/>
                    </a:ext>
                  </a:extLst>
                </p:cNvPr>
                <p:cNvPicPr/>
                <p:nvPr/>
              </p:nvPicPr>
              <p:blipFill>
                <a:blip r:embed="rId35"/>
                <a:stretch>
                  <a:fillRect/>
                </a:stretch>
              </p:blipFill>
              <p:spPr>
                <a:xfrm>
                  <a:off x="11249869" y="2340982"/>
                  <a:ext cx="155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9" name="Freihand 78">
                  <a:extLst>
                    <a:ext uri="{FF2B5EF4-FFF2-40B4-BE49-F238E27FC236}">
                      <a16:creationId xmlns:a16="http://schemas.microsoft.com/office/drawing/2014/main" id="{8B5B18FA-ED81-3FA6-D8C4-E60D868EF134}"/>
                    </a:ext>
                  </a:extLst>
                </p14:cNvPr>
                <p14:cNvContentPartPr/>
                <p14:nvPr/>
              </p14:nvContentPartPr>
              <p14:xfrm>
                <a:off x="11301349" y="2394982"/>
                <a:ext cx="99360" cy="32760"/>
              </p14:xfrm>
            </p:contentPart>
          </mc:Choice>
          <mc:Fallback xmlns="">
            <p:pic>
              <p:nvPicPr>
                <p:cNvPr id="79" name="Freihand 78">
                  <a:extLst>
                    <a:ext uri="{FF2B5EF4-FFF2-40B4-BE49-F238E27FC236}">
                      <a16:creationId xmlns:a16="http://schemas.microsoft.com/office/drawing/2014/main" id="{8B5B18FA-ED81-3FA6-D8C4-E60D868EF134}"/>
                    </a:ext>
                  </a:extLst>
                </p:cNvPr>
                <p:cNvPicPr/>
                <p:nvPr/>
              </p:nvPicPr>
              <p:blipFill>
                <a:blip r:embed="rId37"/>
                <a:stretch>
                  <a:fillRect/>
                </a:stretch>
              </p:blipFill>
              <p:spPr>
                <a:xfrm>
                  <a:off x="11292709" y="2386342"/>
                  <a:ext cx="117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1" name="Freihand 80">
                  <a:extLst>
                    <a:ext uri="{FF2B5EF4-FFF2-40B4-BE49-F238E27FC236}">
                      <a16:creationId xmlns:a16="http://schemas.microsoft.com/office/drawing/2014/main" id="{E4C4A6AF-07A6-1F2D-6C3F-828044ECA119}"/>
                    </a:ext>
                  </a:extLst>
                </p14:cNvPr>
                <p14:cNvContentPartPr/>
                <p14:nvPr/>
              </p14:nvContentPartPr>
              <p14:xfrm>
                <a:off x="11507989" y="2324422"/>
                <a:ext cx="127800" cy="57240"/>
              </p14:xfrm>
            </p:contentPart>
          </mc:Choice>
          <mc:Fallback xmlns="">
            <p:pic>
              <p:nvPicPr>
                <p:cNvPr id="81" name="Freihand 80">
                  <a:extLst>
                    <a:ext uri="{FF2B5EF4-FFF2-40B4-BE49-F238E27FC236}">
                      <a16:creationId xmlns:a16="http://schemas.microsoft.com/office/drawing/2014/main" id="{E4C4A6AF-07A6-1F2D-6C3F-828044ECA119}"/>
                    </a:ext>
                  </a:extLst>
                </p:cNvPr>
                <p:cNvPicPr/>
                <p:nvPr/>
              </p:nvPicPr>
              <p:blipFill>
                <a:blip r:embed="rId39"/>
                <a:stretch>
                  <a:fillRect/>
                </a:stretch>
              </p:blipFill>
              <p:spPr>
                <a:xfrm>
                  <a:off x="11498989" y="2315782"/>
                  <a:ext cx="145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 name="Freihand 81">
                  <a:extLst>
                    <a:ext uri="{FF2B5EF4-FFF2-40B4-BE49-F238E27FC236}">
                      <a16:creationId xmlns:a16="http://schemas.microsoft.com/office/drawing/2014/main" id="{FAB5264C-4F6B-0CDF-2986-CD261E891EA1}"/>
                    </a:ext>
                  </a:extLst>
                </p14:cNvPr>
                <p14:cNvContentPartPr/>
                <p14:nvPr/>
              </p14:nvContentPartPr>
              <p14:xfrm>
                <a:off x="11581069" y="2280142"/>
                <a:ext cx="69480" cy="262800"/>
              </p14:xfrm>
            </p:contentPart>
          </mc:Choice>
          <mc:Fallback xmlns="">
            <p:pic>
              <p:nvPicPr>
                <p:cNvPr id="82" name="Freihand 81">
                  <a:extLst>
                    <a:ext uri="{FF2B5EF4-FFF2-40B4-BE49-F238E27FC236}">
                      <a16:creationId xmlns:a16="http://schemas.microsoft.com/office/drawing/2014/main" id="{FAB5264C-4F6B-0CDF-2986-CD261E891EA1}"/>
                    </a:ext>
                  </a:extLst>
                </p:cNvPr>
                <p:cNvPicPr/>
                <p:nvPr/>
              </p:nvPicPr>
              <p:blipFill>
                <a:blip r:embed="rId41"/>
                <a:stretch>
                  <a:fillRect/>
                </a:stretch>
              </p:blipFill>
              <p:spPr>
                <a:xfrm>
                  <a:off x="11572069" y="2271502"/>
                  <a:ext cx="871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3" name="Freihand 82">
                  <a:extLst>
                    <a:ext uri="{FF2B5EF4-FFF2-40B4-BE49-F238E27FC236}">
                      <a16:creationId xmlns:a16="http://schemas.microsoft.com/office/drawing/2014/main" id="{666ADA34-F542-8B6B-3E33-09765CB2B797}"/>
                    </a:ext>
                  </a:extLst>
                </p14:cNvPr>
                <p14:cNvContentPartPr/>
                <p14:nvPr/>
              </p14:nvContentPartPr>
              <p14:xfrm>
                <a:off x="11661709" y="2388142"/>
                <a:ext cx="138600" cy="126360"/>
              </p14:xfrm>
            </p:contentPart>
          </mc:Choice>
          <mc:Fallback xmlns="">
            <p:pic>
              <p:nvPicPr>
                <p:cNvPr id="83" name="Freihand 82">
                  <a:extLst>
                    <a:ext uri="{FF2B5EF4-FFF2-40B4-BE49-F238E27FC236}">
                      <a16:creationId xmlns:a16="http://schemas.microsoft.com/office/drawing/2014/main" id="{666ADA34-F542-8B6B-3E33-09765CB2B797}"/>
                    </a:ext>
                  </a:extLst>
                </p:cNvPr>
                <p:cNvPicPr/>
                <p:nvPr/>
              </p:nvPicPr>
              <p:blipFill>
                <a:blip r:embed="rId43"/>
                <a:stretch>
                  <a:fillRect/>
                </a:stretch>
              </p:blipFill>
              <p:spPr>
                <a:xfrm>
                  <a:off x="11653069" y="2379142"/>
                  <a:ext cx="156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Freihand 23">
                  <a:extLst>
                    <a:ext uri="{FF2B5EF4-FFF2-40B4-BE49-F238E27FC236}">
                      <a16:creationId xmlns:a16="http://schemas.microsoft.com/office/drawing/2014/main" id="{68963711-A65C-5A0B-FF91-07A54E09EA00}"/>
                    </a:ext>
                  </a:extLst>
                </p14:cNvPr>
                <p14:cNvContentPartPr/>
                <p14:nvPr/>
              </p14:nvContentPartPr>
              <p14:xfrm>
                <a:off x="9631669" y="2002582"/>
                <a:ext cx="159480" cy="300600"/>
              </p14:xfrm>
            </p:contentPart>
          </mc:Choice>
          <mc:Fallback xmlns="">
            <p:pic>
              <p:nvPicPr>
                <p:cNvPr id="24" name="Freihand 23">
                  <a:extLst>
                    <a:ext uri="{FF2B5EF4-FFF2-40B4-BE49-F238E27FC236}">
                      <a16:creationId xmlns:a16="http://schemas.microsoft.com/office/drawing/2014/main" id="{68963711-A65C-5A0B-FF91-07A54E09EA00}"/>
                    </a:ext>
                  </a:extLst>
                </p:cNvPr>
                <p:cNvPicPr/>
                <p:nvPr/>
              </p:nvPicPr>
              <p:blipFill>
                <a:blip r:embed="rId45"/>
                <a:stretch>
                  <a:fillRect/>
                </a:stretch>
              </p:blipFill>
              <p:spPr>
                <a:xfrm>
                  <a:off x="9623029" y="1993942"/>
                  <a:ext cx="1771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Freihand 24">
                  <a:extLst>
                    <a:ext uri="{FF2B5EF4-FFF2-40B4-BE49-F238E27FC236}">
                      <a16:creationId xmlns:a16="http://schemas.microsoft.com/office/drawing/2014/main" id="{AFD56EAC-349D-A31A-BE18-8C4DD08EAEF4}"/>
                    </a:ext>
                  </a:extLst>
                </p14:cNvPr>
                <p14:cNvContentPartPr/>
                <p14:nvPr/>
              </p14:nvContentPartPr>
              <p14:xfrm>
                <a:off x="9608269" y="1874782"/>
                <a:ext cx="147240" cy="153000"/>
              </p14:xfrm>
            </p:contentPart>
          </mc:Choice>
          <mc:Fallback xmlns="">
            <p:pic>
              <p:nvPicPr>
                <p:cNvPr id="25" name="Freihand 24">
                  <a:extLst>
                    <a:ext uri="{FF2B5EF4-FFF2-40B4-BE49-F238E27FC236}">
                      <a16:creationId xmlns:a16="http://schemas.microsoft.com/office/drawing/2014/main" id="{AFD56EAC-349D-A31A-BE18-8C4DD08EAEF4}"/>
                    </a:ext>
                  </a:extLst>
                </p:cNvPr>
                <p:cNvPicPr/>
                <p:nvPr/>
              </p:nvPicPr>
              <p:blipFill>
                <a:blip r:embed="rId47"/>
                <a:stretch>
                  <a:fillRect/>
                </a:stretch>
              </p:blipFill>
              <p:spPr>
                <a:xfrm>
                  <a:off x="9599629" y="1865782"/>
                  <a:ext cx="164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12E5D50A-0414-B90C-AC51-EB8698ECD118}"/>
                    </a:ext>
                  </a:extLst>
                </p14:cNvPr>
                <p14:cNvContentPartPr/>
                <p14:nvPr/>
              </p14:nvContentPartPr>
              <p14:xfrm>
                <a:off x="9815989" y="2144782"/>
                <a:ext cx="98640" cy="104400"/>
              </p14:xfrm>
            </p:contentPart>
          </mc:Choice>
          <mc:Fallback xmlns="">
            <p:pic>
              <p:nvPicPr>
                <p:cNvPr id="27" name="Freihand 26">
                  <a:extLst>
                    <a:ext uri="{FF2B5EF4-FFF2-40B4-BE49-F238E27FC236}">
                      <a16:creationId xmlns:a16="http://schemas.microsoft.com/office/drawing/2014/main" id="{12E5D50A-0414-B90C-AC51-EB8698ECD118}"/>
                    </a:ext>
                  </a:extLst>
                </p:cNvPr>
                <p:cNvPicPr/>
                <p:nvPr/>
              </p:nvPicPr>
              <p:blipFill>
                <a:blip r:embed="rId49"/>
                <a:stretch>
                  <a:fillRect/>
                </a:stretch>
              </p:blipFill>
              <p:spPr>
                <a:xfrm>
                  <a:off x="9806989" y="2136142"/>
                  <a:ext cx="116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D6D1F576-6744-7FE1-6874-85B2D31F7442}"/>
                    </a:ext>
                  </a:extLst>
                </p14:cNvPr>
                <p14:cNvContentPartPr/>
                <p14:nvPr/>
              </p14:nvContentPartPr>
              <p14:xfrm>
                <a:off x="10032709" y="2070982"/>
                <a:ext cx="139320" cy="62640"/>
              </p14:xfrm>
            </p:contentPart>
          </mc:Choice>
          <mc:Fallback xmlns="">
            <p:pic>
              <p:nvPicPr>
                <p:cNvPr id="28" name="Freihand 27">
                  <a:extLst>
                    <a:ext uri="{FF2B5EF4-FFF2-40B4-BE49-F238E27FC236}">
                      <a16:creationId xmlns:a16="http://schemas.microsoft.com/office/drawing/2014/main" id="{D6D1F576-6744-7FE1-6874-85B2D31F7442}"/>
                    </a:ext>
                  </a:extLst>
                </p:cNvPr>
                <p:cNvPicPr/>
                <p:nvPr/>
              </p:nvPicPr>
              <p:blipFill>
                <a:blip r:embed="rId51"/>
                <a:stretch>
                  <a:fillRect/>
                </a:stretch>
              </p:blipFill>
              <p:spPr>
                <a:xfrm>
                  <a:off x="10023709" y="2062342"/>
                  <a:ext cx="156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56D2506E-7208-1014-C456-30D60A6C0B3E}"/>
                    </a:ext>
                  </a:extLst>
                </p14:cNvPr>
                <p14:cNvContentPartPr/>
                <p14:nvPr/>
              </p14:nvContentPartPr>
              <p14:xfrm>
                <a:off x="10237549" y="1975582"/>
                <a:ext cx="174240" cy="185040"/>
              </p14:xfrm>
            </p:contentPart>
          </mc:Choice>
          <mc:Fallback xmlns="">
            <p:pic>
              <p:nvPicPr>
                <p:cNvPr id="29" name="Freihand 28">
                  <a:extLst>
                    <a:ext uri="{FF2B5EF4-FFF2-40B4-BE49-F238E27FC236}">
                      <a16:creationId xmlns:a16="http://schemas.microsoft.com/office/drawing/2014/main" id="{56D2506E-7208-1014-C456-30D60A6C0B3E}"/>
                    </a:ext>
                  </a:extLst>
                </p:cNvPr>
                <p:cNvPicPr/>
                <p:nvPr/>
              </p:nvPicPr>
              <p:blipFill>
                <a:blip r:embed="rId53"/>
                <a:stretch>
                  <a:fillRect/>
                </a:stretch>
              </p:blipFill>
              <p:spPr>
                <a:xfrm>
                  <a:off x="10228909" y="1966582"/>
                  <a:ext cx="191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F0C22481-90D8-0259-591C-7293B2BAC74B}"/>
                    </a:ext>
                  </a:extLst>
                </p14:cNvPr>
                <p14:cNvContentPartPr/>
                <p14:nvPr/>
              </p14:nvContentPartPr>
              <p14:xfrm>
                <a:off x="10447429" y="1986742"/>
                <a:ext cx="101880" cy="170280"/>
              </p14:xfrm>
            </p:contentPart>
          </mc:Choice>
          <mc:Fallback xmlns="">
            <p:pic>
              <p:nvPicPr>
                <p:cNvPr id="30" name="Freihand 29">
                  <a:extLst>
                    <a:ext uri="{FF2B5EF4-FFF2-40B4-BE49-F238E27FC236}">
                      <a16:creationId xmlns:a16="http://schemas.microsoft.com/office/drawing/2014/main" id="{F0C22481-90D8-0259-591C-7293B2BAC74B}"/>
                    </a:ext>
                  </a:extLst>
                </p:cNvPr>
                <p:cNvPicPr/>
                <p:nvPr/>
              </p:nvPicPr>
              <p:blipFill>
                <a:blip r:embed="rId55"/>
                <a:stretch>
                  <a:fillRect/>
                </a:stretch>
              </p:blipFill>
              <p:spPr>
                <a:xfrm>
                  <a:off x="10438789" y="1978102"/>
                  <a:ext cx="119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8C9954F8-4452-05D5-A14F-DD4C01869D4F}"/>
                    </a:ext>
                  </a:extLst>
                </p14:cNvPr>
                <p14:cNvContentPartPr/>
                <p14:nvPr/>
              </p14:nvContentPartPr>
              <p14:xfrm>
                <a:off x="10649749" y="1984942"/>
                <a:ext cx="124920" cy="131760"/>
              </p14:xfrm>
            </p:contentPart>
          </mc:Choice>
          <mc:Fallback xmlns="">
            <p:pic>
              <p:nvPicPr>
                <p:cNvPr id="31" name="Freihand 30">
                  <a:extLst>
                    <a:ext uri="{FF2B5EF4-FFF2-40B4-BE49-F238E27FC236}">
                      <a16:creationId xmlns:a16="http://schemas.microsoft.com/office/drawing/2014/main" id="{8C9954F8-4452-05D5-A14F-DD4C01869D4F}"/>
                    </a:ext>
                  </a:extLst>
                </p:cNvPr>
                <p:cNvPicPr/>
                <p:nvPr/>
              </p:nvPicPr>
              <p:blipFill>
                <a:blip r:embed="rId57"/>
                <a:stretch>
                  <a:fillRect/>
                </a:stretch>
              </p:blipFill>
              <p:spPr>
                <a:xfrm>
                  <a:off x="10641109" y="1976302"/>
                  <a:ext cx="142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82721A08-C66A-7C0B-C0D3-553858DD6EE3}"/>
                    </a:ext>
                  </a:extLst>
                </p14:cNvPr>
                <p14:cNvContentPartPr/>
                <p14:nvPr/>
              </p14:nvContentPartPr>
              <p14:xfrm>
                <a:off x="8161069" y="1984942"/>
                <a:ext cx="118080" cy="217440"/>
              </p14:xfrm>
            </p:contentPart>
          </mc:Choice>
          <mc:Fallback xmlns="">
            <p:pic>
              <p:nvPicPr>
                <p:cNvPr id="33" name="Freihand 32">
                  <a:extLst>
                    <a:ext uri="{FF2B5EF4-FFF2-40B4-BE49-F238E27FC236}">
                      <a16:creationId xmlns:a16="http://schemas.microsoft.com/office/drawing/2014/main" id="{82721A08-C66A-7C0B-C0D3-553858DD6EE3}"/>
                    </a:ext>
                  </a:extLst>
                </p:cNvPr>
                <p:cNvPicPr/>
                <p:nvPr/>
              </p:nvPicPr>
              <p:blipFill>
                <a:blip r:embed="rId59"/>
                <a:stretch>
                  <a:fillRect/>
                </a:stretch>
              </p:blipFill>
              <p:spPr>
                <a:xfrm>
                  <a:off x="8152429" y="1976302"/>
                  <a:ext cx="135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9CDA2D28-6E3B-19E0-77B4-2C43C62D7F27}"/>
                    </a:ext>
                  </a:extLst>
                </p14:cNvPr>
                <p14:cNvContentPartPr/>
                <p14:nvPr/>
              </p14:nvContentPartPr>
              <p14:xfrm>
                <a:off x="8300029" y="2123182"/>
                <a:ext cx="90360" cy="102240"/>
              </p14:xfrm>
            </p:contentPart>
          </mc:Choice>
          <mc:Fallback xmlns="">
            <p:pic>
              <p:nvPicPr>
                <p:cNvPr id="34" name="Freihand 33">
                  <a:extLst>
                    <a:ext uri="{FF2B5EF4-FFF2-40B4-BE49-F238E27FC236}">
                      <a16:creationId xmlns:a16="http://schemas.microsoft.com/office/drawing/2014/main" id="{9CDA2D28-6E3B-19E0-77B4-2C43C62D7F27}"/>
                    </a:ext>
                  </a:extLst>
                </p:cNvPr>
                <p:cNvPicPr/>
                <p:nvPr/>
              </p:nvPicPr>
              <p:blipFill>
                <a:blip r:embed="rId61"/>
                <a:stretch>
                  <a:fillRect/>
                </a:stretch>
              </p:blipFill>
              <p:spPr>
                <a:xfrm>
                  <a:off x="8291389" y="2114542"/>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489BB066-7225-5F0F-80B1-8766B4BB9DF5}"/>
                    </a:ext>
                  </a:extLst>
                </p14:cNvPr>
                <p14:cNvContentPartPr/>
                <p14:nvPr/>
              </p14:nvContentPartPr>
              <p14:xfrm>
                <a:off x="8480029" y="1994662"/>
                <a:ext cx="159120" cy="21600"/>
              </p14:xfrm>
            </p:contentPart>
          </mc:Choice>
          <mc:Fallback xmlns="">
            <p:pic>
              <p:nvPicPr>
                <p:cNvPr id="35" name="Freihand 34">
                  <a:extLst>
                    <a:ext uri="{FF2B5EF4-FFF2-40B4-BE49-F238E27FC236}">
                      <a16:creationId xmlns:a16="http://schemas.microsoft.com/office/drawing/2014/main" id="{489BB066-7225-5F0F-80B1-8766B4BB9DF5}"/>
                    </a:ext>
                  </a:extLst>
                </p:cNvPr>
                <p:cNvPicPr/>
                <p:nvPr/>
              </p:nvPicPr>
              <p:blipFill>
                <a:blip r:embed="rId63"/>
                <a:stretch>
                  <a:fillRect/>
                </a:stretch>
              </p:blipFill>
              <p:spPr>
                <a:xfrm>
                  <a:off x="8471389" y="1986022"/>
                  <a:ext cx="176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Freihand 35">
                  <a:extLst>
                    <a:ext uri="{FF2B5EF4-FFF2-40B4-BE49-F238E27FC236}">
                      <a16:creationId xmlns:a16="http://schemas.microsoft.com/office/drawing/2014/main" id="{76576214-0815-8554-00DE-78E604379FB6}"/>
                    </a:ext>
                  </a:extLst>
                </p14:cNvPr>
                <p14:cNvContentPartPr/>
                <p14:nvPr/>
              </p14:nvContentPartPr>
              <p14:xfrm>
                <a:off x="8517829" y="2059822"/>
                <a:ext cx="122040" cy="18000"/>
              </p14:xfrm>
            </p:contentPart>
          </mc:Choice>
          <mc:Fallback xmlns="">
            <p:pic>
              <p:nvPicPr>
                <p:cNvPr id="36" name="Freihand 35">
                  <a:extLst>
                    <a:ext uri="{FF2B5EF4-FFF2-40B4-BE49-F238E27FC236}">
                      <a16:creationId xmlns:a16="http://schemas.microsoft.com/office/drawing/2014/main" id="{76576214-0815-8554-00DE-78E604379FB6}"/>
                    </a:ext>
                  </a:extLst>
                </p:cNvPr>
                <p:cNvPicPr/>
                <p:nvPr/>
              </p:nvPicPr>
              <p:blipFill>
                <a:blip r:embed="rId65"/>
                <a:stretch>
                  <a:fillRect/>
                </a:stretch>
              </p:blipFill>
              <p:spPr>
                <a:xfrm>
                  <a:off x="8508829" y="2050822"/>
                  <a:ext cx="139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1912C048-BED5-B74B-BC6D-39DD3A561CC5}"/>
                    </a:ext>
                  </a:extLst>
                </p14:cNvPr>
                <p14:cNvContentPartPr/>
                <p14:nvPr/>
              </p14:nvContentPartPr>
              <p14:xfrm>
                <a:off x="8706109" y="1927702"/>
                <a:ext cx="91440" cy="236160"/>
              </p14:xfrm>
            </p:contentPart>
          </mc:Choice>
          <mc:Fallback xmlns="">
            <p:pic>
              <p:nvPicPr>
                <p:cNvPr id="38" name="Freihand 37">
                  <a:extLst>
                    <a:ext uri="{FF2B5EF4-FFF2-40B4-BE49-F238E27FC236}">
                      <a16:creationId xmlns:a16="http://schemas.microsoft.com/office/drawing/2014/main" id="{1912C048-BED5-B74B-BC6D-39DD3A561CC5}"/>
                    </a:ext>
                  </a:extLst>
                </p:cNvPr>
                <p:cNvPicPr/>
                <p:nvPr/>
              </p:nvPicPr>
              <p:blipFill>
                <a:blip r:embed="rId67"/>
                <a:stretch>
                  <a:fillRect/>
                </a:stretch>
              </p:blipFill>
              <p:spPr>
                <a:xfrm>
                  <a:off x="8697469" y="1918702"/>
                  <a:ext cx="109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8F03355C-5398-CE60-A225-308CB9E1AFE4}"/>
                    </a:ext>
                  </a:extLst>
                </p14:cNvPr>
                <p14:cNvContentPartPr/>
                <p14:nvPr/>
              </p14:nvContentPartPr>
              <p14:xfrm>
                <a:off x="8870629" y="1899262"/>
                <a:ext cx="65880" cy="172800"/>
              </p14:xfrm>
            </p:contentPart>
          </mc:Choice>
          <mc:Fallback xmlns="">
            <p:pic>
              <p:nvPicPr>
                <p:cNvPr id="39" name="Freihand 38">
                  <a:extLst>
                    <a:ext uri="{FF2B5EF4-FFF2-40B4-BE49-F238E27FC236}">
                      <a16:creationId xmlns:a16="http://schemas.microsoft.com/office/drawing/2014/main" id="{8F03355C-5398-CE60-A225-308CB9E1AFE4}"/>
                    </a:ext>
                  </a:extLst>
                </p:cNvPr>
                <p:cNvPicPr/>
                <p:nvPr/>
              </p:nvPicPr>
              <p:blipFill>
                <a:blip r:embed="rId69"/>
                <a:stretch>
                  <a:fillRect/>
                </a:stretch>
              </p:blipFill>
              <p:spPr>
                <a:xfrm>
                  <a:off x="8861989" y="1890622"/>
                  <a:ext cx="83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ED680088-FE12-BE22-3577-B0A0E7FD3E27}"/>
                    </a:ext>
                  </a:extLst>
                </p14:cNvPr>
                <p14:cNvContentPartPr/>
                <p14:nvPr/>
              </p14:nvContentPartPr>
              <p14:xfrm>
                <a:off x="8918869" y="1992862"/>
                <a:ext cx="12240" cy="112320"/>
              </p14:xfrm>
            </p:contentPart>
          </mc:Choice>
          <mc:Fallback xmlns="">
            <p:pic>
              <p:nvPicPr>
                <p:cNvPr id="40" name="Freihand 39">
                  <a:extLst>
                    <a:ext uri="{FF2B5EF4-FFF2-40B4-BE49-F238E27FC236}">
                      <a16:creationId xmlns:a16="http://schemas.microsoft.com/office/drawing/2014/main" id="{ED680088-FE12-BE22-3577-B0A0E7FD3E27}"/>
                    </a:ext>
                  </a:extLst>
                </p:cNvPr>
                <p:cNvPicPr/>
                <p:nvPr/>
              </p:nvPicPr>
              <p:blipFill>
                <a:blip r:embed="rId71"/>
                <a:stretch>
                  <a:fillRect/>
                </a:stretch>
              </p:blipFill>
              <p:spPr>
                <a:xfrm>
                  <a:off x="8909869" y="1983862"/>
                  <a:ext cx="29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06F09890-DABE-E34A-B060-8CB7FE020F3F}"/>
                    </a:ext>
                  </a:extLst>
                </p14:cNvPr>
                <p14:cNvContentPartPr/>
                <p14:nvPr/>
              </p14:nvContentPartPr>
              <p14:xfrm>
                <a:off x="9005269" y="1927702"/>
                <a:ext cx="86760" cy="199440"/>
              </p14:xfrm>
            </p:contentPart>
          </mc:Choice>
          <mc:Fallback xmlns="">
            <p:pic>
              <p:nvPicPr>
                <p:cNvPr id="41" name="Freihand 40">
                  <a:extLst>
                    <a:ext uri="{FF2B5EF4-FFF2-40B4-BE49-F238E27FC236}">
                      <a16:creationId xmlns:a16="http://schemas.microsoft.com/office/drawing/2014/main" id="{06F09890-DABE-E34A-B060-8CB7FE020F3F}"/>
                    </a:ext>
                  </a:extLst>
                </p:cNvPr>
                <p:cNvPicPr/>
                <p:nvPr/>
              </p:nvPicPr>
              <p:blipFill>
                <a:blip r:embed="rId73"/>
                <a:stretch>
                  <a:fillRect/>
                </a:stretch>
              </p:blipFill>
              <p:spPr>
                <a:xfrm>
                  <a:off x="8996629" y="1918702"/>
                  <a:ext cx="1044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1478C2C-7A4E-91B3-AB33-8E6661282769}"/>
                    </a:ext>
                  </a:extLst>
                </p14:cNvPr>
                <p14:cNvContentPartPr/>
                <p14:nvPr/>
              </p14:nvContentPartPr>
              <p14:xfrm>
                <a:off x="9042709" y="1907542"/>
                <a:ext cx="90000" cy="23400"/>
              </p14:xfrm>
            </p:contentPart>
          </mc:Choice>
          <mc:Fallback xmlns="">
            <p:pic>
              <p:nvPicPr>
                <p:cNvPr id="42" name="Freihand 41">
                  <a:extLst>
                    <a:ext uri="{FF2B5EF4-FFF2-40B4-BE49-F238E27FC236}">
                      <a16:creationId xmlns:a16="http://schemas.microsoft.com/office/drawing/2014/main" id="{E1478C2C-7A4E-91B3-AB33-8E6661282769}"/>
                    </a:ext>
                  </a:extLst>
                </p:cNvPr>
                <p:cNvPicPr/>
                <p:nvPr/>
              </p:nvPicPr>
              <p:blipFill>
                <a:blip r:embed="rId75"/>
                <a:stretch>
                  <a:fillRect/>
                </a:stretch>
              </p:blipFill>
              <p:spPr>
                <a:xfrm>
                  <a:off x="9033709" y="1898902"/>
                  <a:ext cx="10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F83848B3-05C1-AF6A-EC7D-0421FAA21168}"/>
                    </a:ext>
                  </a:extLst>
                </p14:cNvPr>
                <p14:cNvContentPartPr/>
                <p14:nvPr/>
              </p14:nvContentPartPr>
              <p14:xfrm>
                <a:off x="8194909" y="2595502"/>
                <a:ext cx="153000" cy="67320"/>
              </p14:xfrm>
            </p:contentPart>
          </mc:Choice>
          <mc:Fallback xmlns="">
            <p:pic>
              <p:nvPicPr>
                <p:cNvPr id="44" name="Freihand 43">
                  <a:extLst>
                    <a:ext uri="{FF2B5EF4-FFF2-40B4-BE49-F238E27FC236}">
                      <a16:creationId xmlns:a16="http://schemas.microsoft.com/office/drawing/2014/main" id="{F83848B3-05C1-AF6A-EC7D-0421FAA21168}"/>
                    </a:ext>
                  </a:extLst>
                </p:cNvPr>
                <p:cNvPicPr/>
                <p:nvPr/>
              </p:nvPicPr>
              <p:blipFill>
                <a:blip r:embed="rId77"/>
                <a:stretch>
                  <a:fillRect/>
                </a:stretch>
              </p:blipFill>
              <p:spPr>
                <a:xfrm>
                  <a:off x="8186269" y="2586502"/>
                  <a:ext cx="170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84E7B11B-53DC-E2AC-E3D2-F0BCA9DA8822}"/>
                    </a:ext>
                  </a:extLst>
                </p14:cNvPr>
                <p14:cNvContentPartPr/>
                <p14:nvPr/>
              </p14:nvContentPartPr>
              <p14:xfrm>
                <a:off x="8296429" y="2552662"/>
                <a:ext cx="78840" cy="205560"/>
              </p14:xfrm>
            </p:contentPart>
          </mc:Choice>
          <mc:Fallback xmlns="">
            <p:pic>
              <p:nvPicPr>
                <p:cNvPr id="45" name="Freihand 44">
                  <a:extLst>
                    <a:ext uri="{FF2B5EF4-FFF2-40B4-BE49-F238E27FC236}">
                      <a16:creationId xmlns:a16="http://schemas.microsoft.com/office/drawing/2014/main" id="{84E7B11B-53DC-E2AC-E3D2-F0BCA9DA8822}"/>
                    </a:ext>
                  </a:extLst>
                </p:cNvPr>
                <p:cNvPicPr/>
                <p:nvPr/>
              </p:nvPicPr>
              <p:blipFill>
                <a:blip r:embed="rId79"/>
                <a:stretch>
                  <a:fillRect/>
                </a:stretch>
              </p:blipFill>
              <p:spPr>
                <a:xfrm>
                  <a:off x="8287429" y="2543662"/>
                  <a:ext cx="964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5441E6E5-FFDF-E959-D050-3FA87F59B464}"/>
                    </a:ext>
                  </a:extLst>
                </p14:cNvPr>
                <p14:cNvContentPartPr/>
                <p14:nvPr/>
              </p14:nvContentPartPr>
              <p14:xfrm>
                <a:off x="8389669" y="2683702"/>
                <a:ext cx="73800" cy="106560"/>
              </p14:xfrm>
            </p:contentPart>
          </mc:Choice>
          <mc:Fallback xmlns="">
            <p:pic>
              <p:nvPicPr>
                <p:cNvPr id="46" name="Freihand 45">
                  <a:extLst>
                    <a:ext uri="{FF2B5EF4-FFF2-40B4-BE49-F238E27FC236}">
                      <a16:creationId xmlns:a16="http://schemas.microsoft.com/office/drawing/2014/main" id="{5441E6E5-FFDF-E959-D050-3FA87F59B464}"/>
                    </a:ext>
                  </a:extLst>
                </p:cNvPr>
                <p:cNvPicPr/>
                <p:nvPr/>
              </p:nvPicPr>
              <p:blipFill>
                <a:blip r:embed="rId81"/>
                <a:stretch>
                  <a:fillRect/>
                </a:stretch>
              </p:blipFill>
              <p:spPr>
                <a:xfrm>
                  <a:off x="8380669" y="2675062"/>
                  <a:ext cx="91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30B02EC7-5846-F4C8-33CA-020B05EF254F}"/>
                    </a:ext>
                  </a:extLst>
                </p14:cNvPr>
                <p14:cNvContentPartPr/>
                <p14:nvPr/>
              </p14:nvContentPartPr>
              <p14:xfrm>
                <a:off x="8171509" y="2412262"/>
                <a:ext cx="193320" cy="139680"/>
              </p14:xfrm>
            </p:contentPart>
          </mc:Choice>
          <mc:Fallback xmlns="">
            <p:pic>
              <p:nvPicPr>
                <p:cNvPr id="47" name="Freihand 46">
                  <a:extLst>
                    <a:ext uri="{FF2B5EF4-FFF2-40B4-BE49-F238E27FC236}">
                      <a16:creationId xmlns:a16="http://schemas.microsoft.com/office/drawing/2014/main" id="{30B02EC7-5846-F4C8-33CA-020B05EF254F}"/>
                    </a:ext>
                  </a:extLst>
                </p:cNvPr>
                <p:cNvPicPr/>
                <p:nvPr/>
              </p:nvPicPr>
              <p:blipFill>
                <a:blip r:embed="rId83"/>
                <a:stretch>
                  <a:fillRect/>
                </a:stretch>
              </p:blipFill>
              <p:spPr>
                <a:xfrm>
                  <a:off x="8162509" y="2403622"/>
                  <a:ext cx="210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D40099A8-3733-4C6C-551E-D7D2C8EE77F0}"/>
                    </a:ext>
                  </a:extLst>
                </p14:cNvPr>
                <p14:cNvContentPartPr/>
                <p14:nvPr/>
              </p14:nvContentPartPr>
              <p14:xfrm>
                <a:off x="8609269" y="2561302"/>
                <a:ext cx="126720" cy="6480"/>
              </p14:xfrm>
            </p:contentPart>
          </mc:Choice>
          <mc:Fallback xmlns="">
            <p:pic>
              <p:nvPicPr>
                <p:cNvPr id="49" name="Freihand 48">
                  <a:extLst>
                    <a:ext uri="{FF2B5EF4-FFF2-40B4-BE49-F238E27FC236}">
                      <a16:creationId xmlns:a16="http://schemas.microsoft.com/office/drawing/2014/main" id="{D40099A8-3733-4C6C-551E-D7D2C8EE77F0}"/>
                    </a:ext>
                  </a:extLst>
                </p:cNvPr>
                <p:cNvPicPr/>
                <p:nvPr/>
              </p:nvPicPr>
              <p:blipFill>
                <a:blip r:embed="rId85"/>
                <a:stretch>
                  <a:fillRect/>
                </a:stretch>
              </p:blipFill>
              <p:spPr>
                <a:xfrm>
                  <a:off x="8600269" y="2552302"/>
                  <a:ext cx="1443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E84972C1-6C9D-9370-F383-A67AE61994F3}"/>
                    </a:ext>
                  </a:extLst>
                </p14:cNvPr>
                <p14:cNvContentPartPr/>
                <p14:nvPr/>
              </p14:nvContentPartPr>
              <p14:xfrm>
                <a:off x="8633389" y="2604142"/>
                <a:ext cx="86040" cy="18360"/>
              </p14:xfrm>
            </p:contentPart>
          </mc:Choice>
          <mc:Fallback xmlns="">
            <p:pic>
              <p:nvPicPr>
                <p:cNvPr id="50" name="Freihand 49">
                  <a:extLst>
                    <a:ext uri="{FF2B5EF4-FFF2-40B4-BE49-F238E27FC236}">
                      <a16:creationId xmlns:a16="http://schemas.microsoft.com/office/drawing/2014/main" id="{E84972C1-6C9D-9370-F383-A67AE61994F3}"/>
                    </a:ext>
                  </a:extLst>
                </p:cNvPr>
                <p:cNvPicPr/>
                <p:nvPr/>
              </p:nvPicPr>
              <p:blipFill>
                <a:blip r:embed="rId87"/>
                <a:stretch>
                  <a:fillRect/>
                </a:stretch>
              </p:blipFill>
              <p:spPr>
                <a:xfrm>
                  <a:off x="8624389" y="2595142"/>
                  <a:ext cx="103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4F6AD11C-0EAB-61C0-2793-4F1BC72EB8C4}"/>
                    </a:ext>
                  </a:extLst>
                </p14:cNvPr>
                <p14:cNvContentPartPr/>
                <p14:nvPr/>
              </p14:nvContentPartPr>
              <p14:xfrm>
                <a:off x="8914909" y="2523862"/>
                <a:ext cx="122760" cy="105480"/>
              </p14:xfrm>
            </p:contentPart>
          </mc:Choice>
          <mc:Fallback xmlns="">
            <p:pic>
              <p:nvPicPr>
                <p:cNvPr id="58" name="Freihand 57">
                  <a:extLst>
                    <a:ext uri="{FF2B5EF4-FFF2-40B4-BE49-F238E27FC236}">
                      <a16:creationId xmlns:a16="http://schemas.microsoft.com/office/drawing/2014/main" id="{4F6AD11C-0EAB-61C0-2793-4F1BC72EB8C4}"/>
                    </a:ext>
                  </a:extLst>
                </p:cNvPr>
                <p:cNvPicPr/>
                <p:nvPr/>
              </p:nvPicPr>
              <p:blipFill>
                <a:blip r:embed="rId89"/>
                <a:stretch>
                  <a:fillRect/>
                </a:stretch>
              </p:blipFill>
              <p:spPr>
                <a:xfrm>
                  <a:off x="8905909" y="2515222"/>
                  <a:ext cx="140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60CA8044-229C-8BBC-F8DC-9A3B302E6444}"/>
                    </a:ext>
                  </a:extLst>
                </p14:cNvPr>
                <p14:cNvContentPartPr/>
                <p14:nvPr/>
              </p14:nvContentPartPr>
              <p14:xfrm>
                <a:off x="9104989" y="2590822"/>
                <a:ext cx="14400" cy="155160"/>
              </p14:xfrm>
            </p:contentPart>
          </mc:Choice>
          <mc:Fallback xmlns="">
            <p:pic>
              <p:nvPicPr>
                <p:cNvPr id="59" name="Freihand 58">
                  <a:extLst>
                    <a:ext uri="{FF2B5EF4-FFF2-40B4-BE49-F238E27FC236}">
                      <a16:creationId xmlns:a16="http://schemas.microsoft.com/office/drawing/2014/main" id="{60CA8044-229C-8BBC-F8DC-9A3B302E6444}"/>
                    </a:ext>
                  </a:extLst>
                </p:cNvPr>
                <p:cNvPicPr/>
                <p:nvPr/>
              </p:nvPicPr>
              <p:blipFill>
                <a:blip r:embed="rId91"/>
                <a:stretch>
                  <a:fillRect/>
                </a:stretch>
              </p:blipFill>
              <p:spPr>
                <a:xfrm>
                  <a:off x="9095989" y="2581822"/>
                  <a:ext cx="32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C5D91B4D-58E7-5E15-6C9C-B842175E86C4}"/>
                    </a:ext>
                  </a:extLst>
                </p14:cNvPr>
                <p14:cNvContentPartPr/>
                <p14:nvPr/>
              </p14:nvContentPartPr>
              <p14:xfrm>
                <a:off x="9164389" y="2469142"/>
                <a:ext cx="131760" cy="150120"/>
              </p14:xfrm>
            </p:contentPart>
          </mc:Choice>
          <mc:Fallback xmlns="">
            <p:pic>
              <p:nvPicPr>
                <p:cNvPr id="60" name="Freihand 59">
                  <a:extLst>
                    <a:ext uri="{FF2B5EF4-FFF2-40B4-BE49-F238E27FC236}">
                      <a16:creationId xmlns:a16="http://schemas.microsoft.com/office/drawing/2014/main" id="{C5D91B4D-58E7-5E15-6C9C-B842175E86C4}"/>
                    </a:ext>
                  </a:extLst>
                </p:cNvPr>
                <p:cNvPicPr/>
                <p:nvPr/>
              </p:nvPicPr>
              <p:blipFill>
                <a:blip r:embed="rId93"/>
                <a:stretch>
                  <a:fillRect/>
                </a:stretch>
              </p:blipFill>
              <p:spPr>
                <a:xfrm>
                  <a:off x="9155389" y="2460142"/>
                  <a:ext cx="149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41FB9032-35B9-8180-DFC3-831C51B5F3F5}"/>
                    </a:ext>
                  </a:extLst>
                </p14:cNvPr>
                <p14:cNvContentPartPr/>
                <p14:nvPr/>
              </p14:nvContentPartPr>
              <p14:xfrm>
                <a:off x="9467149" y="2511622"/>
                <a:ext cx="102600" cy="61200"/>
              </p14:xfrm>
            </p:contentPart>
          </mc:Choice>
          <mc:Fallback xmlns="">
            <p:pic>
              <p:nvPicPr>
                <p:cNvPr id="62" name="Freihand 61">
                  <a:extLst>
                    <a:ext uri="{FF2B5EF4-FFF2-40B4-BE49-F238E27FC236}">
                      <a16:creationId xmlns:a16="http://schemas.microsoft.com/office/drawing/2014/main" id="{41FB9032-35B9-8180-DFC3-831C51B5F3F5}"/>
                    </a:ext>
                  </a:extLst>
                </p:cNvPr>
                <p:cNvPicPr/>
                <p:nvPr/>
              </p:nvPicPr>
              <p:blipFill>
                <a:blip r:embed="rId95"/>
                <a:stretch>
                  <a:fillRect/>
                </a:stretch>
              </p:blipFill>
              <p:spPr>
                <a:xfrm>
                  <a:off x="9458509" y="2502982"/>
                  <a:ext cx="120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DEA2E86D-EAED-0960-7589-7393DECFB726}"/>
                    </a:ext>
                  </a:extLst>
                </p14:cNvPr>
                <p14:cNvContentPartPr/>
                <p14:nvPr/>
              </p14:nvContentPartPr>
              <p14:xfrm>
                <a:off x="9546709" y="2487862"/>
                <a:ext cx="46800" cy="230400"/>
              </p14:xfrm>
            </p:contentPart>
          </mc:Choice>
          <mc:Fallback xmlns="">
            <p:pic>
              <p:nvPicPr>
                <p:cNvPr id="63" name="Freihand 62">
                  <a:extLst>
                    <a:ext uri="{FF2B5EF4-FFF2-40B4-BE49-F238E27FC236}">
                      <a16:creationId xmlns:a16="http://schemas.microsoft.com/office/drawing/2014/main" id="{DEA2E86D-EAED-0960-7589-7393DECFB726}"/>
                    </a:ext>
                  </a:extLst>
                </p:cNvPr>
                <p:cNvPicPr/>
                <p:nvPr/>
              </p:nvPicPr>
              <p:blipFill>
                <a:blip r:embed="rId97"/>
                <a:stretch>
                  <a:fillRect/>
                </a:stretch>
              </p:blipFill>
              <p:spPr>
                <a:xfrm>
                  <a:off x="9537709" y="2479222"/>
                  <a:ext cx="64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CDC4662F-3CEE-1E74-3557-B2524222B2EB}"/>
                    </a:ext>
                  </a:extLst>
                </p14:cNvPr>
                <p14:cNvContentPartPr/>
                <p14:nvPr/>
              </p14:nvContentPartPr>
              <p14:xfrm>
                <a:off x="9649669" y="2607022"/>
                <a:ext cx="83520" cy="101520"/>
              </p14:xfrm>
            </p:contentPart>
          </mc:Choice>
          <mc:Fallback xmlns="">
            <p:pic>
              <p:nvPicPr>
                <p:cNvPr id="64" name="Freihand 63">
                  <a:extLst>
                    <a:ext uri="{FF2B5EF4-FFF2-40B4-BE49-F238E27FC236}">
                      <a16:creationId xmlns:a16="http://schemas.microsoft.com/office/drawing/2014/main" id="{CDC4662F-3CEE-1E74-3557-B2524222B2EB}"/>
                    </a:ext>
                  </a:extLst>
                </p:cNvPr>
                <p:cNvPicPr/>
                <p:nvPr/>
              </p:nvPicPr>
              <p:blipFill>
                <a:blip r:embed="rId99"/>
                <a:stretch>
                  <a:fillRect/>
                </a:stretch>
              </p:blipFill>
              <p:spPr>
                <a:xfrm>
                  <a:off x="9641029" y="2598382"/>
                  <a:ext cx="101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Freihand 65">
                  <a:extLst>
                    <a:ext uri="{FF2B5EF4-FFF2-40B4-BE49-F238E27FC236}">
                      <a16:creationId xmlns:a16="http://schemas.microsoft.com/office/drawing/2014/main" id="{86659316-3758-4E7D-9B78-1008347EEA6D}"/>
                    </a:ext>
                  </a:extLst>
                </p14:cNvPr>
                <p14:cNvContentPartPr/>
                <p14:nvPr/>
              </p14:nvContentPartPr>
              <p14:xfrm>
                <a:off x="10016869" y="2478862"/>
                <a:ext cx="12600" cy="112320"/>
              </p14:xfrm>
            </p:contentPart>
          </mc:Choice>
          <mc:Fallback xmlns="">
            <p:pic>
              <p:nvPicPr>
                <p:cNvPr id="66" name="Freihand 65">
                  <a:extLst>
                    <a:ext uri="{FF2B5EF4-FFF2-40B4-BE49-F238E27FC236}">
                      <a16:creationId xmlns:a16="http://schemas.microsoft.com/office/drawing/2014/main" id="{86659316-3758-4E7D-9B78-1008347EEA6D}"/>
                    </a:ext>
                  </a:extLst>
                </p:cNvPr>
                <p:cNvPicPr/>
                <p:nvPr/>
              </p:nvPicPr>
              <p:blipFill>
                <a:blip r:embed="rId101"/>
                <a:stretch>
                  <a:fillRect/>
                </a:stretch>
              </p:blipFill>
              <p:spPr>
                <a:xfrm>
                  <a:off x="10007869" y="2469862"/>
                  <a:ext cx="30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Freihand 66">
                  <a:extLst>
                    <a:ext uri="{FF2B5EF4-FFF2-40B4-BE49-F238E27FC236}">
                      <a16:creationId xmlns:a16="http://schemas.microsoft.com/office/drawing/2014/main" id="{CE381C22-B541-0588-F9CC-9601E91983A7}"/>
                    </a:ext>
                  </a:extLst>
                </p14:cNvPr>
                <p14:cNvContentPartPr/>
                <p14:nvPr/>
              </p14:nvContentPartPr>
              <p14:xfrm>
                <a:off x="9983749" y="2522422"/>
                <a:ext cx="113400" cy="23040"/>
              </p14:xfrm>
            </p:contentPart>
          </mc:Choice>
          <mc:Fallback xmlns="">
            <p:pic>
              <p:nvPicPr>
                <p:cNvPr id="67" name="Freihand 66">
                  <a:extLst>
                    <a:ext uri="{FF2B5EF4-FFF2-40B4-BE49-F238E27FC236}">
                      <a16:creationId xmlns:a16="http://schemas.microsoft.com/office/drawing/2014/main" id="{CE381C22-B541-0588-F9CC-9601E91983A7}"/>
                    </a:ext>
                  </a:extLst>
                </p:cNvPr>
                <p:cNvPicPr/>
                <p:nvPr/>
              </p:nvPicPr>
              <p:blipFill>
                <a:blip r:embed="rId103"/>
                <a:stretch>
                  <a:fillRect/>
                </a:stretch>
              </p:blipFill>
              <p:spPr>
                <a:xfrm>
                  <a:off x="9974749" y="2513782"/>
                  <a:ext cx="131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Freihand 67">
                  <a:extLst>
                    <a:ext uri="{FF2B5EF4-FFF2-40B4-BE49-F238E27FC236}">
                      <a16:creationId xmlns:a16="http://schemas.microsoft.com/office/drawing/2014/main" id="{30E3A370-F4C3-6559-479A-C550809CE1C7}"/>
                    </a:ext>
                  </a:extLst>
                </p14:cNvPr>
                <p14:cNvContentPartPr/>
                <p14:nvPr/>
              </p14:nvContentPartPr>
              <p14:xfrm>
                <a:off x="10254829" y="2457262"/>
                <a:ext cx="121680" cy="120240"/>
              </p14:xfrm>
            </p:contentPart>
          </mc:Choice>
          <mc:Fallback xmlns="">
            <p:pic>
              <p:nvPicPr>
                <p:cNvPr id="68" name="Freihand 67">
                  <a:extLst>
                    <a:ext uri="{FF2B5EF4-FFF2-40B4-BE49-F238E27FC236}">
                      <a16:creationId xmlns:a16="http://schemas.microsoft.com/office/drawing/2014/main" id="{30E3A370-F4C3-6559-479A-C550809CE1C7}"/>
                    </a:ext>
                  </a:extLst>
                </p:cNvPr>
                <p:cNvPicPr/>
                <p:nvPr/>
              </p:nvPicPr>
              <p:blipFill>
                <a:blip r:embed="rId105"/>
                <a:stretch>
                  <a:fillRect/>
                </a:stretch>
              </p:blipFill>
              <p:spPr>
                <a:xfrm>
                  <a:off x="10246189" y="2448262"/>
                  <a:ext cx="13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Freihand 68">
                  <a:extLst>
                    <a:ext uri="{FF2B5EF4-FFF2-40B4-BE49-F238E27FC236}">
                      <a16:creationId xmlns:a16="http://schemas.microsoft.com/office/drawing/2014/main" id="{C0168D5F-B527-F746-D342-8A0CE648BC19}"/>
                    </a:ext>
                  </a:extLst>
                </p14:cNvPr>
                <p14:cNvContentPartPr/>
                <p14:nvPr/>
              </p14:nvContentPartPr>
              <p14:xfrm>
                <a:off x="10406389" y="2561302"/>
                <a:ext cx="18000" cy="76320"/>
              </p14:xfrm>
            </p:contentPart>
          </mc:Choice>
          <mc:Fallback xmlns="">
            <p:pic>
              <p:nvPicPr>
                <p:cNvPr id="69" name="Freihand 68">
                  <a:extLst>
                    <a:ext uri="{FF2B5EF4-FFF2-40B4-BE49-F238E27FC236}">
                      <a16:creationId xmlns:a16="http://schemas.microsoft.com/office/drawing/2014/main" id="{C0168D5F-B527-F746-D342-8A0CE648BC19}"/>
                    </a:ext>
                  </a:extLst>
                </p:cNvPr>
                <p:cNvPicPr/>
                <p:nvPr/>
              </p:nvPicPr>
              <p:blipFill>
                <a:blip r:embed="rId107"/>
                <a:stretch>
                  <a:fillRect/>
                </a:stretch>
              </p:blipFill>
              <p:spPr>
                <a:xfrm>
                  <a:off x="10397389" y="2552302"/>
                  <a:ext cx="35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Freihand 69">
                  <a:extLst>
                    <a:ext uri="{FF2B5EF4-FFF2-40B4-BE49-F238E27FC236}">
                      <a16:creationId xmlns:a16="http://schemas.microsoft.com/office/drawing/2014/main" id="{5B86569F-5D55-9A59-8938-973B8150E527}"/>
                    </a:ext>
                  </a:extLst>
                </p14:cNvPr>
                <p14:cNvContentPartPr/>
                <p14:nvPr/>
              </p14:nvContentPartPr>
              <p14:xfrm>
                <a:off x="10474069" y="2384182"/>
                <a:ext cx="146160" cy="174960"/>
              </p14:xfrm>
            </p:contentPart>
          </mc:Choice>
          <mc:Fallback xmlns="">
            <p:pic>
              <p:nvPicPr>
                <p:cNvPr id="70" name="Freihand 69">
                  <a:extLst>
                    <a:ext uri="{FF2B5EF4-FFF2-40B4-BE49-F238E27FC236}">
                      <a16:creationId xmlns:a16="http://schemas.microsoft.com/office/drawing/2014/main" id="{5B86569F-5D55-9A59-8938-973B8150E527}"/>
                    </a:ext>
                  </a:extLst>
                </p:cNvPr>
                <p:cNvPicPr/>
                <p:nvPr/>
              </p:nvPicPr>
              <p:blipFill>
                <a:blip r:embed="rId109"/>
                <a:stretch>
                  <a:fillRect/>
                </a:stretch>
              </p:blipFill>
              <p:spPr>
                <a:xfrm>
                  <a:off x="10465429" y="2375182"/>
                  <a:ext cx="1638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3" name="Freihand 72">
                  <a:extLst>
                    <a:ext uri="{FF2B5EF4-FFF2-40B4-BE49-F238E27FC236}">
                      <a16:creationId xmlns:a16="http://schemas.microsoft.com/office/drawing/2014/main" id="{2DF5C178-5F28-B980-15BE-718E8A776393}"/>
                    </a:ext>
                  </a:extLst>
                </p14:cNvPr>
                <p14:cNvContentPartPr/>
                <p14:nvPr/>
              </p14:nvContentPartPr>
              <p14:xfrm>
                <a:off x="10784029" y="2504422"/>
                <a:ext cx="33840" cy="9720"/>
              </p14:xfrm>
            </p:contentPart>
          </mc:Choice>
          <mc:Fallback xmlns="">
            <p:pic>
              <p:nvPicPr>
                <p:cNvPr id="73" name="Freihand 72">
                  <a:extLst>
                    <a:ext uri="{FF2B5EF4-FFF2-40B4-BE49-F238E27FC236}">
                      <a16:creationId xmlns:a16="http://schemas.microsoft.com/office/drawing/2014/main" id="{2DF5C178-5F28-B980-15BE-718E8A776393}"/>
                    </a:ext>
                  </a:extLst>
                </p:cNvPr>
                <p:cNvPicPr/>
                <p:nvPr/>
              </p:nvPicPr>
              <p:blipFill>
                <a:blip r:embed="rId111"/>
                <a:stretch>
                  <a:fillRect/>
                </a:stretch>
              </p:blipFill>
              <p:spPr>
                <a:xfrm>
                  <a:off x="10775029" y="2495782"/>
                  <a:ext cx="51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E32D7F31-86C1-56CE-5FB2-AEFDDEA85BB7}"/>
                    </a:ext>
                  </a:extLst>
                </p14:cNvPr>
                <p14:cNvContentPartPr/>
                <p14:nvPr/>
              </p14:nvContentPartPr>
              <p14:xfrm>
                <a:off x="10908229" y="2380942"/>
                <a:ext cx="126360" cy="262080"/>
              </p14:xfrm>
            </p:contentPart>
          </mc:Choice>
          <mc:Fallback xmlns="">
            <p:pic>
              <p:nvPicPr>
                <p:cNvPr id="74" name="Freihand 73">
                  <a:extLst>
                    <a:ext uri="{FF2B5EF4-FFF2-40B4-BE49-F238E27FC236}">
                      <a16:creationId xmlns:a16="http://schemas.microsoft.com/office/drawing/2014/main" id="{E32D7F31-86C1-56CE-5FB2-AEFDDEA85BB7}"/>
                    </a:ext>
                  </a:extLst>
                </p:cNvPr>
                <p:cNvPicPr/>
                <p:nvPr/>
              </p:nvPicPr>
              <p:blipFill>
                <a:blip r:embed="rId113"/>
                <a:stretch>
                  <a:fillRect/>
                </a:stretch>
              </p:blipFill>
              <p:spPr>
                <a:xfrm>
                  <a:off x="10899229" y="2371942"/>
                  <a:ext cx="1440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600F5F11-E816-0672-DEF0-FDB0D045447A}"/>
                    </a:ext>
                  </a:extLst>
                </p14:cNvPr>
                <p14:cNvContentPartPr/>
                <p14:nvPr/>
              </p14:nvContentPartPr>
              <p14:xfrm>
                <a:off x="11032069" y="2507662"/>
                <a:ext cx="77760" cy="97560"/>
              </p14:xfrm>
            </p:contentPart>
          </mc:Choice>
          <mc:Fallback xmlns="">
            <p:pic>
              <p:nvPicPr>
                <p:cNvPr id="75" name="Freihand 74">
                  <a:extLst>
                    <a:ext uri="{FF2B5EF4-FFF2-40B4-BE49-F238E27FC236}">
                      <a16:creationId xmlns:a16="http://schemas.microsoft.com/office/drawing/2014/main" id="{600F5F11-E816-0672-DEF0-FDB0D045447A}"/>
                    </a:ext>
                  </a:extLst>
                </p:cNvPr>
                <p:cNvPicPr/>
                <p:nvPr/>
              </p:nvPicPr>
              <p:blipFill>
                <a:blip r:embed="rId115"/>
                <a:stretch>
                  <a:fillRect/>
                </a:stretch>
              </p:blipFill>
              <p:spPr>
                <a:xfrm>
                  <a:off x="11023429" y="2499022"/>
                  <a:ext cx="95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A8F427D9-6DD2-898D-A8DA-5A2F68EBE00A}"/>
                    </a:ext>
                  </a:extLst>
                </p14:cNvPr>
                <p14:cNvContentPartPr/>
                <p14:nvPr/>
              </p14:nvContentPartPr>
              <p14:xfrm>
                <a:off x="10910749" y="2222902"/>
                <a:ext cx="125640" cy="128880"/>
              </p14:xfrm>
            </p:contentPart>
          </mc:Choice>
          <mc:Fallback xmlns="">
            <p:pic>
              <p:nvPicPr>
                <p:cNvPr id="76" name="Freihand 75">
                  <a:extLst>
                    <a:ext uri="{FF2B5EF4-FFF2-40B4-BE49-F238E27FC236}">
                      <a16:creationId xmlns:a16="http://schemas.microsoft.com/office/drawing/2014/main" id="{A8F427D9-6DD2-898D-A8DA-5A2F68EBE00A}"/>
                    </a:ext>
                  </a:extLst>
                </p:cNvPr>
                <p:cNvPicPr/>
                <p:nvPr/>
              </p:nvPicPr>
              <p:blipFill>
                <a:blip r:embed="rId117"/>
                <a:stretch>
                  <a:fillRect/>
                </a:stretch>
              </p:blipFill>
              <p:spPr>
                <a:xfrm>
                  <a:off x="10902109" y="2213902"/>
                  <a:ext cx="143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5" name="Freihand 84">
                  <a:extLst>
                    <a:ext uri="{FF2B5EF4-FFF2-40B4-BE49-F238E27FC236}">
                      <a16:creationId xmlns:a16="http://schemas.microsoft.com/office/drawing/2014/main" id="{0094AF8B-6AAB-79B5-0A24-61BC445CA9DB}"/>
                    </a:ext>
                  </a:extLst>
                </p14:cNvPr>
                <p14:cNvContentPartPr/>
                <p14:nvPr/>
              </p14:nvContentPartPr>
              <p14:xfrm>
                <a:off x="8212909" y="3026062"/>
                <a:ext cx="130680" cy="88560"/>
              </p14:xfrm>
            </p:contentPart>
          </mc:Choice>
          <mc:Fallback xmlns="">
            <p:pic>
              <p:nvPicPr>
                <p:cNvPr id="85" name="Freihand 84">
                  <a:extLst>
                    <a:ext uri="{FF2B5EF4-FFF2-40B4-BE49-F238E27FC236}">
                      <a16:creationId xmlns:a16="http://schemas.microsoft.com/office/drawing/2014/main" id="{0094AF8B-6AAB-79B5-0A24-61BC445CA9DB}"/>
                    </a:ext>
                  </a:extLst>
                </p:cNvPr>
                <p:cNvPicPr/>
                <p:nvPr/>
              </p:nvPicPr>
              <p:blipFill>
                <a:blip r:embed="rId119"/>
                <a:stretch>
                  <a:fillRect/>
                </a:stretch>
              </p:blipFill>
              <p:spPr>
                <a:xfrm>
                  <a:off x="8204269" y="3017422"/>
                  <a:ext cx="148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6" name="Freihand 85">
                  <a:extLst>
                    <a:ext uri="{FF2B5EF4-FFF2-40B4-BE49-F238E27FC236}">
                      <a16:creationId xmlns:a16="http://schemas.microsoft.com/office/drawing/2014/main" id="{4CCD2824-DB76-C762-CE67-A6F468BDA8F4}"/>
                    </a:ext>
                  </a:extLst>
                </p14:cNvPr>
                <p14:cNvContentPartPr/>
                <p14:nvPr/>
              </p14:nvContentPartPr>
              <p14:xfrm>
                <a:off x="8316229" y="3001942"/>
                <a:ext cx="46080" cy="217440"/>
              </p14:xfrm>
            </p:contentPart>
          </mc:Choice>
          <mc:Fallback xmlns="">
            <p:pic>
              <p:nvPicPr>
                <p:cNvPr id="86" name="Freihand 85">
                  <a:extLst>
                    <a:ext uri="{FF2B5EF4-FFF2-40B4-BE49-F238E27FC236}">
                      <a16:creationId xmlns:a16="http://schemas.microsoft.com/office/drawing/2014/main" id="{4CCD2824-DB76-C762-CE67-A6F468BDA8F4}"/>
                    </a:ext>
                  </a:extLst>
                </p:cNvPr>
                <p:cNvPicPr/>
                <p:nvPr/>
              </p:nvPicPr>
              <p:blipFill>
                <a:blip r:embed="rId121"/>
                <a:stretch>
                  <a:fillRect/>
                </a:stretch>
              </p:blipFill>
              <p:spPr>
                <a:xfrm>
                  <a:off x="8307229" y="2992942"/>
                  <a:ext cx="637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7" name="Freihand 86">
                  <a:extLst>
                    <a:ext uri="{FF2B5EF4-FFF2-40B4-BE49-F238E27FC236}">
                      <a16:creationId xmlns:a16="http://schemas.microsoft.com/office/drawing/2014/main" id="{59692A05-60B8-041E-3537-FE8E07850C8D}"/>
                    </a:ext>
                  </a:extLst>
                </p14:cNvPr>
                <p14:cNvContentPartPr/>
                <p14:nvPr/>
              </p14:nvContentPartPr>
              <p14:xfrm>
                <a:off x="8205349" y="2858302"/>
                <a:ext cx="153360" cy="140760"/>
              </p14:xfrm>
            </p:contentPart>
          </mc:Choice>
          <mc:Fallback xmlns="">
            <p:pic>
              <p:nvPicPr>
                <p:cNvPr id="87" name="Freihand 86">
                  <a:extLst>
                    <a:ext uri="{FF2B5EF4-FFF2-40B4-BE49-F238E27FC236}">
                      <a16:creationId xmlns:a16="http://schemas.microsoft.com/office/drawing/2014/main" id="{59692A05-60B8-041E-3537-FE8E07850C8D}"/>
                    </a:ext>
                  </a:extLst>
                </p:cNvPr>
                <p:cNvPicPr/>
                <p:nvPr/>
              </p:nvPicPr>
              <p:blipFill>
                <a:blip r:embed="rId123"/>
                <a:stretch>
                  <a:fillRect/>
                </a:stretch>
              </p:blipFill>
              <p:spPr>
                <a:xfrm>
                  <a:off x="8196349" y="2849662"/>
                  <a:ext cx="171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ADE62081-7F35-AA3C-23BE-A289AC1F2642}"/>
                    </a:ext>
                  </a:extLst>
                </p14:cNvPr>
                <p14:cNvContentPartPr/>
                <p14:nvPr/>
              </p14:nvContentPartPr>
              <p14:xfrm>
                <a:off x="8419909" y="3084022"/>
                <a:ext cx="102240" cy="165600"/>
              </p14:xfrm>
            </p:contentPart>
          </mc:Choice>
          <mc:Fallback xmlns="">
            <p:pic>
              <p:nvPicPr>
                <p:cNvPr id="88" name="Freihand 87">
                  <a:extLst>
                    <a:ext uri="{FF2B5EF4-FFF2-40B4-BE49-F238E27FC236}">
                      <a16:creationId xmlns:a16="http://schemas.microsoft.com/office/drawing/2014/main" id="{ADE62081-7F35-AA3C-23BE-A289AC1F2642}"/>
                    </a:ext>
                  </a:extLst>
                </p:cNvPr>
                <p:cNvPicPr/>
                <p:nvPr/>
              </p:nvPicPr>
              <p:blipFill>
                <a:blip r:embed="rId125"/>
                <a:stretch>
                  <a:fillRect/>
                </a:stretch>
              </p:blipFill>
              <p:spPr>
                <a:xfrm>
                  <a:off x="8411269" y="3075022"/>
                  <a:ext cx="1198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9" name="Freihand 88">
                  <a:extLst>
                    <a:ext uri="{FF2B5EF4-FFF2-40B4-BE49-F238E27FC236}">
                      <a16:creationId xmlns:a16="http://schemas.microsoft.com/office/drawing/2014/main" id="{A52D94B5-AE99-F377-745B-72657C87D896}"/>
                    </a:ext>
                  </a:extLst>
                </p14:cNvPr>
                <p14:cNvContentPartPr/>
                <p14:nvPr/>
              </p14:nvContentPartPr>
              <p14:xfrm>
                <a:off x="8646709" y="3030742"/>
                <a:ext cx="139320" cy="22680"/>
              </p14:xfrm>
            </p:contentPart>
          </mc:Choice>
          <mc:Fallback xmlns="">
            <p:pic>
              <p:nvPicPr>
                <p:cNvPr id="89" name="Freihand 88">
                  <a:extLst>
                    <a:ext uri="{FF2B5EF4-FFF2-40B4-BE49-F238E27FC236}">
                      <a16:creationId xmlns:a16="http://schemas.microsoft.com/office/drawing/2014/main" id="{A52D94B5-AE99-F377-745B-72657C87D896}"/>
                    </a:ext>
                  </a:extLst>
                </p:cNvPr>
                <p:cNvPicPr/>
                <p:nvPr/>
              </p:nvPicPr>
              <p:blipFill>
                <a:blip r:embed="rId127"/>
                <a:stretch>
                  <a:fillRect/>
                </a:stretch>
              </p:blipFill>
              <p:spPr>
                <a:xfrm>
                  <a:off x="8638069" y="3022102"/>
                  <a:ext cx="156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Freihand 89">
                  <a:extLst>
                    <a:ext uri="{FF2B5EF4-FFF2-40B4-BE49-F238E27FC236}">
                      <a16:creationId xmlns:a16="http://schemas.microsoft.com/office/drawing/2014/main" id="{329B62F3-11F0-7769-BC97-648E2D399AAD}"/>
                    </a:ext>
                  </a:extLst>
                </p14:cNvPr>
                <p14:cNvContentPartPr/>
                <p14:nvPr/>
              </p14:nvContentPartPr>
              <p14:xfrm>
                <a:off x="8678749" y="3080782"/>
                <a:ext cx="110880" cy="19800"/>
              </p14:xfrm>
            </p:contentPart>
          </mc:Choice>
          <mc:Fallback xmlns="">
            <p:pic>
              <p:nvPicPr>
                <p:cNvPr id="90" name="Freihand 89">
                  <a:extLst>
                    <a:ext uri="{FF2B5EF4-FFF2-40B4-BE49-F238E27FC236}">
                      <a16:creationId xmlns:a16="http://schemas.microsoft.com/office/drawing/2014/main" id="{329B62F3-11F0-7769-BC97-648E2D399AAD}"/>
                    </a:ext>
                  </a:extLst>
                </p:cNvPr>
                <p:cNvPicPr/>
                <p:nvPr/>
              </p:nvPicPr>
              <p:blipFill>
                <a:blip r:embed="rId129"/>
                <a:stretch>
                  <a:fillRect/>
                </a:stretch>
              </p:blipFill>
              <p:spPr>
                <a:xfrm>
                  <a:off x="8670109" y="3072142"/>
                  <a:ext cx="12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1" name="Freihand 90">
                  <a:extLst>
                    <a:ext uri="{FF2B5EF4-FFF2-40B4-BE49-F238E27FC236}">
                      <a16:creationId xmlns:a16="http://schemas.microsoft.com/office/drawing/2014/main" id="{3A1C0707-0FF4-171E-1DBD-1AE281D66A2C}"/>
                    </a:ext>
                  </a:extLst>
                </p14:cNvPr>
                <p14:cNvContentPartPr/>
                <p14:nvPr/>
              </p14:nvContentPartPr>
              <p14:xfrm>
                <a:off x="8906989" y="2995102"/>
                <a:ext cx="79560" cy="64080"/>
              </p14:xfrm>
            </p:contentPart>
          </mc:Choice>
          <mc:Fallback xmlns="">
            <p:pic>
              <p:nvPicPr>
                <p:cNvPr id="91" name="Freihand 90">
                  <a:extLst>
                    <a:ext uri="{FF2B5EF4-FFF2-40B4-BE49-F238E27FC236}">
                      <a16:creationId xmlns:a16="http://schemas.microsoft.com/office/drawing/2014/main" id="{3A1C0707-0FF4-171E-1DBD-1AE281D66A2C}"/>
                    </a:ext>
                  </a:extLst>
                </p:cNvPr>
                <p:cNvPicPr/>
                <p:nvPr/>
              </p:nvPicPr>
              <p:blipFill>
                <a:blip r:embed="rId131"/>
                <a:stretch>
                  <a:fillRect/>
                </a:stretch>
              </p:blipFill>
              <p:spPr>
                <a:xfrm>
                  <a:off x="8897989" y="2986102"/>
                  <a:ext cx="97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2" name="Freihand 91">
                  <a:extLst>
                    <a:ext uri="{FF2B5EF4-FFF2-40B4-BE49-F238E27FC236}">
                      <a16:creationId xmlns:a16="http://schemas.microsoft.com/office/drawing/2014/main" id="{6B76F5A9-1845-D86A-3E34-9C273126AC3A}"/>
                    </a:ext>
                  </a:extLst>
                </p14:cNvPr>
                <p14:cNvContentPartPr/>
                <p14:nvPr/>
              </p14:nvContentPartPr>
              <p14:xfrm>
                <a:off x="9046669" y="3100942"/>
                <a:ext cx="17280" cy="94320"/>
              </p14:xfrm>
            </p:contentPart>
          </mc:Choice>
          <mc:Fallback xmlns="">
            <p:pic>
              <p:nvPicPr>
                <p:cNvPr id="92" name="Freihand 91">
                  <a:extLst>
                    <a:ext uri="{FF2B5EF4-FFF2-40B4-BE49-F238E27FC236}">
                      <a16:creationId xmlns:a16="http://schemas.microsoft.com/office/drawing/2014/main" id="{6B76F5A9-1845-D86A-3E34-9C273126AC3A}"/>
                    </a:ext>
                  </a:extLst>
                </p:cNvPr>
                <p:cNvPicPr/>
                <p:nvPr/>
              </p:nvPicPr>
              <p:blipFill>
                <a:blip r:embed="rId133"/>
                <a:stretch>
                  <a:fillRect/>
                </a:stretch>
              </p:blipFill>
              <p:spPr>
                <a:xfrm>
                  <a:off x="9037669" y="3092302"/>
                  <a:ext cx="34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3" name="Freihand 92">
                  <a:extLst>
                    <a:ext uri="{FF2B5EF4-FFF2-40B4-BE49-F238E27FC236}">
                      <a16:creationId xmlns:a16="http://schemas.microsoft.com/office/drawing/2014/main" id="{EDCB69C4-E12E-8EC8-4DC4-E7161649B78B}"/>
                    </a:ext>
                  </a:extLst>
                </p14:cNvPr>
                <p14:cNvContentPartPr/>
                <p14:nvPr/>
              </p14:nvContentPartPr>
              <p14:xfrm>
                <a:off x="9133789" y="2964862"/>
                <a:ext cx="97920" cy="141480"/>
              </p14:xfrm>
            </p:contentPart>
          </mc:Choice>
          <mc:Fallback xmlns="">
            <p:pic>
              <p:nvPicPr>
                <p:cNvPr id="93" name="Freihand 92">
                  <a:extLst>
                    <a:ext uri="{FF2B5EF4-FFF2-40B4-BE49-F238E27FC236}">
                      <a16:creationId xmlns:a16="http://schemas.microsoft.com/office/drawing/2014/main" id="{EDCB69C4-E12E-8EC8-4DC4-E7161649B78B}"/>
                    </a:ext>
                  </a:extLst>
                </p:cNvPr>
                <p:cNvPicPr/>
                <p:nvPr/>
              </p:nvPicPr>
              <p:blipFill>
                <a:blip r:embed="rId135"/>
                <a:stretch>
                  <a:fillRect/>
                </a:stretch>
              </p:blipFill>
              <p:spPr>
                <a:xfrm>
                  <a:off x="9125149" y="2956222"/>
                  <a:ext cx="115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4" name="Freihand 93">
                  <a:extLst>
                    <a:ext uri="{FF2B5EF4-FFF2-40B4-BE49-F238E27FC236}">
                      <a16:creationId xmlns:a16="http://schemas.microsoft.com/office/drawing/2014/main" id="{5CC04ED8-A3B9-9012-9498-4C8614BE211D}"/>
                    </a:ext>
                  </a:extLst>
                </p14:cNvPr>
                <p14:cNvContentPartPr/>
                <p14:nvPr/>
              </p14:nvContentPartPr>
              <p14:xfrm>
                <a:off x="9308389" y="2902942"/>
                <a:ext cx="54360" cy="210600"/>
              </p14:xfrm>
            </p:contentPart>
          </mc:Choice>
          <mc:Fallback xmlns="">
            <p:pic>
              <p:nvPicPr>
                <p:cNvPr id="94" name="Freihand 93">
                  <a:extLst>
                    <a:ext uri="{FF2B5EF4-FFF2-40B4-BE49-F238E27FC236}">
                      <a16:creationId xmlns:a16="http://schemas.microsoft.com/office/drawing/2014/main" id="{5CC04ED8-A3B9-9012-9498-4C8614BE211D}"/>
                    </a:ext>
                  </a:extLst>
                </p:cNvPr>
                <p:cNvPicPr/>
                <p:nvPr/>
              </p:nvPicPr>
              <p:blipFill>
                <a:blip r:embed="rId137"/>
                <a:stretch>
                  <a:fillRect/>
                </a:stretch>
              </p:blipFill>
              <p:spPr>
                <a:xfrm>
                  <a:off x="9299749" y="2894302"/>
                  <a:ext cx="72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6" name="Freihand 95">
                  <a:extLst>
                    <a:ext uri="{FF2B5EF4-FFF2-40B4-BE49-F238E27FC236}">
                      <a16:creationId xmlns:a16="http://schemas.microsoft.com/office/drawing/2014/main" id="{AA00F42B-E4AD-446B-AB57-05EBB23C220B}"/>
                    </a:ext>
                  </a:extLst>
                </p14:cNvPr>
                <p14:cNvContentPartPr/>
                <p14:nvPr/>
              </p14:nvContentPartPr>
              <p14:xfrm>
                <a:off x="9310909" y="2925262"/>
                <a:ext cx="171360" cy="337680"/>
              </p14:xfrm>
            </p:contentPart>
          </mc:Choice>
          <mc:Fallback xmlns="">
            <p:pic>
              <p:nvPicPr>
                <p:cNvPr id="96" name="Freihand 95">
                  <a:extLst>
                    <a:ext uri="{FF2B5EF4-FFF2-40B4-BE49-F238E27FC236}">
                      <a16:creationId xmlns:a16="http://schemas.microsoft.com/office/drawing/2014/main" id="{AA00F42B-E4AD-446B-AB57-05EBB23C220B}"/>
                    </a:ext>
                  </a:extLst>
                </p:cNvPr>
                <p:cNvPicPr/>
                <p:nvPr/>
              </p:nvPicPr>
              <p:blipFill>
                <a:blip r:embed="rId139"/>
                <a:stretch>
                  <a:fillRect/>
                </a:stretch>
              </p:blipFill>
              <p:spPr>
                <a:xfrm>
                  <a:off x="9302269" y="2916622"/>
                  <a:ext cx="1890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7" name="Freihand 96">
                  <a:extLst>
                    <a:ext uri="{FF2B5EF4-FFF2-40B4-BE49-F238E27FC236}">
                      <a16:creationId xmlns:a16="http://schemas.microsoft.com/office/drawing/2014/main" id="{7C7C9AAF-D2E1-64AD-BD07-CA79E39A08B5}"/>
                    </a:ext>
                  </a:extLst>
                </p14:cNvPr>
                <p14:cNvContentPartPr/>
                <p14:nvPr/>
              </p14:nvContentPartPr>
              <p14:xfrm>
                <a:off x="9437989" y="3093382"/>
                <a:ext cx="102600" cy="147600"/>
              </p14:xfrm>
            </p:contentPart>
          </mc:Choice>
          <mc:Fallback xmlns="">
            <p:pic>
              <p:nvPicPr>
                <p:cNvPr id="97" name="Freihand 96">
                  <a:extLst>
                    <a:ext uri="{FF2B5EF4-FFF2-40B4-BE49-F238E27FC236}">
                      <a16:creationId xmlns:a16="http://schemas.microsoft.com/office/drawing/2014/main" id="{7C7C9AAF-D2E1-64AD-BD07-CA79E39A08B5}"/>
                    </a:ext>
                  </a:extLst>
                </p:cNvPr>
                <p:cNvPicPr/>
                <p:nvPr/>
              </p:nvPicPr>
              <p:blipFill>
                <a:blip r:embed="rId141"/>
                <a:stretch>
                  <a:fillRect/>
                </a:stretch>
              </p:blipFill>
              <p:spPr>
                <a:xfrm>
                  <a:off x="9429349" y="3084382"/>
                  <a:ext cx="120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8ACC314F-0C80-EFB3-B027-28B59C760C55}"/>
                    </a:ext>
                  </a:extLst>
                </p14:cNvPr>
                <p14:cNvContentPartPr/>
                <p14:nvPr/>
              </p14:nvContentPartPr>
              <p14:xfrm>
                <a:off x="9758749" y="2950102"/>
                <a:ext cx="10080" cy="137160"/>
              </p14:xfrm>
            </p:contentPart>
          </mc:Choice>
          <mc:Fallback xmlns="">
            <p:pic>
              <p:nvPicPr>
                <p:cNvPr id="99" name="Freihand 98">
                  <a:extLst>
                    <a:ext uri="{FF2B5EF4-FFF2-40B4-BE49-F238E27FC236}">
                      <a16:creationId xmlns:a16="http://schemas.microsoft.com/office/drawing/2014/main" id="{8ACC314F-0C80-EFB3-B027-28B59C760C55}"/>
                    </a:ext>
                  </a:extLst>
                </p:cNvPr>
                <p:cNvPicPr/>
                <p:nvPr/>
              </p:nvPicPr>
              <p:blipFill>
                <a:blip r:embed="rId143"/>
                <a:stretch>
                  <a:fillRect/>
                </a:stretch>
              </p:blipFill>
              <p:spPr>
                <a:xfrm>
                  <a:off x="9749749" y="2941462"/>
                  <a:ext cx="27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976214C4-085E-C339-4F00-6E6C937CE823}"/>
                    </a:ext>
                  </a:extLst>
                </p14:cNvPr>
                <p14:cNvContentPartPr/>
                <p14:nvPr/>
              </p14:nvContentPartPr>
              <p14:xfrm>
                <a:off x="9714829" y="3005542"/>
                <a:ext cx="90000" cy="11160"/>
              </p14:xfrm>
            </p:contentPart>
          </mc:Choice>
          <mc:Fallback xmlns="">
            <p:pic>
              <p:nvPicPr>
                <p:cNvPr id="100" name="Freihand 99">
                  <a:extLst>
                    <a:ext uri="{FF2B5EF4-FFF2-40B4-BE49-F238E27FC236}">
                      <a16:creationId xmlns:a16="http://schemas.microsoft.com/office/drawing/2014/main" id="{976214C4-085E-C339-4F00-6E6C937CE823}"/>
                    </a:ext>
                  </a:extLst>
                </p:cNvPr>
                <p:cNvPicPr/>
                <p:nvPr/>
              </p:nvPicPr>
              <p:blipFill>
                <a:blip r:embed="rId145"/>
                <a:stretch>
                  <a:fillRect/>
                </a:stretch>
              </p:blipFill>
              <p:spPr>
                <a:xfrm>
                  <a:off x="9706189" y="2996542"/>
                  <a:ext cx="107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 name="Freihand 101">
                  <a:extLst>
                    <a:ext uri="{FF2B5EF4-FFF2-40B4-BE49-F238E27FC236}">
                      <a16:creationId xmlns:a16="http://schemas.microsoft.com/office/drawing/2014/main" id="{5B97E1D7-6379-498C-CFF9-8CCEB61C09A2}"/>
                    </a:ext>
                  </a:extLst>
                </p14:cNvPr>
                <p14:cNvContentPartPr/>
                <p14:nvPr/>
              </p14:nvContentPartPr>
              <p14:xfrm>
                <a:off x="9991309" y="2884222"/>
                <a:ext cx="111600" cy="141120"/>
              </p14:xfrm>
            </p:contentPart>
          </mc:Choice>
          <mc:Fallback xmlns="">
            <p:pic>
              <p:nvPicPr>
                <p:cNvPr id="102" name="Freihand 101">
                  <a:extLst>
                    <a:ext uri="{FF2B5EF4-FFF2-40B4-BE49-F238E27FC236}">
                      <a16:creationId xmlns:a16="http://schemas.microsoft.com/office/drawing/2014/main" id="{5B97E1D7-6379-498C-CFF9-8CCEB61C09A2}"/>
                    </a:ext>
                  </a:extLst>
                </p:cNvPr>
                <p:cNvPicPr/>
                <p:nvPr/>
              </p:nvPicPr>
              <p:blipFill>
                <a:blip r:embed="rId147"/>
                <a:stretch>
                  <a:fillRect/>
                </a:stretch>
              </p:blipFill>
              <p:spPr>
                <a:xfrm>
                  <a:off x="9982669" y="2875222"/>
                  <a:ext cx="129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Freihand 102">
                  <a:extLst>
                    <a:ext uri="{FF2B5EF4-FFF2-40B4-BE49-F238E27FC236}">
                      <a16:creationId xmlns:a16="http://schemas.microsoft.com/office/drawing/2014/main" id="{56AA874F-2A6C-395B-1F88-81181F661342}"/>
                    </a:ext>
                  </a:extLst>
                </p14:cNvPr>
                <p14:cNvContentPartPr/>
                <p14:nvPr/>
              </p14:nvContentPartPr>
              <p14:xfrm>
                <a:off x="10130269" y="3024262"/>
                <a:ext cx="6480" cy="83880"/>
              </p14:xfrm>
            </p:contentPart>
          </mc:Choice>
          <mc:Fallback xmlns="">
            <p:pic>
              <p:nvPicPr>
                <p:cNvPr id="103" name="Freihand 102">
                  <a:extLst>
                    <a:ext uri="{FF2B5EF4-FFF2-40B4-BE49-F238E27FC236}">
                      <a16:creationId xmlns:a16="http://schemas.microsoft.com/office/drawing/2014/main" id="{56AA874F-2A6C-395B-1F88-81181F661342}"/>
                    </a:ext>
                  </a:extLst>
                </p:cNvPr>
                <p:cNvPicPr/>
                <p:nvPr/>
              </p:nvPicPr>
              <p:blipFill>
                <a:blip r:embed="rId149"/>
                <a:stretch>
                  <a:fillRect/>
                </a:stretch>
              </p:blipFill>
              <p:spPr>
                <a:xfrm>
                  <a:off x="10121269" y="3015262"/>
                  <a:ext cx="24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Freihand 103">
                  <a:extLst>
                    <a:ext uri="{FF2B5EF4-FFF2-40B4-BE49-F238E27FC236}">
                      <a16:creationId xmlns:a16="http://schemas.microsoft.com/office/drawing/2014/main" id="{C0DC3200-E2DA-41F8-727A-DB0F7E6C1BAF}"/>
                    </a:ext>
                  </a:extLst>
                </p14:cNvPr>
                <p14:cNvContentPartPr/>
                <p14:nvPr/>
              </p14:nvContentPartPr>
              <p14:xfrm>
                <a:off x="10229269" y="2843542"/>
                <a:ext cx="96480" cy="188280"/>
              </p14:xfrm>
            </p:contentPart>
          </mc:Choice>
          <mc:Fallback xmlns="">
            <p:pic>
              <p:nvPicPr>
                <p:cNvPr id="104" name="Freihand 103">
                  <a:extLst>
                    <a:ext uri="{FF2B5EF4-FFF2-40B4-BE49-F238E27FC236}">
                      <a16:creationId xmlns:a16="http://schemas.microsoft.com/office/drawing/2014/main" id="{C0DC3200-E2DA-41F8-727A-DB0F7E6C1BAF}"/>
                    </a:ext>
                  </a:extLst>
                </p:cNvPr>
                <p:cNvPicPr/>
                <p:nvPr/>
              </p:nvPicPr>
              <p:blipFill>
                <a:blip r:embed="rId151"/>
                <a:stretch>
                  <a:fillRect/>
                </a:stretch>
              </p:blipFill>
              <p:spPr>
                <a:xfrm>
                  <a:off x="10220269" y="2834542"/>
                  <a:ext cx="114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DA6918C1-40AF-36F7-ACEB-3DC8E9B50B04}"/>
                    </a:ext>
                  </a:extLst>
                </p14:cNvPr>
                <p14:cNvContentPartPr/>
                <p14:nvPr/>
              </p14:nvContentPartPr>
              <p14:xfrm>
                <a:off x="10444909" y="2889262"/>
                <a:ext cx="65880" cy="79200"/>
              </p14:xfrm>
            </p:contentPart>
          </mc:Choice>
          <mc:Fallback xmlns="">
            <p:pic>
              <p:nvPicPr>
                <p:cNvPr id="106" name="Freihand 105">
                  <a:extLst>
                    <a:ext uri="{FF2B5EF4-FFF2-40B4-BE49-F238E27FC236}">
                      <a16:creationId xmlns:a16="http://schemas.microsoft.com/office/drawing/2014/main" id="{DA6918C1-40AF-36F7-ACEB-3DC8E9B50B04}"/>
                    </a:ext>
                  </a:extLst>
                </p:cNvPr>
                <p:cNvPicPr/>
                <p:nvPr/>
              </p:nvPicPr>
              <p:blipFill>
                <a:blip r:embed="rId153"/>
                <a:stretch>
                  <a:fillRect/>
                </a:stretch>
              </p:blipFill>
              <p:spPr>
                <a:xfrm>
                  <a:off x="10435909" y="2880622"/>
                  <a:ext cx="83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75D3584C-A1D6-9D67-BE78-BDA8FA9C36E3}"/>
                    </a:ext>
                  </a:extLst>
                </p14:cNvPr>
                <p14:cNvContentPartPr/>
                <p14:nvPr/>
              </p14:nvContentPartPr>
              <p14:xfrm>
                <a:off x="10463269" y="2843542"/>
                <a:ext cx="113040" cy="294480"/>
              </p14:xfrm>
            </p:contentPart>
          </mc:Choice>
          <mc:Fallback xmlns="">
            <p:pic>
              <p:nvPicPr>
                <p:cNvPr id="107" name="Freihand 106">
                  <a:extLst>
                    <a:ext uri="{FF2B5EF4-FFF2-40B4-BE49-F238E27FC236}">
                      <a16:creationId xmlns:a16="http://schemas.microsoft.com/office/drawing/2014/main" id="{75D3584C-A1D6-9D67-BE78-BDA8FA9C36E3}"/>
                    </a:ext>
                  </a:extLst>
                </p:cNvPr>
                <p:cNvPicPr/>
                <p:nvPr/>
              </p:nvPicPr>
              <p:blipFill>
                <a:blip r:embed="rId155"/>
                <a:stretch>
                  <a:fillRect/>
                </a:stretch>
              </p:blipFill>
              <p:spPr>
                <a:xfrm>
                  <a:off x="10454629" y="2834542"/>
                  <a:ext cx="1306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9" name="Freihand 108">
                  <a:extLst>
                    <a:ext uri="{FF2B5EF4-FFF2-40B4-BE49-F238E27FC236}">
                      <a16:creationId xmlns:a16="http://schemas.microsoft.com/office/drawing/2014/main" id="{C8B98F3E-3091-788B-F083-D055F4FABB61}"/>
                    </a:ext>
                  </a:extLst>
                </p14:cNvPr>
                <p14:cNvContentPartPr/>
                <p14:nvPr/>
              </p14:nvContentPartPr>
              <p14:xfrm>
                <a:off x="10546429" y="2964862"/>
                <a:ext cx="128160" cy="143640"/>
              </p14:xfrm>
            </p:contentPart>
          </mc:Choice>
          <mc:Fallback xmlns="">
            <p:pic>
              <p:nvPicPr>
                <p:cNvPr id="109" name="Freihand 108">
                  <a:extLst>
                    <a:ext uri="{FF2B5EF4-FFF2-40B4-BE49-F238E27FC236}">
                      <a16:creationId xmlns:a16="http://schemas.microsoft.com/office/drawing/2014/main" id="{C8B98F3E-3091-788B-F083-D055F4FABB61}"/>
                    </a:ext>
                  </a:extLst>
                </p:cNvPr>
                <p:cNvPicPr/>
                <p:nvPr/>
              </p:nvPicPr>
              <p:blipFill>
                <a:blip r:embed="rId157"/>
                <a:stretch>
                  <a:fillRect/>
                </a:stretch>
              </p:blipFill>
              <p:spPr>
                <a:xfrm>
                  <a:off x="10537429" y="2956222"/>
                  <a:ext cx="145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FBB07612-2771-7F88-6D2D-87EE48DE6721}"/>
                    </a:ext>
                  </a:extLst>
                </p14:cNvPr>
                <p14:cNvContentPartPr/>
                <p14:nvPr/>
              </p14:nvContentPartPr>
              <p14:xfrm>
                <a:off x="10446709" y="2732302"/>
                <a:ext cx="151920" cy="111600"/>
              </p14:xfrm>
            </p:contentPart>
          </mc:Choice>
          <mc:Fallback xmlns="">
            <p:pic>
              <p:nvPicPr>
                <p:cNvPr id="110" name="Freihand 109">
                  <a:extLst>
                    <a:ext uri="{FF2B5EF4-FFF2-40B4-BE49-F238E27FC236}">
                      <a16:creationId xmlns:a16="http://schemas.microsoft.com/office/drawing/2014/main" id="{FBB07612-2771-7F88-6D2D-87EE48DE6721}"/>
                    </a:ext>
                  </a:extLst>
                </p:cNvPr>
                <p:cNvPicPr/>
                <p:nvPr/>
              </p:nvPicPr>
              <p:blipFill>
                <a:blip r:embed="rId159"/>
                <a:stretch>
                  <a:fillRect/>
                </a:stretch>
              </p:blipFill>
              <p:spPr>
                <a:xfrm>
                  <a:off x="10437709" y="2723662"/>
                  <a:ext cx="169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2" name="Freihand 111">
                  <a:extLst>
                    <a:ext uri="{FF2B5EF4-FFF2-40B4-BE49-F238E27FC236}">
                      <a16:creationId xmlns:a16="http://schemas.microsoft.com/office/drawing/2014/main" id="{C51F23A6-AAF0-42C3-04CF-A013C13F0F53}"/>
                    </a:ext>
                  </a:extLst>
                </p14:cNvPr>
                <p14:cNvContentPartPr/>
                <p14:nvPr/>
              </p14:nvContentPartPr>
              <p14:xfrm>
                <a:off x="8712229" y="3464182"/>
                <a:ext cx="256320" cy="51480"/>
              </p14:xfrm>
            </p:contentPart>
          </mc:Choice>
          <mc:Fallback xmlns="">
            <p:pic>
              <p:nvPicPr>
                <p:cNvPr id="112" name="Freihand 111">
                  <a:extLst>
                    <a:ext uri="{FF2B5EF4-FFF2-40B4-BE49-F238E27FC236}">
                      <a16:creationId xmlns:a16="http://schemas.microsoft.com/office/drawing/2014/main" id="{C51F23A6-AAF0-42C3-04CF-A013C13F0F53}"/>
                    </a:ext>
                  </a:extLst>
                </p:cNvPr>
                <p:cNvPicPr/>
                <p:nvPr/>
              </p:nvPicPr>
              <p:blipFill>
                <a:blip r:embed="rId161"/>
                <a:stretch>
                  <a:fillRect/>
                </a:stretch>
              </p:blipFill>
              <p:spPr>
                <a:xfrm>
                  <a:off x="8703589" y="3455542"/>
                  <a:ext cx="273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3" name="Freihand 112">
                  <a:extLst>
                    <a:ext uri="{FF2B5EF4-FFF2-40B4-BE49-F238E27FC236}">
                      <a16:creationId xmlns:a16="http://schemas.microsoft.com/office/drawing/2014/main" id="{B2893F11-51FD-C66E-D50E-A32A1985BAF2}"/>
                    </a:ext>
                  </a:extLst>
                </p14:cNvPr>
                <p14:cNvContentPartPr/>
                <p14:nvPr/>
              </p14:nvContentPartPr>
              <p14:xfrm>
                <a:off x="8739229" y="3563182"/>
                <a:ext cx="143640" cy="56520"/>
              </p14:xfrm>
            </p:contentPart>
          </mc:Choice>
          <mc:Fallback xmlns="">
            <p:pic>
              <p:nvPicPr>
                <p:cNvPr id="113" name="Freihand 112">
                  <a:extLst>
                    <a:ext uri="{FF2B5EF4-FFF2-40B4-BE49-F238E27FC236}">
                      <a16:creationId xmlns:a16="http://schemas.microsoft.com/office/drawing/2014/main" id="{B2893F11-51FD-C66E-D50E-A32A1985BAF2}"/>
                    </a:ext>
                  </a:extLst>
                </p:cNvPr>
                <p:cNvPicPr/>
                <p:nvPr/>
              </p:nvPicPr>
              <p:blipFill>
                <a:blip r:embed="rId163"/>
                <a:stretch>
                  <a:fillRect/>
                </a:stretch>
              </p:blipFill>
              <p:spPr>
                <a:xfrm>
                  <a:off x="8730229" y="3554542"/>
                  <a:ext cx="161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Freihand 114">
                  <a:extLst>
                    <a:ext uri="{FF2B5EF4-FFF2-40B4-BE49-F238E27FC236}">
                      <a16:creationId xmlns:a16="http://schemas.microsoft.com/office/drawing/2014/main" id="{43C6F834-BEBE-FFA3-EC60-3D7EB45D88D6}"/>
                    </a:ext>
                  </a:extLst>
                </p14:cNvPr>
                <p14:cNvContentPartPr/>
                <p14:nvPr/>
              </p14:nvContentPartPr>
              <p14:xfrm>
                <a:off x="9100669" y="3446902"/>
                <a:ext cx="69120" cy="91800"/>
              </p14:xfrm>
            </p:contentPart>
          </mc:Choice>
          <mc:Fallback xmlns="">
            <p:pic>
              <p:nvPicPr>
                <p:cNvPr id="115" name="Freihand 114">
                  <a:extLst>
                    <a:ext uri="{FF2B5EF4-FFF2-40B4-BE49-F238E27FC236}">
                      <a16:creationId xmlns:a16="http://schemas.microsoft.com/office/drawing/2014/main" id="{43C6F834-BEBE-FFA3-EC60-3D7EB45D88D6}"/>
                    </a:ext>
                  </a:extLst>
                </p:cNvPr>
                <p:cNvPicPr/>
                <p:nvPr/>
              </p:nvPicPr>
              <p:blipFill>
                <a:blip r:embed="rId165"/>
                <a:stretch>
                  <a:fillRect/>
                </a:stretch>
              </p:blipFill>
              <p:spPr>
                <a:xfrm>
                  <a:off x="9091669" y="3437902"/>
                  <a:ext cx="86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Freihand 115">
                  <a:extLst>
                    <a:ext uri="{FF2B5EF4-FFF2-40B4-BE49-F238E27FC236}">
                      <a16:creationId xmlns:a16="http://schemas.microsoft.com/office/drawing/2014/main" id="{A0A5003C-5E89-348E-02EA-1628AA198317}"/>
                    </a:ext>
                  </a:extLst>
                </p14:cNvPr>
                <p14:cNvContentPartPr/>
                <p14:nvPr/>
              </p14:nvContentPartPr>
              <p14:xfrm>
                <a:off x="9208309" y="3520342"/>
                <a:ext cx="42840" cy="142200"/>
              </p14:xfrm>
            </p:contentPart>
          </mc:Choice>
          <mc:Fallback xmlns="">
            <p:pic>
              <p:nvPicPr>
                <p:cNvPr id="116" name="Freihand 115">
                  <a:extLst>
                    <a:ext uri="{FF2B5EF4-FFF2-40B4-BE49-F238E27FC236}">
                      <a16:creationId xmlns:a16="http://schemas.microsoft.com/office/drawing/2014/main" id="{A0A5003C-5E89-348E-02EA-1628AA198317}"/>
                    </a:ext>
                  </a:extLst>
                </p:cNvPr>
                <p:cNvPicPr/>
                <p:nvPr/>
              </p:nvPicPr>
              <p:blipFill>
                <a:blip r:embed="rId167"/>
                <a:stretch>
                  <a:fillRect/>
                </a:stretch>
              </p:blipFill>
              <p:spPr>
                <a:xfrm>
                  <a:off x="9199309" y="3511702"/>
                  <a:ext cx="60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Freihand 116">
                  <a:extLst>
                    <a:ext uri="{FF2B5EF4-FFF2-40B4-BE49-F238E27FC236}">
                      <a16:creationId xmlns:a16="http://schemas.microsoft.com/office/drawing/2014/main" id="{C4BCCE44-1FB2-F71C-0DFE-86485A2F9F6A}"/>
                    </a:ext>
                  </a:extLst>
                </p14:cNvPr>
                <p14:cNvContentPartPr/>
                <p14:nvPr/>
              </p14:nvContentPartPr>
              <p14:xfrm>
                <a:off x="9314509" y="3364462"/>
                <a:ext cx="92880" cy="170280"/>
              </p14:xfrm>
            </p:contentPart>
          </mc:Choice>
          <mc:Fallback xmlns="">
            <p:pic>
              <p:nvPicPr>
                <p:cNvPr id="117" name="Freihand 116">
                  <a:extLst>
                    <a:ext uri="{FF2B5EF4-FFF2-40B4-BE49-F238E27FC236}">
                      <a16:creationId xmlns:a16="http://schemas.microsoft.com/office/drawing/2014/main" id="{C4BCCE44-1FB2-F71C-0DFE-86485A2F9F6A}"/>
                    </a:ext>
                  </a:extLst>
                </p:cNvPr>
                <p:cNvPicPr/>
                <p:nvPr/>
              </p:nvPicPr>
              <p:blipFill>
                <a:blip r:embed="rId169"/>
                <a:stretch>
                  <a:fillRect/>
                </a:stretch>
              </p:blipFill>
              <p:spPr>
                <a:xfrm>
                  <a:off x="9305509" y="3355462"/>
                  <a:ext cx="110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Freihand 117">
                  <a:extLst>
                    <a:ext uri="{FF2B5EF4-FFF2-40B4-BE49-F238E27FC236}">
                      <a16:creationId xmlns:a16="http://schemas.microsoft.com/office/drawing/2014/main" id="{A3D1ECA8-670E-DC19-8F35-D1125AB4C4A1}"/>
                    </a:ext>
                  </a:extLst>
                </p14:cNvPr>
                <p14:cNvContentPartPr/>
                <p14:nvPr/>
              </p14:nvContentPartPr>
              <p14:xfrm>
                <a:off x="9501349" y="3467422"/>
                <a:ext cx="36000" cy="7200"/>
              </p14:xfrm>
            </p:contentPart>
          </mc:Choice>
          <mc:Fallback xmlns="">
            <p:pic>
              <p:nvPicPr>
                <p:cNvPr id="118" name="Freihand 117">
                  <a:extLst>
                    <a:ext uri="{FF2B5EF4-FFF2-40B4-BE49-F238E27FC236}">
                      <a16:creationId xmlns:a16="http://schemas.microsoft.com/office/drawing/2014/main" id="{A3D1ECA8-670E-DC19-8F35-D1125AB4C4A1}"/>
                    </a:ext>
                  </a:extLst>
                </p:cNvPr>
                <p:cNvPicPr/>
                <p:nvPr/>
              </p:nvPicPr>
              <p:blipFill>
                <a:blip r:embed="rId171"/>
                <a:stretch>
                  <a:fillRect/>
                </a:stretch>
              </p:blipFill>
              <p:spPr>
                <a:xfrm>
                  <a:off x="9492349" y="3458422"/>
                  <a:ext cx="53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F5D428B5-749B-9760-8C15-D740871914A0}"/>
                    </a:ext>
                  </a:extLst>
                </p14:cNvPr>
                <p14:cNvContentPartPr/>
                <p14:nvPr/>
              </p14:nvContentPartPr>
              <p14:xfrm>
                <a:off x="9614749" y="3339262"/>
                <a:ext cx="105480" cy="196200"/>
              </p14:xfrm>
            </p:contentPart>
          </mc:Choice>
          <mc:Fallback xmlns="">
            <p:pic>
              <p:nvPicPr>
                <p:cNvPr id="119" name="Freihand 118">
                  <a:extLst>
                    <a:ext uri="{FF2B5EF4-FFF2-40B4-BE49-F238E27FC236}">
                      <a16:creationId xmlns:a16="http://schemas.microsoft.com/office/drawing/2014/main" id="{F5D428B5-749B-9760-8C15-D740871914A0}"/>
                    </a:ext>
                  </a:extLst>
                </p:cNvPr>
                <p:cNvPicPr/>
                <p:nvPr/>
              </p:nvPicPr>
              <p:blipFill>
                <a:blip r:embed="rId173"/>
                <a:stretch>
                  <a:fillRect/>
                </a:stretch>
              </p:blipFill>
              <p:spPr>
                <a:xfrm>
                  <a:off x="9606109" y="3330622"/>
                  <a:ext cx="123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Freihand 119">
                  <a:extLst>
                    <a:ext uri="{FF2B5EF4-FFF2-40B4-BE49-F238E27FC236}">
                      <a16:creationId xmlns:a16="http://schemas.microsoft.com/office/drawing/2014/main" id="{1224F051-3E88-BB39-23D4-5F2FD76DB2A3}"/>
                    </a:ext>
                  </a:extLst>
                </p14:cNvPr>
                <p14:cNvContentPartPr/>
                <p14:nvPr/>
              </p14:nvContentPartPr>
              <p14:xfrm>
                <a:off x="9806269" y="3306862"/>
                <a:ext cx="91080" cy="142920"/>
              </p14:xfrm>
            </p:contentPart>
          </mc:Choice>
          <mc:Fallback xmlns="">
            <p:pic>
              <p:nvPicPr>
                <p:cNvPr id="120" name="Freihand 119">
                  <a:extLst>
                    <a:ext uri="{FF2B5EF4-FFF2-40B4-BE49-F238E27FC236}">
                      <a16:creationId xmlns:a16="http://schemas.microsoft.com/office/drawing/2014/main" id="{1224F051-3E88-BB39-23D4-5F2FD76DB2A3}"/>
                    </a:ext>
                  </a:extLst>
                </p:cNvPr>
                <p:cNvPicPr/>
                <p:nvPr/>
              </p:nvPicPr>
              <p:blipFill>
                <a:blip r:embed="rId175"/>
                <a:stretch>
                  <a:fillRect/>
                </a:stretch>
              </p:blipFill>
              <p:spPr>
                <a:xfrm>
                  <a:off x="9797269" y="3297862"/>
                  <a:ext cx="10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7159133A-8E70-38BC-87FB-430AFAFBD10D}"/>
                    </a:ext>
                  </a:extLst>
                </p14:cNvPr>
                <p14:cNvContentPartPr/>
                <p14:nvPr/>
              </p14:nvContentPartPr>
              <p14:xfrm>
                <a:off x="9867109" y="3375982"/>
                <a:ext cx="52560" cy="105480"/>
              </p14:xfrm>
            </p:contentPart>
          </mc:Choice>
          <mc:Fallback xmlns="">
            <p:pic>
              <p:nvPicPr>
                <p:cNvPr id="121" name="Freihand 120">
                  <a:extLst>
                    <a:ext uri="{FF2B5EF4-FFF2-40B4-BE49-F238E27FC236}">
                      <a16:creationId xmlns:a16="http://schemas.microsoft.com/office/drawing/2014/main" id="{7159133A-8E70-38BC-87FB-430AFAFBD10D}"/>
                    </a:ext>
                  </a:extLst>
                </p:cNvPr>
                <p:cNvPicPr/>
                <p:nvPr/>
              </p:nvPicPr>
              <p:blipFill>
                <a:blip r:embed="rId177"/>
                <a:stretch>
                  <a:fillRect/>
                </a:stretch>
              </p:blipFill>
              <p:spPr>
                <a:xfrm>
                  <a:off x="9858109" y="3367342"/>
                  <a:ext cx="7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192FA360-BBC2-6FCE-AF23-A21FF8F8B420}"/>
                    </a:ext>
                  </a:extLst>
                </p14:cNvPr>
                <p14:cNvContentPartPr/>
                <p14:nvPr/>
              </p14:nvContentPartPr>
              <p14:xfrm>
                <a:off x="9999589" y="3262942"/>
                <a:ext cx="132480" cy="221040"/>
              </p14:xfrm>
            </p:contentPart>
          </mc:Choice>
          <mc:Fallback xmlns="">
            <p:pic>
              <p:nvPicPr>
                <p:cNvPr id="122" name="Freihand 121">
                  <a:extLst>
                    <a:ext uri="{FF2B5EF4-FFF2-40B4-BE49-F238E27FC236}">
                      <a16:creationId xmlns:a16="http://schemas.microsoft.com/office/drawing/2014/main" id="{192FA360-BBC2-6FCE-AF23-A21FF8F8B420}"/>
                    </a:ext>
                  </a:extLst>
                </p:cNvPr>
                <p:cNvPicPr/>
                <p:nvPr/>
              </p:nvPicPr>
              <p:blipFill>
                <a:blip r:embed="rId179"/>
                <a:stretch>
                  <a:fillRect/>
                </a:stretch>
              </p:blipFill>
              <p:spPr>
                <a:xfrm>
                  <a:off x="9990589" y="3254302"/>
                  <a:ext cx="150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E445E204-3B29-3013-47BF-53228C56B1A5}"/>
                    </a:ext>
                  </a:extLst>
                </p14:cNvPr>
                <p14:cNvContentPartPr/>
                <p14:nvPr/>
              </p14:nvContentPartPr>
              <p14:xfrm>
                <a:off x="10303069" y="3306862"/>
                <a:ext cx="15480" cy="172800"/>
              </p14:xfrm>
            </p:contentPart>
          </mc:Choice>
          <mc:Fallback xmlns="">
            <p:pic>
              <p:nvPicPr>
                <p:cNvPr id="123" name="Freihand 122">
                  <a:extLst>
                    <a:ext uri="{FF2B5EF4-FFF2-40B4-BE49-F238E27FC236}">
                      <a16:creationId xmlns:a16="http://schemas.microsoft.com/office/drawing/2014/main" id="{E445E204-3B29-3013-47BF-53228C56B1A5}"/>
                    </a:ext>
                  </a:extLst>
                </p:cNvPr>
                <p:cNvPicPr/>
                <p:nvPr/>
              </p:nvPicPr>
              <p:blipFill>
                <a:blip r:embed="rId181"/>
                <a:stretch>
                  <a:fillRect/>
                </a:stretch>
              </p:blipFill>
              <p:spPr>
                <a:xfrm>
                  <a:off x="10294429" y="3297862"/>
                  <a:ext cx="33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1C6D462F-EADC-1621-D698-82390EF26170}"/>
                    </a:ext>
                  </a:extLst>
                </p14:cNvPr>
                <p14:cNvContentPartPr/>
                <p14:nvPr/>
              </p14:nvContentPartPr>
              <p14:xfrm>
                <a:off x="10263829" y="3358342"/>
                <a:ext cx="124560" cy="48960"/>
              </p14:xfrm>
            </p:contentPart>
          </mc:Choice>
          <mc:Fallback xmlns="">
            <p:pic>
              <p:nvPicPr>
                <p:cNvPr id="124" name="Freihand 123">
                  <a:extLst>
                    <a:ext uri="{FF2B5EF4-FFF2-40B4-BE49-F238E27FC236}">
                      <a16:creationId xmlns:a16="http://schemas.microsoft.com/office/drawing/2014/main" id="{1C6D462F-EADC-1621-D698-82390EF26170}"/>
                    </a:ext>
                  </a:extLst>
                </p:cNvPr>
                <p:cNvPicPr/>
                <p:nvPr/>
              </p:nvPicPr>
              <p:blipFill>
                <a:blip r:embed="rId183"/>
                <a:stretch>
                  <a:fillRect/>
                </a:stretch>
              </p:blipFill>
              <p:spPr>
                <a:xfrm>
                  <a:off x="10255189" y="3349702"/>
                  <a:ext cx="142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D874A772-09F8-83E7-364A-73F46DC1CB6C}"/>
                    </a:ext>
                  </a:extLst>
                </p14:cNvPr>
                <p14:cNvContentPartPr/>
                <p14:nvPr/>
              </p14:nvContentPartPr>
              <p14:xfrm>
                <a:off x="10508269" y="3285262"/>
                <a:ext cx="139680" cy="141120"/>
              </p14:xfrm>
            </p:contentPart>
          </mc:Choice>
          <mc:Fallback xmlns="">
            <p:pic>
              <p:nvPicPr>
                <p:cNvPr id="125" name="Freihand 124">
                  <a:extLst>
                    <a:ext uri="{FF2B5EF4-FFF2-40B4-BE49-F238E27FC236}">
                      <a16:creationId xmlns:a16="http://schemas.microsoft.com/office/drawing/2014/main" id="{D874A772-09F8-83E7-364A-73F46DC1CB6C}"/>
                    </a:ext>
                  </a:extLst>
                </p:cNvPr>
                <p:cNvPicPr/>
                <p:nvPr/>
              </p:nvPicPr>
              <p:blipFill>
                <a:blip r:embed="rId185"/>
                <a:stretch>
                  <a:fillRect/>
                </a:stretch>
              </p:blipFill>
              <p:spPr>
                <a:xfrm>
                  <a:off x="10499629" y="3276622"/>
                  <a:ext cx="157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CCE1BAA3-E34F-6972-EAD0-914BCCC150ED}"/>
                    </a:ext>
                  </a:extLst>
                </p14:cNvPr>
                <p14:cNvContentPartPr/>
                <p14:nvPr/>
              </p14:nvContentPartPr>
              <p14:xfrm>
                <a:off x="10672069" y="3403702"/>
                <a:ext cx="21600" cy="118440"/>
              </p14:xfrm>
            </p:contentPart>
          </mc:Choice>
          <mc:Fallback xmlns="">
            <p:pic>
              <p:nvPicPr>
                <p:cNvPr id="126" name="Freihand 125">
                  <a:extLst>
                    <a:ext uri="{FF2B5EF4-FFF2-40B4-BE49-F238E27FC236}">
                      <a16:creationId xmlns:a16="http://schemas.microsoft.com/office/drawing/2014/main" id="{CCE1BAA3-E34F-6972-EAD0-914BCCC150ED}"/>
                    </a:ext>
                  </a:extLst>
                </p:cNvPr>
                <p:cNvPicPr/>
                <p:nvPr/>
              </p:nvPicPr>
              <p:blipFill>
                <a:blip r:embed="rId187"/>
                <a:stretch>
                  <a:fillRect/>
                </a:stretch>
              </p:blipFill>
              <p:spPr>
                <a:xfrm>
                  <a:off x="10663069" y="3395062"/>
                  <a:ext cx="39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219AFF74-027D-C2F2-C0FB-3FCE1B3C3CE0}"/>
                    </a:ext>
                  </a:extLst>
                </p14:cNvPr>
                <p14:cNvContentPartPr/>
                <p14:nvPr/>
              </p14:nvContentPartPr>
              <p14:xfrm>
                <a:off x="10724269" y="3232342"/>
                <a:ext cx="136080" cy="188280"/>
              </p14:xfrm>
            </p:contentPart>
          </mc:Choice>
          <mc:Fallback xmlns="">
            <p:pic>
              <p:nvPicPr>
                <p:cNvPr id="127" name="Freihand 126">
                  <a:extLst>
                    <a:ext uri="{FF2B5EF4-FFF2-40B4-BE49-F238E27FC236}">
                      <a16:creationId xmlns:a16="http://schemas.microsoft.com/office/drawing/2014/main" id="{219AFF74-027D-C2F2-C0FB-3FCE1B3C3CE0}"/>
                    </a:ext>
                  </a:extLst>
                </p:cNvPr>
                <p:cNvPicPr/>
                <p:nvPr/>
              </p:nvPicPr>
              <p:blipFill>
                <a:blip r:embed="rId189"/>
                <a:stretch>
                  <a:fillRect/>
                </a:stretch>
              </p:blipFill>
              <p:spPr>
                <a:xfrm>
                  <a:off x="10715269" y="3223342"/>
                  <a:ext cx="153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89A5ECFB-1807-6E55-D29A-24532AC06B2C}"/>
                    </a:ext>
                  </a:extLst>
                </p14:cNvPr>
                <p14:cNvContentPartPr/>
                <p14:nvPr/>
              </p14:nvContentPartPr>
              <p14:xfrm>
                <a:off x="10746949" y="3296422"/>
                <a:ext cx="142200" cy="24120"/>
              </p14:xfrm>
            </p:contentPart>
          </mc:Choice>
          <mc:Fallback xmlns="">
            <p:pic>
              <p:nvPicPr>
                <p:cNvPr id="128" name="Freihand 127">
                  <a:extLst>
                    <a:ext uri="{FF2B5EF4-FFF2-40B4-BE49-F238E27FC236}">
                      <a16:creationId xmlns:a16="http://schemas.microsoft.com/office/drawing/2014/main" id="{89A5ECFB-1807-6E55-D29A-24532AC06B2C}"/>
                    </a:ext>
                  </a:extLst>
                </p:cNvPr>
                <p:cNvPicPr/>
                <p:nvPr/>
              </p:nvPicPr>
              <p:blipFill>
                <a:blip r:embed="rId191"/>
                <a:stretch>
                  <a:fillRect/>
                </a:stretch>
              </p:blipFill>
              <p:spPr>
                <a:xfrm>
                  <a:off x="10737949" y="3287782"/>
                  <a:ext cx="159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Freihand 129">
                  <a:extLst>
                    <a:ext uri="{FF2B5EF4-FFF2-40B4-BE49-F238E27FC236}">
                      <a16:creationId xmlns:a16="http://schemas.microsoft.com/office/drawing/2014/main" id="{2E019103-5D12-6907-4AE1-95C5458E4974}"/>
                    </a:ext>
                  </a:extLst>
                </p14:cNvPr>
                <p14:cNvContentPartPr/>
                <p14:nvPr/>
              </p14:nvContentPartPr>
              <p14:xfrm>
                <a:off x="10990669" y="3282382"/>
                <a:ext cx="38880" cy="34920"/>
              </p14:xfrm>
            </p:contentPart>
          </mc:Choice>
          <mc:Fallback xmlns="">
            <p:pic>
              <p:nvPicPr>
                <p:cNvPr id="130" name="Freihand 129">
                  <a:extLst>
                    <a:ext uri="{FF2B5EF4-FFF2-40B4-BE49-F238E27FC236}">
                      <a16:creationId xmlns:a16="http://schemas.microsoft.com/office/drawing/2014/main" id="{2E019103-5D12-6907-4AE1-95C5458E4974}"/>
                    </a:ext>
                  </a:extLst>
                </p:cNvPr>
                <p:cNvPicPr/>
                <p:nvPr/>
              </p:nvPicPr>
              <p:blipFill>
                <a:blip r:embed="rId193"/>
                <a:stretch>
                  <a:fillRect/>
                </a:stretch>
              </p:blipFill>
              <p:spPr>
                <a:xfrm>
                  <a:off x="10982029" y="3273742"/>
                  <a:ext cx="56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Freihand 130">
                  <a:extLst>
                    <a:ext uri="{FF2B5EF4-FFF2-40B4-BE49-F238E27FC236}">
                      <a16:creationId xmlns:a16="http://schemas.microsoft.com/office/drawing/2014/main" id="{1A60B459-A315-5F3D-F249-28A88A10E460}"/>
                    </a:ext>
                  </a:extLst>
                </p14:cNvPr>
                <p14:cNvContentPartPr/>
                <p14:nvPr/>
              </p14:nvContentPartPr>
              <p14:xfrm>
                <a:off x="11102989" y="3161782"/>
                <a:ext cx="91080" cy="234720"/>
              </p14:xfrm>
            </p:contentPart>
          </mc:Choice>
          <mc:Fallback xmlns="">
            <p:pic>
              <p:nvPicPr>
                <p:cNvPr id="131" name="Freihand 130">
                  <a:extLst>
                    <a:ext uri="{FF2B5EF4-FFF2-40B4-BE49-F238E27FC236}">
                      <a16:creationId xmlns:a16="http://schemas.microsoft.com/office/drawing/2014/main" id="{1A60B459-A315-5F3D-F249-28A88A10E460}"/>
                    </a:ext>
                  </a:extLst>
                </p:cNvPr>
                <p:cNvPicPr/>
                <p:nvPr/>
              </p:nvPicPr>
              <p:blipFill>
                <a:blip r:embed="rId195"/>
                <a:stretch>
                  <a:fillRect/>
                </a:stretch>
              </p:blipFill>
              <p:spPr>
                <a:xfrm>
                  <a:off x="11094349" y="3153142"/>
                  <a:ext cx="108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Freihand 131">
                  <a:extLst>
                    <a:ext uri="{FF2B5EF4-FFF2-40B4-BE49-F238E27FC236}">
                      <a16:creationId xmlns:a16="http://schemas.microsoft.com/office/drawing/2014/main" id="{69460BF1-FE76-BBCA-B100-D8F1EE148808}"/>
                    </a:ext>
                  </a:extLst>
                </p14:cNvPr>
                <p14:cNvContentPartPr/>
                <p14:nvPr/>
              </p14:nvContentPartPr>
              <p14:xfrm>
                <a:off x="11304229" y="3143062"/>
                <a:ext cx="88560" cy="194400"/>
              </p14:xfrm>
            </p:contentPart>
          </mc:Choice>
          <mc:Fallback xmlns="">
            <p:pic>
              <p:nvPicPr>
                <p:cNvPr id="132" name="Freihand 131">
                  <a:extLst>
                    <a:ext uri="{FF2B5EF4-FFF2-40B4-BE49-F238E27FC236}">
                      <a16:creationId xmlns:a16="http://schemas.microsoft.com/office/drawing/2014/main" id="{69460BF1-FE76-BBCA-B100-D8F1EE148808}"/>
                    </a:ext>
                  </a:extLst>
                </p:cNvPr>
                <p:cNvPicPr/>
                <p:nvPr/>
              </p:nvPicPr>
              <p:blipFill>
                <a:blip r:embed="rId197"/>
                <a:stretch>
                  <a:fillRect/>
                </a:stretch>
              </p:blipFill>
              <p:spPr>
                <a:xfrm>
                  <a:off x="11295589" y="3134422"/>
                  <a:ext cx="106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Freihand 132">
                  <a:extLst>
                    <a:ext uri="{FF2B5EF4-FFF2-40B4-BE49-F238E27FC236}">
                      <a16:creationId xmlns:a16="http://schemas.microsoft.com/office/drawing/2014/main" id="{8095A728-F20B-74A5-4E53-808E7AA0A147}"/>
                    </a:ext>
                  </a:extLst>
                </p14:cNvPr>
                <p14:cNvContentPartPr/>
                <p14:nvPr/>
              </p14:nvContentPartPr>
              <p14:xfrm>
                <a:off x="11440309" y="3142702"/>
                <a:ext cx="132840" cy="144720"/>
              </p14:xfrm>
            </p:contentPart>
          </mc:Choice>
          <mc:Fallback xmlns="">
            <p:pic>
              <p:nvPicPr>
                <p:cNvPr id="133" name="Freihand 132">
                  <a:extLst>
                    <a:ext uri="{FF2B5EF4-FFF2-40B4-BE49-F238E27FC236}">
                      <a16:creationId xmlns:a16="http://schemas.microsoft.com/office/drawing/2014/main" id="{8095A728-F20B-74A5-4E53-808E7AA0A147}"/>
                    </a:ext>
                  </a:extLst>
                </p:cNvPr>
                <p:cNvPicPr/>
                <p:nvPr/>
              </p:nvPicPr>
              <p:blipFill>
                <a:blip r:embed="rId199"/>
                <a:stretch>
                  <a:fillRect/>
                </a:stretch>
              </p:blipFill>
              <p:spPr>
                <a:xfrm>
                  <a:off x="11431309" y="3134062"/>
                  <a:ext cx="150480" cy="162360"/>
                </a:xfrm>
                <a:prstGeom prst="rect">
                  <a:avLst/>
                </a:prstGeom>
              </p:spPr>
            </p:pic>
          </mc:Fallback>
        </mc:AlternateContent>
      </p:grpSp>
      <p:grpSp>
        <p:nvGrpSpPr>
          <p:cNvPr id="141" name="Gruppieren 140">
            <a:extLst>
              <a:ext uri="{FF2B5EF4-FFF2-40B4-BE49-F238E27FC236}">
                <a16:creationId xmlns:a16="http://schemas.microsoft.com/office/drawing/2014/main" id="{494A50CC-CBFA-0574-E705-C799AD5DDBE8}"/>
              </a:ext>
            </a:extLst>
          </p:cNvPr>
          <p:cNvGrpSpPr/>
          <p:nvPr/>
        </p:nvGrpSpPr>
        <p:grpSpPr>
          <a:xfrm>
            <a:off x="7284469" y="2580382"/>
            <a:ext cx="702720" cy="300240"/>
            <a:chOff x="7284469" y="2580382"/>
            <a:chExt cx="702720" cy="300240"/>
          </a:xfrm>
        </p:grpSpPr>
        <mc:AlternateContent xmlns:mc="http://schemas.openxmlformats.org/markup-compatibility/2006" xmlns:p14="http://schemas.microsoft.com/office/powerpoint/2010/main">
          <mc:Choice Requires="p14">
            <p:contentPart p14:bwMode="auto" r:id="rId200">
              <p14:nvContentPartPr>
                <p14:cNvPr id="135" name="Freihand 134">
                  <a:extLst>
                    <a:ext uri="{FF2B5EF4-FFF2-40B4-BE49-F238E27FC236}">
                      <a16:creationId xmlns:a16="http://schemas.microsoft.com/office/drawing/2014/main" id="{33A4FB67-D589-884F-6E9A-07E47221E9D5}"/>
                    </a:ext>
                  </a:extLst>
                </p14:cNvPr>
                <p14:cNvContentPartPr/>
                <p14:nvPr/>
              </p14:nvContentPartPr>
              <p14:xfrm>
                <a:off x="7846069" y="2592622"/>
                <a:ext cx="141120" cy="44640"/>
              </p14:xfrm>
            </p:contentPart>
          </mc:Choice>
          <mc:Fallback xmlns="">
            <p:pic>
              <p:nvPicPr>
                <p:cNvPr id="135" name="Freihand 134">
                  <a:extLst>
                    <a:ext uri="{FF2B5EF4-FFF2-40B4-BE49-F238E27FC236}">
                      <a16:creationId xmlns:a16="http://schemas.microsoft.com/office/drawing/2014/main" id="{33A4FB67-D589-884F-6E9A-07E47221E9D5}"/>
                    </a:ext>
                  </a:extLst>
                </p:cNvPr>
                <p:cNvPicPr/>
                <p:nvPr/>
              </p:nvPicPr>
              <p:blipFill>
                <a:blip r:embed="rId201"/>
                <a:stretch>
                  <a:fillRect/>
                </a:stretch>
              </p:blipFill>
              <p:spPr>
                <a:xfrm>
                  <a:off x="7837069" y="2583982"/>
                  <a:ext cx="158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Freihand 135">
                  <a:extLst>
                    <a:ext uri="{FF2B5EF4-FFF2-40B4-BE49-F238E27FC236}">
                      <a16:creationId xmlns:a16="http://schemas.microsoft.com/office/drawing/2014/main" id="{B185B4F8-C24E-CF68-4957-FB1577D89053}"/>
                    </a:ext>
                  </a:extLst>
                </p14:cNvPr>
                <p14:cNvContentPartPr/>
                <p14:nvPr/>
              </p14:nvContentPartPr>
              <p14:xfrm>
                <a:off x="7861549" y="2670022"/>
                <a:ext cx="106560" cy="54360"/>
              </p14:xfrm>
            </p:contentPart>
          </mc:Choice>
          <mc:Fallback xmlns="">
            <p:pic>
              <p:nvPicPr>
                <p:cNvPr id="136" name="Freihand 135">
                  <a:extLst>
                    <a:ext uri="{FF2B5EF4-FFF2-40B4-BE49-F238E27FC236}">
                      <a16:creationId xmlns:a16="http://schemas.microsoft.com/office/drawing/2014/main" id="{B185B4F8-C24E-CF68-4957-FB1577D89053}"/>
                    </a:ext>
                  </a:extLst>
                </p:cNvPr>
                <p:cNvPicPr/>
                <p:nvPr/>
              </p:nvPicPr>
              <p:blipFill>
                <a:blip r:embed="rId203"/>
                <a:stretch>
                  <a:fillRect/>
                </a:stretch>
              </p:blipFill>
              <p:spPr>
                <a:xfrm>
                  <a:off x="7852549" y="2661382"/>
                  <a:ext cx="1242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 name="Freihand 137">
                  <a:extLst>
                    <a:ext uri="{FF2B5EF4-FFF2-40B4-BE49-F238E27FC236}">
                      <a16:creationId xmlns:a16="http://schemas.microsoft.com/office/drawing/2014/main" id="{6623B4DC-9D21-9C4A-6D46-928AAC009586}"/>
                    </a:ext>
                  </a:extLst>
                </p14:cNvPr>
                <p14:cNvContentPartPr/>
                <p14:nvPr/>
              </p14:nvContentPartPr>
              <p14:xfrm>
                <a:off x="7284469" y="2630782"/>
                <a:ext cx="106200" cy="249840"/>
              </p14:xfrm>
            </p:contentPart>
          </mc:Choice>
          <mc:Fallback xmlns="">
            <p:pic>
              <p:nvPicPr>
                <p:cNvPr id="138" name="Freihand 137">
                  <a:extLst>
                    <a:ext uri="{FF2B5EF4-FFF2-40B4-BE49-F238E27FC236}">
                      <a16:creationId xmlns:a16="http://schemas.microsoft.com/office/drawing/2014/main" id="{6623B4DC-9D21-9C4A-6D46-928AAC009586}"/>
                    </a:ext>
                  </a:extLst>
                </p:cNvPr>
                <p:cNvPicPr/>
                <p:nvPr/>
              </p:nvPicPr>
              <p:blipFill>
                <a:blip r:embed="rId205"/>
                <a:stretch>
                  <a:fillRect/>
                </a:stretch>
              </p:blipFill>
              <p:spPr>
                <a:xfrm>
                  <a:off x="7275469" y="2622142"/>
                  <a:ext cx="1238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9" name="Freihand 138">
                  <a:extLst>
                    <a:ext uri="{FF2B5EF4-FFF2-40B4-BE49-F238E27FC236}">
                      <a16:creationId xmlns:a16="http://schemas.microsoft.com/office/drawing/2014/main" id="{10AC81FB-8895-C435-08F2-C8A12A7B1A1B}"/>
                    </a:ext>
                  </a:extLst>
                </p14:cNvPr>
                <p14:cNvContentPartPr/>
                <p14:nvPr/>
              </p14:nvContentPartPr>
              <p14:xfrm>
                <a:off x="7409389" y="2601622"/>
                <a:ext cx="125280" cy="241920"/>
              </p14:xfrm>
            </p:contentPart>
          </mc:Choice>
          <mc:Fallback xmlns="">
            <p:pic>
              <p:nvPicPr>
                <p:cNvPr id="139" name="Freihand 138">
                  <a:extLst>
                    <a:ext uri="{FF2B5EF4-FFF2-40B4-BE49-F238E27FC236}">
                      <a16:creationId xmlns:a16="http://schemas.microsoft.com/office/drawing/2014/main" id="{10AC81FB-8895-C435-08F2-C8A12A7B1A1B}"/>
                    </a:ext>
                  </a:extLst>
                </p:cNvPr>
                <p:cNvPicPr/>
                <p:nvPr/>
              </p:nvPicPr>
              <p:blipFill>
                <a:blip r:embed="rId207"/>
                <a:stretch>
                  <a:fillRect/>
                </a:stretch>
              </p:blipFill>
              <p:spPr>
                <a:xfrm>
                  <a:off x="7400389" y="2592622"/>
                  <a:ext cx="142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0" name="Freihand 139">
                  <a:extLst>
                    <a:ext uri="{FF2B5EF4-FFF2-40B4-BE49-F238E27FC236}">
                      <a16:creationId xmlns:a16="http://schemas.microsoft.com/office/drawing/2014/main" id="{A8502902-2394-E0AC-0D2A-0F3B147D3730}"/>
                    </a:ext>
                  </a:extLst>
                </p14:cNvPr>
                <p14:cNvContentPartPr/>
                <p14:nvPr/>
              </p14:nvContentPartPr>
              <p14:xfrm>
                <a:off x="7549789" y="2580382"/>
                <a:ext cx="127440" cy="207360"/>
              </p14:xfrm>
            </p:contentPart>
          </mc:Choice>
          <mc:Fallback xmlns="">
            <p:pic>
              <p:nvPicPr>
                <p:cNvPr id="140" name="Freihand 139">
                  <a:extLst>
                    <a:ext uri="{FF2B5EF4-FFF2-40B4-BE49-F238E27FC236}">
                      <a16:creationId xmlns:a16="http://schemas.microsoft.com/office/drawing/2014/main" id="{A8502902-2394-E0AC-0D2A-0F3B147D3730}"/>
                    </a:ext>
                  </a:extLst>
                </p:cNvPr>
                <p:cNvPicPr/>
                <p:nvPr/>
              </p:nvPicPr>
              <p:blipFill>
                <a:blip r:embed="rId209"/>
                <a:stretch>
                  <a:fillRect/>
                </a:stretch>
              </p:blipFill>
              <p:spPr>
                <a:xfrm>
                  <a:off x="7540789" y="2571382"/>
                  <a:ext cx="145080" cy="22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0">
            <p14:nvContentPartPr>
              <p14:cNvPr id="26" name="Freihand 25">
                <a:extLst>
                  <a:ext uri="{FF2B5EF4-FFF2-40B4-BE49-F238E27FC236}">
                    <a16:creationId xmlns:a16="http://schemas.microsoft.com/office/drawing/2014/main" id="{790597A6-0487-44D6-91B5-321C38CA732D}"/>
                  </a:ext>
                </a:extLst>
              </p14:cNvPr>
              <p14:cNvContentPartPr/>
              <p14:nvPr/>
            </p14:nvContentPartPr>
            <p14:xfrm>
              <a:off x="425080" y="1072533"/>
              <a:ext cx="3258360" cy="101520"/>
            </p14:xfrm>
          </p:contentPart>
        </mc:Choice>
        <mc:Fallback>
          <p:pic>
            <p:nvPicPr>
              <p:cNvPr id="26" name="Freihand 25">
                <a:extLst>
                  <a:ext uri="{FF2B5EF4-FFF2-40B4-BE49-F238E27FC236}">
                    <a16:creationId xmlns:a16="http://schemas.microsoft.com/office/drawing/2014/main" id="{790597A6-0487-44D6-91B5-321C38CA732D}"/>
                  </a:ext>
                </a:extLst>
              </p:cNvPr>
              <p:cNvPicPr/>
              <p:nvPr/>
            </p:nvPicPr>
            <p:blipFill>
              <a:blip r:embed="rId211"/>
              <a:stretch>
                <a:fillRect/>
              </a:stretch>
            </p:blipFill>
            <p:spPr>
              <a:xfrm>
                <a:off x="416080" y="1063893"/>
                <a:ext cx="3276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2" name="Freihand 31">
                <a:extLst>
                  <a:ext uri="{FF2B5EF4-FFF2-40B4-BE49-F238E27FC236}">
                    <a16:creationId xmlns:a16="http://schemas.microsoft.com/office/drawing/2014/main" id="{D0721256-B9CF-62C8-1FBF-003C7F91F2BA}"/>
                  </a:ext>
                </a:extLst>
              </p14:cNvPr>
              <p14:cNvContentPartPr/>
              <p14:nvPr/>
            </p14:nvContentPartPr>
            <p14:xfrm>
              <a:off x="6746680" y="3241893"/>
              <a:ext cx="421200" cy="576360"/>
            </p14:xfrm>
          </p:contentPart>
        </mc:Choice>
        <mc:Fallback>
          <p:pic>
            <p:nvPicPr>
              <p:cNvPr id="32" name="Freihand 31">
                <a:extLst>
                  <a:ext uri="{FF2B5EF4-FFF2-40B4-BE49-F238E27FC236}">
                    <a16:creationId xmlns:a16="http://schemas.microsoft.com/office/drawing/2014/main" id="{D0721256-B9CF-62C8-1FBF-003C7F91F2BA}"/>
                  </a:ext>
                </a:extLst>
              </p:cNvPr>
              <p:cNvPicPr/>
              <p:nvPr/>
            </p:nvPicPr>
            <p:blipFill>
              <a:blip r:embed="rId213"/>
              <a:stretch>
                <a:fillRect/>
              </a:stretch>
            </p:blipFill>
            <p:spPr>
              <a:xfrm>
                <a:off x="6737680" y="3232893"/>
                <a:ext cx="438840" cy="594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7" name="Freihand 36">
                <a:extLst>
                  <a:ext uri="{FF2B5EF4-FFF2-40B4-BE49-F238E27FC236}">
                    <a16:creationId xmlns:a16="http://schemas.microsoft.com/office/drawing/2014/main" id="{D4F8142D-50D9-FFCE-9511-5481F397DFAC}"/>
                  </a:ext>
                </a:extLst>
              </p14:cNvPr>
              <p14:cNvContentPartPr/>
              <p14:nvPr/>
            </p14:nvContentPartPr>
            <p14:xfrm>
              <a:off x="4370680" y="3266373"/>
              <a:ext cx="356400" cy="583920"/>
            </p14:xfrm>
          </p:contentPart>
        </mc:Choice>
        <mc:Fallback>
          <p:pic>
            <p:nvPicPr>
              <p:cNvPr id="37" name="Freihand 36">
                <a:extLst>
                  <a:ext uri="{FF2B5EF4-FFF2-40B4-BE49-F238E27FC236}">
                    <a16:creationId xmlns:a16="http://schemas.microsoft.com/office/drawing/2014/main" id="{D4F8142D-50D9-FFCE-9511-5481F397DFAC}"/>
                  </a:ext>
                </a:extLst>
              </p:cNvPr>
              <p:cNvPicPr/>
              <p:nvPr/>
            </p:nvPicPr>
            <p:blipFill>
              <a:blip r:embed="rId215"/>
              <a:stretch>
                <a:fillRect/>
              </a:stretch>
            </p:blipFill>
            <p:spPr>
              <a:xfrm>
                <a:off x="4361680" y="3257373"/>
                <a:ext cx="374040" cy="601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3" name="Freihand 42">
                <a:extLst>
                  <a:ext uri="{FF2B5EF4-FFF2-40B4-BE49-F238E27FC236}">
                    <a16:creationId xmlns:a16="http://schemas.microsoft.com/office/drawing/2014/main" id="{AEDB7D0E-4361-C950-6B05-AECA0DDD1AD8}"/>
                  </a:ext>
                </a:extLst>
              </p14:cNvPr>
              <p14:cNvContentPartPr/>
              <p14:nvPr/>
            </p14:nvContentPartPr>
            <p14:xfrm>
              <a:off x="6090760" y="3835533"/>
              <a:ext cx="1605240" cy="950040"/>
            </p14:xfrm>
          </p:contentPart>
        </mc:Choice>
        <mc:Fallback>
          <p:pic>
            <p:nvPicPr>
              <p:cNvPr id="43" name="Freihand 42">
                <a:extLst>
                  <a:ext uri="{FF2B5EF4-FFF2-40B4-BE49-F238E27FC236}">
                    <a16:creationId xmlns:a16="http://schemas.microsoft.com/office/drawing/2014/main" id="{AEDB7D0E-4361-C950-6B05-AECA0DDD1AD8}"/>
                  </a:ext>
                </a:extLst>
              </p:cNvPr>
              <p:cNvPicPr/>
              <p:nvPr/>
            </p:nvPicPr>
            <p:blipFill>
              <a:blip r:embed="rId217"/>
              <a:stretch>
                <a:fillRect/>
              </a:stretch>
            </p:blipFill>
            <p:spPr>
              <a:xfrm>
                <a:off x="6081760" y="3826533"/>
                <a:ext cx="1622880" cy="9676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 name="Freihand 47">
                <a:extLst>
                  <a:ext uri="{FF2B5EF4-FFF2-40B4-BE49-F238E27FC236}">
                    <a16:creationId xmlns:a16="http://schemas.microsoft.com/office/drawing/2014/main" id="{A5B8674A-946D-5CBB-120F-08577077E30D}"/>
                  </a:ext>
                </a:extLst>
              </p14:cNvPr>
              <p14:cNvContentPartPr/>
              <p14:nvPr/>
            </p14:nvContentPartPr>
            <p14:xfrm>
              <a:off x="3890440" y="3987453"/>
              <a:ext cx="1360800" cy="740160"/>
            </p14:xfrm>
          </p:contentPart>
        </mc:Choice>
        <mc:Fallback>
          <p:pic>
            <p:nvPicPr>
              <p:cNvPr id="48" name="Freihand 47">
                <a:extLst>
                  <a:ext uri="{FF2B5EF4-FFF2-40B4-BE49-F238E27FC236}">
                    <a16:creationId xmlns:a16="http://schemas.microsoft.com/office/drawing/2014/main" id="{A5B8674A-946D-5CBB-120F-08577077E30D}"/>
                  </a:ext>
                </a:extLst>
              </p:cNvPr>
              <p:cNvPicPr/>
              <p:nvPr/>
            </p:nvPicPr>
            <p:blipFill>
              <a:blip r:embed="rId219"/>
              <a:stretch>
                <a:fillRect/>
              </a:stretch>
            </p:blipFill>
            <p:spPr>
              <a:xfrm>
                <a:off x="3881800" y="3978813"/>
                <a:ext cx="137844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1" name="Freihand 50">
                <a:extLst>
                  <a:ext uri="{FF2B5EF4-FFF2-40B4-BE49-F238E27FC236}">
                    <a16:creationId xmlns:a16="http://schemas.microsoft.com/office/drawing/2014/main" id="{F44BD900-9498-6C8E-0910-0087DD703A08}"/>
                  </a:ext>
                </a:extLst>
              </p14:cNvPr>
              <p14:cNvContentPartPr/>
              <p14:nvPr/>
            </p14:nvContentPartPr>
            <p14:xfrm>
              <a:off x="1392760" y="3992853"/>
              <a:ext cx="1661760" cy="696960"/>
            </p14:xfrm>
          </p:contentPart>
        </mc:Choice>
        <mc:Fallback>
          <p:pic>
            <p:nvPicPr>
              <p:cNvPr id="51" name="Freihand 50">
                <a:extLst>
                  <a:ext uri="{FF2B5EF4-FFF2-40B4-BE49-F238E27FC236}">
                    <a16:creationId xmlns:a16="http://schemas.microsoft.com/office/drawing/2014/main" id="{F44BD900-9498-6C8E-0910-0087DD703A08}"/>
                  </a:ext>
                </a:extLst>
              </p:cNvPr>
              <p:cNvPicPr/>
              <p:nvPr/>
            </p:nvPicPr>
            <p:blipFill>
              <a:blip r:embed="rId221"/>
              <a:stretch>
                <a:fillRect/>
              </a:stretch>
            </p:blipFill>
            <p:spPr>
              <a:xfrm>
                <a:off x="1384120" y="3984213"/>
                <a:ext cx="1679400" cy="714600"/>
              </a:xfrm>
              <a:prstGeom prst="rect">
                <a:avLst/>
              </a:prstGeom>
            </p:spPr>
          </p:pic>
        </mc:Fallback>
      </mc:AlternateContent>
      <p:grpSp>
        <p:nvGrpSpPr>
          <p:cNvPr id="114" name="Gruppieren 113">
            <a:extLst>
              <a:ext uri="{FF2B5EF4-FFF2-40B4-BE49-F238E27FC236}">
                <a16:creationId xmlns:a16="http://schemas.microsoft.com/office/drawing/2014/main" id="{49FA0EAD-C4F3-9BFE-5A40-FE1579491EDA}"/>
              </a:ext>
            </a:extLst>
          </p:cNvPr>
          <p:cNvGrpSpPr/>
          <p:nvPr/>
        </p:nvGrpSpPr>
        <p:grpSpPr>
          <a:xfrm>
            <a:off x="3957400" y="507333"/>
            <a:ext cx="4088520" cy="2558520"/>
            <a:chOff x="3957400" y="507333"/>
            <a:chExt cx="4088520" cy="2558520"/>
          </a:xfrm>
        </p:grpSpPr>
        <mc:AlternateContent xmlns:mc="http://schemas.openxmlformats.org/markup-compatibility/2006">
          <mc:Choice xmlns:p14="http://schemas.microsoft.com/office/powerpoint/2010/main" Requires="p14">
            <p:contentPart p14:bwMode="auto" r:id="rId222">
              <p14:nvContentPartPr>
                <p14:cNvPr id="61" name="Freihand 60">
                  <a:extLst>
                    <a:ext uri="{FF2B5EF4-FFF2-40B4-BE49-F238E27FC236}">
                      <a16:creationId xmlns:a16="http://schemas.microsoft.com/office/drawing/2014/main" id="{47A6E30B-1A79-75B6-C29F-A1ACC1F3A7DD}"/>
                    </a:ext>
                  </a:extLst>
                </p14:cNvPr>
                <p14:cNvContentPartPr/>
                <p14:nvPr/>
              </p14:nvContentPartPr>
              <p14:xfrm>
                <a:off x="3957400" y="842133"/>
                <a:ext cx="1688040" cy="2223720"/>
              </p14:xfrm>
            </p:contentPart>
          </mc:Choice>
          <mc:Fallback>
            <p:pic>
              <p:nvPicPr>
                <p:cNvPr id="61" name="Freihand 60">
                  <a:extLst>
                    <a:ext uri="{FF2B5EF4-FFF2-40B4-BE49-F238E27FC236}">
                      <a16:creationId xmlns:a16="http://schemas.microsoft.com/office/drawing/2014/main" id="{47A6E30B-1A79-75B6-C29F-A1ACC1F3A7DD}"/>
                    </a:ext>
                  </a:extLst>
                </p:cNvPr>
                <p:cNvPicPr/>
                <p:nvPr/>
              </p:nvPicPr>
              <p:blipFill>
                <a:blip r:embed="rId223"/>
                <a:stretch>
                  <a:fillRect/>
                </a:stretch>
              </p:blipFill>
              <p:spPr>
                <a:xfrm>
                  <a:off x="3948400" y="833133"/>
                  <a:ext cx="1705680" cy="2241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5" name="Freihand 64">
                  <a:extLst>
                    <a:ext uri="{FF2B5EF4-FFF2-40B4-BE49-F238E27FC236}">
                      <a16:creationId xmlns:a16="http://schemas.microsoft.com/office/drawing/2014/main" id="{BEB1971E-26DA-15CB-57B7-EAC3B943BF47}"/>
                    </a:ext>
                  </a:extLst>
                </p14:cNvPr>
                <p14:cNvContentPartPr/>
                <p14:nvPr/>
              </p14:nvContentPartPr>
              <p14:xfrm>
                <a:off x="5791240" y="733773"/>
                <a:ext cx="173160" cy="183240"/>
              </p14:xfrm>
            </p:contentPart>
          </mc:Choice>
          <mc:Fallback>
            <p:pic>
              <p:nvPicPr>
                <p:cNvPr id="65" name="Freihand 64">
                  <a:extLst>
                    <a:ext uri="{FF2B5EF4-FFF2-40B4-BE49-F238E27FC236}">
                      <a16:creationId xmlns:a16="http://schemas.microsoft.com/office/drawing/2014/main" id="{BEB1971E-26DA-15CB-57B7-EAC3B943BF47}"/>
                    </a:ext>
                  </a:extLst>
                </p:cNvPr>
                <p:cNvPicPr/>
                <p:nvPr/>
              </p:nvPicPr>
              <p:blipFill>
                <a:blip r:embed="rId225"/>
                <a:stretch>
                  <a:fillRect/>
                </a:stretch>
              </p:blipFill>
              <p:spPr>
                <a:xfrm>
                  <a:off x="5782600" y="724773"/>
                  <a:ext cx="190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71" name="Freihand 70">
                  <a:extLst>
                    <a:ext uri="{FF2B5EF4-FFF2-40B4-BE49-F238E27FC236}">
                      <a16:creationId xmlns:a16="http://schemas.microsoft.com/office/drawing/2014/main" id="{81F0E816-0794-C9C8-70B3-04BB0850966E}"/>
                    </a:ext>
                  </a:extLst>
                </p14:cNvPr>
                <p14:cNvContentPartPr/>
                <p14:nvPr/>
              </p14:nvContentPartPr>
              <p14:xfrm>
                <a:off x="6000760" y="737733"/>
                <a:ext cx="123480" cy="155880"/>
              </p14:xfrm>
            </p:contentPart>
          </mc:Choice>
          <mc:Fallback>
            <p:pic>
              <p:nvPicPr>
                <p:cNvPr id="71" name="Freihand 70">
                  <a:extLst>
                    <a:ext uri="{FF2B5EF4-FFF2-40B4-BE49-F238E27FC236}">
                      <a16:creationId xmlns:a16="http://schemas.microsoft.com/office/drawing/2014/main" id="{81F0E816-0794-C9C8-70B3-04BB0850966E}"/>
                    </a:ext>
                  </a:extLst>
                </p:cNvPr>
                <p:cNvPicPr/>
                <p:nvPr/>
              </p:nvPicPr>
              <p:blipFill>
                <a:blip r:embed="rId227"/>
                <a:stretch>
                  <a:fillRect/>
                </a:stretch>
              </p:blipFill>
              <p:spPr>
                <a:xfrm>
                  <a:off x="5992120" y="728733"/>
                  <a:ext cx="141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72" name="Freihand 71">
                  <a:extLst>
                    <a:ext uri="{FF2B5EF4-FFF2-40B4-BE49-F238E27FC236}">
                      <a16:creationId xmlns:a16="http://schemas.microsoft.com/office/drawing/2014/main" id="{412773C5-0F1E-8C96-79F0-C18EDD8A5961}"/>
                    </a:ext>
                  </a:extLst>
                </p14:cNvPr>
                <p14:cNvContentPartPr/>
                <p14:nvPr/>
              </p14:nvContentPartPr>
              <p14:xfrm>
                <a:off x="6182200" y="736293"/>
                <a:ext cx="39240" cy="177120"/>
              </p14:xfrm>
            </p:contentPart>
          </mc:Choice>
          <mc:Fallback>
            <p:pic>
              <p:nvPicPr>
                <p:cNvPr id="72" name="Freihand 71">
                  <a:extLst>
                    <a:ext uri="{FF2B5EF4-FFF2-40B4-BE49-F238E27FC236}">
                      <a16:creationId xmlns:a16="http://schemas.microsoft.com/office/drawing/2014/main" id="{412773C5-0F1E-8C96-79F0-C18EDD8A5961}"/>
                    </a:ext>
                  </a:extLst>
                </p:cNvPr>
                <p:cNvPicPr/>
                <p:nvPr/>
              </p:nvPicPr>
              <p:blipFill>
                <a:blip r:embed="rId229"/>
                <a:stretch>
                  <a:fillRect/>
                </a:stretch>
              </p:blipFill>
              <p:spPr>
                <a:xfrm>
                  <a:off x="6173200" y="727293"/>
                  <a:ext cx="56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77" name="Freihand 76">
                  <a:extLst>
                    <a:ext uri="{FF2B5EF4-FFF2-40B4-BE49-F238E27FC236}">
                      <a16:creationId xmlns:a16="http://schemas.microsoft.com/office/drawing/2014/main" id="{E8B30D43-4B9A-C563-16D5-5911AC383AA4}"/>
                    </a:ext>
                  </a:extLst>
                </p14:cNvPr>
                <p14:cNvContentPartPr/>
                <p14:nvPr/>
              </p14:nvContentPartPr>
              <p14:xfrm>
                <a:off x="6212800" y="683733"/>
                <a:ext cx="14400" cy="14400"/>
              </p14:xfrm>
            </p:contentPart>
          </mc:Choice>
          <mc:Fallback>
            <p:pic>
              <p:nvPicPr>
                <p:cNvPr id="77" name="Freihand 76">
                  <a:extLst>
                    <a:ext uri="{FF2B5EF4-FFF2-40B4-BE49-F238E27FC236}">
                      <a16:creationId xmlns:a16="http://schemas.microsoft.com/office/drawing/2014/main" id="{E8B30D43-4B9A-C563-16D5-5911AC383AA4}"/>
                    </a:ext>
                  </a:extLst>
                </p:cNvPr>
                <p:cNvPicPr/>
                <p:nvPr/>
              </p:nvPicPr>
              <p:blipFill>
                <a:blip r:embed="rId231"/>
                <a:stretch>
                  <a:fillRect/>
                </a:stretch>
              </p:blipFill>
              <p:spPr>
                <a:xfrm>
                  <a:off x="6204160" y="675093"/>
                  <a:ext cx="320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80" name="Freihand 79">
                  <a:extLst>
                    <a:ext uri="{FF2B5EF4-FFF2-40B4-BE49-F238E27FC236}">
                      <a16:creationId xmlns:a16="http://schemas.microsoft.com/office/drawing/2014/main" id="{E6C4272F-2AD1-1749-2BF7-3B513E73563A}"/>
                    </a:ext>
                  </a:extLst>
                </p14:cNvPr>
                <p14:cNvContentPartPr/>
                <p14:nvPr/>
              </p14:nvContentPartPr>
              <p14:xfrm>
                <a:off x="6302080" y="711453"/>
                <a:ext cx="258480" cy="159840"/>
              </p14:xfrm>
            </p:contentPart>
          </mc:Choice>
          <mc:Fallback>
            <p:pic>
              <p:nvPicPr>
                <p:cNvPr id="80" name="Freihand 79">
                  <a:extLst>
                    <a:ext uri="{FF2B5EF4-FFF2-40B4-BE49-F238E27FC236}">
                      <a16:creationId xmlns:a16="http://schemas.microsoft.com/office/drawing/2014/main" id="{E6C4272F-2AD1-1749-2BF7-3B513E73563A}"/>
                    </a:ext>
                  </a:extLst>
                </p:cNvPr>
                <p:cNvPicPr/>
                <p:nvPr/>
              </p:nvPicPr>
              <p:blipFill>
                <a:blip r:embed="rId233"/>
                <a:stretch>
                  <a:fillRect/>
                </a:stretch>
              </p:blipFill>
              <p:spPr>
                <a:xfrm>
                  <a:off x="6293440" y="702813"/>
                  <a:ext cx="276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84" name="Freihand 83">
                  <a:extLst>
                    <a:ext uri="{FF2B5EF4-FFF2-40B4-BE49-F238E27FC236}">
                      <a16:creationId xmlns:a16="http://schemas.microsoft.com/office/drawing/2014/main" id="{4C56287B-045B-17DD-646D-307BE5B5170E}"/>
                    </a:ext>
                  </a:extLst>
                </p14:cNvPr>
                <p14:cNvContentPartPr/>
                <p14:nvPr/>
              </p14:nvContentPartPr>
              <p14:xfrm>
                <a:off x="6765040" y="684813"/>
                <a:ext cx="184320" cy="282960"/>
              </p14:xfrm>
            </p:contentPart>
          </mc:Choice>
          <mc:Fallback>
            <p:pic>
              <p:nvPicPr>
                <p:cNvPr id="84" name="Freihand 83">
                  <a:extLst>
                    <a:ext uri="{FF2B5EF4-FFF2-40B4-BE49-F238E27FC236}">
                      <a16:creationId xmlns:a16="http://schemas.microsoft.com/office/drawing/2014/main" id="{4C56287B-045B-17DD-646D-307BE5B5170E}"/>
                    </a:ext>
                  </a:extLst>
                </p:cNvPr>
                <p:cNvPicPr/>
                <p:nvPr/>
              </p:nvPicPr>
              <p:blipFill>
                <a:blip r:embed="rId235"/>
                <a:stretch>
                  <a:fillRect/>
                </a:stretch>
              </p:blipFill>
              <p:spPr>
                <a:xfrm>
                  <a:off x="6756400" y="676173"/>
                  <a:ext cx="2019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98" name="Freihand 97">
                  <a:extLst>
                    <a:ext uri="{FF2B5EF4-FFF2-40B4-BE49-F238E27FC236}">
                      <a16:creationId xmlns:a16="http://schemas.microsoft.com/office/drawing/2014/main" id="{71A20F54-CEB1-B7F6-AFFA-2CEF8B3F9C68}"/>
                    </a:ext>
                  </a:extLst>
                </p14:cNvPr>
                <p14:cNvContentPartPr/>
                <p14:nvPr/>
              </p14:nvContentPartPr>
              <p14:xfrm>
                <a:off x="6762160" y="572493"/>
                <a:ext cx="245520" cy="366120"/>
              </p14:xfrm>
            </p:contentPart>
          </mc:Choice>
          <mc:Fallback>
            <p:pic>
              <p:nvPicPr>
                <p:cNvPr id="98" name="Freihand 97">
                  <a:extLst>
                    <a:ext uri="{FF2B5EF4-FFF2-40B4-BE49-F238E27FC236}">
                      <a16:creationId xmlns:a16="http://schemas.microsoft.com/office/drawing/2014/main" id="{71A20F54-CEB1-B7F6-AFFA-2CEF8B3F9C68}"/>
                    </a:ext>
                  </a:extLst>
                </p:cNvPr>
                <p:cNvPicPr/>
                <p:nvPr/>
              </p:nvPicPr>
              <p:blipFill>
                <a:blip r:embed="rId237"/>
                <a:stretch>
                  <a:fillRect/>
                </a:stretch>
              </p:blipFill>
              <p:spPr>
                <a:xfrm>
                  <a:off x="6753160" y="563853"/>
                  <a:ext cx="26316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01" name="Freihand 100">
                  <a:extLst>
                    <a:ext uri="{FF2B5EF4-FFF2-40B4-BE49-F238E27FC236}">
                      <a16:creationId xmlns:a16="http://schemas.microsoft.com/office/drawing/2014/main" id="{8DCBA765-39B9-38CC-A810-37A154F27F26}"/>
                    </a:ext>
                  </a:extLst>
                </p14:cNvPr>
                <p14:cNvContentPartPr/>
                <p14:nvPr/>
              </p14:nvContentPartPr>
              <p14:xfrm>
                <a:off x="6984280" y="666453"/>
                <a:ext cx="352080" cy="144360"/>
              </p14:xfrm>
            </p:contentPart>
          </mc:Choice>
          <mc:Fallback>
            <p:pic>
              <p:nvPicPr>
                <p:cNvPr id="101" name="Freihand 100">
                  <a:extLst>
                    <a:ext uri="{FF2B5EF4-FFF2-40B4-BE49-F238E27FC236}">
                      <a16:creationId xmlns:a16="http://schemas.microsoft.com/office/drawing/2014/main" id="{8DCBA765-39B9-38CC-A810-37A154F27F26}"/>
                    </a:ext>
                  </a:extLst>
                </p:cNvPr>
                <p:cNvPicPr/>
                <p:nvPr/>
              </p:nvPicPr>
              <p:blipFill>
                <a:blip r:embed="rId239"/>
                <a:stretch>
                  <a:fillRect/>
                </a:stretch>
              </p:blipFill>
              <p:spPr>
                <a:xfrm>
                  <a:off x="6975640" y="657453"/>
                  <a:ext cx="369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05" name="Freihand 104">
                  <a:extLst>
                    <a:ext uri="{FF2B5EF4-FFF2-40B4-BE49-F238E27FC236}">
                      <a16:creationId xmlns:a16="http://schemas.microsoft.com/office/drawing/2014/main" id="{76A2D057-A323-1893-A204-D481621A2695}"/>
                    </a:ext>
                  </a:extLst>
                </p14:cNvPr>
                <p14:cNvContentPartPr/>
                <p14:nvPr/>
              </p14:nvContentPartPr>
              <p14:xfrm>
                <a:off x="7435360" y="652413"/>
                <a:ext cx="89640" cy="120960"/>
              </p14:xfrm>
            </p:contentPart>
          </mc:Choice>
          <mc:Fallback>
            <p:pic>
              <p:nvPicPr>
                <p:cNvPr id="105" name="Freihand 104">
                  <a:extLst>
                    <a:ext uri="{FF2B5EF4-FFF2-40B4-BE49-F238E27FC236}">
                      <a16:creationId xmlns:a16="http://schemas.microsoft.com/office/drawing/2014/main" id="{76A2D057-A323-1893-A204-D481621A2695}"/>
                    </a:ext>
                  </a:extLst>
                </p:cNvPr>
                <p:cNvPicPr/>
                <p:nvPr/>
              </p:nvPicPr>
              <p:blipFill>
                <a:blip r:embed="rId241"/>
                <a:stretch>
                  <a:fillRect/>
                </a:stretch>
              </p:blipFill>
              <p:spPr>
                <a:xfrm>
                  <a:off x="7426360" y="643773"/>
                  <a:ext cx="107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08" name="Freihand 107">
                  <a:extLst>
                    <a:ext uri="{FF2B5EF4-FFF2-40B4-BE49-F238E27FC236}">
                      <a16:creationId xmlns:a16="http://schemas.microsoft.com/office/drawing/2014/main" id="{1CD96D2B-0444-850A-B3D1-73D136B4BF83}"/>
                    </a:ext>
                  </a:extLst>
                </p14:cNvPr>
                <p14:cNvContentPartPr/>
                <p14:nvPr/>
              </p14:nvContentPartPr>
              <p14:xfrm>
                <a:off x="7593400" y="649893"/>
                <a:ext cx="300600" cy="149040"/>
              </p14:xfrm>
            </p:contentPart>
          </mc:Choice>
          <mc:Fallback>
            <p:pic>
              <p:nvPicPr>
                <p:cNvPr id="108" name="Freihand 107">
                  <a:extLst>
                    <a:ext uri="{FF2B5EF4-FFF2-40B4-BE49-F238E27FC236}">
                      <a16:creationId xmlns:a16="http://schemas.microsoft.com/office/drawing/2014/main" id="{1CD96D2B-0444-850A-B3D1-73D136B4BF83}"/>
                    </a:ext>
                  </a:extLst>
                </p:cNvPr>
                <p:cNvPicPr/>
                <p:nvPr/>
              </p:nvPicPr>
              <p:blipFill>
                <a:blip r:embed="rId243"/>
                <a:stretch>
                  <a:fillRect/>
                </a:stretch>
              </p:blipFill>
              <p:spPr>
                <a:xfrm>
                  <a:off x="7584400" y="640893"/>
                  <a:ext cx="318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1" name="Freihand 110">
                  <a:extLst>
                    <a:ext uri="{FF2B5EF4-FFF2-40B4-BE49-F238E27FC236}">
                      <a16:creationId xmlns:a16="http://schemas.microsoft.com/office/drawing/2014/main" id="{3DA1DA45-740B-C585-DE0E-2394228CE456}"/>
                    </a:ext>
                  </a:extLst>
                </p14:cNvPr>
                <p14:cNvContentPartPr/>
                <p14:nvPr/>
              </p14:nvContentPartPr>
              <p14:xfrm>
                <a:off x="7879240" y="507333"/>
                <a:ext cx="166680" cy="259920"/>
              </p14:xfrm>
            </p:contentPart>
          </mc:Choice>
          <mc:Fallback>
            <p:pic>
              <p:nvPicPr>
                <p:cNvPr id="111" name="Freihand 110">
                  <a:extLst>
                    <a:ext uri="{FF2B5EF4-FFF2-40B4-BE49-F238E27FC236}">
                      <a16:creationId xmlns:a16="http://schemas.microsoft.com/office/drawing/2014/main" id="{3DA1DA45-740B-C585-DE0E-2394228CE456}"/>
                    </a:ext>
                  </a:extLst>
                </p:cNvPr>
                <p:cNvPicPr/>
                <p:nvPr/>
              </p:nvPicPr>
              <p:blipFill>
                <a:blip r:embed="rId245"/>
                <a:stretch>
                  <a:fillRect/>
                </a:stretch>
              </p:blipFill>
              <p:spPr>
                <a:xfrm>
                  <a:off x="7870240" y="498333"/>
                  <a:ext cx="184320" cy="277560"/>
                </a:xfrm>
                <a:prstGeom prst="rect">
                  <a:avLst/>
                </a:prstGeom>
              </p:spPr>
            </p:pic>
          </mc:Fallback>
        </mc:AlternateContent>
      </p:grpSp>
      <p:grpSp>
        <p:nvGrpSpPr>
          <p:cNvPr id="144" name="Gruppieren 143">
            <a:extLst>
              <a:ext uri="{FF2B5EF4-FFF2-40B4-BE49-F238E27FC236}">
                <a16:creationId xmlns:a16="http://schemas.microsoft.com/office/drawing/2014/main" id="{74A733DB-310B-041D-AD93-4B88ABFDDEE7}"/>
              </a:ext>
            </a:extLst>
          </p:cNvPr>
          <p:cNvGrpSpPr/>
          <p:nvPr/>
        </p:nvGrpSpPr>
        <p:grpSpPr>
          <a:xfrm>
            <a:off x="8301160" y="469173"/>
            <a:ext cx="956880" cy="266400"/>
            <a:chOff x="8301160" y="469173"/>
            <a:chExt cx="956880" cy="266400"/>
          </a:xfrm>
        </p:grpSpPr>
        <mc:AlternateContent xmlns:mc="http://schemas.openxmlformats.org/markup-compatibility/2006">
          <mc:Choice xmlns:p14="http://schemas.microsoft.com/office/powerpoint/2010/main" Requires="p14">
            <p:contentPart p14:bwMode="auto" r:id="rId246">
              <p14:nvContentPartPr>
                <p14:cNvPr id="129" name="Freihand 128">
                  <a:extLst>
                    <a:ext uri="{FF2B5EF4-FFF2-40B4-BE49-F238E27FC236}">
                      <a16:creationId xmlns:a16="http://schemas.microsoft.com/office/drawing/2014/main" id="{25E1B91D-A609-A28C-1373-C35D1ABB7572}"/>
                    </a:ext>
                  </a:extLst>
                </p14:cNvPr>
                <p14:cNvContentPartPr/>
                <p14:nvPr/>
              </p14:nvContentPartPr>
              <p14:xfrm>
                <a:off x="8301160" y="578973"/>
                <a:ext cx="212760" cy="156600"/>
              </p14:xfrm>
            </p:contentPart>
          </mc:Choice>
          <mc:Fallback>
            <p:pic>
              <p:nvPicPr>
                <p:cNvPr id="129" name="Freihand 128">
                  <a:extLst>
                    <a:ext uri="{FF2B5EF4-FFF2-40B4-BE49-F238E27FC236}">
                      <a16:creationId xmlns:a16="http://schemas.microsoft.com/office/drawing/2014/main" id="{25E1B91D-A609-A28C-1373-C35D1ABB7572}"/>
                    </a:ext>
                  </a:extLst>
                </p:cNvPr>
                <p:cNvPicPr/>
                <p:nvPr/>
              </p:nvPicPr>
              <p:blipFill>
                <a:blip r:embed="rId247"/>
                <a:stretch>
                  <a:fillRect/>
                </a:stretch>
              </p:blipFill>
              <p:spPr>
                <a:xfrm>
                  <a:off x="8292520" y="570333"/>
                  <a:ext cx="230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37" name="Freihand 136">
                  <a:extLst>
                    <a:ext uri="{FF2B5EF4-FFF2-40B4-BE49-F238E27FC236}">
                      <a16:creationId xmlns:a16="http://schemas.microsoft.com/office/drawing/2014/main" id="{3AF3F9A2-06CC-D20F-21BA-947507F234F8}"/>
                    </a:ext>
                  </a:extLst>
                </p14:cNvPr>
                <p14:cNvContentPartPr/>
                <p14:nvPr/>
              </p14:nvContentPartPr>
              <p14:xfrm>
                <a:off x="8641360" y="578613"/>
                <a:ext cx="172080" cy="85320"/>
              </p14:xfrm>
            </p:contentPart>
          </mc:Choice>
          <mc:Fallback>
            <p:pic>
              <p:nvPicPr>
                <p:cNvPr id="137" name="Freihand 136">
                  <a:extLst>
                    <a:ext uri="{FF2B5EF4-FFF2-40B4-BE49-F238E27FC236}">
                      <a16:creationId xmlns:a16="http://schemas.microsoft.com/office/drawing/2014/main" id="{3AF3F9A2-06CC-D20F-21BA-947507F234F8}"/>
                    </a:ext>
                  </a:extLst>
                </p:cNvPr>
                <p:cNvPicPr/>
                <p:nvPr/>
              </p:nvPicPr>
              <p:blipFill>
                <a:blip r:embed="rId249"/>
                <a:stretch>
                  <a:fillRect/>
                </a:stretch>
              </p:blipFill>
              <p:spPr>
                <a:xfrm>
                  <a:off x="8632360" y="569973"/>
                  <a:ext cx="189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3" name="Freihand 142">
                  <a:extLst>
                    <a:ext uri="{FF2B5EF4-FFF2-40B4-BE49-F238E27FC236}">
                      <a16:creationId xmlns:a16="http://schemas.microsoft.com/office/drawing/2014/main" id="{30A037D7-B255-6DB3-54CF-FCFD5D18EA66}"/>
                    </a:ext>
                  </a:extLst>
                </p14:cNvPr>
                <p14:cNvContentPartPr/>
                <p14:nvPr/>
              </p14:nvContentPartPr>
              <p14:xfrm>
                <a:off x="8981920" y="469173"/>
                <a:ext cx="276120" cy="246960"/>
              </p14:xfrm>
            </p:contentPart>
          </mc:Choice>
          <mc:Fallback>
            <p:pic>
              <p:nvPicPr>
                <p:cNvPr id="143" name="Freihand 142">
                  <a:extLst>
                    <a:ext uri="{FF2B5EF4-FFF2-40B4-BE49-F238E27FC236}">
                      <a16:creationId xmlns:a16="http://schemas.microsoft.com/office/drawing/2014/main" id="{30A037D7-B255-6DB3-54CF-FCFD5D18EA66}"/>
                    </a:ext>
                  </a:extLst>
                </p:cNvPr>
                <p:cNvPicPr/>
                <p:nvPr/>
              </p:nvPicPr>
              <p:blipFill>
                <a:blip r:embed="rId251"/>
                <a:stretch>
                  <a:fillRect/>
                </a:stretch>
              </p:blipFill>
              <p:spPr>
                <a:xfrm>
                  <a:off x="8972920" y="460533"/>
                  <a:ext cx="293760" cy="26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2">
            <p14:nvContentPartPr>
              <p14:cNvPr id="145" name="Freihand 144">
                <a:extLst>
                  <a:ext uri="{FF2B5EF4-FFF2-40B4-BE49-F238E27FC236}">
                    <a16:creationId xmlns:a16="http://schemas.microsoft.com/office/drawing/2014/main" id="{64752456-FA70-3A8E-BD70-24AFD22351FE}"/>
                  </a:ext>
                </a:extLst>
              </p14:cNvPr>
              <p14:cNvContentPartPr/>
              <p14:nvPr/>
            </p14:nvContentPartPr>
            <p14:xfrm>
              <a:off x="1920520" y="3612693"/>
              <a:ext cx="966240" cy="114480"/>
            </p14:xfrm>
          </p:contentPart>
        </mc:Choice>
        <mc:Fallback>
          <p:pic>
            <p:nvPicPr>
              <p:cNvPr id="145" name="Freihand 144">
                <a:extLst>
                  <a:ext uri="{FF2B5EF4-FFF2-40B4-BE49-F238E27FC236}">
                    <a16:creationId xmlns:a16="http://schemas.microsoft.com/office/drawing/2014/main" id="{64752456-FA70-3A8E-BD70-24AFD22351FE}"/>
                  </a:ext>
                </a:extLst>
              </p:cNvPr>
              <p:cNvPicPr/>
              <p:nvPr/>
            </p:nvPicPr>
            <p:blipFill>
              <a:blip r:embed="rId253"/>
              <a:stretch>
                <a:fillRect/>
              </a:stretch>
            </p:blipFill>
            <p:spPr>
              <a:xfrm>
                <a:off x="1911520" y="3603693"/>
                <a:ext cx="983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6" name="Freihand 145">
                <a:extLst>
                  <a:ext uri="{FF2B5EF4-FFF2-40B4-BE49-F238E27FC236}">
                    <a16:creationId xmlns:a16="http://schemas.microsoft.com/office/drawing/2014/main" id="{2DDED7EE-3849-30B0-017B-57456814141F}"/>
                  </a:ext>
                </a:extLst>
              </p14:cNvPr>
              <p14:cNvContentPartPr/>
              <p14:nvPr/>
            </p14:nvContentPartPr>
            <p14:xfrm>
              <a:off x="4277440" y="3640053"/>
              <a:ext cx="586080" cy="47880"/>
            </p14:xfrm>
          </p:contentPart>
        </mc:Choice>
        <mc:Fallback>
          <p:pic>
            <p:nvPicPr>
              <p:cNvPr id="146" name="Freihand 145">
                <a:extLst>
                  <a:ext uri="{FF2B5EF4-FFF2-40B4-BE49-F238E27FC236}">
                    <a16:creationId xmlns:a16="http://schemas.microsoft.com/office/drawing/2014/main" id="{2DDED7EE-3849-30B0-017B-57456814141F}"/>
                  </a:ext>
                </a:extLst>
              </p:cNvPr>
              <p:cNvPicPr/>
              <p:nvPr/>
            </p:nvPicPr>
            <p:blipFill>
              <a:blip r:embed="rId255"/>
              <a:stretch>
                <a:fillRect/>
              </a:stretch>
            </p:blipFill>
            <p:spPr>
              <a:xfrm>
                <a:off x="4268440" y="3631053"/>
                <a:ext cx="603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7" name="Freihand 146">
                <a:extLst>
                  <a:ext uri="{FF2B5EF4-FFF2-40B4-BE49-F238E27FC236}">
                    <a16:creationId xmlns:a16="http://schemas.microsoft.com/office/drawing/2014/main" id="{D775A1B8-1E7A-5395-9027-8A11E381BE94}"/>
                  </a:ext>
                </a:extLst>
              </p14:cNvPr>
              <p14:cNvContentPartPr/>
              <p14:nvPr/>
            </p14:nvContentPartPr>
            <p14:xfrm>
              <a:off x="1621360" y="4694493"/>
              <a:ext cx="6044400" cy="138960"/>
            </p14:xfrm>
          </p:contentPart>
        </mc:Choice>
        <mc:Fallback>
          <p:pic>
            <p:nvPicPr>
              <p:cNvPr id="147" name="Freihand 146">
                <a:extLst>
                  <a:ext uri="{FF2B5EF4-FFF2-40B4-BE49-F238E27FC236}">
                    <a16:creationId xmlns:a16="http://schemas.microsoft.com/office/drawing/2014/main" id="{D775A1B8-1E7A-5395-9027-8A11E381BE94}"/>
                  </a:ext>
                </a:extLst>
              </p:cNvPr>
              <p:cNvPicPr/>
              <p:nvPr/>
            </p:nvPicPr>
            <p:blipFill>
              <a:blip r:embed="rId257"/>
              <a:stretch>
                <a:fillRect/>
              </a:stretch>
            </p:blipFill>
            <p:spPr>
              <a:xfrm>
                <a:off x="1612360" y="4685853"/>
                <a:ext cx="6062040" cy="156600"/>
              </a:xfrm>
              <a:prstGeom prst="rect">
                <a:avLst/>
              </a:prstGeom>
            </p:spPr>
          </p:pic>
        </mc:Fallback>
      </mc:AlternateContent>
      <p:grpSp>
        <p:nvGrpSpPr>
          <p:cNvPr id="150" name="Gruppieren 149">
            <a:extLst>
              <a:ext uri="{FF2B5EF4-FFF2-40B4-BE49-F238E27FC236}">
                <a16:creationId xmlns:a16="http://schemas.microsoft.com/office/drawing/2014/main" id="{38B59165-65DD-3258-6DE2-70E4915A19D2}"/>
              </a:ext>
            </a:extLst>
          </p:cNvPr>
          <p:cNvGrpSpPr/>
          <p:nvPr/>
        </p:nvGrpSpPr>
        <p:grpSpPr>
          <a:xfrm>
            <a:off x="7083640" y="3173853"/>
            <a:ext cx="506160" cy="280800"/>
            <a:chOff x="7083640" y="3173853"/>
            <a:chExt cx="506160" cy="280800"/>
          </a:xfrm>
        </p:grpSpPr>
        <mc:AlternateContent xmlns:mc="http://schemas.openxmlformats.org/markup-compatibility/2006">
          <mc:Choice xmlns:p14="http://schemas.microsoft.com/office/powerpoint/2010/main" Requires="p14">
            <p:contentPart p14:bwMode="auto" r:id="rId258">
              <p14:nvContentPartPr>
                <p14:cNvPr id="148" name="Freihand 147">
                  <a:extLst>
                    <a:ext uri="{FF2B5EF4-FFF2-40B4-BE49-F238E27FC236}">
                      <a16:creationId xmlns:a16="http://schemas.microsoft.com/office/drawing/2014/main" id="{DD68FF1C-B22A-B87D-D8F8-B4509A98BE0C}"/>
                    </a:ext>
                  </a:extLst>
                </p14:cNvPr>
                <p14:cNvContentPartPr/>
                <p14:nvPr/>
              </p14:nvContentPartPr>
              <p14:xfrm>
                <a:off x="7186960" y="3173853"/>
                <a:ext cx="402840" cy="192600"/>
              </p14:xfrm>
            </p:contentPart>
          </mc:Choice>
          <mc:Fallback>
            <p:pic>
              <p:nvPicPr>
                <p:cNvPr id="148" name="Freihand 147">
                  <a:extLst>
                    <a:ext uri="{FF2B5EF4-FFF2-40B4-BE49-F238E27FC236}">
                      <a16:creationId xmlns:a16="http://schemas.microsoft.com/office/drawing/2014/main" id="{DD68FF1C-B22A-B87D-D8F8-B4509A98BE0C}"/>
                    </a:ext>
                  </a:extLst>
                </p:cNvPr>
                <p:cNvPicPr/>
                <p:nvPr/>
              </p:nvPicPr>
              <p:blipFill>
                <a:blip r:embed="rId259"/>
                <a:stretch>
                  <a:fillRect/>
                </a:stretch>
              </p:blipFill>
              <p:spPr>
                <a:xfrm>
                  <a:off x="7177960" y="3164853"/>
                  <a:ext cx="4204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 name="Freihand 148">
                  <a:extLst>
                    <a:ext uri="{FF2B5EF4-FFF2-40B4-BE49-F238E27FC236}">
                      <a16:creationId xmlns:a16="http://schemas.microsoft.com/office/drawing/2014/main" id="{7DF2D75D-D789-DDE0-89D3-A923AD5878D9}"/>
                    </a:ext>
                  </a:extLst>
                </p14:cNvPr>
                <p14:cNvContentPartPr/>
                <p14:nvPr/>
              </p14:nvContentPartPr>
              <p14:xfrm>
                <a:off x="7083640" y="3226773"/>
                <a:ext cx="255240" cy="227880"/>
              </p14:xfrm>
            </p:contentPart>
          </mc:Choice>
          <mc:Fallback>
            <p:pic>
              <p:nvPicPr>
                <p:cNvPr id="149" name="Freihand 148">
                  <a:extLst>
                    <a:ext uri="{FF2B5EF4-FFF2-40B4-BE49-F238E27FC236}">
                      <a16:creationId xmlns:a16="http://schemas.microsoft.com/office/drawing/2014/main" id="{7DF2D75D-D789-DDE0-89D3-A923AD5878D9}"/>
                    </a:ext>
                  </a:extLst>
                </p:cNvPr>
                <p:cNvPicPr/>
                <p:nvPr/>
              </p:nvPicPr>
              <p:blipFill>
                <a:blip r:embed="rId261"/>
                <a:stretch>
                  <a:fillRect/>
                </a:stretch>
              </p:blipFill>
              <p:spPr>
                <a:xfrm>
                  <a:off x="7074640" y="3218133"/>
                  <a:ext cx="272880" cy="24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51" name="Freihand 150">
                <a:extLst>
                  <a:ext uri="{FF2B5EF4-FFF2-40B4-BE49-F238E27FC236}">
                    <a16:creationId xmlns:a16="http://schemas.microsoft.com/office/drawing/2014/main" id="{772519D2-0E8D-F4F3-7A70-A0B67B552B5A}"/>
                  </a:ext>
                </a:extLst>
              </p14:cNvPr>
              <p14:cNvContentPartPr/>
              <p14:nvPr/>
            </p14:nvContentPartPr>
            <p14:xfrm>
              <a:off x="3604600" y="5983293"/>
              <a:ext cx="1311480" cy="672840"/>
            </p14:xfrm>
          </p:contentPart>
        </mc:Choice>
        <mc:Fallback>
          <p:pic>
            <p:nvPicPr>
              <p:cNvPr id="151" name="Freihand 150">
                <a:extLst>
                  <a:ext uri="{FF2B5EF4-FFF2-40B4-BE49-F238E27FC236}">
                    <a16:creationId xmlns:a16="http://schemas.microsoft.com/office/drawing/2014/main" id="{772519D2-0E8D-F4F3-7A70-A0B67B552B5A}"/>
                  </a:ext>
                </a:extLst>
              </p:cNvPr>
              <p:cNvPicPr/>
              <p:nvPr/>
            </p:nvPicPr>
            <p:blipFill>
              <a:blip r:embed="rId263"/>
              <a:stretch>
                <a:fillRect/>
              </a:stretch>
            </p:blipFill>
            <p:spPr>
              <a:xfrm>
                <a:off x="3595960" y="5974653"/>
                <a:ext cx="1329120" cy="690480"/>
              </a:xfrm>
              <a:prstGeom prst="rect">
                <a:avLst/>
              </a:prstGeom>
            </p:spPr>
          </p:pic>
        </mc:Fallback>
      </mc:AlternateContent>
      <p:grpSp>
        <p:nvGrpSpPr>
          <p:cNvPr id="184" name="Gruppieren 183">
            <a:extLst>
              <a:ext uri="{FF2B5EF4-FFF2-40B4-BE49-F238E27FC236}">
                <a16:creationId xmlns:a16="http://schemas.microsoft.com/office/drawing/2014/main" id="{21C58EBB-5730-A76B-5112-E7D581FE1629}"/>
              </a:ext>
            </a:extLst>
          </p:cNvPr>
          <p:cNvGrpSpPr/>
          <p:nvPr/>
        </p:nvGrpSpPr>
        <p:grpSpPr>
          <a:xfrm>
            <a:off x="5797720" y="5601693"/>
            <a:ext cx="2808360" cy="878760"/>
            <a:chOff x="5797720" y="5601693"/>
            <a:chExt cx="2808360" cy="878760"/>
          </a:xfrm>
        </p:grpSpPr>
        <mc:AlternateContent xmlns:mc="http://schemas.openxmlformats.org/markup-compatibility/2006">
          <mc:Choice xmlns:p14="http://schemas.microsoft.com/office/powerpoint/2010/main" Requires="p14">
            <p:contentPart p14:bwMode="auto" r:id="rId264">
              <p14:nvContentPartPr>
                <p14:cNvPr id="152" name="Freihand 151">
                  <a:extLst>
                    <a:ext uri="{FF2B5EF4-FFF2-40B4-BE49-F238E27FC236}">
                      <a16:creationId xmlns:a16="http://schemas.microsoft.com/office/drawing/2014/main" id="{F368C432-800A-3B73-1F22-99905E2544D0}"/>
                    </a:ext>
                  </a:extLst>
                </p14:cNvPr>
                <p14:cNvContentPartPr/>
                <p14:nvPr/>
              </p14:nvContentPartPr>
              <p14:xfrm>
                <a:off x="6364000" y="5905173"/>
                <a:ext cx="197280" cy="163080"/>
              </p14:xfrm>
            </p:contentPart>
          </mc:Choice>
          <mc:Fallback>
            <p:pic>
              <p:nvPicPr>
                <p:cNvPr id="152" name="Freihand 151">
                  <a:extLst>
                    <a:ext uri="{FF2B5EF4-FFF2-40B4-BE49-F238E27FC236}">
                      <a16:creationId xmlns:a16="http://schemas.microsoft.com/office/drawing/2014/main" id="{F368C432-800A-3B73-1F22-99905E2544D0}"/>
                    </a:ext>
                  </a:extLst>
                </p:cNvPr>
                <p:cNvPicPr/>
                <p:nvPr/>
              </p:nvPicPr>
              <p:blipFill>
                <a:blip r:embed="rId265"/>
                <a:stretch>
                  <a:fillRect/>
                </a:stretch>
              </p:blipFill>
              <p:spPr>
                <a:xfrm>
                  <a:off x="6355360" y="5896533"/>
                  <a:ext cx="214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3" name="Freihand 152">
                  <a:extLst>
                    <a:ext uri="{FF2B5EF4-FFF2-40B4-BE49-F238E27FC236}">
                      <a16:creationId xmlns:a16="http://schemas.microsoft.com/office/drawing/2014/main" id="{EE8DF31C-5F31-CB20-2328-6421A04753C9}"/>
                    </a:ext>
                  </a:extLst>
                </p14:cNvPr>
                <p14:cNvContentPartPr/>
                <p14:nvPr/>
              </p14:nvContentPartPr>
              <p14:xfrm>
                <a:off x="6695200" y="5848293"/>
                <a:ext cx="115920" cy="69120"/>
              </p14:xfrm>
            </p:contentPart>
          </mc:Choice>
          <mc:Fallback>
            <p:pic>
              <p:nvPicPr>
                <p:cNvPr id="153" name="Freihand 152">
                  <a:extLst>
                    <a:ext uri="{FF2B5EF4-FFF2-40B4-BE49-F238E27FC236}">
                      <a16:creationId xmlns:a16="http://schemas.microsoft.com/office/drawing/2014/main" id="{EE8DF31C-5F31-CB20-2328-6421A04753C9}"/>
                    </a:ext>
                  </a:extLst>
                </p:cNvPr>
                <p:cNvPicPr/>
                <p:nvPr/>
              </p:nvPicPr>
              <p:blipFill>
                <a:blip r:embed="rId267"/>
                <a:stretch>
                  <a:fillRect/>
                </a:stretch>
              </p:blipFill>
              <p:spPr>
                <a:xfrm>
                  <a:off x="6686200" y="5839653"/>
                  <a:ext cx="133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4" name="Freihand 153">
                  <a:extLst>
                    <a:ext uri="{FF2B5EF4-FFF2-40B4-BE49-F238E27FC236}">
                      <a16:creationId xmlns:a16="http://schemas.microsoft.com/office/drawing/2014/main" id="{C76B15B0-884E-6879-9028-6BBE4DAC153B}"/>
                    </a:ext>
                  </a:extLst>
                </p14:cNvPr>
                <p14:cNvContentPartPr/>
                <p14:nvPr/>
              </p14:nvContentPartPr>
              <p14:xfrm>
                <a:off x="6707800" y="5894733"/>
                <a:ext cx="127440" cy="56160"/>
              </p14:xfrm>
            </p:contentPart>
          </mc:Choice>
          <mc:Fallback>
            <p:pic>
              <p:nvPicPr>
                <p:cNvPr id="154" name="Freihand 153">
                  <a:extLst>
                    <a:ext uri="{FF2B5EF4-FFF2-40B4-BE49-F238E27FC236}">
                      <a16:creationId xmlns:a16="http://schemas.microsoft.com/office/drawing/2014/main" id="{C76B15B0-884E-6879-9028-6BBE4DAC153B}"/>
                    </a:ext>
                  </a:extLst>
                </p:cNvPr>
                <p:cNvPicPr/>
                <p:nvPr/>
              </p:nvPicPr>
              <p:blipFill>
                <a:blip r:embed="rId269"/>
                <a:stretch>
                  <a:fillRect/>
                </a:stretch>
              </p:blipFill>
              <p:spPr>
                <a:xfrm>
                  <a:off x="6699160" y="5886093"/>
                  <a:ext cx="1450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6" name="Freihand 155">
                  <a:extLst>
                    <a:ext uri="{FF2B5EF4-FFF2-40B4-BE49-F238E27FC236}">
                      <a16:creationId xmlns:a16="http://schemas.microsoft.com/office/drawing/2014/main" id="{64729B7A-30C9-6734-977E-288D9C393F7F}"/>
                    </a:ext>
                  </a:extLst>
                </p14:cNvPr>
                <p14:cNvContentPartPr/>
                <p14:nvPr/>
              </p14:nvContentPartPr>
              <p14:xfrm>
                <a:off x="6978880" y="5738493"/>
                <a:ext cx="156240" cy="145800"/>
              </p14:xfrm>
            </p:contentPart>
          </mc:Choice>
          <mc:Fallback>
            <p:pic>
              <p:nvPicPr>
                <p:cNvPr id="156" name="Freihand 155">
                  <a:extLst>
                    <a:ext uri="{FF2B5EF4-FFF2-40B4-BE49-F238E27FC236}">
                      <a16:creationId xmlns:a16="http://schemas.microsoft.com/office/drawing/2014/main" id="{64729B7A-30C9-6734-977E-288D9C393F7F}"/>
                    </a:ext>
                  </a:extLst>
                </p:cNvPr>
                <p:cNvPicPr/>
                <p:nvPr/>
              </p:nvPicPr>
              <p:blipFill>
                <a:blip r:embed="rId271"/>
                <a:stretch>
                  <a:fillRect/>
                </a:stretch>
              </p:blipFill>
              <p:spPr>
                <a:xfrm>
                  <a:off x="6970240" y="5729853"/>
                  <a:ext cx="173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7" name="Freihand 156">
                  <a:extLst>
                    <a:ext uri="{FF2B5EF4-FFF2-40B4-BE49-F238E27FC236}">
                      <a16:creationId xmlns:a16="http://schemas.microsoft.com/office/drawing/2014/main" id="{49E3C094-7F22-F4D4-7CD1-7B9DFB963F41}"/>
                    </a:ext>
                  </a:extLst>
                </p14:cNvPr>
                <p14:cNvContentPartPr/>
                <p14:nvPr/>
              </p14:nvContentPartPr>
              <p14:xfrm>
                <a:off x="7345360" y="5661093"/>
                <a:ext cx="105840" cy="168480"/>
              </p14:xfrm>
            </p:contentPart>
          </mc:Choice>
          <mc:Fallback>
            <p:pic>
              <p:nvPicPr>
                <p:cNvPr id="157" name="Freihand 156">
                  <a:extLst>
                    <a:ext uri="{FF2B5EF4-FFF2-40B4-BE49-F238E27FC236}">
                      <a16:creationId xmlns:a16="http://schemas.microsoft.com/office/drawing/2014/main" id="{49E3C094-7F22-F4D4-7CD1-7B9DFB963F41}"/>
                    </a:ext>
                  </a:extLst>
                </p:cNvPr>
                <p:cNvPicPr/>
                <p:nvPr/>
              </p:nvPicPr>
              <p:blipFill>
                <a:blip r:embed="rId273"/>
                <a:stretch>
                  <a:fillRect/>
                </a:stretch>
              </p:blipFill>
              <p:spPr>
                <a:xfrm>
                  <a:off x="7336720" y="5652453"/>
                  <a:ext cx="123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8" name="Freihand 157">
                  <a:extLst>
                    <a:ext uri="{FF2B5EF4-FFF2-40B4-BE49-F238E27FC236}">
                      <a16:creationId xmlns:a16="http://schemas.microsoft.com/office/drawing/2014/main" id="{BA08C425-95E3-6246-AF4D-67E3E74E0AF3}"/>
                    </a:ext>
                  </a:extLst>
                </p14:cNvPr>
                <p14:cNvContentPartPr/>
                <p14:nvPr/>
              </p14:nvContentPartPr>
              <p14:xfrm>
                <a:off x="7478920" y="5726253"/>
                <a:ext cx="292320" cy="96480"/>
              </p14:xfrm>
            </p:contentPart>
          </mc:Choice>
          <mc:Fallback>
            <p:pic>
              <p:nvPicPr>
                <p:cNvPr id="158" name="Freihand 157">
                  <a:extLst>
                    <a:ext uri="{FF2B5EF4-FFF2-40B4-BE49-F238E27FC236}">
                      <a16:creationId xmlns:a16="http://schemas.microsoft.com/office/drawing/2014/main" id="{BA08C425-95E3-6246-AF4D-67E3E74E0AF3}"/>
                    </a:ext>
                  </a:extLst>
                </p:cNvPr>
                <p:cNvPicPr/>
                <p:nvPr/>
              </p:nvPicPr>
              <p:blipFill>
                <a:blip r:embed="rId275"/>
                <a:stretch>
                  <a:fillRect/>
                </a:stretch>
              </p:blipFill>
              <p:spPr>
                <a:xfrm>
                  <a:off x="7470280" y="5717253"/>
                  <a:ext cx="309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9" name="Freihand 158">
                  <a:extLst>
                    <a:ext uri="{FF2B5EF4-FFF2-40B4-BE49-F238E27FC236}">
                      <a16:creationId xmlns:a16="http://schemas.microsoft.com/office/drawing/2014/main" id="{D6E978E5-66A1-7907-492F-5EBDF883F56F}"/>
                    </a:ext>
                  </a:extLst>
                </p14:cNvPr>
                <p14:cNvContentPartPr/>
                <p14:nvPr/>
              </p14:nvContentPartPr>
              <p14:xfrm>
                <a:off x="7906600" y="5601693"/>
                <a:ext cx="111600" cy="183600"/>
              </p14:xfrm>
            </p:contentPart>
          </mc:Choice>
          <mc:Fallback>
            <p:pic>
              <p:nvPicPr>
                <p:cNvPr id="159" name="Freihand 158">
                  <a:extLst>
                    <a:ext uri="{FF2B5EF4-FFF2-40B4-BE49-F238E27FC236}">
                      <a16:creationId xmlns:a16="http://schemas.microsoft.com/office/drawing/2014/main" id="{D6E978E5-66A1-7907-492F-5EBDF883F56F}"/>
                    </a:ext>
                  </a:extLst>
                </p:cNvPr>
                <p:cNvPicPr/>
                <p:nvPr/>
              </p:nvPicPr>
              <p:blipFill>
                <a:blip r:embed="rId277"/>
                <a:stretch>
                  <a:fillRect/>
                </a:stretch>
              </p:blipFill>
              <p:spPr>
                <a:xfrm>
                  <a:off x="7897960" y="5592693"/>
                  <a:ext cx="129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0" name="Freihand 159">
                  <a:extLst>
                    <a:ext uri="{FF2B5EF4-FFF2-40B4-BE49-F238E27FC236}">
                      <a16:creationId xmlns:a16="http://schemas.microsoft.com/office/drawing/2014/main" id="{65E30D79-E2A4-B652-6EDC-36848D6CC49E}"/>
                    </a:ext>
                  </a:extLst>
                </p14:cNvPr>
                <p14:cNvContentPartPr/>
                <p14:nvPr/>
              </p14:nvContentPartPr>
              <p14:xfrm>
                <a:off x="8059600" y="5662173"/>
                <a:ext cx="69480" cy="107280"/>
              </p14:xfrm>
            </p:contentPart>
          </mc:Choice>
          <mc:Fallback>
            <p:pic>
              <p:nvPicPr>
                <p:cNvPr id="160" name="Freihand 159">
                  <a:extLst>
                    <a:ext uri="{FF2B5EF4-FFF2-40B4-BE49-F238E27FC236}">
                      <a16:creationId xmlns:a16="http://schemas.microsoft.com/office/drawing/2014/main" id="{65E30D79-E2A4-B652-6EDC-36848D6CC49E}"/>
                    </a:ext>
                  </a:extLst>
                </p:cNvPr>
                <p:cNvPicPr/>
                <p:nvPr/>
              </p:nvPicPr>
              <p:blipFill>
                <a:blip r:embed="rId279"/>
                <a:stretch>
                  <a:fillRect/>
                </a:stretch>
              </p:blipFill>
              <p:spPr>
                <a:xfrm>
                  <a:off x="8050600" y="5653173"/>
                  <a:ext cx="87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1" name="Freihand 160">
                  <a:extLst>
                    <a:ext uri="{FF2B5EF4-FFF2-40B4-BE49-F238E27FC236}">
                      <a16:creationId xmlns:a16="http://schemas.microsoft.com/office/drawing/2014/main" id="{A0F578C4-433C-34D3-7253-5F27FD56477B}"/>
                    </a:ext>
                  </a:extLst>
                </p14:cNvPr>
                <p14:cNvContentPartPr/>
                <p14:nvPr/>
              </p14:nvContentPartPr>
              <p14:xfrm>
                <a:off x="8189920" y="5627973"/>
                <a:ext cx="104040" cy="138240"/>
              </p14:xfrm>
            </p:contentPart>
          </mc:Choice>
          <mc:Fallback>
            <p:pic>
              <p:nvPicPr>
                <p:cNvPr id="161" name="Freihand 160">
                  <a:extLst>
                    <a:ext uri="{FF2B5EF4-FFF2-40B4-BE49-F238E27FC236}">
                      <a16:creationId xmlns:a16="http://schemas.microsoft.com/office/drawing/2014/main" id="{A0F578C4-433C-34D3-7253-5F27FD56477B}"/>
                    </a:ext>
                  </a:extLst>
                </p:cNvPr>
                <p:cNvPicPr/>
                <p:nvPr/>
              </p:nvPicPr>
              <p:blipFill>
                <a:blip r:embed="rId281"/>
                <a:stretch>
                  <a:fillRect/>
                </a:stretch>
              </p:blipFill>
              <p:spPr>
                <a:xfrm>
                  <a:off x="8180920" y="5618973"/>
                  <a:ext cx="121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2" name="Freihand 161">
                  <a:extLst>
                    <a:ext uri="{FF2B5EF4-FFF2-40B4-BE49-F238E27FC236}">
                      <a16:creationId xmlns:a16="http://schemas.microsoft.com/office/drawing/2014/main" id="{93BE2724-74CC-A645-6F28-5C843688628F}"/>
                    </a:ext>
                  </a:extLst>
                </p14:cNvPr>
                <p14:cNvContentPartPr/>
                <p14:nvPr/>
              </p14:nvContentPartPr>
              <p14:xfrm>
                <a:off x="8320600" y="5617533"/>
                <a:ext cx="64080" cy="124200"/>
              </p14:xfrm>
            </p:contentPart>
          </mc:Choice>
          <mc:Fallback>
            <p:pic>
              <p:nvPicPr>
                <p:cNvPr id="162" name="Freihand 161">
                  <a:extLst>
                    <a:ext uri="{FF2B5EF4-FFF2-40B4-BE49-F238E27FC236}">
                      <a16:creationId xmlns:a16="http://schemas.microsoft.com/office/drawing/2014/main" id="{93BE2724-74CC-A645-6F28-5C843688628F}"/>
                    </a:ext>
                  </a:extLst>
                </p:cNvPr>
                <p:cNvPicPr/>
                <p:nvPr/>
              </p:nvPicPr>
              <p:blipFill>
                <a:blip r:embed="rId283"/>
                <a:stretch>
                  <a:fillRect/>
                </a:stretch>
              </p:blipFill>
              <p:spPr>
                <a:xfrm>
                  <a:off x="8311960" y="5608533"/>
                  <a:ext cx="81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D14CD18F-AB23-7B47-8155-329DB804FF67}"/>
                    </a:ext>
                  </a:extLst>
                </p14:cNvPr>
                <p14:cNvContentPartPr/>
                <p14:nvPr/>
              </p14:nvContentPartPr>
              <p14:xfrm>
                <a:off x="5797720" y="6270933"/>
                <a:ext cx="235800" cy="209520"/>
              </p14:xfrm>
            </p:contentPart>
          </mc:Choice>
          <mc:Fallback>
            <p:pic>
              <p:nvPicPr>
                <p:cNvPr id="163" name="Freihand 162">
                  <a:extLst>
                    <a:ext uri="{FF2B5EF4-FFF2-40B4-BE49-F238E27FC236}">
                      <a16:creationId xmlns:a16="http://schemas.microsoft.com/office/drawing/2014/main" id="{D14CD18F-AB23-7B47-8155-329DB804FF67}"/>
                    </a:ext>
                  </a:extLst>
                </p:cNvPr>
                <p:cNvPicPr/>
                <p:nvPr/>
              </p:nvPicPr>
              <p:blipFill>
                <a:blip r:embed="rId285"/>
                <a:stretch>
                  <a:fillRect/>
                </a:stretch>
              </p:blipFill>
              <p:spPr>
                <a:xfrm>
                  <a:off x="5788720" y="6262293"/>
                  <a:ext cx="2534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5D202936-0808-F187-D5FE-A1EB67A075DD}"/>
                    </a:ext>
                  </a:extLst>
                </p14:cNvPr>
                <p14:cNvContentPartPr/>
                <p14:nvPr/>
              </p14:nvContentPartPr>
              <p14:xfrm>
                <a:off x="6104080" y="6213693"/>
                <a:ext cx="110880" cy="246960"/>
              </p14:xfrm>
            </p:contentPart>
          </mc:Choice>
          <mc:Fallback>
            <p:pic>
              <p:nvPicPr>
                <p:cNvPr id="164" name="Freihand 163">
                  <a:extLst>
                    <a:ext uri="{FF2B5EF4-FFF2-40B4-BE49-F238E27FC236}">
                      <a16:creationId xmlns:a16="http://schemas.microsoft.com/office/drawing/2014/main" id="{5D202936-0808-F187-D5FE-A1EB67A075DD}"/>
                    </a:ext>
                  </a:extLst>
                </p:cNvPr>
                <p:cNvPicPr/>
                <p:nvPr/>
              </p:nvPicPr>
              <p:blipFill>
                <a:blip r:embed="rId287"/>
                <a:stretch>
                  <a:fillRect/>
                </a:stretch>
              </p:blipFill>
              <p:spPr>
                <a:xfrm>
                  <a:off x="6095080" y="6205053"/>
                  <a:ext cx="1285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5" name="Freihand 164">
                  <a:extLst>
                    <a:ext uri="{FF2B5EF4-FFF2-40B4-BE49-F238E27FC236}">
                      <a16:creationId xmlns:a16="http://schemas.microsoft.com/office/drawing/2014/main" id="{5198B28A-6D57-0BA8-141B-283212E55407}"/>
                    </a:ext>
                  </a:extLst>
                </p14:cNvPr>
                <p14:cNvContentPartPr/>
                <p14:nvPr/>
              </p14:nvContentPartPr>
              <p14:xfrm>
                <a:off x="6228640" y="6285693"/>
                <a:ext cx="52560" cy="70920"/>
              </p14:xfrm>
            </p:contentPart>
          </mc:Choice>
          <mc:Fallback>
            <p:pic>
              <p:nvPicPr>
                <p:cNvPr id="165" name="Freihand 164">
                  <a:extLst>
                    <a:ext uri="{FF2B5EF4-FFF2-40B4-BE49-F238E27FC236}">
                      <a16:creationId xmlns:a16="http://schemas.microsoft.com/office/drawing/2014/main" id="{5198B28A-6D57-0BA8-141B-283212E55407}"/>
                    </a:ext>
                  </a:extLst>
                </p:cNvPr>
                <p:cNvPicPr/>
                <p:nvPr/>
              </p:nvPicPr>
              <p:blipFill>
                <a:blip r:embed="rId289"/>
                <a:stretch>
                  <a:fillRect/>
                </a:stretch>
              </p:blipFill>
              <p:spPr>
                <a:xfrm>
                  <a:off x="6219640" y="6277053"/>
                  <a:ext cx="70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6" name="Freihand 165">
                  <a:extLst>
                    <a:ext uri="{FF2B5EF4-FFF2-40B4-BE49-F238E27FC236}">
                      <a16:creationId xmlns:a16="http://schemas.microsoft.com/office/drawing/2014/main" id="{17F258DF-AFBE-6D0C-C602-971369E1C946}"/>
                    </a:ext>
                  </a:extLst>
                </p14:cNvPr>
                <p14:cNvContentPartPr/>
                <p14:nvPr/>
              </p14:nvContentPartPr>
              <p14:xfrm>
                <a:off x="6311080" y="6272733"/>
                <a:ext cx="12600" cy="20520"/>
              </p14:xfrm>
            </p:contentPart>
          </mc:Choice>
          <mc:Fallback>
            <p:pic>
              <p:nvPicPr>
                <p:cNvPr id="166" name="Freihand 165">
                  <a:extLst>
                    <a:ext uri="{FF2B5EF4-FFF2-40B4-BE49-F238E27FC236}">
                      <a16:creationId xmlns:a16="http://schemas.microsoft.com/office/drawing/2014/main" id="{17F258DF-AFBE-6D0C-C602-971369E1C946}"/>
                    </a:ext>
                  </a:extLst>
                </p:cNvPr>
                <p:cNvPicPr/>
                <p:nvPr/>
              </p:nvPicPr>
              <p:blipFill>
                <a:blip r:embed="rId291"/>
                <a:stretch>
                  <a:fillRect/>
                </a:stretch>
              </p:blipFill>
              <p:spPr>
                <a:xfrm>
                  <a:off x="6302440" y="6263733"/>
                  <a:ext cx="30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7" name="Freihand 166">
                  <a:extLst>
                    <a:ext uri="{FF2B5EF4-FFF2-40B4-BE49-F238E27FC236}">
                      <a16:creationId xmlns:a16="http://schemas.microsoft.com/office/drawing/2014/main" id="{6AF29041-0EA2-AA49-8121-351AF36C71D0}"/>
                    </a:ext>
                  </a:extLst>
                </p14:cNvPr>
                <p14:cNvContentPartPr/>
                <p14:nvPr/>
              </p14:nvContentPartPr>
              <p14:xfrm>
                <a:off x="6234760" y="6214413"/>
                <a:ext cx="209160" cy="140760"/>
              </p14:xfrm>
            </p:contentPart>
          </mc:Choice>
          <mc:Fallback>
            <p:pic>
              <p:nvPicPr>
                <p:cNvPr id="167" name="Freihand 166">
                  <a:extLst>
                    <a:ext uri="{FF2B5EF4-FFF2-40B4-BE49-F238E27FC236}">
                      <a16:creationId xmlns:a16="http://schemas.microsoft.com/office/drawing/2014/main" id="{6AF29041-0EA2-AA49-8121-351AF36C71D0}"/>
                    </a:ext>
                  </a:extLst>
                </p:cNvPr>
                <p:cNvPicPr/>
                <p:nvPr/>
              </p:nvPicPr>
              <p:blipFill>
                <a:blip r:embed="rId293"/>
                <a:stretch>
                  <a:fillRect/>
                </a:stretch>
              </p:blipFill>
              <p:spPr>
                <a:xfrm>
                  <a:off x="6226120" y="6205413"/>
                  <a:ext cx="226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8" name="Freihand 167">
                  <a:extLst>
                    <a:ext uri="{FF2B5EF4-FFF2-40B4-BE49-F238E27FC236}">
                      <a16:creationId xmlns:a16="http://schemas.microsoft.com/office/drawing/2014/main" id="{6FFD0B34-0F15-326C-3644-C653379AA4BD}"/>
                    </a:ext>
                  </a:extLst>
                </p14:cNvPr>
                <p14:cNvContentPartPr/>
                <p14:nvPr/>
              </p14:nvContentPartPr>
              <p14:xfrm>
                <a:off x="6499000" y="6196773"/>
                <a:ext cx="74160" cy="94680"/>
              </p14:xfrm>
            </p:contentPart>
          </mc:Choice>
          <mc:Fallback>
            <p:pic>
              <p:nvPicPr>
                <p:cNvPr id="168" name="Freihand 167">
                  <a:extLst>
                    <a:ext uri="{FF2B5EF4-FFF2-40B4-BE49-F238E27FC236}">
                      <a16:creationId xmlns:a16="http://schemas.microsoft.com/office/drawing/2014/main" id="{6FFD0B34-0F15-326C-3644-C653379AA4BD}"/>
                    </a:ext>
                  </a:extLst>
                </p:cNvPr>
                <p:cNvPicPr/>
                <p:nvPr/>
              </p:nvPicPr>
              <p:blipFill>
                <a:blip r:embed="rId295"/>
                <a:stretch>
                  <a:fillRect/>
                </a:stretch>
              </p:blipFill>
              <p:spPr>
                <a:xfrm>
                  <a:off x="6490000" y="6188133"/>
                  <a:ext cx="91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9" name="Freihand 168">
                  <a:extLst>
                    <a:ext uri="{FF2B5EF4-FFF2-40B4-BE49-F238E27FC236}">
                      <a16:creationId xmlns:a16="http://schemas.microsoft.com/office/drawing/2014/main" id="{C78795A5-0440-7BE4-52B2-2E5E76D1831C}"/>
                    </a:ext>
                  </a:extLst>
                </p14:cNvPr>
                <p14:cNvContentPartPr/>
                <p14:nvPr/>
              </p14:nvContentPartPr>
              <p14:xfrm>
                <a:off x="6576040" y="6141333"/>
                <a:ext cx="178920" cy="126000"/>
              </p14:xfrm>
            </p:contentPart>
          </mc:Choice>
          <mc:Fallback>
            <p:pic>
              <p:nvPicPr>
                <p:cNvPr id="169" name="Freihand 168">
                  <a:extLst>
                    <a:ext uri="{FF2B5EF4-FFF2-40B4-BE49-F238E27FC236}">
                      <a16:creationId xmlns:a16="http://schemas.microsoft.com/office/drawing/2014/main" id="{C78795A5-0440-7BE4-52B2-2E5E76D1831C}"/>
                    </a:ext>
                  </a:extLst>
                </p:cNvPr>
                <p:cNvPicPr/>
                <p:nvPr/>
              </p:nvPicPr>
              <p:blipFill>
                <a:blip r:embed="rId297"/>
                <a:stretch>
                  <a:fillRect/>
                </a:stretch>
              </p:blipFill>
              <p:spPr>
                <a:xfrm>
                  <a:off x="6567040" y="6132693"/>
                  <a:ext cx="196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0" name="Freihand 169">
                  <a:extLst>
                    <a:ext uri="{FF2B5EF4-FFF2-40B4-BE49-F238E27FC236}">
                      <a16:creationId xmlns:a16="http://schemas.microsoft.com/office/drawing/2014/main" id="{B8404770-9F4C-6979-0539-7FD7D382BBE0}"/>
                    </a:ext>
                  </a:extLst>
                </p14:cNvPr>
                <p14:cNvContentPartPr/>
                <p14:nvPr/>
              </p14:nvContentPartPr>
              <p14:xfrm>
                <a:off x="6748480" y="6045573"/>
                <a:ext cx="155160" cy="157320"/>
              </p14:xfrm>
            </p:contentPart>
          </mc:Choice>
          <mc:Fallback>
            <p:pic>
              <p:nvPicPr>
                <p:cNvPr id="170" name="Freihand 169">
                  <a:extLst>
                    <a:ext uri="{FF2B5EF4-FFF2-40B4-BE49-F238E27FC236}">
                      <a16:creationId xmlns:a16="http://schemas.microsoft.com/office/drawing/2014/main" id="{B8404770-9F4C-6979-0539-7FD7D382BBE0}"/>
                    </a:ext>
                  </a:extLst>
                </p:cNvPr>
                <p:cNvPicPr/>
                <p:nvPr/>
              </p:nvPicPr>
              <p:blipFill>
                <a:blip r:embed="rId299"/>
                <a:stretch>
                  <a:fillRect/>
                </a:stretch>
              </p:blipFill>
              <p:spPr>
                <a:xfrm>
                  <a:off x="6739480" y="6036573"/>
                  <a:ext cx="172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1" name="Freihand 170">
                  <a:extLst>
                    <a:ext uri="{FF2B5EF4-FFF2-40B4-BE49-F238E27FC236}">
                      <a16:creationId xmlns:a16="http://schemas.microsoft.com/office/drawing/2014/main" id="{DCBD6FF8-6E49-7039-41D1-79E867DEBDDA}"/>
                    </a:ext>
                  </a:extLst>
                </p14:cNvPr>
                <p14:cNvContentPartPr/>
                <p14:nvPr/>
              </p14:nvContentPartPr>
              <p14:xfrm>
                <a:off x="6889960" y="5982213"/>
                <a:ext cx="93240" cy="164160"/>
              </p14:xfrm>
            </p:contentPart>
          </mc:Choice>
          <mc:Fallback>
            <p:pic>
              <p:nvPicPr>
                <p:cNvPr id="171" name="Freihand 170">
                  <a:extLst>
                    <a:ext uri="{FF2B5EF4-FFF2-40B4-BE49-F238E27FC236}">
                      <a16:creationId xmlns:a16="http://schemas.microsoft.com/office/drawing/2014/main" id="{DCBD6FF8-6E49-7039-41D1-79E867DEBDDA}"/>
                    </a:ext>
                  </a:extLst>
                </p:cNvPr>
                <p:cNvPicPr/>
                <p:nvPr/>
              </p:nvPicPr>
              <p:blipFill>
                <a:blip r:embed="rId301"/>
                <a:stretch>
                  <a:fillRect/>
                </a:stretch>
              </p:blipFill>
              <p:spPr>
                <a:xfrm>
                  <a:off x="6881320" y="5973213"/>
                  <a:ext cx="110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3" name="Freihand 172">
                  <a:extLst>
                    <a:ext uri="{FF2B5EF4-FFF2-40B4-BE49-F238E27FC236}">
                      <a16:creationId xmlns:a16="http://schemas.microsoft.com/office/drawing/2014/main" id="{C7B498EB-4D4B-28C9-9CC9-A89DCDA8AF66}"/>
                    </a:ext>
                  </a:extLst>
                </p14:cNvPr>
                <p14:cNvContentPartPr/>
                <p14:nvPr/>
              </p14:nvContentPartPr>
              <p14:xfrm>
                <a:off x="7154920" y="5949453"/>
                <a:ext cx="126000" cy="187920"/>
              </p14:xfrm>
            </p:contentPart>
          </mc:Choice>
          <mc:Fallback>
            <p:pic>
              <p:nvPicPr>
                <p:cNvPr id="173" name="Freihand 172">
                  <a:extLst>
                    <a:ext uri="{FF2B5EF4-FFF2-40B4-BE49-F238E27FC236}">
                      <a16:creationId xmlns:a16="http://schemas.microsoft.com/office/drawing/2014/main" id="{C7B498EB-4D4B-28C9-9CC9-A89DCDA8AF66}"/>
                    </a:ext>
                  </a:extLst>
                </p:cNvPr>
                <p:cNvPicPr/>
                <p:nvPr/>
              </p:nvPicPr>
              <p:blipFill>
                <a:blip r:embed="rId303"/>
                <a:stretch>
                  <a:fillRect/>
                </a:stretch>
              </p:blipFill>
              <p:spPr>
                <a:xfrm>
                  <a:off x="7146280" y="5940453"/>
                  <a:ext cx="143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 name="Freihand 173">
                  <a:extLst>
                    <a:ext uri="{FF2B5EF4-FFF2-40B4-BE49-F238E27FC236}">
                      <a16:creationId xmlns:a16="http://schemas.microsoft.com/office/drawing/2014/main" id="{82D215D5-C773-8353-9C97-443D437BF183}"/>
                    </a:ext>
                  </a:extLst>
                </p14:cNvPr>
                <p14:cNvContentPartPr/>
                <p14:nvPr/>
              </p14:nvContentPartPr>
              <p14:xfrm>
                <a:off x="7318360" y="5910933"/>
                <a:ext cx="165240" cy="198720"/>
              </p14:xfrm>
            </p:contentPart>
          </mc:Choice>
          <mc:Fallback>
            <p:pic>
              <p:nvPicPr>
                <p:cNvPr id="174" name="Freihand 173">
                  <a:extLst>
                    <a:ext uri="{FF2B5EF4-FFF2-40B4-BE49-F238E27FC236}">
                      <a16:creationId xmlns:a16="http://schemas.microsoft.com/office/drawing/2014/main" id="{82D215D5-C773-8353-9C97-443D437BF183}"/>
                    </a:ext>
                  </a:extLst>
                </p:cNvPr>
                <p:cNvPicPr/>
                <p:nvPr/>
              </p:nvPicPr>
              <p:blipFill>
                <a:blip r:embed="rId305"/>
                <a:stretch>
                  <a:fillRect/>
                </a:stretch>
              </p:blipFill>
              <p:spPr>
                <a:xfrm>
                  <a:off x="7309360" y="5902293"/>
                  <a:ext cx="182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5" name="Freihand 174">
                  <a:extLst>
                    <a:ext uri="{FF2B5EF4-FFF2-40B4-BE49-F238E27FC236}">
                      <a16:creationId xmlns:a16="http://schemas.microsoft.com/office/drawing/2014/main" id="{65F13F41-7995-685F-19CE-778E402BBD6E}"/>
                    </a:ext>
                  </a:extLst>
                </p14:cNvPr>
                <p14:cNvContentPartPr/>
                <p14:nvPr/>
              </p14:nvContentPartPr>
              <p14:xfrm>
                <a:off x="7535800" y="5998053"/>
                <a:ext cx="91800" cy="81720"/>
              </p14:xfrm>
            </p:contentPart>
          </mc:Choice>
          <mc:Fallback>
            <p:pic>
              <p:nvPicPr>
                <p:cNvPr id="175" name="Freihand 174">
                  <a:extLst>
                    <a:ext uri="{FF2B5EF4-FFF2-40B4-BE49-F238E27FC236}">
                      <a16:creationId xmlns:a16="http://schemas.microsoft.com/office/drawing/2014/main" id="{65F13F41-7995-685F-19CE-778E402BBD6E}"/>
                    </a:ext>
                  </a:extLst>
                </p:cNvPr>
                <p:cNvPicPr/>
                <p:nvPr/>
              </p:nvPicPr>
              <p:blipFill>
                <a:blip r:embed="rId307"/>
                <a:stretch>
                  <a:fillRect/>
                </a:stretch>
              </p:blipFill>
              <p:spPr>
                <a:xfrm>
                  <a:off x="7526800" y="5989413"/>
                  <a:ext cx="109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6" name="Freihand 175">
                  <a:extLst>
                    <a:ext uri="{FF2B5EF4-FFF2-40B4-BE49-F238E27FC236}">
                      <a16:creationId xmlns:a16="http://schemas.microsoft.com/office/drawing/2014/main" id="{2B19E6E4-ACAA-D504-4A56-34D6B0B56838}"/>
                    </a:ext>
                  </a:extLst>
                </p14:cNvPr>
                <p14:cNvContentPartPr/>
                <p14:nvPr/>
              </p14:nvContentPartPr>
              <p14:xfrm>
                <a:off x="7727320" y="5913813"/>
                <a:ext cx="78120" cy="169200"/>
              </p14:xfrm>
            </p:contentPart>
          </mc:Choice>
          <mc:Fallback>
            <p:pic>
              <p:nvPicPr>
                <p:cNvPr id="176" name="Freihand 175">
                  <a:extLst>
                    <a:ext uri="{FF2B5EF4-FFF2-40B4-BE49-F238E27FC236}">
                      <a16:creationId xmlns:a16="http://schemas.microsoft.com/office/drawing/2014/main" id="{2B19E6E4-ACAA-D504-4A56-34D6B0B56838}"/>
                    </a:ext>
                  </a:extLst>
                </p:cNvPr>
                <p:cNvPicPr/>
                <p:nvPr/>
              </p:nvPicPr>
              <p:blipFill>
                <a:blip r:embed="rId309"/>
                <a:stretch>
                  <a:fillRect/>
                </a:stretch>
              </p:blipFill>
              <p:spPr>
                <a:xfrm>
                  <a:off x="7718680" y="5904813"/>
                  <a:ext cx="95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7" name="Freihand 176">
                  <a:extLst>
                    <a:ext uri="{FF2B5EF4-FFF2-40B4-BE49-F238E27FC236}">
                      <a16:creationId xmlns:a16="http://schemas.microsoft.com/office/drawing/2014/main" id="{4321168F-99AE-4148-5169-A7F66FE5AC69}"/>
                    </a:ext>
                  </a:extLst>
                </p14:cNvPr>
                <p14:cNvContentPartPr/>
                <p14:nvPr/>
              </p14:nvContentPartPr>
              <p14:xfrm>
                <a:off x="7839280" y="5991933"/>
                <a:ext cx="49680" cy="94320"/>
              </p14:xfrm>
            </p:contentPart>
          </mc:Choice>
          <mc:Fallback>
            <p:pic>
              <p:nvPicPr>
                <p:cNvPr id="177" name="Freihand 176">
                  <a:extLst>
                    <a:ext uri="{FF2B5EF4-FFF2-40B4-BE49-F238E27FC236}">
                      <a16:creationId xmlns:a16="http://schemas.microsoft.com/office/drawing/2014/main" id="{4321168F-99AE-4148-5169-A7F66FE5AC69}"/>
                    </a:ext>
                  </a:extLst>
                </p:cNvPr>
                <p:cNvPicPr/>
                <p:nvPr/>
              </p:nvPicPr>
              <p:blipFill>
                <a:blip r:embed="rId311"/>
                <a:stretch>
                  <a:fillRect/>
                </a:stretch>
              </p:blipFill>
              <p:spPr>
                <a:xfrm>
                  <a:off x="7830280" y="5983293"/>
                  <a:ext cx="67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78" name="Freihand 177">
                  <a:extLst>
                    <a:ext uri="{FF2B5EF4-FFF2-40B4-BE49-F238E27FC236}">
                      <a16:creationId xmlns:a16="http://schemas.microsoft.com/office/drawing/2014/main" id="{514BEBDA-34B5-5773-FE4A-D3B2E70FC798}"/>
                    </a:ext>
                  </a:extLst>
                </p14:cNvPr>
                <p14:cNvContentPartPr/>
                <p14:nvPr/>
              </p14:nvContentPartPr>
              <p14:xfrm>
                <a:off x="7915240" y="5871333"/>
                <a:ext cx="186120" cy="212400"/>
              </p14:xfrm>
            </p:contentPart>
          </mc:Choice>
          <mc:Fallback>
            <p:pic>
              <p:nvPicPr>
                <p:cNvPr id="178" name="Freihand 177">
                  <a:extLst>
                    <a:ext uri="{FF2B5EF4-FFF2-40B4-BE49-F238E27FC236}">
                      <a16:creationId xmlns:a16="http://schemas.microsoft.com/office/drawing/2014/main" id="{514BEBDA-34B5-5773-FE4A-D3B2E70FC798}"/>
                    </a:ext>
                  </a:extLst>
                </p:cNvPr>
                <p:cNvPicPr/>
                <p:nvPr/>
              </p:nvPicPr>
              <p:blipFill>
                <a:blip r:embed="rId313"/>
                <a:stretch>
                  <a:fillRect/>
                </a:stretch>
              </p:blipFill>
              <p:spPr>
                <a:xfrm>
                  <a:off x="7906240" y="5862333"/>
                  <a:ext cx="203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79" name="Freihand 178">
                  <a:extLst>
                    <a:ext uri="{FF2B5EF4-FFF2-40B4-BE49-F238E27FC236}">
                      <a16:creationId xmlns:a16="http://schemas.microsoft.com/office/drawing/2014/main" id="{4E8C8410-5EE7-B0A8-ED4D-A14506763319}"/>
                    </a:ext>
                  </a:extLst>
                </p14:cNvPr>
                <p14:cNvContentPartPr/>
                <p14:nvPr/>
              </p14:nvContentPartPr>
              <p14:xfrm>
                <a:off x="8075800" y="5927493"/>
                <a:ext cx="125640" cy="124200"/>
              </p14:xfrm>
            </p:contentPart>
          </mc:Choice>
          <mc:Fallback>
            <p:pic>
              <p:nvPicPr>
                <p:cNvPr id="179" name="Freihand 178">
                  <a:extLst>
                    <a:ext uri="{FF2B5EF4-FFF2-40B4-BE49-F238E27FC236}">
                      <a16:creationId xmlns:a16="http://schemas.microsoft.com/office/drawing/2014/main" id="{4E8C8410-5EE7-B0A8-ED4D-A14506763319}"/>
                    </a:ext>
                  </a:extLst>
                </p:cNvPr>
                <p:cNvPicPr/>
                <p:nvPr/>
              </p:nvPicPr>
              <p:blipFill>
                <a:blip r:embed="rId315"/>
                <a:stretch>
                  <a:fillRect/>
                </a:stretch>
              </p:blipFill>
              <p:spPr>
                <a:xfrm>
                  <a:off x="8067160" y="5918493"/>
                  <a:ext cx="1432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0" name="Freihand 179">
                  <a:extLst>
                    <a:ext uri="{FF2B5EF4-FFF2-40B4-BE49-F238E27FC236}">
                      <a16:creationId xmlns:a16="http://schemas.microsoft.com/office/drawing/2014/main" id="{E1E3243E-FC56-6D34-CEA4-F1E9107D5B45}"/>
                    </a:ext>
                  </a:extLst>
                </p14:cNvPr>
                <p14:cNvContentPartPr/>
                <p14:nvPr/>
              </p14:nvContentPartPr>
              <p14:xfrm>
                <a:off x="8282080" y="5846493"/>
                <a:ext cx="108000" cy="169200"/>
              </p14:xfrm>
            </p:contentPart>
          </mc:Choice>
          <mc:Fallback>
            <p:pic>
              <p:nvPicPr>
                <p:cNvPr id="180" name="Freihand 179">
                  <a:extLst>
                    <a:ext uri="{FF2B5EF4-FFF2-40B4-BE49-F238E27FC236}">
                      <a16:creationId xmlns:a16="http://schemas.microsoft.com/office/drawing/2014/main" id="{E1E3243E-FC56-6D34-CEA4-F1E9107D5B45}"/>
                    </a:ext>
                  </a:extLst>
                </p:cNvPr>
                <p:cNvPicPr/>
                <p:nvPr/>
              </p:nvPicPr>
              <p:blipFill>
                <a:blip r:embed="rId317"/>
                <a:stretch>
                  <a:fillRect/>
                </a:stretch>
              </p:blipFill>
              <p:spPr>
                <a:xfrm>
                  <a:off x="8273080" y="5837493"/>
                  <a:ext cx="125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1" name="Freihand 180">
                  <a:extLst>
                    <a:ext uri="{FF2B5EF4-FFF2-40B4-BE49-F238E27FC236}">
                      <a16:creationId xmlns:a16="http://schemas.microsoft.com/office/drawing/2014/main" id="{27D0AA27-EA09-0F20-B6AE-8D253610EB86}"/>
                    </a:ext>
                  </a:extLst>
                </p14:cNvPr>
                <p14:cNvContentPartPr/>
                <p14:nvPr/>
              </p14:nvContentPartPr>
              <p14:xfrm>
                <a:off x="8339320" y="5832453"/>
                <a:ext cx="11880" cy="5760"/>
              </p14:xfrm>
            </p:contentPart>
          </mc:Choice>
          <mc:Fallback>
            <p:pic>
              <p:nvPicPr>
                <p:cNvPr id="181" name="Freihand 180">
                  <a:extLst>
                    <a:ext uri="{FF2B5EF4-FFF2-40B4-BE49-F238E27FC236}">
                      <a16:creationId xmlns:a16="http://schemas.microsoft.com/office/drawing/2014/main" id="{27D0AA27-EA09-0F20-B6AE-8D253610EB86}"/>
                    </a:ext>
                  </a:extLst>
                </p:cNvPr>
                <p:cNvPicPr/>
                <p:nvPr/>
              </p:nvPicPr>
              <p:blipFill>
                <a:blip r:embed="rId319"/>
                <a:stretch>
                  <a:fillRect/>
                </a:stretch>
              </p:blipFill>
              <p:spPr>
                <a:xfrm>
                  <a:off x="8330320" y="5823453"/>
                  <a:ext cx="29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2" name="Freihand 181">
                  <a:extLst>
                    <a:ext uri="{FF2B5EF4-FFF2-40B4-BE49-F238E27FC236}">
                      <a16:creationId xmlns:a16="http://schemas.microsoft.com/office/drawing/2014/main" id="{A7EBB172-C0F8-5B8E-5A96-4D789A50B8CF}"/>
                    </a:ext>
                  </a:extLst>
                </p14:cNvPr>
                <p14:cNvContentPartPr/>
                <p14:nvPr/>
              </p14:nvContentPartPr>
              <p14:xfrm>
                <a:off x="8389720" y="5789613"/>
                <a:ext cx="150840" cy="181800"/>
              </p14:xfrm>
            </p:contentPart>
          </mc:Choice>
          <mc:Fallback>
            <p:pic>
              <p:nvPicPr>
                <p:cNvPr id="182" name="Freihand 181">
                  <a:extLst>
                    <a:ext uri="{FF2B5EF4-FFF2-40B4-BE49-F238E27FC236}">
                      <a16:creationId xmlns:a16="http://schemas.microsoft.com/office/drawing/2014/main" id="{A7EBB172-C0F8-5B8E-5A96-4D789A50B8CF}"/>
                    </a:ext>
                  </a:extLst>
                </p:cNvPr>
                <p:cNvPicPr/>
                <p:nvPr/>
              </p:nvPicPr>
              <p:blipFill>
                <a:blip r:embed="rId321"/>
                <a:stretch>
                  <a:fillRect/>
                </a:stretch>
              </p:blipFill>
              <p:spPr>
                <a:xfrm>
                  <a:off x="8380720" y="5780973"/>
                  <a:ext cx="1684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3" name="Freihand 182">
                  <a:extLst>
                    <a:ext uri="{FF2B5EF4-FFF2-40B4-BE49-F238E27FC236}">
                      <a16:creationId xmlns:a16="http://schemas.microsoft.com/office/drawing/2014/main" id="{CC668CB9-4D65-51B6-167C-C0CBC883A12E}"/>
                    </a:ext>
                  </a:extLst>
                </p14:cNvPr>
                <p14:cNvContentPartPr/>
                <p14:nvPr/>
              </p14:nvContentPartPr>
              <p14:xfrm>
                <a:off x="8553520" y="5615733"/>
                <a:ext cx="52560" cy="303120"/>
              </p14:xfrm>
            </p:contentPart>
          </mc:Choice>
          <mc:Fallback>
            <p:pic>
              <p:nvPicPr>
                <p:cNvPr id="183" name="Freihand 182">
                  <a:extLst>
                    <a:ext uri="{FF2B5EF4-FFF2-40B4-BE49-F238E27FC236}">
                      <a16:creationId xmlns:a16="http://schemas.microsoft.com/office/drawing/2014/main" id="{CC668CB9-4D65-51B6-167C-C0CBC883A12E}"/>
                    </a:ext>
                  </a:extLst>
                </p:cNvPr>
                <p:cNvPicPr/>
                <p:nvPr/>
              </p:nvPicPr>
              <p:blipFill>
                <a:blip r:embed="rId323"/>
                <a:stretch>
                  <a:fillRect/>
                </a:stretch>
              </p:blipFill>
              <p:spPr>
                <a:xfrm>
                  <a:off x="8544880" y="5607093"/>
                  <a:ext cx="70200" cy="320760"/>
                </a:xfrm>
                <a:prstGeom prst="rect">
                  <a:avLst/>
                </a:prstGeom>
              </p:spPr>
            </p:pic>
          </mc:Fallback>
        </mc:AlternateContent>
      </p:grpSp>
    </p:spTree>
    <p:extLst>
      <p:ext uri="{BB962C8B-B14F-4D97-AF65-F5344CB8AC3E}">
        <p14:creationId xmlns:p14="http://schemas.microsoft.com/office/powerpoint/2010/main" val="70726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11</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Another view: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endParaRPr lang="en-US" sz="2400"/>
              </a:p>
              <a:p>
                <a:endParaRPr lang="en-US" sz="2400"/>
              </a:p>
              <a:p>
                <a:r>
                  <a:rPr lang="de-DE" sz="2400"/>
                  <a:t>→ Forecasting value in time t+1 is the former forecasting value corrected by the forecasting error of the former period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oMath>
                </a14:m>
                <a:r>
                  <a:rPr lang="en-US" sz="2400"/>
                  <a:t> weighted with parameter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oMath>
                </a14:m>
                <a:r>
                  <a:rPr lang="en-US" sz="2400"/>
                  <a:t>.</a:t>
                </a:r>
              </a:p>
              <a:p>
                <a:endParaRPr lang="de-DE" sz="2400"/>
              </a:p>
              <a:p>
                <a:r>
                  <a:rPr lang="de-DE" sz="2400" b="1"/>
                  <a:t>Why exponetial smoothing?</a:t>
                </a:r>
              </a:p>
              <a:p>
                <a:endParaRPr lang="de-DE" sz="2400" b="1"/>
              </a:p>
              <a:p>
                <a:r>
                  <a:rPr lang="de-DE" sz="2400"/>
                  <a:t>Iterating the definition we obtain:</a:t>
                </a:r>
              </a:p>
              <a:p>
                <a:endParaRPr lang="de-DE" sz="2400"/>
              </a:p>
              <a:p>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d>
                      <m:dPr>
                        <m:ctrlPr>
                          <a:rPr lang="de-DE" sz="2400" b="0" i="1" smtClean="0">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b="0" i="1" smtClean="0">
                        <a:solidFill>
                          <a:srgbClr val="000000"/>
                        </a:solidFill>
                        <a:latin typeface="Cambria Math" panose="02040503050406030204" pitchFamily="18" charset="0"/>
                        <a:ea typeface="Cambria Math" panose="02040503050406030204" pitchFamily="18" charset="0"/>
                      </a:rPr>
                      <m:t>[</m:t>
                    </m:r>
                    <m:d>
                      <m:dPr>
                        <m:ctrlPr>
                          <a:rPr lang="de-DE" sz="2400" b="0" i="1" smtClean="0">
                            <a:solidFill>
                              <a:srgbClr val="000000"/>
                            </a:solidFill>
                            <a:latin typeface="Cambria Math" panose="02040503050406030204" pitchFamily="18" charset="0"/>
                            <a:ea typeface="Cambria Math" panose="02040503050406030204" pitchFamily="18" charset="0"/>
                          </a:rPr>
                        </m:ctrlPr>
                      </m:dPr>
                      <m:e>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e>
                    </m:d>
                    <m:r>
                      <a:rPr lang="de-DE" sz="2400" b="0" i="1" smtClean="0">
                        <a:solidFill>
                          <a:srgbClr val="000000"/>
                        </a:solidFill>
                        <a:latin typeface="Cambria Math" panose="02040503050406030204" pitchFamily="18" charset="0"/>
                      </a:rPr>
                      <m:t>]</m:t>
                    </m:r>
                  </m:oMath>
                </a14:m>
                <a:r>
                  <a:rPr lang="de-DE" sz="2400">
                    <a:solidFill>
                      <a:srgbClr val="000000"/>
                    </a:solidFill>
                    <a:ea typeface="Cambria Math" panose="02040503050406030204" pitchFamily="18" charset="0"/>
                  </a:rPr>
                  <a:t> </a:t>
                </a:r>
                <a:endParaRPr lang="de-DE" sz="2400" b="0">
                  <a:solidFill>
                    <a:srgbClr val="000000"/>
                  </a:solidFill>
                </a:endParaRP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r="-300" b="-4416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206DD25E-DA22-3272-B847-3C448CF1A366}"/>
                  </a:ext>
                </a:extLst>
              </p:cNvPr>
              <p:cNvSpPr txBox="1"/>
              <p:nvPr/>
            </p:nvSpPr>
            <p:spPr>
              <a:xfrm>
                <a:off x="-10160" y="4226929"/>
                <a:ext cx="8689605" cy="2630658"/>
              </a:xfrm>
              <a:prstGeom prst="rect">
                <a:avLst/>
              </a:prstGeom>
              <a:noFill/>
            </p:spPr>
            <p:txBody>
              <a:bodyPr wrap="square" rtlCol="0">
                <a:noAutofit/>
              </a:bodyPr>
              <a:lstStyle/>
              <a:p>
                <a14:m>
                  <m:oMath xmlns:m="http://schemas.openxmlformats.org/officeDocument/2006/math">
                    <m:r>
                      <a:rPr lang="de-DE" sz="2400" b="0" i="1" smtClean="0">
                        <a:solidFill>
                          <a:srgbClr val="000000"/>
                        </a:solidFill>
                        <a:latin typeface="Cambria Math" panose="02040503050406030204" pitchFamily="18" charset="0"/>
                      </a:rPr>
                      <m:t>          =</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2</m:t>
                        </m:r>
                      </m:sup>
                    </m:sSup>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a:t>
                </a:r>
              </a:p>
              <a:p>
                <a:r>
                  <a:rPr lang="de-DE" sz="2400" b="0">
                    <a:solidFill>
                      <a:srgbClr val="000000"/>
                    </a:solidFill>
                  </a:rPr>
                  <a:t>         </a:t>
                </a:r>
                <a14:m>
                  <m:oMath xmlns:m="http://schemas.openxmlformats.org/officeDocument/2006/math">
                    <m:r>
                      <a:rPr lang="de-DE" sz="2400" b="0" i="1" smtClean="0">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−1</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r>
                      <a:rPr lang="de-DE" sz="2400" b="0" i="1" smtClean="0">
                        <a:solidFill>
                          <a:srgbClr val="000000"/>
                        </a:solidFill>
                        <a:latin typeface="Cambria Math" panose="02040503050406030204" pitchFamily="18" charset="0"/>
                      </a:rPr>
                      <m:t>)+</m:t>
                    </m:r>
                    <m:sSup>
                      <m:sSupPr>
                        <m:ctrlPr>
                          <a:rPr lang="de-DE" sz="2400" b="0" i="1" smtClean="0">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e>
                      <m:sup>
                        <m:r>
                          <a:rPr lang="de-DE" sz="2400" b="0" i="1" smtClean="0">
                            <a:solidFill>
                              <a:srgbClr val="000000"/>
                            </a:solidFill>
                            <a:latin typeface="Cambria Math" panose="02040503050406030204" pitchFamily="18" charset="0"/>
                          </a:rPr>
                          <m:t>𝑡</m:t>
                        </m:r>
                      </m:sup>
                    </m:sSup>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0</m:t>
                        </m:r>
                      </m:sub>
                    </m:sSub>
                  </m:oMath>
                </a14:m>
                <a:endParaRPr lang="de-DE" sz="2400" b="0">
                  <a:solidFill>
                    <a:srgbClr val="000000"/>
                  </a:solidFill>
                </a:endParaRPr>
              </a:p>
              <a:p>
                <a:r>
                  <a:rPr lang="de-DE" sz="2400"/>
                  <a:t>→ </a:t>
                </a:r>
                <a14:m>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oMath>
                </a14:m>
                <a:r>
                  <a:rPr lang="de-DE" sz="2400" b="0">
                    <a:solidFill>
                      <a:srgbClr val="000000"/>
                    </a:solidFill>
                  </a:rPr>
                  <a:t> is the weighted average of the geometrically dampened series of the historical data points. Since the geometric series is the discrete form of the exponetial function we call this method exponential smoothing.</a:t>
                </a:r>
              </a:p>
              <a:p>
                <a:r>
                  <a:rPr lang="de-DE" sz="2400"/>
                  <a:t> </a:t>
                </a:r>
              </a:p>
              <a:p>
                <a:endParaRPr lang="de-DE" sz="2400"/>
              </a:p>
              <a:p>
                <a:endParaRPr lang="de-DE" sz="2400"/>
              </a:p>
              <a:p>
                <a:endParaRPr lang="de-DE" sz="2400" dirty="0"/>
              </a:p>
            </p:txBody>
          </p:sp>
        </mc:Choice>
        <mc:Fallback xmlns="">
          <p:sp>
            <p:nvSpPr>
              <p:cNvPr id="17" name="Textfeld 16">
                <a:extLst>
                  <a:ext uri="{FF2B5EF4-FFF2-40B4-BE49-F238E27FC236}">
                    <a16:creationId xmlns:a16="http://schemas.microsoft.com/office/drawing/2014/main" id="{206DD25E-DA22-3272-B847-3C448CF1A366}"/>
                  </a:ext>
                </a:extLst>
              </p:cNvPr>
              <p:cNvSpPr txBox="1">
                <a:spLocks noRot="1" noChangeAspect="1" noMove="1" noResize="1" noEditPoints="1" noAdjustHandles="1" noChangeArrowheads="1" noChangeShapeType="1" noTextEdit="1"/>
              </p:cNvSpPr>
              <p:nvPr/>
            </p:nvSpPr>
            <p:spPr>
              <a:xfrm>
                <a:off x="-10160" y="4226929"/>
                <a:ext cx="8689605" cy="2630658"/>
              </a:xfrm>
              <a:prstGeom prst="rect">
                <a:avLst/>
              </a:prstGeom>
              <a:blipFill>
                <a:blip r:embed="rId3"/>
                <a:stretch>
                  <a:fillRect l="-1052" t="-463" b="-6019"/>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91E93A23-9E3D-2AF0-E40F-4EC84BC1EFF2}"/>
                  </a:ext>
                </a:extLst>
              </p14:cNvPr>
              <p14:cNvContentPartPr/>
              <p14:nvPr/>
            </p14:nvContentPartPr>
            <p14:xfrm>
              <a:off x="1903909" y="913942"/>
              <a:ext cx="3197160" cy="64440"/>
            </p14:xfrm>
          </p:contentPart>
        </mc:Choice>
        <mc:Fallback xmlns="">
          <p:pic>
            <p:nvPicPr>
              <p:cNvPr id="6" name="Freihand 5">
                <a:extLst>
                  <a:ext uri="{FF2B5EF4-FFF2-40B4-BE49-F238E27FC236}">
                    <a16:creationId xmlns:a16="http://schemas.microsoft.com/office/drawing/2014/main" id="{91E93A23-9E3D-2AF0-E40F-4EC84BC1EFF2}"/>
                  </a:ext>
                </a:extLst>
              </p:cNvPr>
              <p:cNvPicPr/>
              <p:nvPr/>
            </p:nvPicPr>
            <p:blipFill>
              <a:blip r:embed="rId5"/>
              <a:stretch>
                <a:fillRect/>
              </a:stretch>
            </p:blipFill>
            <p:spPr>
              <a:xfrm>
                <a:off x="1894909" y="905302"/>
                <a:ext cx="3214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93C6ADB6-209C-E67C-1A1C-077645704CE3}"/>
                  </a:ext>
                </a:extLst>
              </p14:cNvPr>
              <p14:cNvContentPartPr/>
              <p14:nvPr/>
            </p14:nvContentPartPr>
            <p14:xfrm>
              <a:off x="1966189" y="897022"/>
              <a:ext cx="567360" cy="63360"/>
            </p14:xfrm>
          </p:contentPart>
        </mc:Choice>
        <mc:Fallback xmlns="">
          <p:pic>
            <p:nvPicPr>
              <p:cNvPr id="19" name="Freihand 18">
                <a:extLst>
                  <a:ext uri="{FF2B5EF4-FFF2-40B4-BE49-F238E27FC236}">
                    <a16:creationId xmlns:a16="http://schemas.microsoft.com/office/drawing/2014/main" id="{93C6ADB6-209C-E67C-1A1C-077645704CE3}"/>
                  </a:ext>
                </a:extLst>
              </p:cNvPr>
              <p:cNvPicPr/>
              <p:nvPr/>
            </p:nvPicPr>
            <p:blipFill>
              <a:blip r:embed="rId7"/>
              <a:stretch>
                <a:fillRect/>
              </a:stretch>
            </p:blipFill>
            <p:spPr>
              <a:xfrm>
                <a:off x="1957549" y="888022"/>
                <a:ext cx="5850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Freihand 19">
                <a:extLst>
                  <a:ext uri="{FF2B5EF4-FFF2-40B4-BE49-F238E27FC236}">
                    <a16:creationId xmlns:a16="http://schemas.microsoft.com/office/drawing/2014/main" id="{D6329252-57CD-2C8A-74E8-257B2038D18C}"/>
                  </a:ext>
                </a:extLst>
              </p14:cNvPr>
              <p14:cNvContentPartPr/>
              <p14:nvPr/>
            </p14:nvContentPartPr>
            <p14:xfrm>
              <a:off x="7895029" y="953542"/>
              <a:ext cx="354240" cy="50040"/>
            </p14:xfrm>
          </p:contentPart>
        </mc:Choice>
        <mc:Fallback xmlns="">
          <p:pic>
            <p:nvPicPr>
              <p:cNvPr id="20" name="Freihand 19">
                <a:extLst>
                  <a:ext uri="{FF2B5EF4-FFF2-40B4-BE49-F238E27FC236}">
                    <a16:creationId xmlns:a16="http://schemas.microsoft.com/office/drawing/2014/main" id="{D6329252-57CD-2C8A-74E8-257B2038D18C}"/>
                  </a:ext>
                </a:extLst>
              </p:cNvPr>
              <p:cNvPicPr/>
              <p:nvPr/>
            </p:nvPicPr>
            <p:blipFill>
              <a:blip r:embed="rId9"/>
              <a:stretch>
                <a:fillRect/>
              </a:stretch>
            </p:blipFill>
            <p:spPr>
              <a:xfrm>
                <a:off x="7886029" y="944902"/>
                <a:ext cx="3718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Freihand 49">
                <a:extLst>
                  <a:ext uri="{FF2B5EF4-FFF2-40B4-BE49-F238E27FC236}">
                    <a16:creationId xmlns:a16="http://schemas.microsoft.com/office/drawing/2014/main" id="{558C3462-73C9-6B4E-9ECC-89AF47128809}"/>
                  </a:ext>
                </a:extLst>
              </p14:cNvPr>
              <p14:cNvContentPartPr/>
              <p14:nvPr/>
            </p14:nvContentPartPr>
            <p14:xfrm>
              <a:off x="8584429" y="521182"/>
              <a:ext cx="300600" cy="490320"/>
            </p14:xfrm>
          </p:contentPart>
        </mc:Choice>
        <mc:Fallback xmlns="">
          <p:pic>
            <p:nvPicPr>
              <p:cNvPr id="50" name="Freihand 49">
                <a:extLst>
                  <a:ext uri="{FF2B5EF4-FFF2-40B4-BE49-F238E27FC236}">
                    <a16:creationId xmlns:a16="http://schemas.microsoft.com/office/drawing/2014/main" id="{558C3462-73C9-6B4E-9ECC-89AF47128809}"/>
                  </a:ext>
                </a:extLst>
              </p:cNvPr>
              <p:cNvPicPr/>
              <p:nvPr/>
            </p:nvPicPr>
            <p:blipFill>
              <a:blip r:embed="rId11"/>
              <a:stretch>
                <a:fillRect/>
              </a:stretch>
            </p:blipFill>
            <p:spPr>
              <a:xfrm>
                <a:off x="8575429" y="512542"/>
                <a:ext cx="318240" cy="50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Freihand 51">
                <a:extLst>
                  <a:ext uri="{FF2B5EF4-FFF2-40B4-BE49-F238E27FC236}">
                    <a16:creationId xmlns:a16="http://schemas.microsoft.com/office/drawing/2014/main" id="{3B7EB7EA-B9A3-474F-16E0-59697E9E82AF}"/>
                  </a:ext>
                </a:extLst>
              </p14:cNvPr>
              <p14:cNvContentPartPr/>
              <p14:nvPr/>
            </p14:nvContentPartPr>
            <p14:xfrm>
              <a:off x="184549" y="1984222"/>
              <a:ext cx="7997760" cy="172440"/>
            </p14:xfrm>
          </p:contentPart>
        </mc:Choice>
        <mc:Fallback xmlns="">
          <p:pic>
            <p:nvPicPr>
              <p:cNvPr id="52" name="Freihand 51">
                <a:extLst>
                  <a:ext uri="{FF2B5EF4-FFF2-40B4-BE49-F238E27FC236}">
                    <a16:creationId xmlns:a16="http://schemas.microsoft.com/office/drawing/2014/main" id="{3B7EB7EA-B9A3-474F-16E0-59697E9E82AF}"/>
                  </a:ext>
                </a:extLst>
              </p:cNvPr>
              <p:cNvPicPr/>
              <p:nvPr/>
            </p:nvPicPr>
            <p:blipFill>
              <a:blip r:embed="rId13"/>
              <a:stretch>
                <a:fillRect/>
              </a:stretch>
            </p:blipFill>
            <p:spPr>
              <a:xfrm>
                <a:off x="175909" y="1975582"/>
                <a:ext cx="8015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F1029485-E566-E1A0-7BCA-FAE4B037EFFD}"/>
                  </a:ext>
                </a:extLst>
              </p14:cNvPr>
              <p14:cNvContentPartPr/>
              <p14:nvPr/>
            </p14:nvContentPartPr>
            <p14:xfrm>
              <a:off x="6443869" y="991702"/>
              <a:ext cx="923040" cy="32760"/>
            </p14:xfrm>
          </p:contentPart>
        </mc:Choice>
        <mc:Fallback xmlns="">
          <p:pic>
            <p:nvPicPr>
              <p:cNvPr id="15" name="Freihand 14">
                <a:extLst>
                  <a:ext uri="{FF2B5EF4-FFF2-40B4-BE49-F238E27FC236}">
                    <a16:creationId xmlns:a16="http://schemas.microsoft.com/office/drawing/2014/main" id="{F1029485-E566-E1A0-7BCA-FAE4B037EFFD}"/>
                  </a:ext>
                </a:extLst>
              </p:cNvPr>
              <p:cNvPicPr/>
              <p:nvPr/>
            </p:nvPicPr>
            <p:blipFill>
              <a:blip r:embed="rId15"/>
              <a:stretch>
                <a:fillRect/>
              </a:stretch>
            </p:blipFill>
            <p:spPr>
              <a:xfrm>
                <a:off x="6435229" y="983062"/>
                <a:ext cx="940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48961F45-B17C-033E-F075-FEF1D9A3BBBF}"/>
                  </a:ext>
                </a:extLst>
              </p14:cNvPr>
              <p14:cNvContentPartPr/>
              <p14:nvPr/>
            </p14:nvContentPartPr>
            <p14:xfrm>
              <a:off x="7042189" y="533422"/>
              <a:ext cx="215640" cy="347040"/>
            </p14:xfrm>
          </p:contentPart>
        </mc:Choice>
        <mc:Fallback xmlns="">
          <p:pic>
            <p:nvPicPr>
              <p:cNvPr id="16" name="Freihand 15">
                <a:extLst>
                  <a:ext uri="{FF2B5EF4-FFF2-40B4-BE49-F238E27FC236}">
                    <a16:creationId xmlns:a16="http://schemas.microsoft.com/office/drawing/2014/main" id="{48961F45-B17C-033E-F075-FEF1D9A3BBBF}"/>
                  </a:ext>
                </a:extLst>
              </p:cNvPr>
              <p:cNvPicPr/>
              <p:nvPr/>
            </p:nvPicPr>
            <p:blipFill>
              <a:blip r:embed="rId17"/>
              <a:stretch>
                <a:fillRect/>
              </a:stretch>
            </p:blipFill>
            <p:spPr>
              <a:xfrm>
                <a:off x="7033189" y="524422"/>
                <a:ext cx="2332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9C23243A-8370-8CDF-4213-E713C78CE7C8}"/>
                  </a:ext>
                </a:extLst>
              </p14:cNvPr>
              <p14:cNvContentPartPr/>
              <p14:nvPr/>
            </p14:nvContentPartPr>
            <p14:xfrm>
              <a:off x="5516869" y="536302"/>
              <a:ext cx="200880" cy="369360"/>
            </p14:xfrm>
          </p:contentPart>
        </mc:Choice>
        <mc:Fallback xmlns="">
          <p:pic>
            <p:nvPicPr>
              <p:cNvPr id="18" name="Freihand 17">
                <a:extLst>
                  <a:ext uri="{FF2B5EF4-FFF2-40B4-BE49-F238E27FC236}">
                    <a16:creationId xmlns:a16="http://schemas.microsoft.com/office/drawing/2014/main" id="{9C23243A-8370-8CDF-4213-E713C78CE7C8}"/>
                  </a:ext>
                </a:extLst>
              </p:cNvPr>
              <p:cNvPicPr/>
              <p:nvPr/>
            </p:nvPicPr>
            <p:blipFill>
              <a:blip r:embed="rId19"/>
              <a:stretch>
                <a:fillRect/>
              </a:stretch>
            </p:blipFill>
            <p:spPr>
              <a:xfrm>
                <a:off x="5507869" y="527302"/>
                <a:ext cx="21852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Freihand 52">
                <a:extLst>
                  <a:ext uri="{FF2B5EF4-FFF2-40B4-BE49-F238E27FC236}">
                    <a16:creationId xmlns:a16="http://schemas.microsoft.com/office/drawing/2014/main" id="{D4C611CB-65E1-C159-B173-2056015ADD15}"/>
                  </a:ext>
                </a:extLst>
              </p14:cNvPr>
              <p14:cNvContentPartPr/>
              <p14:nvPr/>
            </p14:nvContentPartPr>
            <p14:xfrm>
              <a:off x="2982829" y="969742"/>
              <a:ext cx="2013840" cy="98280"/>
            </p14:xfrm>
          </p:contentPart>
        </mc:Choice>
        <mc:Fallback xmlns="">
          <p:pic>
            <p:nvPicPr>
              <p:cNvPr id="53" name="Freihand 52">
                <a:extLst>
                  <a:ext uri="{FF2B5EF4-FFF2-40B4-BE49-F238E27FC236}">
                    <a16:creationId xmlns:a16="http://schemas.microsoft.com/office/drawing/2014/main" id="{D4C611CB-65E1-C159-B173-2056015ADD15}"/>
                  </a:ext>
                </a:extLst>
              </p:cNvPr>
              <p:cNvPicPr/>
              <p:nvPr/>
            </p:nvPicPr>
            <p:blipFill>
              <a:blip r:embed="rId21"/>
              <a:stretch>
                <a:fillRect/>
              </a:stretch>
            </p:blipFill>
            <p:spPr>
              <a:xfrm>
                <a:off x="2973829" y="961102"/>
                <a:ext cx="2031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72E9578B-514C-A927-13BB-52D127EA7C5F}"/>
                  </a:ext>
                </a:extLst>
              </p14:cNvPr>
              <p14:cNvContentPartPr/>
              <p14:nvPr/>
            </p14:nvContentPartPr>
            <p14:xfrm>
              <a:off x="8509549" y="524782"/>
              <a:ext cx="275040" cy="474840"/>
            </p14:xfrm>
          </p:contentPart>
        </mc:Choice>
        <mc:Fallback xmlns="">
          <p:pic>
            <p:nvPicPr>
              <p:cNvPr id="21" name="Freihand 20">
                <a:extLst>
                  <a:ext uri="{FF2B5EF4-FFF2-40B4-BE49-F238E27FC236}">
                    <a16:creationId xmlns:a16="http://schemas.microsoft.com/office/drawing/2014/main" id="{72E9578B-514C-A927-13BB-52D127EA7C5F}"/>
                  </a:ext>
                </a:extLst>
              </p:cNvPr>
              <p:cNvPicPr/>
              <p:nvPr/>
            </p:nvPicPr>
            <p:blipFill>
              <a:blip r:embed="rId23"/>
              <a:stretch>
                <a:fillRect/>
              </a:stretch>
            </p:blipFill>
            <p:spPr>
              <a:xfrm>
                <a:off x="8500549" y="516142"/>
                <a:ext cx="292680" cy="49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BC260209-720E-D3F0-7C71-B809B76D3D60}"/>
                  </a:ext>
                </a:extLst>
              </p14:cNvPr>
              <p14:cNvContentPartPr/>
              <p14:nvPr/>
            </p14:nvContentPartPr>
            <p14:xfrm>
              <a:off x="8847949" y="902422"/>
              <a:ext cx="988200" cy="100800"/>
            </p14:xfrm>
          </p:contentPart>
        </mc:Choice>
        <mc:Fallback xmlns="">
          <p:pic>
            <p:nvPicPr>
              <p:cNvPr id="22" name="Freihand 21">
                <a:extLst>
                  <a:ext uri="{FF2B5EF4-FFF2-40B4-BE49-F238E27FC236}">
                    <a16:creationId xmlns:a16="http://schemas.microsoft.com/office/drawing/2014/main" id="{BC260209-720E-D3F0-7C71-B809B76D3D60}"/>
                  </a:ext>
                </a:extLst>
              </p:cNvPr>
              <p:cNvPicPr/>
              <p:nvPr/>
            </p:nvPicPr>
            <p:blipFill>
              <a:blip r:embed="rId25"/>
              <a:stretch>
                <a:fillRect/>
              </a:stretch>
            </p:blipFill>
            <p:spPr>
              <a:xfrm>
                <a:off x="8839309" y="893422"/>
                <a:ext cx="100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9D497E5D-AFBF-3C0B-BBD5-454141B07508}"/>
                  </a:ext>
                </a:extLst>
              </p14:cNvPr>
              <p14:cNvContentPartPr/>
              <p14:nvPr/>
            </p14:nvContentPartPr>
            <p14:xfrm>
              <a:off x="8878189" y="517582"/>
              <a:ext cx="222840" cy="484920"/>
            </p14:xfrm>
          </p:contentPart>
        </mc:Choice>
        <mc:Fallback xmlns="">
          <p:pic>
            <p:nvPicPr>
              <p:cNvPr id="24" name="Freihand 23">
                <a:extLst>
                  <a:ext uri="{FF2B5EF4-FFF2-40B4-BE49-F238E27FC236}">
                    <a16:creationId xmlns:a16="http://schemas.microsoft.com/office/drawing/2014/main" id="{9D497E5D-AFBF-3C0B-BBD5-454141B07508}"/>
                  </a:ext>
                </a:extLst>
              </p:cNvPr>
              <p:cNvPicPr/>
              <p:nvPr/>
            </p:nvPicPr>
            <p:blipFill>
              <a:blip r:embed="rId27"/>
              <a:stretch>
                <a:fillRect/>
              </a:stretch>
            </p:blipFill>
            <p:spPr>
              <a:xfrm>
                <a:off x="8869549" y="508942"/>
                <a:ext cx="24048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D4820DD5-CAF6-ADE9-2898-507C7B93E3FA}"/>
                  </a:ext>
                </a:extLst>
              </p14:cNvPr>
              <p14:cNvContentPartPr/>
              <p14:nvPr/>
            </p14:nvContentPartPr>
            <p14:xfrm>
              <a:off x="9541309" y="469702"/>
              <a:ext cx="291240" cy="556920"/>
            </p14:xfrm>
          </p:contentPart>
        </mc:Choice>
        <mc:Fallback xmlns="">
          <p:pic>
            <p:nvPicPr>
              <p:cNvPr id="26" name="Freihand 25">
                <a:extLst>
                  <a:ext uri="{FF2B5EF4-FFF2-40B4-BE49-F238E27FC236}">
                    <a16:creationId xmlns:a16="http://schemas.microsoft.com/office/drawing/2014/main" id="{D4820DD5-CAF6-ADE9-2898-507C7B93E3FA}"/>
                  </a:ext>
                </a:extLst>
              </p:cNvPr>
              <p:cNvPicPr/>
              <p:nvPr/>
            </p:nvPicPr>
            <p:blipFill>
              <a:blip r:embed="rId29"/>
              <a:stretch>
                <a:fillRect/>
              </a:stretch>
            </p:blipFill>
            <p:spPr>
              <a:xfrm>
                <a:off x="9532309" y="460702"/>
                <a:ext cx="30888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B42414F3-CC85-8F9F-78E3-398C57AFD6D3}"/>
                  </a:ext>
                </a:extLst>
              </p14:cNvPr>
              <p14:cNvContentPartPr/>
              <p14:nvPr/>
            </p14:nvContentPartPr>
            <p14:xfrm>
              <a:off x="11111629" y="774982"/>
              <a:ext cx="9000" cy="9720"/>
            </p14:xfrm>
          </p:contentPart>
        </mc:Choice>
        <mc:Fallback xmlns="">
          <p:pic>
            <p:nvPicPr>
              <p:cNvPr id="27" name="Freihand 26">
                <a:extLst>
                  <a:ext uri="{FF2B5EF4-FFF2-40B4-BE49-F238E27FC236}">
                    <a16:creationId xmlns:a16="http://schemas.microsoft.com/office/drawing/2014/main" id="{B42414F3-CC85-8F9F-78E3-398C57AFD6D3}"/>
                  </a:ext>
                </a:extLst>
              </p:cNvPr>
              <p:cNvPicPr/>
              <p:nvPr/>
            </p:nvPicPr>
            <p:blipFill>
              <a:blip r:embed="rId31"/>
              <a:stretch>
                <a:fillRect/>
              </a:stretch>
            </p:blipFill>
            <p:spPr>
              <a:xfrm>
                <a:off x="11102629" y="766342"/>
                <a:ext cx="26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0411C15F-46E9-D249-052C-06A0A62828A8}"/>
                  </a:ext>
                </a:extLst>
              </p14:cNvPr>
              <p14:cNvContentPartPr/>
              <p14:nvPr/>
            </p14:nvContentPartPr>
            <p14:xfrm>
              <a:off x="8842549" y="413182"/>
              <a:ext cx="928440" cy="100080"/>
            </p14:xfrm>
          </p:contentPart>
        </mc:Choice>
        <mc:Fallback xmlns="">
          <p:pic>
            <p:nvPicPr>
              <p:cNvPr id="28" name="Freihand 27">
                <a:extLst>
                  <a:ext uri="{FF2B5EF4-FFF2-40B4-BE49-F238E27FC236}">
                    <a16:creationId xmlns:a16="http://schemas.microsoft.com/office/drawing/2014/main" id="{0411C15F-46E9-D249-052C-06A0A62828A8}"/>
                  </a:ext>
                </a:extLst>
              </p:cNvPr>
              <p:cNvPicPr/>
              <p:nvPr/>
            </p:nvPicPr>
            <p:blipFill>
              <a:blip r:embed="rId33"/>
              <a:stretch>
                <a:fillRect/>
              </a:stretch>
            </p:blipFill>
            <p:spPr>
              <a:xfrm>
                <a:off x="8833549" y="404542"/>
                <a:ext cx="946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593A16ED-493C-1940-4E6B-00EE2567DEFD}"/>
                  </a:ext>
                </a:extLst>
              </p14:cNvPr>
              <p14:cNvContentPartPr/>
              <p14:nvPr/>
            </p14:nvContentPartPr>
            <p14:xfrm>
              <a:off x="9341509" y="177382"/>
              <a:ext cx="237600" cy="165240"/>
            </p14:xfrm>
          </p:contentPart>
        </mc:Choice>
        <mc:Fallback xmlns="">
          <p:pic>
            <p:nvPicPr>
              <p:cNvPr id="29" name="Freihand 28">
                <a:extLst>
                  <a:ext uri="{FF2B5EF4-FFF2-40B4-BE49-F238E27FC236}">
                    <a16:creationId xmlns:a16="http://schemas.microsoft.com/office/drawing/2014/main" id="{593A16ED-493C-1940-4E6B-00EE2567DEFD}"/>
                  </a:ext>
                </a:extLst>
              </p:cNvPr>
              <p:cNvPicPr/>
              <p:nvPr/>
            </p:nvPicPr>
            <p:blipFill>
              <a:blip r:embed="rId35"/>
              <a:stretch>
                <a:fillRect/>
              </a:stretch>
            </p:blipFill>
            <p:spPr>
              <a:xfrm>
                <a:off x="9332509" y="168742"/>
                <a:ext cx="255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BAE1A876-0A51-BE72-4CBD-3CD695806BA6}"/>
                  </a:ext>
                </a:extLst>
              </p14:cNvPr>
              <p14:cNvContentPartPr/>
              <p14:nvPr/>
            </p14:nvContentPartPr>
            <p14:xfrm>
              <a:off x="9296149" y="214822"/>
              <a:ext cx="158760" cy="224280"/>
            </p14:xfrm>
          </p:contentPart>
        </mc:Choice>
        <mc:Fallback xmlns="">
          <p:pic>
            <p:nvPicPr>
              <p:cNvPr id="30" name="Freihand 29">
                <a:extLst>
                  <a:ext uri="{FF2B5EF4-FFF2-40B4-BE49-F238E27FC236}">
                    <a16:creationId xmlns:a16="http://schemas.microsoft.com/office/drawing/2014/main" id="{BAE1A876-0A51-BE72-4CBD-3CD695806BA6}"/>
                  </a:ext>
                </a:extLst>
              </p:cNvPr>
              <p:cNvPicPr/>
              <p:nvPr/>
            </p:nvPicPr>
            <p:blipFill>
              <a:blip r:embed="rId37"/>
              <a:stretch>
                <a:fillRect/>
              </a:stretch>
            </p:blipFill>
            <p:spPr>
              <a:xfrm>
                <a:off x="9287509" y="205822"/>
                <a:ext cx="176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381F5ED4-B092-9058-AA71-D406E6A250D1}"/>
                  </a:ext>
                </a:extLst>
              </p14:cNvPr>
              <p14:cNvContentPartPr/>
              <p14:nvPr/>
            </p14:nvContentPartPr>
            <p14:xfrm>
              <a:off x="9769189" y="115822"/>
              <a:ext cx="93960" cy="269280"/>
            </p14:xfrm>
          </p:contentPart>
        </mc:Choice>
        <mc:Fallback xmlns="">
          <p:pic>
            <p:nvPicPr>
              <p:cNvPr id="31" name="Freihand 30">
                <a:extLst>
                  <a:ext uri="{FF2B5EF4-FFF2-40B4-BE49-F238E27FC236}">
                    <a16:creationId xmlns:a16="http://schemas.microsoft.com/office/drawing/2014/main" id="{381F5ED4-B092-9058-AA71-D406E6A250D1}"/>
                  </a:ext>
                </a:extLst>
              </p:cNvPr>
              <p:cNvPicPr/>
              <p:nvPr/>
            </p:nvPicPr>
            <p:blipFill>
              <a:blip r:embed="rId39"/>
              <a:stretch>
                <a:fillRect/>
              </a:stretch>
            </p:blipFill>
            <p:spPr>
              <a:xfrm>
                <a:off x="9760549" y="106822"/>
                <a:ext cx="1116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0AB05376-1037-847B-AAF1-436AC6E1643A}"/>
                  </a:ext>
                </a:extLst>
              </p14:cNvPr>
              <p14:cNvContentPartPr/>
              <p14:nvPr/>
            </p14:nvContentPartPr>
            <p14:xfrm>
              <a:off x="9899149" y="204382"/>
              <a:ext cx="255240" cy="115560"/>
            </p14:xfrm>
          </p:contentPart>
        </mc:Choice>
        <mc:Fallback xmlns="">
          <p:pic>
            <p:nvPicPr>
              <p:cNvPr id="32" name="Freihand 31">
                <a:extLst>
                  <a:ext uri="{FF2B5EF4-FFF2-40B4-BE49-F238E27FC236}">
                    <a16:creationId xmlns:a16="http://schemas.microsoft.com/office/drawing/2014/main" id="{0AB05376-1037-847B-AAF1-436AC6E1643A}"/>
                  </a:ext>
                </a:extLst>
              </p:cNvPr>
              <p:cNvPicPr/>
              <p:nvPr/>
            </p:nvPicPr>
            <p:blipFill>
              <a:blip r:embed="rId41"/>
              <a:stretch>
                <a:fillRect/>
              </a:stretch>
            </p:blipFill>
            <p:spPr>
              <a:xfrm>
                <a:off x="9890509" y="195742"/>
                <a:ext cx="272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01D91529-7FBA-F2CF-5D78-20727E0A15D4}"/>
                  </a:ext>
                </a:extLst>
              </p14:cNvPr>
              <p14:cNvContentPartPr/>
              <p14:nvPr/>
            </p14:nvContentPartPr>
            <p14:xfrm>
              <a:off x="10210189" y="204382"/>
              <a:ext cx="54720" cy="110520"/>
            </p14:xfrm>
          </p:contentPart>
        </mc:Choice>
        <mc:Fallback xmlns="">
          <p:pic>
            <p:nvPicPr>
              <p:cNvPr id="33" name="Freihand 32">
                <a:extLst>
                  <a:ext uri="{FF2B5EF4-FFF2-40B4-BE49-F238E27FC236}">
                    <a16:creationId xmlns:a16="http://schemas.microsoft.com/office/drawing/2014/main" id="{01D91529-7FBA-F2CF-5D78-20727E0A15D4}"/>
                  </a:ext>
                </a:extLst>
              </p:cNvPr>
              <p:cNvPicPr/>
              <p:nvPr/>
            </p:nvPicPr>
            <p:blipFill>
              <a:blip r:embed="rId43"/>
              <a:stretch>
                <a:fillRect/>
              </a:stretch>
            </p:blipFill>
            <p:spPr>
              <a:xfrm>
                <a:off x="10201549" y="195382"/>
                <a:ext cx="72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7C895C75-9740-5D97-EB67-4F46125E0B16}"/>
                  </a:ext>
                </a:extLst>
              </p14:cNvPr>
              <p14:cNvContentPartPr/>
              <p14:nvPr/>
            </p14:nvContentPartPr>
            <p14:xfrm>
              <a:off x="10303429" y="251902"/>
              <a:ext cx="109440" cy="55800"/>
            </p14:xfrm>
          </p:contentPart>
        </mc:Choice>
        <mc:Fallback xmlns="">
          <p:pic>
            <p:nvPicPr>
              <p:cNvPr id="34" name="Freihand 33">
                <a:extLst>
                  <a:ext uri="{FF2B5EF4-FFF2-40B4-BE49-F238E27FC236}">
                    <a16:creationId xmlns:a16="http://schemas.microsoft.com/office/drawing/2014/main" id="{7C895C75-9740-5D97-EB67-4F46125E0B16}"/>
                  </a:ext>
                </a:extLst>
              </p:cNvPr>
              <p:cNvPicPr/>
              <p:nvPr/>
            </p:nvPicPr>
            <p:blipFill>
              <a:blip r:embed="rId45"/>
              <a:stretch>
                <a:fillRect/>
              </a:stretch>
            </p:blipFill>
            <p:spPr>
              <a:xfrm>
                <a:off x="10294429" y="242902"/>
                <a:ext cx="127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B63AEAEA-DE09-7038-843A-8528358D973D}"/>
                  </a:ext>
                </a:extLst>
              </p14:cNvPr>
              <p14:cNvContentPartPr/>
              <p14:nvPr/>
            </p14:nvContentPartPr>
            <p14:xfrm>
              <a:off x="10428709" y="206902"/>
              <a:ext cx="127800" cy="136800"/>
            </p14:xfrm>
          </p:contentPart>
        </mc:Choice>
        <mc:Fallback xmlns="">
          <p:pic>
            <p:nvPicPr>
              <p:cNvPr id="35" name="Freihand 34">
                <a:extLst>
                  <a:ext uri="{FF2B5EF4-FFF2-40B4-BE49-F238E27FC236}">
                    <a16:creationId xmlns:a16="http://schemas.microsoft.com/office/drawing/2014/main" id="{B63AEAEA-DE09-7038-843A-8528358D973D}"/>
                  </a:ext>
                </a:extLst>
              </p:cNvPr>
              <p:cNvPicPr/>
              <p:nvPr/>
            </p:nvPicPr>
            <p:blipFill>
              <a:blip r:embed="rId47"/>
              <a:stretch>
                <a:fillRect/>
              </a:stretch>
            </p:blipFill>
            <p:spPr>
              <a:xfrm>
                <a:off x="10420069" y="198262"/>
                <a:ext cx="145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F2AC4F36-1EBE-A69A-1F07-68C4B5291EF2}"/>
                  </a:ext>
                </a:extLst>
              </p14:cNvPr>
              <p14:cNvContentPartPr/>
              <p14:nvPr/>
            </p14:nvContentPartPr>
            <p14:xfrm>
              <a:off x="10560109" y="77302"/>
              <a:ext cx="309240" cy="210240"/>
            </p14:xfrm>
          </p:contentPart>
        </mc:Choice>
        <mc:Fallback xmlns="">
          <p:pic>
            <p:nvPicPr>
              <p:cNvPr id="36" name="Freihand 35">
                <a:extLst>
                  <a:ext uri="{FF2B5EF4-FFF2-40B4-BE49-F238E27FC236}">
                    <a16:creationId xmlns:a16="http://schemas.microsoft.com/office/drawing/2014/main" id="{F2AC4F36-1EBE-A69A-1F07-68C4B5291EF2}"/>
                  </a:ext>
                </a:extLst>
              </p:cNvPr>
              <p:cNvPicPr/>
              <p:nvPr/>
            </p:nvPicPr>
            <p:blipFill>
              <a:blip r:embed="rId49"/>
              <a:stretch>
                <a:fillRect/>
              </a:stretch>
            </p:blipFill>
            <p:spPr>
              <a:xfrm>
                <a:off x="10551109" y="68662"/>
                <a:ext cx="3268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ADBB4DA8-88AD-FE57-2993-FAAD24F46CF5}"/>
                  </a:ext>
                </a:extLst>
              </p14:cNvPr>
              <p14:cNvContentPartPr/>
              <p14:nvPr/>
            </p14:nvContentPartPr>
            <p14:xfrm>
              <a:off x="10784029" y="110422"/>
              <a:ext cx="62280" cy="31680"/>
            </p14:xfrm>
          </p:contentPart>
        </mc:Choice>
        <mc:Fallback xmlns="">
          <p:pic>
            <p:nvPicPr>
              <p:cNvPr id="37" name="Freihand 36">
                <a:extLst>
                  <a:ext uri="{FF2B5EF4-FFF2-40B4-BE49-F238E27FC236}">
                    <a16:creationId xmlns:a16="http://schemas.microsoft.com/office/drawing/2014/main" id="{ADBB4DA8-88AD-FE57-2993-FAAD24F46CF5}"/>
                  </a:ext>
                </a:extLst>
              </p:cNvPr>
              <p:cNvPicPr/>
              <p:nvPr/>
            </p:nvPicPr>
            <p:blipFill>
              <a:blip r:embed="rId51"/>
              <a:stretch>
                <a:fillRect/>
              </a:stretch>
            </p:blipFill>
            <p:spPr>
              <a:xfrm>
                <a:off x="10775029" y="101782"/>
                <a:ext cx="79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E18CCCF1-8DDF-42DD-F573-EF7D40337631}"/>
                  </a:ext>
                </a:extLst>
              </p14:cNvPr>
              <p14:cNvContentPartPr/>
              <p14:nvPr/>
            </p14:nvContentPartPr>
            <p14:xfrm>
              <a:off x="10926589" y="209422"/>
              <a:ext cx="78120" cy="253440"/>
            </p14:xfrm>
          </p:contentPart>
        </mc:Choice>
        <mc:Fallback xmlns="">
          <p:pic>
            <p:nvPicPr>
              <p:cNvPr id="38" name="Freihand 37">
                <a:extLst>
                  <a:ext uri="{FF2B5EF4-FFF2-40B4-BE49-F238E27FC236}">
                    <a16:creationId xmlns:a16="http://schemas.microsoft.com/office/drawing/2014/main" id="{E18CCCF1-8DDF-42DD-F573-EF7D40337631}"/>
                  </a:ext>
                </a:extLst>
              </p:cNvPr>
              <p:cNvPicPr/>
              <p:nvPr/>
            </p:nvPicPr>
            <p:blipFill>
              <a:blip r:embed="rId53"/>
              <a:stretch>
                <a:fillRect/>
              </a:stretch>
            </p:blipFill>
            <p:spPr>
              <a:xfrm>
                <a:off x="10917589" y="200782"/>
                <a:ext cx="957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BC8592F4-CB68-84DB-029E-BD7DEAD627F9}"/>
                  </a:ext>
                </a:extLst>
              </p14:cNvPr>
              <p14:cNvContentPartPr/>
              <p14:nvPr/>
            </p14:nvContentPartPr>
            <p14:xfrm>
              <a:off x="11160589" y="216262"/>
              <a:ext cx="277920" cy="127440"/>
            </p14:xfrm>
          </p:contentPart>
        </mc:Choice>
        <mc:Fallback xmlns="">
          <p:pic>
            <p:nvPicPr>
              <p:cNvPr id="39" name="Freihand 38">
                <a:extLst>
                  <a:ext uri="{FF2B5EF4-FFF2-40B4-BE49-F238E27FC236}">
                    <a16:creationId xmlns:a16="http://schemas.microsoft.com/office/drawing/2014/main" id="{BC8592F4-CB68-84DB-029E-BD7DEAD627F9}"/>
                  </a:ext>
                </a:extLst>
              </p:cNvPr>
              <p:cNvPicPr/>
              <p:nvPr/>
            </p:nvPicPr>
            <p:blipFill>
              <a:blip r:embed="rId55"/>
              <a:stretch>
                <a:fillRect/>
              </a:stretch>
            </p:blipFill>
            <p:spPr>
              <a:xfrm>
                <a:off x="11151949" y="207262"/>
                <a:ext cx="295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E52E4329-7131-F701-D04C-9211C0477D71}"/>
                  </a:ext>
                </a:extLst>
              </p14:cNvPr>
              <p14:cNvContentPartPr/>
              <p14:nvPr/>
            </p14:nvContentPartPr>
            <p14:xfrm>
              <a:off x="11501149" y="213022"/>
              <a:ext cx="221040" cy="90360"/>
            </p14:xfrm>
          </p:contentPart>
        </mc:Choice>
        <mc:Fallback xmlns="">
          <p:pic>
            <p:nvPicPr>
              <p:cNvPr id="40" name="Freihand 39">
                <a:extLst>
                  <a:ext uri="{FF2B5EF4-FFF2-40B4-BE49-F238E27FC236}">
                    <a16:creationId xmlns:a16="http://schemas.microsoft.com/office/drawing/2014/main" id="{E52E4329-7131-F701-D04C-9211C0477D71}"/>
                  </a:ext>
                </a:extLst>
              </p:cNvPr>
              <p:cNvPicPr/>
              <p:nvPr/>
            </p:nvPicPr>
            <p:blipFill>
              <a:blip r:embed="rId57"/>
              <a:stretch>
                <a:fillRect/>
              </a:stretch>
            </p:blipFill>
            <p:spPr>
              <a:xfrm>
                <a:off x="11492149" y="204382"/>
                <a:ext cx="238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003C9FA6-187B-6121-EE59-0C2A821E91F5}"/>
                  </a:ext>
                </a:extLst>
              </p14:cNvPr>
              <p14:cNvContentPartPr/>
              <p14:nvPr/>
            </p14:nvContentPartPr>
            <p14:xfrm>
              <a:off x="10270669" y="663022"/>
              <a:ext cx="217080" cy="73440"/>
            </p14:xfrm>
          </p:contentPart>
        </mc:Choice>
        <mc:Fallback xmlns="">
          <p:pic>
            <p:nvPicPr>
              <p:cNvPr id="42" name="Freihand 41">
                <a:extLst>
                  <a:ext uri="{FF2B5EF4-FFF2-40B4-BE49-F238E27FC236}">
                    <a16:creationId xmlns:a16="http://schemas.microsoft.com/office/drawing/2014/main" id="{003C9FA6-187B-6121-EE59-0C2A821E91F5}"/>
                  </a:ext>
                </a:extLst>
              </p:cNvPr>
              <p:cNvPicPr/>
              <p:nvPr/>
            </p:nvPicPr>
            <p:blipFill>
              <a:blip r:embed="rId59"/>
              <a:stretch>
                <a:fillRect/>
              </a:stretch>
            </p:blipFill>
            <p:spPr>
              <a:xfrm>
                <a:off x="10261669" y="654382"/>
                <a:ext cx="2347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465AF48F-849A-F263-3D4E-EF149A3CE62F}"/>
                  </a:ext>
                </a:extLst>
              </p14:cNvPr>
              <p14:cNvContentPartPr/>
              <p14:nvPr/>
            </p14:nvContentPartPr>
            <p14:xfrm>
              <a:off x="10445989" y="535582"/>
              <a:ext cx="7200" cy="8640"/>
            </p14:xfrm>
          </p:contentPart>
        </mc:Choice>
        <mc:Fallback xmlns="">
          <p:pic>
            <p:nvPicPr>
              <p:cNvPr id="43" name="Freihand 42">
                <a:extLst>
                  <a:ext uri="{FF2B5EF4-FFF2-40B4-BE49-F238E27FC236}">
                    <a16:creationId xmlns:a16="http://schemas.microsoft.com/office/drawing/2014/main" id="{465AF48F-849A-F263-3D4E-EF149A3CE62F}"/>
                  </a:ext>
                </a:extLst>
              </p:cNvPr>
              <p:cNvPicPr/>
              <p:nvPr/>
            </p:nvPicPr>
            <p:blipFill>
              <a:blip r:embed="rId61"/>
              <a:stretch>
                <a:fillRect/>
              </a:stretch>
            </p:blipFill>
            <p:spPr>
              <a:xfrm>
                <a:off x="10437349" y="526942"/>
                <a:ext cx="248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C965C887-1B70-DDD7-7959-71C880FF4838}"/>
                  </a:ext>
                </a:extLst>
              </p14:cNvPr>
              <p14:cNvContentPartPr/>
              <p14:nvPr/>
            </p14:nvContentPartPr>
            <p14:xfrm>
              <a:off x="10644709" y="515422"/>
              <a:ext cx="156600" cy="206280"/>
            </p14:xfrm>
          </p:contentPart>
        </mc:Choice>
        <mc:Fallback xmlns="">
          <p:pic>
            <p:nvPicPr>
              <p:cNvPr id="44" name="Freihand 43">
                <a:extLst>
                  <a:ext uri="{FF2B5EF4-FFF2-40B4-BE49-F238E27FC236}">
                    <a16:creationId xmlns:a16="http://schemas.microsoft.com/office/drawing/2014/main" id="{C965C887-1B70-DDD7-7959-71C880FF4838}"/>
                  </a:ext>
                </a:extLst>
              </p:cNvPr>
              <p:cNvPicPr/>
              <p:nvPr/>
            </p:nvPicPr>
            <p:blipFill>
              <a:blip r:embed="rId63"/>
              <a:stretch>
                <a:fillRect/>
              </a:stretch>
            </p:blipFill>
            <p:spPr>
              <a:xfrm>
                <a:off x="10636069" y="506782"/>
                <a:ext cx="174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C1BC5A95-D20F-3453-3E38-E0F7A1EF7FF7}"/>
                  </a:ext>
                </a:extLst>
              </p14:cNvPr>
              <p14:cNvContentPartPr/>
              <p14:nvPr/>
            </p14:nvContentPartPr>
            <p14:xfrm>
              <a:off x="10807069" y="541702"/>
              <a:ext cx="108720" cy="196920"/>
            </p14:xfrm>
          </p:contentPart>
        </mc:Choice>
        <mc:Fallback xmlns="">
          <p:pic>
            <p:nvPicPr>
              <p:cNvPr id="45" name="Freihand 44">
                <a:extLst>
                  <a:ext uri="{FF2B5EF4-FFF2-40B4-BE49-F238E27FC236}">
                    <a16:creationId xmlns:a16="http://schemas.microsoft.com/office/drawing/2014/main" id="{C1BC5A95-D20F-3453-3E38-E0F7A1EF7FF7}"/>
                  </a:ext>
                </a:extLst>
              </p:cNvPr>
              <p:cNvPicPr/>
              <p:nvPr/>
            </p:nvPicPr>
            <p:blipFill>
              <a:blip r:embed="rId65"/>
              <a:stretch>
                <a:fillRect/>
              </a:stretch>
            </p:blipFill>
            <p:spPr>
              <a:xfrm>
                <a:off x="10798069" y="533062"/>
                <a:ext cx="126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34958ADB-109A-0AA3-72CA-5C975F31C2AE}"/>
                  </a:ext>
                </a:extLst>
              </p14:cNvPr>
              <p14:cNvContentPartPr/>
              <p14:nvPr/>
            </p14:nvContentPartPr>
            <p14:xfrm>
              <a:off x="10959709" y="491302"/>
              <a:ext cx="64080" cy="217800"/>
            </p14:xfrm>
          </p:contentPart>
        </mc:Choice>
        <mc:Fallback xmlns="">
          <p:pic>
            <p:nvPicPr>
              <p:cNvPr id="46" name="Freihand 45">
                <a:extLst>
                  <a:ext uri="{FF2B5EF4-FFF2-40B4-BE49-F238E27FC236}">
                    <a16:creationId xmlns:a16="http://schemas.microsoft.com/office/drawing/2014/main" id="{34958ADB-109A-0AA3-72CA-5C975F31C2AE}"/>
                  </a:ext>
                </a:extLst>
              </p:cNvPr>
              <p:cNvPicPr/>
              <p:nvPr/>
            </p:nvPicPr>
            <p:blipFill>
              <a:blip r:embed="rId67"/>
              <a:stretch>
                <a:fillRect/>
              </a:stretch>
            </p:blipFill>
            <p:spPr>
              <a:xfrm>
                <a:off x="10950709" y="482302"/>
                <a:ext cx="81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Freihand 46">
                <a:extLst>
                  <a:ext uri="{FF2B5EF4-FFF2-40B4-BE49-F238E27FC236}">
                    <a16:creationId xmlns:a16="http://schemas.microsoft.com/office/drawing/2014/main" id="{2E1F4B27-F9C1-0FA9-2D37-EE59D93C5DB6}"/>
                  </a:ext>
                </a:extLst>
              </p14:cNvPr>
              <p14:cNvContentPartPr/>
              <p14:nvPr/>
            </p14:nvContentPartPr>
            <p14:xfrm>
              <a:off x="11034949" y="547462"/>
              <a:ext cx="351000" cy="310680"/>
            </p14:xfrm>
          </p:contentPart>
        </mc:Choice>
        <mc:Fallback xmlns="">
          <p:pic>
            <p:nvPicPr>
              <p:cNvPr id="47" name="Freihand 46">
                <a:extLst>
                  <a:ext uri="{FF2B5EF4-FFF2-40B4-BE49-F238E27FC236}">
                    <a16:creationId xmlns:a16="http://schemas.microsoft.com/office/drawing/2014/main" id="{2E1F4B27-F9C1-0FA9-2D37-EE59D93C5DB6}"/>
                  </a:ext>
                </a:extLst>
              </p:cNvPr>
              <p:cNvPicPr/>
              <p:nvPr/>
            </p:nvPicPr>
            <p:blipFill>
              <a:blip r:embed="rId69"/>
              <a:stretch>
                <a:fillRect/>
              </a:stretch>
            </p:blipFill>
            <p:spPr>
              <a:xfrm>
                <a:off x="11025949" y="538822"/>
                <a:ext cx="368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Freihand 47">
                <a:extLst>
                  <a:ext uri="{FF2B5EF4-FFF2-40B4-BE49-F238E27FC236}">
                    <a16:creationId xmlns:a16="http://schemas.microsoft.com/office/drawing/2014/main" id="{E31C916C-8748-3421-8693-5DFB79D11DB6}"/>
                  </a:ext>
                </a:extLst>
              </p14:cNvPr>
              <p14:cNvContentPartPr/>
              <p14:nvPr/>
            </p14:nvContentPartPr>
            <p14:xfrm>
              <a:off x="10510429" y="795142"/>
              <a:ext cx="997200" cy="173880"/>
            </p14:xfrm>
          </p:contentPart>
        </mc:Choice>
        <mc:Fallback xmlns="">
          <p:pic>
            <p:nvPicPr>
              <p:cNvPr id="48" name="Freihand 47">
                <a:extLst>
                  <a:ext uri="{FF2B5EF4-FFF2-40B4-BE49-F238E27FC236}">
                    <a16:creationId xmlns:a16="http://schemas.microsoft.com/office/drawing/2014/main" id="{E31C916C-8748-3421-8693-5DFB79D11DB6}"/>
                  </a:ext>
                </a:extLst>
              </p:cNvPr>
              <p:cNvPicPr/>
              <p:nvPr/>
            </p:nvPicPr>
            <p:blipFill>
              <a:blip r:embed="rId71"/>
              <a:stretch>
                <a:fillRect/>
              </a:stretch>
            </p:blipFill>
            <p:spPr>
              <a:xfrm>
                <a:off x="10501789" y="786502"/>
                <a:ext cx="1014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Freihand 53">
                <a:extLst>
                  <a:ext uri="{FF2B5EF4-FFF2-40B4-BE49-F238E27FC236}">
                    <a16:creationId xmlns:a16="http://schemas.microsoft.com/office/drawing/2014/main" id="{39D71AD7-1579-1C9F-C510-D6A1DE44A650}"/>
                  </a:ext>
                </a:extLst>
              </p14:cNvPr>
              <p14:cNvContentPartPr/>
              <p14:nvPr/>
            </p14:nvContentPartPr>
            <p14:xfrm>
              <a:off x="7873789" y="959662"/>
              <a:ext cx="1961280" cy="114480"/>
            </p14:xfrm>
          </p:contentPart>
        </mc:Choice>
        <mc:Fallback xmlns="">
          <p:pic>
            <p:nvPicPr>
              <p:cNvPr id="54" name="Freihand 53">
                <a:extLst>
                  <a:ext uri="{FF2B5EF4-FFF2-40B4-BE49-F238E27FC236}">
                    <a16:creationId xmlns:a16="http://schemas.microsoft.com/office/drawing/2014/main" id="{39D71AD7-1579-1C9F-C510-D6A1DE44A650}"/>
                  </a:ext>
                </a:extLst>
              </p:cNvPr>
              <p:cNvPicPr/>
              <p:nvPr/>
            </p:nvPicPr>
            <p:blipFill>
              <a:blip r:embed="rId73"/>
              <a:stretch>
                <a:fillRect/>
              </a:stretch>
            </p:blipFill>
            <p:spPr>
              <a:xfrm>
                <a:off x="7865149" y="950662"/>
                <a:ext cx="1978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EFAD5437-98B6-AACC-9F4F-15126CFA1F6F}"/>
                  </a:ext>
                </a:extLst>
              </p14:cNvPr>
              <p14:cNvContentPartPr/>
              <p14:nvPr/>
            </p14:nvContentPartPr>
            <p14:xfrm>
              <a:off x="4058149" y="98542"/>
              <a:ext cx="2318760" cy="514800"/>
            </p14:xfrm>
          </p:contentPart>
        </mc:Choice>
        <mc:Fallback xmlns="">
          <p:pic>
            <p:nvPicPr>
              <p:cNvPr id="57" name="Freihand 56">
                <a:extLst>
                  <a:ext uri="{FF2B5EF4-FFF2-40B4-BE49-F238E27FC236}">
                    <a16:creationId xmlns:a16="http://schemas.microsoft.com/office/drawing/2014/main" id="{EFAD5437-98B6-AACC-9F4F-15126CFA1F6F}"/>
                  </a:ext>
                </a:extLst>
              </p:cNvPr>
              <p:cNvPicPr/>
              <p:nvPr/>
            </p:nvPicPr>
            <p:blipFill>
              <a:blip r:embed="rId75"/>
              <a:stretch>
                <a:fillRect/>
              </a:stretch>
            </p:blipFill>
            <p:spPr>
              <a:xfrm>
                <a:off x="4049149" y="89902"/>
                <a:ext cx="2336400" cy="532440"/>
              </a:xfrm>
              <a:prstGeom prst="rect">
                <a:avLst/>
              </a:prstGeom>
            </p:spPr>
          </p:pic>
        </mc:Fallback>
      </mc:AlternateContent>
      <p:grpSp>
        <p:nvGrpSpPr>
          <p:cNvPr id="61" name="Gruppieren 60">
            <a:extLst>
              <a:ext uri="{FF2B5EF4-FFF2-40B4-BE49-F238E27FC236}">
                <a16:creationId xmlns:a16="http://schemas.microsoft.com/office/drawing/2014/main" id="{8ABCB2C9-DECA-5FFF-F3EB-91059A6EC85D}"/>
              </a:ext>
            </a:extLst>
          </p:cNvPr>
          <p:cNvGrpSpPr/>
          <p:nvPr/>
        </p:nvGrpSpPr>
        <p:grpSpPr>
          <a:xfrm>
            <a:off x="2955829" y="501382"/>
            <a:ext cx="2217960" cy="546480"/>
            <a:chOff x="2955829" y="501382"/>
            <a:chExt cx="2217960" cy="546480"/>
          </a:xfrm>
        </p:grpSpPr>
        <mc:AlternateContent xmlns:mc="http://schemas.openxmlformats.org/markup-compatibility/2006" xmlns:p14="http://schemas.microsoft.com/office/powerpoint/2010/main">
          <mc:Choice Requires="p14">
            <p:contentPart p14:bwMode="auto" r:id="rId76">
              <p14:nvContentPartPr>
                <p14:cNvPr id="7" name="Freihand 6">
                  <a:extLst>
                    <a:ext uri="{FF2B5EF4-FFF2-40B4-BE49-F238E27FC236}">
                      <a16:creationId xmlns:a16="http://schemas.microsoft.com/office/drawing/2014/main" id="{2F75056C-9524-8E7D-27B8-D83F1E6AB265}"/>
                    </a:ext>
                  </a:extLst>
                </p14:cNvPr>
                <p14:cNvContentPartPr/>
                <p14:nvPr/>
              </p14:nvContentPartPr>
              <p14:xfrm>
                <a:off x="4846909" y="730702"/>
                <a:ext cx="26280" cy="17640"/>
              </p14:xfrm>
            </p:contentPart>
          </mc:Choice>
          <mc:Fallback xmlns="">
            <p:pic>
              <p:nvPicPr>
                <p:cNvPr id="7" name="Freihand 6">
                  <a:extLst>
                    <a:ext uri="{FF2B5EF4-FFF2-40B4-BE49-F238E27FC236}">
                      <a16:creationId xmlns:a16="http://schemas.microsoft.com/office/drawing/2014/main" id="{2F75056C-9524-8E7D-27B8-D83F1E6AB265}"/>
                    </a:ext>
                  </a:extLst>
                </p:cNvPr>
                <p:cNvPicPr/>
                <p:nvPr/>
              </p:nvPicPr>
              <p:blipFill>
                <a:blip r:embed="rId77"/>
                <a:stretch>
                  <a:fillRect/>
                </a:stretch>
              </p:blipFill>
              <p:spPr>
                <a:xfrm>
                  <a:off x="4837909" y="722062"/>
                  <a:ext cx="43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 name="Freihand 7">
                  <a:extLst>
                    <a:ext uri="{FF2B5EF4-FFF2-40B4-BE49-F238E27FC236}">
                      <a16:creationId xmlns:a16="http://schemas.microsoft.com/office/drawing/2014/main" id="{56C3162C-27F4-73E9-EB55-93A0990BC73B}"/>
                    </a:ext>
                  </a:extLst>
                </p14:cNvPr>
                <p14:cNvContentPartPr/>
                <p14:nvPr/>
              </p14:nvContentPartPr>
              <p14:xfrm>
                <a:off x="4126189" y="757342"/>
                <a:ext cx="1800" cy="1800"/>
              </p14:xfrm>
            </p:contentPart>
          </mc:Choice>
          <mc:Fallback xmlns="">
            <p:pic>
              <p:nvPicPr>
                <p:cNvPr id="8" name="Freihand 7">
                  <a:extLst>
                    <a:ext uri="{FF2B5EF4-FFF2-40B4-BE49-F238E27FC236}">
                      <a16:creationId xmlns:a16="http://schemas.microsoft.com/office/drawing/2014/main" id="{56C3162C-27F4-73E9-EB55-93A0990BC73B}"/>
                    </a:ext>
                  </a:extLst>
                </p:cNvPr>
                <p:cNvPicPr/>
                <p:nvPr/>
              </p:nvPicPr>
              <p:blipFill>
                <a:blip r:embed="rId79"/>
                <a:stretch>
                  <a:fillRect/>
                </a:stretch>
              </p:blipFill>
              <p:spPr>
                <a:xfrm>
                  <a:off x="4117549" y="748702"/>
                  <a:ext cx="19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 name="Freihand 9">
                  <a:extLst>
                    <a:ext uri="{FF2B5EF4-FFF2-40B4-BE49-F238E27FC236}">
                      <a16:creationId xmlns:a16="http://schemas.microsoft.com/office/drawing/2014/main" id="{7985C2F7-8B33-8E53-140B-298789400323}"/>
                    </a:ext>
                  </a:extLst>
                </p14:cNvPr>
                <p14:cNvContentPartPr/>
                <p14:nvPr/>
              </p14:nvContentPartPr>
              <p14:xfrm>
                <a:off x="4848709" y="572302"/>
                <a:ext cx="197280" cy="386280"/>
              </p14:xfrm>
            </p:contentPart>
          </mc:Choice>
          <mc:Fallback xmlns="">
            <p:pic>
              <p:nvPicPr>
                <p:cNvPr id="10" name="Freihand 9">
                  <a:extLst>
                    <a:ext uri="{FF2B5EF4-FFF2-40B4-BE49-F238E27FC236}">
                      <a16:creationId xmlns:a16="http://schemas.microsoft.com/office/drawing/2014/main" id="{7985C2F7-8B33-8E53-140B-298789400323}"/>
                    </a:ext>
                  </a:extLst>
                </p:cNvPr>
                <p:cNvPicPr/>
                <p:nvPr/>
              </p:nvPicPr>
              <p:blipFill>
                <a:blip r:embed="rId81"/>
                <a:stretch>
                  <a:fillRect/>
                </a:stretch>
              </p:blipFill>
              <p:spPr>
                <a:xfrm>
                  <a:off x="4840069" y="563662"/>
                  <a:ext cx="21492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Freihand 11">
                  <a:extLst>
                    <a:ext uri="{FF2B5EF4-FFF2-40B4-BE49-F238E27FC236}">
                      <a16:creationId xmlns:a16="http://schemas.microsoft.com/office/drawing/2014/main" id="{B8358E6F-0037-6932-3962-3FA91D90A57E}"/>
                    </a:ext>
                  </a:extLst>
                </p14:cNvPr>
                <p14:cNvContentPartPr/>
                <p14:nvPr/>
              </p14:nvContentPartPr>
              <p14:xfrm>
                <a:off x="4505629" y="501382"/>
                <a:ext cx="245520" cy="430200"/>
              </p14:xfrm>
            </p:contentPart>
          </mc:Choice>
          <mc:Fallback xmlns="">
            <p:pic>
              <p:nvPicPr>
                <p:cNvPr id="12" name="Freihand 11">
                  <a:extLst>
                    <a:ext uri="{FF2B5EF4-FFF2-40B4-BE49-F238E27FC236}">
                      <a16:creationId xmlns:a16="http://schemas.microsoft.com/office/drawing/2014/main" id="{B8358E6F-0037-6932-3962-3FA91D90A57E}"/>
                    </a:ext>
                  </a:extLst>
                </p:cNvPr>
                <p:cNvPicPr/>
                <p:nvPr/>
              </p:nvPicPr>
              <p:blipFill>
                <a:blip r:embed="rId83"/>
                <a:stretch>
                  <a:fillRect/>
                </a:stretch>
              </p:blipFill>
              <p:spPr>
                <a:xfrm>
                  <a:off x="4496989" y="492742"/>
                  <a:ext cx="26316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Freihand 12">
                  <a:extLst>
                    <a:ext uri="{FF2B5EF4-FFF2-40B4-BE49-F238E27FC236}">
                      <a16:creationId xmlns:a16="http://schemas.microsoft.com/office/drawing/2014/main" id="{BDF14EC5-E67C-3226-12CD-CDA812EE6DA4}"/>
                    </a:ext>
                  </a:extLst>
                </p14:cNvPr>
                <p14:cNvContentPartPr/>
                <p14:nvPr/>
              </p14:nvContentPartPr>
              <p14:xfrm>
                <a:off x="4977229" y="719182"/>
                <a:ext cx="13680" cy="6120"/>
              </p14:xfrm>
            </p:contentPart>
          </mc:Choice>
          <mc:Fallback xmlns="">
            <p:pic>
              <p:nvPicPr>
                <p:cNvPr id="13" name="Freihand 12">
                  <a:extLst>
                    <a:ext uri="{FF2B5EF4-FFF2-40B4-BE49-F238E27FC236}">
                      <a16:creationId xmlns:a16="http://schemas.microsoft.com/office/drawing/2014/main" id="{BDF14EC5-E67C-3226-12CD-CDA812EE6DA4}"/>
                    </a:ext>
                  </a:extLst>
                </p:cNvPr>
                <p:cNvPicPr/>
                <p:nvPr/>
              </p:nvPicPr>
              <p:blipFill>
                <a:blip r:embed="rId85"/>
                <a:stretch>
                  <a:fillRect/>
                </a:stretch>
              </p:blipFill>
              <p:spPr>
                <a:xfrm>
                  <a:off x="4968229" y="710542"/>
                  <a:ext cx="3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2C7BA0AF-1831-9A78-4547-7A17FC0F5A9C}"/>
                    </a:ext>
                  </a:extLst>
                </p14:cNvPr>
                <p14:cNvContentPartPr/>
                <p14:nvPr/>
              </p14:nvContentPartPr>
              <p14:xfrm>
                <a:off x="2955829" y="972982"/>
                <a:ext cx="2217960" cy="74880"/>
              </p14:xfrm>
            </p:contentPart>
          </mc:Choice>
          <mc:Fallback xmlns="">
            <p:pic>
              <p:nvPicPr>
                <p:cNvPr id="59" name="Freihand 58">
                  <a:extLst>
                    <a:ext uri="{FF2B5EF4-FFF2-40B4-BE49-F238E27FC236}">
                      <a16:creationId xmlns:a16="http://schemas.microsoft.com/office/drawing/2014/main" id="{2C7BA0AF-1831-9A78-4547-7A17FC0F5A9C}"/>
                    </a:ext>
                  </a:extLst>
                </p:cNvPr>
                <p:cNvPicPr/>
                <p:nvPr/>
              </p:nvPicPr>
              <p:blipFill>
                <a:blip r:embed="rId87"/>
                <a:stretch>
                  <a:fillRect/>
                </a:stretch>
              </p:blipFill>
              <p:spPr>
                <a:xfrm>
                  <a:off x="2947189" y="964342"/>
                  <a:ext cx="2235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EE45A7A6-607D-299D-200B-DDF11C9E99D7}"/>
                    </a:ext>
                  </a:extLst>
                </p14:cNvPr>
                <p14:cNvContentPartPr/>
                <p14:nvPr/>
              </p14:nvContentPartPr>
              <p14:xfrm>
                <a:off x="2963749" y="954982"/>
                <a:ext cx="2117880" cy="69480"/>
              </p14:xfrm>
            </p:contentPart>
          </mc:Choice>
          <mc:Fallback xmlns="">
            <p:pic>
              <p:nvPicPr>
                <p:cNvPr id="60" name="Freihand 59">
                  <a:extLst>
                    <a:ext uri="{FF2B5EF4-FFF2-40B4-BE49-F238E27FC236}">
                      <a16:creationId xmlns:a16="http://schemas.microsoft.com/office/drawing/2014/main" id="{EE45A7A6-607D-299D-200B-DDF11C9E99D7}"/>
                    </a:ext>
                  </a:extLst>
                </p:cNvPr>
                <p:cNvPicPr/>
                <p:nvPr/>
              </p:nvPicPr>
              <p:blipFill>
                <a:blip r:embed="rId89"/>
                <a:stretch>
                  <a:fillRect/>
                </a:stretch>
              </p:blipFill>
              <p:spPr>
                <a:xfrm>
                  <a:off x="2954749" y="946342"/>
                  <a:ext cx="213552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DF73E3D6-1289-3AE0-E352-A717F88DB654}"/>
                  </a:ext>
                </a:extLst>
              </p14:cNvPr>
              <p14:cNvContentPartPr/>
              <p14:nvPr/>
            </p14:nvContentPartPr>
            <p14:xfrm>
              <a:off x="1027309" y="4182022"/>
              <a:ext cx="2044080" cy="148320"/>
            </p14:xfrm>
          </p:contentPart>
        </mc:Choice>
        <mc:Fallback xmlns="">
          <p:pic>
            <p:nvPicPr>
              <p:cNvPr id="62" name="Freihand 61">
                <a:extLst>
                  <a:ext uri="{FF2B5EF4-FFF2-40B4-BE49-F238E27FC236}">
                    <a16:creationId xmlns:a16="http://schemas.microsoft.com/office/drawing/2014/main" id="{DF73E3D6-1289-3AE0-E352-A717F88DB654}"/>
                  </a:ext>
                </a:extLst>
              </p:cNvPr>
              <p:cNvPicPr/>
              <p:nvPr/>
            </p:nvPicPr>
            <p:blipFill>
              <a:blip r:embed="rId91"/>
              <a:stretch>
                <a:fillRect/>
              </a:stretch>
            </p:blipFill>
            <p:spPr>
              <a:xfrm>
                <a:off x="1018309" y="4173022"/>
                <a:ext cx="2061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92F0F1F4-3470-5C9F-FB4C-7EB2001183BE}"/>
                  </a:ext>
                </a:extLst>
              </p14:cNvPr>
              <p14:cNvContentPartPr/>
              <p14:nvPr/>
            </p14:nvContentPartPr>
            <p14:xfrm>
              <a:off x="3199549" y="2824462"/>
              <a:ext cx="2473920" cy="887040"/>
            </p14:xfrm>
          </p:contentPart>
        </mc:Choice>
        <mc:Fallback xmlns="">
          <p:pic>
            <p:nvPicPr>
              <p:cNvPr id="63" name="Freihand 62">
                <a:extLst>
                  <a:ext uri="{FF2B5EF4-FFF2-40B4-BE49-F238E27FC236}">
                    <a16:creationId xmlns:a16="http://schemas.microsoft.com/office/drawing/2014/main" id="{92F0F1F4-3470-5C9F-FB4C-7EB2001183BE}"/>
                  </a:ext>
                </a:extLst>
              </p:cNvPr>
              <p:cNvPicPr/>
              <p:nvPr/>
            </p:nvPicPr>
            <p:blipFill>
              <a:blip r:embed="rId93"/>
              <a:stretch>
                <a:fillRect/>
              </a:stretch>
            </p:blipFill>
            <p:spPr>
              <a:xfrm>
                <a:off x="3190549" y="2815822"/>
                <a:ext cx="2491560" cy="904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08279601-DCDC-9408-7DF6-DB0A9E6BA13D}"/>
                  </a:ext>
                </a:extLst>
              </p14:cNvPr>
              <p14:cNvContentPartPr/>
              <p14:nvPr/>
            </p14:nvContentPartPr>
            <p14:xfrm>
              <a:off x="3125749" y="3576862"/>
              <a:ext cx="317520" cy="228960"/>
            </p14:xfrm>
          </p:contentPart>
        </mc:Choice>
        <mc:Fallback xmlns="">
          <p:pic>
            <p:nvPicPr>
              <p:cNvPr id="64" name="Freihand 63">
                <a:extLst>
                  <a:ext uri="{FF2B5EF4-FFF2-40B4-BE49-F238E27FC236}">
                    <a16:creationId xmlns:a16="http://schemas.microsoft.com/office/drawing/2014/main" id="{08279601-DCDC-9408-7DF6-DB0A9E6BA13D}"/>
                  </a:ext>
                </a:extLst>
              </p:cNvPr>
              <p:cNvPicPr/>
              <p:nvPr/>
            </p:nvPicPr>
            <p:blipFill>
              <a:blip r:embed="rId95"/>
              <a:stretch>
                <a:fillRect/>
              </a:stretch>
            </p:blipFill>
            <p:spPr>
              <a:xfrm>
                <a:off x="3116749" y="3567862"/>
                <a:ext cx="335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1" name="Freihand 90">
                <a:extLst>
                  <a:ext uri="{FF2B5EF4-FFF2-40B4-BE49-F238E27FC236}">
                    <a16:creationId xmlns:a16="http://schemas.microsoft.com/office/drawing/2014/main" id="{F1176C5E-D747-F1C9-1486-E454723BE776}"/>
                  </a:ext>
                </a:extLst>
              </p14:cNvPr>
              <p14:cNvContentPartPr/>
              <p14:nvPr/>
            </p14:nvContentPartPr>
            <p14:xfrm>
              <a:off x="1894189" y="3713662"/>
              <a:ext cx="1083600" cy="557640"/>
            </p14:xfrm>
          </p:contentPart>
        </mc:Choice>
        <mc:Fallback xmlns="">
          <p:pic>
            <p:nvPicPr>
              <p:cNvPr id="91" name="Freihand 90">
                <a:extLst>
                  <a:ext uri="{FF2B5EF4-FFF2-40B4-BE49-F238E27FC236}">
                    <a16:creationId xmlns:a16="http://schemas.microsoft.com/office/drawing/2014/main" id="{F1176C5E-D747-F1C9-1486-E454723BE776}"/>
                  </a:ext>
                </a:extLst>
              </p:cNvPr>
              <p:cNvPicPr/>
              <p:nvPr/>
            </p:nvPicPr>
            <p:blipFill>
              <a:blip r:embed="rId97"/>
              <a:stretch>
                <a:fillRect/>
              </a:stretch>
            </p:blipFill>
            <p:spPr>
              <a:xfrm>
                <a:off x="1885549" y="3705022"/>
                <a:ext cx="110124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7" name="Freihand 96">
                <a:extLst>
                  <a:ext uri="{FF2B5EF4-FFF2-40B4-BE49-F238E27FC236}">
                    <a16:creationId xmlns:a16="http://schemas.microsoft.com/office/drawing/2014/main" id="{528C10C5-D550-336D-6987-54025AF4FF6D}"/>
                  </a:ext>
                </a:extLst>
              </p14:cNvPr>
              <p14:cNvContentPartPr/>
              <p14:nvPr/>
            </p14:nvContentPartPr>
            <p14:xfrm>
              <a:off x="7864429" y="3777382"/>
              <a:ext cx="646920" cy="510120"/>
            </p14:xfrm>
          </p:contentPart>
        </mc:Choice>
        <mc:Fallback xmlns="">
          <p:pic>
            <p:nvPicPr>
              <p:cNvPr id="97" name="Freihand 96">
                <a:extLst>
                  <a:ext uri="{FF2B5EF4-FFF2-40B4-BE49-F238E27FC236}">
                    <a16:creationId xmlns:a16="http://schemas.microsoft.com/office/drawing/2014/main" id="{528C10C5-D550-336D-6987-54025AF4FF6D}"/>
                  </a:ext>
                </a:extLst>
              </p:cNvPr>
              <p:cNvPicPr/>
              <p:nvPr/>
            </p:nvPicPr>
            <p:blipFill>
              <a:blip r:embed="rId99"/>
              <a:stretch>
                <a:fillRect/>
              </a:stretch>
            </p:blipFill>
            <p:spPr>
              <a:xfrm>
                <a:off x="7855789" y="3768382"/>
                <a:ext cx="6645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8" name="Freihand 97">
                <a:extLst>
                  <a:ext uri="{FF2B5EF4-FFF2-40B4-BE49-F238E27FC236}">
                    <a16:creationId xmlns:a16="http://schemas.microsoft.com/office/drawing/2014/main" id="{0709ADA7-9CC2-B76B-4450-AA0AC0B6ED30}"/>
                  </a:ext>
                </a:extLst>
              </p14:cNvPr>
              <p14:cNvContentPartPr/>
              <p14:nvPr/>
            </p14:nvContentPartPr>
            <p14:xfrm>
              <a:off x="7827349" y="3786022"/>
              <a:ext cx="727920" cy="504000"/>
            </p14:xfrm>
          </p:contentPart>
        </mc:Choice>
        <mc:Fallback xmlns="">
          <p:pic>
            <p:nvPicPr>
              <p:cNvPr id="98" name="Freihand 97">
                <a:extLst>
                  <a:ext uri="{FF2B5EF4-FFF2-40B4-BE49-F238E27FC236}">
                    <a16:creationId xmlns:a16="http://schemas.microsoft.com/office/drawing/2014/main" id="{0709ADA7-9CC2-B76B-4450-AA0AC0B6ED30}"/>
                  </a:ext>
                </a:extLst>
              </p:cNvPr>
              <p:cNvPicPr/>
              <p:nvPr/>
            </p:nvPicPr>
            <p:blipFill>
              <a:blip r:embed="rId101"/>
              <a:stretch>
                <a:fillRect/>
              </a:stretch>
            </p:blipFill>
            <p:spPr>
              <a:xfrm>
                <a:off x="7818349" y="3777022"/>
                <a:ext cx="745560" cy="521640"/>
              </a:xfrm>
              <a:prstGeom prst="rect">
                <a:avLst/>
              </a:prstGeom>
            </p:spPr>
          </p:pic>
        </mc:Fallback>
      </mc:AlternateContent>
      <p:grpSp>
        <p:nvGrpSpPr>
          <p:cNvPr id="101" name="Gruppieren 100">
            <a:extLst>
              <a:ext uri="{FF2B5EF4-FFF2-40B4-BE49-F238E27FC236}">
                <a16:creationId xmlns:a16="http://schemas.microsoft.com/office/drawing/2014/main" id="{C81BD62B-045D-8052-FCDC-01AECD38ED5D}"/>
              </a:ext>
            </a:extLst>
          </p:cNvPr>
          <p:cNvGrpSpPr/>
          <p:nvPr/>
        </p:nvGrpSpPr>
        <p:grpSpPr>
          <a:xfrm>
            <a:off x="8170789" y="4353742"/>
            <a:ext cx="248760" cy="640800"/>
            <a:chOff x="8170789" y="4353742"/>
            <a:chExt cx="248760" cy="640800"/>
          </a:xfrm>
        </p:grpSpPr>
        <mc:AlternateContent xmlns:mc="http://schemas.openxmlformats.org/markup-compatibility/2006" xmlns:p14="http://schemas.microsoft.com/office/powerpoint/2010/main">
          <mc:Choice Requires="p14">
            <p:contentPart p14:bwMode="auto" r:id="rId102">
              <p14:nvContentPartPr>
                <p14:cNvPr id="99" name="Freihand 98">
                  <a:extLst>
                    <a:ext uri="{FF2B5EF4-FFF2-40B4-BE49-F238E27FC236}">
                      <a16:creationId xmlns:a16="http://schemas.microsoft.com/office/drawing/2014/main" id="{28C260B3-797F-1A14-B25E-56441C6F667B}"/>
                    </a:ext>
                  </a:extLst>
                </p14:cNvPr>
                <p14:cNvContentPartPr/>
                <p14:nvPr/>
              </p14:nvContentPartPr>
              <p14:xfrm>
                <a:off x="8221549" y="4353742"/>
                <a:ext cx="198000" cy="499680"/>
              </p14:xfrm>
            </p:contentPart>
          </mc:Choice>
          <mc:Fallback xmlns="">
            <p:pic>
              <p:nvPicPr>
                <p:cNvPr id="99" name="Freihand 98">
                  <a:extLst>
                    <a:ext uri="{FF2B5EF4-FFF2-40B4-BE49-F238E27FC236}">
                      <a16:creationId xmlns:a16="http://schemas.microsoft.com/office/drawing/2014/main" id="{28C260B3-797F-1A14-B25E-56441C6F667B}"/>
                    </a:ext>
                  </a:extLst>
                </p:cNvPr>
                <p:cNvPicPr/>
                <p:nvPr/>
              </p:nvPicPr>
              <p:blipFill>
                <a:blip r:embed="rId103"/>
                <a:stretch>
                  <a:fillRect/>
                </a:stretch>
              </p:blipFill>
              <p:spPr>
                <a:xfrm>
                  <a:off x="8212549" y="4345102"/>
                  <a:ext cx="21564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0" name="Freihand 99">
                  <a:extLst>
                    <a:ext uri="{FF2B5EF4-FFF2-40B4-BE49-F238E27FC236}">
                      <a16:creationId xmlns:a16="http://schemas.microsoft.com/office/drawing/2014/main" id="{3F97307A-6212-07D1-9901-B3044C972F83}"/>
                    </a:ext>
                  </a:extLst>
                </p14:cNvPr>
                <p14:cNvContentPartPr/>
                <p14:nvPr/>
              </p14:nvContentPartPr>
              <p14:xfrm>
                <a:off x="8170789" y="4691062"/>
                <a:ext cx="169560" cy="303480"/>
              </p14:xfrm>
            </p:contentPart>
          </mc:Choice>
          <mc:Fallback xmlns="">
            <p:pic>
              <p:nvPicPr>
                <p:cNvPr id="100" name="Freihand 99">
                  <a:extLst>
                    <a:ext uri="{FF2B5EF4-FFF2-40B4-BE49-F238E27FC236}">
                      <a16:creationId xmlns:a16="http://schemas.microsoft.com/office/drawing/2014/main" id="{3F97307A-6212-07D1-9901-B3044C972F83}"/>
                    </a:ext>
                  </a:extLst>
                </p:cNvPr>
                <p:cNvPicPr/>
                <p:nvPr/>
              </p:nvPicPr>
              <p:blipFill>
                <a:blip r:embed="rId105"/>
                <a:stretch>
                  <a:fillRect/>
                </a:stretch>
              </p:blipFill>
              <p:spPr>
                <a:xfrm>
                  <a:off x="8161789" y="4682422"/>
                  <a:ext cx="187200" cy="32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109" name="Freihand 108">
                <a:extLst>
                  <a:ext uri="{FF2B5EF4-FFF2-40B4-BE49-F238E27FC236}">
                    <a16:creationId xmlns:a16="http://schemas.microsoft.com/office/drawing/2014/main" id="{DB4DAE8C-14EE-08EB-3947-709B69AFBC44}"/>
                  </a:ext>
                </a:extLst>
              </p14:cNvPr>
              <p14:cNvContentPartPr/>
              <p14:nvPr/>
            </p14:nvContentPartPr>
            <p14:xfrm>
              <a:off x="5902789" y="3755782"/>
              <a:ext cx="678240" cy="585720"/>
            </p14:xfrm>
          </p:contentPart>
        </mc:Choice>
        <mc:Fallback xmlns="">
          <p:pic>
            <p:nvPicPr>
              <p:cNvPr id="109" name="Freihand 108">
                <a:extLst>
                  <a:ext uri="{FF2B5EF4-FFF2-40B4-BE49-F238E27FC236}">
                    <a16:creationId xmlns:a16="http://schemas.microsoft.com/office/drawing/2014/main" id="{DB4DAE8C-14EE-08EB-3947-709B69AFBC44}"/>
                  </a:ext>
                </a:extLst>
              </p:cNvPr>
              <p:cNvPicPr/>
              <p:nvPr/>
            </p:nvPicPr>
            <p:blipFill>
              <a:blip r:embed="rId107"/>
              <a:stretch>
                <a:fillRect/>
              </a:stretch>
            </p:blipFill>
            <p:spPr>
              <a:xfrm>
                <a:off x="5894149" y="3746782"/>
                <a:ext cx="695880" cy="603360"/>
              </a:xfrm>
              <a:prstGeom prst="rect">
                <a:avLst/>
              </a:prstGeom>
            </p:spPr>
          </p:pic>
        </mc:Fallback>
      </mc:AlternateContent>
      <p:grpSp>
        <p:nvGrpSpPr>
          <p:cNvPr id="112" name="Gruppieren 111">
            <a:extLst>
              <a:ext uri="{FF2B5EF4-FFF2-40B4-BE49-F238E27FC236}">
                <a16:creationId xmlns:a16="http://schemas.microsoft.com/office/drawing/2014/main" id="{E793237C-B31E-47BC-D08B-3A806FCBB5AF}"/>
              </a:ext>
            </a:extLst>
          </p:cNvPr>
          <p:cNvGrpSpPr/>
          <p:nvPr/>
        </p:nvGrpSpPr>
        <p:grpSpPr>
          <a:xfrm>
            <a:off x="4570429" y="2283382"/>
            <a:ext cx="4163400" cy="1995480"/>
            <a:chOff x="4570429" y="2283382"/>
            <a:chExt cx="4163400" cy="1995480"/>
          </a:xfrm>
        </p:grpSpPr>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F9C63425-FF72-5F38-DD4D-CCD335A40EF3}"/>
                    </a:ext>
                  </a:extLst>
                </p14:cNvPr>
                <p14:cNvContentPartPr/>
                <p14:nvPr/>
              </p14:nvContentPartPr>
              <p14:xfrm>
                <a:off x="5859589" y="2630422"/>
                <a:ext cx="168840" cy="189720"/>
              </p14:xfrm>
            </p:contentPart>
          </mc:Choice>
          <mc:Fallback xmlns="">
            <p:pic>
              <p:nvPicPr>
                <p:cNvPr id="66" name="Freihand 65">
                  <a:extLst>
                    <a:ext uri="{FF2B5EF4-FFF2-40B4-BE49-F238E27FC236}">
                      <a16:creationId xmlns:a16="http://schemas.microsoft.com/office/drawing/2014/main" id="{F9C63425-FF72-5F38-DD4D-CCD335A40EF3}"/>
                    </a:ext>
                  </a:extLst>
                </p:cNvPr>
                <p:cNvPicPr/>
                <p:nvPr/>
              </p:nvPicPr>
              <p:blipFill>
                <a:blip r:embed="rId109"/>
                <a:stretch>
                  <a:fillRect/>
                </a:stretch>
              </p:blipFill>
              <p:spPr>
                <a:xfrm>
                  <a:off x="5850949" y="2621782"/>
                  <a:ext cx="186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AA92B6AF-5A39-C5BF-3D61-7DF3A36B248E}"/>
                    </a:ext>
                  </a:extLst>
                </p14:cNvPr>
                <p14:cNvContentPartPr/>
                <p14:nvPr/>
              </p14:nvContentPartPr>
              <p14:xfrm>
                <a:off x="6109429" y="2653462"/>
                <a:ext cx="99720" cy="124200"/>
              </p14:xfrm>
            </p:contentPart>
          </mc:Choice>
          <mc:Fallback xmlns="">
            <p:pic>
              <p:nvPicPr>
                <p:cNvPr id="67" name="Freihand 66">
                  <a:extLst>
                    <a:ext uri="{FF2B5EF4-FFF2-40B4-BE49-F238E27FC236}">
                      <a16:creationId xmlns:a16="http://schemas.microsoft.com/office/drawing/2014/main" id="{AA92B6AF-5A39-C5BF-3D61-7DF3A36B248E}"/>
                    </a:ext>
                  </a:extLst>
                </p:cNvPr>
                <p:cNvPicPr/>
                <p:nvPr/>
              </p:nvPicPr>
              <p:blipFill>
                <a:blip r:embed="rId111"/>
                <a:stretch>
                  <a:fillRect/>
                </a:stretch>
              </p:blipFill>
              <p:spPr>
                <a:xfrm>
                  <a:off x="6100789" y="2644822"/>
                  <a:ext cx="1173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B8110ACF-BEA1-E0A0-C717-6A493E9E0E99}"/>
                    </a:ext>
                  </a:extLst>
                </p14:cNvPr>
                <p14:cNvContentPartPr/>
                <p14:nvPr/>
              </p14:nvContentPartPr>
              <p14:xfrm>
                <a:off x="6168109" y="2639782"/>
                <a:ext cx="60480" cy="274680"/>
              </p14:xfrm>
            </p:contentPart>
          </mc:Choice>
          <mc:Fallback xmlns="">
            <p:pic>
              <p:nvPicPr>
                <p:cNvPr id="68" name="Freihand 67">
                  <a:extLst>
                    <a:ext uri="{FF2B5EF4-FFF2-40B4-BE49-F238E27FC236}">
                      <a16:creationId xmlns:a16="http://schemas.microsoft.com/office/drawing/2014/main" id="{B8110ACF-BEA1-E0A0-C717-6A493E9E0E99}"/>
                    </a:ext>
                  </a:extLst>
                </p:cNvPr>
                <p:cNvPicPr/>
                <p:nvPr/>
              </p:nvPicPr>
              <p:blipFill>
                <a:blip r:embed="rId113"/>
                <a:stretch>
                  <a:fillRect/>
                </a:stretch>
              </p:blipFill>
              <p:spPr>
                <a:xfrm>
                  <a:off x="6159109" y="2630782"/>
                  <a:ext cx="781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782B66CD-EBFB-743B-256E-24780B5A212F}"/>
                    </a:ext>
                  </a:extLst>
                </p14:cNvPr>
                <p14:cNvContentPartPr/>
                <p14:nvPr/>
              </p14:nvContentPartPr>
              <p14:xfrm>
                <a:off x="6311749" y="2741302"/>
                <a:ext cx="57600" cy="150120"/>
              </p14:xfrm>
            </p:contentPart>
          </mc:Choice>
          <mc:Fallback xmlns="">
            <p:pic>
              <p:nvPicPr>
                <p:cNvPr id="70" name="Freihand 69">
                  <a:extLst>
                    <a:ext uri="{FF2B5EF4-FFF2-40B4-BE49-F238E27FC236}">
                      <a16:creationId xmlns:a16="http://schemas.microsoft.com/office/drawing/2014/main" id="{782B66CD-EBFB-743B-256E-24780B5A212F}"/>
                    </a:ext>
                  </a:extLst>
                </p:cNvPr>
                <p:cNvPicPr/>
                <p:nvPr/>
              </p:nvPicPr>
              <p:blipFill>
                <a:blip r:embed="rId115"/>
                <a:stretch>
                  <a:fillRect/>
                </a:stretch>
              </p:blipFill>
              <p:spPr>
                <a:xfrm>
                  <a:off x="6303109" y="2732302"/>
                  <a:ext cx="75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ADB1A073-B65A-5FD0-0629-8522561C9357}"/>
                    </a:ext>
                  </a:extLst>
                </p14:cNvPr>
                <p14:cNvContentPartPr/>
                <p14:nvPr/>
              </p14:nvContentPartPr>
              <p14:xfrm>
                <a:off x="6261709" y="2793862"/>
                <a:ext cx="110880" cy="26280"/>
              </p14:xfrm>
            </p:contentPart>
          </mc:Choice>
          <mc:Fallback xmlns="">
            <p:pic>
              <p:nvPicPr>
                <p:cNvPr id="71" name="Freihand 70">
                  <a:extLst>
                    <a:ext uri="{FF2B5EF4-FFF2-40B4-BE49-F238E27FC236}">
                      <a16:creationId xmlns:a16="http://schemas.microsoft.com/office/drawing/2014/main" id="{ADB1A073-B65A-5FD0-0629-8522561C9357}"/>
                    </a:ext>
                  </a:extLst>
                </p:cNvPr>
                <p:cNvPicPr/>
                <p:nvPr/>
              </p:nvPicPr>
              <p:blipFill>
                <a:blip r:embed="rId117"/>
                <a:stretch>
                  <a:fillRect/>
                </a:stretch>
              </p:blipFill>
              <p:spPr>
                <a:xfrm>
                  <a:off x="6253069" y="2785222"/>
                  <a:ext cx="128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CF9CC3FF-137C-5CFE-A1F7-E88A1836EFF8}"/>
                    </a:ext>
                  </a:extLst>
                </p14:cNvPr>
                <p14:cNvContentPartPr/>
                <p14:nvPr/>
              </p14:nvContentPartPr>
              <p14:xfrm>
                <a:off x="6432709" y="2781622"/>
                <a:ext cx="88200" cy="29520"/>
              </p14:xfrm>
            </p:contentPart>
          </mc:Choice>
          <mc:Fallback xmlns="">
            <p:pic>
              <p:nvPicPr>
                <p:cNvPr id="72" name="Freihand 71">
                  <a:extLst>
                    <a:ext uri="{FF2B5EF4-FFF2-40B4-BE49-F238E27FC236}">
                      <a16:creationId xmlns:a16="http://schemas.microsoft.com/office/drawing/2014/main" id="{CF9CC3FF-137C-5CFE-A1F7-E88A1836EFF8}"/>
                    </a:ext>
                  </a:extLst>
                </p:cNvPr>
                <p:cNvPicPr/>
                <p:nvPr/>
              </p:nvPicPr>
              <p:blipFill>
                <a:blip r:embed="rId119"/>
                <a:stretch>
                  <a:fillRect/>
                </a:stretch>
              </p:blipFill>
              <p:spPr>
                <a:xfrm>
                  <a:off x="6423709" y="2772622"/>
                  <a:ext cx="105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Freihand 72">
                  <a:extLst>
                    <a:ext uri="{FF2B5EF4-FFF2-40B4-BE49-F238E27FC236}">
                      <a16:creationId xmlns:a16="http://schemas.microsoft.com/office/drawing/2014/main" id="{664A6EBE-57E6-7DD7-7274-C3823AD05604}"/>
                    </a:ext>
                  </a:extLst>
                </p14:cNvPr>
                <p14:cNvContentPartPr/>
                <p14:nvPr/>
              </p14:nvContentPartPr>
              <p14:xfrm>
                <a:off x="6604429" y="2711782"/>
                <a:ext cx="55080" cy="88920"/>
              </p14:xfrm>
            </p:contentPart>
          </mc:Choice>
          <mc:Fallback xmlns="">
            <p:pic>
              <p:nvPicPr>
                <p:cNvPr id="73" name="Freihand 72">
                  <a:extLst>
                    <a:ext uri="{FF2B5EF4-FFF2-40B4-BE49-F238E27FC236}">
                      <a16:creationId xmlns:a16="http://schemas.microsoft.com/office/drawing/2014/main" id="{664A6EBE-57E6-7DD7-7274-C3823AD05604}"/>
                    </a:ext>
                  </a:extLst>
                </p:cNvPr>
                <p:cNvPicPr/>
                <p:nvPr/>
              </p:nvPicPr>
              <p:blipFill>
                <a:blip r:embed="rId121"/>
                <a:stretch>
                  <a:fillRect/>
                </a:stretch>
              </p:blipFill>
              <p:spPr>
                <a:xfrm>
                  <a:off x="6595429" y="2702782"/>
                  <a:ext cx="72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Freihand 73">
                  <a:extLst>
                    <a:ext uri="{FF2B5EF4-FFF2-40B4-BE49-F238E27FC236}">
                      <a16:creationId xmlns:a16="http://schemas.microsoft.com/office/drawing/2014/main" id="{9DF7AD51-9499-2944-C3FA-E49A3A4457A5}"/>
                    </a:ext>
                  </a:extLst>
                </p14:cNvPr>
                <p14:cNvContentPartPr/>
                <p14:nvPr/>
              </p14:nvContentPartPr>
              <p14:xfrm>
                <a:off x="6836629" y="2558062"/>
                <a:ext cx="21240" cy="151200"/>
              </p14:xfrm>
            </p:contentPart>
          </mc:Choice>
          <mc:Fallback xmlns="">
            <p:pic>
              <p:nvPicPr>
                <p:cNvPr id="74" name="Freihand 73">
                  <a:extLst>
                    <a:ext uri="{FF2B5EF4-FFF2-40B4-BE49-F238E27FC236}">
                      <a16:creationId xmlns:a16="http://schemas.microsoft.com/office/drawing/2014/main" id="{9DF7AD51-9499-2944-C3FA-E49A3A4457A5}"/>
                    </a:ext>
                  </a:extLst>
                </p:cNvPr>
                <p:cNvPicPr/>
                <p:nvPr/>
              </p:nvPicPr>
              <p:blipFill>
                <a:blip r:embed="rId123"/>
                <a:stretch>
                  <a:fillRect/>
                </a:stretch>
              </p:blipFill>
              <p:spPr>
                <a:xfrm>
                  <a:off x="6827989" y="2549422"/>
                  <a:ext cx="38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5" name="Freihand 74">
                  <a:extLst>
                    <a:ext uri="{FF2B5EF4-FFF2-40B4-BE49-F238E27FC236}">
                      <a16:creationId xmlns:a16="http://schemas.microsoft.com/office/drawing/2014/main" id="{30B8F557-3A3D-32C3-05A8-DB8156065F95}"/>
                    </a:ext>
                  </a:extLst>
                </p14:cNvPr>
                <p14:cNvContentPartPr/>
                <p14:nvPr/>
              </p14:nvContentPartPr>
              <p14:xfrm>
                <a:off x="6802789" y="2611342"/>
                <a:ext cx="96480" cy="9000"/>
              </p14:xfrm>
            </p:contentPart>
          </mc:Choice>
          <mc:Fallback xmlns="">
            <p:pic>
              <p:nvPicPr>
                <p:cNvPr id="75" name="Freihand 74">
                  <a:extLst>
                    <a:ext uri="{FF2B5EF4-FFF2-40B4-BE49-F238E27FC236}">
                      <a16:creationId xmlns:a16="http://schemas.microsoft.com/office/drawing/2014/main" id="{30B8F557-3A3D-32C3-05A8-DB8156065F95}"/>
                    </a:ext>
                  </a:extLst>
                </p:cNvPr>
                <p:cNvPicPr/>
                <p:nvPr/>
              </p:nvPicPr>
              <p:blipFill>
                <a:blip r:embed="rId125"/>
                <a:stretch>
                  <a:fillRect/>
                </a:stretch>
              </p:blipFill>
              <p:spPr>
                <a:xfrm>
                  <a:off x="6793789" y="2602342"/>
                  <a:ext cx="114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6" name="Freihand 75">
                  <a:extLst>
                    <a:ext uri="{FF2B5EF4-FFF2-40B4-BE49-F238E27FC236}">
                      <a16:creationId xmlns:a16="http://schemas.microsoft.com/office/drawing/2014/main" id="{923FC0CE-F152-406F-5A10-E7EBDE85C46D}"/>
                    </a:ext>
                  </a:extLst>
                </p14:cNvPr>
                <p14:cNvContentPartPr/>
                <p14:nvPr/>
              </p14:nvContentPartPr>
              <p14:xfrm>
                <a:off x="7058389" y="2537902"/>
                <a:ext cx="89280" cy="131040"/>
              </p14:xfrm>
            </p:contentPart>
          </mc:Choice>
          <mc:Fallback xmlns="">
            <p:pic>
              <p:nvPicPr>
                <p:cNvPr id="76" name="Freihand 75">
                  <a:extLst>
                    <a:ext uri="{FF2B5EF4-FFF2-40B4-BE49-F238E27FC236}">
                      <a16:creationId xmlns:a16="http://schemas.microsoft.com/office/drawing/2014/main" id="{923FC0CE-F152-406F-5A10-E7EBDE85C46D}"/>
                    </a:ext>
                  </a:extLst>
                </p:cNvPr>
                <p:cNvPicPr/>
                <p:nvPr/>
              </p:nvPicPr>
              <p:blipFill>
                <a:blip r:embed="rId127"/>
                <a:stretch>
                  <a:fillRect/>
                </a:stretch>
              </p:blipFill>
              <p:spPr>
                <a:xfrm>
                  <a:off x="7049389" y="2529262"/>
                  <a:ext cx="106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Freihand 76">
                  <a:extLst>
                    <a:ext uri="{FF2B5EF4-FFF2-40B4-BE49-F238E27FC236}">
                      <a16:creationId xmlns:a16="http://schemas.microsoft.com/office/drawing/2014/main" id="{7B86C57D-8A86-6276-CAD1-B928E4AE1AE9}"/>
                    </a:ext>
                  </a:extLst>
                </p14:cNvPr>
                <p14:cNvContentPartPr/>
                <p14:nvPr/>
              </p14:nvContentPartPr>
              <p14:xfrm>
                <a:off x="7244149" y="2587222"/>
                <a:ext cx="85320" cy="20520"/>
              </p14:xfrm>
            </p:contentPart>
          </mc:Choice>
          <mc:Fallback xmlns="">
            <p:pic>
              <p:nvPicPr>
                <p:cNvPr id="77" name="Freihand 76">
                  <a:extLst>
                    <a:ext uri="{FF2B5EF4-FFF2-40B4-BE49-F238E27FC236}">
                      <a16:creationId xmlns:a16="http://schemas.microsoft.com/office/drawing/2014/main" id="{7B86C57D-8A86-6276-CAD1-B928E4AE1AE9}"/>
                    </a:ext>
                  </a:extLst>
                </p:cNvPr>
                <p:cNvPicPr/>
                <p:nvPr/>
              </p:nvPicPr>
              <p:blipFill>
                <a:blip r:embed="rId129"/>
                <a:stretch>
                  <a:fillRect/>
                </a:stretch>
              </p:blipFill>
              <p:spPr>
                <a:xfrm>
                  <a:off x="7235509" y="2578222"/>
                  <a:ext cx="102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Freihand 77">
                  <a:extLst>
                    <a:ext uri="{FF2B5EF4-FFF2-40B4-BE49-F238E27FC236}">
                      <a16:creationId xmlns:a16="http://schemas.microsoft.com/office/drawing/2014/main" id="{A4D40AEC-E1B9-6960-74D2-57A5ACCEBD4E}"/>
                    </a:ext>
                  </a:extLst>
                </p14:cNvPr>
                <p14:cNvContentPartPr/>
                <p14:nvPr/>
              </p14:nvContentPartPr>
              <p14:xfrm>
                <a:off x="7373029" y="2515222"/>
                <a:ext cx="158040" cy="133560"/>
              </p14:xfrm>
            </p:contentPart>
          </mc:Choice>
          <mc:Fallback xmlns="">
            <p:pic>
              <p:nvPicPr>
                <p:cNvPr id="78" name="Freihand 77">
                  <a:extLst>
                    <a:ext uri="{FF2B5EF4-FFF2-40B4-BE49-F238E27FC236}">
                      <a16:creationId xmlns:a16="http://schemas.microsoft.com/office/drawing/2014/main" id="{A4D40AEC-E1B9-6960-74D2-57A5ACCEBD4E}"/>
                    </a:ext>
                  </a:extLst>
                </p:cNvPr>
                <p:cNvPicPr/>
                <p:nvPr/>
              </p:nvPicPr>
              <p:blipFill>
                <a:blip r:embed="rId131"/>
                <a:stretch>
                  <a:fillRect/>
                </a:stretch>
              </p:blipFill>
              <p:spPr>
                <a:xfrm>
                  <a:off x="7364029" y="2506582"/>
                  <a:ext cx="175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68965799-4582-0191-42DC-9817F511E175}"/>
                    </a:ext>
                  </a:extLst>
                </p14:cNvPr>
                <p14:cNvContentPartPr/>
                <p14:nvPr/>
              </p14:nvContentPartPr>
              <p14:xfrm>
                <a:off x="7528189" y="2428822"/>
                <a:ext cx="78480" cy="235440"/>
              </p14:xfrm>
            </p:contentPart>
          </mc:Choice>
          <mc:Fallback xmlns="">
            <p:pic>
              <p:nvPicPr>
                <p:cNvPr id="79" name="Freihand 78">
                  <a:extLst>
                    <a:ext uri="{FF2B5EF4-FFF2-40B4-BE49-F238E27FC236}">
                      <a16:creationId xmlns:a16="http://schemas.microsoft.com/office/drawing/2014/main" id="{68965799-4582-0191-42DC-9817F511E175}"/>
                    </a:ext>
                  </a:extLst>
                </p:cNvPr>
                <p:cNvPicPr/>
                <p:nvPr/>
              </p:nvPicPr>
              <p:blipFill>
                <a:blip r:embed="rId133"/>
                <a:stretch>
                  <a:fillRect/>
                </a:stretch>
              </p:blipFill>
              <p:spPr>
                <a:xfrm>
                  <a:off x="7519189" y="2419822"/>
                  <a:ext cx="96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74C66F04-76AB-7136-E315-54E438BC4F36}"/>
                    </a:ext>
                  </a:extLst>
                </p14:cNvPr>
                <p14:cNvContentPartPr/>
                <p14:nvPr/>
              </p14:nvContentPartPr>
              <p14:xfrm>
                <a:off x="7010149" y="2463022"/>
                <a:ext cx="74520" cy="241920"/>
              </p14:xfrm>
            </p:contentPart>
          </mc:Choice>
          <mc:Fallback xmlns="">
            <p:pic>
              <p:nvPicPr>
                <p:cNvPr id="80" name="Freihand 79">
                  <a:extLst>
                    <a:ext uri="{FF2B5EF4-FFF2-40B4-BE49-F238E27FC236}">
                      <a16:creationId xmlns:a16="http://schemas.microsoft.com/office/drawing/2014/main" id="{74C66F04-76AB-7136-E315-54E438BC4F36}"/>
                    </a:ext>
                  </a:extLst>
                </p:cNvPr>
                <p:cNvPicPr/>
                <p:nvPr/>
              </p:nvPicPr>
              <p:blipFill>
                <a:blip r:embed="rId135"/>
                <a:stretch>
                  <a:fillRect/>
                </a:stretch>
              </p:blipFill>
              <p:spPr>
                <a:xfrm>
                  <a:off x="7001149" y="2454382"/>
                  <a:ext cx="92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5962C9BE-4A8A-EE3F-4CC7-0EA3E55433EB}"/>
                    </a:ext>
                  </a:extLst>
                </p14:cNvPr>
                <p14:cNvContentPartPr/>
                <p14:nvPr/>
              </p14:nvContentPartPr>
              <p14:xfrm>
                <a:off x="7666429" y="2479942"/>
                <a:ext cx="105480" cy="88200"/>
              </p14:xfrm>
            </p:contentPart>
          </mc:Choice>
          <mc:Fallback xmlns="">
            <p:pic>
              <p:nvPicPr>
                <p:cNvPr id="82" name="Freihand 81">
                  <a:extLst>
                    <a:ext uri="{FF2B5EF4-FFF2-40B4-BE49-F238E27FC236}">
                      <a16:creationId xmlns:a16="http://schemas.microsoft.com/office/drawing/2014/main" id="{5962C9BE-4A8A-EE3F-4CC7-0EA3E55433EB}"/>
                    </a:ext>
                  </a:extLst>
                </p:cNvPr>
                <p:cNvPicPr/>
                <p:nvPr/>
              </p:nvPicPr>
              <p:blipFill>
                <a:blip r:embed="rId137"/>
                <a:stretch>
                  <a:fillRect/>
                </a:stretch>
              </p:blipFill>
              <p:spPr>
                <a:xfrm>
                  <a:off x="7657429" y="2470942"/>
                  <a:ext cx="123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9358494D-7DFF-EE8C-44DA-5D8D67882043}"/>
                    </a:ext>
                  </a:extLst>
                </p14:cNvPr>
                <p14:cNvContentPartPr/>
                <p14:nvPr/>
              </p14:nvContentPartPr>
              <p14:xfrm>
                <a:off x="7749589" y="2449702"/>
                <a:ext cx="31320" cy="214560"/>
              </p14:xfrm>
            </p:contentPart>
          </mc:Choice>
          <mc:Fallback xmlns="">
            <p:pic>
              <p:nvPicPr>
                <p:cNvPr id="83" name="Freihand 82">
                  <a:extLst>
                    <a:ext uri="{FF2B5EF4-FFF2-40B4-BE49-F238E27FC236}">
                      <a16:creationId xmlns:a16="http://schemas.microsoft.com/office/drawing/2014/main" id="{9358494D-7DFF-EE8C-44DA-5D8D67882043}"/>
                    </a:ext>
                  </a:extLst>
                </p:cNvPr>
                <p:cNvPicPr/>
                <p:nvPr/>
              </p:nvPicPr>
              <p:blipFill>
                <a:blip r:embed="rId139"/>
                <a:stretch>
                  <a:fillRect/>
                </a:stretch>
              </p:blipFill>
              <p:spPr>
                <a:xfrm>
                  <a:off x="7740589" y="2441062"/>
                  <a:ext cx="48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B983DB19-30FE-97D8-58A2-1DCC13FCB0BB}"/>
                    </a:ext>
                  </a:extLst>
                </p14:cNvPr>
                <p14:cNvContentPartPr/>
                <p14:nvPr/>
              </p14:nvContentPartPr>
              <p14:xfrm>
                <a:off x="7629709" y="2283382"/>
                <a:ext cx="133560" cy="133200"/>
              </p14:xfrm>
            </p:contentPart>
          </mc:Choice>
          <mc:Fallback xmlns="">
            <p:pic>
              <p:nvPicPr>
                <p:cNvPr id="84" name="Freihand 83">
                  <a:extLst>
                    <a:ext uri="{FF2B5EF4-FFF2-40B4-BE49-F238E27FC236}">
                      <a16:creationId xmlns:a16="http://schemas.microsoft.com/office/drawing/2014/main" id="{B983DB19-30FE-97D8-58A2-1DCC13FCB0BB}"/>
                    </a:ext>
                  </a:extLst>
                </p:cNvPr>
                <p:cNvPicPr/>
                <p:nvPr/>
              </p:nvPicPr>
              <p:blipFill>
                <a:blip r:embed="rId141"/>
                <a:stretch>
                  <a:fillRect/>
                </a:stretch>
              </p:blipFill>
              <p:spPr>
                <a:xfrm>
                  <a:off x="7621069" y="2274382"/>
                  <a:ext cx="151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DB9659A3-B75B-319A-2999-3FA99A2DDC8C}"/>
                    </a:ext>
                  </a:extLst>
                </p14:cNvPr>
                <p14:cNvContentPartPr/>
                <p14:nvPr/>
              </p14:nvContentPartPr>
              <p14:xfrm>
                <a:off x="7859029" y="2548342"/>
                <a:ext cx="73080" cy="115920"/>
              </p14:xfrm>
            </p:contentPart>
          </mc:Choice>
          <mc:Fallback xmlns="">
            <p:pic>
              <p:nvPicPr>
                <p:cNvPr id="86" name="Freihand 85">
                  <a:extLst>
                    <a:ext uri="{FF2B5EF4-FFF2-40B4-BE49-F238E27FC236}">
                      <a16:creationId xmlns:a16="http://schemas.microsoft.com/office/drawing/2014/main" id="{DB9659A3-B75B-319A-2999-3FA99A2DDC8C}"/>
                    </a:ext>
                  </a:extLst>
                </p:cNvPr>
                <p:cNvPicPr/>
                <p:nvPr/>
              </p:nvPicPr>
              <p:blipFill>
                <a:blip r:embed="rId143"/>
                <a:stretch>
                  <a:fillRect/>
                </a:stretch>
              </p:blipFill>
              <p:spPr>
                <a:xfrm>
                  <a:off x="7850029" y="2539342"/>
                  <a:ext cx="90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29701067-B7E4-A082-28D6-94D77560FA3E}"/>
                    </a:ext>
                  </a:extLst>
                </p14:cNvPr>
                <p14:cNvContentPartPr/>
                <p14:nvPr/>
              </p14:nvContentPartPr>
              <p14:xfrm>
                <a:off x="7832029" y="2575702"/>
                <a:ext cx="123120" cy="22680"/>
              </p14:xfrm>
            </p:contentPart>
          </mc:Choice>
          <mc:Fallback xmlns="">
            <p:pic>
              <p:nvPicPr>
                <p:cNvPr id="87" name="Freihand 86">
                  <a:extLst>
                    <a:ext uri="{FF2B5EF4-FFF2-40B4-BE49-F238E27FC236}">
                      <a16:creationId xmlns:a16="http://schemas.microsoft.com/office/drawing/2014/main" id="{29701067-B7E4-A082-28D6-94D77560FA3E}"/>
                    </a:ext>
                  </a:extLst>
                </p:cNvPr>
                <p:cNvPicPr/>
                <p:nvPr/>
              </p:nvPicPr>
              <p:blipFill>
                <a:blip r:embed="rId145"/>
                <a:stretch>
                  <a:fillRect/>
                </a:stretch>
              </p:blipFill>
              <p:spPr>
                <a:xfrm>
                  <a:off x="7823029" y="2567062"/>
                  <a:ext cx="14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C041293E-3491-9D7C-5ABE-54634E8B788D}"/>
                    </a:ext>
                  </a:extLst>
                </p14:cNvPr>
                <p14:cNvContentPartPr/>
                <p14:nvPr/>
              </p14:nvContentPartPr>
              <p14:xfrm>
                <a:off x="8004829" y="2574262"/>
                <a:ext cx="57600" cy="8640"/>
              </p14:xfrm>
            </p:contentPart>
          </mc:Choice>
          <mc:Fallback xmlns="">
            <p:pic>
              <p:nvPicPr>
                <p:cNvPr id="88" name="Freihand 87">
                  <a:extLst>
                    <a:ext uri="{FF2B5EF4-FFF2-40B4-BE49-F238E27FC236}">
                      <a16:creationId xmlns:a16="http://schemas.microsoft.com/office/drawing/2014/main" id="{C041293E-3491-9D7C-5ABE-54634E8B788D}"/>
                    </a:ext>
                  </a:extLst>
                </p:cNvPr>
                <p:cNvPicPr/>
                <p:nvPr/>
              </p:nvPicPr>
              <p:blipFill>
                <a:blip r:embed="rId147"/>
                <a:stretch>
                  <a:fillRect/>
                </a:stretch>
              </p:blipFill>
              <p:spPr>
                <a:xfrm>
                  <a:off x="7996189" y="2565262"/>
                  <a:ext cx="75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F0D248CA-7391-5D58-816F-955C13D8DABF}"/>
                    </a:ext>
                  </a:extLst>
                </p14:cNvPr>
                <p14:cNvContentPartPr/>
                <p14:nvPr/>
              </p14:nvContentPartPr>
              <p14:xfrm>
                <a:off x="8145589" y="2484982"/>
                <a:ext cx="73800" cy="113760"/>
              </p14:xfrm>
            </p:contentPart>
          </mc:Choice>
          <mc:Fallback xmlns="">
            <p:pic>
              <p:nvPicPr>
                <p:cNvPr id="89" name="Freihand 88">
                  <a:extLst>
                    <a:ext uri="{FF2B5EF4-FFF2-40B4-BE49-F238E27FC236}">
                      <a16:creationId xmlns:a16="http://schemas.microsoft.com/office/drawing/2014/main" id="{F0D248CA-7391-5D58-816F-955C13D8DABF}"/>
                    </a:ext>
                  </a:extLst>
                </p:cNvPr>
                <p:cNvPicPr/>
                <p:nvPr/>
              </p:nvPicPr>
              <p:blipFill>
                <a:blip r:embed="rId149"/>
                <a:stretch>
                  <a:fillRect/>
                </a:stretch>
              </p:blipFill>
              <p:spPr>
                <a:xfrm>
                  <a:off x="8136949" y="2476342"/>
                  <a:ext cx="91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A28A23AA-5FCF-3A0B-5F92-9E2DB82F75CE}"/>
                    </a:ext>
                  </a:extLst>
                </p14:cNvPr>
                <p14:cNvContentPartPr/>
                <p14:nvPr/>
              </p14:nvContentPartPr>
              <p14:xfrm>
                <a:off x="5556829" y="3640582"/>
                <a:ext cx="2937600" cy="222840"/>
              </p14:xfrm>
            </p:contentPart>
          </mc:Choice>
          <mc:Fallback xmlns="">
            <p:pic>
              <p:nvPicPr>
                <p:cNvPr id="93" name="Freihand 92">
                  <a:extLst>
                    <a:ext uri="{FF2B5EF4-FFF2-40B4-BE49-F238E27FC236}">
                      <a16:creationId xmlns:a16="http://schemas.microsoft.com/office/drawing/2014/main" id="{A28A23AA-5FCF-3A0B-5F92-9E2DB82F75CE}"/>
                    </a:ext>
                  </a:extLst>
                </p:cNvPr>
                <p:cNvPicPr/>
                <p:nvPr/>
              </p:nvPicPr>
              <p:blipFill>
                <a:blip r:embed="rId151"/>
                <a:stretch>
                  <a:fillRect/>
                </a:stretch>
              </p:blipFill>
              <p:spPr>
                <a:xfrm>
                  <a:off x="5547829" y="3631582"/>
                  <a:ext cx="29552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56B50D2F-A279-65D3-34AB-72AF826AA668}"/>
                    </a:ext>
                  </a:extLst>
                </p14:cNvPr>
                <p14:cNvContentPartPr/>
                <p14:nvPr/>
              </p14:nvContentPartPr>
              <p14:xfrm>
                <a:off x="7418029" y="2938942"/>
                <a:ext cx="96840" cy="501120"/>
              </p14:xfrm>
            </p:contentPart>
          </mc:Choice>
          <mc:Fallback xmlns="">
            <p:pic>
              <p:nvPicPr>
                <p:cNvPr id="94" name="Freihand 93">
                  <a:extLst>
                    <a:ext uri="{FF2B5EF4-FFF2-40B4-BE49-F238E27FC236}">
                      <a16:creationId xmlns:a16="http://schemas.microsoft.com/office/drawing/2014/main" id="{56B50D2F-A279-65D3-34AB-72AF826AA668}"/>
                    </a:ext>
                  </a:extLst>
                </p:cNvPr>
                <p:cNvPicPr/>
                <p:nvPr/>
              </p:nvPicPr>
              <p:blipFill>
                <a:blip r:embed="rId153"/>
                <a:stretch>
                  <a:fillRect/>
                </a:stretch>
              </p:blipFill>
              <p:spPr>
                <a:xfrm>
                  <a:off x="7409029" y="2930302"/>
                  <a:ext cx="11448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95FA080D-9F7C-64C6-FEFA-66F7B9216B75}"/>
                    </a:ext>
                  </a:extLst>
                </p14:cNvPr>
                <p14:cNvContentPartPr/>
                <p14:nvPr/>
              </p14:nvContentPartPr>
              <p14:xfrm>
                <a:off x="7383109" y="3024982"/>
                <a:ext cx="186120" cy="507600"/>
              </p14:xfrm>
            </p:contentPart>
          </mc:Choice>
          <mc:Fallback xmlns="">
            <p:pic>
              <p:nvPicPr>
                <p:cNvPr id="95" name="Freihand 94">
                  <a:extLst>
                    <a:ext uri="{FF2B5EF4-FFF2-40B4-BE49-F238E27FC236}">
                      <a16:creationId xmlns:a16="http://schemas.microsoft.com/office/drawing/2014/main" id="{95FA080D-9F7C-64C6-FEFA-66F7B9216B75}"/>
                    </a:ext>
                  </a:extLst>
                </p:cNvPr>
                <p:cNvPicPr/>
                <p:nvPr/>
              </p:nvPicPr>
              <p:blipFill>
                <a:blip r:embed="rId155"/>
                <a:stretch>
                  <a:fillRect/>
                </a:stretch>
              </p:blipFill>
              <p:spPr>
                <a:xfrm>
                  <a:off x="7374109" y="3016342"/>
                  <a:ext cx="20376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5" name="Freihand 104">
                  <a:extLst>
                    <a:ext uri="{FF2B5EF4-FFF2-40B4-BE49-F238E27FC236}">
                      <a16:creationId xmlns:a16="http://schemas.microsoft.com/office/drawing/2014/main" id="{180A25B8-C62C-843F-ECE4-B8BEC4E0842D}"/>
                    </a:ext>
                  </a:extLst>
                </p14:cNvPr>
                <p14:cNvContentPartPr/>
                <p14:nvPr/>
              </p14:nvContentPartPr>
              <p14:xfrm>
                <a:off x="8630869" y="3705742"/>
                <a:ext cx="102960" cy="569880"/>
              </p14:xfrm>
            </p:contentPart>
          </mc:Choice>
          <mc:Fallback xmlns="">
            <p:pic>
              <p:nvPicPr>
                <p:cNvPr id="105" name="Freihand 104">
                  <a:extLst>
                    <a:ext uri="{FF2B5EF4-FFF2-40B4-BE49-F238E27FC236}">
                      <a16:creationId xmlns:a16="http://schemas.microsoft.com/office/drawing/2014/main" id="{180A25B8-C62C-843F-ECE4-B8BEC4E0842D}"/>
                    </a:ext>
                  </a:extLst>
                </p:cNvPr>
                <p:cNvPicPr/>
                <p:nvPr/>
              </p:nvPicPr>
              <p:blipFill>
                <a:blip r:embed="rId157"/>
                <a:stretch>
                  <a:fillRect/>
                </a:stretch>
              </p:blipFill>
              <p:spPr>
                <a:xfrm>
                  <a:off x="8621869" y="3697102"/>
                  <a:ext cx="12060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Freihand 101">
                  <a:extLst>
                    <a:ext uri="{FF2B5EF4-FFF2-40B4-BE49-F238E27FC236}">
                      <a16:creationId xmlns:a16="http://schemas.microsoft.com/office/drawing/2014/main" id="{DBC9E6EE-A9A0-FBA3-43FE-4DEB8BA041D4}"/>
                    </a:ext>
                  </a:extLst>
                </p14:cNvPr>
                <p14:cNvContentPartPr/>
                <p14:nvPr/>
              </p14:nvContentPartPr>
              <p14:xfrm>
                <a:off x="4606069" y="3667222"/>
                <a:ext cx="691920" cy="140040"/>
              </p14:xfrm>
            </p:contentPart>
          </mc:Choice>
          <mc:Fallback xmlns="">
            <p:pic>
              <p:nvPicPr>
                <p:cNvPr id="102" name="Freihand 101">
                  <a:extLst>
                    <a:ext uri="{FF2B5EF4-FFF2-40B4-BE49-F238E27FC236}">
                      <a16:creationId xmlns:a16="http://schemas.microsoft.com/office/drawing/2014/main" id="{DBC9E6EE-A9A0-FBA3-43FE-4DEB8BA041D4}"/>
                    </a:ext>
                  </a:extLst>
                </p:cNvPr>
                <p:cNvPicPr/>
                <p:nvPr/>
              </p:nvPicPr>
              <p:blipFill>
                <a:blip r:embed="rId159"/>
                <a:stretch>
                  <a:fillRect/>
                </a:stretch>
              </p:blipFill>
              <p:spPr>
                <a:xfrm>
                  <a:off x="4597069" y="3658222"/>
                  <a:ext cx="709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Freihand 102">
                  <a:extLst>
                    <a:ext uri="{FF2B5EF4-FFF2-40B4-BE49-F238E27FC236}">
                      <a16:creationId xmlns:a16="http://schemas.microsoft.com/office/drawing/2014/main" id="{32300FFF-A196-40B4-82D8-AA9CBA69A9F1}"/>
                    </a:ext>
                  </a:extLst>
                </p14:cNvPr>
                <p14:cNvContentPartPr/>
                <p14:nvPr/>
              </p14:nvContentPartPr>
              <p14:xfrm>
                <a:off x="5474389" y="3700702"/>
                <a:ext cx="77040" cy="473400"/>
              </p14:xfrm>
            </p:contentPart>
          </mc:Choice>
          <mc:Fallback xmlns="">
            <p:pic>
              <p:nvPicPr>
                <p:cNvPr id="103" name="Freihand 102">
                  <a:extLst>
                    <a:ext uri="{FF2B5EF4-FFF2-40B4-BE49-F238E27FC236}">
                      <a16:creationId xmlns:a16="http://schemas.microsoft.com/office/drawing/2014/main" id="{32300FFF-A196-40B4-82D8-AA9CBA69A9F1}"/>
                    </a:ext>
                  </a:extLst>
                </p:cNvPr>
                <p:cNvPicPr/>
                <p:nvPr/>
              </p:nvPicPr>
              <p:blipFill>
                <a:blip r:embed="rId161"/>
                <a:stretch>
                  <a:fillRect/>
                </a:stretch>
              </p:blipFill>
              <p:spPr>
                <a:xfrm>
                  <a:off x="5465749" y="3691702"/>
                  <a:ext cx="9468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Freihand 105">
                  <a:extLst>
                    <a:ext uri="{FF2B5EF4-FFF2-40B4-BE49-F238E27FC236}">
                      <a16:creationId xmlns:a16="http://schemas.microsoft.com/office/drawing/2014/main" id="{E7100F13-6D9A-C5FF-DB6E-FAB23FE1C3E6}"/>
                    </a:ext>
                  </a:extLst>
                </p14:cNvPr>
                <p14:cNvContentPartPr/>
                <p14:nvPr/>
              </p14:nvContentPartPr>
              <p14:xfrm>
                <a:off x="5313469" y="3843622"/>
                <a:ext cx="19440" cy="27720"/>
              </p14:xfrm>
            </p:contentPart>
          </mc:Choice>
          <mc:Fallback xmlns="">
            <p:pic>
              <p:nvPicPr>
                <p:cNvPr id="106" name="Freihand 105">
                  <a:extLst>
                    <a:ext uri="{FF2B5EF4-FFF2-40B4-BE49-F238E27FC236}">
                      <a16:creationId xmlns:a16="http://schemas.microsoft.com/office/drawing/2014/main" id="{E7100F13-6D9A-C5FF-DB6E-FAB23FE1C3E6}"/>
                    </a:ext>
                  </a:extLst>
                </p:cNvPr>
                <p:cNvPicPr/>
                <p:nvPr/>
              </p:nvPicPr>
              <p:blipFill>
                <a:blip r:embed="rId163"/>
                <a:stretch>
                  <a:fillRect/>
                </a:stretch>
              </p:blipFill>
              <p:spPr>
                <a:xfrm>
                  <a:off x="5304829" y="3834622"/>
                  <a:ext cx="3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Freihand 106">
                  <a:extLst>
                    <a:ext uri="{FF2B5EF4-FFF2-40B4-BE49-F238E27FC236}">
                      <a16:creationId xmlns:a16="http://schemas.microsoft.com/office/drawing/2014/main" id="{3289E6BF-BA65-FEFE-448D-CAF87F622DD4}"/>
                    </a:ext>
                  </a:extLst>
                </p14:cNvPr>
                <p14:cNvContentPartPr/>
                <p14:nvPr/>
              </p14:nvContentPartPr>
              <p14:xfrm>
                <a:off x="5790469" y="3887902"/>
                <a:ext cx="20880" cy="8280"/>
              </p14:xfrm>
            </p:contentPart>
          </mc:Choice>
          <mc:Fallback xmlns="">
            <p:pic>
              <p:nvPicPr>
                <p:cNvPr id="107" name="Freihand 106">
                  <a:extLst>
                    <a:ext uri="{FF2B5EF4-FFF2-40B4-BE49-F238E27FC236}">
                      <a16:creationId xmlns:a16="http://schemas.microsoft.com/office/drawing/2014/main" id="{3289E6BF-BA65-FEFE-448D-CAF87F622DD4}"/>
                    </a:ext>
                  </a:extLst>
                </p:cNvPr>
                <p:cNvPicPr/>
                <p:nvPr/>
              </p:nvPicPr>
              <p:blipFill>
                <a:blip r:embed="rId165"/>
                <a:stretch>
                  <a:fillRect/>
                </a:stretch>
              </p:blipFill>
              <p:spPr>
                <a:xfrm>
                  <a:off x="5781469" y="3878902"/>
                  <a:ext cx="38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0" name="Freihand 109">
                  <a:extLst>
                    <a:ext uri="{FF2B5EF4-FFF2-40B4-BE49-F238E27FC236}">
                      <a16:creationId xmlns:a16="http://schemas.microsoft.com/office/drawing/2014/main" id="{561E8F4F-9819-4791-7EFA-EDA3EF827E0A}"/>
                    </a:ext>
                  </a:extLst>
                </p14:cNvPr>
                <p14:cNvContentPartPr/>
                <p14:nvPr/>
              </p14:nvContentPartPr>
              <p14:xfrm>
                <a:off x="4570429" y="3657862"/>
                <a:ext cx="935640" cy="613800"/>
              </p14:xfrm>
            </p:contentPart>
          </mc:Choice>
          <mc:Fallback xmlns="">
            <p:pic>
              <p:nvPicPr>
                <p:cNvPr id="110" name="Freihand 109">
                  <a:extLst>
                    <a:ext uri="{FF2B5EF4-FFF2-40B4-BE49-F238E27FC236}">
                      <a16:creationId xmlns:a16="http://schemas.microsoft.com/office/drawing/2014/main" id="{561E8F4F-9819-4791-7EFA-EDA3EF827E0A}"/>
                    </a:ext>
                  </a:extLst>
                </p:cNvPr>
                <p:cNvPicPr/>
                <p:nvPr/>
              </p:nvPicPr>
              <p:blipFill>
                <a:blip r:embed="rId167"/>
                <a:stretch>
                  <a:fillRect/>
                </a:stretch>
              </p:blipFill>
              <p:spPr>
                <a:xfrm>
                  <a:off x="4561789" y="3648862"/>
                  <a:ext cx="95328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Freihand 110">
                  <a:extLst>
                    <a:ext uri="{FF2B5EF4-FFF2-40B4-BE49-F238E27FC236}">
                      <a16:creationId xmlns:a16="http://schemas.microsoft.com/office/drawing/2014/main" id="{CF9B19BC-F30C-F34A-C635-EDCEF70F80A2}"/>
                    </a:ext>
                  </a:extLst>
                </p14:cNvPr>
                <p14:cNvContentPartPr/>
                <p14:nvPr/>
              </p14:nvContentPartPr>
              <p14:xfrm>
                <a:off x="6845989" y="3617542"/>
                <a:ext cx="1072080" cy="661320"/>
              </p14:xfrm>
            </p:contentPart>
          </mc:Choice>
          <mc:Fallback xmlns="">
            <p:pic>
              <p:nvPicPr>
                <p:cNvPr id="111" name="Freihand 110">
                  <a:extLst>
                    <a:ext uri="{FF2B5EF4-FFF2-40B4-BE49-F238E27FC236}">
                      <a16:creationId xmlns:a16="http://schemas.microsoft.com/office/drawing/2014/main" id="{CF9B19BC-F30C-F34A-C635-EDCEF70F80A2}"/>
                    </a:ext>
                  </a:extLst>
                </p:cNvPr>
                <p:cNvPicPr/>
                <p:nvPr/>
              </p:nvPicPr>
              <p:blipFill>
                <a:blip r:embed="rId169"/>
                <a:stretch>
                  <a:fillRect/>
                </a:stretch>
              </p:blipFill>
              <p:spPr>
                <a:xfrm>
                  <a:off x="6836989" y="3608542"/>
                  <a:ext cx="1089720" cy="67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13" name="Freihand 112">
                <a:extLst>
                  <a:ext uri="{FF2B5EF4-FFF2-40B4-BE49-F238E27FC236}">
                    <a16:creationId xmlns:a16="http://schemas.microsoft.com/office/drawing/2014/main" id="{95BFAD74-6725-AC5B-6B75-A8AE1F804EAA}"/>
                  </a:ext>
                </a:extLst>
              </p14:cNvPr>
              <p14:cNvContentPartPr/>
              <p14:nvPr/>
            </p14:nvContentPartPr>
            <p14:xfrm>
              <a:off x="4118989" y="4247902"/>
              <a:ext cx="1107000" cy="531360"/>
            </p14:xfrm>
          </p:contentPart>
        </mc:Choice>
        <mc:Fallback xmlns="">
          <p:pic>
            <p:nvPicPr>
              <p:cNvPr id="113" name="Freihand 112">
                <a:extLst>
                  <a:ext uri="{FF2B5EF4-FFF2-40B4-BE49-F238E27FC236}">
                    <a16:creationId xmlns:a16="http://schemas.microsoft.com/office/drawing/2014/main" id="{95BFAD74-6725-AC5B-6B75-A8AE1F804EAA}"/>
                  </a:ext>
                </a:extLst>
              </p:cNvPr>
              <p:cNvPicPr/>
              <p:nvPr/>
            </p:nvPicPr>
            <p:blipFill>
              <a:blip r:embed="rId171"/>
              <a:stretch>
                <a:fillRect/>
              </a:stretch>
            </p:blipFill>
            <p:spPr>
              <a:xfrm>
                <a:off x="4110349" y="4238902"/>
                <a:ext cx="1124640" cy="549000"/>
              </a:xfrm>
              <a:prstGeom prst="rect">
                <a:avLst/>
              </a:prstGeom>
            </p:spPr>
          </p:pic>
        </mc:Fallback>
      </mc:AlternateContent>
      <p:grpSp>
        <p:nvGrpSpPr>
          <p:cNvPr id="118" name="Gruppieren 117">
            <a:extLst>
              <a:ext uri="{FF2B5EF4-FFF2-40B4-BE49-F238E27FC236}">
                <a16:creationId xmlns:a16="http://schemas.microsoft.com/office/drawing/2014/main" id="{F50C8F4A-3F32-FFAC-DDC2-9F4F41758AB7}"/>
              </a:ext>
            </a:extLst>
          </p:cNvPr>
          <p:cNvGrpSpPr/>
          <p:nvPr/>
        </p:nvGrpSpPr>
        <p:grpSpPr>
          <a:xfrm>
            <a:off x="1049269" y="4347982"/>
            <a:ext cx="2050560" cy="470160"/>
            <a:chOff x="1049269" y="4347982"/>
            <a:chExt cx="2050560" cy="470160"/>
          </a:xfrm>
        </p:grpSpPr>
        <mc:AlternateContent xmlns:mc="http://schemas.openxmlformats.org/markup-compatibility/2006" xmlns:p14="http://schemas.microsoft.com/office/powerpoint/2010/main">
          <mc:Choice Requires="p14">
            <p:contentPart p14:bwMode="auto" r:id="rId172">
              <p14:nvContentPartPr>
                <p14:cNvPr id="114" name="Freihand 113">
                  <a:extLst>
                    <a:ext uri="{FF2B5EF4-FFF2-40B4-BE49-F238E27FC236}">
                      <a16:creationId xmlns:a16="http://schemas.microsoft.com/office/drawing/2014/main" id="{73659CC2-226D-F002-11AD-9B89CA463940}"/>
                    </a:ext>
                  </a:extLst>
                </p14:cNvPr>
                <p14:cNvContentPartPr/>
                <p14:nvPr/>
              </p14:nvContentPartPr>
              <p14:xfrm>
                <a:off x="2932069" y="4383622"/>
                <a:ext cx="167760" cy="219600"/>
              </p14:xfrm>
            </p:contentPart>
          </mc:Choice>
          <mc:Fallback xmlns="">
            <p:pic>
              <p:nvPicPr>
                <p:cNvPr id="114" name="Freihand 113">
                  <a:extLst>
                    <a:ext uri="{FF2B5EF4-FFF2-40B4-BE49-F238E27FC236}">
                      <a16:creationId xmlns:a16="http://schemas.microsoft.com/office/drawing/2014/main" id="{73659CC2-226D-F002-11AD-9B89CA463940}"/>
                    </a:ext>
                  </a:extLst>
                </p:cNvPr>
                <p:cNvPicPr/>
                <p:nvPr/>
              </p:nvPicPr>
              <p:blipFill>
                <a:blip r:embed="rId173"/>
                <a:stretch>
                  <a:fillRect/>
                </a:stretch>
              </p:blipFill>
              <p:spPr>
                <a:xfrm>
                  <a:off x="2923069" y="4374982"/>
                  <a:ext cx="1854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Freihand 114">
                  <a:extLst>
                    <a:ext uri="{FF2B5EF4-FFF2-40B4-BE49-F238E27FC236}">
                      <a16:creationId xmlns:a16="http://schemas.microsoft.com/office/drawing/2014/main" id="{81DB4768-8A13-86EA-92DD-786FA79840E2}"/>
                    </a:ext>
                  </a:extLst>
                </p14:cNvPr>
                <p14:cNvContentPartPr/>
                <p14:nvPr/>
              </p14:nvContentPartPr>
              <p14:xfrm>
                <a:off x="1049269" y="4347982"/>
                <a:ext cx="174960" cy="280800"/>
              </p14:xfrm>
            </p:contentPart>
          </mc:Choice>
          <mc:Fallback xmlns="">
            <p:pic>
              <p:nvPicPr>
                <p:cNvPr id="115" name="Freihand 114">
                  <a:extLst>
                    <a:ext uri="{FF2B5EF4-FFF2-40B4-BE49-F238E27FC236}">
                      <a16:creationId xmlns:a16="http://schemas.microsoft.com/office/drawing/2014/main" id="{81DB4768-8A13-86EA-92DD-786FA79840E2}"/>
                    </a:ext>
                  </a:extLst>
                </p:cNvPr>
                <p:cNvPicPr/>
                <p:nvPr/>
              </p:nvPicPr>
              <p:blipFill>
                <a:blip r:embed="rId175"/>
                <a:stretch>
                  <a:fillRect/>
                </a:stretch>
              </p:blipFill>
              <p:spPr>
                <a:xfrm>
                  <a:off x="1040629" y="4339342"/>
                  <a:ext cx="192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Freihand 115">
                  <a:extLst>
                    <a:ext uri="{FF2B5EF4-FFF2-40B4-BE49-F238E27FC236}">
                      <a16:creationId xmlns:a16="http://schemas.microsoft.com/office/drawing/2014/main" id="{461488CB-8A4A-966A-CEA4-CBD42BCE7D3A}"/>
                    </a:ext>
                  </a:extLst>
                </p14:cNvPr>
                <p14:cNvContentPartPr/>
                <p14:nvPr/>
              </p14:nvContentPartPr>
              <p14:xfrm>
                <a:off x="1321429" y="4652542"/>
                <a:ext cx="1662840" cy="109080"/>
              </p14:xfrm>
            </p:contentPart>
          </mc:Choice>
          <mc:Fallback xmlns="">
            <p:pic>
              <p:nvPicPr>
                <p:cNvPr id="116" name="Freihand 115">
                  <a:extLst>
                    <a:ext uri="{FF2B5EF4-FFF2-40B4-BE49-F238E27FC236}">
                      <a16:creationId xmlns:a16="http://schemas.microsoft.com/office/drawing/2014/main" id="{461488CB-8A4A-966A-CEA4-CBD42BCE7D3A}"/>
                    </a:ext>
                  </a:extLst>
                </p:cNvPr>
                <p:cNvPicPr/>
                <p:nvPr/>
              </p:nvPicPr>
              <p:blipFill>
                <a:blip r:embed="rId177"/>
                <a:stretch>
                  <a:fillRect/>
                </a:stretch>
              </p:blipFill>
              <p:spPr>
                <a:xfrm>
                  <a:off x="1312789" y="4643542"/>
                  <a:ext cx="1680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Freihand 116">
                  <a:extLst>
                    <a:ext uri="{FF2B5EF4-FFF2-40B4-BE49-F238E27FC236}">
                      <a16:creationId xmlns:a16="http://schemas.microsoft.com/office/drawing/2014/main" id="{F94913D3-96D3-6C24-7EEC-550D8C7A3B8B}"/>
                    </a:ext>
                  </a:extLst>
                </p14:cNvPr>
                <p14:cNvContentPartPr/>
                <p14:nvPr/>
              </p14:nvContentPartPr>
              <p14:xfrm>
                <a:off x="1286509" y="4676662"/>
                <a:ext cx="73080" cy="141480"/>
              </p14:xfrm>
            </p:contentPart>
          </mc:Choice>
          <mc:Fallback xmlns="">
            <p:pic>
              <p:nvPicPr>
                <p:cNvPr id="117" name="Freihand 116">
                  <a:extLst>
                    <a:ext uri="{FF2B5EF4-FFF2-40B4-BE49-F238E27FC236}">
                      <a16:creationId xmlns:a16="http://schemas.microsoft.com/office/drawing/2014/main" id="{F94913D3-96D3-6C24-7EEC-550D8C7A3B8B}"/>
                    </a:ext>
                  </a:extLst>
                </p:cNvPr>
                <p:cNvPicPr/>
                <p:nvPr/>
              </p:nvPicPr>
              <p:blipFill>
                <a:blip r:embed="rId179"/>
                <a:stretch>
                  <a:fillRect/>
                </a:stretch>
              </p:blipFill>
              <p:spPr>
                <a:xfrm>
                  <a:off x="1277509" y="4668022"/>
                  <a:ext cx="90720" cy="15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19" name="Freihand 118">
                <a:extLst>
                  <a:ext uri="{FF2B5EF4-FFF2-40B4-BE49-F238E27FC236}">
                    <a16:creationId xmlns:a16="http://schemas.microsoft.com/office/drawing/2014/main" id="{3B20EA59-69BE-FCDB-5BC7-AF862426EAA6}"/>
                  </a:ext>
                </a:extLst>
              </p14:cNvPr>
              <p14:cNvContentPartPr/>
              <p14:nvPr/>
            </p14:nvContentPartPr>
            <p14:xfrm>
              <a:off x="1516549" y="4945222"/>
              <a:ext cx="2023560" cy="120960"/>
            </p14:xfrm>
          </p:contentPart>
        </mc:Choice>
        <mc:Fallback xmlns="">
          <p:pic>
            <p:nvPicPr>
              <p:cNvPr id="119" name="Freihand 118">
                <a:extLst>
                  <a:ext uri="{FF2B5EF4-FFF2-40B4-BE49-F238E27FC236}">
                    <a16:creationId xmlns:a16="http://schemas.microsoft.com/office/drawing/2014/main" id="{3B20EA59-69BE-FCDB-5BC7-AF862426EAA6}"/>
                  </a:ext>
                </a:extLst>
              </p:cNvPr>
              <p:cNvPicPr/>
              <p:nvPr/>
            </p:nvPicPr>
            <p:blipFill>
              <a:blip r:embed="rId181"/>
              <a:stretch>
                <a:fillRect/>
              </a:stretch>
            </p:blipFill>
            <p:spPr>
              <a:xfrm>
                <a:off x="1507549" y="4936222"/>
                <a:ext cx="2041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Freihand 119">
                <a:extLst>
                  <a:ext uri="{FF2B5EF4-FFF2-40B4-BE49-F238E27FC236}">
                    <a16:creationId xmlns:a16="http://schemas.microsoft.com/office/drawing/2014/main" id="{C0A506FB-5791-B3A4-9A22-58CB25C656A8}"/>
                  </a:ext>
                </a:extLst>
              </p14:cNvPr>
              <p14:cNvContentPartPr/>
              <p14:nvPr/>
            </p14:nvContentPartPr>
            <p14:xfrm>
              <a:off x="1510789" y="4941262"/>
              <a:ext cx="1798200" cy="99000"/>
            </p14:xfrm>
          </p:contentPart>
        </mc:Choice>
        <mc:Fallback xmlns="">
          <p:pic>
            <p:nvPicPr>
              <p:cNvPr id="120" name="Freihand 119">
                <a:extLst>
                  <a:ext uri="{FF2B5EF4-FFF2-40B4-BE49-F238E27FC236}">
                    <a16:creationId xmlns:a16="http://schemas.microsoft.com/office/drawing/2014/main" id="{C0A506FB-5791-B3A4-9A22-58CB25C656A8}"/>
                  </a:ext>
                </a:extLst>
              </p:cNvPr>
              <p:cNvPicPr/>
              <p:nvPr/>
            </p:nvPicPr>
            <p:blipFill>
              <a:blip r:embed="rId183"/>
              <a:stretch>
                <a:fillRect/>
              </a:stretch>
            </p:blipFill>
            <p:spPr>
              <a:xfrm>
                <a:off x="1501789" y="4932622"/>
                <a:ext cx="1815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Freihand 120">
                <a:extLst>
                  <a:ext uri="{FF2B5EF4-FFF2-40B4-BE49-F238E27FC236}">
                    <a16:creationId xmlns:a16="http://schemas.microsoft.com/office/drawing/2014/main" id="{4F4804DD-1623-4EBD-7580-11FDF92B70A0}"/>
                  </a:ext>
                </a:extLst>
              </p14:cNvPr>
              <p14:cNvContentPartPr/>
              <p14:nvPr/>
            </p14:nvContentPartPr>
            <p14:xfrm>
              <a:off x="1421869" y="5137822"/>
              <a:ext cx="59040" cy="149760"/>
            </p14:xfrm>
          </p:contentPart>
        </mc:Choice>
        <mc:Fallback xmlns="">
          <p:pic>
            <p:nvPicPr>
              <p:cNvPr id="121" name="Freihand 120">
                <a:extLst>
                  <a:ext uri="{FF2B5EF4-FFF2-40B4-BE49-F238E27FC236}">
                    <a16:creationId xmlns:a16="http://schemas.microsoft.com/office/drawing/2014/main" id="{4F4804DD-1623-4EBD-7580-11FDF92B70A0}"/>
                  </a:ext>
                </a:extLst>
              </p:cNvPr>
              <p:cNvPicPr/>
              <p:nvPr/>
            </p:nvPicPr>
            <p:blipFill>
              <a:blip r:embed="rId185"/>
              <a:stretch>
                <a:fillRect/>
              </a:stretch>
            </p:blipFill>
            <p:spPr>
              <a:xfrm>
                <a:off x="1413229" y="5128822"/>
                <a:ext cx="76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Freihand 121">
                <a:extLst>
                  <a:ext uri="{FF2B5EF4-FFF2-40B4-BE49-F238E27FC236}">
                    <a16:creationId xmlns:a16="http://schemas.microsoft.com/office/drawing/2014/main" id="{D53186AD-7D09-7198-1CA9-58BA09037D3E}"/>
                  </a:ext>
                </a:extLst>
              </p14:cNvPr>
              <p14:cNvContentPartPr/>
              <p14:nvPr/>
            </p14:nvContentPartPr>
            <p14:xfrm>
              <a:off x="1415029" y="5099302"/>
              <a:ext cx="86760" cy="225360"/>
            </p14:xfrm>
          </p:contentPart>
        </mc:Choice>
        <mc:Fallback xmlns="">
          <p:pic>
            <p:nvPicPr>
              <p:cNvPr id="122" name="Freihand 121">
                <a:extLst>
                  <a:ext uri="{FF2B5EF4-FFF2-40B4-BE49-F238E27FC236}">
                    <a16:creationId xmlns:a16="http://schemas.microsoft.com/office/drawing/2014/main" id="{D53186AD-7D09-7198-1CA9-58BA09037D3E}"/>
                  </a:ext>
                </a:extLst>
              </p:cNvPr>
              <p:cNvPicPr/>
              <p:nvPr/>
            </p:nvPicPr>
            <p:blipFill>
              <a:blip r:embed="rId187"/>
              <a:stretch>
                <a:fillRect/>
              </a:stretch>
            </p:blipFill>
            <p:spPr>
              <a:xfrm>
                <a:off x="1406389" y="5090302"/>
                <a:ext cx="104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0" name="Freihand 129">
                <a:extLst>
                  <a:ext uri="{FF2B5EF4-FFF2-40B4-BE49-F238E27FC236}">
                    <a16:creationId xmlns:a16="http://schemas.microsoft.com/office/drawing/2014/main" id="{DD2E83D7-045A-01A0-4252-EFFFD5255EF0}"/>
                  </a:ext>
                </a:extLst>
              </p14:cNvPr>
              <p14:cNvContentPartPr/>
              <p14:nvPr/>
            </p14:nvContentPartPr>
            <p14:xfrm>
              <a:off x="7874149" y="5045302"/>
              <a:ext cx="306720" cy="367560"/>
            </p14:xfrm>
          </p:contentPart>
        </mc:Choice>
        <mc:Fallback xmlns="">
          <p:pic>
            <p:nvPicPr>
              <p:cNvPr id="130" name="Freihand 129">
                <a:extLst>
                  <a:ext uri="{FF2B5EF4-FFF2-40B4-BE49-F238E27FC236}">
                    <a16:creationId xmlns:a16="http://schemas.microsoft.com/office/drawing/2014/main" id="{DD2E83D7-045A-01A0-4252-EFFFD5255EF0}"/>
                  </a:ext>
                </a:extLst>
              </p:cNvPr>
              <p:cNvPicPr/>
              <p:nvPr/>
            </p:nvPicPr>
            <p:blipFill>
              <a:blip r:embed="rId189"/>
              <a:stretch>
                <a:fillRect/>
              </a:stretch>
            </p:blipFill>
            <p:spPr>
              <a:xfrm>
                <a:off x="7865509" y="5036662"/>
                <a:ext cx="324360" cy="385200"/>
              </a:xfrm>
              <a:prstGeom prst="rect">
                <a:avLst/>
              </a:prstGeom>
            </p:spPr>
          </p:pic>
        </mc:Fallback>
      </mc:AlternateContent>
      <p:grpSp>
        <p:nvGrpSpPr>
          <p:cNvPr id="249" name="Gruppieren 248">
            <a:extLst>
              <a:ext uri="{FF2B5EF4-FFF2-40B4-BE49-F238E27FC236}">
                <a16:creationId xmlns:a16="http://schemas.microsoft.com/office/drawing/2014/main" id="{B17CC7A5-C772-5EA9-C17D-9E4772644A22}"/>
              </a:ext>
            </a:extLst>
          </p:cNvPr>
          <p:cNvGrpSpPr/>
          <p:nvPr/>
        </p:nvGrpSpPr>
        <p:grpSpPr>
          <a:xfrm>
            <a:off x="1483069" y="98542"/>
            <a:ext cx="10650600" cy="5335920"/>
            <a:chOff x="1483069" y="98542"/>
            <a:chExt cx="10650600" cy="5335920"/>
          </a:xfrm>
        </p:grpSpPr>
        <mc:AlternateContent xmlns:mc="http://schemas.openxmlformats.org/markup-compatibility/2006" xmlns:p14="http://schemas.microsoft.com/office/powerpoint/2010/main">
          <mc:Choice Requires="p14">
            <p:contentPart p14:bwMode="auto" r:id="rId190">
              <p14:nvContentPartPr>
                <p14:cNvPr id="123" name="Freihand 122">
                  <a:extLst>
                    <a:ext uri="{FF2B5EF4-FFF2-40B4-BE49-F238E27FC236}">
                      <a16:creationId xmlns:a16="http://schemas.microsoft.com/office/drawing/2014/main" id="{163C52A0-D5FA-FB92-487D-47D7820ECA04}"/>
                    </a:ext>
                  </a:extLst>
                </p14:cNvPr>
                <p14:cNvContentPartPr/>
                <p14:nvPr/>
              </p14:nvContentPartPr>
              <p14:xfrm>
                <a:off x="1483069" y="5083102"/>
                <a:ext cx="223560" cy="344160"/>
              </p14:xfrm>
            </p:contentPart>
          </mc:Choice>
          <mc:Fallback xmlns="">
            <p:pic>
              <p:nvPicPr>
                <p:cNvPr id="123" name="Freihand 122">
                  <a:extLst>
                    <a:ext uri="{FF2B5EF4-FFF2-40B4-BE49-F238E27FC236}">
                      <a16:creationId xmlns:a16="http://schemas.microsoft.com/office/drawing/2014/main" id="{163C52A0-D5FA-FB92-487D-47D7820ECA04}"/>
                    </a:ext>
                  </a:extLst>
                </p:cNvPr>
                <p:cNvPicPr/>
                <p:nvPr/>
              </p:nvPicPr>
              <p:blipFill>
                <a:blip r:embed="rId191"/>
                <a:stretch>
                  <a:fillRect/>
                </a:stretch>
              </p:blipFill>
              <p:spPr>
                <a:xfrm>
                  <a:off x="1474429" y="5074102"/>
                  <a:ext cx="24120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Freihand 123">
                  <a:extLst>
                    <a:ext uri="{FF2B5EF4-FFF2-40B4-BE49-F238E27FC236}">
                      <a16:creationId xmlns:a16="http://schemas.microsoft.com/office/drawing/2014/main" id="{0A536048-50E1-150C-64BB-A1D46876720F}"/>
                    </a:ext>
                  </a:extLst>
                </p14:cNvPr>
                <p14:cNvContentPartPr/>
                <p14:nvPr/>
              </p14:nvContentPartPr>
              <p14:xfrm>
                <a:off x="3067789" y="5039902"/>
                <a:ext cx="621720" cy="385560"/>
              </p14:xfrm>
            </p:contentPart>
          </mc:Choice>
          <mc:Fallback xmlns="">
            <p:pic>
              <p:nvPicPr>
                <p:cNvPr id="124" name="Freihand 123">
                  <a:extLst>
                    <a:ext uri="{FF2B5EF4-FFF2-40B4-BE49-F238E27FC236}">
                      <a16:creationId xmlns:a16="http://schemas.microsoft.com/office/drawing/2014/main" id="{0A536048-50E1-150C-64BB-A1D46876720F}"/>
                    </a:ext>
                  </a:extLst>
                </p:cNvPr>
                <p:cNvPicPr/>
                <p:nvPr/>
              </p:nvPicPr>
              <p:blipFill>
                <a:blip r:embed="rId193"/>
                <a:stretch>
                  <a:fillRect/>
                </a:stretch>
              </p:blipFill>
              <p:spPr>
                <a:xfrm>
                  <a:off x="3059149" y="5031262"/>
                  <a:ext cx="63936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Freihand 124">
                  <a:extLst>
                    <a:ext uri="{FF2B5EF4-FFF2-40B4-BE49-F238E27FC236}">
                      <a16:creationId xmlns:a16="http://schemas.microsoft.com/office/drawing/2014/main" id="{DB7F23CD-E4E7-B783-712E-F6FB64DC0E71}"/>
                    </a:ext>
                  </a:extLst>
                </p14:cNvPr>
                <p14:cNvContentPartPr/>
                <p14:nvPr/>
              </p14:nvContentPartPr>
              <p14:xfrm>
                <a:off x="4193869" y="5305582"/>
                <a:ext cx="79200" cy="21960"/>
              </p14:xfrm>
            </p:contentPart>
          </mc:Choice>
          <mc:Fallback xmlns="">
            <p:pic>
              <p:nvPicPr>
                <p:cNvPr id="125" name="Freihand 124">
                  <a:extLst>
                    <a:ext uri="{FF2B5EF4-FFF2-40B4-BE49-F238E27FC236}">
                      <a16:creationId xmlns:a16="http://schemas.microsoft.com/office/drawing/2014/main" id="{DB7F23CD-E4E7-B783-712E-F6FB64DC0E71}"/>
                    </a:ext>
                  </a:extLst>
                </p:cNvPr>
                <p:cNvPicPr/>
                <p:nvPr/>
              </p:nvPicPr>
              <p:blipFill>
                <a:blip r:embed="rId195"/>
                <a:stretch>
                  <a:fillRect/>
                </a:stretch>
              </p:blipFill>
              <p:spPr>
                <a:xfrm>
                  <a:off x="4184869" y="5296942"/>
                  <a:ext cx="96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Freihand 125">
                  <a:extLst>
                    <a:ext uri="{FF2B5EF4-FFF2-40B4-BE49-F238E27FC236}">
                      <a16:creationId xmlns:a16="http://schemas.microsoft.com/office/drawing/2014/main" id="{64F3D49F-2F92-85F9-58C4-0C772B1D2CEE}"/>
                    </a:ext>
                  </a:extLst>
                </p14:cNvPr>
                <p14:cNvContentPartPr/>
                <p14:nvPr/>
              </p14:nvContentPartPr>
              <p14:xfrm>
                <a:off x="4575109" y="5341942"/>
                <a:ext cx="69120" cy="18360"/>
              </p14:xfrm>
            </p:contentPart>
          </mc:Choice>
          <mc:Fallback xmlns="">
            <p:pic>
              <p:nvPicPr>
                <p:cNvPr id="126" name="Freihand 125">
                  <a:extLst>
                    <a:ext uri="{FF2B5EF4-FFF2-40B4-BE49-F238E27FC236}">
                      <a16:creationId xmlns:a16="http://schemas.microsoft.com/office/drawing/2014/main" id="{64F3D49F-2F92-85F9-58C4-0C772B1D2CEE}"/>
                    </a:ext>
                  </a:extLst>
                </p:cNvPr>
                <p:cNvPicPr/>
                <p:nvPr/>
              </p:nvPicPr>
              <p:blipFill>
                <a:blip r:embed="rId197"/>
                <a:stretch>
                  <a:fillRect/>
                </a:stretch>
              </p:blipFill>
              <p:spPr>
                <a:xfrm>
                  <a:off x="4566469" y="5332942"/>
                  <a:ext cx="86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Freihand 126">
                  <a:extLst>
                    <a:ext uri="{FF2B5EF4-FFF2-40B4-BE49-F238E27FC236}">
                      <a16:creationId xmlns:a16="http://schemas.microsoft.com/office/drawing/2014/main" id="{385917EC-37FE-0A39-EAEB-6FA1C68F7435}"/>
                    </a:ext>
                  </a:extLst>
                </p14:cNvPr>
                <p14:cNvContentPartPr/>
                <p14:nvPr/>
              </p14:nvContentPartPr>
              <p14:xfrm>
                <a:off x="4788229" y="5338702"/>
                <a:ext cx="442440" cy="57240"/>
              </p14:xfrm>
            </p:contentPart>
          </mc:Choice>
          <mc:Fallback xmlns="">
            <p:pic>
              <p:nvPicPr>
                <p:cNvPr id="127" name="Freihand 126">
                  <a:extLst>
                    <a:ext uri="{FF2B5EF4-FFF2-40B4-BE49-F238E27FC236}">
                      <a16:creationId xmlns:a16="http://schemas.microsoft.com/office/drawing/2014/main" id="{385917EC-37FE-0A39-EAEB-6FA1C68F7435}"/>
                    </a:ext>
                  </a:extLst>
                </p:cNvPr>
                <p:cNvPicPr/>
                <p:nvPr/>
              </p:nvPicPr>
              <p:blipFill>
                <a:blip r:embed="rId199"/>
                <a:stretch>
                  <a:fillRect/>
                </a:stretch>
              </p:blipFill>
              <p:spPr>
                <a:xfrm>
                  <a:off x="4779589" y="5330062"/>
                  <a:ext cx="460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Freihand 128">
                  <a:extLst>
                    <a:ext uri="{FF2B5EF4-FFF2-40B4-BE49-F238E27FC236}">
                      <a16:creationId xmlns:a16="http://schemas.microsoft.com/office/drawing/2014/main" id="{ABA800D5-0C44-AD57-30EA-31E4D6020CFC}"/>
                    </a:ext>
                  </a:extLst>
                </p14:cNvPr>
                <p14:cNvContentPartPr/>
                <p14:nvPr/>
              </p14:nvContentPartPr>
              <p14:xfrm>
                <a:off x="5964709" y="5058622"/>
                <a:ext cx="337680" cy="375840"/>
              </p14:xfrm>
            </p:contentPart>
          </mc:Choice>
          <mc:Fallback xmlns="">
            <p:pic>
              <p:nvPicPr>
                <p:cNvPr id="129" name="Freihand 128">
                  <a:extLst>
                    <a:ext uri="{FF2B5EF4-FFF2-40B4-BE49-F238E27FC236}">
                      <a16:creationId xmlns:a16="http://schemas.microsoft.com/office/drawing/2014/main" id="{ABA800D5-0C44-AD57-30EA-31E4D6020CFC}"/>
                    </a:ext>
                  </a:extLst>
                </p:cNvPr>
                <p:cNvPicPr/>
                <p:nvPr/>
              </p:nvPicPr>
              <p:blipFill>
                <a:blip r:embed="rId201"/>
                <a:stretch>
                  <a:fillRect/>
                </a:stretch>
              </p:blipFill>
              <p:spPr>
                <a:xfrm>
                  <a:off x="5956069" y="5049622"/>
                  <a:ext cx="35532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1" name="Freihand 130">
                  <a:extLst>
                    <a:ext uri="{FF2B5EF4-FFF2-40B4-BE49-F238E27FC236}">
                      <a16:creationId xmlns:a16="http://schemas.microsoft.com/office/drawing/2014/main" id="{078AA79A-FC8D-121E-7656-2C09C656EA7E}"/>
                    </a:ext>
                  </a:extLst>
                </p14:cNvPr>
                <p14:cNvContentPartPr/>
                <p14:nvPr/>
              </p14:nvContentPartPr>
              <p14:xfrm>
                <a:off x="1656589" y="2899342"/>
                <a:ext cx="5986800" cy="2219040"/>
              </p14:xfrm>
            </p:contentPart>
          </mc:Choice>
          <mc:Fallback xmlns="">
            <p:pic>
              <p:nvPicPr>
                <p:cNvPr id="131" name="Freihand 130">
                  <a:extLst>
                    <a:ext uri="{FF2B5EF4-FFF2-40B4-BE49-F238E27FC236}">
                      <a16:creationId xmlns:a16="http://schemas.microsoft.com/office/drawing/2014/main" id="{078AA79A-FC8D-121E-7656-2C09C656EA7E}"/>
                    </a:ext>
                  </a:extLst>
                </p:cNvPr>
                <p:cNvPicPr/>
                <p:nvPr/>
              </p:nvPicPr>
              <p:blipFill>
                <a:blip r:embed="rId203"/>
                <a:stretch>
                  <a:fillRect/>
                </a:stretch>
              </p:blipFill>
              <p:spPr>
                <a:xfrm>
                  <a:off x="1647949" y="2890342"/>
                  <a:ext cx="6004440" cy="2236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2" name="Freihand 131">
                  <a:extLst>
                    <a:ext uri="{FF2B5EF4-FFF2-40B4-BE49-F238E27FC236}">
                      <a16:creationId xmlns:a16="http://schemas.microsoft.com/office/drawing/2014/main" id="{84353351-E0AF-9739-84C5-D4B3A642DB9F}"/>
                    </a:ext>
                  </a:extLst>
                </p14:cNvPr>
                <p14:cNvContentPartPr/>
                <p14:nvPr/>
              </p14:nvContentPartPr>
              <p14:xfrm>
                <a:off x="3494749" y="2900422"/>
                <a:ext cx="4204440" cy="2166480"/>
              </p14:xfrm>
            </p:contentPart>
          </mc:Choice>
          <mc:Fallback xmlns="">
            <p:pic>
              <p:nvPicPr>
                <p:cNvPr id="132" name="Freihand 131">
                  <a:extLst>
                    <a:ext uri="{FF2B5EF4-FFF2-40B4-BE49-F238E27FC236}">
                      <a16:creationId xmlns:a16="http://schemas.microsoft.com/office/drawing/2014/main" id="{84353351-E0AF-9739-84C5-D4B3A642DB9F}"/>
                    </a:ext>
                  </a:extLst>
                </p:cNvPr>
                <p:cNvPicPr/>
                <p:nvPr/>
              </p:nvPicPr>
              <p:blipFill>
                <a:blip r:embed="rId205"/>
                <a:stretch>
                  <a:fillRect/>
                </a:stretch>
              </p:blipFill>
              <p:spPr>
                <a:xfrm>
                  <a:off x="3485749" y="2891422"/>
                  <a:ext cx="4222080" cy="2184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Freihand 133">
                  <a:extLst>
                    <a:ext uri="{FF2B5EF4-FFF2-40B4-BE49-F238E27FC236}">
                      <a16:creationId xmlns:a16="http://schemas.microsoft.com/office/drawing/2014/main" id="{BB5A9E6B-8A8B-C3A5-6633-66DE47172268}"/>
                    </a:ext>
                  </a:extLst>
                </p14:cNvPr>
                <p14:cNvContentPartPr/>
                <p14:nvPr/>
              </p14:nvContentPartPr>
              <p14:xfrm>
                <a:off x="6182509" y="3000502"/>
                <a:ext cx="1492560" cy="2000520"/>
              </p14:xfrm>
            </p:contentPart>
          </mc:Choice>
          <mc:Fallback xmlns="">
            <p:pic>
              <p:nvPicPr>
                <p:cNvPr id="134" name="Freihand 133">
                  <a:extLst>
                    <a:ext uri="{FF2B5EF4-FFF2-40B4-BE49-F238E27FC236}">
                      <a16:creationId xmlns:a16="http://schemas.microsoft.com/office/drawing/2014/main" id="{BB5A9E6B-8A8B-C3A5-6633-66DE47172268}"/>
                    </a:ext>
                  </a:extLst>
                </p:cNvPr>
                <p:cNvPicPr/>
                <p:nvPr/>
              </p:nvPicPr>
              <p:blipFill>
                <a:blip r:embed="rId207"/>
                <a:stretch>
                  <a:fillRect/>
                </a:stretch>
              </p:blipFill>
              <p:spPr>
                <a:xfrm>
                  <a:off x="6173509" y="2991862"/>
                  <a:ext cx="1510200" cy="201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6" name="Freihand 135">
                  <a:extLst>
                    <a:ext uri="{FF2B5EF4-FFF2-40B4-BE49-F238E27FC236}">
                      <a16:creationId xmlns:a16="http://schemas.microsoft.com/office/drawing/2014/main" id="{4CFAF124-C47D-ACE7-E4A6-B9E0C628B3F7}"/>
                    </a:ext>
                  </a:extLst>
                </p14:cNvPr>
                <p14:cNvContentPartPr/>
                <p14:nvPr/>
              </p14:nvContentPartPr>
              <p14:xfrm>
                <a:off x="7823749" y="2891422"/>
                <a:ext cx="239040" cy="110880"/>
              </p14:xfrm>
            </p:contentPart>
          </mc:Choice>
          <mc:Fallback xmlns="">
            <p:pic>
              <p:nvPicPr>
                <p:cNvPr id="136" name="Freihand 135">
                  <a:extLst>
                    <a:ext uri="{FF2B5EF4-FFF2-40B4-BE49-F238E27FC236}">
                      <a16:creationId xmlns:a16="http://schemas.microsoft.com/office/drawing/2014/main" id="{4CFAF124-C47D-ACE7-E4A6-B9E0C628B3F7}"/>
                    </a:ext>
                  </a:extLst>
                </p:cNvPr>
                <p:cNvPicPr/>
                <p:nvPr/>
              </p:nvPicPr>
              <p:blipFill>
                <a:blip r:embed="rId209"/>
                <a:stretch>
                  <a:fillRect/>
                </a:stretch>
              </p:blipFill>
              <p:spPr>
                <a:xfrm>
                  <a:off x="7815109" y="2882782"/>
                  <a:ext cx="256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7" name="Freihand 136">
                  <a:extLst>
                    <a:ext uri="{FF2B5EF4-FFF2-40B4-BE49-F238E27FC236}">
                      <a16:creationId xmlns:a16="http://schemas.microsoft.com/office/drawing/2014/main" id="{92F9F12C-3230-F668-4355-2233B456AD26}"/>
                    </a:ext>
                  </a:extLst>
                </p14:cNvPr>
                <p14:cNvContentPartPr/>
                <p14:nvPr/>
              </p14:nvContentPartPr>
              <p14:xfrm>
                <a:off x="8009509" y="2799262"/>
                <a:ext cx="1440" cy="11160"/>
              </p14:xfrm>
            </p:contentPart>
          </mc:Choice>
          <mc:Fallback xmlns="">
            <p:pic>
              <p:nvPicPr>
                <p:cNvPr id="137" name="Freihand 136">
                  <a:extLst>
                    <a:ext uri="{FF2B5EF4-FFF2-40B4-BE49-F238E27FC236}">
                      <a16:creationId xmlns:a16="http://schemas.microsoft.com/office/drawing/2014/main" id="{92F9F12C-3230-F668-4355-2233B456AD26}"/>
                    </a:ext>
                  </a:extLst>
                </p:cNvPr>
                <p:cNvPicPr/>
                <p:nvPr/>
              </p:nvPicPr>
              <p:blipFill>
                <a:blip r:embed="rId211"/>
                <a:stretch>
                  <a:fillRect/>
                </a:stretch>
              </p:blipFill>
              <p:spPr>
                <a:xfrm>
                  <a:off x="8000869" y="2790262"/>
                  <a:ext cx="19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8" name="Freihand 137">
                  <a:extLst>
                    <a:ext uri="{FF2B5EF4-FFF2-40B4-BE49-F238E27FC236}">
                      <a16:creationId xmlns:a16="http://schemas.microsoft.com/office/drawing/2014/main" id="{999EFC81-7847-5FE4-FCC5-5B119B1ED613}"/>
                    </a:ext>
                  </a:extLst>
                </p14:cNvPr>
                <p14:cNvContentPartPr/>
                <p14:nvPr/>
              </p14:nvContentPartPr>
              <p14:xfrm>
                <a:off x="8121109" y="2855782"/>
                <a:ext cx="59760" cy="149760"/>
              </p14:xfrm>
            </p:contentPart>
          </mc:Choice>
          <mc:Fallback xmlns="">
            <p:pic>
              <p:nvPicPr>
                <p:cNvPr id="138" name="Freihand 137">
                  <a:extLst>
                    <a:ext uri="{FF2B5EF4-FFF2-40B4-BE49-F238E27FC236}">
                      <a16:creationId xmlns:a16="http://schemas.microsoft.com/office/drawing/2014/main" id="{999EFC81-7847-5FE4-FCC5-5B119B1ED613}"/>
                    </a:ext>
                  </a:extLst>
                </p:cNvPr>
                <p:cNvPicPr/>
                <p:nvPr/>
              </p:nvPicPr>
              <p:blipFill>
                <a:blip r:embed="rId213"/>
                <a:stretch>
                  <a:fillRect/>
                </a:stretch>
              </p:blipFill>
              <p:spPr>
                <a:xfrm>
                  <a:off x="8112109" y="2846782"/>
                  <a:ext cx="77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9" name="Freihand 138">
                  <a:extLst>
                    <a:ext uri="{FF2B5EF4-FFF2-40B4-BE49-F238E27FC236}">
                      <a16:creationId xmlns:a16="http://schemas.microsoft.com/office/drawing/2014/main" id="{2703D074-2D72-26CA-1DAE-3FC1A60D425A}"/>
                    </a:ext>
                  </a:extLst>
                </p14:cNvPr>
                <p14:cNvContentPartPr/>
                <p14:nvPr/>
              </p14:nvContentPartPr>
              <p14:xfrm>
                <a:off x="8172229" y="2931742"/>
                <a:ext cx="1440" cy="9720"/>
              </p14:xfrm>
            </p:contentPart>
          </mc:Choice>
          <mc:Fallback xmlns="">
            <p:pic>
              <p:nvPicPr>
                <p:cNvPr id="139" name="Freihand 138">
                  <a:extLst>
                    <a:ext uri="{FF2B5EF4-FFF2-40B4-BE49-F238E27FC236}">
                      <a16:creationId xmlns:a16="http://schemas.microsoft.com/office/drawing/2014/main" id="{2703D074-2D72-26CA-1DAE-3FC1A60D425A}"/>
                    </a:ext>
                  </a:extLst>
                </p:cNvPr>
                <p:cNvPicPr/>
                <p:nvPr/>
              </p:nvPicPr>
              <p:blipFill>
                <a:blip r:embed="rId215"/>
                <a:stretch>
                  <a:fillRect/>
                </a:stretch>
              </p:blipFill>
              <p:spPr>
                <a:xfrm>
                  <a:off x="8163229" y="2923102"/>
                  <a:ext cx="19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Freihand 139">
                  <a:extLst>
                    <a:ext uri="{FF2B5EF4-FFF2-40B4-BE49-F238E27FC236}">
                      <a16:creationId xmlns:a16="http://schemas.microsoft.com/office/drawing/2014/main" id="{EF5341C4-5115-7036-5A69-462EED91CE7A}"/>
                    </a:ext>
                  </a:extLst>
                </p14:cNvPr>
                <p14:cNvContentPartPr/>
                <p14:nvPr/>
              </p14:nvContentPartPr>
              <p14:xfrm>
                <a:off x="8127589" y="2831302"/>
                <a:ext cx="256680" cy="297360"/>
              </p14:xfrm>
            </p:contentPart>
          </mc:Choice>
          <mc:Fallback xmlns="">
            <p:pic>
              <p:nvPicPr>
                <p:cNvPr id="140" name="Freihand 139">
                  <a:extLst>
                    <a:ext uri="{FF2B5EF4-FFF2-40B4-BE49-F238E27FC236}">
                      <a16:creationId xmlns:a16="http://schemas.microsoft.com/office/drawing/2014/main" id="{EF5341C4-5115-7036-5A69-462EED91CE7A}"/>
                    </a:ext>
                  </a:extLst>
                </p:cNvPr>
                <p:cNvPicPr/>
                <p:nvPr/>
              </p:nvPicPr>
              <p:blipFill>
                <a:blip r:embed="rId217"/>
                <a:stretch>
                  <a:fillRect/>
                </a:stretch>
              </p:blipFill>
              <p:spPr>
                <a:xfrm>
                  <a:off x="8118949" y="2822302"/>
                  <a:ext cx="2743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 name="Freihand 140">
                  <a:extLst>
                    <a:ext uri="{FF2B5EF4-FFF2-40B4-BE49-F238E27FC236}">
                      <a16:creationId xmlns:a16="http://schemas.microsoft.com/office/drawing/2014/main" id="{05E0D836-E727-4A09-EC4C-589B950A9AC4}"/>
                    </a:ext>
                  </a:extLst>
                </p14:cNvPr>
                <p14:cNvContentPartPr/>
                <p14:nvPr/>
              </p14:nvContentPartPr>
              <p14:xfrm>
                <a:off x="8332429" y="2763982"/>
                <a:ext cx="10080" cy="24480"/>
              </p14:xfrm>
            </p:contentPart>
          </mc:Choice>
          <mc:Fallback xmlns="">
            <p:pic>
              <p:nvPicPr>
                <p:cNvPr id="141" name="Freihand 140">
                  <a:extLst>
                    <a:ext uri="{FF2B5EF4-FFF2-40B4-BE49-F238E27FC236}">
                      <a16:creationId xmlns:a16="http://schemas.microsoft.com/office/drawing/2014/main" id="{05E0D836-E727-4A09-EC4C-589B950A9AC4}"/>
                    </a:ext>
                  </a:extLst>
                </p:cNvPr>
                <p:cNvPicPr/>
                <p:nvPr/>
              </p:nvPicPr>
              <p:blipFill>
                <a:blip r:embed="rId219"/>
                <a:stretch>
                  <a:fillRect/>
                </a:stretch>
              </p:blipFill>
              <p:spPr>
                <a:xfrm>
                  <a:off x="8323789" y="2755342"/>
                  <a:ext cx="27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2" name="Freihand 141">
                  <a:extLst>
                    <a:ext uri="{FF2B5EF4-FFF2-40B4-BE49-F238E27FC236}">
                      <a16:creationId xmlns:a16="http://schemas.microsoft.com/office/drawing/2014/main" id="{D22BFF98-23ED-7310-DB91-C06DEEB84F61}"/>
                    </a:ext>
                  </a:extLst>
                </p14:cNvPr>
                <p14:cNvContentPartPr/>
                <p14:nvPr/>
              </p14:nvContentPartPr>
              <p14:xfrm>
                <a:off x="8416669" y="2603782"/>
                <a:ext cx="218880" cy="288360"/>
              </p14:xfrm>
            </p:contentPart>
          </mc:Choice>
          <mc:Fallback xmlns="">
            <p:pic>
              <p:nvPicPr>
                <p:cNvPr id="142" name="Freihand 141">
                  <a:extLst>
                    <a:ext uri="{FF2B5EF4-FFF2-40B4-BE49-F238E27FC236}">
                      <a16:creationId xmlns:a16="http://schemas.microsoft.com/office/drawing/2014/main" id="{D22BFF98-23ED-7310-DB91-C06DEEB84F61}"/>
                    </a:ext>
                  </a:extLst>
                </p:cNvPr>
                <p:cNvPicPr/>
                <p:nvPr/>
              </p:nvPicPr>
              <p:blipFill>
                <a:blip r:embed="rId221"/>
                <a:stretch>
                  <a:fillRect/>
                </a:stretch>
              </p:blipFill>
              <p:spPr>
                <a:xfrm>
                  <a:off x="8408029" y="2594782"/>
                  <a:ext cx="236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Freihand 142">
                  <a:extLst>
                    <a:ext uri="{FF2B5EF4-FFF2-40B4-BE49-F238E27FC236}">
                      <a16:creationId xmlns:a16="http://schemas.microsoft.com/office/drawing/2014/main" id="{B7AEEEBD-EA20-0A65-DF4D-F6CA058C7FB2}"/>
                    </a:ext>
                  </a:extLst>
                </p14:cNvPr>
                <p14:cNvContentPartPr/>
                <p14:nvPr/>
              </p14:nvContentPartPr>
              <p14:xfrm>
                <a:off x="8833189" y="2602342"/>
                <a:ext cx="136800" cy="195840"/>
              </p14:xfrm>
            </p:contentPart>
          </mc:Choice>
          <mc:Fallback xmlns="">
            <p:pic>
              <p:nvPicPr>
                <p:cNvPr id="143" name="Freihand 142">
                  <a:extLst>
                    <a:ext uri="{FF2B5EF4-FFF2-40B4-BE49-F238E27FC236}">
                      <a16:creationId xmlns:a16="http://schemas.microsoft.com/office/drawing/2014/main" id="{B7AEEEBD-EA20-0A65-DF4D-F6CA058C7FB2}"/>
                    </a:ext>
                  </a:extLst>
                </p:cNvPr>
                <p:cNvPicPr/>
                <p:nvPr/>
              </p:nvPicPr>
              <p:blipFill>
                <a:blip r:embed="rId223"/>
                <a:stretch>
                  <a:fillRect/>
                </a:stretch>
              </p:blipFill>
              <p:spPr>
                <a:xfrm>
                  <a:off x="8824549" y="2593342"/>
                  <a:ext cx="1544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Freihand 143">
                  <a:extLst>
                    <a:ext uri="{FF2B5EF4-FFF2-40B4-BE49-F238E27FC236}">
                      <a16:creationId xmlns:a16="http://schemas.microsoft.com/office/drawing/2014/main" id="{4B1D37AF-547D-C9EB-B7E8-D537F859EFB0}"/>
                    </a:ext>
                  </a:extLst>
                </p14:cNvPr>
                <p14:cNvContentPartPr/>
                <p14:nvPr/>
              </p14:nvContentPartPr>
              <p14:xfrm>
                <a:off x="9011389" y="2535382"/>
                <a:ext cx="213480" cy="234720"/>
              </p14:xfrm>
            </p:contentPart>
          </mc:Choice>
          <mc:Fallback xmlns="">
            <p:pic>
              <p:nvPicPr>
                <p:cNvPr id="144" name="Freihand 143">
                  <a:extLst>
                    <a:ext uri="{FF2B5EF4-FFF2-40B4-BE49-F238E27FC236}">
                      <a16:creationId xmlns:a16="http://schemas.microsoft.com/office/drawing/2014/main" id="{4B1D37AF-547D-C9EB-B7E8-D537F859EFB0}"/>
                    </a:ext>
                  </a:extLst>
                </p:cNvPr>
                <p:cNvPicPr/>
                <p:nvPr/>
              </p:nvPicPr>
              <p:blipFill>
                <a:blip r:embed="rId225"/>
                <a:stretch>
                  <a:fillRect/>
                </a:stretch>
              </p:blipFill>
              <p:spPr>
                <a:xfrm>
                  <a:off x="9002749" y="2526382"/>
                  <a:ext cx="231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5" name="Freihand 144">
                  <a:extLst>
                    <a:ext uri="{FF2B5EF4-FFF2-40B4-BE49-F238E27FC236}">
                      <a16:creationId xmlns:a16="http://schemas.microsoft.com/office/drawing/2014/main" id="{8BD77B8E-A34C-F29F-AE2E-DDEA6A2F2F5F}"/>
                    </a:ext>
                  </a:extLst>
                </p14:cNvPr>
                <p14:cNvContentPartPr/>
                <p14:nvPr/>
              </p14:nvContentPartPr>
              <p14:xfrm>
                <a:off x="9288229" y="2601622"/>
                <a:ext cx="104760" cy="103320"/>
              </p14:xfrm>
            </p:contentPart>
          </mc:Choice>
          <mc:Fallback xmlns="">
            <p:pic>
              <p:nvPicPr>
                <p:cNvPr id="145" name="Freihand 144">
                  <a:extLst>
                    <a:ext uri="{FF2B5EF4-FFF2-40B4-BE49-F238E27FC236}">
                      <a16:creationId xmlns:a16="http://schemas.microsoft.com/office/drawing/2014/main" id="{8BD77B8E-A34C-F29F-AE2E-DDEA6A2F2F5F}"/>
                    </a:ext>
                  </a:extLst>
                </p:cNvPr>
                <p:cNvPicPr/>
                <p:nvPr/>
              </p:nvPicPr>
              <p:blipFill>
                <a:blip r:embed="rId227"/>
                <a:stretch>
                  <a:fillRect/>
                </a:stretch>
              </p:blipFill>
              <p:spPr>
                <a:xfrm>
                  <a:off x="9279229" y="2592622"/>
                  <a:ext cx="122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6" name="Freihand 145">
                  <a:extLst>
                    <a:ext uri="{FF2B5EF4-FFF2-40B4-BE49-F238E27FC236}">
                      <a16:creationId xmlns:a16="http://schemas.microsoft.com/office/drawing/2014/main" id="{F9EBE1E8-49EE-BBF9-CA59-8738559F04BD}"/>
                    </a:ext>
                  </a:extLst>
                </p14:cNvPr>
                <p14:cNvContentPartPr/>
                <p14:nvPr/>
              </p14:nvContentPartPr>
              <p14:xfrm>
                <a:off x="9561469" y="2570662"/>
                <a:ext cx="131040" cy="125280"/>
              </p14:xfrm>
            </p:contentPart>
          </mc:Choice>
          <mc:Fallback xmlns="">
            <p:pic>
              <p:nvPicPr>
                <p:cNvPr id="146" name="Freihand 145">
                  <a:extLst>
                    <a:ext uri="{FF2B5EF4-FFF2-40B4-BE49-F238E27FC236}">
                      <a16:creationId xmlns:a16="http://schemas.microsoft.com/office/drawing/2014/main" id="{F9EBE1E8-49EE-BBF9-CA59-8738559F04BD}"/>
                    </a:ext>
                  </a:extLst>
                </p:cNvPr>
                <p:cNvPicPr/>
                <p:nvPr/>
              </p:nvPicPr>
              <p:blipFill>
                <a:blip r:embed="rId229"/>
                <a:stretch>
                  <a:fillRect/>
                </a:stretch>
              </p:blipFill>
              <p:spPr>
                <a:xfrm>
                  <a:off x="9552469" y="2562022"/>
                  <a:ext cx="148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7" name="Freihand 146">
                  <a:extLst>
                    <a:ext uri="{FF2B5EF4-FFF2-40B4-BE49-F238E27FC236}">
                      <a16:creationId xmlns:a16="http://schemas.microsoft.com/office/drawing/2014/main" id="{6A07E0B3-0F95-841D-7D2A-35CB2E8AFEE2}"/>
                    </a:ext>
                  </a:extLst>
                </p14:cNvPr>
                <p14:cNvContentPartPr/>
                <p14:nvPr/>
              </p14:nvContentPartPr>
              <p14:xfrm>
                <a:off x="9719149" y="2366902"/>
                <a:ext cx="287280" cy="267480"/>
              </p14:xfrm>
            </p:contentPart>
          </mc:Choice>
          <mc:Fallback xmlns="">
            <p:pic>
              <p:nvPicPr>
                <p:cNvPr id="147" name="Freihand 146">
                  <a:extLst>
                    <a:ext uri="{FF2B5EF4-FFF2-40B4-BE49-F238E27FC236}">
                      <a16:creationId xmlns:a16="http://schemas.microsoft.com/office/drawing/2014/main" id="{6A07E0B3-0F95-841D-7D2A-35CB2E8AFEE2}"/>
                    </a:ext>
                  </a:extLst>
                </p:cNvPr>
                <p:cNvPicPr/>
                <p:nvPr/>
              </p:nvPicPr>
              <p:blipFill>
                <a:blip r:embed="rId231"/>
                <a:stretch>
                  <a:fillRect/>
                </a:stretch>
              </p:blipFill>
              <p:spPr>
                <a:xfrm>
                  <a:off x="9710509" y="2358262"/>
                  <a:ext cx="3049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Freihand 148">
                  <a:extLst>
                    <a:ext uri="{FF2B5EF4-FFF2-40B4-BE49-F238E27FC236}">
                      <a16:creationId xmlns:a16="http://schemas.microsoft.com/office/drawing/2014/main" id="{D2D6F0A0-5DB2-6349-6A2E-EAE5AEAEB9F8}"/>
                    </a:ext>
                  </a:extLst>
                </p14:cNvPr>
                <p14:cNvContentPartPr/>
                <p14:nvPr/>
              </p14:nvContentPartPr>
              <p14:xfrm>
                <a:off x="2135749" y="5309542"/>
                <a:ext cx="800640" cy="55800"/>
              </p14:xfrm>
            </p:contentPart>
          </mc:Choice>
          <mc:Fallback xmlns="">
            <p:pic>
              <p:nvPicPr>
                <p:cNvPr id="149" name="Freihand 148">
                  <a:extLst>
                    <a:ext uri="{FF2B5EF4-FFF2-40B4-BE49-F238E27FC236}">
                      <a16:creationId xmlns:a16="http://schemas.microsoft.com/office/drawing/2014/main" id="{D2D6F0A0-5DB2-6349-6A2E-EAE5AEAEB9F8}"/>
                    </a:ext>
                  </a:extLst>
                </p:cNvPr>
                <p:cNvPicPr/>
                <p:nvPr/>
              </p:nvPicPr>
              <p:blipFill>
                <a:blip r:embed="rId233"/>
                <a:stretch>
                  <a:fillRect/>
                </a:stretch>
              </p:blipFill>
              <p:spPr>
                <a:xfrm>
                  <a:off x="2126749" y="5300902"/>
                  <a:ext cx="818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Freihand 149">
                  <a:extLst>
                    <a:ext uri="{FF2B5EF4-FFF2-40B4-BE49-F238E27FC236}">
                      <a16:creationId xmlns:a16="http://schemas.microsoft.com/office/drawing/2014/main" id="{7B461A48-B1C4-0B42-4C7F-8FDE05E02CAB}"/>
                    </a:ext>
                  </a:extLst>
                </p14:cNvPr>
                <p14:cNvContentPartPr/>
                <p14:nvPr/>
              </p14:nvContentPartPr>
              <p14:xfrm>
                <a:off x="4747549" y="5366422"/>
                <a:ext cx="544680" cy="43560"/>
              </p14:xfrm>
            </p:contentPart>
          </mc:Choice>
          <mc:Fallback xmlns="">
            <p:pic>
              <p:nvPicPr>
                <p:cNvPr id="150" name="Freihand 149">
                  <a:extLst>
                    <a:ext uri="{FF2B5EF4-FFF2-40B4-BE49-F238E27FC236}">
                      <a16:creationId xmlns:a16="http://schemas.microsoft.com/office/drawing/2014/main" id="{7B461A48-B1C4-0B42-4C7F-8FDE05E02CAB}"/>
                    </a:ext>
                  </a:extLst>
                </p:cNvPr>
                <p:cNvPicPr/>
                <p:nvPr/>
              </p:nvPicPr>
              <p:blipFill>
                <a:blip r:embed="rId235"/>
                <a:stretch>
                  <a:fillRect/>
                </a:stretch>
              </p:blipFill>
              <p:spPr>
                <a:xfrm>
                  <a:off x="4738909" y="5357782"/>
                  <a:ext cx="562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2AE6398E-E51C-AAF3-F2D2-9E600796A643}"/>
                    </a:ext>
                  </a:extLst>
                </p14:cNvPr>
                <p14:cNvContentPartPr/>
                <p14:nvPr/>
              </p14:nvContentPartPr>
              <p14:xfrm>
                <a:off x="8402269" y="3055582"/>
                <a:ext cx="113760" cy="198000"/>
              </p14:xfrm>
            </p:contentPart>
          </mc:Choice>
          <mc:Fallback xmlns="">
            <p:pic>
              <p:nvPicPr>
                <p:cNvPr id="152" name="Freihand 151">
                  <a:extLst>
                    <a:ext uri="{FF2B5EF4-FFF2-40B4-BE49-F238E27FC236}">
                      <a16:creationId xmlns:a16="http://schemas.microsoft.com/office/drawing/2014/main" id="{2AE6398E-E51C-AAF3-F2D2-9E600796A643}"/>
                    </a:ext>
                  </a:extLst>
                </p:cNvPr>
                <p:cNvPicPr/>
                <p:nvPr/>
              </p:nvPicPr>
              <p:blipFill>
                <a:blip r:embed="rId237"/>
                <a:stretch>
                  <a:fillRect/>
                </a:stretch>
              </p:blipFill>
              <p:spPr>
                <a:xfrm>
                  <a:off x="8393269" y="3046582"/>
                  <a:ext cx="131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644E4AA9-E884-2498-1ACA-13F834F92F11}"/>
                    </a:ext>
                  </a:extLst>
                </p14:cNvPr>
                <p14:cNvContentPartPr/>
                <p14:nvPr/>
              </p14:nvContentPartPr>
              <p14:xfrm>
                <a:off x="8797549" y="3014902"/>
                <a:ext cx="95040" cy="173880"/>
              </p14:xfrm>
            </p:contentPart>
          </mc:Choice>
          <mc:Fallback xmlns="">
            <p:pic>
              <p:nvPicPr>
                <p:cNvPr id="153" name="Freihand 152">
                  <a:extLst>
                    <a:ext uri="{FF2B5EF4-FFF2-40B4-BE49-F238E27FC236}">
                      <a16:creationId xmlns:a16="http://schemas.microsoft.com/office/drawing/2014/main" id="{644E4AA9-E884-2498-1ACA-13F834F92F11}"/>
                    </a:ext>
                  </a:extLst>
                </p:cNvPr>
                <p:cNvPicPr/>
                <p:nvPr/>
              </p:nvPicPr>
              <p:blipFill>
                <a:blip r:embed="rId239"/>
                <a:stretch>
                  <a:fillRect/>
                </a:stretch>
              </p:blipFill>
              <p:spPr>
                <a:xfrm>
                  <a:off x="8788549" y="3005902"/>
                  <a:ext cx="112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0551FB82-2FAB-0E16-833C-BE65EA359188}"/>
                    </a:ext>
                  </a:extLst>
                </p14:cNvPr>
                <p14:cNvContentPartPr/>
                <p14:nvPr/>
              </p14:nvContentPartPr>
              <p14:xfrm>
                <a:off x="8967829" y="3036862"/>
                <a:ext cx="104040" cy="29880"/>
              </p14:xfrm>
            </p:contentPart>
          </mc:Choice>
          <mc:Fallback xmlns="">
            <p:pic>
              <p:nvPicPr>
                <p:cNvPr id="154" name="Freihand 153">
                  <a:extLst>
                    <a:ext uri="{FF2B5EF4-FFF2-40B4-BE49-F238E27FC236}">
                      <a16:creationId xmlns:a16="http://schemas.microsoft.com/office/drawing/2014/main" id="{0551FB82-2FAB-0E16-833C-BE65EA359188}"/>
                    </a:ext>
                  </a:extLst>
                </p:cNvPr>
                <p:cNvPicPr/>
                <p:nvPr/>
              </p:nvPicPr>
              <p:blipFill>
                <a:blip r:embed="rId241"/>
                <a:stretch>
                  <a:fillRect/>
                </a:stretch>
              </p:blipFill>
              <p:spPr>
                <a:xfrm>
                  <a:off x="8958829" y="3028222"/>
                  <a:ext cx="121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E91AB0EB-6B7C-2D3C-0715-6561AA999F07}"/>
                    </a:ext>
                  </a:extLst>
                </p14:cNvPr>
                <p14:cNvContentPartPr/>
                <p14:nvPr/>
              </p14:nvContentPartPr>
              <p14:xfrm>
                <a:off x="9112189" y="2974582"/>
                <a:ext cx="108360" cy="106560"/>
              </p14:xfrm>
            </p:contentPart>
          </mc:Choice>
          <mc:Fallback xmlns="">
            <p:pic>
              <p:nvPicPr>
                <p:cNvPr id="155" name="Freihand 154">
                  <a:extLst>
                    <a:ext uri="{FF2B5EF4-FFF2-40B4-BE49-F238E27FC236}">
                      <a16:creationId xmlns:a16="http://schemas.microsoft.com/office/drawing/2014/main" id="{E91AB0EB-6B7C-2D3C-0715-6561AA999F07}"/>
                    </a:ext>
                  </a:extLst>
                </p:cNvPr>
                <p:cNvPicPr/>
                <p:nvPr/>
              </p:nvPicPr>
              <p:blipFill>
                <a:blip r:embed="rId243"/>
                <a:stretch>
                  <a:fillRect/>
                </a:stretch>
              </p:blipFill>
              <p:spPr>
                <a:xfrm>
                  <a:off x="9103189" y="2965582"/>
                  <a:ext cx="126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7" name="Freihand 156">
                  <a:extLst>
                    <a:ext uri="{FF2B5EF4-FFF2-40B4-BE49-F238E27FC236}">
                      <a16:creationId xmlns:a16="http://schemas.microsoft.com/office/drawing/2014/main" id="{CE4CFE9C-56F0-A87B-76F5-4EE5C92B1345}"/>
                    </a:ext>
                  </a:extLst>
                </p14:cNvPr>
                <p14:cNvContentPartPr/>
                <p14:nvPr/>
              </p14:nvContentPartPr>
              <p14:xfrm>
                <a:off x="7655269" y="3206062"/>
                <a:ext cx="247680" cy="149400"/>
              </p14:xfrm>
            </p:contentPart>
          </mc:Choice>
          <mc:Fallback xmlns="">
            <p:pic>
              <p:nvPicPr>
                <p:cNvPr id="157" name="Freihand 156">
                  <a:extLst>
                    <a:ext uri="{FF2B5EF4-FFF2-40B4-BE49-F238E27FC236}">
                      <a16:creationId xmlns:a16="http://schemas.microsoft.com/office/drawing/2014/main" id="{CE4CFE9C-56F0-A87B-76F5-4EE5C92B1345}"/>
                    </a:ext>
                  </a:extLst>
                </p:cNvPr>
                <p:cNvPicPr/>
                <p:nvPr/>
              </p:nvPicPr>
              <p:blipFill>
                <a:blip r:embed="rId245"/>
                <a:stretch>
                  <a:fillRect/>
                </a:stretch>
              </p:blipFill>
              <p:spPr>
                <a:xfrm>
                  <a:off x="7646629" y="3197422"/>
                  <a:ext cx="265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6335074D-CC60-F937-9F33-9A8DC4DF281D}"/>
                    </a:ext>
                  </a:extLst>
                </p14:cNvPr>
                <p14:cNvContentPartPr/>
                <p14:nvPr/>
              </p14:nvContentPartPr>
              <p14:xfrm>
                <a:off x="7882429" y="3141622"/>
                <a:ext cx="20520" cy="30960"/>
              </p14:xfrm>
            </p:contentPart>
          </mc:Choice>
          <mc:Fallback xmlns="">
            <p:pic>
              <p:nvPicPr>
                <p:cNvPr id="158" name="Freihand 157">
                  <a:extLst>
                    <a:ext uri="{FF2B5EF4-FFF2-40B4-BE49-F238E27FC236}">
                      <a16:creationId xmlns:a16="http://schemas.microsoft.com/office/drawing/2014/main" id="{6335074D-CC60-F937-9F33-9A8DC4DF281D}"/>
                    </a:ext>
                  </a:extLst>
                </p:cNvPr>
                <p:cNvPicPr/>
                <p:nvPr/>
              </p:nvPicPr>
              <p:blipFill>
                <a:blip r:embed="rId247"/>
                <a:stretch>
                  <a:fillRect/>
                </a:stretch>
              </p:blipFill>
              <p:spPr>
                <a:xfrm>
                  <a:off x="7873789" y="3132982"/>
                  <a:ext cx="38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Freihand 158">
                  <a:extLst>
                    <a:ext uri="{FF2B5EF4-FFF2-40B4-BE49-F238E27FC236}">
                      <a16:creationId xmlns:a16="http://schemas.microsoft.com/office/drawing/2014/main" id="{4D145FE8-C82A-1B0F-A47B-14ADF43162AE}"/>
                    </a:ext>
                  </a:extLst>
                </p14:cNvPr>
                <p14:cNvContentPartPr/>
                <p14:nvPr/>
              </p14:nvContentPartPr>
              <p14:xfrm>
                <a:off x="7940749" y="3195982"/>
                <a:ext cx="50400" cy="177120"/>
              </p14:xfrm>
            </p:contentPart>
          </mc:Choice>
          <mc:Fallback xmlns="">
            <p:pic>
              <p:nvPicPr>
                <p:cNvPr id="159" name="Freihand 158">
                  <a:extLst>
                    <a:ext uri="{FF2B5EF4-FFF2-40B4-BE49-F238E27FC236}">
                      <a16:creationId xmlns:a16="http://schemas.microsoft.com/office/drawing/2014/main" id="{4D145FE8-C82A-1B0F-A47B-14ADF43162AE}"/>
                    </a:ext>
                  </a:extLst>
                </p:cNvPr>
                <p:cNvPicPr/>
                <p:nvPr/>
              </p:nvPicPr>
              <p:blipFill>
                <a:blip r:embed="rId249"/>
                <a:stretch>
                  <a:fillRect/>
                </a:stretch>
              </p:blipFill>
              <p:spPr>
                <a:xfrm>
                  <a:off x="7932109" y="3186982"/>
                  <a:ext cx="68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62CB5C17-2AAA-AC92-5723-144E02C48643}"/>
                    </a:ext>
                  </a:extLst>
                </p14:cNvPr>
                <p14:cNvContentPartPr/>
                <p14:nvPr/>
              </p14:nvContentPartPr>
              <p14:xfrm>
                <a:off x="7970269" y="3118582"/>
                <a:ext cx="85320" cy="141120"/>
              </p14:xfrm>
            </p:contentPart>
          </mc:Choice>
          <mc:Fallback xmlns="">
            <p:pic>
              <p:nvPicPr>
                <p:cNvPr id="160" name="Freihand 159">
                  <a:extLst>
                    <a:ext uri="{FF2B5EF4-FFF2-40B4-BE49-F238E27FC236}">
                      <a16:creationId xmlns:a16="http://schemas.microsoft.com/office/drawing/2014/main" id="{62CB5C17-2AAA-AC92-5723-144E02C48643}"/>
                    </a:ext>
                  </a:extLst>
                </p:cNvPr>
                <p:cNvPicPr/>
                <p:nvPr/>
              </p:nvPicPr>
              <p:blipFill>
                <a:blip r:embed="rId251"/>
                <a:stretch>
                  <a:fillRect/>
                </a:stretch>
              </p:blipFill>
              <p:spPr>
                <a:xfrm>
                  <a:off x="7961629" y="3109582"/>
                  <a:ext cx="1029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05699CA3-B657-F33D-E0F6-C3856AE2B2D4}"/>
                    </a:ext>
                  </a:extLst>
                </p14:cNvPr>
                <p14:cNvContentPartPr/>
                <p14:nvPr/>
              </p14:nvContentPartPr>
              <p14:xfrm>
                <a:off x="8035429" y="3061702"/>
                <a:ext cx="193680" cy="340560"/>
              </p14:xfrm>
            </p:contentPart>
          </mc:Choice>
          <mc:Fallback xmlns="">
            <p:pic>
              <p:nvPicPr>
                <p:cNvPr id="161" name="Freihand 160">
                  <a:extLst>
                    <a:ext uri="{FF2B5EF4-FFF2-40B4-BE49-F238E27FC236}">
                      <a16:creationId xmlns:a16="http://schemas.microsoft.com/office/drawing/2014/main" id="{05699CA3-B657-F33D-E0F6-C3856AE2B2D4}"/>
                    </a:ext>
                  </a:extLst>
                </p:cNvPr>
                <p:cNvPicPr/>
                <p:nvPr/>
              </p:nvPicPr>
              <p:blipFill>
                <a:blip r:embed="rId253"/>
                <a:stretch>
                  <a:fillRect/>
                </a:stretch>
              </p:blipFill>
              <p:spPr>
                <a:xfrm>
                  <a:off x="8026429" y="3053062"/>
                  <a:ext cx="211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6D159A1E-F21D-7FBD-CD88-B8B8F0FE38C2}"/>
                    </a:ext>
                  </a:extLst>
                </p14:cNvPr>
                <p14:cNvContentPartPr/>
                <p14:nvPr/>
              </p14:nvContentPartPr>
              <p14:xfrm>
                <a:off x="8201389" y="3084382"/>
                <a:ext cx="5040" cy="12600"/>
              </p14:xfrm>
            </p:contentPart>
          </mc:Choice>
          <mc:Fallback xmlns="">
            <p:pic>
              <p:nvPicPr>
                <p:cNvPr id="162" name="Freihand 161">
                  <a:extLst>
                    <a:ext uri="{FF2B5EF4-FFF2-40B4-BE49-F238E27FC236}">
                      <a16:creationId xmlns:a16="http://schemas.microsoft.com/office/drawing/2014/main" id="{6D159A1E-F21D-7FBD-CD88-B8B8F0FE38C2}"/>
                    </a:ext>
                  </a:extLst>
                </p:cNvPr>
                <p:cNvPicPr/>
                <p:nvPr/>
              </p:nvPicPr>
              <p:blipFill>
                <a:blip r:embed="rId255"/>
                <a:stretch>
                  <a:fillRect/>
                </a:stretch>
              </p:blipFill>
              <p:spPr>
                <a:xfrm>
                  <a:off x="8192749" y="3075742"/>
                  <a:ext cx="22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029715AE-DBF8-AD70-1FE0-3048368E4D0D}"/>
                    </a:ext>
                  </a:extLst>
                </p14:cNvPr>
                <p14:cNvContentPartPr/>
                <p14:nvPr/>
              </p14:nvContentPartPr>
              <p14:xfrm>
                <a:off x="9534109" y="2842102"/>
                <a:ext cx="74520" cy="169200"/>
              </p14:xfrm>
            </p:contentPart>
          </mc:Choice>
          <mc:Fallback xmlns="">
            <p:pic>
              <p:nvPicPr>
                <p:cNvPr id="163" name="Freihand 162">
                  <a:extLst>
                    <a:ext uri="{FF2B5EF4-FFF2-40B4-BE49-F238E27FC236}">
                      <a16:creationId xmlns:a16="http://schemas.microsoft.com/office/drawing/2014/main" id="{029715AE-DBF8-AD70-1FE0-3048368E4D0D}"/>
                    </a:ext>
                  </a:extLst>
                </p:cNvPr>
                <p:cNvPicPr/>
                <p:nvPr/>
              </p:nvPicPr>
              <p:blipFill>
                <a:blip r:embed="rId257"/>
                <a:stretch>
                  <a:fillRect/>
                </a:stretch>
              </p:blipFill>
              <p:spPr>
                <a:xfrm>
                  <a:off x="9525469" y="2833102"/>
                  <a:ext cx="92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4" name="Freihand 163">
                  <a:extLst>
                    <a:ext uri="{FF2B5EF4-FFF2-40B4-BE49-F238E27FC236}">
                      <a16:creationId xmlns:a16="http://schemas.microsoft.com/office/drawing/2014/main" id="{9A4FFCC1-9840-77E9-16E0-31A35501CFF5}"/>
                    </a:ext>
                  </a:extLst>
                </p14:cNvPr>
                <p14:cNvContentPartPr/>
                <p14:nvPr/>
              </p14:nvContentPartPr>
              <p14:xfrm>
                <a:off x="9688549" y="2879542"/>
                <a:ext cx="79920" cy="48960"/>
              </p14:xfrm>
            </p:contentPart>
          </mc:Choice>
          <mc:Fallback xmlns="">
            <p:pic>
              <p:nvPicPr>
                <p:cNvPr id="164" name="Freihand 163">
                  <a:extLst>
                    <a:ext uri="{FF2B5EF4-FFF2-40B4-BE49-F238E27FC236}">
                      <a16:creationId xmlns:a16="http://schemas.microsoft.com/office/drawing/2014/main" id="{9A4FFCC1-9840-77E9-16E0-31A35501CFF5}"/>
                    </a:ext>
                  </a:extLst>
                </p:cNvPr>
                <p:cNvPicPr/>
                <p:nvPr/>
              </p:nvPicPr>
              <p:blipFill>
                <a:blip r:embed="rId259"/>
                <a:stretch>
                  <a:fillRect/>
                </a:stretch>
              </p:blipFill>
              <p:spPr>
                <a:xfrm>
                  <a:off x="9679549" y="2870902"/>
                  <a:ext cx="97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5" name="Freihand 164">
                  <a:extLst>
                    <a:ext uri="{FF2B5EF4-FFF2-40B4-BE49-F238E27FC236}">
                      <a16:creationId xmlns:a16="http://schemas.microsoft.com/office/drawing/2014/main" id="{73A68C63-FD8D-6E5D-78AD-EBF43EAFA516}"/>
                    </a:ext>
                  </a:extLst>
                </p14:cNvPr>
                <p14:cNvContentPartPr/>
                <p14:nvPr/>
              </p14:nvContentPartPr>
              <p14:xfrm>
                <a:off x="9858829" y="2795662"/>
                <a:ext cx="144720" cy="132120"/>
              </p14:xfrm>
            </p:contentPart>
          </mc:Choice>
          <mc:Fallback xmlns="">
            <p:pic>
              <p:nvPicPr>
                <p:cNvPr id="165" name="Freihand 164">
                  <a:extLst>
                    <a:ext uri="{FF2B5EF4-FFF2-40B4-BE49-F238E27FC236}">
                      <a16:creationId xmlns:a16="http://schemas.microsoft.com/office/drawing/2014/main" id="{73A68C63-FD8D-6E5D-78AD-EBF43EAFA516}"/>
                    </a:ext>
                  </a:extLst>
                </p:cNvPr>
                <p:cNvPicPr/>
                <p:nvPr/>
              </p:nvPicPr>
              <p:blipFill>
                <a:blip r:embed="rId261"/>
                <a:stretch>
                  <a:fillRect/>
                </a:stretch>
              </p:blipFill>
              <p:spPr>
                <a:xfrm>
                  <a:off x="9850189" y="2786662"/>
                  <a:ext cx="162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6" name="Freihand 165">
                  <a:extLst>
                    <a:ext uri="{FF2B5EF4-FFF2-40B4-BE49-F238E27FC236}">
                      <a16:creationId xmlns:a16="http://schemas.microsoft.com/office/drawing/2014/main" id="{67895553-D02A-3A24-41C8-E731ED27D2E2}"/>
                    </a:ext>
                  </a:extLst>
                </p14:cNvPr>
                <p14:cNvContentPartPr/>
                <p14:nvPr/>
              </p14:nvContentPartPr>
              <p14:xfrm>
                <a:off x="9940189" y="2768662"/>
                <a:ext cx="100800" cy="213840"/>
              </p14:xfrm>
            </p:contentPart>
          </mc:Choice>
          <mc:Fallback xmlns="">
            <p:pic>
              <p:nvPicPr>
                <p:cNvPr id="166" name="Freihand 165">
                  <a:extLst>
                    <a:ext uri="{FF2B5EF4-FFF2-40B4-BE49-F238E27FC236}">
                      <a16:creationId xmlns:a16="http://schemas.microsoft.com/office/drawing/2014/main" id="{67895553-D02A-3A24-41C8-E731ED27D2E2}"/>
                    </a:ext>
                  </a:extLst>
                </p:cNvPr>
                <p:cNvPicPr/>
                <p:nvPr/>
              </p:nvPicPr>
              <p:blipFill>
                <a:blip r:embed="rId263"/>
                <a:stretch>
                  <a:fillRect/>
                </a:stretch>
              </p:blipFill>
              <p:spPr>
                <a:xfrm>
                  <a:off x="9931549" y="2760022"/>
                  <a:ext cx="1184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7" name="Freihand 166">
                  <a:extLst>
                    <a:ext uri="{FF2B5EF4-FFF2-40B4-BE49-F238E27FC236}">
                      <a16:creationId xmlns:a16="http://schemas.microsoft.com/office/drawing/2014/main" id="{1C1DBAC9-9EBD-58DF-4B6D-46D3DD82DC89}"/>
                    </a:ext>
                  </a:extLst>
                </p14:cNvPr>
                <p14:cNvContentPartPr/>
                <p14:nvPr/>
              </p14:nvContentPartPr>
              <p14:xfrm>
                <a:off x="9467149" y="2877742"/>
                <a:ext cx="80280" cy="186120"/>
              </p14:xfrm>
            </p:contentPart>
          </mc:Choice>
          <mc:Fallback xmlns="">
            <p:pic>
              <p:nvPicPr>
                <p:cNvPr id="167" name="Freihand 166">
                  <a:extLst>
                    <a:ext uri="{FF2B5EF4-FFF2-40B4-BE49-F238E27FC236}">
                      <a16:creationId xmlns:a16="http://schemas.microsoft.com/office/drawing/2014/main" id="{1C1DBAC9-9EBD-58DF-4B6D-46D3DD82DC89}"/>
                    </a:ext>
                  </a:extLst>
                </p:cNvPr>
                <p:cNvPicPr/>
                <p:nvPr/>
              </p:nvPicPr>
              <p:blipFill>
                <a:blip r:embed="rId265"/>
                <a:stretch>
                  <a:fillRect/>
                </a:stretch>
              </p:blipFill>
              <p:spPr>
                <a:xfrm>
                  <a:off x="9458509" y="2868742"/>
                  <a:ext cx="97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8" name="Freihand 167">
                  <a:extLst>
                    <a:ext uri="{FF2B5EF4-FFF2-40B4-BE49-F238E27FC236}">
                      <a16:creationId xmlns:a16="http://schemas.microsoft.com/office/drawing/2014/main" id="{15D6E9B1-BD72-01B2-81FE-D621D933B1D6}"/>
                    </a:ext>
                  </a:extLst>
                </p14:cNvPr>
                <p14:cNvContentPartPr/>
                <p14:nvPr/>
              </p14:nvContentPartPr>
              <p14:xfrm>
                <a:off x="10042429" y="2604502"/>
                <a:ext cx="144720" cy="156600"/>
              </p14:xfrm>
            </p:contentPart>
          </mc:Choice>
          <mc:Fallback xmlns="">
            <p:pic>
              <p:nvPicPr>
                <p:cNvPr id="168" name="Freihand 167">
                  <a:extLst>
                    <a:ext uri="{FF2B5EF4-FFF2-40B4-BE49-F238E27FC236}">
                      <a16:creationId xmlns:a16="http://schemas.microsoft.com/office/drawing/2014/main" id="{15D6E9B1-BD72-01B2-81FE-D621D933B1D6}"/>
                    </a:ext>
                  </a:extLst>
                </p:cNvPr>
                <p:cNvPicPr/>
                <p:nvPr/>
              </p:nvPicPr>
              <p:blipFill>
                <a:blip r:embed="rId267"/>
                <a:stretch>
                  <a:fillRect/>
                </a:stretch>
              </p:blipFill>
              <p:spPr>
                <a:xfrm>
                  <a:off x="10033789" y="2595862"/>
                  <a:ext cx="1623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9" name="Freihand 168">
                  <a:extLst>
                    <a:ext uri="{FF2B5EF4-FFF2-40B4-BE49-F238E27FC236}">
                      <a16:creationId xmlns:a16="http://schemas.microsoft.com/office/drawing/2014/main" id="{C98F165E-910A-E2CE-44DC-2ED7DCDA17A5}"/>
                    </a:ext>
                  </a:extLst>
                </p14:cNvPr>
                <p14:cNvContentPartPr/>
                <p14:nvPr/>
              </p14:nvContentPartPr>
              <p14:xfrm>
                <a:off x="10408189" y="2611702"/>
                <a:ext cx="92160" cy="185040"/>
              </p14:xfrm>
            </p:contentPart>
          </mc:Choice>
          <mc:Fallback xmlns="">
            <p:pic>
              <p:nvPicPr>
                <p:cNvPr id="169" name="Freihand 168">
                  <a:extLst>
                    <a:ext uri="{FF2B5EF4-FFF2-40B4-BE49-F238E27FC236}">
                      <a16:creationId xmlns:a16="http://schemas.microsoft.com/office/drawing/2014/main" id="{C98F165E-910A-E2CE-44DC-2ED7DCDA17A5}"/>
                    </a:ext>
                  </a:extLst>
                </p:cNvPr>
                <p:cNvPicPr/>
                <p:nvPr/>
              </p:nvPicPr>
              <p:blipFill>
                <a:blip r:embed="rId269"/>
                <a:stretch>
                  <a:fillRect/>
                </a:stretch>
              </p:blipFill>
              <p:spPr>
                <a:xfrm>
                  <a:off x="10399549" y="2603062"/>
                  <a:ext cx="109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0" name="Freihand 169">
                  <a:extLst>
                    <a:ext uri="{FF2B5EF4-FFF2-40B4-BE49-F238E27FC236}">
                      <a16:creationId xmlns:a16="http://schemas.microsoft.com/office/drawing/2014/main" id="{22FC4198-D683-B96C-5195-EA702229C6B6}"/>
                    </a:ext>
                  </a:extLst>
                </p14:cNvPr>
                <p14:cNvContentPartPr/>
                <p14:nvPr/>
              </p14:nvContentPartPr>
              <p14:xfrm>
                <a:off x="10587469" y="2661022"/>
                <a:ext cx="81000" cy="38160"/>
              </p14:xfrm>
            </p:contentPart>
          </mc:Choice>
          <mc:Fallback xmlns="">
            <p:pic>
              <p:nvPicPr>
                <p:cNvPr id="170" name="Freihand 169">
                  <a:extLst>
                    <a:ext uri="{FF2B5EF4-FFF2-40B4-BE49-F238E27FC236}">
                      <a16:creationId xmlns:a16="http://schemas.microsoft.com/office/drawing/2014/main" id="{22FC4198-D683-B96C-5195-EA702229C6B6}"/>
                    </a:ext>
                  </a:extLst>
                </p:cNvPr>
                <p:cNvPicPr/>
                <p:nvPr/>
              </p:nvPicPr>
              <p:blipFill>
                <a:blip r:embed="rId271"/>
                <a:stretch>
                  <a:fillRect/>
                </a:stretch>
              </p:blipFill>
              <p:spPr>
                <a:xfrm>
                  <a:off x="10578469" y="2652022"/>
                  <a:ext cx="98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1" name="Freihand 170">
                  <a:extLst>
                    <a:ext uri="{FF2B5EF4-FFF2-40B4-BE49-F238E27FC236}">
                      <a16:creationId xmlns:a16="http://schemas.microsoft.com/office/drawing/2014/main" id="{3477A138-D13E-7F82-03D4-C88417F7A79B}"/>
                    </a:ext>
                  </a:extLst>
                </p14:cNvPr>
                <p14:cNvContentPartPr/>
                <p14:nvPr/>
              </p14:nvContentPartPr>
              <p14:xfrm>
                <a:off x="10687189" y="2552662"/>
                <a:ext cx="118080" cy="173520"/>
              </p14:xfrm>
            </p:contentPart>
          </mc:Choice>
          <mc:Fallback xmlns="">
            <p:pic>
              <p:nvPicPr>
                <p:cNvPr id="171" name="Freihand 170">
                  <a:extLst>
                    <a:ext uri="{FF2B5EF4-FFF2-40B4-BE49-F238E27FC236}">
                      <a16:creationId xmlns:a16="http://schemas.microsoft.com/office/drawing/2014/main" id="{3477A138-D13E-7F82-03D4-C88417F7A79B}"/>
                    </a:ext>
                  </a:extLst>
                </p:cNvPr>
                <p:cNvPicPr/>
                <p:nvPr/>
              </p:nvPicPr>
              <p:blipFill>
                <a:blip r:embed="rId273"/>
                <a:stretch>
                  <a:fillRect/>
                </a:stretch>
              </p:blipFill>
              <p:spPr>
                <a:xfrm>
                  <a:off x="10678189" y="2543662"/>
                  <a:ext cx="135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2" name="Freihand 171">
                  <a:extLst>
                    <a:ext uri="{FF2B5EF4-FFF2-40B4-BE49-F238E27FC236}">
                      <a16:creationId xmlns:a16="http://schemas.microsoft.com/office/drawing/2014/main" id="{07914529-CC80-E7DF-B17F-108235CDD14D}"/>
                    </a:ext>
                  </a:extLst>
                </p14:cNvPr>
                <p14:cNvContentPartPr/>
                <p14:nvPr/>
              </p14:nvContentPartPr>
              <p14:xfrm>
                <a:off x="10793389" y="2500822"/>
                <a:ext cx="77760" cy="248040"/>
              </p14:xfrm>
            </p:contentPart>
          </mc:Choice>
          <mc:Fallback xmlns="">
            <p:pic>
              <p:nvPicPr>
                <p:cNvPr id="172" name="Freihand 171">
                  <a:extLst>
                    <a:ext uri="{FF2B5EF4-FFF2-40B4-BE49-F238E27FC236}">
                      <a16:creationId xmlns:a16="http://schemas.microsoft.com/office/drawing/2014/main" id="{07914529-CC80-E7DF-B17F-108235CDD14D}"/>
                    </a:ext>
                  </a:extLst>
                </p:cNvPr>
                <p:cNvPicPr/>
                <p:nvPr/>
              </p:nvPicPr>
              <p:blipFill>
                <a:blip r:embed="rId275"/>
                <a:stretch>
                  <a:fillRect/>
                </a:stretch>
              </p:blipFill>
              <p:spPr>
                <a:xfrm>
                  <a:off x="10784389" y="2491822"/>
                  <a:ext cx="954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3" name="Freihand 172">
                  <a:extLst>
                    <a:ext uri="{FF2B5EF4-FFF2-40B4-BE49-F238E27FC236}">
                      <a16:creationId xmlns:a16="http://schemas.microsoft.com/office/drawing/2014/main" id="{D2C9051D-1BE5-0957-B70D-3B0ED9EBEFD8}"/>
                    </a:ext>
                  </a:extLst>
                </p14:cNvPr>
                <p14:cNvContentPartPr/>
                <p14:nvPr/>
              </p14:nvContentPartPr>
              <p14:xfrm>
                <a:off x="10421869" y="2599822"/>
                <a:ext cx="25560" cy="254880"/>
              </p14:xfrm>
            </p:contentPart>
          </mc:Choice>
          <mc:Fallback xmlns="">
            <p:pic>
              <p:nvPicPr>
                <p:cNvPr id="173" name="Freihand 172">
                  <a:extLst>
                    <a:ext uri="{FF2B5EF4-FFF2-40B4-BE49-F238E27FC236}">
                      <a16:creationId xmlns:a16="http://schemas.microsoft.com/office/drawing/2014/main" id="{D2C9051D-1BE5-0957-B70D-3B0ED9EBEFD8}"/>
                    </a:ext>
                  </a:extLst>
                </p:cNvPr>
                <p:cNvPicPr/>
                <p:nvPr/>
              </p:nvPicPr>
              <p:blipFill>
                <a:blip r:embed="rId277"/>
                <a:stretch>
                  <a:fillRect/>
                </a:stretch>
              </p:blipFill>
              <p:spPr>
                <a:xfrm>
                  <a:off x="10412869" y="2591182"/>
                  <a:ext cx="432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 name="Freihand 173">
                  <a:extLst>
                    <a:ext uri="{FF2B5EF4-FFF2-40B4-BE49-F238E27FC236}">
                      <a16:creationId xmlns:a16="http://schemas.microsoft.com/office/drawing/2014/main" id="{8A04F8E2-D737-A688-7F62-9DA3C4E23477}"/>
                    </a:ext>
                  </a:extLst>
                </p14:cNvPr>
                <p14:cNvContentPartPr/>
                <p14:nvPr/>
              </p14:nvContentPartPr>
              <p14:xfrm>
                <a:off x="10835149" y="2321902"/>
                <a:ext cx="114480" cy="179280"/>
              </p14:xfrm>
            </p:contentPart>
          </mc:Choice>
          <mc:Fallback xmlns="">
            <p:pic>
              <p:nvPicPr>
                <p:cNvPr id="174" name="Freihand 173">
                  <a:extLst>
                    <a:ext uri="{FF2B5EF4-FFF2-40B4-BE49-F238E27FC236}">
                      <a16:creationId xmlns:a16="http://schemas.microsoft.com/office/drawing/2014/main" id="{8A04F8E2-D737-A688-7F62-9DA3C4E23477}"/>
                    </a:ext>
                  </a:extLst>
                </p:cNvPr>
                <p:cNvPicPr/>
                <p:nvPr/>
              </p:nvPicPr>
              <p:blipFill>
                <a:blip r:embed="rId279"/>
                <a:stretch>
                  <a:fillRect/>
                </a:stretch>
              </p:blipFill>
              <p:spPr>
                <a:xfrm>
                  <a:off x="10826149" y="2312902"/>
                  <a:ext cx="132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8FEFA5E1-EA72-BDE3-C3F0-5237B5010546}"/>
                    </a:ext>
                  </a:extLst>
                </p14:cNvPr>
                <p14:cNvContentPartPr/>
                <p14:nvPr/>
              </p14:nvContentPartPr>
              <p14:xfrm>
                <a:off x="11030629" y="2623582"/>
                <a:ext cx="61200" cy="35280"/>
              </p14:xfrm>
            </p:contentPart>
          </mc:Choice>
          <mc:Fallback xmlns="">
            <p:pic>
              <p:nvPicPr>
                <p:cNvPr id="176" name="Freihand 175">
                  <a:extLst>
                    <a:ext uri="{FF2B5EF4-FFF2-40B4-BE49-F238E27FC236}">
                      <a16:creationId xmlns:a16="http://schemas.microsoft.com/office/drawing/2014/main" id="{8FEFA5E1-EA72-BDE3-C3F0-5237B5010546}"/>
                    </a:ext>
                  </a:extLst>
                </p:cNvPr>
                <p:cNvPicPr/>
                <p:nvPr/>
              </p:nvPicPr>
              <p:blipFill>
                <a:blip r:embed="rId281"/>
                <a:stretch>
                  <a:fillRect/>
                </a:stretch>
              </p:blipFill>
              <p:spPr>
                <a:xfrm>
                  <a:off x="11021629" y="2614942"/>
                  <a:ext cx="78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112303B2-5322-E463-E086-D006BEA322F9}"/>
                    </a:ext>
                  </a:extLst>
                </p14:cNvPr>
                <p14:cNvContentPartPr/>
                <p14:nvPr/>
              </p14:nvContentPartPr>
              <p14:xfrm>
                <a:off x="11245189" y="2505142"/>
                <a:ext cx="190080" cy="69840"/>
              </p14:xfrm>
            </p:contentPart>
          </mc:Choice>
          <mc:Fallback xmlns="">
            <p:pic>
              <p:nvPicPr>
                <p:cNvPr id="177" name="Freihand 176">
                  <a:extLst>
                    <a:ext uri="{FF2B5EF4-FFF2-40B4-BE49-F238E27FC236}">
                      <a16:creationId xmlns:a16="http://schemas.microsoft.com/office/drawing/2014/main" id="{112303B2-5322-E463-E086-D006BEA322F9}"/>
                    </a:ext>
                  </a:extLst>
                </p:cNvPr>
                <p:cNvPicPr/>
                <p:nvPr/>
              </p:nvPicPr>
              <p:blipFill>
                <a:blip r:embed="rId283"/>
                <a:stretch>
                  <a:fillRect/>
                </a:stretch>
              </p:blipFill>
              <p:spPr>
                <a:xfrm>
                  <a:off x="11236549" y="2496142"/>
                  <a:ext cx="207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CEC270F8-8D12-8D21-C836-8777E9ABD91D}"/>
                    </a:ext>
                  </a:extLst>
                </p14:cNvPr>
                <p14:cNvContentPartPr/>
                <p14:nvPr/>
              </p14:nvContentPartPr>
              <p14:xfrm>
                <a:off x="11538949" y="2455102"/>
                <a:ext cx="96840" cy="57240"/>
              </p14:xfrm>
            </p:contentPart>
          </mc:Choice>
          <mc:Fallback xmlns="">
            <p:pic>
              <p:nvPicPr>
                <p:cNvPr id="178" name="Freihand 177">
                  <a:extLst>
                    <a:ext uri="{FF2B5EF4-FFF2-40B4-BE49-F238E27FC236}">
                      <a16:creationId xmlns:a16="http://schemas.microsoft.com/office/drawing/2014/main" id="{CEC270F8-8D12-8D21-C836-8777E9ABD91D}"/>
                    </a:ext>
                  </a:extLst>
                </p:cNvPr>
                <p:cNvPicPr/>
                <p:nvPr/>
              </p:nvPicPr>
              <p:blipFill>
                <a:blip r:embed="rId285"/>
                <a:stretch>
                  <a:fillRect/>
                </a:stretch>
              </p:blipFill>
              <p:spPr>
                <a:xfrm>
                  <a:off x="11529949" y="2446102"/>
                  <a:ext cx="114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617E0D78-FFCB-AB63-A9DD-E6B6CD1EB965}"/>
                    </a:ext>
                  </a:extLst>
                </p14:cNvPr>
                <p14:cNvContentPartPr/>
                <p14:nvPr/>
              </p14:nvContentPartPr>
              <p14:xfrm>
                <a:off x="8447989" y="3156382"/>
                <a:ext cx="1400040" cy="245880"/>
              </p14:xfrm>
            </p:contentPart>
          </mc:Choice>
          <mc:Fallback xmlns="">
            <p:pic>
              <p:nvPicPr>
                <p:cNvPr id="180" name="Freihand 179">
                  <a:extLst>
                    <a:ext uri="{FF2B5EF4-FFF2-40B4-BE49-F238E27FC236}">
                      <a16:creationId xmlns:a16="http://schemas.microsoft.com/office/drawing/2014/main" id="{617E0D78-FFCB-AB63-A9DD-E6B6CD1EB965}"/>
                    </a:ext>
                  </a:extLst>
                </p:cNvPr>
                <p:cNvPicPr/>
                <p:nvPr/>
              </p:nvPicPr>
              <p:blipFill>
                <a:blip r:embed="rId287"/>
                <a:stretch>
                  <a:fillRect/>
                </a:stretch>
              </p:blipFill>
              <p:spPr>
                <a:xfrm>
                  <a:off x="8439349" y="3147742"/>
                  <a:ext cx="14176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CAA0DB2A-7CD0-4D14-1842-4CCC62885C47}"/>
                    </a:ext>
                  </a:extLst>
                </p14:cNvPr>
                <p14:cNvContentPartPr/>
                <p14:nvPr/>
              </p14:nvContentPartPr>
              <p14:xfrm>
                <a:off x="9916429" y="2674702"/>
                <a:ext cx="1418040" cy="504360"/>
              </p14:xfrm>
            </p:contentPart>
          </mc:Choice>
          <mc:Fallback xmlns="">
            <p:pic>
              <p:nvPicPr>
                <p:cNvPr id="181" name="Freihand 180">
                  <a:extLst>
                    <a:ext uri="{FF2B5EF4-FFF2-40B4-BE49-F238E27FC236}">
                      <a16:creationId xmlns:a16="http://schemas.microsoft.com/office/drawing/2014/main" id="{CAA0DB2A-7CD0-4D14-1842-4CCC62885C47}"/>
                    </a:ext>
                  </a:extLst>
                </p:cNvPr>
                <p:cNvPicPr/>
                <p:nvPr/>
              </p:nvPicPr>
              <p:blipFill>
                <a:blip r:embed="rId289"/>
                <a:stretch>
                  <a:fillRect/>
                </a:stretch>
              </p:blipFill>
              <p:spPr>
                <a:xfrm>
                  <a:off x="9907789" y="2666062"/>
                  <a:ext cx="143568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3" name="Freihand 182">
                  <a:extLst>
                    <a:ext uri="{FF2B5EF4-FFF2-40B4-BE49-F238E27FC236}">
                      <a16:creationId xmlns:a16="http://schemas.microsoft.com/office/drawing/2014/main" id="{F988B8A2-5785-3EEA-1DA9-EA65420029B7}"/>
                    </a:ext>
                  </a:extLst>
                </p14:cNvPr>
                <p14:cNvContentPartPr/>
                <p14:nvPr/>
              </p14:nvContentPartPr>
              <p14:xfrm>
                <a:off x="9450229" y="3388942"/>
                <a:ext cx="115560" cy="237600"/>
              </p14:xfrm>
            </p:contentPart>
          </mc:Choice>
          <mc:Fallback xmlns="">
            <p:pic>
              <p:nvPicPr>
                <p:cNvPr id="183" name="Freihand 182">
                  <a:extLst>
                    <a:ext uri="{FF2B5EF4-FFF2-40B4-BE49-F238E27FC236}">
                      <a16:creationId xmlns:a16="http://schemas.microsoft.com/office/drawing/2014/main" id="{F988B8A2-5785-3EEA-1DA9-EA65420029B7}"/>
                    </a:ext>
                  </a:extLst>
                </p:cNvPr>
                <p:cNvPicPr/>
                <p:nvPr/>
              </p:nvPicPr>
              <p:blipFill>
                <a:blip r:embed="rId291"/>
                <a:stretch>
                  <a:fillRect/>
                </a:stretch>
              </p:blipFill>
              <p:spPr>
                <a:xfrm>
                  <a:off x="9441589" y="3379942"/>
                  <a:ext cx="133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4" name="Freihand 183">
                  <a:extLst>
                    <a:ext uri="{FF2B5EF4-FFF2-40B4-BE49-F238E27FC236}">
                      <a16:creationId xmlns:a16="http://schemas.microsoft.com/office/drawing/2014/main" id="{D97AFA51-E83A-053B-3E67-FC3F893C9F15}"/>
                    </a:ext>
                  </a:extLst>
                </p14:cNvPr>
                <p14:cNvContentPartPr/>
                <p14:nvPr/>
              </p14:nvContentPartPr>
              <p14:xfrm>
                <a:off x="9600709" y="3340702"/>
                <a:ext cx="100800" cy="129960"/>
              </p14:xfrm>
            </p:contentPart>
          </mc:Choice>
          <mc:Fallback xmlns="">
            <p:pic>
              <p:nvPicPr>
                <p:cNvPr id="184" name="Freihand 183">
                  <a:extLst>
                    <a:ext uri="{FF2B5EF4-FFF2-40B4-BE49-F238E27FC236}">
                      <a16:creationId xmlns:a16="http://schemas.microsoft.com/office/drawing/2014/main" id="{D97AFA51-E83A-053B-3E67-FC3F893C9F15}"/>
                    </a:ext>
                  </a:extLst>
                </p:cNvPr>
                <p:cNvPicPr/>
                <p:nvPr/>
              </p:nvPicPr>
              <p:blipFill>
                <a:blip r:embed="rId293"/>
                <a:stretch>
                  <a:fillRect/>
                </a:stretch>
              </p:blipFill>
              <p:spPr>
                <a:xfrm>
                  <a:off x="9591709" y="3331702"/>
                  <a:ext cx="11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5" name="Freihand 184">
                  <a:extLst>
                    <a:ext uri="{FF2B5EF4-FFF2-40B4-BE49-F238E27FC236}">
                      <a16:creationId xmlns:a16="http://schemas.microsoft.com/office/drawing/2014/main" id="{F69F64AE-D490-8134-54D6-77B7B5A0DF14}"/>
                    </a:ext>
                  </a:extLst>
                </p14:cNvPr>
                <p14:cNvContentPartPr/>
                <p14:nvPr/>
              </p14:nvContentPartPr>
              <p14:xfrm>
                <a:off x="9746509" y="3302182"/>
                <a:ext cx="288720" cy="123480"/>
              </p14:xfrm>
            </p:contentPart>
          </mc:Choice>
          <mc:Fallback xmlns="">
            <p:pic>
              <p:nvPicPr>
                <p:cNvPr id="185" name="Freihand 184">
                  <a:extLst>
                    <a:ext uri="{FF2B5EF4-FFF2-40B4-BE49-F238E27FC236}">
                      <a16:creationId xmlns:a16="http://schemas.microsoft.com/office/drawing/2014/main" id="{F69F64AE-D490-8134-54D6-77B7B5A0DF14}"/>
                    </a:ext>
                  </a:extLst>
                </p:cNvPr>
                <p:cNvPicPr/>
                <p:nvPr/>
              </p:nvPicPr>
              <p:blipFill>
                <a:blip r:embed="rId295"/>
                <a:stretch>
                  <a:fillRect/>
                </a:stretch>
              </p:blipFill>
              <p:spPr>
                <a:xfrm>
                  <a:off x="9737509" y="3293182"/>
                  <a:ext cx="30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6" name="Freihand 185">
                  <a:extLst>
                    <a:ext uri="{FF2B5EF4-FFF2-40B4-BE49-F238E27FC236}">
                      <a16:creationId xmlns:a16="http://schemas.microsoft.com/office/drawing/2014/main" id="{0EA20D2C-55D3-839A-451E-C92744E4D56B}"/>
                    </a:ext>
                  </a:extLst>
                </p14:cNvPr>
                <p14:cNvContentPartPr/>
                <p14:nvPr/>
              </p14:nvContentPartPr>
              <p14:xfrm>
                <a:off x="10101829" y="3261502"/>
                <a:ext cx="96840" cy="87840"/>
              </p14:xfrm>
            </p:contentPart>
          </mc:Choice>
          <mc:Fallback xmlns="">
            <p:pic>
              <p:nvPicPr>
                <p:cNvPr id="186" name="Freihand 185">
                  <a:extLst>
                    <a:ext uri="{FF2B5EF4-FFF2-40B4-BE49-F238E27FC236}">
                      <a16:creationId xmlns:a16="http://schemas.microsoft.com/office/drawing/2014/main" id="{0EA20D2C-55D3-839A-451E-C92744E4D56B}"/>
                    </a:ext>
                  </a:extLst>
                </p:cNvPr>
                <p:cNvPicPr/>
                <p:nvPr/>
              </p:nvPicPr>
              <p:blipFill>
                <a:blip r:embed="rId297"/>
                <a:stretch>
                  <a:fillRect/>
                </a:stretch>
              </p:blipFill>
              <p:spPr>
                <a:xfrm>
                  <a:off x="10093189" y="3252502"/>
                  <a:ext cx="1144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Freihand 186">
                  <a:extLst>
                    <a:ext uri="{FF2B5EF4-FFF2-40B4-BE49-F238E27FC236}">
                      <a16:creationId xmlns:a16="http://schemas.microsoft.com/office/drawing/2014/main" id="{5D32A920-D812-3379-0A34-3E0AFDA82FA9}"/>
                    </a:ext>
                  </a:extLst>
                </p14:cNvPr>
                <p14:cNvContentPartPr/>
                <p14:nvPr/>
              </p14:nvContentPartPr>
              <p14:xfrm>
                <a:off x="10235029" y="3150982"/>
                <a:ext cx="179280" cy="127080"/>
              </p14:xfrm>
            </p:contentPart>
          </mc:Choice>
          <mc:Fallback xmlns="">
            <p:pic>
              <p:nvPicPr>
                <p:cNvPr id="187" name="Freihand 186">
                  <a:extLst>
                    <a:ext uri="{FF2B5EF4-FFF2-40B4-BE49-F238E27FC236}">
                      <a16:creationId xmlns:a16="http://schemas.microsoft.com/office/drawing/2014/main" id="{5D32A920-D812-3379-0A34-3E0AFDA82FA9}"/>
                    </a:ext>
                  </a:extLst>
                </p:cNvPr>
                <p:cNvPicPr/>
                <p:nvPr/>
              </p:nvPicPr>
              <p:blipFill>
                <a:blip r:embed="rId299"/>
                <a:stretch>
                  <a:fillRect/>
                </a:stretch>
              </p:blipFill>
              <p:spPr>
                <a:xfrm>
                  <a:off x="10226029" y="3142342"/>
                  <a:ext cx="196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8" name="Freihand 187">
                  <a:extLst>
                    <a:ext uri="{FF2B5EF4-FFF2-40B4-BE49-F238E27FC236}">
                      <a16:creationId xmlns:a16="http://schemas.microsoft.com/office/drawing/2014/main" id="{C1C33B9E-6F2E-DF30-FC84-EAA3E86E2B33}"/>
                    </a:ext>
                  </a:extLst>
                </p14:cNvPr>
                <p14:cNvContentPartPr/>
                <p14:nvPr/>
              </p14:nvContentPartPr>
              <p14:xfrm>
                <a:off x="10373629" y="3132622"/>
                <a:ext cx="14400" cy="15480"/>
              </p14:xfrm>
            </p:contentPart>
          </mc:Choice>
          <mc:Fallback xmlns="">
            <p:pic>
              <p:nvPicPr>
                <p:cNvPr id="188" name="Freihand 187">
                  <a:extLst>
                    <a:ext uri="{FF2B5EF4-FFF2-40B4-BE49-F238E27FC236}">
                      <a16:creationId xmlns:a16="http://schemas.microsoft.com/office/drawing/2014/main" id="{C1C33B9E-6F2E-DF30-FC84-EAA3E86E2B33}"/>
                    </a:ext>
                  </a:extLst>
                </p:cNvPr>
                <p:cNvPicPr/>
                <p:nvPr/>
              </p:nvPicPr>
              <p:blipFill>
                <a:blip r:embed="rId301"/>
                <a:stretch>
                  <a:fillRect/>
                </a:stretch>
              </p:blipFill>
              <p:spPr>
                <a:xfrm>
                  <a:off x="10364989" y="3123622"/>
                  <a:ext cx="3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Freihand 188">
                  <a:extLst>
                    <a:ext uri="{FF2B5EF4-FFF2-40B4-BE49-F238E27FC236}">
                      <a16:creationId xmlns:a16="http://schemas.microsoft.com/office/drawing/2014/main" id="{B213F03A-055E-6AD9-2F41-E30869AED791}"/>
                    </a:ext>
                  </a:extLst>
                </p14:cNvPr>
                <p14:cNvContentPartPr/>
                <p14:nvPr/>
              </p14:nvContentPartPr>
              <p14:xfrm>
                <a:off x="10469749" y="3157102"/>
                <a:ext cx="99360" cy="101880"/>
              </p14:xfrm>
            </p:contentPart>
          </mc:Choice>
          <mc:Fallback xmlns="">
            <p:pic>
              <p:nvPicPr>
                <p:cNvPr id="189" name="Freihand 188">
                  <a:extLst>
                    <a:ext uri="{FF2B5EF4-FFF2-40B4-BE49-F238E27FC236}">
                      <a16:creationId xmlns:a16="http://schemas.microsoft.com/office/drawing/2014/main" id="{B213F03A-055E-6AD9-2F41-E30869AED791}"/>
                    </a:ext>
                  </a:extLst>
                </p:cNvPr>
                <p:cNvPicPr/>
                <p:nvPr/>
              </p:nvPicPr>
              <p:blipFill>
                <a:blip r:embed="rId303"/>
                <a:stretch>
                  <a:fillRect/>
                </a:stretch>
              </p:blipFill>
              <p:spPr>
                <a:xfrm>
                  <a:off x="10460749" y="314846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0" name="Freihand 189">
                  <a:extLst>
                    <a:ext uri="{FF2B5EF4-FFF2-40B4-BE49-F238E27FC236}">
                      <a16:creationId xmlns:a16="http://schemas.microsoft.com/office/drawing/2014/main" id="{A8D18038-25DC-DB35-3B7C-2C3D524AB5B6}"/>
                    </a:ext>
                  </a:extLst>
                </p14:cNvPr>
                <p14:cNvContentPartPr/>
                <p14:nvPr/>
              </p14:nvContentPartPr>
              <p14:xfrm>
                <a:off x="10718869" y="3098782"/>
                <a:ext cx="88920" cy="127440"/>
              </p14:xfrm>
            </p:contentPart>
          </mc:Choice>
          <mc:Fallback xmlns="">
            <p:pic>
              <p:nvPicPr>
                <p:cNvPr id="190" name="Freihand 189">
                  <a:extLst>
                    <a:ext uri="{FF2B5EF4-FFF2-40B4-BE49-F238E27FC236}">
                      <a16:creationId xmlns:a16="http://schemas.microsoft.com/office/drawing/2014/main" id="{A8D18038-25DC-DB35-3B7C-2C3D524AB5B6}"/>
                    </a:ext>
                  </a:extLst>
                </p:cNvPr>
                <p:cNvPicPr/>
                <p:nvPr/>
              </p:nvPicPr>
              <p:blipFill>
                <a:blip r:embed="rId305"/>
                <a:stretch>
                  <a:fillRect/>
                </a:stretch>
              </p:blipFill>
              <p:spPr>
                <a:xfrm>
                  <a:off x="10710229" y="3090142"/>
                  <a:ext cx="106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1" name="Freihand 190">
                  <a:extLst>
                    <a:ext uri="{FF2B5EF4-FFF2-40B4-BE49-F238E27FC236}">
                      <a16:creationId xmlns:a16="http://schemas.microsoft.com/office/drawing/2014/main" id="{A86182C6-F7AE-5D1B-985F-35B68A14426A}"/>
                    </a:ext>
                  </a:extLst>
                </p14:cNvPr>
                <p14:cNvContentPartPr/>
                <p14:nvPr/>
              </p14:nvContentPartPr>
              <p14:xfrm>
                <a:off x="10848469" y="3047302"/>
                <a:ext cx="279000" cy="103320"/>
              </p14:xfrm>
            </p:contentPart>
          </mc:Choice>
          <mc:Fallback xmlns="">
            <p:pic>
              <p:nvPicPr>
                <p:cNvPr id="191" name="Freihand 190">
                  <a:extLst>
                    <a:ext uri="{FF2B5EF4-FFF2-40B4-BE49-F238E27FC236}">
                      <a16:creationId xmlns:a16="http://schemas.microsoft.com/office/drawing/2014/main" id="{A86182C6-F7AE-5D1B-985F-35B68A14426A}"/>
                    </a:ext>
                  </a:extLst>
                </p:cNvPr>
                <p:cNvPicPr/>
                <p:nvPr/>
              </p:nvPicPr>
              <p:blipFill>
                <a:blip r:embed="rId307"/>
                <a:stretch>
                  <a:fillRect/>
                </a:stretch>
              </p:blipFill>
              <p:spPr>
                <a:xfrm>
                  <a:off x="10839469" y="3038302"/>
                  <a:ext cx="296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2" name="Freihand 191">
                  <a:extLst>
                    <a:ext uri="{FF2B5EF4-FFF2-40B4-BE49-F238E27FC236}">
                      <a16:creationId xmlns:a16="http://schemas.microsoft.com/office/drawing/2014/main" id="{583F88DB-AE12-5727-C4BA-CBB4BEF6CFB1}"/>
                    </a:ext>
                  </a:extLst>
                </p14:cNvPr>
                <p14:cNvContentPartPr/>
                <p14:nvPr/>
              </p14:nvContentPartPr>
              <p14:xfrm>
                <a:off x="11088949" y="2995102"/>
                <a:ext cx="25560" cy="7920"/>
              </p14:xfrm>
            </p:contentPart>
          </mc:Choice>
          <mc:Fallback xmlns="">
            <p:pic>
              <p:nvPicPr>
                <p:cNvPr id="192" name="Freihand 191">
                  <a:extLst>
                    <a:ext uri="{FF2B5EF4-FFF2-40B4-BE49-F238E27FC236}">
                      <a16:creationId xmlns:a16="http://schemas.microsoft.com/office/drawing/2014/main" id="{583F88DB-AE12-5727-C4BA-CBB4BEF6CFB1}"/>
                    </a:ext>
                  </a:extLst>
                </p:cNvPr>
                <p:cNvPicPr/>
                <p:nvPr/>
              </p:nvPicPr>
              <p:blipFill>
                <a:blip r:embed="rId309"/>
                <a:stretch>
                  <a:fillRect/>
                </a:stretch>
              </p:blipFill>
              <p:spPr>
                <a:xfrm>
                  <a:off x="11079949" y="2986462"/>
                  <a:ext cx="43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3" name="Freihand 192">
                  <a:extLst>
                    <a:ext uri="{FF2B5EF4-FFF2-40B4-BE49-F238E27FC236}">
                      <a16:creationId xmlns:a16="http://schemas.microsoft.com/office/drawing/2014/main" id="{74D50BC1-0C84-E708-12EB-FC3A447F44F8}"/>
                    </a:ext>
                  </a:extLst>
                </p14:cNvPr>
                <p14:cNvContentPartPr/>
                <p14:nvPr/>
              </p14:nvContentPartPr>
              <p14:xfrm>
                <a:off x="11162749" y="2993302"/>
                <a:ext cx="140760" cy="109440"/>
              </p14:xfrm>
            </p:contentPart>
          </mc:Choice>
          <mc:Fallback xmlns="">
            <p:pic>
              <p:nvPicPr>
                <p:cNvPr id="193" name="Freihand 192">
                  <a:extLst>
                    <a:ext uri="{FF2B5EF4-FFF2-40B4-BE49-F238E27FC236}">
                      <a16:creationId xmlns:a16="http://schemas.microsoft.com/office/drawing/2014/main" id="{74D50BC1-0C84-E708-12EB-FC3A447F44F8}"/>
                    </a:ext>
                  </a:extLst>
                </p:cNvPr>
                <p:cNvPicPr/>
                <p:nvPr/>
              </p:nvPicPr>
              <p:blipFill>
                <a:blip r:embed="rId311"/>
                <a:stretch>
                  <a:fillRect/>
                </a:stretch>
              </p:blipFill>
              <p:spPr>
                <a:xfrm>
                  <a:off x="11153749" y="2984662"/>
                  <a:ext cx="158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4" name="Freihand 193">
                  <a:extLst>
                    <a:ext uri="{FF2B5EF4-FFF2-40B4-BE49-F238E27FC236}">
                      <a16:creationId xmlns:a16="http://schemas.microsoft.com/office/drawing/2014/main" id="{6E601D68-E9A3-3C43-11B2-64489E402184}"/>
                    </a:ext>
                  </a:extLst>
                </p14:cNvPr>
                <p14:cNvContentPartPr/>
                <p14:nvPr/>
              </p14:nvContentPartPr>
              <p14:xfrm>
                <a:off x="11302429" y="2925982"/>
                <a:ext cx="120240" cy="159840"/>
              </p14:xfrm>
            </p:contentPart>
          </mc:Choice>
          <mc:Fallback xmlns="">
            <p:pic>
              <p:nvPicPr>
                <p:cNvPr id="194" name="Freihand 193">
                  <a:extLst>
                    <a:ext uri="{FF2B5EF4-FFF2-40B4-BE49-F238E27FC236}">
                      <a16:creationId xmlns:a16="http://schemas.microsoft.com/office/drawing/2014/main" id="{6E601D68-E9A3-3C43-11B2-64489E402184}"/>
                    </a:ext>
                  </a:extLst>
                </p:cNvPr>
                <p:cNvPicPr/>
                <p:nvPr/>
              </p:nvPicPr>
              <p:blipFill>
                <a:blip r:embed="rId313"/>
                <a:stretch>
                  <a:fillRect/>
                </a:stretch>
              </p:blipFill>
              <p:spPr>
                <a:xfrm>
                  <a:off x="11293789" y="2917342"/>
                  <a:ext cx="137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8747996B-E664-FD82-A8F1-B7EB491CC81C}"/>
                    </a:ext>
                  </a:extLst>
                </p14:cNvPr>
                <p14:cNvContentPartPr/>
                <p14:nvPr/>
              </p14:nvContentPartPr>
              <p14:xfrm>
                <a:off x="8979349" y="3724462"/>
                <a:ext cx="130680" cy="171360"/>
              </p14:xfrm>
            </p:contentPart>
          </mc:Choice>
          <mc:Fallback xmlns="">
            <p:pic>
              <p:nvPicPr>
                <p:cNvPr id="196" name="Freihand 195">
                  <a:extLst>
                    <a:ext uri="{FF2B5EF4-FFF2-40B4-BE49-F238E27FC236}">
                      <a16:creationId xmlns:a16="http://schemas.microsoft.com/office/drawing/2014/main" id="{8747996B-E664-FD82-A8F1-B7EB491CC81C}"/>
                    </a:ext>
                  </a:extLst>
                </p:cNvPr>
                <p:cNvPicPr/>
                <p:nvPr/>
              </p:nvPicPr>
              <p:blipFill>
                <a:blip r:embed="rId315"/>
                <a:stretch>
                  <a:fillRect/>
                </a:stretch>
              </p:blipFill>
              <p:spPr>
                <a:xfrm>
                  <a:off x="8970349" y="3715822"/>
                  <a:ext cx="148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DAD8DEAB-14B5-06D7-70D2-04C45F54A378}"/>
                    </a:ext>
                  </a:extLst>
                </p14:cNvPr>
                <p14:cNvContentPartPr/>
                <p14:nvPr/>
              </p14:nvContentPartPr>
              <p14:xfrm>
                <a:off x="9138829" y="3755062"/>
                <a:ext cx="65520" cy="110520"/>
              </p14:xfrm>
            </p:contentPart>
          </mc:Choice>
          <mc:Fallback xmlns="">
            <p:pic>
              <p:nvPicPr>
                <p:cNvPr id="197" name="Freihand 196">
                  <a:extLst>
                    <a:ext uri="{FF2B5EF4-FFF2-40B4-BE49-F238E27FC236}">
                      <a16:creationId xmlns:a16="http://schemas.microsoft.com/office/drawing/2014/main" id="{DAD8DEAB-14B5-06D7-70D2-04C45F54A378}"/>
                    </a:ext>
                  </a:extLst>
                </p:cNvPr>
                <p:cNvPicPr/>
                <p:nvPr/>
              </p:nvPicPr>
              <p:blipFill>
                <a:blip r:embed="rId317"/>
                <a:stretch>
                  <a:fillRect/>
                </a:stretch>
              </p:blipFill>
              <p:spPr>
                <a:xfrm>
                  <a:off x="9129829" y="3746062"/>
                  <a:ext cx="83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A3F69C11-C697-6366-6168-F92EE9C3B572}"/>
                    </a:ext>
                  </a:extLst>
                </p14:cNvPr>
                <p14:cNvContentPartPr/>
                <p14:nvPr/>
              </p14:nvContentPartPr>
              <p14:xfrm>
                <a:off x="9276709" y="3699262"/>
                <a:ext cx="66240" cy="121680"/>
              </p14:xfrm>
            </p:contentPart>
          </mc:Choice>
          <mc:Fallback xmlns="">
            <p:pic>
              <p:nvPicPr>
                <p:cNvPr id="198" name="Freihand 197">
                  <a:extLst>
                    <a:ext uri="{FF2B5EF4-FFF2-40B4-BE49-F238E27FC236}">
                      <a16:creationId xmlns:a16="http://schemas.microsoft.com/office/drawing/2014/main" id="{A3F69C11-C697-6366-6168-F92EE9C3B572}"/>
                    </a:ext>
                  </a:extLst>
                </p:cNvPr>
                <p:cNvPicPr/>
                <p:nvPr/>
              </p:nvPicPr>
              <p:blipFill>
                <a:blip r:embed="rId319"/>
                <a:stretch>
                  <a:fillRect/>
                </a:stretch>
              </p:blipFill>
              <p:spPr>
                <a:xfrm>
                  <a:off x="9268069" y="3690262"/>
                  <a:ext cx="83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9" name="Freihand 198">
                  <a:extLst>
                    <a:ext uri="{FF2B5EF4-FFF2-40B4-BE49-F238E27FC236}">
                      <a16:creationId xmlns:a16="http://schemas.microsoft.com/office/drawing/2014/main" id="{4CE58C0A-A9E8-EFA4-0DF9-31FF2AE2D3C4}"/>
                    </a:ext>
                  </a:extLst>
                </p14:cNvPr>
                <p14:cNvContentPartPr/>
                <p14:nvPr/>
              </p14:nvContentPartPr>
              <p14:xfrm>
                <a:off x="9365629" y="3711142"/>
                <a:ext cx="67320" cy="85680"/>
              </p14:xfrm>
            </p:contentPart>
          </mc:Choice>
          <mc:Fallback xmlns="">
            <p:pic>
              <p:nvPicPr>
                <p:cNvPr id="199" name="Freihand 198">
                  <a:extLst>
                    <a:ext uri="{FF2B5EF4-FFF2-40B4-BE49-F238E27FC236}">
                      <a16:creationId xmlns:a16="http://schemas.microsoft.com/office/drawing/2014/main" id="{4CE58C0A-A9E8-EFA4-0DF9-31FF2AE2D3C4}"/>
                    </a:ext>
                  </a:extLst>
                </p:cNvPr>
                <p:cNvPicPr/>
                <p:nvPr/>
              </p:nvPicPr>
              <p:blipFill>
                <a:blip r:embed="rId321"/>
                <a:stretch>
                  <a:fillRect/>
                </a:stretch>
              </p:blipFill>
              <p:spPr>
                <a:xfrm>
                  <a:off x="9356989" y="3702142"/>
                  <a:ext cx="8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0" name="Freihand 199">
                  <a:extLst>
                    <a:ext uri="{FF2B5EF4-FFF2-40B4-BE49-F238E27FC236}">
                      <a16:creationId xmlns:a16="http://schemas.microsoft.com/office/drawing/2014/main" id="{2C3B3538-EDF6-A436-A904-7A09972EEDED}"/>
                    </a:ext>
                  </a:extLst>
                </p14:cNvPr>
                <p14:cNvContentPartPr/>
                <p14:nvPr/>
              </p14:nvContentPartPr>
              <p14:xfrm>
                <a:off x="9511429" y="3685222"/>
                <a:ext cx="121320" cy="75960"/>
              </p14:xfrm>
            </p:contentPart>
          </mc:Choice>
          <mc:Fallback xmlns="">
            <p:pic>
              <p:nvPicPr>
                <p:cNvPr id="200" name="Freihand 199">
                  <a:extLst>
                    <a:ext uri="{FF2B5EF4-FFF2-40B4-BE49-F238E27FC236}">
                      <a16:creationId xmlns:a16="http://schemas.microsoft.com/office/drawing/2014/main" id="{2C3B3538-EDF6-A436-A904-7A09972EEDED}"/>
                    </a:ext>
                  </a:extLst>
                </p:cNvPr>
                <p:cNvPicPr/>
                <p:nvPr/>
              </p:nvPicPr>
              <p:blipFill>
                <a:blip r:embed="rId323"/>
                <a:stretch>
                  <a:fillRect/>
                </a:stretch>
              </p:blipFill>
              <p:spPr>
                <a:xfrm>
                  <a:off x="9502789" y="3676582"/>
                  <a:ext cx="138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1" name="Freihand 200">
                  <a:extLst>
                    <a:ext uri="{FF2B5EF4-FFF2-40B4-BE49-F238E27FC236}">
                      <a16:creationId xmlns:a16="http://schemas.microsoft.com/office/drawing/2014/main" id="{AA430E29-4596-6D89-C536-EA353261454F}"/>
                    </a:ext>
                  </a:extLst>
                </p14:cNvPr>
                <p14:cNvContentPartPr/>
                <p14:nvPr/>
              </p14:nvContentPartPr>
              <p14:xfrm>
                <a:off x="9584869" y="3573262"/>
                <a:ext cx="140040" cy="145440"/>
              </p14:xfrm>
            </p:contentPart>
          </mc:Choice>
          <mc:Fallback xmlns="">
            <p:pic>
              <p:nvPicPr>
                <p:cNvPr id="201" name="Freihand 200">
                  <a:extLst>
                    <a:ext uri="{FF2B5EF4-FFF2-40B4-BE49-F238E27FC236}">
                      <a16:creationId xmlns:a16="http://schemas.microsoft.com/office/drawing/2014/main" id="{AA430E29-4596-6D89-C536-EA353261454F}"/>
                    </a:ext>
                  </a:extLst>
                </p:cNvPr>
                <p:cNvPicPr/>
                <p:nvPr/>
              </p:nvPicPr>
              <p:blipFill>
                <a:blip r:embed="rId325"/>
                <a:stretch>
                  <a:fillRect/>
                </a:stretch>
              </p:blipFill>
              <p:spPr>
                <a:xfrm>
                  <a:off x="9575869" y="3564262"/>
                  <a:ext cx="157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2" name="Freihand 201">
                  <a:extLst>
                    <a:ext uri="{FF2B5EF4-FFF2-40B4-BE49-F238E27FC236}">
                      <a16:creationId xmlns:a16="http://schemas.microsoft.com/office/drawing/2014/main" id="{11E1E9B6-A9F6-76A3-6A1F-0113A71CC284}"/>
                    </a:ext>
                  </a:extLst>
                </p14:cNvPr>
                <p14:cNvContentPartPr/>
                <p14:nvPr/>
              </p14:nvContentPartPr>
              <p14:xfrm>
                <a:off x="9774949" y="3613942"/>
                <a:ext cx="58680" cy="87840"/>
              </p14:xfrm>
            </p:contentPart>
          </mc:Choice>
          <mc:Fallback xmlns="">
            <p:pic>
              <p:nvPicPr>
                <p:cNvPr id="202" name="Freihand 201">
                  <a:extLst>
                    <a:ext uri="{FF2B5EF4-FFF2-40B4-BE49-F238E27FC236}">
                      <a16:creationId xmlns:a16="http://schemas.microsoft.com/office/drawing/2014/main" id="{11E1E9B6-A9F6-76A3-6A1F-0113A71CC284}"/>
                    </a:ext>
                  </a:extLst>
                </p:cNvPr>
                <p:cNvPicPr/>
                <p:nvPr/>
              </p:nvPicPr>
              <p:blipFill>
                <a:blip r:embed="rId327"/>
                <a:stretch>
                  <a:fillRect/>
                </a:stretch>
              </p:blipFill>
              <p:spPr>
                <a:xfrm>
                  <a:off x="9766309" y="3605302"/>
                  <a:ext cx="76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3" name="Freihand 202">
                  <a:extLst>
                    <a:ext uri="{FF2B5EF4-FFF2-40B4-BE49-F238E27FC236}">
                      <a16:creationId xmlns:a16="http://schemas.microsoft.com/office/drawing/2014/main" id="{0D9F01F5-B1D6-87E6-6BA0-028A70049C6D}"/>
                    </a:ext>
                  </a:extLst>
                </p14:cNvPr>
                <p14:cNvContentPartPr/>
                <p14:nvPr/>
              </p14:nvContentPartPr>
              <p14:xfrm>
                <a:off x="9906709" y="3596302"/>
                <a:ext cx="81000" cy="109800"/>
              </p14:xfrm>
            </p:contentPart>
          </mc:Choice>
          <mc:Fallback xmlns="">
            <p:pic>
              <p:nvPicPr>
                <p:cNvPr id="203" name="Freihand 202">
                  <a:extLst>
                    <a:ext uri="{FF2B5EF4-FFF2-40B4-BE49-F238E27FC236}">
                      <a16:creationId xmlns:a16="http://schemas.microsoft.com/office/drawing/2014/main" id="{0D9F01F5-B1D6-87E6-6BA0-028A70049C6D}"/>
                    </a:ext>
                  </a:extLst>
                </p:cNvPr>
                <p:cNvPicPr/>
                <p:nvPr/>
              </p:nvPicPr>
              <p:blipFill>
                <a:blip r:embed="rId329"/>
                <a:stretch>
                  <a:fillRect/>
                </a:stretch>
              </p:blipFill>
              <p:spPr>
                <a:xfrm>
                  <a:off x="9897709" y="3587662"/>
                  <a:ext cx="98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4" name="Freihand 203">
                  <a:extLst>
                    <a:ext uri="{FF2B5EF4-FFF2-40B4-BE49-F238E27FC236}">
                      <a16:creationId xmlns:a16="http://schemas.microsoft.com/office/drawing/2014/main" id="{EDEEEBD9-959F-4652-0284-C688691BA583}"/>
                    </a:ext>
                  </a:extLst>
                </p14:cNvPr>
                <p14:cNvContentPartPr/>
                <p14:nvPr/>
              </p14:nvContentPartPr>
              <p14:xfrm>
                <a:off x="10175269" y="3523942"/>
                <a:ext cx="97920" cy="103320"/>
              </p14:xfrm>
            </p:contentPart>
          </mc:Choice>
          <mc:Fallback xmlns="">
            <p:pic>
              <p:nvPicPr>
                <p:cNvPr id="204" name="Freihand 203">
                  <a:extLst>
                    <a:ext uri="{FF2B5EF4-FFF2-40B4-BE49-F238E27FC236}">
                      <a16:creationId xmlns:a16="http://schemas.microsoft.com/office/drawing/2014/main" id="{EDEEEBD9-959F-4652-0284-C688691BA583}"/>
                    </a:ext>
                  </a:extLst>
                </p:cNvPr>
                <p:cNvPicPr/>
                <p:nvPr/>
              </p:nvPicPr>
              <p:blipFill>
                <a:blip r:embed="rId331"/>
                <a:stretch>
                  <a:fillRect/>
                </a:stretch>
              </p:blipFill>
              <p:spPr>
                <a:xfrm>
                  <a:off x="10166269" y="3515302"/>
                  <a:ext cx="115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5" name="Freihand 204">
                  <a:extLst>
                    <a:ext uri="{FF2B5EF4-FFF2-40B4-BE49-F238E27FC236}">
                      <a16:creationId xmlns:a16="http://schemas.microsoft.com/office/drawing/2014/main" id="{A39171F9-0D91-5EA2-0A2A-6D32A6BA4A93}"/>
                    </a:ext>
                  </a:extLst>
                </p14:cNvPr>
                <p14:cNvContentPartPr/>
                <p14:nvPr/>
              </p14:nvContentPartPr>
              <p14:xfrm>
                <a:off x="10469389" y="3401902"/>
                <a:ext cx="513000" cy="360000"/>
              </p14:xfrm>
            </p:contentPart>
          </mc:Choice>
          <mc:Fallback xmlns="">
            <p:pic>
              <p:nvPicPr>
                <p:cNvPr id="205" name="Freihand 204">
                  <a:extLst>
                    <a:ext uri="{FF2B5EF4-FFF2-40B4-BE49-F238E27FC236}">
                      <a16:creationId xmlns:a16="http://schemas.microsoft.com/office/drawing/2014/main" id="{A39171F9-0D91-5EA2-0A2A-6D32A6BA4A93}"/>
                    </a:ext>
                  </a:extLst>
                </p:cNvPr>
                <p:cNvPicPr/>
                <p:nvPr/>
              </p:nvPicPr>
              <p:blipFill>
                <a:blip r:embed="rId333"/>
                <a:stretch>
                  <a:fillRect/>
                </a:stretch>
              </p:blipFill>
              <p:spPr>
                <a:xfrm>
                  <a:off x="10460389" y="3392902"/>
                  <a:ext cx="5306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6" name="Freihand 205">
                  <a:extLst>
                    <a:ext uri="{FF2B5EF4-FFF2-40B4-BE49-F238E27FC236}">
                      <a16:creationId xmlns:a16="http://schemas.microsoft.com/office/drawing/2014/main" id="{C936CECF-EB13-58A2-4D44-D6132EC60F2D}"/>
                    </a:ext>
                  </a:extLst>
                </p14:cNvPr>
                <p14:cNvContentPartPr/>
                <p14:nvPr/>
              </p14:nvContentPartPr>
              <p14:xfrm>
                <a:off x="10989949" y="3263302"/>
                <a:ext cx="169200" cy="165960"/>
              </p14:xfrm>
            </p:contentPart>
          </mc:Choice>
          <mc:Fallback xmlns="">
            <p:pic>
              <p:nvPicPr>
                <p:cNvPr id="206" name="Freihand 205">
                  <a:extLst>
                    <a:ext uri="{FF2B5EF4-FFF2-40B4-BE49-F238E27FC236}">
                      <a16:creationId xmlns:a16="http://schemas.microsoft.com/office/drawing/2014/main" id="{C936CECF-EB13-58A2-4D44-D6132EC60F2D}"/>
                    </a:ext>
                  </a:extLst>
                </p:cNvPr>
                <p:cNvPicPr/>
                <p:nvPr/>
              </p:nvPicPr>
              <p:blipFill>
                <a:blip r:embed="rId335"/>
                <a:stretch>
                  <a:fillRect/>
                </a:stretch>
              </p:blipFill>
              <p:spPr>
                <a:xfrm>
                  <a:off x="10980949" y="3254662"/>
                  <a:ext cx="186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7" name="Freihand 206">
                  <a:extLst>
                    <a:ext uri="{FF2B5EF4-FFF2-40B4-BE49-F238E27FC236}">
                      <a16:creationId xmlns:a16="http://schemas.microsoft.com/office/drawing/2014/main" id="{50C2E6E5-4ECF-CFBA-B748-D8649BE71373}"/>
                    </a:ext>
                  </a:extLst>
                </p14:cNvPr>
                <p14:cNvContentPartPr/>
                <p14:nvPr/>
              </p14:nvContentPartPr>
              <p14:xfrm>
                <a:off x="11336989" y="3256462"/>
                <a:ext cx="51840" cy="242280"/>
              </p14:xfrm>
            </p:contentPart>
          </mc:Choice>
          <mc:Fallback xmlns="">
            <p:pic>
              <p:nvPicPr>
                <p:cNvPr id="207" name="Freihand 206">
                  <a:extLst>
                    <a:ext uri="{FF2B5EF4-FFF2-40B4-BE49-F238E27FC236}">
                      <a16:creationId xmlns:a16="http://schemas.microsoft.com/office/drawing/2014/main" id="{50C2E6E5-4ECF-CFBA-B748-D8649BE71373}"/>
                    </a:ext>
                  </a:extLst>
                </p:cNvPr>
                <p:cNvPicPr/>
                <p:nvPr/>
              </p:nvPicPr>
              <p:blipFill>
                <a:blip r:embed="rId337"/>
                <a:stretch>
                  <a:fillRect/>
                </a:stretch>
              </p:blipFill>
              <p:spPr>
                <a:xfrm>
                  <a:off x="11328349" y="3247822"/>
                  <a:ext cx="69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8" name="Freihand 207">
                  <a:extLst>
                    <a:ext uri="{FF2B5EF4-FFF2-40B4-BE49-F238E27FC236}">
                      <a16:creationId xmlns:a16="http://schemas.microsoft.com/office/drawing/2014/main" id="{0B7D2401-1BEE-03FF-B5BF-ADF72C5CD765}"/>
                    </a:ext>
                  </a:extLst>
                </p14:cNvPr>
                <p14:cNvContentPartPr/>
                <p14:nvPr/>
              </p14:nvContentPartPr>
              <p14:xfrm>
                <a:off x="11416909" y="3232702"/>
                <a:ext cx="56520" cy="93960"/>
              </p14:xfrm>
            </p:contentPart>
          </mc:Choice>
          <mc:Fallback xmlns="">
            <p:pic>
              <p:nvPicPr>
                <p:cNvPr id="208" name="Freihand 207">
                  <a:extLst>
                    <a:ext uri="{FF2B5EF4-FFF2-40B4-BE49-F238E27FC236}">
                      <a16:creationId xmlns:a16="http://schemas.microsoft.com/office/drawing/2014/main" id="{0B7D2401-1BEE-03FF-B5BF-ADF72C5CD765}"/>
                    </a:ext>
                  </a:extLst>
                </p:cNvPr>
                <p:cNvPicPr/>
                <p:nvPr/>
              </p:nvPicPr>
              <p:blipFill>
                <a:blip r:embed="rId339"/>
                <a:stretch>
                  <a:fillRect/>
                </a:stretch>
              </p:blipFill>
              <p:spPr>
                <a:xfrm>
                  <a:off x="11408269" y="3223702"/>
                  <a:ext cx="74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9" name="Freihand 208">
                  <a:extLst>
                    <a:ext uri="{FF2B5EF4-FFF2-40B4-BE49-F238E27FC236}">
                      <a16:creationId xmlns:a16="http://schemas.microsoft.com/office/drawing/2014/main" id="{1C5B533A-340B-0C9B-740B-8EDBD3CFABA2}"/>
                    </a:ext>
                  </a:extLst>
                </p14:cNvPr>
                <p14:cNvContentPartPr/>
                <p14:nvPr/>
              </p14:nvContentPartPr>
              <p14:xfrm>
                <a:off x="11477749" y="3207142"/>
                <a:ext cx="83160" cy="72000"/>
              </p14:xfrm>
            </p:contentPart>
          </mc:Choice>
          <mc:Fallback xmlns="">
            <p:pic>
              <p:nvPicPr>
                <p:cNvPr id="209" name="Freihand 208">
                  <a:extLst>
                    <a:ext uri="{FF2B5EF4-FFF2-40B4-BE49-F238E27FC236}">
                      <a16:creationId xmlns:a16="http://schemas.microsoft.com/office/drawing/2014/main" id="{1C5B533A-340B-0C9B-740B-8EDBD3CFABA2}"/>
                    </a:ext>
                  </a:extLst>
                </p:cNvPr>
                <p:cNvPicPr/>
                <p:nvPr/>
              </p:nvPicPr>
              <p:blipFill>
                <a:blip r:embed="rId341"/>
                <a:stretch>
                  <a:fillRect/>
                </a:stretch>
              </p:blipFill>
              <p:spPr>
                <a:xfrm>
                  <a:off x="11468749" y="3198502"/>
                  <a:ext cx="1008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0" name="Freihand 209">
                  <a:extLst>
                    <a:ext uri="{FF2B5EF4-FFF2-40B4-BE49-F238E27FC236}">
                      <a16:creationId xmlns:a16="http://schemas.microsoft.com/office/drawing/2014/main" id="{F22FFEA1-85BB-335B-1E54-4A86C17D4520}"/>
                    </a:ext>
                  </a:extLst>
                </p14:cNvPr>
                <p14:cNvContentPartPr/>
                <p14:nvPr/>
              </p14:nvContentPartPr>
              <p14:xfrm>
                <a:off x="11600509" y="3143782"/>
                <a:ext cx="71640" cy="97560"/>
              </p14:xfrm>
            </p:contentPart>
          </mc:Choice>
          <mc:Fallback xmlns="">
            <p:pic>
              <p:nvPicPr>
                <p:cNvPr id="210" name="Freihand 209">
                  <a:extLst>
                    <a:ext uri="{FF2B5EF4-FFF2-40B4-BE49-F238E27FC236}">
                      <a16:creationId xmlns:a16="http://schemas.microsoft.com/office/drawing/2014/main" id="{F22FFEA1-85BB-335B-1E54-4A86C17D4520}"/>
                    </a:ext>
                  </a:extLst>
                </p:cNvPr>
                <p:cNvPicPr/>
                <p:nvPr/>
              </p:nvPicPr>
              <p:blipFill>
                <a:blip r:embed="rId343"/>
                <a:stretch>
                  <a:fillRect/>
                </a:stretch>
              </p:blipFill>
              <p:spPr>
                <a:xfrm>
                  <a:off x="11591869" y="3134782"/>
                  <a:ext cx="89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1" name="Freihand 210">
                  <a:extLst>
                    <a:ext uri="{FF2B5EF4-FFF2-40B4-BE49-F238E27FC236}">
                      <a16:creationId xmlns:a16="http://schemas.microsoft.com/office/drawing/2014/main" id="{EA6220CB-6134-A67B-3C1E-0089E8ADC5CC}"/>
                    </a:ext>
                  </a:extLst>
                </p14:cNvPr>
                <p14:cNvContentPartPr/>
                <p14:nvPr/>
              </p14:nvContentPartPr>
              <p14:xfrm>
                <a:off x="11712469" y="3088702"/>
                <a:ext cx="72720" cy="98280"/>
              </p14:xfrm>
            </p:contentPart>
          </mc:Choice>
          <mc:Fallback xmlns="">
            <p:pic>
              <p:nvPicPr>
                <p:cNvPr id="211" name="Freihand 210">
                  <a:extLst>
                    <a:ext uri="{FF2B5EF4-FFF2-40B4-BE49-F238E27FC236}">
                      <a16:creationId xmlns:a16="http://schemas.microsoft.com/office/drawing/2014/main" id="{EA6220CB-6134-A67B-3C1E-0089E8ADC5CC}"/>
                    </a:ext>
                  </a:extLst>
                </p:cNvPr>
                <p:cNvPicPr/>
                <p:nvPr/>
              </p:nvPicPr>
              <p:blipFill>
                <a:blip r:embed="rId345"/>
                <a:stretch>
                  <a:fillRect/>
                </a:stretch>
              </p:blipFill>
              <p:spPr>
                <a:xfrm>
                  <a:off x="11703829" y="3080062"/>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2" name="Freihand 211">
                  <a:extLst>
                    <a:ext uri="{FF2B5EF4-FFF2-40B4-BE49-F238E27FC236}">
                      <a16:creationId xmlns:a16="http://schemas.microsoft.com/office/drawing/2014/main" id="{22F58D8A-6B8A-5675-3BAF-8CC27638B329}"/>
                    </a:ext>
                  </a:extLst>
                </p14:cNvPr>
                <p14:cNvContentPartPr/>
                <p14:nvPr/>
              </p14:nvContentPartPr>
              <p14:xfrm>
                <a:off x="11808589" y="3028582"/>
                <a:ext cx="82800" cy="120600"/>
              </p14:xfrm>
            </p:contentPart>
          </mc:Choice>
          <mc:Fallback xmlns="">
            <p:pic>
              <p:nvPicPr>
                <p:cNvPr id="212" name="Freihand 211">
                  <a:extLst>
                    <a:ext uri="{FF2B5EF4-FFF2-40B4-BE49-F238E27FC236}">
                      <a16:creationId xmlns:a16="http://schemas.microsoft.com/office/drawing/2014/main" id="{22F58D8A-6B8A-5675-3BAF-8CC27638B329}"/>
                    </a:ext>
                  </a:extLst>
                </p:cNvPr>
                <p:cNvPicPr/>
                <p:nvPr/>
              </p:nvPicPr>
              <p:blipFill>
                <a:blip r:embed="rId347"/>
                <a:stretch>
                  <a:fillRect/>
                </a:stretch>
              </p:blipFill>
              <p:spPr>
                <a:xfrm>
                  <a:off x="11799589" y="3019942"/>
                  <a:ext cx="100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3" name="Freihand 212">
                  <a:extLst>
                    <a:ext uri="{FF2B5EF4-FFF2-40B4-BE49-F238E27FC236}">
                      <a16:creationId xmlns:a16="http://schemas.microsoft.com/office/drawing/2014/main" id="{A43B2E8D-71BD-1590-A4B3-19EBF5477CB5}"/>
                    </a:ext>
                  </a:extLst>
                </p14:cNvPr>
                <p14:cNvContentPartPr/>
                <p14:nvPr/>
              </p14:nvContentPartPr>
              <p14:xfrm>
                <a:off x="11886709" y="3002662"/>
                <a:ext cx="107640" cy="138960"/>
              </p14:xfrm>
            </p:contentPart>
          </mc:Choice>
          <mc:Fallback xmlns="">
            <p:pic>
              <p:nvPicPr>
                <p:cNvPr id="213" name="Freihand 212">
                  <a:extLst>
                    <a:ext uri="{FF2B5EF4-FFF2-40B4-BE49-F238E27FC236}">
                      <a16:creationId xmlns:a16="http://schemas.microsoft.com/office/drawing/2014/main" id="{A43B2E8D-71BD-1590-A4B3-19EBF5477CB5}"/>
                    </a:ext>
                  </a:extLst>
                </p:cNvPr>
                <p:cNvPicPr/>
                <p:nvPr/>
              </p:nvPicPr>
              <p:blipFill>
                <a:blip r:embed="rId349"/>
                <a:stretch>
                  <a:fillRect/>
                </a:stretch>
              </p:blipFill>
              <p:spPr>
                <a:xfrm>
                  <a:off x="11877709" y="2994022"/>
                  <a:ext cx="125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5" name="Freihand 214">
                  <a:extLst>
                    <a:ext uri="{FF2B5EF4-FFF2-40B4-BE49-F238E27FC236}">
                      <a16:creationId xmlns:a16="http://schemas.microsoft.com/office/drawing/2014/main" id="{28795C73-056A-6950-695F-1AD6C44BDF38}"/>
                    </a:ext>
                  </a:extLst>
                </p14:cNvPr>
                <p14:cNvContentPartPr/>
                <p14:nvPr/>
              </p14:nvContentPartPr>
              <p14:xfrm>
                <a:off x="9262669" y="4020382"/>
                <a:ext cx="139680" cy="90000"/>
              </p14:xfrm>
            </p:contentPart>
          </mc:Choice>
          <mc:Fallback xmlns="">
            <p:pic>
              <p:nvPicPr>
                <p:cNvPr id="215" name="Freihand 214">
                  <a:extLst>
                    <a:ext uri="{FF2B5EF4-FFF2-40B4-BE49-F238E27FC236}">
                      <a16:creationId xmlns:a16="http://schemas.microsoft.com/office/drawing/2014/main" id="{28795C73-056A-6950-695F-1AD6C44BDF38}"/>
                    </a:ext>
                  </a:extLst>
                </p:cNvPr>
                <p:cNvPicPr/>
                <p:nvPr/>
              </p:nvPicPr>
              <p:blipFill>
                <a:blip r:embed="rId351"/>
                <a:stretch>
                  <a:fillRect/>
                </a:stretch>
              </p:blipFill>
              <p:spPr>
                <a:xfrm>
                  <a:off x="9254029" y="4011742"/>
                  <a:ext cx="157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6" name="Freihand 215">
                  <a:extLst>
                    <a:ext uri="{FF2B5EF4-FFF2-40B4-BE49-F238E27FC236}">
                      <a16:creationId xmlns:a16="http://schemas.microsoft.com/office/drawing/2014/main" id="{8472E2DC-9DDB-D528-4C92-B45F3D980361}"/>
                    </a:ext>
                  </a:extLst>
                </p14:cNvPr>
                <p14:cNvContentPartPr/>
                <p14:nvPr/>
              </p14:nvContentPartPr>
              <p14:xfrm>
                <a:off x="9356269" y="3928582"/>
                <a:ext cx="117000" cy="131400"/>
              </p14:xfrm>
            </p:contentPart>
          </mc:Choice>
          <mc:Fallback xmlns="">
            <p:pic>
              <p:nvPicPr>
                <p:cNvPr id="216" name="Freihand 215">
                  <a:extLst>
                    <a:ext uri="{FF2B5EF4-FFF2-40B4-BE49-F238E27FC236}">
                      <a16:creationId xmlns:a16="http://schemas.microsoft.com/office/drawing/2014/main" id="{8472E2DC-9DDB-D528-4C92-B45F3D980361}"/>
                    </a:ext>
                  </a:extLst>
                </p:cNvPr>
                <p:cNvPicPr/>
                <p:nvPr/>
              </p:nvPicPr>
              <p:blipFill>
                <a:blip r:embed="rId353"/>
                <a:stretch>
                  <a:fillRect/>
                </a:stretch>
              </p:blipFill>
              <p:spPr>
                <a:xfrm>
                  <a:off x="9347269" y="3919942"/>
                  <a:ext cx="134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8" name="Freihand 217">
                  <a:extLst>
                    <a:ext uri="{FF2B5EF4-FFF2-40B4-BE49-F238E27FC236}">
                      <a16:creationId xmlns:a16="http://schemas.microsoft.com/office/drawing/2014/main" id="{75A9CE03-C50A-F97D-AFF1-4AD5954D7781}"/>
                    </a:ext>
                  </a:extLst>
                </p14:cNvPr>
                <p14:cNvContentPartPr/>
                <p14:nvPr/>
              </p14:nvContentPartPr>
              <p14:xfrm>
                <a:off x="9698629" y="3818062"/>
                <a:ext cx="265320" cy="225000"/>
              </p14:xfrm>
            </p:contentPart>
          </mc:Choice>
          <mc:Fallback xmlns="">
            <p:pic>
              <p:nvPicPr>
                <p:cNvPr id="218" name="Freihand 217">
                  <a:extLst>
                    <a:ext uri="{FF2B5EF4-FFF2-40B4-BE49-F238E27FC236}">
                      <a16:creationId xmlns:a16="http://schemas.microsoft.com/office/drawing/2014/main" id="{75A9CE03-C50A-F97D-AFF1-4AD5954D7781}"/>
                    </a:ext>
                  </a:extLst>
                </p:cNvPr>
                <p:cNvPicPr/>
                <p:nvPr/>
              </p:nvPicPr>
              <p:blipFill>
                <a:blip r:embed="rId355"/>
                <a:stretch>
                  <a:fillRect/>
                </a:stretch>
              </p:blipFill>
              <p:spPr>
                <a:xfrm>
                  <a:off x="9689629" y="3809062"/>
                  <a:ext cx="282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9" name="Freihand 218">
                  <a:extLst>
                    <a:ext uri="{FF2B5EF4-FFF2-40B4-BE49-F238E27FC236}">
                      <a16:creationId xmlns:a16="http://schemas.microsoft.com/office/drawing/2014/main" id="{C901FFF8-F10F-259E-55D1-16A3BF9001D2}"/>
                    </a:ext>
                  </a:extLst>
                </p14:cNvPr>
                <p14:cNvContentPartPr/>
                <p14:nvPr/>
              </p14:nvContentPartPr>
              <p14:xfrm>
                <a:off x="10114069" y="3819142"/>
                <a:ext cx="102600" cy="111960"/>
              </p14:xfrm>
            </p:contentPart>
          </mc:Choice>
          <mc:Fallback xmlns="">
            <p:pic>
              <p:nvPicPr>
                <p:cNvPr id="219" name="Freihand 218">
                  <a:extLst>
                    <a:ext uri="{FF2B5EF4-FFF2-40B4-BE49-F238E27FC236}">
                      <a16:creationId xmlns:a16="http://schemas.microsoft.com/office/drawing/2014/main" id="{C901FFF8-F10F-259E-55D1-16A3BF9001D2}"/>
                    </a:ext>
                  </a:extLst>
                </p:cNvPr>
                <p:cNvPicPr/>
                <p:nvPr/>
              </p:nvPicPr>
              <p:blipFill>
                <a:blip r:embed="rId357"/>
                <a:stretch>
                  <a:fillRect/>
                </a:stretch>
              </p:blipFill>
              <p:spPr>
                <a:xfrm>
                  <a:off x="10105429" y="3810502"/>
                  <a:ext cx="120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0" name="Freihand 219">
                  <a:extLst>
                    <a:ext uri="{FF2B5EF4-FFF2-40B4-BE49-F238E27FC236}">
                      <a16:creationId xmlns:a16="http://schemas.microsoft.com/office/drawing/2014/main" id="{6ECAA36F-8E7B-5D79-22D5-11DC414D9753}"/>
                    </a:ext>
                  </a:extLst>
                </p14:cNvPr>
                <p14:cNvContentPartPr/>
                <p14:nvPr/>
              </p14:nvContentPartPr>
              <p14:xfrm>
                <a:off x="10297309" y="3791422"/>
                <a:ext cx="200880" cy="94320"/>
              </p14:xfrm>
            </p:contentPart>
          </mc:Choice>
          <mc:Fallback xmlns="">
            <p:pic>
              <p:nvPicPr>
                <p:cNvPr id="220" name="Freihand 219">
                  <a:extLst>
                    <a:ext uri="{FF2B5EF4-FFF2-40B4-BE49-F238E27FC236}">
                      <a16:creationId xmlns:a16="http://schemas.microsoft.com/office/drawing/2014/main" id="{6ECAA36F-8E7B-5D79-22D5-11DC414D9753}"/>
                    </a:ext>
                  </a:extLst>
                </p:cNvPr>
                <p:cNvPicPr/>
                <p:nvPr/>
              </p:nvPicPr>
              <p:blipFill>
                <a:blip r:embed="rId359"/>
                <a:stretch>
                  <a:fillRect/>
                </a:stretch>
              </p:blipFill>
              <p:spPr>
                <a:xfrm>
                  <a:off x="10288309" y="3782782"/>
                  <a:ext cx="218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1" name="Freihand 220">
                  <a:extLst>
                    <a:ext uri="{FF2B5EF4-FFF2-40B4-BE49-F238E27FC236}">
                      <a16:creationId xmlns:a16="http://schemas.microsoft.com/office/drawing/2014/main" id="{109B9C4A-BFB3-D15F-9E15-FF3D38DF2D6E}"/>
                    </a:ext>
                  </a:extLst>
                </p14:cNvPr>
                <p14:cNvContentPartPr/>
                <p14:nvPr/>
              </p14:nvContentPartPr>
              <p14:xfrm>
                <a:off x="10582789" y="3684502"/>
                <a:ext cx="163080" cy="139680"/>
              </p14:xfrm>
            </p:contentPart>
          </mc:Choice>
          <mc:Fallback xmlns="">
            <p:pic>
              <p:nvPicPr>
                <p:cNvPr id="221" name="Freihand 220">
                  <a:extLst>
                    <a:ext uri="{FF2B5EF4-FFF2-40B4-BE49-F238E27FC236}">
                      <a16:creationId xmlns:a16="http://schemas.microsoft.com/office/drawing/2014/main" id="{109B9C4A-BFB3-D15F-9E15-FF3D38DF2D6E}"/>
                    </a:ext>
                  </a:extLst>
                </p:cNvPr>
                <p:cNvPicPr/>
                <p:nvPr/>
              </p:nvPicPr>
              <p:blipFill>
                <a:blip r:embed="rId361"/>
                <a:stretch>
                  <a:fillRect/>
                </a:stretch>
              </p:blipFill>
              <p:spPr>
                <a:xfrm>
                  <a:off x="10573789" y="3675502"/>
                  <a:ext cx="180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2" name="Freihand 221">
                  <a:extLst>
                    <a:ext uri="{FF2B5EF4-FFF2-40B4-BE49-F238E27FC236}">
                      <a16:creationId xmlns:a16="http://schemas.microsoft.com/office/drawing/2014/main" id="{773101E5-5B87-F6EB-C503-2113759BF566}"/>
                    </a:ext>
                  </a:extLst>
                </p14:cNvPr>
                <p14:cNvContentPartPr/>
                <p14:nvPr/>
              </p14:nvContentPartPr>
              <p14:xfrm>
                <a:off x="10713829" y="3654262"/>
                <a:ext cx="14760" cy="19440"/>
              </p14:xfrm>
            </p:contentPart>
          </mc:Choice>
          <mc:Fallback xmlns="">
            <p:pic>
              <p:nvPicPr>
                <p:cNvPr id="222" name="Freihand 221">
                  <a:extLst>
                    <a:ext uri="{FF2B5EF4-FFF2-40B4-BE49-F238E27FC236}">
                      <a16:creationId xmlns:a16="http://schemas.microsoft.com/office/drawing/2014/main" id="{773101E5-5B87-F6EB-C503-2113759BF566}"/>
                    </a:ext>
                  </a:extLst>
                </p:cNvPr>
                <p:cNvPicPr/>
                <p:nvPr/>
              </p:nvPicPr>
              <p:blipFill>
                <a:blip r:embed="rId363"/>
                <a:stretch>
                  <a:fillRect/>
                </a:stretch>
              </p:blipFill>
              <p:spPr>
                <a:xfrm>
                  <a:off x="10704829" y="3645262"/>
                  <a:ext cx="32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3" name="Freihand 222">
                  <a:extLst>
                    <a:ext uri="{FF2B5EF4-FFF2-40B4-BE49-F238E27FC236}">
                      <a16:creationId xmlns:a16="http://schemas.microsoft.com/office/drawing/2014/main" id="{43D5B33E-CF0C-81C3-CBE2-75040CA969E3}"/>
                    </a:ext>
                  </a:extLst>
                </p14:cNvPr>
                <p14:cNvContentPartPr/>
                <p14:nvPr/>
              </p14:nvContentPartPr>
              <p14:xfrm>
                <a:off x="10800949" y="3644902"/>
                <a:ext cx="304560" cy="103320"/>
              </p14:xfrm>
            </p:contentPart>
          </mc:Choice>
          <mc:Fallback xmlns="">
            <p:pic>
              <p:nvPicPr>
                <p:cNvPr id="223" name="Freihand 222">
                  <a:extLst>
                    <a:ext uri="{FF2B5EF4-FFF2-40B4-BE49-F238E27FC236}">
                      <a16:creationId xmlns:a16="http://schemas.microsoft.com/office/drawing/2014/main" id="{43D5B33E-CF0C-81C3-CBE2-75040CA969E3}"/>
                    </a:ext>
                  </a:extLst>
                </p:cNvPr>
                <p:cNvPicPr/>
                <p:nvPr/>
              </p:nvPicPr>
              <p:blipFill>
                <a:blip r:embed="rId365"/>
                <a:stretch>
                  <a:fillRect/>
                </a:stretch>
              </p:blipFill>
              <p:spPr>
                <a:xfrm>
                  <a:off x="10791949" y="3636262"/>
                  <a:ext cx="32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4" name="Freihand 223">
                  <a:extLst>
                    <a:ext uri="{FF2B5EF4-FFF2-40B4-BE49-F238E27FC236}">
                      <a16:creationId xmlns:a16="http://schemas.microsoft.com/office/drawing/2014/main" id="{ECBFAF40-B381-6610-FB31-635E827C2AAA}"/>
                    </a:ext>
                  </a:extLst>
                </p14:cNvPr>
                <p14:cNvContentPartPr/>
                <p14:nvPr/>
              </p14:nvContentPartPr>
              <p14:xfrm>
                <a:off x="11127109" y="3614302"/>
                <a:ext cx="105120" cy="87120"/>
              </p14:xfrm>
            </p:contentPart>
          </mc:Choice>
          <mc:Fallback xmlns="">
            <p:pic>
              <p:nvPicPr>
                <p:cNvPr id="224" name="Freihand 223">
                  <a:extLst>
                    <a:ext uri="{FF2B5EF4-FFF2-40B4-BE49-F238E27FC236}">
                      <a16:creationId xmlns:a16="http://schemas.microsoft.com/office/drawing/2014/main" id="{ECBFAF40-B381-6610-FB31-635E827C2AAA}"/>
                    </a:ext>
                  </a:extLst>
                </p:cNvPr>
                <p:cNvPicPr/>
                <p:nvPr/>
              </p:nvPicPr>
              <p:blipFill>
                <a:blip r:embed="rId367"/>
                <a:stretch>
                  <a:fillRect/>
                </a:stretch>
              </p:blipFill>
              <p:spPr>
                <a:xfrm>
                  <a:off x="11118109" y="3605662"/>
                  <a:ext cx="122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5" name="Freihand 224">
                  <a:extLst>
                    <a:ext uri="{FF2B5EF4-FFF2-40B4-BE49-F238E27FC236}">
                      <a16:creationId xmlns:a16="http://schemas.microsoft.com/office/drawing/2014/main" id="{92576C69-C82D-5953-EFE9-E4A4FF1A0E5F}"/>
                    </a:ext>
                  </a:extLst>
                </p14:cNvPr>
                <p14:cNvContentPartPr/>
                <p14:nvPr/>
              </p14:nvContentPartPr>
              <p14:xfrm>
                <a:off x="11471989" y="3440062"/>
                <a:ext cx="378720" cy="169920"/>
              </p14:xfrm>
            </p:contentPart>
          </mc:Choice>
          <mc:Fallback xmlns="">
            <p:pic>
              <p:nvPicPr>
                <p:cNvPr id="225" name="Freihand 224">
                  <a:extLst>
                    <a:ext uri="{FF2B5EF4-FFF2-40B4-BE49-F238E27FC236}">
                      <a16:creationId xmlns:a16="http://schemas.microsoft.com/office/drawing/2014/main" id="{92576C69-C82D-5953-EFE9-E4A4FF1A0E5F}"/>
                    </a:ext>
                  </a:extLst>
                </p:cNvPr>
                <p:cNvPicPr/>
                <p:nvPr/>
              </p:nvPicPr>
              <p:blipFill>
                <a:blip r:embed="rId369"/>
                <a:stretch>
                  <a:fillRect/>
                </a:stretch>
              </p:blipFill>
              <p:spPr>
                <a:xfrm>
                  <a:off x="11462989" y="3431062"/>
                  <a:ext cx="396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6" name="Freihand 225">
                  <a:extLst>
                    <a:ext uri="{FF2B5EF4-FFF2-40B4-BE49-F238E27FC236}">
                      <a16:creationId xmlns:a16="http://schemas.microsoft.com/office/drawing/2014/main" id="{BEEFA3F5-6B68-0263-A1C3-20DE8C79FBD4}"/>
                    </a:ext>
                  </a:extLst>
                </p14:cNvPr>
                <p14:cNvContentPartPr/>
                <p14:nvPr/>
              </p14:nvContentPartPr>
              <p14:xfrm>
                <a:off x="11789149" y="3333862"/>
                <a:ext cx="15840" cy="10800"/>
              </p14:xfrm>
            </p:contentPart>
          </mc:Choice>
          <mc:Fallback xmlns="">
            <p:pic>
              <p:nvPicPr>
                <p:cNvPr id="226" name="Freihand 225">
                  <a:extLst>
                    <a:ext uri="{FF2B5EF4-FFF2-40B4-BE49-F238E27FC236}">
                      <a16:creationId xmlns:a16="http://schemas.microsoft.com/office/drawing/2014/main" id="{BEEFA3F5-6B68-0263-A1C3-20DE8C79FBD4}"/>
                    </a:ext>
                  </a:extLst>
                </p:cNvPr>
                <p:cNvPicPr/>
                <p:nvPr/>
              </p:nvPicPr>
              <p:blipFill>
                <a:blip r:embed="rId371"/>
                <a:stretch>
                  <a:fillRect/>
                </a:stretch>
              </p:blipFill>
              <p:spPr>
                <a:xfrm>
                  <a:off x="11780149" y="3324862"/>
                  <a:ext cx="33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7" name="Freihand 226">
                  <a:extLst>
                    <a:ext uri="{FF2B5EF4-FFF2-40B4-BE49-F238E27FC236}">
                      <a16:creationId xmlns:a16="http://schemas.microsoft.com/office/drawing/2014/main" id="{88D30F5E-BBCC-5EF0-EB26-30D39B5E2BEE}"/>
                    </a:ext>
                  </a:extLst>
                </p14:cNvPr>
                <p14:cNvContentPartPr/>
                <p14:nvPr/>
              </p14:nvContentPartPr>
              <p14:xfrm>
                <a:off x="11821189" y="3423142"/>
                <a:ext cx="86040" cy="69480"/>
              </p14:xfrm>
            </p:contentPart>
          </mc:Choice>
          <mc:Fallback xmlns="">
            <p:pic>
              <p:nvPicPr>
                <p:cNvPr id="227" name="Freihand 226">
                  <a:extLst>
                    <a:ext uri="{FF2B5EF4-FFF2-40B4-BE49-F238E27FC236}">
                      <a16:creationId xmlns:a16="http://schemas.microsoft.com/office/drawing/2014/main" id="{88D30F5E-BBCC-5EF0-EB26-30D39B5E2BEE}"/>
                    </a:ext>
                  </a:extLst>
                </p:cNvPr>
                <p:cNvPicPr/>
                <p:nvPr/>
              </p:nvPicPr>
              <p:blipFill>
                <a:blip r:embed="rId373"/>
                <a:stretch>
                  <a:fillRect/>
                </a:stretch>
              </p:blipFill>
              <p:spPr>
                <a:xfrm>
                  <a:off x="11812189" y="3414502"/>
                  <a:ext cx="103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8" name="Freihand 227">
                  <a:extLst>
                    <a:ext uri="{FF2B5EF4-FFF2-40B4-BE49-F238E27FC236}">
                      <a16:creationId xmlns:a16="http://schemas.microsoft.com/office/drawing/2014/main" id="{06B714CF-CC28-03E3-BD17-4168578284F3}"/>
                    </a:ext>
                  </a:extLst>
                </p14:cNvPr>
                <p14:cNvContentPartPr/>
                <p14:nvPr/>
              </p14:nvContentPartPr>
              <p14:xfrm>
                <a:off x="11936029" y="3341782"/>
                <a:ext cx="89640" cy="106560"/>
              </p14:xfrm>
            </p:contentPart>
          </mc:Choice>
          <mc:Fallback xmlns="">
            <p:pic>
              <p:nvPicPr>
                <p:cNvPr id="228" name="Freihand 227">
                  <a:extLst>
                    <a:ext uri="{FF2B5EF4-FFF2-40B4-BE49-F238E27FC236}">
                      <a16:creationId xmlns:a16="http://schemas.microsoft.com/office/drawing/2014/main" id="{06B714CF-CC28-03E3-BD17-4168578284F3}"/>
                    </a:ext>
                  </a:extLst>
                </p:cNvPr>
                <p:cNvPicPr/>
                <p:nvPr/>
              </p:nvPicPr>
              <p:blipFill>
                <a:blip r:embed="rId375"/>
                <a:stretch>
                  <a:fillRect/>
                </a:stretch>
              </p:blipFill>
              <p:spPr>
                <a:xfrm>
                  <a:off x="11927389" y="3333142"/>
                  <a:ext cx="107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9" name="Freihand 228">
                  <a:extLst>
                    <a:ext uri="{FF2B5EF4-FFF2-40B4-BE49-F238E27FC236}">
                      <a16:creationId xmlns:a16="http://schemas.microsoft.com/office/drawing/2014/main" id="{85B73D13-D450-1A54-3357-8C7552861561}"/>
                    </a:ext>
                  </a:extLst>
                </p14:cNvPr>
                <p14:cNvContentPartPr/>
                <p14:nvPr/>
              </p14:nvContentPartPr>
              <p14:xfrm>
                <a:off x="10083829" y="4007062"/>
                <a:ext cx="372960" cy="181800"/>
              </p14:xfrm>
            </p:contentPart>
          </mc:Choice>
          <mc:Fallback xmlns="">
            <p:pic>
              <p:nvPicPr>
                <p:cNvPr id="229" name="Freihand 228">
                  <a:extLst>
                    <a:ext uri="{FF2B5EF4-FFF2-40B4-BE49-F238E27FC236}">
                      <a16:creationId xmlns:a16="http://schemas.microsoft.com/office/drawing/2014/main" id="{85B73D13-D450-1A54-3357-8C7552861561}"/>
                    </a:ext>
                  </a:extLst>
                </p:cNvPr>
                <p:cNvPicPr/>
                <p:nvPr/>
              </p:nvPicPr>
              <p:blipFill>
                <a:blip r:embed="rId377"/>
                <a:stretch>
                  <a:fillRect/>
                </a:stretch>
              </p:blipFill>
              <p:spPr>
                <a:xfrm>
                  <a:off x="10074829" y="3998422"/>
                  <a:ext cx="390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0" name="Freihand 229">
                  <a:extLst>
                    <a:ext uri="{FF2B5EF4-FFF2-40B4-BE49-F238E27FC236}">
                      <a16:creationId xmlns:a16="http://schemas.microsoft.com/office/drawing/2014/main" id="{87C4BB9C-9070-78E3-1A6D-D8151DD6BDA4}"/>
                    </a:ext>
                  </a:extLst>
                </p14:cNvPr>
                <p14:cNvContentPartPr/>
                <p14:nvPr/>
              </p14:nvContentPartPr>
              <p14:xfrm>
                <a:off x="10542469" y="3912742"/>
                <a:ext cx="127440" cy="137880"/>
              </p14:xfrm>
            </p:contentPart>
          </mc:Choice>
          <mc:Fallback xmlns="">
            <p:pic>
              <p:nvPicPr>
                <p:cNvPr id="230" name="Freihand 229">
                  <a:extLst>
                    <a:ext uri="{FF2B5EF4-FFF2-40B4-BE49-F238E27FC236}">
                      <a16:creationId xmlns:a16="http://schemas.microsoft.com/office/drawing/2014/main" id="{87C4BB9C-9070-78E3-1A6D-D8151DD6BDA4}"/>
                    </a:ext>
                  </a:extLst>
                </p:cNvPr>
                <p:cNvPicPr/>
                <p:nvPr/>
              </p:nvPicPr>
              <p:blipFill>
                <a:blip r:embed="rId379"/>
                <a:stretch>
                  <a:fillRect/>
                </a:stretch>
              </p:blipFill>
              <p:spPr>
                <a:xfrm>
                  <a:off x="10533829" y="3903742"/>
                  <a:ext cx="145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1" name="Freihand 230">
                  <a:extLst>
                    <a:ext uri="{FF2B5EF4-FFF2-40B4-BE49-F238E27FC236}">
                      <a16:creationId xmlns:a16="http://schemas.microsoft.com/office/drawing/2014/main" id="{A8BE87C9-FA37-27F0-41AD-EAEF6C4DCDD1}"/>
                    </a:ext>
                  </a:extLst>
                </p14:cNvPr>
                <p14:cNvContentPartPr/>
                <p14:nvPr/>
              </p14:nvContentPartPr>
              <p14:xfrm>
                <a:off x="10691149" y="3958102"/>
                <a:ext cx="76320" cy="94320"/>
              </p14:xfrm>
            </p:contentPart>
          </mc:Choice>
          <mc:Fallback xmlns="">
            <p:pic>
              <p:nvPicPr>
                <p:cNvPr id="231" name="Freihand 230">
                  <a:extLst>
                    <a:ext uri="{FF2B5EF4-FFF2-40B4-BE49-F238E27FC236}">
                      <a16:creationId xmlns:a16="http://schemas.microsoft.com/office/drawing/2014/main" id="{A8BE87C9-FA37-27F0-41AD-EAEF6C4DCDD1}"/>
                    </a:ext>
                  </a:extLst>
                </p:cNvPr>
                <p:cNvPicPr/>
                <p:nvPr/>
              </p:nvPicPr>
              <p:blipFill>
                <a:blip r:embed="rId381"/>
                <a:stretch>
                  <a:fillRect/>
                </a:stretch>
              </p:blipFill>
              <p:spPr>
                <a:xfrm>
                  <a:off x="10682509" y="3949102"/>
                  <a:ext cx="93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32" name="Freihand 231">
                  <a:extLst>
                    <a:ext uri="{FF2B5EF4-FFF2-40B4-BE49-F238E27FC236}">
                      <a16:creationId xmlns:a16="http://schemas.microsoft.com/office/drawing/2014/main" id="{E58C43DB-437D-120F-FA86-39D0DAA3C9E7}"/>
                    </a:ext>
                  </a:extLst>
                </p14:cNvPr>
                <p14:cNvContentPartPr/>
                <p14:nvPr/>
              </p14:nvContentPartPr>
              <p14:xfrm>
                <a:off x="10790869" y="3890062"/>
                <a:ext cx="234720" cy="152640"/>
              </p14:xfrm>
            </p:contentPart>
          </mc:Choice>
          <mc:Fallback xmlns="">
            <p:pic>
              <p:nvPicPr>
                <p:cNvPr id="232" name="Freihand 231">
                  <a:extLst>
                    <a:ext uri="{FF2B5EF4-FFF2-40B4-BE49-F238E27FC236}">
                      <a16:creationId xmlns:a16="http://schemas.microsoft.com/office/drawing/2014/main" id="{E58C43DB-437D-120F-FA86-39D0DAA3C9E7}"/>
                    </a:ext>
                  </a:extLst>
                </p:cNvPr>
                <p:cNvPicPr/>
                <p:nvPr/>
              </p:nvPicPr>
              <p:blipFill>
                <a:blip r:embed="rId383"/>
                <a:stretch>
                  <a:fillRect/>
                </a:stretch>
              </p:blipFill>
              <p:spPr>
                <a:xfrm>
                  <a:off x="10782229" y="3881062"/>
                  <a:ext cx="252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34" name="Freihand 233">
                  <a:extLst>
                    <a:ext uri="{FF2B5EF4-FFF2-40B4-BE49-F238E27FC236}">
                      <a16:creationId xmlns:a16="http://schemas.microsoft.com/office/drawing/2014/main" id="{CF3ECB21-D586-FFEC-1B00-C12FD8C6DF8B}"/>
                    </a:ext>
                  </a:extLst>
                </p14:cNvPr>
                <p14:cNvContentPartPr/>
                <p14:nvPr/>
              </p14:nvContentPartPr>
              <p14:xfrm>
                <a:off x="11130349" y="3843982"/>
                <a:ext cx="89640" cy="115200"/>
              </p14:xfrm>
            </p:contentPart>
          </mc:Choice>
          <mc:Fallback xmlns="">
            <p:pic>
              <p:nvPicPr>
                <p:cNvPr id="234" name="Freihand 233">
                  <a:extLst>
                    <a:ext uri="{FF2B5EF4-FFF2-40B4-BE49-F238E27FC236}">
                      <a16:creationId xmlns:a16="http://schemas.microsoft.com/office/drawing/2014/main" id="{CF3ECB21-D586-FFEC-1B00-C12FD8C6DF8B}"/>
                    </a:ext>
                  </a:extLst>
                </p:cNvPr>
                <p:cNvPicPr/>
                <p:nvPr/>
              </p:nvPicPr>
              <p:blipFill>
                <a:blip r:embed="rId385"/>
                <a:stretch>
                  <a:fillRect/>
                </a:stretch>
              </p:blipFill>
              <p:spPr>
                <a:xfrm>
                  <a:off x="11121349" y="3835342"/>
                  <a:ext cx="10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35" name="Freihand 234">
                  <a:extLst>
                    <a:ext uri="{FF2B5EF4-FFF2-40B4-BE49-F238E27FC236}">
                      <a16:creationId xmlns:a16="http://schemas.microsoft.com/office/drawing/2014/main" id="{81E1AC05-8ABB-9E00-2E77-9120FC7A2073}"/>
                    </a:ext>
                  </a:extLst>
                </p14:cNvPr>
                <p14:cNvContentPartPr/>
                <p14:nvPr/>
              </p14:nvContentPartPr>
              <p14:xfrm>
                <a:off x="11268949" y="3771262"/>
                <a:ext cx="69840" cy="181800"/>
              </p14:xfrm>
            </p:contentPart>
          </mc:Choice>
          <mc:Fallback xmlns="">
            <p:pic>
              <p:nvPicPr>
                <p:cNvPr id="235" name="Freihand 234">
                  <a:extLst>
                    <a:ext uri="{FF2B5EF4-FFF2-40B4-BE49-F238E27FC236}">
                      <a16:creationId xmlns:a16="http://schemas.microsoft.com/office/drawing/2014/main" id="{81E1AC05-8ABB-9E00-2E77-9120FC7A2073}"/>
                    </a:ext>
                  </a:extLst>
                </p:cNvPr>
                <p:cNvPicPr/>
                <p:nvPr/>
              </p:nvPicPr>
              <p:blipFill>
                <a:blip r:embed="rId387"/>
                <a:stretch>
                  <a:fillRect/>
                </a:stretch>
              </p:blipFill>
              <p:spPr>
                <a:xfrm>
                  <a:off x="11260309" y="3762262"/>
                  <a:ext cx="87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6" name="Freihand 235">
                  <a:extLst>
                    <a:ext uri="{FF2B5EF4-FFF2-40B4-BE49-F238E27FC236}">
                      <a16:creationId xmlns:a16="http://schemas.microsoft.com/office/drawing/2014/main" id="{8F281294-BBD2-74CD-2098-64B28A4D7274}"/>
                    </a:ext>
                  </a:extLst>
                </p14:cNvPr>
                <p14:cNvContentPartPr/>
                <p14:nvPr/>
              </p14:nvContentPartPr>
              <p14:xfrm>
                <a:off x="11259229" y="3772702"/>
                <a:ext cx="156240" cy="231840"/>
              </p14:xfrm>
            </p:contentPart>
          </mc:Choice>
          <mc:Fallback xmlns="">
            <p:pic>
              <p:nvPicPr>
                <p:cNvPr id="236" name="Freihand 235">
                  <a:extLst>
                    <a:ext uri="{FF2B5EF4-FFF2-40B4-BE49-F238E27FC236}">
                      <a16:creationId xmlns:a16="http://schemas.microsoft.com/office/drawing/2014/main" id="{8F281294-BBD2-74CD-2098-64B28A4D7274}"/>
                    </a:ext>
                  </a:extLst>
                </p:cNvPr>
                <p:cNvPicPr/>
                <p:nvPr/>
              </p:nvPicPr>
              <p:blipFill>
                <a:blip r:embed="rId389"/>
                <a:stretch>
                  <a:fillRect/>
                </a:stretch>
              </p:blipFill>
              <p:spPr>
                <a:xfrm>
                  <a:off x="11250229" y="3764062"/>
                  <a:ext cx="173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7" name="Freihand 236">
                  <a:extLst>
                    <a:ext uri="{FF2B5EF4-FFF2-40B4-BE49-F238E27FC236}">
                      <a16:creationId xmlns:a16="http://schemas.microsoft.com/office/drawing/2014/main" id="{91CA8305-75BC-DE0B-CC28-79DC8B1136B2}"/>
                    </a:ext>
                  </a:extLst>
                </p14:cNvPr>
                <p14:cNvContentPartPr/>
                <p14:nvPr/>
              </p14:nvContentPartPr>
              <p14:xfrm>
                <a:off x="11457229" y="3608542"/>
                <a:ext cx="377640" cy="241920"/>
              </p14:xfrm>
            </p:contentPart>
          </mc:Choice>
          <mc:Fallback xmlns="">
            <p:pic>
              <p:nvPicPr>
                <p:cNvPr id="237" name="Freihand 236">
                  <a:extLst>
                    <a:ext uri="{FF2B5EF4-FFF2-40B4-BE49-F238E27FC236}">
                      <a16:creationId xmlns:a16="http://schemas.microsoft.com/office/drawing/2014/main" id="{91CA8305-75BC-DE0B-CC28-79DC8B1136B2}"/>
                    </a:ext>
                  </a:extLst>
                </p:cNvPr>
                <p:cNvPicPr/>
                <p:nvPr/>
              </p:nvPicPr>
              <p:blipFill>
                <a:blip r:embed="rId391"/>
                <a:stretch>
                  <a:fillRect/>
                </a:stretch>
              </p:blipFill>
              <p:spPr>
                <a:xfrm>
                  <a:off x="11448589" y="3599542"/>
                  <a:ext cx="3952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8" name="Freihand 237">
                  <a:extLst>
                    <a:ext uri="{FF2B5EF4-FFF2-40B4-BE49-F238E27FC236}">
                      <a16:creationId xmlns:a16="http://schemas.microsoft.com/office/drawing/2014/main" id="{E81A454E-CDDD-DAD5-2268-A5989E39F038}"/>
                    </a:ext>
                  </a:extLst>
                </p14:cNvPr>
                <p14:cNvContentPartPr/>
                <p14:nvPr/>
              </p14:nvContentPartPr>
              <p14:xfrm>
                <a:off x="11823709" y="3626902"/>
                <a:ext cx="7200" cy="28080"/>
              </p14:xfrm>
            </p:contentPart>
          </mc:Choice>
          <mc:Fallback xmlns="">
            <p:pic>
              <p:nvPicPr>
                <p:cNvPr id="238" name="Freihand 237">
                  <a:extLst>
                    <a:ext uri="{FF2B5EF4-FFF2-40B4-BE49-F238E27FC236}">
                      <a16:creationId xmlns:a16="http://schemas.microsoft.com/office/drawing/2014/main" id="{E81A454E-CDDD-DAD5-2268-A5989E39F038}"/>
                    </a:ext>
                  </a:extLst>
                </p:cNvPr>
                <p:cNvPicPr/>
                <p:nvPr/>
              </p:nvPicPr>
              <p:blipFill>
                <a:blip r:embed="rId393"/>
                <a:stretch>
                  <a:fillRect/>
                </a:stretch>
              </p:blipFill>
              <p:spPr>
                <a:xfrm>
                  <a:off x="11814709" y="3617902"/>
                  <a:ext cx="24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39" name="Freihand 238">
                  <a:extLst>
                    <a:ext uri="{FF2B5EF4-FFF2-40B4-BE49-F238E27FC236}">
                      <a16:creationId xmlns:a16="http://schemas.microsoft.com/office/drawing/2014/main" id="{E7AFB9A9-9484-63B9-2D0E-D2096CF8FCCE}"/>
                    </a:ext>
                  </a:extLst>
                </p14:cNvPr>
                <p14:cNvContentPartPr/>
                <p14:nvPr/>
              </p14:nvContentPartPr>
              <p14:xfrm>
                <a:off x="11838829" y="3523942"/>
                <a:ext cx="191160" cy="193680"/>
              </p14:xfrm>
            </p:contentPart>
          </mc:Choice>
          <mc:Fallback xmlns="">
            <p:pic>
              <p:nvPicPr>
                <p:cNvPr id="239" name="Freihand 238">
                  <a:extLst>
                    <a:ext uri="{FF2B5EF4-FFF2-40B4-BE49-F238E27FC236}">
                      <a16:creationId xmlns:a16="http://schemas.microsoft.com/office/drawing/2014/main" id="{E7AFB9A9-9484-63B9-2D0E-D2096CF8FCCE}"/>
                    </a:ext>
                  </a:extLst>
                </p:cNvPr>
                <p:cNvPicPr/>
                <p:nvPr/>
              </p:nvPicPr>
              <p:blipFill>
                <a:blip r:embed="rId395"/>
                <a:stretch>
                  <a:fillRect/>
                </a:stretch>
              </p:blipFill>
              <p:spPr>
                <a:xfrm>
                  <a:off x="11829829" y="3515302"/>
                  <a:ext cx="2088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40" name="Freihand 239">
                  <a:extLst>
                    <a:ext uri="{FF2B5EF4-FFF2-40B4-BE49-F238E27FC236}">
                      <a16:creationId xmlns:a16="http://schemas.microsoft.com/office/drawing/2014/main" id="{52339AD8-ECD4-ECD8-96DC-2A5E5C607A9D}"/>
                    </a:ext>
                  </a:extLst>
                </p14:cNvPr>
                <p14:cNvContentPartPr/>
                <p14:nvPr/>
              </p14:nvContentPartPr>
              <p14:xfrm>
                <a:off x="11516269" y="3899422"/>
                <a:ext cx="266400" cy="220320"/>
              </p14:xfrm>
            </p:contentPart>
          </mc:Choice>
          <mc:Fallback xmlns="">
            <p:pic>
              <p:nvPicPr>
                <p:cNvPr id="240" name="Freihand 239">
                  <a:extLst>
                    <a:ext uri="{FF2B5EF4-FFF2-40B4-BE49-F238E27FC236}">
                      <a16:creationId xmlns:a16="http://schemas.microsoft.com/office/drawing/2014/main" id="{52339AD8-ECD4-ECD8-96DC-2A5E5C607A9D}"/>
                    </a:ext>
                  </a:extLst>
                </p:cNvPr>
                <p:cNvPicPr/>
                <p:nvPr/>
              </p:nvPicPr>
              <p:blipFill>
                <a:blip r:embed="rId397"/>
                <a:stretch>
                  <a:fillRect/>
                </a:stretch>
              </p:blipFill>
              <p:spPr>
                <a:xfrm>
                  <a:off x="11507269" y="3890422"/>
                  <a:ext cx="2840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41" name="Freihand 240">
                  <a:extLst>
                    <a:ext uri="{FF2B5EF4-FFF2-40B4-BE49-F238E27FC236}">
                      <a16:creationId xmlns:a16="http://schemas.microsoft.com/office/drawing/2014/main" id="{974E3897-7C77-6780-EFBE-7F916D38B4A8}"/>
                    </a:ext>
                  </a:extLst>
                </p14:cNvPr>
                <p14:cNvContentPartPr/>
                <p14:nvPr/>
              </p14:nvContentPartPr>
              <p14:xfrm>
                <a:off x="11777269" y="3915622"/>
                <a:ext cx="62640" cy="59040"/>
              </p14:xfrm>
            </p:contentPart>
          </mc:Choice>
          <mc:Fallback xmlns="">
            <p:pic>
              <p:nvPicPr>
                <p:cNvPr id="241" name="Freihand 240">
                  <a:extLst>
                    <a:ext uri="{FF2B5EF4-FFF2-40B4-BE49-F238E27FC236}">
                      <a16:creationId xmlns:a16="http://schemas.microsoft.com/office/drawing/2014/main" id="{974E3897-7C77-6780-EFBE-7F916D38B4A8}"/>
                    </a:ext>
                  </a:extLst>
                </p:cNvPr>
                <p:cNvPicPr/>
                <p:nvPr/>
              </p:nvPicPr>
              <p:blipFill>
                <a:blip r:embed="rId399"/>
                <a:stretch>
                  <a:fillRect/>
                </a:stretch>
              </p:blipFill>
              <p:spPr>
                <a:xfrm>
                  <a:off x="11768269" y="3906982"/>
                  <a:ext cx="8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42" name="Freihand 241">
                  <a:extLst>
                    <a:ext uri="{FF2B5EF4-FFF2-40B4-BE49-F238E27FC236}">
                      <a16:creationId xmlns:a16="http://schemas.microsoft.com/office/drawing/2014/main" id="{89CA0A74-4FBF-97B7-AE95-A499CCC50F36}"/>
                    </a:ext>
                  </a:extLst>
                </p14:cNvPr>
                <p14:cNvContentPartPr/>
                <p14:nvPr/>
              </p14:nvContentPartPr>
              <p14:xfrm>
                <a:off x="11847829" y="3805822"/>
                <a:ext cx="174600" cy="142920"/>
              </p14:xfrm>
            </p:contentPart>
          </mc:Choice>
          <mc:Fallback xmlns="">
            <p:pic>
              <p:nvPicPr>
                <p:cNvPr id="242" name="Freihand 241">
                  <a:extLst>
                    <a:ext uri="{FF2B5EF4-FFF2-40B4-BE49-F238E27FC236}">
                      <a16:creationId xmlns:a16="http://schemas.microsoft.com/office/drawing/2014/main" id="{89CA0A74-4FBF-97B7-AE95-A499CCC50F36}"/>
                    </a:ext>
                  </a:extLst>
                </p:cNvPr>
                <p:cNvPicPr/>
                <p:nvPr/>
              </p:nvPicPr>
              <p:blipFill>
                <a:blip r:embed="rId401"/>
                <a:stretch>
                  <a:fillRect/>
                </a:stretch>
              </p:blipFill>
              <p:spPr>
                <a:xfrm>
                  <a:off x="11839189" y="3796822"/>
                  <a:ext cx="192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43" name="Freihand 242">
                  <a:extLst>
                    <a:ext uri="{FF2B5EF4-FFF2-40B4-BE49-F238E27FC236}">
                      <a16:creationId xmlns:a16="http://schemas.microsoft.com/office/drawing/2014/main" id="{822900F7-8965-043F-337D-250596708D88}"/>
                    </a:ext>
                  </a:extLst>
                </p14:cNvPr>
                <p14:cNvContentPartPr/>
                <p14:nvPr/>
              </p14:nvContentPartPr>
              <p14:xfrm>
                <a:off x="12020629" y="3846502"/>
                <a:ext cx="92520" cy="53640"/>
              </p14:xfrm>
            </p:contentPart>
          </mc:Choice>
          <mc:Fallback xmlns="">
            <p:pic>
              <p:nvPicPr>
                <p:cNvPr id="243" name="Freihand 242">
                  <a:extLst>
                    <a:ext uri="{FF2B5EF4-FFF2-40B4-BE49-F238E27FC236}">
                      <a16:creationId xmlns:a16="http://schemas.microsoft.com/office/drawing/2014/main" id="{822900F7-8965-043F-337D-250596708D88}"/>
                    </a:ext>
                  </a:extLst>
                </p:cNvPr>
                <p:cNvPicPr/>
                <p:nvPr/>
              </p:nvPicPr>
              <p:blipFill>
                <a:blip r:embed="rId403"/>
                <a:stretch>
                  <a:fillRect/>
                </a:stretch>
              </p:blipFill>
              <p:spPr>
                <a:xfrm>
                  <a:off x="12011629" y="3837862"/>
                  <a:ext cx="1101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4" name="Freihand 243">
                  <a:extLst>
                    <a:ext uri="{FF2B5EF4-FFF2-40B4-BE49-F238E27FC236}">
                      <a16:creationId xmlns:a16="http://schemas.microsoft.com/office/drawing/2014/main" id="{501A7BA3-3FB5-4ADE-BC6A-865F676F1C37}"/>
                    </a:ext>
                  </a:extLst>
                </p14:cNvPr>
                <p14:cNvContentPartPr/>
                <p14:nvPr/>
              </p14:nvContentPartPr>
              <p14:xfrm>
                <a:off x="11039629" y="3517462"/>
                <a:ext cx="1072080" cy="673560"/>
              </p14:xfrm>
            </p:contentPart>
          </mc:Choice>
          <mc:Fallback xmlns="">
            <p:pic>
              <p:nvPicPr>
                <p:cNvPr id="244" name="Freihand 243">
                  <a:extLst>
                    <a:ext uri="{FF2B5EF4-FFF2-40B4-BE49-F238E27FC236}">
                      <a16:creationId xmlns:a16="http://schemas.microsoft.com/office/drawing/2014/main" id="{501A7BA3-3FB5-4ADE-BC6A-865F676F1C37}"/>
                    </a:ext>
                  </a:extLst>
                </p:cNvPr>
                <p:cNvPicPr/>
                <p:nvPr/>
              </p:nvPicPr>
              <p:blipFill>
                <a:blip r:embed="rId405"/>
                <a:stretch>
                  <a:fillRect/>
                </a:stretch>
              </p:blipFill>
              <p:spPr>
                <a:xfrm>
                  <a:off x="11030989" y="3508462"/>
                  <a:ext cx="108972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6" name="Freihand 245">
                  <a:extLst>
                    <a:ext uri="{FF2B5EF4-FFF2-40B4-BE49-F238E27FC236}">
                      <a16:creationId xmlns:a16="http://schemas.microsoft.com/office/drawing/2014/main" id="{2D24DC65-4B20-F9E7-A22E-5C46AD31B24B}"/>
                    </a:ext>
                  </a:extLst>
                </p14:cNvPr>
                <p14:cNvContentPartPr/>
                <p14:nvPr/>
              </p14:nvContentPartPr>
              <p14:xfrm>
                <a:off x="11078149" y="3489742"/>
                <a:ext cx="1055520" cy="595800"/>
              </p14:xfrm>
            </p:contentPart>
          </mc:Choice>
          <mc:Fallback xmlns="">
            <p:pic>
              <p:nvPicPr>
                <p:cNvPr id="246" name="Freihand 245">
                  <a:extLst>
                    <a:ext uri="{FF2B5EF4-FFF2-40B4-BE49-F238E27FC236}">
                      <a16:creationId xmlns:a16="http://schemas.microsoft.com/office/drawing/2014/main" id="{2D24DC65-4B20-F9E7-A22E-5C46AD31B24B}"/>
                    </a:ext>
                  </a:extLst>
                </p:cNvPr>
                <p:cNvPicPr/>
                <p:nvPr/>
              </p:nvPicPr>
              <p:blipFill>
                <a:blip r:embed="rId407"/>
                <a:stretch>
                  <a:fillRect/>
                </a:stretch>
              </p:blipFill>
              <p:spPr>
                <a:xfrm>
                  <a:off x="11069509" y="3481102"/>
                  <a:ext cx="107316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7" name="Freihand 246">
                  <a:extLst>
                    <a:ext uri="{FF2B5EF4-FFF2-40B4-BE49-F238E27FC236}">
                      <a16:creationId xmlns:a16="http://schemas.microsoft.com/office/drawing/2014/main" id="{CF8F54B9-564F-AD7B-8C4C-D14D69E02D5F}"/>
                    </a:ext>
                  </a:extLst>
                </p14:cNvPr>
                <p14:cNvContentPartPr/>
                <p14:nvPr/>
              </p14:nvContentPartPr>
              <p14:xfrm>
                <a:off x="6382669" y="124462"/>
                <a:ext cx="5561280" cy="3726000"/>
              </p14:xfrm>
            </p:contentPart>
          </mc:Choice>
          <mc:Fallback xmlns="">
            <p:pic>
              <p:nvPicPr>
                <p:cNvPr id="247" name="Freihand 246">
                  <a:extLst>
                    <a:ext uri="{FF2B5EF4-FFF2-40B4-BE49-F238E27FC236}">
                      <a16:creationId xmlns:a16="http://schemas.microsoft.com/office/drawing/2014/main" id="{CF8F54B9-564F-AD7B-8C4C-D14D69E02D5F}"/>
                    </a:ext>
                  </a:extLst>
                </p:cNvPr>
                <p:cNvPicPr/>
                <p:nvPr/>
              </p:nvPicPr>
              <p:blipFill>
                <a:blip r:embed="rId409"/>
                <a:stretch>
                  <a:fillRect/>
                </a:stretch>
              </p:blipFill>
              <p:spPr>
                <a:xfrm>
                  <a:off x="6374029" y="115822"/>
                  <a:ext cx="5578920" cy="3743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8" name="Freihand 247">
                  <a:extLst>
                    <a:ext uri="{FF2B5EF4-FFF2-40B4-BE49-F238E27FC236}">
                      <a16:creationId xmlns:a16="http://schemas.microsoft.com/office/drawing/2014/main" id="{20C2655E-9BF2-0A80-A06A-F5930FA8D4C9}"/>
                    </a:ext>
                  </a:extLst>
                </p14:cNvPr>
                <p14:cNvContentPartPr/>
                <p14:nvPr/>
              </p14:nvContentPartPr>
              <p14:xfrm>
                <a:off x="6281869" y="98542"/>
                <a:ext cx="170640" cy="188640"/>
              </p14:xfrm>
            </p:contentPart>
          </mc:Choice>
          <mc:Fallback xmlns="">
            <p:pic>
              <p:nvPicPr>
                <p:cNvPr id="248" name="Freihand 247">
                  <a:extLst>
                    <a:ext uri="{FF2B5EF4-FFF2-40B4-BE49-F238E27FC236}">
                      <a16:creationId xmlns:a16="http://schemas.microsoft.com/office/drawing/2014/main" id="{20C2655E-9BF2-0A80-A06A-F5930FA8D4C9}"/>
                    </a:ext>
                  </a:extLst>
                </p:cNvPr>
                <p:cNvPicPr/>
                <p:nvPr/>
              </p:nvPicPr>
              <p:blipFill>
                <a:blip r:embed="rId411"/>
                <a:stretch>
                  <a:fillRect/>
                </a:stretch>
              </p:blipFill>
              <p:spPr>
                <a:xfrm>
                  <a:off x="6273229" y="89542"/>
                  <a:ext cx="188280" cy="20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2">
            <p14:nvContentPartPr>
              <p14:cNvPr id="250" name="Freihand 249">
                <a:extLst>
                  <a:ext uri="{FF2B5EF4-FFF2-40B4-BE49-F238E27FC236}">
                    <a16:creationId xmlns:a16="http://schemas.microsoft.com/office/drawing/2014/main" id="{B2BFDEBA-0409-E5A8-AA38-40DF623E29FC}"/>
                  </a:ext>
                </a:extLst>
              </p14:cNvPr>
              <p14:cNvContentPartPr/>
              <p14:nvPr/>
            </p14:nvContentPartPr>
            <p14:xfrm>
              <a:off x="7025989" y="5646862"/>
              <a:ext cx="1423800" cy="1015200"/>
            </p14:xfrm>
          </p:contentPart>
        </mc:Choice>
        <mc:Fallback xmlns="">
          <p:pic>
            <p:nvPicPr>
              <p:cNvPr id="250" name="Freihand 249">
                <a:extLst>
                  <a:ext uri="{FF2B5EF4-FFF2-40B4-BE49-F238E27FC236}">
                    <a16:creationId xmlns:a16="http://schemas.microsoft.com/office/drawing/2014/main" id="{B2BFDEBA-0409-E5A8-AA38-40DF623E29FC}"/>
                  </a:ext>
                </a:extLst>
              </p:cNvPr>
              <p:cNvPicPr/>
              <p:nvPr/>
            </p:nvPicPr>
            <p:blipFill>
              <a:blip r:embed="rId413"/>
              <a:stretch>
                <a:fillRect/>
              </a:stretch>
            </p:blipFill>
            <p:spPr>
              <a:xfrm>
                <a:off x="7017349" y="5637862"/>
                <a:ext cx="1441440" cy="1032840"/>
              </a:xfrm>
              <a:prstGeom prst="rect">
                <a:avLst/>
              </a:prstGeom>
            </p:spPr>
          </p:pic>
        </mc:Fallback>
      </mc:AlternateContent>
      <p:grpSp>
        <p:nvGrpSpPr>
          <p:cNvPr id="14" name="Gruppieren 13">
            <a:extLst>
              <a:ext uri="{FF2B5EF4-FFF2-40B4-BE49-F238E27FC236}">
                <a16:creationId xmlns:a16="http://schemas.microsoft.com/office/drawing/2014/main" id="{E7208E27-13A1-8780-9BFB-D758E988F645}"/>
              </a:ext>
            </a:extLst>
          </p:cNvPr>
          <p:cNvGrpSpPr/>
          <p:nvPr/>
        </p:nvGrpSpPr>
        <p:grpSpPr>
          <a:xfrm>
            <a:off x="1456120" y="5395773"/>
            <a:ext cx="1388880" cy="42480"/>
            <a:chOff x="1456120" y="5395773"/>
            <a:chExt cx="1388880" cy="42480"/>
          </a:xfrm>
        </p:grpSpPr>
        <mc:AlternateContent xmlns:mc="http://schemas.openxmlformats.org/markup-compatibility/2006">
          <mc:Choice xmlns:p14="http://schemas.microsoft.com/office/powerpoint/2010/main" Requires="p14">
            <p:contentPart p14:bwMode="auto" r:id="rId414">
              <p14:nvContentPartPr>
                <p14:cNvPr id="9" name="Freihand 8">
                  <a:extLst>
                    <a:ext uri="{FF2B5EF4-FFF2-40B4-BE49-F238E27FC236}">
                      <a16:creationId xmlns:a16="http://schemas.microsoft.com/office/drawing/2014/main" id="{FDAD2882-E29A-11BA-AD5E-B4843B63B54C}"/>
                    </a:ext>
                  </a:extLst>
                </p14:cNvPr>
                <p14:cNvContentPartPr/>
                <p14:nvPr/>
              </p14:nvContentPartPr>
              <p14:xfrm>
                <a:off x="1456120" y="5412333"/>
                <a:ext cx="282960" cy="25920"/>
              </p14:xfrm>
            </p:contentPart>
          </mc:Choice>
          <mc:Fallback>
            <p:pic>
              <p:nvPicPr>
                <p:cNvPr id="9" name="Freihand 8">
                  <a:extLst>
                    <a:ext uri="{FF2B5EF4-FFF2-40B4-BE49-F238E27FC236}">
                      <a16:creationId xmlns:a16="http://schemas.microsoft.com/office/drawing/2014/main" id="{FDAD2882-E29A-11BA-AD5E-B4843B63B54C}"/>
                    </a:ext>
                  </a:extLst>
                </p:cNvPr>
                <p:cNvPicPr/>
                <p:nvPr/>
              </p:nvPicPr>
              <p:blipFill>
                <a:blip r:embed="rId415"/>
                <a:stretch>
                  <a:fillRect/>
                </a:stretch>
              </p:blipFill>
              <p:spPr>
                <a:xfrm>
                  <a:off x="1447480" y="5403693"/>
                  <a:ext cx="3006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1" name="Freihand 10">
                  <a:extLst>
                    <a:ext uri="{FF2B5EF4-FFF2-40B4-BE49-F238E27FC236}">
                      <a16:creationId xmlns:a16="http://schemas.microsoft.com/office/drawing/2014/main" id="{B5E87364-E533-D799-E564-B4FF5BD60772}"/>
                    </a:ext>
                  </a:extLst>
                </p14:cNvPr>
                <p14:cNvContentPartPr/>
                <p14:nvPr/>
              </p14:nvContentPartPr>
              <p14:xfrm>
                <a:off x="2109880" y="5395773"/>
                <a:ext cx="735120" cy="37440"/>
              </p14:xfrm>
            </p:contentPart>
          </mc:Choice>
          <mc:Fallback>
            <p:pic>
              <p:nvPicPr>
                <p:cNvPr id="11" name="Freihand 10">
                  <a:extLst>
                    <a:ext uri="{FF2B5EF4-FFF2-40B4-BE49-F238E27FC236}">
                      <a16:creationId xmlns:a16="http://schemas.microsoft.com/office/drawing/2014/main" id="{B5E87364-E533-D799-E564-B4FF5BD60772}"/>
                    </a:ext>
                  </a:extLst>
                </p:cNvPr>
                <p:cNvPicPr/>
                <p:nvPr/>
              </p:nvPicPr>
              <p:blipFill>
                <a:blip r:embed="rId417"/>
                <a:stretch>
                  <a:fillRect/>
                </a:stretch>
              </p:blipFill>
              <p:spPr>
                <a:xfrm>
                  <a:off x="2101240" y="5386773"/>
                  <a:ext cx="752760" cy="5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8">
            <p14:nvContentPartPr>
              <p14:cNvPr id="23" name="Freihand 22">
                <a:extLst>
                  <a:ext uri="{FF2B5EF4-FFF2-40B4-BE49-F238E27FC236}">
                    <a16:creationId xmlns:a16="http://schemas.microsoft.com/office/drawing/2014/main" id="{D3BCB489-6C14-77E0-F5A2-0E548F60D563}"/>
                  </a:ext>
                </a:extLst>
              </p14:cNvPr>
              <p14:cNvContentPartPr/>
              <p14:nvPr/>
            </p14:nvContentPartPr>
            <p14:xfrm>
              <a:off x="4569040" y="5414853"/>
              <a:ext cx="966600" cy="39960"/>
            </p14:xfrm>
          </p:contentPart>
        </mc:Choice>
        <mc:Fallback>
          <p:pic>
            <p:nvPicPr>
              <p:cNvPr id="23" name="Freihand 22">
                <a:extLst>
                  <a:ext uri="{FF2B5EF4-FFF2-40B4-BE49-F238E27FC236}">
                    <a16:creationId xmlns:a16="http://schemas.microsoft.com/office/drawing/2014/main" id="{D3BCB489-6C14-77E0-F5A2-0E548F60D563}"/>
                  </a:ext>
                </a:extLst>
              </p:cNvPr>
              <p:cNvPicPr/>
              <p:nvPr/>
            </p:nvPicPr>
            <p:blipFill>
              <a:blip r:embed="rId419"/>
              <a:stretch>
                <a:fillRect/>
              </a:stretch>
            </p:blipFill>
            <p:spPr>
              <a:xfrm>
                <a:off x="4560040" y="5405853"/>
                <a:ext cx="984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 name="Freihand 24">
                <a:extLst>
                  <a:ext uri="{FF2B5EF4-FFF2-40B4-BE49-F238E27FC236}">
                    <a16:creationId xmlns:a16="http://schemas.microsoft.com/office/drawing/2014/main" id="{D90465B8-BE62-6B14-506A-B8C4729D3B7E}"/>
                  </a:ext>
                </a:extLst>
              </p14:cNvPr>
              <p14:cNvContentPartPr/>
              <p14:nvPr/>
            </p14:nvContentPartPr>
            <p14:xfrm>
              <a:off x="5502520" y="4988253"/>
              <a:ext cx="533880" cy="264600"/>
            </p14:xfrm>
          </p:contentPart>
        </mc:Choice>
        <mc:Fallback>
          <p:pic>
            <p:nvPicPr>
              <p:cNvPr id="25" name="Freihand 24">
                <a:extLst>
                  <a:ext uri="{FF2B5EF4-FFF2-40B4-BE49-F238E27FC236}">
                    <a16:creationId xmlns:a16="http://schemas.microsoft.com/office/drawing/2014/main" id="{D90465B8-BE62-6B14-506A-B8C4729D3B7E}"/>
                  </a:ext>
                </a:extLst>
              </p:cNvPr>
              <p:cNvPicPr/>
              <p:nvPr/>
            </p:nvPicPr>
            <p:blipFill>
              <a:blip r:embed="rId421"/>
              <a:stretch>
                <a:fillRect/>
              </a:stretch>
            </p:blipFill>
            <p:spPr>
              <a:xfrm>
                <a:off x="5493520" y="4979253"/>
                <a:ext cx="551520" cy="282240"/>
              </a:xfrm>
              <a:prstGeom prst="rect">
                <a:avLst/>
              </a:prstGeom>
            </p:spPr>
          </p:pic>
        </mc:Fallback>
      </mc:AlternateContent>
      <p:grpSp>
        <p:nvGrpSpPr>
          <p:cNvPr id="51" name="Gruppieren 50">
            <a:extLst>
              <a:ext uri="{FF2B5EF4-FFF2-40B4-BE49-F238E27FC236}">
                <a16:creationId xmlns:a16="http://schemas.microsoft.com/office/drawing/2014/main" id="{DAD36930-7864-53A4-795D-3ED599EFD97F}"/>
              </a:ext>
            </a:extLst>
          </p:cNvPr>
          <p:cNvGrpSpPr/>
          <p:nvPr/>
        </p:nvGrpSpPr>
        <p:grpSpPr>
          <a:xfrm>
            <a:off x="8149960" y="2236053"/>
            <a:ext cx="3145320" cy="1202040"/>
            <a:chOff x="8149960" y="2236053"/>
            <a:chExt cx="3145320" cy="1202040"/>
          </a:xfrm>
        </p:grpSpPr>
        <mc:AlternateContent xmlns:mc="http://schemas.openxmlformats.org/markup-compatibility/2006">
          <mc:Choice xmlns:p14="http://schemas.microsoft.com/office/powerpoint/2010/main" Requires="p14">
            <p:contentPart p14:bwMode="auto" r:id="rId422">
              <p14:nvContentPartPr>
                <p14:cNvPr id="41" name="Freihand 40">
                  <a:extLst>
                    <a:ext uri="{FF2B5EF4-FFF2-40B4-BE49-F238E27FC236}">
                      <a16:creationId xmlns:a16="http://schemas.microsoft.com/office/drawing/2014/main" id="{5772946D-49F7-354F-E518-AD1DD8AF5FF5}"/>
                    </a:ext>
                  </a:extLst>
                </p14:cNvPr>
                <p14:cNvContentPartPr/>
                <p14:nvPr/>
              </p14:nvContentPartPr>
              <p14:xfrm>
                <a:off x="10855000" y="2236053"/>
                <a:ext cx="304560" cy="40680"/>
              </p14:xfrm>
            </p:contentPart>
          </mc:Choice>
          <mc:Fallback>
            <p:pic>
              <p:nvPicPr>
                <p:cNvPr id="41" name="Freihand 40">
                  <a:extLst>
                    <a:ext uri="{FF2B5EF4-FFF2-40B4-BE49-F238E27FC236}">
                      <a16:creationId xmlns:a16="http://schemas.microsoft.com/office/drawing/2014/main" id="{5772946D-49F7-354F-E518-AD1DD8AF5FF5}"/>
                    </a:ext>
                  </a:extLst>
                </p:cNvPr>
                <p:cNvPicPr/>
                <p:nvPr/>
              </p:nvPicPr>
              <p:blipFill>
                <a:blip r:embed="rId423"/>
                <a:stretch>
                  <a:fillRect/>
                </a:stretch>
              </p:blipFill>
              <p:spPr>
                <a:xfrm>
                  <a:off x="10846000" y="2227413"/>
                  <a:ext cx="3222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 name="Freihand 48">
                  <a:extLst>
                    <a:ext uri="{FF2B5EF4-FFF2-40B4-BE49-F238E27FC236}">
                      <a16:creationId xmlns:a16="http://schemas.microsoft.com/office/drawing/2014/main" id="{46FC71F5-AEDD-8E88-9A89-8C8E1EFB6F84}"/>
                    </a:ext>
                  </a:extLst>
                </p14:cNvPr>
                <p14:cNvContentPartPr/>
                <p14:nvPr/>
              </p14:nvContentPartPr>
              <p14:xfrm>
                <a:off x="8149960" y="2329653"/>
                <a:ext cx="3145320" cy="1108440"/>
              </p14:xfrm>
            </p:contentPart>
          </mc:Choice>
          <mc:Fallback>
            <p:pic>
              <p:nvPicPr>
                <p:cNvPr id="49" name="Freihand 48">
                  <a:extLst>
                    <a:ext uri="{FF2B5EF4-FFF2-40B4-BE49-F238E27FC236}">
                      <a16:creationId xmlns:a16="http://schemas.microsoft.com/office/drawing/2014/main" id="{46FC71F5-AEDD-8E88-9A89-8C8E1EFB6F84}"/>
                    </a:ext>
                  </a:extLst>
                </p:cNvPr>
                <p:cNvPicPr/>
                <p:nvPr/>
              </p:nvPicPr>
              <p:blipFill>
                <a:blip r:embed="rId425"/>
                <a:stretch>
                  <a:fillRect/>
                </a:stretch>
              </p:blipFill>
              <p:spPr>
                <a:xfrm>
                  <a:off x="8140960" y="2321013"/>
                  <a:ext cx="3162960" cy="1126080"/>
                </a:xfrm>
                <a:prstGeom prst="rect">
                  <a:avLst/>
                </a:prstGeom>
              </p:spPr>
            </p:pic>
          </mc:Fallback>
        </mc:AlternateContent>
      </p:grpSp>
    </p:spTree>
    <p:extLst>
      <p:ext uri="{BB962C8B-B14F-4D97-AF65-F5344CB8AC3E}">
        <p14:creationId xmlns:p14="http://schemas.microsoft.com/office/powerpoint/2010/main" val="141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12</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2661257"/>
              </a:xfrm>
              <a:prstGeom prst="rect">
                <a:avLst/>
              </a:prstGeom>
              <a:noFill/>
            </p:spPr>
            <p:txBody>
              <a:bodyPr wrap="square" rtlCol="0">
                <a:noAutofit/>
              </a:bodyPr>
              <a:lstStyle/>
              <a:p>
                <a:r>
                  <a:rPr lang="de-DE" sz="2400" b="1"/>
                  <a:t>Interpretation of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 </m:t>
                    </m:r>
                  </m:oMath>
                </a14:m>
                <a:r>
                  <a:rPr lang="de-DE" sz="2400"/>
                  <a:t>	</a:t>
                </a:r>
                <a:r>
                  <a:rPr lang="de-DE" sz="2400">
                    <a:solidFill>
                      <a:srgbClr val="000000"/>
                    </a:solidFill>
                  </a:rPr>
                  <a:t> </a:t>
                </a:r>
                <a:endParaRPr lang="de-DE" sz="2400" i="1">
                  <a:solidFill>
                    <a:srgbClr val="000000"/>
                  </a:solidFill>
                  <a:latin typeface="Cambria Math" panose="02040503050406030204" pitchFamily="18" charset="0"/>
                </a:endParaRPr>
              </a:p>
              <a:p>
                <a:endParaRPr lang="de-DE" sz="2400" i="1">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𝑡</m:t>
                          </m:r>
                        </m:sub>
                      </m:sSub>
                      <m:r>
                        <a:rPr lang="de-DE" sz="2400" i="1">
                          <a:solidFill>
                            <a:srgbClr val="000000"/>
                          </a:solidFill>
                          <a:latin typeface="Cambria Math" panose="02040503050406030204" pitchFamily="18" charset="0"/>
                        </a:rPr>
                        <m:t>+</m:t>
                      </m:r>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i="1">
                              <a:solidFill>
                                <a:srgbClr val="000000"/>
                              </a:solidFill>
                              <a:latin typeface="Cambria Math" panose="02040503050406030204" pitchFamily="18" charset="0"/>
                              <a:ea typeface="Cambria Math" panose="02040503050406030204" pitchFamily="18" charset="0"/>
                            </a:rPr>
                            <m:t>𝛼</m:t>
                          </m:r>
                        </m:e>
                      </m:d>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sub>
                      </m:sSub>
                    </m:oMath>
                  </m:oMathPara>
                </a14:m>
                <a:br>
                  <a:rPr lang="de-DE" sz="2400"/>
                </a:br>
                <a:endParaRPr lang="de-DE" sz="2400"/>
              </a:p>
              <a:p>
                <a:endParaRPr lang="de-DE" sz="2400"/>
              </a:p>
              <a:p>
                <a:pPr marL="342900" indent="-342900">
                  <a:buFont typeface="Arial" panose="020B0604020202020204" pitchFamily="34" charset="0"/>
                  <a:buChar char="•"/>
                </a:pP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 ∈[0,1]</m:t>
                    </m:r>
                  </m:oMath>
                </a14:m>
                <a:r>
                  <a:rPr lang="de-DE" sz="2400"/>
                  <a:t> is the weighting of the convex mixture (compare utility in microeconomics!) of the data point and the former forecasting value</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High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only a slight smoothing and a high relevance of latest data points.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low </a:t>
                </a:r>
                <a14:m>
                  <m:oMath xmlns:m="http://schemas.openxmlformats.org/officeDocument/2006/math">
                    <m:r>
                      <a:rPr lang="de-DE" sz="2400" i="1" smtClean="0">
                        <a:solidFill>
                          <a:srgbClr val="000000"/>
                        </a:solidFill>
                        <a:latin typeface="Cambria Math" panose="02040503050406030204" pitchFamily="18" charset="0"/>
                        <a:ea typeface="Cambria Math" panose="02040503050406030204" pitchFamily="18" charset="0"/>
                      </a:rPr>
                      <m:t>𝛼</m:t>
                    </m:r>
                  </m:oMath>
                </a14:m>
                <a:r>
                  <a:rPr lang="de-DE" sz="2400"/>
                  <a:t> means a strong smoothing and a high relevance of older data points.</a:t>
                </a:r>
              </a:p>
              <a:p>
                <a:r>
                  <a:rPr lang="de-DE" sz="2400" b="0">
                    <a:solidFill>
                      <a:srgbClr val="000000"/>
                    </a:solidFill>
                  </a:rPr>
                  <a:t> </a:t>
                </a:r>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2661257"/>
              </a:xfrm>
              <a:prstGeom prst="rect">
                <a:avLst/>
              </a:prstGeom>
              <a:blipFill>
                <a:blip r:embed="rId2"/>
                <a:stretch>
                  <a:fillRect l="-750" t="-1831" b="-4599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14525476-C02B-6F51-EB39-6E60A33258D6}"/>
                  </a:ext>
                </a:extLst>
              </p14:cNvPr>
              <p14:cNvContentPartPr/>
              <p14:nvPr/>
            </p14:nvContentPartPr>
            <p14:xfrm>
              <a:off x="259789" y="971084"/>
              <a:ext cx="2401560" cy="70920"/>
            </p14:xfrm>
          </p:contentPart>
        </mc:Choice>
        <mc:Fallback xmlns="">
          <p:pic>
            <p:nvPicPr>
              <p:cNvPr id="6" name="Freihand 5">
                <a:extLst>
                  <a:ext uri="{FF2B5EF4-FFF2-40B4-BE49-F238E27FC236}">
                    <a16:creationId xmlns:a16="http://schemas.microsoft.com/office/drawing/2014/main" id="{14525476-C02B-6F51-EB39-6E60A33258D6}"/>
                  </a:ext>
                </a:extLst>
              </p:cNvPr>
              <p:cNvPicPr/>
              <p:nvPr/>
            </p:nvPicPr>
            <p:blipFill>
              <a:blip r:embed="rId4"/>
              <a:stretch>
                <a:fillRect/>
              </a:stretch>
            </p:blipFill>
            <p:spPr>
              <a:xfrm>
                <a:off x="251149" y="962084"/>
                <a:ext cx="2419200" cy="88560"/>
              </a:xfrm>
              <a:prstGeom prst="rect">
                <a:avLst/>
              </a:prstGeom>
            </p:spPr>
          </p:pic>
        </mc:Fallback>
      </mc:AlternateContent>
      <p:grpSp>
        <p:nvGrpSpPr>
          <p:cNvPr id="9" name="Gruppieren 8">
            <a:extLst>
              <a:ext uri="{FF2B5EF4-FFF2-40B4-BE49-F238E27FC236}">
                <a16:creationId xmlns:a16="http://schemas.microsoft.com/office/drawing/2014/main" id="{BEE7CC97-A1E1-4325-66C7-6183E5CB39AB}"/>
              </a:ext>
            </a:extLst>
          </p:cNvPr>
          <p:cNvGrpSpPr/>
          <p:nvPr/>
        </p:nvGrpSpPr>
        <p:grpSpPr>
          <a:xfrm>
            <a:off x="2570629" y="2267444"/>
            <a:ext cx="3914280" cy="116640"/>
            <a:chOff x="2570629" y="2267444"/>
            <a:chExt cx="3914280" cy="116640"/>
          </a:xfrm>
        </p:grpSpPr>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9B3A1C3C-1147-53BE-4C49-C684805682AE}"/>
                    </a:ext>
                  </a:extLst>
                </p14:cNvPr>
                <p14:cNvContentPartPr/>
                <p14:nvPr/>
              </p14:nvContentPartPr>
              <p14:xfrm>
                <a:off x="2570629" y="2267444"/>
                <a:ext cx="1219680" cy="33480"/>
              </p14:xfrm>
            </p:contentPart>
          </mc:Choice>
          <mc:Fallback xmlns="">
            <p:pic>
              <p:nvPicPr>
                <p:cNvPr id="7" name="Freihand 6">
                  <a:extLst>
                    <a:ext uri="{FF2B5EF4-FFF2-40B4-BE49-F238E27FC236}">
                      <a16:creationId xmlns:a16="http://schemas.microsoft.com/office/drawing/2014/main" id="{9B3A1C3C-1147-53BE-4C49-C684805682AE}"/>
                    </a:ext>
                  </a:extLst>
                </p:cNvPr>
                <p:cNvPicPr/>
                <p:nvPr/>
              </p:nvPicPr>
              <p:blipFill>
                <a:blip r:embed="rId6"/>
                <a:stretch>
                  <a:fillRect/>
                </a:stretch>
              </p:blipFill>
              <p:spPr>
                <a:xfrm>
                  <a:off x="2561629" y="2258444"/>
                  <a:ext cx="1237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5F389E3-3814-13A1-8AA8-5EDCBD693B81}"/>
                    </a:ext>
                  </a:extLst>
                </p14:cNvPr>
                <p14:cNvContentPartPr/>
                <p14:nvPr/>
              </p14:nvContentPartPr>
              <p14:xfrm>
                <a:off x="4536589" y="2331524"/>
                <a:ext cx="1948320" cy="52560"/>
              </p14:xfrm>
            </p:contentPart>
          </mc:Choice>
          <mc:Fallback xmlns="">
            <p:pic>
              <p:nvPicPr>
                <p:cNvPr id="8" name="Freihand 7">
                  <a:extLst>
                    <a:ext uri="{FF2B5EF4-FFF2-40B4-BE49-F238E27FC236}">
                      <a16:creationId xmlns:a16="http://schemas.microsoft.com/office/drawing/2014/main" id="{D5F389E3-3814-13A1-8AA8-5EDCBD693B81}"/>
                    </a:ext>
                  </a:extLst>
                </p:cNvPr>
                <p:cNvPicPr/>
                <p:nvPr/>
              </p:nvPicPr>
              <p:blipFill>
                <a:blip r:embed="rId8"/>
                <a:stretch>
                  <a:fillRect/>
                </a:stretch>
              </p:blipFill>
              <p:spPr>
                <a:xfrm>
                  <a:off x="4527589" y="2322524"/>
                  <a:ext cx="196596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9D14FD3E-7C02-FFD0-3464-ED981EB0993C}"/>
                  </a:ext>
                </a:extLst>
              </p14:cNvPr>
              <p14:cNvContentPartPr/>
              <p14:nvPr/>
            </p14:nvContentPartPr>
            <p14:xfrm>
              <a:off x="5497069" y="1241084"/>
              <a:ext cx="205200" cy="461520"/>
            </p14:xfrm>
          </p:contentPart>
        </mc:Choice>
        <mc:Fallback xmlns="">
          <p:pic>
            <p:nvPicPr>
              <p:cNvPr id="16" name="Freihand 15">
                <a:extLst>
                  <a:ext uri="{FF2B5EF4-FFF2-40B4-BE49-F238E27FC236}">
                    <a16:creationId xmlns:a16="http://schemas.microsoft.com/office/drawing/2014/main" id="{9D14FD3E-7C02-FFD0-3464-ED981EB0993C}"/>
                  </a:ext>
                </a:extLst>
              </p:cNvPr>
              <p:cNvPicPr/>
              <p:nvPr/>
            </p:nvPicPr>
            <p:blipFill>
              <a:blip r:embed="rId10"/>
              <a:stretch>
                <a:fillRect/>
              </a:stretch>
            </p:blipFill>
            <p:spPr>
              <a:xfrm>
                <a:off x="5488069" y="1232084"/>
                <a:ext cx="222840" cy="479160"/>
              </a:xfrm>
              <a:prstGeom prst="rect">
                <a:avLst/>
              </a:prstGeom>
            </p:spPr>
          </p:pic>
        </mc:Fallback>
      </mc:AlternateContent>
      <p:grpSp>
        <p:nvGrpSpPr>
          <p:cNvPr id="19" name="Gruppieren 18">
            <a:extLst>
              <a:ext uri="{FF2B5EF4-FFF2-40B4-BE49-F238E27FC236}">
                <a16:creationId xmlns:a16="http://schemas.microsoft.com/office/drawing/2014/main" id="{6F560A0D-BDC7-D668-82F1-15D1A0BC3388}"/>
              </a:ext>
            </a:extLst>
          </p:cNvPr>
          <p:cNvGrpSpPr/>
          <p:nvPr/>
        </p:nvGrpSpPr>
        <p:grpSpPr>
          <a:xfrm>
            <a:off x="5743669" y="1610804"/>
            <a:ext cx="1740600" cy="482040"/>
            <a:chOff x="5743669" y="1610804"/>
            <a:chExt cx="1740600" cy="48204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CD347A7-1B92-B498-EFC4-F172986E52A4}"/>
                    </a:ext>
                  </a:extLst>
                </p14:cNvPr>
                <p14:cNvContentPartPr/>
                <p14:nvPr/>
              </p14:nvContentPartPr>
              <p14:xfrm>
                <a:off x="5816029" y="1726364"/>
                <a:ext cx="76680" cy="345600"/>
              </p14:xfrm>
            </p:contentPart>
          </mc:Choice>
          <mc:Fallback xmlns="">
            <p:pic>
              <p:nvPicPr>
                <p:cNvPr id="10" name="Freihand 9">
                  <a:extLst>
                    <a:ext uri="{FF2B5EF4-FFF2-40B4-BE49-F238E27FC236}">
                      <a16:creationId xmlns:a16="http://schemas.microsoft.com/office/drawing/2014/main" id="{ACD347A7-1B92-B498-EFC4-F172986E52A4}"/>
                    </a:ext>
                  </a:extLst>
                </p:cNvPr>
                <p:cNvPicPr/>
                <p:nvPr/>
              </p:nvPicPr>
              <p:blipFill>
                <a:blip r:embed="rId12"/>
                <a:stretch>
                  <a:fillRect/>
                </a:stretch>
              </p:blipFill>
              <p:spPr>
                <a:xfrm>
                  <a:off x="5807389" y="1717364"/>
                  <a:ext cx="943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F0DEA63-7BF1-38D5-522D-9169F4DE5271}"/>
                    </a:ext>
                  </a:extLst>
                </p14:cNvPr>
                <p14:cNvContentPartPr/>
                <p14:nvPr/>
              </p14:nvContentPartPr>
              <p14:xfrm>
                <a:off x="5799109" y="1616924"/>
                <a:ext cx="139680" cy="171360"/>
              </p14:xfrm>
            </p:contentPart>
          </mc:Choice>
          <mc:Fallback xmlns="">
            <p:pic>
              <p:nvPicPr>
                <p:cNvPr id="11" name="Freihand 10">
                  <a:extLst>
                    <a:ext uri="{FF2B5EF4-FFF2-40B4-BE49-F238E27FC236}">
                      <a16:creationId xmlns:a16="http://schemas.microsoft.com/office/drawing/2014/main" id="{DF0DEA63-7BF1-38D5-522D-9169F4DE5271}"/>
                    </a:ext>
                  </a:extLst>
                </p:cNvPr>
                <p:cNvPicPr/>
                <p:nvPr/>
              </p:nvPicPr>
              <p:blipFill>
                <a:blip r:embed="rId14"/>
                <a:stretch>
                  <a:fillRect/>
                </a:stretch>
              </p:blipFill>
              <p:spPr>
                <a:xfrm>
                  <a:off x="5790109" y="1608284"/>
                  <a:ext cx="157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D658865F-D94A-3C2D-C05F-D8F7DD00F1C2}"/>
                    </a:ext>
                  </a:extLst>
                </p14:cNvPr>
                <p14:cNvContentPartPr/>
                <p14:nvPr/>
              </p14:nvContentPartPr>
              <p14:xfrm>
                <a:off x="5915029" y="1676684"/>
                <a:ext cx="1509840" cy="416160"/>
              </p14:xfrm>
            </p:contentPart>
          </mc:Choice>
          <mc:Fallback xmlns="">
            <p:pic>
              <p:nvPicPr>
                <p:cNvPr id="13" name="Freihand 12">
                  <a:extLst>
                    <a:ext uri="{FF2B5EF4-FFF2-40B4-BE49-F238E27FC236}">
                      <a16:creationId xmlns:a16="http://schemas.microsoft.com/office/drawing/2014/main" id="{D658865F-D94A-3C2D-C05F-D8F7DD00F1C2}"/>
                    </a:ext>
                  </a:extLst>
                </p:cNvPr>
                <p:cNvPicPr/>
                <p:nvPr/>
              </p:nvPicPr>
              <p:blipFill>
                <a:blip r:embed="rId16"/>
                <a:stretch>
                  <a:fillRect/>
                </a:stretch>
              </p:blipFill>
              <p:spPr>
                <a:xfrm>
                  <a:off x="5906389" y="1668044"/>
                  <a:ext cx="152748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2548614-CD76-84C9-A519-E2B813B64BE7}"/>
                    </a:ext>
                  </a:extLst>
                </p14:cNvPr>
                <p14:cNvContentPartPr/>
                <p14:nvPr/>
              </p14:nvContentPartPr>
              <p14:xfrm>
                <a:off x="7334869" y="1619444"/>
                <a:ext cx="149400" cy="85320"/>
              </p14:xfrm>
            </p:contentPart>
          </mc:Choice>
          <mc:Fallback xmlns="">
            <p:pic>
              <p:nvPicPr>
                <p:cNvPr id="14" name="Freihand 13">
                  <a:extLst>
                    <a:ext uri="{FF2B5EF4-FFF2-40B4-BE49-F238E27FC236}">
                      <a16:creationId xmlns:a16="http://schemas.microsoft.com/office/drawing/2014/main" id="{72548614-CD76-84C9-A519-E2B813B64BE7}"/>
                    </a:ext>
                  </a:extLst>
                </p:cNvPr>
                <p:cNvPicPr/>
                <p:nvPr/>
              </p:nvPicPr>
              <p:blipFill>
                <a:blip r:embed="rId18"/>
                <a:stretch>
                  <a:fillRect/>
                </a:stretch>
              </p:blipFill>
              <p:spPr>
                <a:xfrm>
                  <a:off x="7325869" y="1610804"/>
                  <a:ext cx="167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8F3515CD-923C-DC24-1EA1-6CE0124BD0C9}"/>
                    </a:ext>
                  </a:extLst>
                </p14:cNvPr>
                <p14:cNvContentPartPr/>
                <p14:nvPr/>
              </p14:nvContentPartPr>
              <p14:xfrm>
                <a:off x="5743669" y="1610804"/>
                <a:ext cx="267840" cy="69480"/>
              </p14:xfrm>
            </p:contentPart>
          </mc:Choice>
          <mc:Fallback xmlns="">
            <p:pic>
              <p:nvPicPr>
                <p:cNvPr id="18" name="Freihand 17">
                  <a:extLst>
                    <a:ext uri="{FF2B5EF4-FFF2-40B4-BE49-F238E27FC236}">
                      <a16:creationId xmlns:a16="http://schemas.microsoft.com/office/drawing/2014/main" id="{8F3515CD-923C-DC24-1EA1-6CE0124BD0C9}"/>
                    </a:ext>
                  </a:extLst>
                </p:cNvPr>
                <p:cNvPicPr/>
                <p:nvPr/>
              </p:nvPicPr>
              <p:blipFill>
                <a:blip r:embed="rId20"/>
                <a:stretch>
                  <a:fillRect/>
                </a:stretch>
              </p:blipFill>
              <p:spPr>
                <a:xfrm>
                  <a:off x="5735029" y="1601804"/>
                  <a:ext cx="285480" cy="8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5EAD6802-0F07-F55E-6F33-5111156FCB7D}"/>
                  </a:ext>
                </a:extLst>
              </p14:cNvPr>
              <p14:cNvContentPartPr/>
              <p14:nvPr/>
            </p14:nvContentPartPr>
            <p14:xfrm>
              <a:off x="360949" y="4228724"/>
              <a:ext cx="816840" cy="89280"/>
            </p14:xfrm>
          </p:contentPart>
        </mc:Choice>
        <mc:Fallback xmlns="">
          <p:pic>
            <p:nvPicPr>
              <p:cNvPr id="20" name="Freihand 19">
                <a:extLst>
                  <a:ext uri="{FF2B5EF4-FFF2-40B4-BE49-F238E27FC236}">
                    <a16:creationId xmlns:a16="http://schemas.microsoft.com/office/drawing/2014/main" id="{5EAD6802-0F07-F55E-6F33-5111156FCB7D}"/>
                  </a:ext>
                </a:extLst>
              </p:cNvPr>
              <p:cNvPicPr/>
              <p:nvPr/>
            </p:nvPicPr>
            <p:blipFill>
              <a:blip r:embed="rId22"/>
              <a:stretch>
                <a:fillRect/>
              </a:stretch>
            </p:blipFill>
            <p:spPr>
              <a:xfrm>
                <a:off x="352309" y="4219724"/>
                <a:ext cx="834480" cy="106920"/>
              </a:xfrm>
              <a:prstGeom prst="rect">
                <a:avLst/>
              </a:prstGeom>
            </p:spPr>
          </p:pic>
        </mc:Fallback>
      </mc:AlternateContent>
    </p:spTree>
    <p:extLst>
      <p:ext uri="{BB962C8B-B14F-4D97-AF65-F5344CB8AC3E}">
        <p14:creationId xmlns:p14="http://schemas.microsoft.com/office/powerpoint/2010/main" val="108843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13</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Exponential smoothing</a:t>
            </a:r>
            <a:endParaRPr lang="de-DE" sz="3200" baseline="300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765748"/>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exponential smoothing of the time series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=0,3</m:t>
                    </m:r>
                  </m:oMath>
                </a14:m>
                <a:r>
                  <a:rPr lang="de-DE" sz="2400" b="1"/>
                  <a:t> and </a:t>
                </a: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𝛼</m:t>
                    </m:r>
                    <m:r>
                      <a:rPr lang="de-DE" sz="2400" i="1">
                        <a:solidFill>
                          <a:srgbClr val="000000"/>
                        </a:solidFill>
                        <a:latin typeface="Cambria Math" panose="02040503050406030204" pitchFamily="18" charset="0"/>
                        <a:ea typeface="Cambria Math" panose="02040503050406030204" pitchFamily="18" charset="0"/>
                      </a:rPr>
                      <m:t>=0,8 </m:t>
                    </m:r>
                  </m:oMath>
                </a14:m>
                <a:r>
                  <a:rPr lang="de-DE" sz="2400" b="1"/>
                  <a:t>including the forecasting values of 2023q1… q4</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What kind of series do we obtain with </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r>
                      <a:rPr lang="de-DE" sz="2400" b="0" i="1" smtClean="0">
                        <a:solidFill>
                          <a:srgbClr val="000000"/>
                        </a:solidFill>
                        <a:latin typeface="Cambria Math" panose="02040503050406030204" pitchFamily="18" charset="0"/>
                        <a:ea typeface="Cambria Math" panose="02040503050406030204" pitchFamily="18" charset="0"/>
                      </a:rPr>
                      <m:t>=0</m:t>
                    </m:r>
                  </m:oMath>
                </a14:m>
                <a:r>
                  <a:rPr lang="de-DE" sz="2400" b="1"/>
                  <a:t>? </a:t>
                </a:r>
              </a:p>
              <a:p>
                <a:endParaRPr lang="de-DE" sz="2400" b="1"/>
              </a:p>
              <a:p>
                <a:pPr marL="342900" indent="-342900">
                  <a:buFont typeface="Arial" panose="020B0604020202020204" pitchFamily="34" charset="0"/>
                  <a:buChar char="•"/>
                </a:pPr>
                <a:r>
                  <a:rPr lang="de-DE" sz="2400" b="1"/>
                  <a:t>Calculate the revenues per year an redo the exponential smoothing for the yearly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Plot all your results compared to the original time series </a:t>
                </a:r>
              </a:p>
              <a:p>
                <a:pPr marL="342900" indent="-342900">
                  <a:buFont typeface="Arial" panose="020B0604020202020204" pitchFamily="34" charset="0"/>
                  <a:buChar char="•"/>
                </a:pPr>
                <a:endParaRPr lang="de-DE" sz="2400" b="1"/>
              </a:p>
              <a:p>
                <a:endParaRPr lang="en-US" sz="2400"/>
              </a:p>
              <a:p>
                <a:endParaRPr lang="en-US" sz="2400"/>
              </a:p>
              <a:p>
                <a:endParaRPr lang="de-DE" sz="2400" dirty="0"/>
              </a:p>
              <a:p>
                <a:endParaRPr lang="de-DE" sz="2400" dirty="0"/>
              </a:p>
              <a:p>
                <a:endParaRPr lang="de-DE" sz="2400" dirty="0"/>
              </a:p>
            </p:txBody>
          </p:sp>
        </mc:Choice>
        <mc:Fallback xmlns="">
          <p:sp>
            <p:nvSpPr>
              <p:cNvPr id="6" name="Textfeld 5">
                <a:extLst>
                  <a:ext uri="{FF2B5EF4-FFF2-40B4-BE49-F238E27FC236}">
                    <a16:creationId xmlns:a16="http://schemas.microsoft.com/office/drawing/2014/main" id="{CD7CDD2B-FE11-F4A3-628D-BEFB43A13036}"/>
                  </a:ext>
                </a:extLst>
              </p:cNvPr>
              <p:cNvSpPr txBox="1">
                <a:spLocks noRot="1" noChangeAspect="1" noMove="1" noResize="1" noEditPoints="1" noAdjustHandles="1" noChangeArrowheads="1" noChangeShapeType="1" noTextEdit="1"/>
              </p:cNvSpPr>
              <p:nvPr/>
            </p:nvSpPr>
            <p:spPr>
              <a:xfrm>
                <a:off x="0" y="648679"/>
                <a:ext cx="12192000" cy="1765748"/>
              </a:xfrm>
              <a:prstGeom prst="rect">
                <a:avLst/>
              </a:prstGeom>
              <a:blipFill>
                <a:blip r:embed="rId2"/>
                <a:stretch>
                  <a:fillRect l="-650" t="-2759" r="-1100" b="-78621"/>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E0A9611-A4F0-26E7-207E-32DA5A840BC8}"/>
                  </a:ext>
                </a:extLst>
              </p14:cNvPr>
              <p14:cNvContentPartPr/>
              <p14:nvPr/>
            </p14:nvContentPartPr>
            <p14:xfrm>
              <a:off x="8065669" y="1055324"/>
              <a:ext cx="1117440" cy="78480"/>
            </p14:xfrm>
          </p:contentPart>
        </mc:Choice>
        <mc:Fallback xmlns="">
          <p:pic>
            <p:nvPicPr>
              <p:cNvPr id="2" name="Freihand 1">
                <a:extLst>
                  <a:ext uri="{FF2B5EF4-FFF2-40B4-BE49-F238E27FC236}">
                    <a16:creationId xmlns:a16="http://schemas.microsoft.com/office/drawing/2014/main" id="{6E0A9611-A4F0-26E7-207E-32DA5A840BC8}"/>
                  </a:ext>
                </a:extLst>
              </p:cNvPr>
              <p:cNvPicPr/>
              <p:nvPr/>
            </p:nvPicPr>
            <p:blipFill>
              <a:blip r:embed="rId4"/>
              <a:stretch>
                <a:fillRect/>
              </a:stretch>
            </p:blipFill>
            <p:spPr>
              <a:xfrm>
                <a:off x="8056669" y="1046324"/>
                <a:ext cx="1135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ECA17F32-7001-9EEF-117D-A8CD8D67D62C}"/>
                  </a:ext>
                </a:extLst>
              </p14:cNvPr>
              <p14:cNvContentPartPr/>
              <p14:nvPr/>
            </p14:nvContentPartPr>
            <p14:xfrm>
              <a:off x="8031880" y="1055600"/>
              <a:ext cx="2871000" cy="65160"/>
            </p14:xfrm>
          </p:contentPart>
        </mc:Choice>
        <mc:Fallback>
          <p:pic>
            <p:nvPicPr>
              <p:cNvPr id="7" name="Freihand 6">
                <a:extLst>
                  <a:ext uri="{FF2B5EF4-FFF2-40B4-BE49-F238E27FC236}">
                    <a16:creationId xmlns:a16="http://schemas.microsoft.com/office/drawing/2014/main" id="{ECA17F32-7001-9EEF-117D-A8CD8D67D62C}"/>
                  </a:ext>
                </a:extLst>
              </p:cNvPr>
              <p:cNvPicPr/>
              <p:nvPr/>
            </p:nvPicPr>
            <p:blipFill>
              <a:blip r:embed="rId6"/>
              <a:stretch>
                <a:fillRect/>
              </a:stretch>
            </p:blipFill>
            <p:spPr>
              <a:xfrm>
                <a:off x="8022880" y="1046960"/>
                <a:ext cx="2888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0DE8AA4-993D-CAB6-8CC6-DDFCDF3D84B0}"/>
                  </a:ext>
                </a:extLst>
              </p14:cNvPr>
              <p14:cNvContentPartPr/>
              <p14:nvPr/>
            </p14:nvContentPartPr>
            <p14:xfrm>
              <a:off x="9718480" y="691280"/>
              <a:ext cx="1196640" cy="575280"/>
            </p14:xfrm>
          </p:contentPart>
        </mc:Choice>
        <mc:Fallback>
          <p:pic>
            <p:nvPicPr>
              <p:cNvPr id="8" name="Freihand 7">
                <a:extLst>
                  <a:ext uri="{FF2B5EF4-FFF2-40B4-BE49-F238E27FC236}">
                    <a16:creationId xmlns:a16="http://schemas.microsoft.com/office/drawing/2014/main" id="{40DE8AA4-993D-CAB6-8CC6-DDFCDF3D84B0}"/>
                  </a:ext>
                </a:extLst>
              </p:cNvPr>
              <p:cNvPicPr/>
              <p:nvPr/>
            </p:nvPicPr>
            <p:blipFill>
              <a:blip r:embed="rId8"/>
              <a:stretch>
                <a:fillRect/>
              </a:stretch>
            </p:blipFill>
            <p:spPr>
              <a:xfrm>
                <a:off x="9709480" y="682280"/>
                <a:ext cx="121428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09D8DCB-C552-876C-1F06-C7335A3383EA}"/>
                  </a:ext>
                </a:extLst>
              </p14:cNvPr>
              <p14:cNvContentPartPr/>
              <p14:nvPr/>
            </p14:nvContentPartPr>
            <p14:xfrm>
              <a:off x="5050360" y="2123000"/>
              <a:ext cx="1388880" cy="59400"/>
            </p14:xfrm>
          </p:contentPart>
        </mc:Choice>
        <mc:Fallback>
          <p:pic>
            <p:nvPicPr>
              <p:cNvPr id="9" name="Freihand 8">
                <a:extLst>
                  <a:ext uri="{FF2B5EF4-FFF2-40B4-BE49-F238E27FC236}">
                    <a16:creationId xmlns:a16="http://schemas.microsoft.com/office/drawing/2014/main" id="{209D8DCB-C552-876C-1F06-C7335A3383EA}"/>
                  </a:ext>
                </a:extLst>
              </p:cNvPr>
              <p:cNvPicPr/>
              <p:nvPr/>
            </p:nvPicPr>
            <p:blipFill>
              <a:blip r:embed="rId10"/>
              <a:stretch>
                <a:fillRect/>
              </a:stretch>
            </p:blipFill>
            <p:spPr>
              <a:xfrm>
                <a:off x="5041360" y="2114000"/>
                <a:ext cx="1406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DBBF5E75-B9E9-E3A2-4458-0199EF3B0DF7}"/>
                  </a:ext>
                </a:extLst>
              </p14:cNvPr>
              <p14:cNvContentPartPr/>
              <p14:nvPr/>
            </p14:nvContentPartPr>
            <p14:xfrm>
              <a:off x="6536440" y="1899080"/>
              <a:ext cx="161640" cy="88560"/>
            </p14:xfrm>
          </p:contentPart>
        </mc:Choice>
        <mc:Fallback>
          <p:pic>
            <p:nvPicPr>
              <p:cNvPr id="10" name="Freihand 9">
                <a:extLst>
                  <a:ext uri="{FF2B5EF4-FFF2-40B4-BE49-F238E27FC236}">
                    <a16:creationId xmlns:a16="http://schemas.microsoft.com/office/drawing/2014/main" id="{DBBF5E75-B9E9-E3A2-4458-0199EF3B0DF7}"/>
                  </a:ext>
                </a:extLst>
              </p:cNvPr>
              <p:cNvPicPr/>
              <p:nvPr/>
            </p:nvPicPr>
            <p:blipFill>
              <a:blip r:embed="rId12"/>
              <a:stretch>
                <a:fillRect/>
              </a:stretch>
            </p:blipFill>
            <p:spPr>
              <a:xfrm>
                <a:off x="6527800" y="1890440"/>
                <a:ext cx="179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A984FE7A-F84D-1966-C5E3-04B1FA12D583}"/>
                  </a:ext>
                </a:extLst>
              </p14:cNvPr>
              <p14:cNvContentPartPr/>
              <p14:nvPr/>
            </p14:nvContentPartPr>
            <p14:xfrm>
              <a:off x="6654880" y="1789640"/>
              <a:ext cx="189720" cy="225000"/>
            </p14:xfrm>
          </p:contentPart>
        </mc:Choice>
        <mc:Fallback>
          <p:pic>
            <p:nvPicPr>
              <p:cNvPr id="11" name="Freihand 10">
                <a:extLst>
                  <a:ext uri="{FF2B5EF4-FFF2-40B4-BE49-F238E27FC236}">
                    <a16:creationId xmlns:a16="http://schemas.microsoft.com/office/drawing/2014/main" id="{A984FE7A-F84D-1966-C5E3-04B1FA12D583}"/>
                  </a:ext>
                </a:extLst>
              </p:cNvPr>
              <p:cNvPicPr/>
              <p:nvPr/>
            </p:nvPicPr>
            <p:blipFill>
              <a:blip r:embed="rId14"/>
              <a:stretch>
                <a:fillRect/>
              </a:stretch>
            </p:blipFill>
            <p:spPr>
              <a:xfrm>
                <a:off x="6645880" y="1781000"/>
                <a:ext cx="207360" cy="242640"/>
              </a:xfrm>
              <a:prstGeom prst="rect">
                <a:avLst/>
              </a:prstGeom>
            </p:spPr>
          </p:pic>
        </mc:Fallback>
      </mc:AlternateContent>
      <p:grpSp>
        <p:nvGrpSpPr>
          <p:cNvPr id="108" name="Gruppieren 107">
            <a:extLst>
              <a:ext uri="{FF2B5EF4-FFF2-40B4-BE49-F238E27FC236}">
                <a16:creationId xmlns:a16="http://schemas.microsoft.com/office/drawing/2014/main" id="{27EE74B4-3203-0E51-D559-621C0D4E2477}"/>
              </a:ext>
            </a:extLst>
          </p:cNvPr>
          <p:cNvGrpSpPr/>
          <p:nvPr/>
        </p:nvGrpSpPr>
        <p:grpSpPr>
          <a:xfrm>
            <a:off x="7052680" y="1280240"/>
            <a:ext cx="4798080" cy="2296800"/>
            <a:chOff x="7052680" y="1280240"/>
            <a:chExt cx="4798080" cy="2296800"/>
          </a:xfrm>
        </p:grpSpPr>
        <mc:AlternateContent xmlns:mc="http://schemas.openxmlformats.org/markup-compatibility/2006">
          <mc:Choice xmlns:p14="http://schemas.microsoft.com/office/powerpoint/2010/main" Requires="p14">
            <p:contentPart p14:bwMode="auto" r:id="rId15">
              <p14:nvContentPartPr>
                <p14:cNvPr id="37" name="Freihand 36">
                  <a:extLst>
                    <a:ext uri="{FF2B5EF4-FFF2-40B4-BE49-F238E27FC236}">
                      <a16:creationId xmlns:a16="http://schemas.microsoft.com/office/drawing/2014/main" id="{2CE0756E-478C-5C9A-D4E9-BE30EF4AA4C8}"/>
                    </a:ext>
                  </a:extLst>
                </p14:cNvPr>
                <p14:cNvContentPartPr/>
                <p14:nvPr/>
              </p14:nvContentPartPr>
              <p14:xfrm>
                <a:off x="10129240" y="1369160"/>
                <a:ext cx="240480" cy="159120"/>
              </p14:xfrm>
            </p:contentPart>
          </mc:Choice>
          <mc:Fallback>
            <p:pic>
              <p:nvPicPr>
                <p:cNvPr id="37" name="Freihand 36">
                  <a:extLst>
                    <a:ext uri="{FF2B5EF4-FFF2-40B4-BE49-F238E27FC236}">
                      <a16:creationId xmlns:a16="http://schemas.microsoft.com/office/drawing/2014/main" id="{2CE0756E-478C-5C9A-D4E9-BE30EF4AA4C8}"/>
                    </a:ext>
                  </a:extLst>
                </p:cNvPr>
                <p:cNvPicPr/>
                <p:nvPr/>
              </p:nvPicPr>
              <p:blipFill>
                <a:blip r:embed="rId16"/>
                <a:stretch>
                  <a:fillRect/>
                </a:stretch>
              </p:blipFill>
              <p:spPr>
                <a:xfrm>
                  <a:off x="10120240" y="1360160"/>
                  <a:ext cx="258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8" name="Freihand 37">
                  <a:extLst>
                    <a:ext uri="{FF2B5EF4-FFF2-40B4-BE49-F238E27FC236}">
                      <a16:creationId xmlns:a16="http://schemas.microsoft.com/office/drawing/2014/main" id="{CB4DA46B-BB87-46C1-BA09-68934BA9003B}"/>
                    </a:ext>
                  </a:extLst>
                </p14:cNvPr>
                <p14:cNvContentPartPr/>
                <p14:nvPr/>
              </p14:nvContentPartPr>
              <p14:xfrm>
                <a:off x="10491760" y="1391480"/>
                <a:ext cx="174960" cy="78840"/>
              </p14:xfrm>
            </p:contentPart>
          </mc:Choice>
          <mc:Fallback>
            <p:pic>
              <p:nvPicPr>
                <p:cNvPr id="38" name="Freihand 37">
                  <a:extLst>
                    <a:ext uri="{FF2B5EF4-FFF2-40B4-BE49-F238E27FC236}">
                      <a16:creationId xmlns:a16="http://schemas.microsoft.com/office/drawing/2014/main" id="{CB4DA46B-BB87-46C1-BA09-68934BA9003B}"/>
                    </a:ext>
                  </a:extLst>
                </p:cNvPr>
                <p:cNvPicPr/>
                <p:nvPr/>
              </p:nvPicPr>
              <p:blipFill>
                <a:blip r:embed="rId18"/>
                <a:stretch>
                  <a:fillRect/>
                </a:stretch>
              </p:blipFill>
              <p:spPr>
                <a:xfrm>
                  <a:off x="10483120" y="1382840"/>
                  <a:ext cx="19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9" name="Freihand 38">
                  <a:extLst>
                    <a:ext uri="{FF2B5EF4-FFF2-40B4-BE49-F238E27FC236}">
                      <a16:creationId xmlns:a16="http://schemas.microsoft.com/office/drawing/2014/main" id="{ABF5BFE5-6D25-73D5-8788-2560A4AEC086}"/>
                    </a:ext>
                  </a:extLst>
                </p14:cNvPr>
                <p14:cNvContentPartPr/>
                <p14:nvPr/>
              </p14:nvContentPartPr>
              <p14:xfrm>
                <a:off x="10847800" y="1323080"/>
                <a:ext cx="154080" cy="155520"/>
              </p14:xfrm>
            </p:contentPart>
          </mc:Choice>
          <mc:Fallback>
            <p:pic>
              <p:nvPicPr>
                <p:cNvPr id="39" name="Freihand 38">
                  <a:extLst>
                    <a:ext uri="{FF2B5EF4-FFF2-40B4-BE49-F238E27FC236}">
                      <a16:creationId xmlns:a16="http://schemas.microsoft.com/office/drawing/2014/main" id="{ABF5BFE5-6D25-73D5-8788-2560A4AEC086}"/>
                    </a:ext>
                  </a:extLst>
                </p:cNvPr>
                <p:cNvPicPr/>
                <p:nvPr/>
              </p:nvPicPr>
              <p:blipFill>
                <a:blip r:embed="rId20"/>
                <a:stretch>
                  <a:fillRect/>
                </a:stretch>
              </p:blipFill>
              <p:spPr>
                <a:xfrm>
                  <a:off x="10838800" y="1314440"/>
                  <a:ext cx="171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2" name="Freihand 51">
                  <a:extLst>
                    <a:ext uri="{FF2B5EF4-FFF2-40B4-BE49-F238E27FC236}">
                      <a16:creationId xmlns:a16="http://schemas.microsoft.com/office/drawing/2014/main" id="{FA17A774-8753-3323-3D3F-EC8980457CC4}"/>
                    </a:ext>
                  </a:extLst>
                </p14:cNvPr>
                <p14:cNvContentPartPr/>
                <p14:nvPr/>
              </p14:nvContentPartPr>
              <p14:xfrm>
                <a:off x="10132840" y="1881440"/>
                <a:ext cx="75960" cy="105480"/>
              </p14:xfrm>
            </p:contentPart>
          </mc:Choice>
          <mc:Fallback>
            <p:pic>
              <p:nvPicPr>
                <p:cNvPr id="52" name="Freihand 51">
                  <a:extLst>
                    <a:ext uri="{FF2B5EF4-FFF2-40B4-BE49-F238E27FC236}">
                      <a16:creationId xmlns:a16="http://schemas.microsoft.com/office/drawing/2014/main" id="{FA17A774-8753-3323-3D3F-EC8980457CC4}"/>
                    </a:ext>
                  </a:extLst>
                </p:cNvPr>
                <p:cNvPicPr/>
                <p:nvPr/>
              </p:nvPicPr>
              <p:blipFill>
                <a:blip r:embed="rId22"/>
                <a:stretch>
                  <a:fillRect/>
                </a:stretch>
              </p:blipFill>
              <p:spPr>
                <a:xfrm>
                  <a:off x="10124200" y="1872440"/>
                  <a:ext cx="93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3" name="Freihand 52">
                  <a:extLst>
                    <a:ext uri="{FF2B5EF4-FFF2-40B4-BE49-F238E27FC236}">
                      <a16:creationId xmlns:a16="http://schemas.microsoft.com/office/drawing/2014/main" id="{9AB6481C-07F0-ED7C-5AB9-8922B5D2BA6A}"/>
                    </a:ext>
                  </a:extLst>
                </p14:cNvPr>
                <p14:cNvContentPartPr/>
                <p14:nvPr/>
              </p14:nvContentPartPr>
              <p14:xfrm>
                <a:off x="10159120" y="1859480"/>
                <a:ext cx="90360" cy="253440"/>
              </p14:xfrm>
            </p:contentPart>
          </mc:Choice>
          <mc:Fallback>
            <p:pic>
              <p:nvPicPr>
                <p:cNvPr id="53" name="Freihand 52">
                  <a:extLst>
                    <a:ext uri="{FF2B5EF4-FFF2-40B4-BE49-F238E27FC236}">
                      <a16:creationId xmlns:a16="http://schemas.microsoft.com/office/drawing/2014/main" id="{9AB6481C-07F0-ED7C-5AB9-8922B5D2BA6A}"/>
                    </a:ext>
                  </a:extLst>
                </p:cNvPr>
                <p:cNvPicPr/>
                <p:nvPr/>
              </p:nvPicPr>
              <p:blipFill>
                <a:blip r:embed="rId24"/>
                <a:stretch>
                  <a:fillRect/>
                </a:stretch>
              </p:blipFill>
              <p:spPr>
                <a:xfrm>
                  <a:off x="10150120" y="1850840"/>
                  <a:ext cx="1080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4" name="Freihand 53">
                  <a:extLst>
                    <a:ext uri="{FF2B5EF4-FFF2-40B4-BE49-F238E27FC236}">
                      <a16:creationId xmlns:a16="http://schemas.microsoft.com/office/drawing/2014/main" id="{BB1EE720-7D45-7143-F01E-2765F9095021}"/>
                    </a:ext>
                  </a:extLst>
                </p14:cNvPr>
                <p14:cNvContentPartPr/>
                <p14:nvPr/>
              </p14:nvContentPartPr>
              <p14:xfrm>
                <a:off x="10082800" y="1690640"/>
                <a:ext cx="180000" cy="159480"/>
              </p14:xfrm>
            </p:contentPart>
          </mc:Choice>
          <mc:Fallback>
            <p:pic>
              <p:nvPicPr>
                <p:cNvPr id="54" name="Freihand 53">
                  <a:extLst>
                    <a:ext uri="{FF2B5EF4-FFF2-40B4-BE49-F238E27FC236}">
                      <a16:creationId xmlns:a16="http://schemas.microsoft.com/office/drawing/2014/main" id="{BB1EE720-7D45-7143-F01E-2765F9095021}"/>
                    </a:ext>
                  </a:extLst>
                </p:cNvPr>
                <p:cNvPicPr/>
                <p:nvPr/>
              </p:nvPicPr>
              <p:blipFill>
                <a:blip r:embed="rId26"/>
                <a:stretch>
                  <a:fillRect/>
                </a:stretch>
              </p:blipFill>
              <p:spPr>
                <a:xfrm>
                  <a:off x="10073800" y="1682000"/>
                  <a:ext cx="197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776FE024-9457-F6AA-6713-A306C6CDCBBD}"/>
                    </a:ext>
                  </a:extLst>
                </p14:cNvPr>
                <p14:cNvContentPartPr/>
                <p14:nvPr/>
              </p14:nvContentPartPr>
              <p14:xfrm>
                <a:off x="10246600" y="1929680"/>
                <a:ext cx="93960" cy="109080"/>
              </p14:xfrm>
            </p:contentPart>
          </mc:Choice>
          <mc:Fallback>
            <p:pic>
              <p:nvPicPr>
                <p:cNvPr id="55" name="Freihand 54">
                  <a:extLst>
                    <a:ext uri="{FF2B5EF4-FFF2-40B4-BE49-F238E27FC236}">
                      <a16:creationId xmlns:a16="http://schemas.microsoft.com/office/drawing/2014/main" id="{776FE024-9457-F6AA-6713-A306C6CDCBBD}"/>
                    </a:ext>
                  </a:extLst>
                </p:cNvPr>
                <p:cNvPicPr/>
                <p:nvPr/>
              </p:nvPicPr>
              <p:blipFill>
                <a:blip r:embed="rId28"/>
                <a:stretch>
                  <a:fillRect/>
                </a:stretch>
              </p:blipFill>
              <p:spPr>
                <a:xfrm>
                  <a:off x="10237600" y="1920680"/>
                  <a:ext cx="111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6" name="Freihand 55">
                  <a:extLst>
                    <a:ext uri="{FF2B5EF4-FFF2-40B4-BE49-F238E27FC236}">
                      <a16:creationId xmlns:a16="http://schemas.microsoft.com/office/drawing/2014/main" id="{5324C335-E06A-F010-E199-58F0FB376746}"/>
                    </a:ext>
                  </a:extLst>
                </p14:cNvPr>
                <p14:cNvContentPartPr/>
                <p14:nvPr/>
              </p14:nvContentPartPr>
              <p14:xfrm>
                <a:off x="10460080" y="1858760"/>
                <a:ext cx="176400" cy="19800"/>
              </p14:xfrm>
            </p:contentPart>
          </mc:Choice>
          <mc:Fallback>
            <p:pic>
              <p:nvPicPr>
                <p:cNvPr id="56" name="Freihand 55">
                  <a:extLst>
                    <a:ext uri="{FF2B5EF4-FFF2-40B4-BE49-F238E27FC236}">
                      <a16:creationId xmlns:a16="http://schemas.microsoft.com/office/drawing/2014/main" id="{5324C335-E06A-F010-E199-58F0FB376746}"/>
                    </a:ext>
                  </a:extLst>
                </p:cNvPr>
                <p:cNvPicPr/>
                <p:nvPr/>
              </p:nvPicPr>
              <p:blipFill>
                <a:blip r:embed="rId30"/>
                <a:stretch>
                  <a:fillRect/>
                </a:stretch>
              </p:blipFill>
              <p:spPr>
                <a:xfrm>
                  <a:off x="10451440" y="1849760"/>
                  <a:ext cx="194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7" name="Freihand 56">
                  <a:extLst>
                    <a:ext uri="{FF2B5EF4-FFF2-40B4-BE49-F238E27FC236}">
                      <a16:creationId xmlns:a16="http://schemas.microsoft.com/office/drawing/2014/main" id="{A0145431-49E7-3C05-0B3B-A39F58FC4808}"/>
                    </a:ext>
                  </a:extLst>
                </p14:cNvPr>
                <p14:cNvContentPartPr/>
                <p14:nvPr/>
              </p14:nvContentPartPr>
              <p14:xfrm>
                <a:off x="10455040" y="1917440"/>
                <a:ext cx="159480" cy="33120"/>
              </p14:xfrm>
            </p:contentPart>
          </mc:Choice>
          <mc:Fallback>
            <p:pic>
              <p:nvPicPr>
                <p:cNvPr id="57" name="Freihand 56">
                  <a:extLst>
                    <a:ext uri="{FF2B5EF4-FFF2-40B4-BE49-F238E27FC236}">
                      <a16:creationId xmlns:a16="http://schemas.microsoft.com/office/drawing/2014/main" id="{A0145431-49E7-3C05-0B3B-A39F58FC4808}"/>
                    </a:ext>
                  </a:extLst>
                </p:cNvPr>
                <p:cNvPicPr/>
                <p:nvPr/>
              </p:nvPicPr>
              <p:blipFill>
                <a:blip r:embed="rId32"/>
                <a:stretch>
                  <a:fillRect/>
                </a:stretch>
              </p:blipFill>
              <p:spPr>
                <a:xfrm>
                  <a:off x="10446040" y="1908800"/>
                  <a:ext cx="177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8" name="Freihand 57">
                  <a:extLst>
                    <a:ext uri="{FF2B5EF4-FFF2-40B4-BE49-F238E27FC236}">
                      <a16:creationId xmlns:a16="http://schemas.microsoft.com/office/drawing/2014/main" id="{5E4DC673-19BD-8E9C-15F0-3389BC962AEE}"/>
                    </a:ext>
                  </a:extLst>
                </p14:cNvPr>
                <p14:cNvContentPartPr/>
                <p14:nvPr/>
              </p14:nvContentPartPr>
              <p14:xfrm>
                <a:off x="10759240" y="1818440"/>
                <a:ext cx="131040" cy="54000"/>
              </p14:xfrm>
            </p:contentPart>
          </mc:Choice>
          <mc:Fallback>
            <p:pic>
              <p:nvPicPr>
                <p:cNvPr id="58" name="Freihand 57">
                  <a:extLst>
                    <a:ext uri="{FF2B5EF4-FFF2-40B4-BE49-F238E27FC236}">
                      <a16:creationId xmlns:a16="http://schemas.microsoft.com/office/drawing/2014/main" id="{5E4DC673-19BD-8E9C-15F0-3389BC962AEE}"/>
                    </a:ext>
                  </a:extLst>
                </p:cNvPr>
                <p:cNvPicPr/>
                <p:nvPr/>
              </p:nvPicPr>
              <p:blipFill>
                <a:blip r:embed="rId34"/>
                <a:stretch>
                  <a:fillRect/>
                </a:stretch>
              </p:blipFill>
              <p:spPr>
                <a:xfrm>
                  <a:off x="10750240" y="1809800"/>
                  <a:ext cx="148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9" name="Freihand 58">
                  <a:extLst>
                    <a:ext uri="{FF2B5EF4-FFF2-40B4-BE49-F238E27FC236}">
                      <a16:creationId xmlns:a16="http://schemas.microsoft.com/office/drawing/2014/main" id="{5A58747F-9574-B1E1-A732-E2BF422D83DD}"/>
                    </a:ext>
                  </a:extLst>
                </p14:cNvPr>
                <p14:cNvContentPartPr/>
                <p14:nvPr/>
              </p14:nvContentPartPr>
              <p14:xfrm>
                <a:off x="10811800" y="1793960"/>
                <a:ext cx="114840" cy="209520"/>
              </p14:xfrm>
            </p:contentPart>
          </mc:Choice>
          <mc:Fallback>
            <p:pic>
              <p:nvPicPr>
                <p:cNvPr id="59" name="Freihand 58">
                  <a:extLst>
                    <a:ext uri="{FF2B5EF4-FFF2-40B4-BE49-F238E27FC236}">
                      <a16:creationId xmlns:a16="http://schemas.microsoft.com/office/drawing/2014/main" id="{5A58747F-9574-B1E1-A732-E2BF422D83DD}"/>
                    </a:ext>
                  </a:extLst>
                </p:cNvPr>
                <p:cNvPicPr/>
                <p:nvPr/>
              </p:nvPicPr>
              <p:blipFill>
                <a:blip r:embed="rId36"/>
                <a:stretch>
                  <a:fillRect/>
                </a:stretch>
              </p:blipFill>
              <p:spPr>
                <a:xfrm>
                  <a:off x="10803160" y="1785320"/>
                  <a:ext cx="1324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0" name="Freihand 59">
                  <a:extLst>
                    <a:ext uri="{FF2B5EF4-FFF2-40B4-BE49-F238E27FC236}">
                      <a16:creationId xmlns:a16="http://schemas.microsoft.com/office/drawing/2014/main" id="{65A8C03E-E010-074C-3936-066AF01D057C}"/>
                    </a:ext>
                  </a:extLst>
                </p14:cNvPr>
                <p14:cNvContentPartPr/>
                <p14:nvPr/>
              </p14:nvContentPartPr>
              <p14:xfrm>
                <a:off x="10916560" y="1918880"/>
                <a:ext cx="105840" cy="102960"/>
              </p14:xfrm>
            </p:contentPart>
          </mc:Choice>
          <mc:Fallback>
            <p:pic>
              <p:nvPicPr>
                <p:cNvPr id="60" name="Freihand 59">
                  <a:extLst>
                    <a:ext uri="{FF2B5EF4-FFF2-40B4-BE49-F238E27FC236}">
                      <a16:creationId xmlns:a16="http://schemas.microsoft.com/office/drawing/2014/main" id="{65A8C03E-E010-074C-3936-066AF01D057C}"/>
                    </a:ext>
                  </a:extLst>
                </p:cNvPr>
                <p:cNvPicPr/>
                <p:nvPr/>
              </p:nvPicPr>
              <p:blipFill>
                <a:blip r:embed="rId38"/>
                <a:stretch>
                  <a:fillRect/>
                </a:stretch>
              </p:blipFill>
              <p:spPr>
                <a:xfrm>
                  <a:off x="10907560" y="1909880"/>
                  <a:ext cx="12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 name="Freihand 12">
                  <a:extLst>
                    <a:ext uri="{FF2B5EF4-FFF2-40B4-BE49-F238E27FC236}">
                      <a16:creationId xmlns:a16="http://schemas.microsoft.com/office/drawing/2014/main" id="{FC4A324B-2ED7-0079-1CF5-10772945C6D6}"/>
                    </a:ext>
                  </a:extLst>
                </p14:cNvPr>
                <p14:cNvContentPartPr/>
                <p14:nvPr/>
              </p14:nvContentPartPr>
              <p14:xfrm>
                <a:off x="7108480" y="1648520"/>
                <a:ext cx="115560" cy="222120"/>
              </p14:xfrm>
            </p:contentPart>
          </mc:Choice>
          <mc:Fallback>
            <p:pic>
              <p:nvPicPr>
                <p:cNvPr id="13" name="Freihand 12">
                  <a:extLst>
                    <a:ext uri="{FF2B5EF4-FFF2-40B4-BE49-F238E27FC236}">
                      <a16:creationId xmlns:a16="http://schemas.microsoft.com/office/drawing/2014/main" id="{FC4A324B-2ED7-0079-1CF5-10772945C6D6}"/>
                    </a:ext>
                  </a:extLst>
                </p:cNvPr>
                <p:cNvPicPr/>
                <p:nvPr/>
              </p:nvPicPr>
              <p:blipFill>
                <a:blip r:embed="rId40"/>
                <a:stretch>
                  <a:fillRect/>
                </a:stretch>
              </p:blipFill>
              <p:spPr>
                <a:xfrm>
                  <a:off x="7099480" y="1639880"/>
                  <a:ext cx="1332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4" name="Freihand 13">
                  <a:extLst>
                    <a:ext uri="{FF2B5EF4-FFF2-40B4-BE49-F238E27FC236}">
                      <a16:creationId xmlns:a16="http://schemas.microsoft.com/office/drawing/2014/main" id="{2E662728-8EF2-8C79-27D9-880651CBD897}"/>
                    </a:ext>
                  </a:extLst>
                </p14:cNvPr>
                <p14:cNvContentPartPr/>
                <p14:nvPr/>
              </p14:nvContentPartPr>
              <p14:xfrm>
                <a:off x="7052680" y="1475000"/>
                <a:ext cx="144360" cy="177480"/>
              </p14:xfrm>
            </p:contentPart>
          </mc:Choice>
          <mc:Fallback>
            <p:pic>
              <p:nvPicPr>
                <p:cNvPr id="14" name="Freihand 13">
                  <a:extLst>
                    <a:ext uri="{FF2B5EF4-FFF2-40B4-BE49-F238E27FC236}">
                      <a16:creationId xmlns:a16="http://schemas.microsoft.com/office/drawing/2014/main" id="{2E662728-8EF2-8C79-27D9-880651CBD897}"/>
                    </a:ext>
                  </a:extLst>
                </p:cNvPr>
                <p:cNvPicPr/>
                <p:nvPr/>
              </p:nvPicPr>
              <p:blipFill>
                <a:blip r:embed="rId42"/>
                <a:stretch>
                  <a:fillRect/>
                </a:stretch>
              </p:blipFill>
              <p:spPr>
                <a:xfrm>
                  <a:off x="7043680" y="1466360"/>
                  <a:ext cx="162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5" name="Freihand 14">
                  <a:extLst>
                    <a:ext uri="{FF2B5EF4-FFF2-40B4-BE49-F238E27FC236}">
                      <a16:creationId xmlns:a16="http://schemas.microsoft.com/office/drawing/2014/main" id="{55B36879-787B-D94C-3EB4-7BE381116FC2}"/>
                    </a:ext>
                  </a:extLst>
                </p14:cNvPr>
                <p14:cNvContentPartPr/>
                <p14:nvPr/>
              </p14:nvContentPartPr>
              <p14:xfrm>
                <a:off x="7261120" y="1664360"/>
                <a:ext cx="69840" cy="170640"/>
              </p14:xfrm>
            </p:contentPart>
          </mc:Choice>
          <mc:Fallback>
            <p:pic>
              <p:nvPicPr>
                <p:cNvPr id="15" name="Freihand 14">
                  <a:extLst>
                    <a:ext uri="{FF2B5EF4-FFF2-40B4-BE49-F238E27FC236}">
                      <a16:creationId xmlns:a16="http://schemas.microsoft.com/office/drawing/2014/main" id="{55B36879-787B-D94C-3EB4-7BE381116FC2}"/>
                    </a:ext>
                  </a:extLst>
                </p:cNvPr>
                <p:cNvPicPr/>
                <p:nvPr/>
              </p:nvPicPr>
              <p:blipFill>
                <a:blip r:embed="rId44"/>
                <a:stretch>
                  <a:fillRect/>
                </a:stretch>
              </p:blipFill>
              <p:spPr>
                <a:xfrm>
                  <a:off x="7252480" y="1655360"/>
                  <a:ext cx="87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 name="Freihand 15">
                  <a:extLst>
                    <a:ext uri="{FF2B5EF4-FFF2-40B4-BE49-F238E27FC236}">
                      <a16:creationId xmlns:a16="http://schemas.microsoft.com/office/drawing/2014/main" id="{39E4614F-4DA5-9E01-B20B-6AEF1F422376}"/>
                    </a:ext>
                  </a:extLst>
                </p14:cNvPr>
                <p14:cNvContentPartPr/>
                <p14:nvPr/>
              </p14:nvContentPartPr>
              <p14:xfrm>
                <a:off x="7234480" y="1744280"/>
                <a:ext cx="171000" cy="72000"/>
              </p14:xfrm>
            </p:contentPart>
          </mc:Choice>
          <mc:Fallback>
            <p:pic>
              <p:nvPicPr>
                <p:cNvPr id="16" name="Freihand 15">
                  <a:extLst>
                    <a:ext uri="{FF2B5EF4-FFF2-40B4-BE49-F238E27FC236}">
                      <a16:creationId xmlns:a16="http://schemas.microsoft.com/office/drawing/2014/main" id="{39E4614F-4DA5-9E01-B20B-6AEF1F422376}"/>
                    </a:ext>
                  </a:extLst>
                </p:cNvPr>
                <p:cNvPicPr/>
                <p:nvPr/>
              </p:nvPicPr>
              <p:blipFill>
                <a:blip r:embed="rId46"/>
                <a:stretch>
                  <a:fillRect/>
                </a:stretch>
              </p:blipFill>
              <p:spPr>
                <a:xfrm>
                  <a:off x="7225840" y="1735280"/>
                  <a:ext cx="188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414D72A1-0E48-B159-B6C0-015031871B6B}"/>
                    </a:ext>
                  </a:extLst>
                </p14:cNvPr>
                <p14:cNvContentPartPr/>
                <p14:nvPr/>
              </p14:nvContentPartPr>
              <p14:xfrm>
                <a:off x="7373800" y="1675880"/>
                <a:ext cx="221760" cy="116280"/>
              </p14:xfrm>
            </p:contentPart>
          </mc:Choice>
          <mc:Fallback>
            <p:pic>
              <p:nvPicPr>
                <p:cNvPr id="17" name="Freihand 16">
                  <a:extLst>
                    <a:ext uri="{FF2B5EF4-FFF2-40B4-BE49-F238E27FC236}">
                      <a16:creationId xmlns:a16="http://schemas.microsoft.com/office/drawing/2014/main" id="{414D72A1-0E48-B159-B6C0-015031871B6B}"/>
                    </a:ext>
                  </a:extLst>
                </p:cNvPr>
                <p:cNvPicPr/>
                <p:nvPr/>
              </p:nvPicPr>
              <p:blipFill>
                <a:blip r:embed="rId48"/>
                <a:stretch>
                  <a:fillRect/>
                </a:stretch>
              </p:blipFill>
              <p:spPr>
                <a:xfrm>
                  <a:off x="7364800" y="1667240"/>
                  <a:ext cx="239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9F415B0C-8300-C88E-D495-FE7A6FE249CE}"/>
                    </a:ext>
                  </a:extLst>
                </p14:cNvPr>
                <p14:cNvContentPartPr/>
                <p14:nvPr/>
              </p14:nvContentPartPr>
              <p14:xfrm>
                <a:off x="7693120" y="1601720"/>
                <a:ext cx="165240" cy="55440"/>
              </p14:xfrm>
            </p:contentPart>
          </mc:Choice>
          <mc:Fallback>
            <p:pic>
              <p:nvPicPr>
                <p:cNvPr id="18" name="Freihand 17">
                  <a:extLst>
                    <a:ext uri="{FF2B5EF4-FFF2-40B4-BE49-F238E27FC236}">
                      <a16:creationId xmlns:a16="http://schemas.microsoft.com/office/drawing/2014/main" id="{9F415B0C-8300-C88E-D495-FE7A6FE249CE}"/>
                    </a:ext>
                  </a:extLst>
                </p:cNvPr>
                <p:cNvPicPr/>
                <p:nvPr/>
              </p:nvPicPr>
              <p:blipFill>
                <a:blip r:embed="rId50"/>
                <a:stretch>
                  <a:fillRect/>
                </a:stretch>
              </p:blipFill>
              <p:spPr>
                <a:xfrm>
                  <a:off x="7684480" y="1593080"/>
                  <a:ext cx="182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565889C8-7B6A-414A-5FC1-BFEDFAAD0964}"/>
                    </a:ext>
                  </a:extLst>
                </p14:cNvPr>
                <p14:cNvContentPartPr/>
                <p14:nvPr/>
              </p14:nvContentPartPr>
              <p14:xfrm>
                <a:off x="7946920" y="1466360"/>
                <a:ext cx="199800" cy="181080"/>
              </p14:xfrm>
            </p:contentPart>
          </mc:Choice>
          <mc:Fallback>
            <p:pic>
              <p:nvPicPr>
                <p:cNvPr id="19" name="Freihand 18">
                  <a:extLst>
                    <a:ext uri="{FF2B5EF4-FFF2-40B4-BE49-F238E27FC236}">
                      <a16:creationId xmlns:a16="http://schemas.microsoft.com/office/drawing/2014/main" id="{565889C8-7B6A-414A-5FC1-BFEDFAAD0964}"/>
                    </a:ext>
                  </a:extLst>
                </p:cNvPr>
                <p:cNvPicPr/>
                <p:nvPr/>
              </p:nvPicPr>
              <p:blipFill>
                <a:blip r:embed="rId52"/>
                <a:stretch>
                  <a:fillRect/>
                </a:stretch>
              </p:blipFill>
              <p:spPr>
                <a:xfrm>
                  <a:off x="7938280" y="1457360"/>
                  <a:ext cx="2174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369F3194-EDBA-9B5A-2B50-8138A2F4F965}"/>
                    </a:ext>
                  </a:extLst>
                </p14:cNvPr>
                <p14:cNvContentPartPr/>
                <p14:nvPr/>
              </p14:nvContentPartPr>
              <p14:xfrm>
                <a:off x="8248240" y="1511360"/>
                <a:ext cx="106200" cy="171720"/>
              </p14:xfrm>
            </p:contentPart>
          </mc:Choice>
          <mc:Fallback>
            <p:pic>
              <p:nvPicPr>
                <p:cNvPr id="20" name="Freihand 19">
                  <a:extLst>
                    <a:ext uri="{FF2B5EF4-FFF2-40B4-BE49-F238E27FC236}">
                      <a16:creationId xmlns:a16="http://schemas.microsoft.com/office/drawing/2014/main" id="{369F3194-EDBA-9B5A-2B50-8138A2F4F965}"/>
                    </a:ext>
                  </a:extLst>
                </p:cNvPr>
                <p:cNvPicPr/>
                <p:nvPr/>
              </p:nvPicPr>
              <p:blipFill>
                <a:blip r:embed="rId54"/>
                <a:stretch>
                  <a:fillRect/>
                </a:stretch>
              </p:blipFill>
              <p:spPr>
                <a:xfrm>
                  <a:off x="8239600" y="1502720"/>
                  <a:ext cx="123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CB0D337D-1F4F-DBF5-7045-674D7AECFBA9}"/>
                    </a:ext>
                  </a:extLst>
                </p14:cNvPr>
                <p14:cNvContentPartPr/>
                <p14:nvPr/>
              </p14:nvContentPartPr>
              <p14:xfrm>
                <a:off x="8383240" y="1583720"/>
                <a:ext cx="72360" cy="132840"/>
              </p14:xfrm>
            </p:contentPart>
          </mc:Choice>
          <mc:Fallback>
            <p:pic>
              <p:nvPicPr>
                <p:cNvPr id="21" name="Freihand 20">
                  <a:extLst>
                    <a:ext uri="{FF2B5EF4-FFF2-40B4-BE49-F238E27FC236}">
                      <a16:creationId xmlns:a16="http://schemas.microsoft.com/office/drawing/2014/main" id="{CB0D337D-1F4F-DBF5-7045-674D7AECFBA9}"/>
                    </a:ext>
                  </a:extLst>
                </p:cNvPr>
                <p:cNvPicPr/>
                <p:nvPr/>
              </p:nvPicPr>
              <p:blipFill>
                <a:blip r:embed="rId56"/>
                <a:stretch>
                  <a:fillRect/>
                </a:stretch>
              </p:blipFill>
              <p:spPr>
                <a:xfrm>
                  <a:off x="8374600" y="1574720"/>
                  <a:ext cx="90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41A2A6AE-BE39-250D-AA55-6E172907FDE6}"/>
                    </a:ext>
                  </a:extLst>
                </p14:cNvPr>
                <p14:cNvContentPartPr/>
                <p14:nvPr/>
              </p14:nvContentPartPr>
              <p14:xfrm>
                <a:off x="8368120" y="1628000"/>
                <a:ext cx="77760" cy="19800"/>
              </p14:xfrm>
            </p:contentPart>
          </mc:Choice>
          <mc:Fallback>
            <p:pic>
              <p:nvPicPr>
                <p:cNvPr id="22" name="Freihand 21">
                  <a:extLst>
                    <a:ext uri="{FF2B5EF4-FFF2-40B4-BE49-F238E27FC236}">
                      <a16:creationId xmlns:a16="http://schemas.microsoft.com/office/drawing/2014/main" id="{41A2A6AE-BE39-250D-AA55-6E172907FDE6}"/>
                    </a:ext>
                  </a:extLst>
                </p:cNvPr>
                <p:cNvPicPr/>
                <p:nvPr/>
              </p:nvPicPr>
              <p:blipFill>
                <a:blip r:embed="rId58"/>
                <a:stretch>
                  <a:fillRect/>
                </a:stretch>
              </p:blipFill>
              <p:spPr>
                <a:xfrm>
                  <a:off x="8359120" y="1619360"/>
                  <a:ext cx="95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F718B518-F36F-CCF9-8270-973C41CECAF0}"/>
                    </a:ext>
                  </a:extLst>
                </p14:cNvPr>
                <p14:cNvContentPartPr/>
                <p14:nvPr/>
              </p14:nvContentPartPr>
              <p14:xfrm>
                <a:off x="8683840" y="1488320"/>
                <a:ext cx="26640" cy="109080"/>
              </p14:xfrm>
            </p:contentPart>
          </mc:Choice>
          <mc:Fallback>
            <p:pic>
              <p:nvPicPr>
                <p:cNvPr id="23" name="Freihand 22">
                  <a:extLst>
                    <a:ext uri="{FF2B5EF4-FFF2-40B4-BE49-F238E27FC236}">
                      <a16:creationId xmlns:a16="http://schemas.microsoft.com/office/drawing/2014/main" id="{F718B518-F36F-CCF9-8270-973C41CECAF0}"/>
                    </a:ext>
                  </a:extLst>
                </p:cNvPr>
                <p:cNvPicPr/>
                <p:nvPr/>
              </p:nvPicPr>
              <p:blipFill>
                <a:blip r:embed="rId60"/>
                <a:stretch>
                  <a:fillRect/>
                </a:stretch>
              </p:blipFill>
              <p:spPr>
                <a:xfrm>
                  <a:off x="8675200" y="1479320"/>
                  <a:ext cx="44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05579297-9CA0-1F8E-9A29-6FE000A60C73}"/>
                    </a:ext>
                  </a:extLst>
                </p14:cNvPr>
                <p14:cNvContentPartPr/>
                <p14:nvPr/>
              </p14:nvContentPartPr>
              <p14:xfrm>
                <a:off x="8635960" y="1556720"/>
                <a:ext cx="138960" cy="11880"/>
              </p14:xfrm>
            </p:contentPart>
          </mc:Choice>
          <mc:Fallback>
            <p:pic>
              <p:nvPicPr>
                <p:cNvPr id="24" name="Freihand 23">
                  <a:extLst>
                    <a:ext uri="{FF2B5EF4-FFF2-40B4-BE49-F238E27FC236}">
                      <a16:creationId xmlns:a16="http://schemas.microsoft.com/office/drawing/2014/main" id="{05579297-9CA0-1F8E-9A29-6FE000A60C73}"/>
                    </a:ext>
                  </a:extLst>
                </p:cNvPr>
                <p:cNvPicPr/>
                <p:nvPr/>
              </p:nvPicPr>
              <p:blipFill>
                <a:blip r:embed="rId62"/>
                <a:stretch>
                  <a:fillRect/>
                </a:stretch>
              </p:blipFill>
              <p:spPr>
                <a:xfrm>
                  <a:off x="8627320" y="1547720"/>
                  <a:ext cx="156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D2CEB25F-DA3F-0A70-5863-168846B0248A}"/>
                    </a:ext>
                  </a:extLst>
                </p14:cNvPr>
                <p14:cNvContentPartPr/>
                <p14:nvPr/>
              </p14:nvContentPartPr>
              <p14:xfrm>
                <a:off x="8822800" y="1414160"/>
                <a:ext cx="162720" cy="170640"/>
              </p14:xfrm>
            </p:contentPart>
          </mc:Choice>
          <mc:Fallback>
            <p:pic>
              <p:nvPicPr>
                <p:cNvPr id="25" name="Freihand 24">
                  <a:extLst>
                    <a:ext uri="{FF2B5EF4-FFF2-40B4-BE49-F238E27FC236}">
                      <a16:creationId xmlns:a16="http://schemas.microsoft.com/office/drawing/2014/main" id="{D2CEB25F-DA3F-0A70-5863-168846B0248A}"/>
                    </a:ext>
                  </a:extLst>
                </p:cNvPr>
                <p:cNvPicPr/>
                <p:nvPr/>
              </p:nvPicPr>
              <p:blipFill>
                <a:blip r:embed="rId64"/>
                <a:stretch>
                  <a:fillRect/>
                </a:stretch>
              </p:blipFill>
              <p:spPr>
                <a:xfrm>
                  <a:off x="8813800" y="1405520"/>
                  <a:ext cx="180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146A2E96-32A9-9D26-5993-E2CC74EF3717}"/>
                    </a:ext>
                  </a:extLst>
                </p14:cNvPr>
                <p14:cNvContentPartPr/>
                <p14:nvPr/>
              </p14:nvContentPartPr>
              <p14:xfrm>
                <a:off x="9084520" y="1500200"/>
                <a:ext cx="91800" cy="14400"/>
              </p14:xfrm>
            </p:contentPart>
          </mc:Choice>
          <mc:Fallback>
            <p:pic>
              <p:nvPicPr>
                <p:cNvPr id="26" name="Freihand 25">
                  <a:extLst>
                    <a:ext uri="{FF2B5EF4-FFF2-40B4-BE49-F238E27FC236}">
                      <a16:creationId xmlns:a16="http://schemas.microsoft.com/office/drawing/2014/main" id="{146A2E96-32A9-9D26-5993-E2CC74EF3717}"/>
                    </a:ext>
                  </a:extLst>
                </p:cNvPr>
                <p:cNvPicPr/>
                <p:nvPr/>
              </p:nvPicPr>
              <p:blipFill>
                <a:blip r:embed="rId66"/>
                <a:stretch>
                  <a:fillRect/>
                </a:stretch>
              </p:blipFill>
              <p:spPr>
                <a:xfrm>
                  <a:off x="9075520" y="1491560"/>
                  <a:ext cx="1094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3F88BC7C-6BAF-B717-93F4-6A4931EF0C10}"/>
                    </a:ext>
                  </a:extLst>
                </p14:cNvPr>
                <p14:cNvContentPartPr/>
                <p14:nvPr/>
              </p14:nvContentPartPr>
              <p14:xfrm>
                <a:off x="9208360" y="1430720"/>
                <a:ext cx="147240" cy="152640"/>
              </p14:xfrm>
            </p:contentPart>
          </mc:Choice>
          <mc:Fallback>
            <p:pic>
              <p:nvPicPr>
                <p:cNvPr id="28" name="Freihand 27">
                  <a:extLst>
                    <a:ext uri="{FF2B5EF4-FFF2-40B4-BE49-F238E27FC236}">
                      <a16:creationId xmlns:a16="http://schemas.microsoft.com/office/drawing/2014/main" id="{3F88BC7C-6BAF-B717-93F4-6A4931EF0C10}"/>
                    </a:ext>
                  </a:extLst>
                </p:cNvPr>
                <p:cNvPicPr/>
                <p:nvPr/>
              </p:nvPicPr>
              <p:blipFill>
                <a:blip r:embed="rId68"/>
                <a:stretch>
                  <a:fillRect/>
                </a:stretch>
              </p:blipFill>
              <p:spPr>
                <a:xfrm>
                  <a:off x="9199720" y="1421720"/>
                  <a:ext cx="164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7B72854D-FD7F-0BFF-3B5B-8567C9FCE64F}"/>
                    </a:ext>
                  </a:extLst>
                </p14:cNvPr>
                <p14:cNvContentPartPr/>
                <p14:nvPr/>
              </p14:nvContentPartPr>
              <p14:xfrm>
                <a:off x="9388720" y="1369880"/>
                <a:ext cx="89280" cy="239400"/>
              </p14:xfrm>
            </p:contentPart>
          </mc:Choice>
          <mc:Fallback>
            <p:pic>
              <p:nvPicPr>
                <p:cNvPr id="29" name="Freihand 28">
                  <a:extLst>
                    <a:ext uri="{FF2B5EF4-FFF2-40B4-BE49-F238E27FC236}">
                      <a16:creationId xmlns:a16="http://schemas.microsoft.com/office/drawing/2014/main" id="{7B72854D-FD7F-0BFF-3B5B-8567C9FCE64F}"/>
                    </a:ext>
                  </a:extLst>
                </p:cNvPr>
                <p:cNvPicPr/>
                <p:nvPr/>
              </p:nvPicPr>
              <p:blipFill>
                <a:blip r:embed="rId70"/>
                <a:stretch>
                  <a:fillRect/>
                </a:stretch>
              </p:blipFill>
              <p:spPr>
                <a:xfrm>
                  <a:off x="9379720" y="1361240"/>
                  <a:ext cx="1069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008668CA-71A3-06D6-A7DF-33DC62321B0D}"/>
                    </a:ext>
                  </a:extLst>
                </p14:cNvPr>
                <p14:cNvContentPartPr/>
                <p14:nvPr/>
              </p14:nvContentPartPr>
              <p14:xfrm>
                <a:off x="8812000" y="1367000"/>
                <a:ext cx="69840" cy="282600"/>
              </p14:xfrm>
            </p:contentPart>
          </mc:Choice>
          <mc:Fallback>
            <p:pic>
              <p:nvPicPr>
                <p:cNvPr id="30" name="Freihand 29">
                  <a:extLst>
                    <a:ext uri="{FF2B5EF4-FFF2-40B4-BE49-F238E27FC236}">
                      <a16:creationId xmlns:a16="http://schemas.microsoft.com/office/drawing/2014/main" id="{008668CA-71A3-06D6-A7DF-33DC62321B0D}"/>
                    </a:ext>
                  </a:extLst>
                </p:cNvPr>
                <p:cNvPicPr/>
                <p:nvPr/>
              </p:nvPicPr>
              <p:blipFill>
                <a:blip r:embed="rId72"/>
                <a:stretch>
                  <a:fillRect/>
                </a:stretch>
              </p:blipFill>
              <p:spPr>
                <a:xfrm>
                  <a:off x="8803000" y="1358000"/>
                  <a:ext cx="874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E937D255-9F0B-FC02-1ABF-D88C88A4BE6E}"/>
                    </a:ext>
                  </a:extLst>
                </p14:cNvPr>
                <p14:cNvContentPartPr/>
                <p14:nvPr/>
              </p14:nvContentPartPr>
              <p14:xfrm>
                <a:off x="9575920" y="1468160"/>
                <a:ext cx="112320" cy="60840"/>
              </p14:xfrm>
            </p:contentPart>
          </mc:Choice>
          <mc:Fallback>
            <p:pic>
              <p:nvPicPr>
                <p:cNvPr id="31" name="Freihand 30">
                  <a:extLst>
                    <a:ext uri="{FF2B5EF4-FFF2-40B4-BE49-F238E27FC236}">
                      <a16:creationId xmlns:a16="http://schemas.microsoft.com/office/drawing/2014/main" id="{E937D255-9F0B-FC02-1ABF-D88C88A4BE6E}"/>
                    </a:ext>
                  </a:extLst>
                </p:cNvPr>
                <p:cNvPicPr/>
                <p:nvPr/>
              </p:nvPicPr>
              <p:blipFill>
                <a:blip r:embed="rId74"/>
                <a:stretch>
                  <a:fillRect/>
                </a:stretch>
              </p:blipFill>
              <p:spPr>
                <a:xfrm>
                  <a:off x="9566920" y="1459520"/>
                  <a:ext cx="129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EE1CFA07-3F01-37EE-5966-4373B9D85322}"/>
                    </a:ext>
                  </a:extLst>
                </p14:cNvPr>
                <p14:cNvContentPartPr/>
                <p14:nvPr/>
              </p14:nvContentPartPr>
              <p14:xfrm>
                <a:off x="9618760" y="1466720"/>
                <a:ext cx="73800" cy="144720"/>
              </p14:xfrm>
            </p:contentPart>
          </mc:Choice>
          <mc:Fallback>
            <p:pic>
              <p:nvPicPr>
                <p:cNvPr id="32" name="Freihand 31">
                  <a:extLst>
                    <a:ext uri="{FF2B5EF4-FFF2-40B4-BE49-F238E27FC236}">
                      <a16:creationId xmlns:a16="http://schemas.microsoft.com/office/drawing/2014/main" id="{EE1CFA07-3F01-37EE-5966-4373B9D85322}"/>
                    </a:ext>
                  </a:extLst>
                </p:cNvPr>
                <p:cNvPicPr/>
                <p:nvPr/>
              </p:nvPicPr>
              <p:blipFill>
                <a:blip r:embed="rId76"/>
                <a:stretch>
                  <a:fillRect/>
                </a:stretch>
              </p:blipFill>
              <p:spPr>
                <a:xfrm>
                  <a:off x="9610120" y="1457720"/>
                  <a:ext cx="91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D9733EB3-E05B-4034-7276-AB59EBDBE72B}"/>
                    </a:ext>
                  </a:extLst>
                </p14:cNvPr>
                <p14:cNvContentPartPr/>
                <p14:nvPr/>
              </p14:nvContentPartPr>
              <p14:xfrm>
                <a:off x="9717760" y="1562120"/>
                <a:ext cx="38520" cy="111240"/>
              </p14:xfrm>
            </p:contentPart>
          </mc:Choice>
          <mc:Fallback>
            <p:pic>
              <p:nvPicPr>
                <p:cNvPr id="33" name="Freihand 32">
                  <a:extLst>
                    <a:ext uri="{FF2B5EF4-FFF2-40B4-BE49-F238E27FC236}">
                      <a16:creationId xmlns:a16="http://schemas.microsoft.com/office/drawing/2014/main" id="{D9733EB3-E05B-4034-7276-AB59EBDBE72B}"/>
                    </a:ext>
                  </a:extLst>
                </p:cNvPr>
                <p:cNvPicPr/>
                <p:nvPr/>
              </p:nvPicPr>
              <p:blipFill>
                <a:blip r:embed="rId78"/>
                <a:stretch>
                  <a:fillRect/>
                </a:stretch>
              </p:blipFill>
              <p:spPr>
                <a:xfrm>
                  <a:off x="9708760" y="1553480"/>
                  <a:ext cx="56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4" name="Freihand 33">
                  <a:extLst>
                    <a:ext uri="{FF2B5EF4-FFF2-40B4-BE49-F238E27FC236}">
                      <a16:creationId xmlns:a16="http://schemas.microsoft.com/office/drawing/2014/main" id="{3DBD9350-ABAD-F676-0D99-95EC9207FD60}"/>
                    </a:ext>
                  </a:extLst>
                </p14:cNvPr>
                <p14:cNvContentPartPr/>
                <p14:nvPr/>
              </p14:nvContentPartPr>
              <p14:xfrm>
                <a:off x="9688600" y="1600280"/>
                <a:ext cx="98640" cy="18720"/>
              </p14:xfrm>
            </p:contentPart>
          </mc:Choice>
          <mc:Fallback>
            <p:pic>
              <p:nvPicPr>
                <p:cNvPr id="34" name="Freihand 33">
                  <a:extLst>
                    <a:ext uri="{FF2B5EF4-FFF2-40B4-BE49-F238E27FC236}">
                      <a16:creationId xmlns:a16="http://schemas.microsoft.com/office/drawing/2014/main" id="{3DBD9350-ABAD-F676-0D99-95EC9207FD60}"/>
                    </a:ext>
                  </a:extLst>
                </p:cNvPr>
                <p:cNvPicPr/>
                <p:nvPr/>
              </p:nvPicPr>
              <p:blipFill>
                <a:blip r:embed="rId80"/>
                <a:stretch>
                  <a:fillRect/>
                </a:stretch>
              </p:blipFill>
              <p:spPr>
                <a:xfrm>
                  <a:off x="9679960" y="1591280"/>
                  <a:ext cx="116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5" name="Freihand 34">
                  <a:extLst>
                    <a:ext uri="{FF2B5EF4-FFF2-40B4-BE49-F238E27FC236}">
                      <a16:creationId xmlns:a16="http://schemas.microsoft.com/office/drawing/2014/main" id="{110B9A20-9094-5110-6D3F-112445655AAC}"/>
                    </a:ext>
                  </a:extLst>
                </p14:cNvPr>
                <p14:cNvContentPartPr/>
                <p14:nvPr/>
              </p14:nvContentPartPr>
              <p14:xfrm>
                <a:off x="9508960" y="1280240"/>
                <a:ext cx="183240" cy="127440"/>
              </p14:xfrm>
            </p:contentPart>
          </mc:Choice>
          <mc:Fallback>
            <p:pic>
              <p:nvPicPr>
                <p:cNvPr id="35" name="Freihand 34">
                  <a:extLst>
                    <a:ext uri="{FF2B5EF4-FFF2-40B4-BE49-F238E27FC236}">
                      <a16:creationId xmlns:a16="http://schemas.microsoft.com/office/drawing/2014/main" id="{110B9A20-9094-5110-6D3F-112445655AAC}"/>
                    </a:ext>
                  </a:extLst>
                </p:cNvPr>
                <p:cNvPicPr/>
                <p:nvPr/>
              </p:nvPicPr>
              <p:blipFill>
                <a:blip r:embed="rId82"/>
                <a:stretch>
                  <a:fillRect/>
                </a:stretch>
              </p:blipFill>
              <p:spPr>
                <a:xfrm>
                  <a:off x="9500320" y="1271600"/>
                  <a:ext cx="200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BD0A7832-C3C6-207D-EAC7-35F8FA798231}"/>
                    </a:ext>
                  </a:extLst>
                </p14:cNvPr>
                <p14:cNvContentPartPr/>
                <p14:nvPr/>
              </p14:nvContentPartPr>
              <p14:xfrm>
                <a:off x="7699240" y="1993760"/>
                <a:ext cx="235800" cy="40320"/>
              </p14:xfrm>
            </p:contentPart>
          </mc:Choice>
          <mc:Fallback>
            <p:pic>
              <p:nvPicPr>
                <p:cNvPr id="41" name="Freihand 40">
                  <a:extLst>
                    <a:ext uri="{FF2B5EF4-FFF2-40B4-BE49-F238E27FC236}">
                      <a16:creationId xmlns:a16="http://schemas.microsoft.com/office/drawing/2014/main" id="{BD0A7832-C3C6-207D-EAC7-35F8FA798231}"/>
                    </a:ext>
                  </a:extLst>
                </p:cNvPr>
                <p:cNvPicPr/>
                <p:nvPr/>
              </p:nvPicPr>
              <p:blipFill>
                <a:blip r:embed="rId84"/>
                <a:stretch>
                  <a:fillRect/>
                </a:stretch>
              </p:blipFill>
              <p:spPr>
                <a:xfrm>
                  <a:off x="7690240" y="1985120"/>
                  <a:ext cx="253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0409A7DD-8F23-F2D5-3E70-23928923E6A3}"/>
                    </a:ext>
                  </a:extLst>
                </p14:cNvPr>
                <p14:cNvContentPartPr/>
                <p14:nvPr/>
              </p14:nvContentPartPr>
              <p14:xfrm>
                <a:off x="7724800" y="2097800"/>
                <a:ext cx="201600" cy="16200"/>
              </p14:xfrm>
            </p:contentPart>
          </mc:Choice>
          <mc:Fallback>
            <p:pic>
              <p:nvPicPr>
                <p:cNvPr id="42" name="Freihand 41">
                  <a:extLst>
                    <a:ext uri="{FF2B5EF4-FFF2-40B4-BE49-F238E27FC236}">
                      <a16:creationId xmlns:a16="http://schemas.microsoft.com/office/drawing/2014/main" id="{0409A7DD-8F23-F2D5-3E70-23928923E6A3}"/>
                    </a:ext>
                  </a:extLst>
                </p:cNvPr>
                <p:cNvPicPr/>
                <p:nvPr/>
              </p:nvPicPr>
              <p:blipFill>
                <a:blip r:embed="rId86"/>
                <a:stretch>
                  <a:fillRect/>
                </a:stretch>
              </p:blipFill>
              <p:spPr>
                <a:xfrm>
                  <a:off x="7716160" y="2089160"/>
                  <a:ext cx="2192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1220FCD5-DAA4-7E71-7A1B-EC300224B449}"/>
                    </a:ext>
                  </a:extLst>
                </p14:cNvPr>
                <p14:cNvContentPartPr/>
                <p14:nvPr/>
              </p14:nvContentPartPr>
              <p14:xfrm>
                <a:off x="8481880" y="1904840"/>
                <a:ext cx="126360" cy="152640"/>
              </p14:xfrm>
            </p:contentPart>
          </mc:Choice>
          <mc:Fallback>
            <p:pic>
              <p:nvPicPr>
                <p:cNvPr id="44" name="Freihand 43">
                  <a:extLst>
                    <a:ext uri="{FF2B5EF4-FFF2-40B4-BE49-F238E27FC236}">
                      <a16:creationId xmlns:a16="http://schemas.microsoft.com/office/drawing/2014/main" id="{1220FCD5-DAA4-7E71-7A1B-EC300224B449}"/>
                    </a:ext>
                  </a:extLst>
                </p:cNvPr>
                <p:cNvPicPr/>
                <p:nvPr/>
              </p:nvPicPr>
              <p:blipFill>
                <a:blip r:embed="rId88"/>
                <a:stretch>
                  <a:fillRect/>
                </a:stretch>
              </p:blipFill>
              <p:spPr>
                <a:xfrm>
                  <a:off x="8473240" y="1895840"/>
                  <a:ext cx="144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56373BFF-E245-3F5A-CACA-5D3DA33F06E6}"/>
                    </a:ext>
                  </a:extLst>
                </p14:cNvPr>
                <p14:cNvContentPartPr/>
                <p14:nvPr/>
              </p14:nvContentPartPr>
              <p14:xfrm>
                <a:off x="8681320" y="1996280"/>
                <a:ext cx="34560" cy="6840"/>
              </p14:xfrm>
            </p:contentPart>
          </mc:Choice>
          <mc:Fallback>
            <p:pic>
              <p:nvPicPr>
                <p:cNvPr id="45" name="Freihand 44">
                  <a:extLst>
                    <a:ext uri="{FF2B5EF4-FFF2-40B4-BE49-F238E27FC236}">
                      <a16:creationId xmlns:a16="http://schemas.microsoft.com/office/drawing/2014/main" id="{56373BFF-E245-3F5A-CACA-5D3DA33F06E6}"/>
                    </a:ext>
                  </a:extLst>
                </p:cNvPr>
                <p:cNvPicPr/>
                <p:nvPr/>
              </p:nvPicPr>
              <p:blipFill>
                <a:blip r:embed="rId90"/>
                <a:stretch>
                  <a:fillRect/>
                </a:stretch>
              </p:blipFill>
              <p:spPr>
                <a:xfrm>
                  <a:off x="8672320" y="1987640"/>
                  <a:ext cx="522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E5C20C0C-ECDD-5F70-0DE3-3B3029AC5637}"/>
                    </a:ext>
                  </a:extLst>
                </p14:cNvPr>
                <p14:cNvContentPartPr/>
                <p14:nvPr/>
              </p14:nvContentPartPr>
              <p14:xfrm>
                <a:off x="8795440" y="1888640"/>
                <a:ext cx="109440" cy="216720"/>
              </p14:xfrm>
            </p:contentPart>
          </mc:Choice>
          <mc:Fallback>
            <p:pic>
              <p:nvPicPr>
                <p:cNvPr id="46" name="Freihand 45">
                  <a:extLst>
                    <a:ext uri="{FF2B5EF4-FFF2-40B4-BE49-F238E27FC236}">
                      <a16:creationId xmlns:a16="http://schemas.microsoft.com/office/drawing/2014/main" id="{E5C20C0C-ECDD-5F70-0DE3-3B3029AC5637}"/>
                    </a:ext>
                  </a:extLst>
                </p:cNvPr>
                <p:cNvPicPr/>
                <p:nvPr/>
              </p:nvPicPr>
              <p:blipFill>
                <a:blip r:embed="rId92"/>
                <a:stretch>
                  <a:fillRect/>
                </a:stretch>
              </p:blipFill>
              <p:spPr>
                <a:xfrm>
                  <a:off x="8786440" y="1880000"/>
                  <a:ext cx="1270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3291507A-011D-1307-829A-2828D3239D7C}"/>
                    </a:ext>
                  </a:extLst>
                </p14:cNvPr>
                <p14:cNvContentPartPr/>
                <p14:nvPr/>
              </p14:nvContentPartPr>
              <p14:xfrm>
                <a:off x="8889040" y="1986560"/>
                <a:ext cx="102960" cy="124920"/>
              </p14:xfrm>
            </p:contentPart>
          </mc:Choice>
          <mc:Fallback>
            <p:pic>
              <p:nvPicPr>
                <p:cNvPr id="47" name="Freihand 46">
                  <a:extLst>
                    <a:ext uri="{FF2B5EF4-FFF2-40B4-BE49-F238E27FC236}">
                      <a16:creationId xmlns:a16="http://schemas.microsoft.com/office/drawing/2014/main" id="{3291507A-011D-1307-829A-2828D3239D7C}"/>
                    </a:ext>
                  </a:extLst>
                </p:cNvPr>
                <p:cNvPicPr/>
                <p:nvPr/>
              </p:nvPicPr>
              <p:blipFill>
                <a:blip r:embed="rId94"/>
                <a:stretch>
                  <a:fillRect/>
                </a:stretch>
              </p:blipFill>
              <p:spPr>
                <a:xfrm>
                  <a:off x="8880040" y="1977560"/>
                  <a:ext cx="120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Freihand 47">
                  <a:extLst>
                    <a:ext uri="{FF2B5EF4-FFF2-40B4-BE49-F238E27FC236}">
                      <a16:creationId xmlns:a16="http://schemas.microsoft.com/office/drawing/2014/main" id="{BE4D7661-C1F2-939E-A6A1-8658CD87BE4E}"/>
                    </a:ext>
                  </a:extLst>
                </p14:cNvPr>
                <p14:cNvContentPartPr/>
                <p14:nvPr/>
              </p14:nvContentPartPr>
              <p14:xfrm>
                <a:off x="8884720" y="2048840"/>
                <a:ext cx="101160" cy="3600"/>
              </p14:xfrm>
            </p:contentPart>
          </mc:Choice>
          <mc:Fallback>
            <p:pic>
              <p:nvPicPr>
                <p:cNvPr id="48" name="Freihand 47">
                  <a:extLst>
                    <a:ext uri="{FF2B5EF4-FFF2-40B4-BE49-F238E27FC236}">
                      <a16:creationId xmlns:a16="http://schemas.microsoft.com/office/drawing/2014/main" id="{BE4D7661-C1F2-939E-A6A1-8658CD87BE4E}"/>
                    </a:ext>
                  </a:extLst>
                </p:cNvPr>
                <p:cNvPicPr/>
                <p:nvPr/>
              </p:nvPicPr>
              <p:blipFill>
                <a:blip r:embed="rId96"/>
                <a:stretch>
                  <a:fillRect/>
                </a:stretch>
              </p:blipFill>
              <p:spPr>
                <a:xfrm>
                  <a:off x="8875720" y="2040200"/>
                  <a:ext cx="118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 name="Freihand 48">
                  <a:extLst>
                    <a:ext uri="{FF2B5EF4-FFF2-40B4-BE49-F238E27FC236}">
                      <a16:creationId xmlns:a16="http://schemas.microsoft.com/office/drawing/2014/main" id="{0F6CC0C9-640E-B839-5B37-2C006CFD4932}"/>
                    </a:ext>
                  </a:extLst>
                </p14:cNvPr>
                <p14:cNvContentPartPr/>
                <p14:nvPr/>
              </p14:nvContentPartPr>
              <p14:xfrm>
                <a:off x="8675920" y="1975040"/>
                <a:ext cx="45360" cy="48960"/>
              </p14:xfrm>
            </p:contentPart>
          </mc:Choice>
          <mc:Fallback>
            <p:pic>
              <p:nvPicPr>
                <p:cNvPr id="49" name="Freihand 48">
                  <a:extLst>
                    <a:ext uri="{FF2B5EF4-FFF2-40B4-BE49-F238E27FC236}">
                      <a16:creationId xmlns:a16="http://schemas.microsoft.com/office/drawing/2014/main" id="{0F6CC0C9-640E-B839-5B37-2C006CFD4932}"/>
                    </a:ext>
                  </a:extLst>
                </p:cNvPr>
                <p:cNvPicPr/>
                <p:nvPr/>
              </p:nvPicPr>
              <p:blipFill>
                <a:blip r:embed="rId98"/>
                <a:stretch>
                  <a:fillRect/>
                </a:stretch>
              </p:blipFill>
              <p:spPr>
                <a:xfrm>
                  <a:off x="8667280" y="1966400"/>
                  <a:ext cx="63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EFF39455-22A6-7249-E5DD-E28F34C2DAE2}"/>
                    </a:ext>
                  </a:extLst>
                </p14:cNvPr>
                <p14:cNvContentPartPr/>
                <p14:nvPr/>
              </p14:nvContentPartPr>
              <p14:xfrm>
                <a:off x="8763760" y="1779920"/>
                <a:ext cx="115920" cy="120960"/>
              </p14:xfrm>
            </p:contentPart>
          </mc:Choice>
          <mc:Fallback>
            <p:pic>
              <p:nvPicPr>
                <p:cNvPr id="50" name="Freihand 49">
                  <a:extLst>
                    <a:ext uri="{FF2B5EF4-FFF2-40B4-BE49-F238E27FC236}">
                      <a16:creationId xmlns:a16="http://schemas.microsoft.com/office/drawing/2014/main" id="{EFF39455-22A6-7249-E5DD-E28F34C2DAE2}"/>
                    </a:ext>
                  </a:extLst>
                </p:cNvPr>
                <p:cNvPicPr/>
                <p:nvPr/>
              </p:nvPicPr>
              <p:blipFill>
                <a:blip r:embed="rId100"/>
                <a:stretch>
                  <a:fillRect/>
                </a:stretch>
              </p:blipFill>
              <p:spPr>
                <a:xfrm>
                  <a:off x="8755120" y="1770920"/>
                  <a:ext cx="1335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AB7FF199-3913-80A0-C278-14F1519515A9}"/>
                    </a:ext>
                  </a:extLst>
                </p14:cNvPr>
                <p14:cNvContentPartPr/>
                <p14:nvPr/>
              </p14:nvContentPartPr>
              <p14:xfrm>
                <a:off x="8146720" y="2356280"/>
                <a:ext cx="244800" cy="16560"/>
              </p14:xfrm>
            </p:contentPart>
          </mc:Choice>
          <mc:Fallback>
            <p:pic>
              <p:nvPicPr>
                <p:cNvPr id="62" name="Freihand 61">
                  <a:extLst>
                    <a:ext uri="{FF2B5EF4-FFF2-40B4-BE49-F238E27FC236}">
                      <a16:creationId xmlns:a16="http://schemas.microsoft.com/office/drawing/2014/main" id="{AB7FF199-3913-80A0-C278-14F1519515A9}"/>
                    </a:ext>
                  </a:extLst>
                </p:cNvPr>
                <p:cNvPicPr/>
                <p:nvPr/>
              </p:nvPicPr>
              <p:blipFill>
                <a:blip r:embed="rId102"/>
                <a:stretch>
                  <a:fillRect/>
                </a:stretch>
              </p:blipFill>
              <p:spPr>
                <a:xfrm>
                  <a:off x="8138080" y="2347640"/>
                  <a:ext cx="262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46C5BC1E-8343-B2B5-F12F-9A3D94700C77}"/>
                    </a:ext>
                  </a:extLst>
                </p14:cNvPr>
                <p14:cNvContentPartPr/>
                <p14:nvPr/>
              </p14:nvContentPartPr>
              <p14:xfrm>
                <a:off x="8229880" y="2400560"/>
                <a:ext cx="192240" cy="56520"/>
              </p14:xfrm>
            </p:contentPart>
          </mc:Choice>
          <mc:Fallback>
            <p:pic>
              <p:nvPicPr>
                <p:cNvPr id="63" name="Freihand 62">
                  <a:extLst>
                    <a:ext uri="{FF2B5EF4-FFF2-40B4-BE49-F238E27FC236}">
                      <a16:creationId xmlns:a16="http://schemas.microsoft.com/office/drawing/2014/main" id="{46C5BC1E-8343-B2B5-F12F-9A3D94700C77}"/>
                    </a:ext>
                  </a:extLst>
                </p:cNvPr>
                <p:cNvPicPr/>
                <p:nvPr/>
              </p:nvPicPr>
              <p:blipFill>
                <a:blip r:embed="rId104"/>
                <a:stretch>
                  <a:fillRect/>
                </a:stretch>
              </p:blipFill>
              <p:spPr>
                <a:xfrm>
                  <a:off x="8220880" y="2391560"/>
                  <a:ext cx="209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4" name="Freihand 63">
                  <a:extLst>
                    <a:ext uri="{FF2B5EF4-FFF2-40B4-BE49-F238E27FC236}">
                      <a16:creationId xmlns:a16="http://schemas.microsoft.com/office/drawing/2014/main" id="{D42D4039-F0AB-DCC6-C3E0-96E2DFF6F9FA}"/>
                    </a:ext>
                  </a:extLst>
                </p14:cNvPr>
                <p14:cNvContentPartPr/>
                <p14:nvPr/>
              </p14:nvContentPartPr>
              <p14:xfrm>
                <a:off x="8470000" y="2277440"/>
                <a:ext cx="108000" cy="192600"/>
              </p14:xfrm>
            </p:contentPart>
          </mc:Choice>
          <mc:Fallback>
            <p:pic>
              <p:nvPicPr>
                <p:cNvPr id="64" name="Freihand 63">
                  <a:extLst>
                    <a:ext uri="{FF2B5EF4-FFF2-40B4-BE49-F238E27FC236}">
                      <a16:creationId xmlns:a16="http://schemas.microsoft.com/office/drawing/2014/main" id="{D42D4039-F0AB-DCC6-C3E0-96E2DFF6F9FA}"/>
                    </a:ext>
                  </a:extLst>
                </p:cNvPr>
                <p:cNvPicPr/>
                <p:nvPr/>
              </p:nvPicPr>
              <p:blipFill>
                <a:blip r:embed="rId106"/>
                <a:stretch>
                  <a:fillRect/>
                </a:stretch>
              </p:blipFill>
              <p:spPr>
                <a:xfrm>
                  <a:off x="8461360" y="2268800"/>
                  <a:ext cx="1256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5BEF5D28-9B19-5F5D-9514-F13A1B8ED709}"/>
                    </a:ext>
                  </a:extLst>
                </p14:cNvPr>
                <p14:cNvContentPartPr/>
                <p14:nvPr/>
              </p14:nvContentPartPr>
              <p14:xfrm>
                <a:off x="8868880" y="2347640"/>
                <a:ext cx="142200" cy="36000"/>
              </p14:xfrm>
            </p:contentPart>
          </mc:Choice>
          <mc:Fallback>
            <p:pic>
              <p:nvPicPr>
                <p:cNvPr id="66" name="Freihand 65">
                  <a:extLst>
                    <a:ext uri="{FF2B5EF4-FFF2-40B4-BE49-F238E27FC236}">
                      <a16:creationId xmlns:a16="http://schemas.microsoft.com/office/drawing/2014/main" id="{5BEF5D28-9B19-5F5D-9514-F13A1B8ED709}"/>
                    </a:ext>
                  </a:extLst>
                </p:cNvPr>
                <p:cNvPicPr/>
                <p:nvPr/>
              </p:nvPicPr>
              <p:blipFill>
                <a:blip r:embed="rId108"/>
                <a:stretch>
                  <a:fillRect/>
                </a:stretch>
              </p:blipFill>
              <p:spPr>
                <a:xfrm>
                  <a:off x="8860240" y="2338640"/>
                  <a:ext cx="1598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E81CF069-265E-BC43-1E27-6F2F81015648}"/>
                    </a:ext>
                  </a:extLst>
                </p14:cNvPr>
                <p14:cNvContentPartPr/>
                <p14:nvPr/>
              </p14:nvContentPartPr>
              <p14:xfrm>
                <a:off x="8969320" y="2298680"/>
                <a:ext cx="86400" cy="190080"/>
              </p14:xfrm>
            </p:contentPart>
          </mc:Choice>
          <mc:Fallback>
            <p:pic>
              <p:nvPicPr>
                <p:cNvPr id="67" name="Freihand 66">
                  <a:extLst>
                    <a:ext uri="{FF2B5EF4-FFF2-40B4-BE49-F238E27FC236}">
                      <a16:creationId xmlns:a16="http://schemas.microsoft.com/office/drawing/2014/main" id="{E81CF069-265E-BC43-1E27-6F2F81015648}"/>
                    </a:ext>
                  </a:extLst>
                </p:cNvPr>
                <p:cNvPicPr/>
                <p:nvPr/>
              </p:nvPicPr>
              <p:blipFill>
                <a:blip r:embed="rId110"/>
                <a:stretch>
                  <a:fillRect/>
                </a:stretch>
              </p:blipFill>
              <p:spPr>
                <a:xfrm>
                  <a:off x="8960320" y="2289680"/>
                  <a:ext cx="104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E187C527-6967-988A-BA2B-7284EE927D73}"/>
                    </a:ext>
                  </a:extLst>
                </p14:cNvPr>
                <p14:cNvContentPartPr/>
                <p14:nvPr/>
              </p14:nvContentPartPr>
              <p14:xfrm>
                <a:off x="8851240" y="2181320"/>
                <a:ext cx="200520" cy="165240"/>
              </p14:xfrm>
            </p:contentPart>
          </mc:Choice>
          <mc:Fallback>
            <p:pic>
              <p:nvPicPr>
                <p:cNvPr id="68" name="Freihand 67">
                  <a:extLst>
                    <a:ext uri="{FF2B5EF4-FFF2-40B4-BE49-F238E27FC236}">
                      <a16:creationId xmlns:a16="http://schemas.microsoft.com/office/drawing/2014/main" id="{E187C527-6967-988A-BA2B-7284EE927D73}"/>
                    </a:ext>
                  </a:extLst>
                </p:cNvPr>
                <p:cNvPicPr/>
                <p:nvPr/>
              </p:nvPicPr>
              <p:blipFill>
                <a:blip r:embed="rId112"/>
                <a:stretch>
                  <a:fillRect/>
                </a:stretch>
              </p:blipFill>
              <p:spPr>
                <a:xfrm>
                  <a:off x="8842600" y="2172320"/>
                  <a:ext cx="2181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924C89B4-B3DB-CA87-EA3E-6AF2F9CFC383}"/>
                    </a:ext>
                  </a:extLst>
                </p14:cNvPr>
                <p14:cNvContentPartPr/>
                <p14:nvPr/>
              </p14:nvContentPartPr>
              <p14:xfrm>
                <a:off x="9103960" y="2333600"/>
                <a:ext cx="86760" cy="164520"/>
              </p14:xfrm>
            </p:contentPart>
          </mc:Choice>
          <mc:Fallback>
            <p:pic>
              <p:nvPicPr>
                <p:cNvPr id="69" name="Freihand 68">
                  <a:extLst>
                    <a:ext uri="{FF2B5EF4-FFF2-40B4-BE49-F238E27FC236}">
                      <a16:creationId xmlns:a16="http://schemas.microsoft.com/office/drawing/2014/main" id="{924C89B4-B3DB-CA87-EA3E-6AF2F9CFC383}"/>
                    </a:ext>
                  </a:extLst>
                </p:cNvPr>
                <p:cNvPicPr/>
                <p:nvPr/>
              </p:nvPicPr>
              <p:blipFill>
                <a:blip r:embed="rId114"/>
                <a:stretch>
                  <a:fillRect/>
                </a:stretch>
              </p:blipFill>
              <p:spPr>
                <a:xfrm>
                  <a:off x="9094960" y="2324600"/>
                  <a:ext cx="104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111423F6-677D-3FAF-E1DF-59B59D408A6D}"/>
                    </a:ext>
                  </a:extLst>
                </p14:cNvPr>
                <p14:cNvContentPartPr/>
                <p14:nvPr/>
              </p14:nvContentPartPr>
              <p14:xfrm>
                <a:off x="9075520" y="2422520"/>
                <a:ext cx="124920" cy="12600"/>
              </p14:xfrm>
            </p:contentPart>
          </mc:Choice>
          <mc:Fallback>
            <p:pic>
              <p:nvPicPr>
                <p:cNvPr id="70" name="Freihand 69">
                  <a:extLst>
                    <a:ext uri="{FF2B5EF4-FFF2-40B4-BE49-F238E27FC236}">
                      <a16:creationId xmlns:a16="http://schemas.microsoft.com/office/drawing/2014/main" id="{111423F6-677D-3FAF-E1DF-59B59D408A6D}"/>
                    </a:ext>
                  </a:extLst>
                </p:cNvPr>
                <p:cNvPicPr/>
                <p:nvPr/>
              </p:nvPicPr>
              <p:blipFill>
                <a:blip r:embed="rId116"/>
                <a:stretch>
                  <a:fillRect/>
                </a:stretch>
              </p:blipFill>
              <p:spPr>
                <a:xfrm>
                  <a:off x="9066520" y="2413880"/>
                  <a:ext cx="142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4F8A1C2A-F6EA-F854-4F85-818E3059D2E3}"/>
                    </a:ext>
                  </a:extLst>
                </p14:cNvPr>
                <p14:cNvContentPartPr/>
                <p14:nvPr/>
              </p14:nvContentPartPr>
              <p14:xfrm>
                <a:off x="9360280" y="2299040"/>
                <a:ext cx="171720" cy="16560"/>
              </p14:xfrm>
            </p:contentPart>
          </mc:Choice>
          <mc:Fallback>
            <p:pic>
              <p:nvPicPr>
                <p:cNvPr id="71" name="Freihand 70">
                  <a:extLst>
                    <a:ext uri="{FF2B5EF4-FFF2-40B4-BE49-F238E27FC236}">
                      <a16:creationId xmlns:a16="http://schemas.microsoft.com/office/drawing/2014/main" id="{4F8A1C2A-F6EA-F854-4F85-818E3059D2E3}"/>
                    </a:ext>
                  </a:extLst>
                </p:cNvPr>
                <p:cNvPicPr/>
                <p:nvPr/>
              </p:nvPicPr>
              <p:blipFill>
                <a:blip r:embed="rId118"/>
                <a:stretch>
                  <a:fillRect/>
                </a:stretch>
              </p:blipFill>
              <p:spPr>
                <a:xfrm>
                  <a:off x="9351640" y="2290400"/>
                  <a:ext cx="189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EC5BDB32-C033-4D6A-D4E6-D198737A7CF1}"/>
                    </a:ext>
                  </a:extLst>
                </p14:cNvPr>
                <p14:cNvContentPartPr/>
                <p14:nvPr/>
              </p14:nvContentPartPr>
              <p14:xfrm>
                <a:off x="9363880" y="2363840"/>
                <a:ext cx="160560" cy="23400"/>
              </p14:xfrm>
            </p:contentPart>
          </mc:Choice>
          <mc:Fallback>
            <p:pic>
              <p:nvPicPr>
                <p:cNvPr id="72" name="Freihand 71">
                  <a:extLst>
                    <a:ext uri="{FF2B5EF4-FFF2-40B4-BE49-F238E27FC236}">
                      <a16:creationId xmlns:a16="http://schemas.microsoft.com/office/drawing/2014/main" id="{EC5BDB32-C033-4D6A-D4E6-D198737A7CF1}"/>
                    </a:ext>
                  </a:extLst>
                </p:cNvPr>
                <p:cNvPicPr/>
                <p:nvPr/>
              </p:nvPicPr>
              <p:blipFill>
                <a:blip r:embed="rId120"/>
                <a:stretch>
                  <a:fillRect/>
                </a:stretch>
              </p:blipFill>
              <p:spPr>
                <a:xfrm>
                  <a:off x="9355240" y="2354840"/>
                  <a:ext cx="178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EC88DC23-EF95-477A-8D18-83AB36BBBF3D}"/>
                    </a:ext>
                  </a:extLst>
                </p14:cNvPr>
                <p14:cNvContentPartPr/>
                <p14:nvPr/>
              </p14:nvContentPartPr>
              <p14:xfrm>
                <a:off x="9709120" y="2263040"/>
                <a:ext cx="137880" cy="68040"/>
              </p14:xfrm>
            </p:contentPart>
          </mc:Choice>
          <mc:Fallback>
            <p:pic>
              <p:nvPicPr>
                <p:cNvPr id="74" name="Freihand 73">
                  <a:extLst>
                    <a:ext uri="{FF2B5EF4-FFF2-40B4-BE49-F238E27FC236}">
                      <a16:creationId xmlns:a16="http://schemas.microsoft.com/office/drawing/2014/main" id="{EC88DC23-EF95-477A-8D18-83AB36BBBF3D}"/>
                    </a:ext>
                  </a:extLst>
                </p:cNvPr>
                <p:cNvPicPr/>
                <p:nvPr/>
              </p:nvPicPr>
              <p:blipFill>
                <a:blip r:embed="rId122"/>
                <a:stretch>
                  <a:fillRect/>
                </a:stretch>
              </p:blipFill>
              <p:spPr>
                <a:xfrm>
                  <a:off x="9700480" y="2254040"/>
                  <a:ext cx="155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9E044472-791E-5C4E-1529-EBD067290FCD}"/>
                    </a:ext>
                  </a:extLst>
                </p14:cNvPr>
                <p14:cNvContentPartPr/>
                <p14:nvPr/>
              </p14:nvContentPartPr>
              <p14:xfrm>
                <a:off x="9744040" y="2238200"/>
                <a:ext cx="113760" cy="218880"/>
              </p14:xfrm>
            </p:contentPart>
          </mc:Choice>
          <mc:Fallback>
            <p:pic>
              <p:nvPicPr>
                <p:cNvPr id="75" name="Freihand 74">
                  <a:extLst>
                    <a:ext uri="{FF2B5EF4-FFF2-40B4-BE49-F238E27FC236}">
                      <a16:creationId xmlns:a16="http://schemas.microsoft.com/office/drawing/2014/main" id="{9E044472-791E-5C4E-1529-EBD067290FCD}"/>
                    </a:ext>
                  </a:extLst>
                </p:cNvPr>
                <p:cNvPicPr/>
                <p:nvPr/>
              </p:nvPicPr>
              <p:blipFill>
                <a:blip r:embed="rId124"/>
                <a:stretch>
                  <a:fillRect/>
                </a:stretch>
              </p:blipFill>
              <p:spPr>
                <a:xfrm>
                  <a:off x="9735040" y="2229200"/>
                  <a:ext cx="1314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6D436F77-44F4-CD38-1CD1-77AAB9232C68}"/>
                    </a:ext>
                  </a:extLst>
                </p14:cNvPr>
                <p14:cNvContentPartPr/>
                <p14:nvPr/>
              </p14:nvContentPartPr>
              <p14:xfrm>
                <a:off x="9872920" y="2309120"/>
                <a:ext cx="94320" cy="183240"/>
              </p14:xfrm>
            </p:contentPart>
          </mc:Choice>
          <mc:Fallback>
            <p:pic>
              <p:nvPicPr>
                <p:cNvPr id="76" name="Freihand 75">
                  <a:extLst>
                    <a:ext uri="{FF2B5EF4-FFF2-40B4-BE49-F238E27FC236}">
                      <a16:creationId xmlns:a16="http://schemas.microsoft.com/office/drawing/2014/main" id="{6D436F77-44F4-CD38-1CD1-77AAB9232C68}"/>
                    </a:ext>
                  </a:extLst>
                </p:cNvPr>
                <p:cNvPicPr/>
                <p:nvPr/>
              </p:nvPicPr>
              <p:blipFill>
                <a:blip r:embed="rId126"/>
                <a:stretch>
                  <a:fillRect/>
                </a:stretch>
              </p:blipFill>
              <p:spPr>
                <a:xfrm>
                  <a:off x="9863920" y="2300120"/>
                  <a:ext cx="111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1D739A52-0E7A-DCD4-FA9B-C814E3645C6E}"/>
                    </a:ext>
                  </a:extLst>
                </p14:cNvPr>
                <p14:cNvContentPartPr/>
                <p14:nvPr/>
              </p14:nvContentPartPr>
              <p14:xfrm>
                <a:off x="9852760" y="2348360"/>
                <a:ext cx="144360" cy="54000"/>
              </p14:xfrm>
            </p:contentPart>
          </mc:Choice>
          <mc:Fallback>
            <p:pic>
              <p:nvPicPr>
                <p:cNvPr id="77" name="Freihand 76">
                  <a:extLst>
                    <a:ext uri="{FF2B5EF4-FFF2-40B4-BE49-F238E27FC236}">
                      <a16:creationId xmlns:a16="http://schemas.microsoft.com/office/drawing/2014/main" id="{1D739A52-0E7A-DCD4-FA9B-C814E3645C6E}"/>
                    </a:ext>
                  </a:extLst>
                </p:cNvPr>
                <p:cNvPicPr/>
                <p:nvPr/>
              </p:nvPicPr>
              <p:blipFill>
                <a:blip r:embed="rId128"/>
                <a:stretch>
                  <a:fillRect/>
                </a:stretch>
              </p:blipFill>
              <p:spPr>
                <a:xfrm>
                  <a:off x="9843760" y="2339720"/>
                  <a:ext cx="162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92B29BF5-BF4B-C526-9D7E-188C64F5EEE8}"/>
                    </a:ext>
                  </a:extLst>
                </p14:cNvPr>
                <p14:cNvContentPartPr/>
                <p14:nvPr/>
              </p14:nvContentPartPr>
              <p14:xfrm>
                <a:off x="10214200" y="2300120"/>
                <a:ext cx="167400" cy="17280"/>
              </p14:xfrm>
            </p:contentPart>
          </mc:Choice>
          <mc:Fallback>
            <p:pic>
              <p:nvPicPr>
                <p:cNvPr id="79" name="Freihand 78">
                  <a:extLst>
                    <a:ext uri="{FF2B5EF4-FFF2-40B4-BE49-F238E27FC236}">
                      <a16:creationId xmlns:a16="http://schemas.microsoft.com/office/drawing/2014/main" id="{92B29BF5-BF4B-C526-9D7E-188C64F5EEE8}"/>
                    </a:ext>
                  </a:extLst>
                </p:cNvPr>
                <p:cNvPicPr/>
                <p:nvPr/>
              </p:nvPicPr>
              <p:blipFill>
                <a:blip r:embed="rId130"/>
                <a:stretch>
                  <a:fillRect/>
                </a:stretch>
              </p:blipFill>
              <p:spPr>
                <a:xfrm>
                  <a:off x="10205560" y="2291480"/>
                  <a:ext cx="185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FC3CE1C1-F1BD-E016-0D59-02BF66A363C7}"/>
                    </a:ext>
                  </a:extLst>
                </p14:cNvPr>
                <p14:cNvContentPartPr/>
                <p14:nvPr/>
              </p14:nvContentPartPr>
              <p14:xfrm>
                <a:off x="10211320" y="2363120"/>
                <a:ext cx="171720" cy="29880"/>
              </p14:xfrm>
            </p:contentPart>
          </mc:Choice>
          <mc:Fallback>
            <p:pic>
              <p:nvPicPr>
                <p:cNvPr id="80" name="Freihand 79">
                  <a:extLst>
                    <a:ext uri="{FF2B5EF4-FFF2-40B4-BE49-F238E27FC236}">
                      <a16:creationId xmlns:a16="http://schemas.microsoft.com/office/drawing/2014/main" id="{FC3CE1C1-F1BD-E016-0D59-02BF66A363C7}"/>
                    </a:ext>
                  </a:extLst>
                </p:cNvPr>
                <p:cNvPicPr/>
                <p:nvPr/>
              </p:nvPicPr>
              <p:blipFill>
                <a:blip r:embed="rId132"/>
                <a:stretch>
                  <a:fillRect/>
                </a:stretch>
              </p:blipFill>
              <p:spPr>
                <a:xfrm>
                  <a:off x="10202320" y="2354480"/>
                  <a:ext cx="1893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0CCD9F53-8AB0-BD4C-0AE3-6A95387307BF}"/>
                    </a:ext>
                  </a:extLst>
                </p14:cNvPr>
                <p14:cNvContentPartPr/>
                <p14:nvPr/>
              </p14:nvContentPartPr>
              <p14:xfrm>
                <a:off x="10348480" y="2245040"/>
                <a:ext cx="192240" cy="252000"/>
              </p14:xfrm>
            </p:contentPart>
          </mc:Choice>
          <mc:Fallback>
            <p:pic>
              <p:nvPicPr>
                <p:cNvPr id="82" name="Freihand 81">
                  <a:extLst>
                    <a:ext uri="{FF2B5EF4-FFF2-40B4-BE49-F238E27FC236}">
                      <a16:creationId xmlns:a16="http://schemas.microsoft.com/office/drawing/2014/main" id="{0CCD9F53-8AB0-BD4C-0AE3-6A95387307BF}"/>
                    </a:ext>
                  </a:extLst>
                </p:cNvPr>
                <p:cNvPicPr/>
                <p:nvPr/>
              </p:nvPicPr>
              <p:blipFill>
                <a:blip r:embed="rId134"/>
                <a:stretch>
                  <a:fillRect/>
                </a:stretch>
              </p:blipFill>
              <p:spPr>
                <a:xfrm>
                  <a:off x="10339840" y="2236400"/>
                  <a:ext cx="209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AD696384-5B7A-B829-7BA6-BC0D73E3F889}"/>
                    </a:ext>
                  </a:extLst>
                </p14:cNvPr>
                <p14:cNvContentPartPr/>
                <p14:nvPr/>
              </p14:nvContentPartPr>
              <p14:xfrm>
                <a:off x="11123920" y="1798640"/>
                <a:ext cx="46080" cy="27360"/>
              </p14:xfrm>
            </p:contentPart>
          </mc:Choice>
          <mc:Fallback>
            <p:pic>
              <p:nvPicPr>
                <p:cNvPr id="84" name="Freihand 83">
                  <a:extLst>
                    <a:ext uri="{FF2B5EF4-FFF2-40B4-BE49-F238E27FC236}">
                      <a16:creationId xmlns:a16="http://schemas.microsoft.com/office/drawing/2014/main" id="{AD696384-5B7A-B829-7BA6-BC0D73E3F889}"/>
                    </a:ext>
                  </a:extLst>
                </p:cNvPr>
                <p:cNvPicPr/>
                <p:nvPr/>
              </p:nvPicPr>
              <p:blipFill>
                <a:blip r:embed="rId136"/>
                <a:stretch>
                  <a:fillRect/>
                </a:stretch>
              </p:blipFill>
              <p:spPr>
                <a:xfrm>
                  <a:off x="11115280" y="1789640"/>
                  <a:ext cx="637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43DB6892-A175-902C-E7DC-45F335B9BD6F}"/>
                    </a:ext>
                  </a:extLst>
                </p14:cNvPr>
                <p14:cNvContentPartPr/>
                <p14:nvPr/>
              </p14:nvContentPartPr>
              <p14:xfrm>
                <a:off x="10680040" y="2283920"/>
                <a:ext cx="133920" cy="51120"/>
              </p14:xfrm>
            </p:contentPart>
          </mc:Choice>
          <mc:Fallback>
            <p:pic>
              <p:nvPicPr>
                <p:cNvPr id="85" name="Freihand 84">
                  <a:extLst>
                    <a:ext uri="{FF2B5EF4-FFF2-40B4-BE49-F238E27FC236}">
                      <a16:creationId xmlns:a16="http://schemas.microsoft.com/office/drawing/2014/main" id="{43DB6892-A175-902C-E7DC-45F335B9BD6F}"/>
                    </a:ext>
                  </a:extLst>
                </p:cNvPr>
                <p:cNvPicPr/>
                <p:nvPr/>
              </p:nvPicPr>
              <p:blipFill>
                <a:blip r:embed="rId138"/>
                <a:stretch>
                  <a:fillRect/>
                </a:stretch>
              </p:blipFill>
              <p:spPr>
                <a:xfrm>
                  <a:off x="10671040" y="2274920"/>
                  <a:ext cx="1515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E769962F-4AB8-8CFB-5D9D-1ED3F5592713}"/>
                    </a:ext>
                  </a:extLst>
                </p14:cNvPr>
                <p14:cNvContentPartPr/>
                <p14:nvPr/>
              </p14:nvContentPartPr>
              <p14:xfrm>
                <a:off x="10734400" y="2230640"/>
                <a:ext cx="137520" cy="231480"/>
              </p14:xfrm>
            </p:contentPart>
          </mc:Choice>
          <mc:Fallback>
            <p:pic>
              <p:nvPicPr>
                <p:cNvPr id="86" name="Freihand 85">
                  <a:extLst>
                    <a:ext uri="{FF2B5EF4-FFF2-40B4-BE49-F238E27FC236}">
                      <a16:creationId xmlns:a16="http://schemas.microsoft.com/office/drawing/2014/main" id="{E769962F-4AB8-8CFB-5D9D-1ED3F5592713}"/>
                    </a:ext>
                  </a:extLst>
                </p:cNvPr>
                <p:cNvPicPr/>
                <p:nvPr/>
              </p:nvPicPr>
              <p:blipFill>
                <a:blip r:embed="rId140"/>
                <a:stretch>
                  <a:fillRect/>
                </a:stretch>
              </p:blipFill>
              <p:spPr>
                <a:xfrm>
                  <a:off x="10725760" y="2222000"/>
                  <a:ext cx="1551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C833DB8D-D229-E120-C330-DF14D167366B}"/>
                    </a:ext>
                  </a:extLst>
                </p14:cNvPr>
                <p14:cNvContentPartPr/>
                <p14:nvPr/>
              </p14:nvContentPartPr>
              <p14:xfrm>
                <a:off x="10882720" y="2322080"/>
                <a:ext cx="64440" cy="148680"/>
              </p14:xfrm>
            </p:contentPart>
          </mc:Choice>
          <mc:Fallback>
            <p:pic>
              <p:nvPicPr>
                <p:cNvPr id="87" name="Freihand 86">
                  <a:extLst>
                    <a:ext uri="{FF2B5EF4-FFF2-40B4-BE49-F238E27FC236}">
                      <a16:creationId xmlns:a16="http://schemas.microsoft.com/office/drawing/2014/main" id="{C833DB8D-D229-E120-C330-DF14D167366B}"/>
                    </a:ext>
                  </a:extLst>
                </p:cNvPr>
                <p:cNvPicPr/>
                <p:nvPr/>
              </p:nvPicPr>
              <p:blipFill>
                <a:blip r:embed="rId142"/>
                <a:stretch>
                  <a:fillRect/>
                </a:stretch>
              </p:blipFill>
              <p:spPr>
                <a:xfrm>
                  <a:off x="10874080" y="2313080"/>
                  <a:ext cx="82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48E3D349-8730-53B0-6283-ADB5B9D346D2}"/>
                    </a:ext>
                  </a:extLst>
                </p14:cNvPr>
                <p14:cNvContentPartPr/>
                <p14:nvPr/>
              </p14:nvContentPartPr>
              <p14:xfrm>
                <a:off x="10846000" y="2363840"/>
                <a:ext cx="92880" cy="28800"/>
              </p14:xfrm>
            </p:contentPart>
          </mc:Choice>
          <mc:Fallback>
            <p:pic>
              <p:nvPicPr>
                <p:cNvPr id="88" name="Freihand 87">
                  <a:extLst>
                    <a:ext uri="{FF2B5EF4-FFF2-40B4-BE49-F238E27FC236}">
                      <a16:creationId xmlns:a16="http://schemas.microsoft.com/office/drawing/2014/main" id="{48E3D349-8730-53B0-6283-ADB5B9D346D2}"/>
                    </a:ext>
                  </a:extLst>
                </p:cNvPr>
                <p:cNvPicPr/>
                <p:nvPr/>
              </p:nvPicPr>
              <p:blipFill>
                <a:blip r:embed="rId144"/>
                <a:stretch>
                  <a:fillRect/>
                </a:stretch>
              </p:blipFill>
              <p:spPr>
                <a:xfrm>
                  <a:off x="10837000" y="2354840"/>
                  <a:ext cx="1105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B3F3B99B-BB47-1FF4-52A8-E12C30E369CE}"/>
                    </a:ext>
                  </a:extLst>
                </p14:cNvPr>
                <p14:cNvContentPartPr/>
                <p14:nvPr/>
              </p14:nvContentPartPr>
              <p14:xfrm>
                <a:off x="10633600" y="2097080"/>
                <a:ext cx="224640" cy="145440"/>
              </p14:xfrm>
            </p:contentPart>
          </mc:Choice>
          <mc:Fallback>
            <p:pic>
              <p:nvPicPr>
                <p:cNvPr id="89" name="Freihand 88">
                  <a:extLst>
                    <a:ext uri="{FF2B5EF4-FFF2-40B4-BE49-F238E27FC236}">
                      <a16:creationId xmlns:a16="http://schemas.microsoft.com/office/drawing/2014/main" id="{B3F3B99B-BB47-1FF4-52A8-E12C30E369CE}"/>
                    </a:ext>
                  </a:extLst>
                </p:cNvPr>
                <p:cNvPicPr/>
                <p:nvPr/>
              </p:nvPicPr>
              <p:blipFill>
                <a:blip r:embed="rId146"/>
                <a:stretch>
                  <a:fillRect/>
                </a:stretch>
              </p:blipFill>
              <p:spPr>
                <a:xfrm>
                  <a:off x="10624960" y="2088080"/>
                  <a:ext cx="242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31BB322B-98AF-1783-DE90-5EFC501493E4}"/>
                    </a:ext>
                  </a:extLst>
                </p14:cNvPr>
                <p14:cNvContentPartPr/>
                <p14:nvPr/>
              </p14:nvContentPartPr>
              <p14:xfrm>
                <a:off x="11070640" y="2237840"/>
                <a:ext cx="200160" cy="21600"/>
              </p14:xfrm>
            </p:contentPart>
          </mc:Choice>
          <mc:Fallback>
            <p:pic>
              <p:nvPicPr>
                <p:cNvPr id="91" name="Freihand 90">
                  <a:extLst>
                    <a:ext uri="{FF2B5EF4-FFF2-40B4-BE49-F238E27FC236}">
                      <a16:creationId xmlns:a16="http://schemas.microsoft.com/office/drawing/2014/main" id="{31BB322B-98AF-1783-DE90-5EFC501493E4}"/>
                    </a:ext>
                  </a:extLst>
                </p:cNvPr>
                <p:cNvPicPr/>
                <p:nvPr/>
              </p:nvPicPr>
              <p:blipFill>
                <a:blip r:embed="rId148"/>
                <a:stretch>
                  <a:fillRect/>
                </a:stretch>
              </p:blipFill>
              <p:spPr>
                <a:xfrm>
                  <a:off x="11061640" y="2229200"/>
                  <a:ext cx="217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B344929B-E7C8-73C2-8101-197E43709404}"/>
                    </a:ext>
                  </a:extLst>
                </p14:cNvPr>
                <p14:cNvContentPartPr/>
                <p14:nvPr/>
              </p14:nvContentPartPr>
              <p14:xfrm>
                <a:off x="11054080" y="2299040"/>
                <a:ext cx="160200" cy="32400"/>
              </p14:xfrm>
            </p:contentPart>
          </mc:Choice>
          <mc:Fallback>
            <p:pic>
              <p:nvPicPr>
                <p:cNvPr id="92" name="Freihand 91">
                  <a:extLst>
                    <a:ext uri="{FF2B5EF4-FFF2-40B4-BE49-F238E27FC236}">
                      <a16:creationId xmlns:a16="http://schemas.microsoft.com/office/drawing/2014/main" id="{B344929B-E7C8-73C2-8101-197E43709404}"/>
                    </a:ext>
                  </a:extLst>
                </p:cNvPr>
                <p:cNvPicPr/>
                <p:nvPr/>
              </p:nvPicPr>
              <p:blipFill>
                <a:blip r:embed="rId150"/>
                <a:stretch>
                  <a:fillRect/>
                </a:stretch>
              </p:blipFill>
              <p:spPr>
                <a:xfrm>
                  <a:off x="11045440" y="2290400"/>
                  <a:ext cx="177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7AF5838A-46F9-6D73-D2AB-E022C2691FEB}"/>
                    </a:ext>
                  </a:extLst>
                </p14:cNvPr>
                <p14:cNvContentPartPr/>
                <p14:nvPr/>
              </p14:nvContentPartPr>
              <p14:xfrm>
                <a:off x="11345680" y="2171600"/>
                <a:ext cx="147600" cy="102240"/>
              </p14:xfrm>
            </p:contentPart>
          </mc:Choice>
          <mc:Fallback>
            <p:pic>
              <p:nvPicPr>
                <p:cNvPr id="93" name="Freihand 92">
                  <a:extLst>
                    <a:ext uri="{FF2B5EF4-FFF2-40B4-BE49-F238E27FC236}">
                      <a16:creationId xmlns:a16="http://schemas.microsoft.com/office/drawing/2014/main" id="{7AF5838A-46F9-6D73-D2AB-E022C2691FEB}"/>
                    </a:ext>
                  </a:extLst>
                </p:cNvPr>
                <p:cNvPicPr/>
                <p:nvPr/>
              </p:nvPicPr>
              <p:blipFill>
                <a:blip r:embed="rId152"/>
                <a:stretch>
                  <a:fillRect/>
                </a:stretch>
              </p:blipFill>
              <p:spPr>
                <a:xfrm>
                  <a:off x="11337040" y="2162600"/>
                  <a:ext cx="165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C24968EB-E611-C572-D58B-2F4DE7997B02}"/>
                    </a:ext>
                  </a:extLst>
                </p14:cNvPr>
                <p14:cNvContentPartPr/>
                <p14:nvPr/>
              </p14:nvContentPartPr>
              <p14:xfrm>
                <a:off x="11374840" y="2135600"/>
                <a:ext cx="172080" cy="248760"/>
              </p14:xfrm>
            </p:contentPart>
          </mc:Choice>
          <mc:Fallback>
            <p:pic>
              <p:nvPicPr>
                <p:cNvPr id="94" name="Freihand 93">
                  <a:extLst>
                    <a:ext uri="{FF2B5EF4-FFF2-40B4-BE49-F238E27FC236}">
                      <a16:creationId xmlns:a16="http://schemas.microsoft.com/office/drawing/2014/main" id="{C24968EB-E611-C572-D58B-2F4DE7997B02}"/>
                    </a:ext>
                  </a:extLst>
                </p:cNvPr>
                <p:cNvPicPr/>
                <p:nvPr/>
              </p:nvPicPr>
              <p:blipFill>
                <a:blip r:embed="rId154"/>
                <a:stretch>
                  <a:fillRect/>
                </a:stretch>
              </p:blipFill>
              <p:spPr>
                <a:xfrm>
                  <a:off x="11365840" y="2126960"/>
                  <a:ext cx="1897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7E43BFBC-D877-96DD-5B1F-EA334B04232A}"/>
                    </a:ext>
                  </a:extLst>
                </p14:cNvPr>
                <p14:cNvContentPartPr/>
                <p14:nvPr/>
              </p14:nvContentPartPr>
              <p14:xfrm>
                <a:off x="11440360" y="2323880"/>
                <a:ext cx="144720" cy="145440"/>
              </p14:xfrm>
            </p:contentPart>
          </mc:Choice>
          <mc:Fallback>
            <p:pic>
              <p:nvPicPr>
                <p:cNvPr id="95" name="Freihand 94">
                  <a:extLst>
                    <a:ext uri="{FF2B5EF4-FFF2-40B4-BE49-F238E27FC236}">
                      <a16:creationId xmlns:a16="http://schemas.microsoft.com/office/drawing/2014/main" id="{7E43BFBC-D877-96DD-5B1F-EA334B04232A}"/>
                    </a:ext>
                  </a:extLst>
                </p:cNvPr>
                <p:cNvPicPr/>
                <p:nvPr/>
              </p:nvPicPr>
              <p:blipFill>
                <a:blip r:embed="rId156"/>
                <a:stretch>
                  <a:fillRect/>
                </a:stretch>
              </p:blipFill>
              <p:spPr>
                <a:xfrm>
                  <a:off x="11431360" y="2314880"/>
                  <a:ext cx="1623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D83D6303-0313-1ABE-0114-140BA6FE2581}"/>
                    </a:ext>
                  </a:extLst>
                </p14:cNvPr>
                <p14:cNvContentPartPr/>
                <p14:nvPr/>
              </p14:nvContentPartPr>
              <p14:xfrm>
                <a:off x="9853120" y="2279600"/>
                <a:ext cx="1997640" cy="1161360"/>
              </p14:xfrm>
            </p:contentPart>
          </mc:Choice>
          <mc:Fallback>
            <p:pic>
              <p:nvPicPr>
                <p:cNvPr id="97" name="Freihand 96">
                  <a:extLst>
                    <a:ext uri="{FF2B5EF4-FFF2-40B4-BE49-F238E27FC236}">
                      <a16:creationId xmlns:a16="http://schemas.microsoft.com/office/drawing/2014/main" id="{D83D6303-0313-1ABE-0114-140BA6FE2581}"/>
                    </a:ext>
                  </a:extLst>
                </p:cNvPr>
                <p:cNvPicPr/>
                <p:nvPr/>
              </p:nvPicPr>
              <p:blipFill>
                <a:blip r:embed="rId158"/>
                <a:stretch>
                  <a:fillRect/>
                </a:stretch>
              </p:blipFill>
              <p:spPr>
                <a:xfrm>
                  <a:off x="9844120" y="2270960"/>
                  <a:ext cx="2015280" cy="117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9C9A5A05-6299-FC30-9D08-EEE6B259CFB8}"/>
                    </a:ext>
                  </a:extLst>
                </p14:cNvPr>
                <p14:cNvContentPartPr/>
                <p14:nvPr/>
              </p14:nvContentPartPr>
              <p14:xfrm>
                <a:off x="10166680" y="3284000"/>
                <a:ext cx="138240" cy="248400"/>
              </p14:xfrm>
            </p:contentPart>
          </mc:Choice>
          <mc:Fallback>
            <p:pic>
              <p:nvPicPr>
                <p:cNvPr id="98" name="Freihand 97">
                  <a:extLst>
                    <a:ext uri="{FF2B5EF4-FFF2-40B4-BE49-F238E27FC236}">
                      <a16:creationId xmlns:a16="http://schemas.microsoft.com/office/drawing/2014/main" id="{9C9A5A05-6299-FC30-9D08-EEE6B259CFB8}"/>
                    </a:ext>
                  </a:extLst>
                </p:cNvPr>
                <p:cNvPicPr/>
                <p:nvPr/>
              </p:nvPicPr>
              <p:blipFill>
                <a:blip r:embed="rId160"/>
                <a:stretch>
                  <a:fillRect/>
                </a:stretch>
              </p:blipFill>
              <p:spPr>
                <a:xfrm>
                  <a:off x="10158040" y="3275000"/>
                  <a:ext cx="1558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9F0F5A06-3CF5-ECBE-1D11-7B341E278ED0}"/>
                    </a:ext>
                  </a:extLst>
                </p14:cNvPr>
                <p14:cNvContentPartPr/>
                <p14:nvPr/>
              </p14:nvContentPartPr>
              <p14:xfrm>
                <a:off x="10430920" y="3279680"/>
                <a:ext cx="180360" cy="297360"/>
              </p14:xfrm>
            </p:contentPart>
          </mc:Choice>
          <mc:Fallback>
            <p:pic>
              <p:nvPicPr>
                <p:cNvPr id="99" name="Freihand 98">
                  <a:extLst>
                    <a:ext uri="{FF2B5EF4-FFF2-40B4-BE49-F238E27FC236}">
                      <a16:creationId xmlns:a16="http://schemas.microsoft.com/office/drawing/2014/main" id="{9F0F5A06-3CF5-ECBE-1D11-7B341E278ED0}"/>
                    </a:ext>
                  </a:extLst>
                </p:cNvPr>
                <p:cNvPicPr/>
                <p:nvPr/>
              </p:nvPicPr>
              <p:blipFill>
                <a:blip r:embed="rId162"/>
                <a:stretch>
                  <a:fillRect/>
                </a:stretch>
              </p:blipFill>
              <p:spPr>
                <a:xfrm>
                  <a:off x="10422280" y="3271040"/>
                  <a:ext cx="1980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127F0A1A-FDE4-5557-A973-BB4309722C5B}"/>
                    </a:ext>
                  </a:extLst>
                </p14:cNvPr>
                <p14:cNvContentPartPr/>
                <p14:nvPr/>
              </p14:nvContentPartPr>
              <p14:xfrm>
                <a:off x="10381600" y="3074120"/>
                <a:ext cx="271080" cy="192600"/>
              </p14:xfrm>
            </p:contentPart>
          </mc:Choice>
          <mc:Fallback>
            <p:pic>
              <p:nvPicPr>
                <p:cNvPr id="100" name="Freihand 99">
                  <a:extLst>
                    <a:ext uri="{FF2B5EF4-FFF2-40B4-BE49-F238E27FC236}">
                      <a16:creationId xmlns:a16="http://schemas.microsoft.com/office/drawing/2014/main" id="{127F0A1A-FDE4-5557-A973-BB4309722C5B}"/>
                    </a:ext>
                  </a:extLst>
                </p:cNvPr>
                <p:cNvPicPr/>
                <p:nvPr/>
              </p:nvPicPr>
              <p:blipFill>
                <a:blip r:embed="rId164"/>
                <a:stretch>
                  <a:fillRect/>
                </a:stretch>
              </p:blipFill>
              <p:spPr>
                <a:xfrm>
                  <a:off x="10372960" y="3065480"/>
                  <a:ext cx="288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38E93198-F82F-940D-08FD-C118A5564BB6}"/>
                    </a:ext>
                  </a:extLst>
                </p14:cNvPr>
                <p14:cNvContentPartPr/>
                <p14:nvPr/>
              </p14:nvContentPartPr>
              <p14:xfrm>
                <a:off x="10642600" y="3385520"/>
                <a:ext cx="129600" cy="166680"/>
              </p14:xfrm>
            </p:contentPart>
          </mc:Choice>
          <mc:Fallback>
            <p:pic>
              <p:nvPicPr>
                <p:cNvPr id="101" name="Freihand 100">
                  <a:extLst>
                    <a:ext uri="{FF2B5EF4-FFF2-40B4-BE49-F238E27FC236}">
                      <a16:creationId xmlns:a16="http://schemas.microsoft.com/office/drawing/2014/main" id="{38E93198-F82F-940D-08FD-C118A5564BB6}"/>
                    </a:ext>
                  </a:extLst>
                </p:cNvPr>
                <p:cNvPicPr/>
                <p:nvPr/>
              </p:nvPicPr>
              <p:blipFill>
                <a:blip r:embed="rId166"/>
                <a:stretch>
                  <a:fillRect/>
                </a:stretch>
              </p:blipFill>
              <p:spPr>
                <a:xfrm>
                  <a:off x="10633960" y="3376880"/>
                  <a:ext cx="147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C9B83D41-5C4A-FC25-34C9-EC96C8C3E670}"/>
                    </a:ext>
                  </a:extLst>
                </p14:cNvPr>
                <p14:cNvContentPartPr/>
                <p14:nvPr/>
              </p14:nvContentPartPr>
              <p14:xfrm>
                <a:off x="10803520" y="3386600"/>
                <a:ext cx="87120" cy="118080"/>
              </p14:xfrm>
            </p:contentPart>
          </mc:Choice>
          <mc:Fallback>
            <p:pic>
              <p:nvPicPr>
                <p:cNvPr id="102" name="Freihand 101">
                  <a:extLst>
                    <a:ext uri="{FF2B5EF4-FFF2-40B4-BE49-F238E27FC236}">
                      <a16:creationId xmlns:a16="http://schemas.microsoft.com/office/drawing/2014/main" id="{C9B83D41-5C4A-FC25-34C9-EC96C8C3E670}"/>
                    </a:ext>
                  </a:extLst>
                </p:cNvPr>
                <p:cNvPicPr/>
                <p:nvPr/>
              </p:nvPicPr>
              <p:blipFill>
                <a:blip r:embed="rId168"/>
                <a:stretch>
                  <a:fillRect/>
                </a:stretch>
              </p:blipFill>
              <p:spPr>
                <a:xfrm>
                  <a:off x="10794520" y="3377600"/>
                  <a:ext cx="104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E25705A5-3D02-3979-6F67-82B0BDCFE1B0}"/>
                    </a:ext>
                  </a:extLst>
                </p14:cNvPr>
                <p14:cNvContentPartPr/>
                <p14:nvPr/>
              </p14:nvContentPartPr>
              <p14:xfrm>
                <a:off x="10960120" y="3370760"/>
                <a:ext cx="163440" cy="141840"/>
              </p14:xfrm>
            </p:contentPart>
          </mc:Choice>
          <mc:Fallback>
            <p:pic>
              <p:nvPicPr>
                <p:cNvPr id="103" name="Freihand 102">
                  <a:extLst>
                    <a:ext uri="{FF2B5EF4-FFF2-40B4-BE49-F238E27FC236}">
                      <a16:creationId xmlns:a16="http://schemas.microsoft.com/office/drawing/2014/main" id="{E25705A5-3D02-3979-6F67-82B0BDCFE1B0}"/>
                    </a:ext>
                  </a:extLst>
                </p:cNvPr>
                <p:cNvPicPr/>
                <p:nvPr/>
              </p:nvPicPr>
              <p:blipFill>
                <a:blip r:embed="rId170"/>
                <a:stretch>
                  <a:fillRect/>
                </a:stretch>
              </p:blipFill>
              <p:spPr>
                <a:xfrm>
                  <a:off x="10951120" y="3361760"/>
                  <a:ext cx="181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E19C03AA-4F78-69C7-2066-063E89FC75DF}"/>
                    </a:ext>
                  </a:extLst>
                </p14:cNvPr>
                <p14:cNvContentPartPr/>
                <p14:nvPr/>
              </p14:nvContentPartPr>
              <p14:xfrm>
                <a:off x="11236960" y="3258800"/>
                <a:ext cx="220680" cy="12600"/>
              </p14:xfrm>
            </p:contentPart>
          </mc:Choice>
          <mc:Fallback>
            <p:pic>
              <p:nvPicPr>
                <p:cNvPr id="104" name="Freihand 103">
                  <a:extLst>
                    <a:ext uri="{FF2B5EF4-FFF2-40B4-BE49-F238E27FC236}">
                      <a16:creationId xmlns:a16="http://schemas.microsoft.com/office/drawing/2014/main" id="{E19C03AA-4F78-69C7-2066-063E89FC75DF}"/>
                    </a:ext>
                  </a:extLst>
                </p:cNvPr>
                <p:cNvPicPr/>
                <p:nvPr/>
              </p:nvPicPr>
              <p:blipFill>
                <a:blip r:embed="rId172"/>
                <a:stretch>
                  <a:fillRect/>
                </a:stretch>
              </p:blipFill>
              <p:spPr>
                <a:xfrm>
                  <a:off x="11228320" y="3249800"/>
                  <a:ext cx="238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45DAB919-5886-8E58-5AC3-EFD211FF5996}"/>
                    </a:ext>
                  </a:extLst>
                </p14:cNvPr>
                <p14:cNvContentPartPr/>
                <p14:nvPr/>
              </p14:nvContentPartPr>
              <p14:xfrm>
                <a:off x="11257840" y="3321800"/>
                <a:ext cx="138600" cy="20880"/>
              </p14:xfrm>
            </p:contentPart>
          </mc:Choice>
          <mc:Fallback>
            <p:pic>
              <p:nvPicPr>
                <p:cNvPr id="105" name="Freihand 104">
                  <a:extLst>
                    <a:ext uri="{FF2B5EF4-FFF2-40B4-BE49-F238E27FC236}">
                      <a16:creationId xmlns:a16="http://schemas.microsoft.com/office/drawing/2014/main" id="{45DAB919-5886-8E58-5AC3-EFD211FF5996}"/>
                    </a:ext>
                  </a:extLst>
                </p:cNvPr>
                <p:cNvPicPr/>
                <p:nvPr/>
              </p:nvPicPr>
              <p:blipFill>
                <a:blip r:embed="rId174"/>
                <a:stretch>
                  <a:fillRect/>
                </a:stretch>
              </p:blipFill>
              <p:spPr>
                <a:xfrm>
                  <a:off x="11249200" y="3312800"/>
                  <a:ext cx="1562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75A2B3B7-842D-E019-BCFE-EC9DABCB640F}"/>
                    </a:ext>
                  </a:extLst>
                </p14:cNvPr>
                <p14:cNvContentPartPr/>
                <p14:nvPr/>
              </p14:nvContentPartPr>
              <p14:xfrm>
                <a:off x="11545840" y="3141080"/>
                <a:ext cx="190440" cy="299520"/>
              </p14:xfrm>
            </p:contentPart>
          </mc:Choice>
          <mc:Fallback>
            <p:pic>
              <p:nvPicPr>
                <p:cNvPr id="106" name="Freihand 105">
                  <a:extLst>
                    <a:ext uri="{FF2B5EF4-FFF2-40B4-BE49-F238E27FC236}">
                      <a16:creationId xmlns:a16="http://schemas.microsoft.com/office/drawing/2014/main" id="{75A2B3B7-842D-E019-BCFE-EC9DABCB640F}"/>
                    </a:ext>
                  </a:extLst>
                </p:cNvPr>
                <p:cNvPicPr/>
                <p:nvPr/>
              </p:nvPicPr>
              <p:blipFill>
                <a:blip r:embed="rId176"/>
                <a:stretch>
                  <a:fillRect/>
                </a:stretch>
              </p:blipFill>
              <p:spPr>
                <a:xfrm>
                  <a:off x="11537200" y="3132080"/>
                  <a:ext cx="2080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CBCC0DF1-0D6B-CA75-F941-816246779F29}"/>
                    </a:ext>
                  </a:extLst>
                </p14:cNvPr>
                <p14:cNvContentPartPr/>
                <p14:nvPr/>
              </p14:nvContentPartPr>
              <p14:xfrm>
                <a:off x="11697760" y="3314600"/>
                <a:ext cx="104400" cy="133920"/>
              </p14:xfrm>
            </p:contentPart>
          </mc:Choice>
          <mc:Fallback>
            <p:pic>
              <p:nvPicPr>
                <p:cNvPr id="107" name="Freihand 106">
                  <a:extLst>
                    <a:ext uri="{FF2B5EF4-FFF2-40B4-BE49-F238E27FC236}">
                      <a16:creationId xmlns:a16="http://schemas.microsoft.com/office/drawing/2014/main" id="{CBCC0DF1-0D6B-CA75-F941-816246779F29}"/>
                    </a:ext>
                  </a:extLst>
                </p:cNvPr>
                <p:cNvPicPr/>
                <p:nvPr/>
              </p:nvPicPr>
              <p:blipFill>
                <a:blip r:embed="rId178"/>
                <a:stretch>
                  <a:fillRect/>
                </a:stretch>
              </p:blipFill>
              <p:spPr>
                <a:xfrm>
                  <a:off x="11689120" y="3305600"/>
                  <a:ext cx="122040" cy="151560"/>
                </a:xfrm>
                <a:prstGeom prst="rect">
                  <a:avLst/>
                </a:prstGeom>
              </p:spPr>
            </p:pic>
          </mc:Fallback>
        </mc:AlternateContent>
      </p:grpSp>
    </p:spTree>
    <p:extLst>
      <p:ext uri="{BB962C8B-B14F-4D97-AF65-F5344CB8AC3E}">
        <p14:creationId xmlns:p14="http://schemas.microsoft.com/office/powerpoint/2010/main" val="402573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exponetial smoothing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exponetial smoothing and applications:</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Mainly usable if data has no clear trend or has random character</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Often used for short 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Choosing a „good“</a:t>
                </a:r>
                <a14:m>
                  <m:oMath xmlns:m="http://schemas.openxmlformats.org/officeDocument/2006/math">
                    <m:r>
                      <a:rPr lang="de-DE" sz="2400" b="0" i="1" smtClean="0">
                        <a:solidFill>
                          <a:srgbClr val="000000"/>
                        </a:solidFill>
                        <a:latin typeface="Cambria Math" panose="02040503050406030204" pitchFamily="18" charset="0"/>
                        <a:ea typeface="Cambria Math" panose="02040503050406030204" pitchFamily="18" charset="0"/>
                      </a:rPr>
                      <m:t>𝛼</m:t>
                    </m:r>
                  </m:oMath>
                </a14:m>
                <a:r>
                  <a:rPr lang="de-DE" sz="2400" b="1"/>
                  <a:t> might be complicated</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Current data can be better incorporated into the forecast compared to a classical averaging process</a:t>
                </a:r>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881215"/>
              </a:xfrm>
              <a:prstGeom prst="rect">
                <a:avLst/>
              </a:prstGeom>
              <a:blipFill>
                <a:blip r:embed="rId2"/>
                <a:stretch>
                  <a:fillRect l="-650" t="-5517" b="-340000"/>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10" name="Gruppieren 9">
            <a:extLst>
              <a:ext uri="{FF2B5EF4-FFF2-40B4-BE49-F238E27FC236}">
                <a16:creationId xmlns:a16="http://schemas.microsoft.com/office/drawing/2014/main" id="{76A495FB-C635-983E-62A1-E0D6CE460D8F}"/>
              </a:ext>
            </a:extLst>
          </p:cNvPr>
          <p:cNvGrpSpPr/>
          <p:nvPr/>
        </p:nvGrpSpPr>
        <p:grpSpPr>
          <a:xfrm>
            <a:off x="751600" y="2539893"/>
            <a:ext cx="4756320" cy="1029600"/>
            <a:chOff x="751600" y="2539893"/>
            <a:chExt cx="4756320" cy="1029600"/>
          </a:xfrm>
        </p:grpSpPr>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4C131BD5-5EE0-5C17-65DD-A2304FFA27A0}"/>
                    </a:ext>
                  </a:extLst>
                </p14:cNvPr>
                <p14:cNvContentPartPr/>
                <p14:nvPr/>
              </p14:nvContentPartPr>
              <p14:xfrm>
                <a:off x="3847240" y="2591373"/>
                <a:ext cx="969480" cy="21240"/>
              </p14:xfrm>
            </p:contentPart>
          </mc:Choice>
          <mc:Fallback>
            <p:pic>
              <p:nvPicPr>
                <p:cNvPr id="6" name="Freihand 5">
                  <a:extLst>
                    <a:ext uri="{FF2B5EF4-FFF2-40B4-BE49-F238E27FC236}">
                      <a16:creationId xmlns:a16="http://schemas.microsoft.com/office/drawing/2014/main" id="{4C131BD5-5EE0-5C17-65DD-A2304FFA27A0}"/>
                    </a:ext>
                  </a:extLst>
                </p:cNvPr>
                <p:cNvPicPr/>
                <p:nvPr/>
              </p:nvPicPr>
              <p:blipFill>
                <a:blip r:embed="rId4"/>
                <a:stretch>
                  <a:fillRect/>
                </a:stretch>
              </p:blipFill>
              <p:spPr>
                <a:xfrm>
                  <a:off x="3838600" y="2582733"/>
                  <a:ext cx="987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6EF743D5-3CF8-C004-3C1F-760893800A0A}"/>
                    </a:ext>
                  </a:extLst>
                </p14:cNvPr>
                <p14:cNvContentPartPr/>
                <p14:nvPr/>
              </p14:nvContentPartPr>
              <p14:xfrm>
                <a:off x="751600" y="2539893"/>
                <a:ext cx="4756320" cy="159480"/>
              </p14:xfrm>
            </p:contentPart>
          </mc:Choice>
          <mc:Fallback>
            <p:pic>
              <p:nvPicPr>
                <p:cNvPr id="7" name="Freihand 6">
                  <a:extLst>
                    <a:ext uri="{FF2B5EF4-FFF2-40B4-BE49-F238E27FC236}">
                      <a16:creationId xmlns:a16="http://schemas.microsoft.com/office/drawing/2014/main" id="{6EF743D5-3CF8-C004-3C1F-760893800A0A}"/>
                    </a:ext>
                  </a:extLst>
                </p:cNvPr>
                <p:cNvPicPr/>
                <p:nvPr/>
              </p:nvPicPr>
              <p:blipFill>
                <a:blip r:embed="rId6"/>
                <a:stretch>
                  <a:fillRect/>
                </a:stretch>
              </p:blipFill>
              <p:spPr>
                <a:xfrm>
                  <a:off x="742600" y="2531253"/>
                  <a:ext cx="47739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6CFA6F3B-396D-F2ED-4948-8156C4187AB4}"/>
                    </a:ext>
                  </a:extLst>
                </p14:cNvPr>
                <p14:cNvContentPartPr/>
                <p14:nvPr/>
              </p14:nvContentPartPr>
              <p14:xfrm>
                <a:off x="2215360" y="2758053"/>
                <a:ext cx="1552320" cy="811440"/>
              </p14:xfrm>
            </p:contentPart>
          </mc:Choice>
          <mc:Fallback>
            <p:pic>
              <p:nvPicPr>
                <p:cNvPr id="9" name="Freihand 8">
                  <a:extLst>
                    <a:ext uri="{FF2B5EF4-FFF2-40B4-BE49-F238E27FC236}">
                      <a16:creationId xmlns:a16="http://schemas.microsoft.com/office/drawing/2014/main" id="{6CFA6F3B-396D-F2ED-4948-8156C4187AB4}"/>
                    </a:ext>
                  </a:extLst>
                </p:cNvPr>
                <p:cNvPicPr/>
                <p:nvPr/>
              </p:nvPicPr>
              <p:blipFill>
                <a:blip r:embed="rId8"/>
                <a:stretch>
                  <a:fillRect/>
                </a:stretch>
              </p:blipFill>
              <p:spPr>
                <a:xfrm>
                  <a:off x="2206360" y="2749413"/>
                  <a:ext cx="1569960" cy="829080"/>
                </a:xfrm>
                <a:prstGeom prst="rect">
                  <a:avLst/>
                </a:prstGeom>
              </p:spPr>
            </p:pic>
          </mc:Fallback>
        </mc:AlternateContent>
      </p:grpSp>
    </p:spTree>
    <p:extLst>
      <p:ext uri="{BB962C8B-B14F-4D97-AF65-F5344CB8AC3E}">
        <p14:creationId xmlns:p14="http://schemas.microsoft.com/office/powerpoint/2010/main" val="246870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15</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In many economic models, we assume some kind of growth processes. Therefore we often calculate the average growth rate.</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This growth rate is assumed to represent a general trend of a time series and is therefore used to continue the data  </a:t>
            </a:r>
            <a:br>
              <a:rPr lang="de-DE" sz="2400"/>
            </a:br>
            <a:endParaRPr lang="de-DE" sz="2400"/>
          </a:p>
          <a:p>
            <a:r>
              <a:rPr lang="de-DE" sz="2400"/>
              <a:t>Intuitively often only the arithmetic mean of growth rates is used, but this is wrong. Consider the following example: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10" name="Tabelle 9">
            <a:extLst>
              <a:ext uri="{FF2B5EF4-FFF2-40B4-BE49-F238E27FC236}">
                <a16:creationId xmlns:a16="http://schemas.microsoft.com/office/drawing/2014/main" id="{2962EF9C-097C-A236-C066-2AB0E4D0D4A2}"/>
              </a:ext>
            </a:extLst>
          </p:cNvPr>
          <p:cNvGraphicFramePr>
            <a:graphicFrameLocks noGrp="1"/>
          </p:cNvGraphicFramePr>
          <p:nvPr/>
        </p:nvGraphicFramePr>
        <p:xfrm>
          <a:off x="827314" y="3544584"/>
          <a:ext cx="7345137" cy="2059494"/>
        </p:xfrm>
        <a:graphic>
          <a:graphicData uri="http://schemas.openxmlformats.org/drawingml/2006/table">
            <a:tbl>
              <a:tblPr/>
              <a:tblGrid>
                <a:gridCol w="1626226">
                  <a:extLst>
                    <a:ext uri="{9D8B030D-6E8A-4147-A177-3AD203B41FA5}">
                      <a16:colId xmlns:a16="http://schemas.microsoft.com/office/drawing/2014/main" val="2601009752"/>
                    </a:ext>
                  </a:extLst>
                </a:gridCol>
                <a:gridCol w="1322639">
                  <a:extLst>
                    <a:ext uri="{9D8B030D-6E8A-4147-A177-3AD203B41FA5}">
                      <a16:colId xmlns:a16="http://schemas.microsoft.com/office/drawing/2014/main" val="1630417005"/>
                    </a:ext>
                  </a:extLst>
                </a:gridCol>
                <a:gridCol w="1465424">
                  <a:extLst>
                    <a:ext uri="{9D8B030D-6E8A-4147-A177-3AD203B41FA5}">
                      <a16:colId xmlns:a16="http://schemas.microsoft.com/office/drawing/2014/main" val="1905833723"/>
                    </a:ext>
                  </a:extLst>
                </a:gridCol>
                <a:gridCol w="1465424">
                  <a:extLst>
                    <a:ext uri="{9D8B030D-6E8A-4147-A177-3AD203B41FA5}">
                      <a16:colId xmlns:a16="http://schemas.microsoft.com/office/drawing/2014/main" val="993170306"/>
                    </a:ext>
                  </a:extLst>
                </a:gridCol>
                <a:gridCol w="1465424">
                  <a:extLst>
                    <a:ext uri="{9D8B030D-6E8A-4147-A177-3AD203B41FA5}">
                      <a16:colId xmlns:a16="http://schemas.microsoft.com/office/drawing/2014/main" val="1444548073"/>
                    </a:ext>
                  </a:extLst>
                </a:gridCol>
              </a:tblGrid>
              <a:tr h="5492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Jahr</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A</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Stock price B</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Growth rate</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445613"/>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2019</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3208911"/>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2020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 </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7,5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9871134"/>
                  </a:ext>
                </a:extLst>
              </a:tr>
              <a:tr h="2851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mn-lt"/>
                          <a:ea typeface="+mn-ea"/>
                          <a:cs typeface="+mn-cs"/>
                        </a:rPr>
                        <a:t>2021</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10</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a:ln>
                            <a:noFill/>
                          </a:ln>
                          <a:solidFill>
                            <a:schemeClr val="tx1"/>
                          </a:solidFill>
                          <a:effectLst/>
                          <a:latin typeface="Times New Roman" pitchFamily="18" charset="0"/>
                          <a:ea typeface="+mn-ea"/>
                          <a:cs typeface="+mn-cs"/>
                        </a:rPr>
                        <a:t>11,25</a:t>
                      </a: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kern="1200" cap="none" normalizeH="0" baseline="0">
                        <a:ln>
                          <a:noFill/>
                        </a:ln>
                        <a:solidFill>
                          <a:schemeClr val="tx1"/>
                        </a:solidFill>
                        <a:effectLst/>
                        <a:latin typeface="Times New Roman" pitchFamily="18" charset="0"/>
                        <a:ea typeface="+mn-ea"/>
                        <a:cs typeface="+mn-cs"/>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69255879"/>
                  </a:ext>
                </a:extLst>
              </a:tr>
              <a:tr h="5044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de-DE" sz="1600" b="0" i="0" u="none" strike="noStrike" cap="none" normalizeH="0" baseline="0">
                          <a:ln>
                            <a:noFill/>
                          </a:ln>
                          <a:solidFill>
                            <a:schemeClr val="tx1"/>
                          </a:solidFill>
                          <a:effectLst/>
                          <a:latin typeface="+mn-lt"/>
                          <a:cs typeface="Arial" pitchFamily="34" charset="0"/>
                        </a:rPr>
                        <a:t>Arithmetic Mean</a:t>
                      </a:r>
                      <a:endParaRPr kumimoji="0" lang="de-DE" sz="1600" b="0" i="0" u="none" strike="noStrike" cap="none" normalizeH="0" baseline="0">
                        <a:ln>
                          <a:noFill/>
                        </a:ln>
                        <a:solidFill>
                          <a:schemeClr val="tx1"/>
                        </a:solidFill>
                        <a:effectLst/>
                        <a:latin typeface="+mn-lt"/>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1600" b="0" i="0" u="none" strike="noStrike" cap="none" normalizeH="0" baseline="0">
                        <a:ln>
                          <a:noFill/>
                        </a:ln>
                        <a:solidFill>
                          <a:schemeClr val="tx1"/>
                        </a:solidFill>
                        <a:effectLst/>
                        <a:latin typeface="Times New Roman" pitchFamily="18" charset="0"/>
                      </a:endParaRPr>
                    </a:p>
                  </a:txBody>
                  <a:tcPr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8318531"/>
                  </a:ext>
                </a:extLst>
              </a:tr>
            </a:tbl>
          </a:graphicData>
        </a:graphic>
      </p:graphicFrame>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7BBA4825-B8D2-9617-BBFE-93467FDF5553}"/>
                  </a:ext>
                </a:extLst>
              </p14:cNvPr>
              <p14:cNvContentPartPr/>
              <p14:nvPr/>
            </p14:nvContentPartPr>
            <p14:xfrm>
              <a:off x="2427040" y="3716720"/>
              <a:ext cx="1355760" cy="372960"/>
            </p14:xfrm>
          </p:contentPart>
        </mc:Choice>
        <mc:Fallback>
          <p:pic>
            <p:nvPicPr>
              <p:cNvPr id="6" name="Freihand 5">
                <a:extLst>
                  <a:ext uri="{FF2B5EF4-FFF2-40B4-BE49-F238E27FC236}">
                    <a16:creationId xmlns:a16="http://schemas.microsoft.com/office/drawing/2014/main" id="{7BBA4825-B8D2-9617-BBFE-93467FDF5553}"/>
                  </a:ext>
                </a:extLst>
              </p:cNvPr>
              <p:cNvPicPr/>
              <p:nvPr/>
            </p:nvPicPr>
            <p:blipFill>
              <a:blip r:embed="rId3"/>
              <a:stretch>
                <a:fillRect/>
              </a:stretch>
            </p:blipFill>
            <p:spPr>
              <a:xfrm>
                <a:off x="2418400" y="3708080"/>
                <a:ext cx="137340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73216C51-72B3-1F08-EF60-282BA82F7446}"/>
                  </a:ext>
                </a:extLst>
              </p14:cNvPr>
              <p14:cNvContentPartPr/>
              <p14:nvPr/>
            </p14:nvContentPartPr>
            <p14:xfrm>
              <a:off x="5255200" y="3675320"/>
              <a:ext cx="1561320" cy="438840"/>
            </p14:xfrm>
          </p:contentPart>
        </mc:Choice>
        <mc:Fallback>
          <p:pic>
            <p:nvPicPr>
              <p:cNvPr id="7" name="Freihand 6">
                <a:extLst>
                  <a:ext uri="{FF2B5EF4-FFF2-40B4-BE49-F238E27FC236}">
                    <a16:creationId xmlns:a16="http://schemas.microsoft.com/office/drawing/2014/main" id="{73216C51-72B3-1F08-EF60-282BA82F7446}"/>
                  </a:ext>
                </a:extLst>
              </p:cNvPr>
              <p:cNvPicPr/>
              <p:nvPr/>
            </p:nvPicPr>
            <p:blipFill>
              <a:blip r:embed="rId5"/>
              <a:stretch>
                <a:fillRect/>
              </a:stretch>
            </p:blipFill>
            <p:spPr>
              <a:xfrm>
                <a:off x="5246560" y="3666680"/>
                <a:ext cx="157896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035D3F19-AE04-11F5-6DD4-399EBF3C3DCD}"/>
                  </a:ext>
                </a:extLst>
              </p14:cNvPr>
              <p14:cNvContentPartPr/>
              <p14:nvPr/>
            </p14:nvContentPartPr>
            <p14:xfrm>
              <a:off x="3958840" y="3290840"/>
              <a:ext cx="699840" cy="1208160"/>
            </p14:xfrm>
          </p:contentPart>
        </mc:Choice>
        <mc:Fallback>
          <p:pic>
            <p:nvPicPr>
              <p:cNvPr id="12" name="Freihand 11">
                <a:extLst>
                  <a:ext uri="{FF2B5EF4-FFF2-40B4-BE49-F238E27FC236}">
                    <a16:creationId xmlns:a16="http://schemas.microsoft.com/office/drawing/2014/main" id="{035D3F19-AE04-11F5-6DD4-399EBF3C3DCD}"/>
                  </a:ext>
                </a:extLst>
              </p:cNvPr>
              <p:cNvPicPr/>
              <p:nvPr/>
            </p:nvPicPr>
            <p:blipFill>
              <a:blip r:embed="rId7"/>
              <a:stretch>
                <a:fillRect/>
              </a:stretch>
            </p:blipFill>
            <p:spPr>
              <a:xfrm>
                <a:off x="3949840" y="3281840"/>
                <a:ext cx="717480" cy="122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742BE702-04DC-ECE1-8CAE-A057D885BBCE}"/>
                  </a:ext>
                </a:extLst>
              </p14:cNvPr>
              <p14:cNvContentPartPr/>
              <p14:nvPr/>
            </p14:nvContentPartPr>
            <p14:xfrm>
              <a:off x="4748680" y="3062240"/>
              <a:ext cx="94680" cy="139680"/>
            </p14:xfrm>
          </p:contentPart>
        </mc:Choice>
        <mc:Fallback>
          <p:pic>
            <p:nvPicPr>
              <p:cNvPr id="13" name="Freihand 12">
                <a:extLst>
                  <a:ext uri="{FF2B5EF4-FFF2-40B4-BE49-F238E27FC236}">
                    <a16:creationId xmlns:a16="http://schemas.microsoft.com/office/drawing/2014/main" id="{742BE702-04DC-ECE1-8CAE-A057D885BBCE}"/>
                  </a:ext>
                </a:extLst>
              </p:cNvPr>
              <p:cNvPicPr/>
              <p:nvPr/>
            </p:nvPicPr>
            <p:blipFill>
              <a:blip r:embed="rId9"/>
              <a:stretch>
                <a:fillRect/>
              </a:stretch>
            </p:blipFill>
            <p:spPr>
              <a:xfrm>
                <a:off x="4739680" y="3053600"/>
                <a:ext cx="112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F3C0600E-FA5F-1117-3B7C-5BFFAB17014A}"/>
                  </a:ext>
                </a:extLst>
              </p14:cNvPr>
              <p14:cNvContentPartPr/>
              <p14:nvPr/>
            </p14:nvContentPartPr>
            <p14:xfrm>
              <a:off x="4922200" y="3050000"/>
              <a:ext cx="101880" cy="114840"/>
            </p14:xfrm>
          </p:contentPart>
        </mc:Choice>
        <mc:Fallback>
          <p:pic>
            <p:nvPicPr>
              <p:cNvPr id="14" name="Freihand 13">
                <a:extLst>
                  <a:ext uri="{FF2B5EF4-FFF2-40B4-BE49-F238E27FC236}">
                    <a16:creationId xmlns:a16="http://schemas.microsoft.com/office/drawing/2014/main" id="{F3C0600E-FA5F-1117-3B7C-5BFFAB17014A}"/>
                  </a:ext>
                </a:extLst>
              </p:cNvPr>
              <p:cNvPicPr/>
              <p:nvPr/>
            </p:nvPicPr>
            <p:blipFill>
              <a:blip r:embed="rId11"/>
              <a:stretch>
                <a:fillRect/>
              </a:stretch>
            </p:blipFill>
            <p:spPr>
              <a:xfrm>
                <a:off x="4913200" y="3041360"/>
                <a:ext cx="119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1C846133-E889-C95C-13F8-074D9742BD1D}"/>
                  </a:ext>
                </a:extLst>
              </p14:cNvPr>
              <p14:cNvContentPartPr/>
              <p14:nvPr/>
            </p14:nvContentPartPr>
            <p14:xfrm>
              <a:off x="5118040" y="3057560"/>
              <a:ext cx="105480" cy="29160"/>
            </p14:xfrm>
          </p:contentPart>
        </mc:Choice>
        <mc:Fallback>
          <p:pic>
            <p:nvPicPr>
              <p:cNvPr id="15" name="Freihand 14">
                <a:extLst>
                  <a:ext uri="{FF2B5EF4-FFF2-40B4-BE49-F238E27FC236}">
                    <a16:creationId xmlns:a16="http://schemas.microsoft.com/office/drawing/2014/main" id="{1C846133-E889-C95C-13F8-074D9742BD1D}"/>
                  </a:ext>
                </a:extLst>
              </p:cNvPr>
              <p:cNvPicPr/>
              <p:nvPr/>
            </p:nvPicPr>
            <p:blipFill>
              <a:blip r:embed="rId13"/>
              <a:stretch>
                <a:fillRect/>
              </a:stretch>
            </p:blipFill>
            <p:spPr>
              <a:xfrm>
                <a:off x="5109400" y="3048560"/>
                <a:ext cx="123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2BC6F511-1F72-A579-BD9D-DB181A528005}"/>
                  </a:ext>
                </a:extLst>
              </p14:cNvPr>
              <p14:cNvContentPartPr/>
              <p14:nvPr/>
            </p14:nvContentPartPr>
            <p14:xfrm>
              <a:off x="5297320" y="2993480"/>
              <a:ext cx="99720" cy="156240"/>
            </p14:xfrm>
          </p:contentPart>
        </mc:Choice>
        <mc:Fallback>
          <p:pic>
            <p:nvPicPr>
              <p:cNvPr id="16" name="Freihand 15">
                <a:extLst>
                  <a:ext uri="{FF2B5EF4-FFF2-40B4-BE49-F238E27FC236}">
                    <a16:creationId xmlns:a16="http://schemas.microsoft.com/office/drawing/2014/main" id="{2BC6F511-1F72-A579-BD9D-DB181A528005}"/>
                  </a:ext>
                </a:extLst>
              </p:cNvPr>
              <p:cNvPicPr/>
              <p:nvPr/>
            </p:nvPicPr>
            <p:blipFill>
              <a:blip r:embed="rId15"/>
              <a:stretch>
                <a:fillRect/>
              </a:stretch>
            </p:blipFill>
            <p:spPr>
              <a:xfrm>
                <a:off x="5288680" y="2984480"/>
                <a:ext cx="117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Freihand 16">
                <a:extLst>
                  <a:ext uri="{FF2B5EF4-FFF2-40B4-BE49-F238E27FC236}">
                    <a16:creationId xmlns:a16="http://schemas.microsoft.com/office/drawing/2014/main" id="{F14959FE-CA43-34BF-58DD-5F38035C9C95}"/>
                  </a:ext>
                </a:extLst>
              </p14:cNvPr>
              <p14:cNvContentPartPr/>
              <p14:nvPr/>
            </p14:nvContentPartPr>
            <p14:xfrm>
              <a:off x="4900960" y="3163760"/>
              <a:ext cx="406080" cy="262440"/>
            </p14:xfrm>
          </p:contentPart>
        </mc:Choice>
        <mc:Fallback>
          <p:pic>
            <p:nvPicPr>
              <p:cNvPr id="17" name="Freihand 16">
                <a:extLst>
                  <a:ext uri="{FF2B5EF4-FFF2-40B4-BE49-F238E27FC236}">
                    <a16:creationId xmlns:a16="http://schemas.microsoft.com/office/drawing/2014/main" id="{F14959FE-CA43-34BF-58DD-5F38035C9C95}"/>
                  </a:ext>
                </a:extLst>
              </p:cNvPr>
              <p:cNvPicPr/>
              <p:nvPr/>
            </p:nvPicPr>
            <p:blipFill>
              <a:blip r:embed="rId17"/>
              <a:stretch>
                <a:fillRect/>
              </a:stretch>
            </p:blipFill>
            <p:spPr>
              <a:xfrm>
                <a:off x="4892320" y="3154760"/>
                <a:ext cx="4237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Freihand 17">
                <a:extLst>
                  <a:ext uri="{FF2B5EF4-FFF2-40B4-BE49-F238E27FC236}">
                    <a16:creationId xmlns:a16="http://schemas.microsoft.com/office/drawing/2014/main" id="{CDAA4212-7904-3E84-FADD-90D124B6A279}"/>
                  </a:ext>
                </a:extLst>
              </p14:cNvPr>
              <p14:cNvContentPartPr/>
              <p14:nvPr/>
            </p14:nvContentPartPr>
            <p14:xfrm>
              <a:off x="5160160" y="3258080"/>
              <a:ext cx="134280" cy="31320"/>
            </p14:xfrm>
          </p:contentPart>
        </mc:Choice>
        <mc:Fallback>
          <p:pic>
            <p:nvPicPr>
              <p:cNvPr id="18" name="Freihand 17">
                <a:extLst>
                  <a:ext uri="{FF2B5EF4-FFF2-40B4-BE49-F238E27FC236}">
                    <a16:creationId xmlns:a16="http://schemas.microsoft.com/office/drawing/2014/main" id="{CDAA4212-7904-3E84-FADD-90D124B6A279}"/>
                  </a:ext>
                </a:extLst>
              </p:cNvPr>
              <p:cNvPicPr/>
              <p:nvPr/>
            </p:nvPicPr>
            <p:blipFill>
              <a:blip r:embed="rId19"/>
              <a:stretch>
                <a:fillRect/>
              </a:stretch>
            </p:blipFill>
            <p:spPr>
              <a:xfrm>
                <a:off x="5151520" y="3249440"/>
                <a:ext cx="151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Freihand 18">
                <a:extLst>
                  <a:ext uri="{FF2B5EF4-FFF2-40B4-BE49-F238E27FC236}">
                    <a16:creationId xmlns:a16="http://schemas.microsoft.com/office/drawing/2014/main" id="{D5637E0C-3B4B-D883-B9E6-E7E3BCE76418}"/>
                  </a:ext>
                </a:extLst>
              </p14:cNvPr>
              <p14:cNvContentPartPr/>
              <p14:nvPr/>
            </p14:nvContentPartPr>
            <p14:xfrm>
              <a:off x="5544280" y="3213440"/>
              <a:ext cx="90360" cy="14040"/>
            </p14:xfrm>
          </p:contentPart>
        </mc:Choice>
        <mc:Fallback>
          <p:pic>
            <p:nvPicPr>
              <p:cNvPr id="19" name="Freihand 18">
                <a:extLst>
                  <a:ext uri="{FF2B5EF4-FFF2-40B4-BE49-F238E27FC236}">
                    <a16:creationId xmlns:a16="http://schemas.microsoft.com/office/drawing/2014/main" id="{D5637E0C-3B4B-D883-B9E6-E7E3BCE76418}"/>
                  </a:ext>
                </a:extLst>
              </p:cNvPr>
              <p:cNvPicPr/>
              <p:nvPr/>
            </p:nvPicPr>
            <p:blipFill>
              <a:blip r:embed="rId21"/>
              <a:stretch>
                <a:fillRect/>
              </a:stretch>
            </p:blipFill>
            <p:spPr>
              <a:xfrm>
                <a:off x="5535640" y="3204800"/>
                <a:ext cx="10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Freihand 19">
                <a:extLst>
                  <a:ext uri="{FF2B5EF4-FFF2-40B4-BE49-F238E27FC236}">
                    <a16:creationId xmlns:a16="http://schemas.microsoft.com/office/drawing/2014/main" id="{D019D60D-FBFA-EA11-A01B-C329359A8B8C}"/>
                  </a:ext>
                </a:extLst>
              </p14:cNvPr>
              <p14:cNvContentPartPr/>
              <p14:nvPr/>
            </p14:nvContentPartPr>
            <p14:xfrm>
              <a:off x="5551120" y="3253400"/>
              <a:ext cx="67680" cy="10440"/>
            </p14:xfrm>
          </p:contentPart>
        </mc:Choice>
        <mc:Fallback>
          <p:pic>
            <p:nvPicPr>
              <p:cNvPr id="20" name="Freihand 19">
                <a:extLst>
                  <a:ext uri="{FF2B5EF4-FFF2-40B4-BE49-F238E27FC236}">
                    <a16:creationId xmlns:a16="http://schemas.microsoft.com/office/drawing/2014/main" id="{D019D60D-FBFA-EA11-A01B-C329359A8B8C}"/>
                  </a:ext>
                </a:extLst>
              </p:cNvPr>
              <p:cNvPicPr/>
              <p:nvPr/>
            </p:nvPicPr>
            <p:blipFill>
              <a:blip r:embed="rId23"/>
              <a:stretch>
                <a:fillRect/>
              </a:stretch>
            </p:blipFill>
            <p:spPr>
              <a:xfrm>
                <a:off x="5542480" y="3244760"/>
                <a:ext cx="85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F1FB0FE4-F1D3-D27C-C125-5F2711146B6F}"/>
                  </a:ext>
                </a:extLst>
              </p14:cNvPr>
              <p14:cNvContentPartPr/>
              <p14:nvPr/>
            </p14:nvContentPartPr>
            <p14:xfrm>
              <a:off x="5818240" y="3147200"/>
              <a:ext cx="146880" cy="127440"/>
            </p14:xfrm>
          </p:contentPart>
        </mc:Choice>
        <mc:Fallback>
          <p:pic>
            <p:nvPicPr>
              <p:cNvPr id="21" name="Freihand 20">
                <a:extLst>
                  <a:ext uri="{FF2B5EF4-FFF2-40B4-BE49-F238E27FC236}">
                    <a16:creationId xmlns:a16="http://schemas.microsoft.com/office/drawing/2014/main" id="{F1FB0FE4-F1D3-D27C-C125-5F2711146B6F}"/>
                  </a:ext>
                </a:extLst>
              </p:cNvPr>
              <p:cNvPicPr/>
              <p:nvPr/>
            </p:nvPicPr>
            <p:blipFill>
              <a:blip r:embed="rId25"/>
              <a:stretch>
                <a:fillRect/>
              </a:stretch>
            </p:blipFill>
            <p:spPr>
              <a:xfrm>
                <a:off x="5809600" y="3138200"/>
                <a:ext cx="1645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2A7FD90C-A8FB-EEAE-D471-0124475C221C}"/>
                  </a:ext>
                </a:extLst>
              </p14:cNvPr>
              <p14:cNvContentPartPr/>
              <p14:nvPr/>
            </p14:nvContentPartPr>
            <p14:xfrm>
              <a:off x="6011920" y="3134240"/>
              <a:ext cx="234000" cy="106200"/>
            </p14:xfrm>
          </p:contentPart>
        </mc:Choice>
        <mc:Fallback>
          <p:pic>
            <p:nvPicPr>
              <p:cNvPr id="22" name="Freihand 21">
                <a:extLst>
                  <a:ext uri="{FF2B5EF4-FFF2-40B4-BE49-F238E27FC236}">
                    <a16:creationId xmlns:a16="http://schemas.microsoft.com/office/drawing/2014/main" id="{2A7FD90C-A8FB-EEAE-D471-0124475C221C}"/>
                  </a:ext>
                </a:extLst>
              </p:cNvPr>
              <p:cNvPicPr/>
              <p:nvPr/>
            </p:nvPicPr>
            <p:blipFill>
              <a:blip r:embed="rId27"/>
              <a:stretch>
                <a:fillRect/>
              </a:stretch>
            </p:blipFill>
            <p:spPr>
              <a:xfrm>
                <a:off x="6002920" y="3125600"/>
                <a:ext cx="251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76C18ADB-03CB-BD55-5B33-A85957A6231B}"/>
                  </a:ext>
                </a:extLst>
              </p14:cNvPr>
              <p14:cNvContentPartPr/>
              <p14:nvPr/>
            </p14:nvContentPartPr>
            <p14:xfrm>
              <a:off x="6364360" y="3119480"/>
              <a:ext cx="96480" cy="117000"/>
            </p14:xfrm>
          </p:contentPart>
        </mc:Choice>
        <mc:Fallback>
          <p:pic>
            <p:nvPicPr>
              <p:cNvPr id="23" name="Freihand 22">
                <a:extLst>
                  <a:ext uri="{FF2B5EF4-FFF2-40B4-BE49-F238E27FC236}">
                    <a16:creationId xmlns:a16="http://schemas.microsoft.com/office/drawing/2014/main" id="{76C18ADB-03CB-BD55-5B33-A85957A6231B}"/>
                  </a:ext>
                </a:extLst>
              </p:cNvPr>
              <p:cNvPicPr/>
              <p:nvPr/>
            </p:nvPicPr>
            <p:blipFill>
              <a:blip r:embed="rId29"/>
              <a:stretch>
                <a:fillRect/>
              </a:stretch>
            </p:blipFill>
            <p:spPr>
              <a:xfrm>
                <a:off x="6355360" y="3110480"/>
                <a:ext cx="114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D9962EEB-DD8E-448D-69D7-5FD157436E48}"/>
                  </a:ext>
                </a:extLst>
              </p14:cNvPr>
              <p14:cNvContentPartPr/>
              <p14:nvPr/>
            </p14:nvContentPartPr>
            <p14:xfrm>
              <a:off x="6296320" y="3071240"/>
              <a:ext cx="236520" cy="188640"/>
            </p14:xfrm>
          </p:contentPart>
        </mc:Choice>
        <mc:Fallback>
          <p:pic>
            <p:nvPicPr>
              <p:cNvPr id="24" name="Freihand 23">
                <a:extLst>
                  <a:ext uri="{FF2B5EF4-FFF2-40B4-BE49-F238E27FC236}">
                    <a16:creationId xmlns:a16="http://schemas.microsoft.com/office/drawing/2014/main" id="{D9962EEB-DD8E-448D-69D7-5FD157436E48}"/>
                  </a:ext>
                </a:extLst>
              </p:cNvPr>
              <p:cNvPicPr/>
              <p:nvPr/>
            </p:nvPicPr>
            <p:blipFill>
              <a:blip r:embed="rId31"/>
              <a:stretch>
                <a:fillRect/>
              </a:stretch>
            </p:blipFill>
            <p:spPr>
              <a:xfrm>
                <a:off x="6287680" y="3062240"/>
                <a:ext cx="254160" cy="206280"/>
              </a:xfrm>
              <a:prstGeom prst="rect">
                <a:avLst/>
              </a:prstGeom>
            </p:spPr>
          </p:pic>
        </mc:Fallback>
      </mc:AlternateContent>
      <p:grpSp>
        <p:nvGrpSpPr>
          <p:cNvPr id="31" name="Gruppieren 30">
            <a:extLst>
              <a:ext uri="{FF2B5EF4-FFF2-40B4-BE49-F238E27FC236}">
                <a16:creationId xmlns:a16="http://schemas.microsoft.com/office/drawing/2014/main" id="{B0325F45-DCB0-CF5D-D4BB-7D581DC6CA52}"/>
              </a:ext>
            </a:extLst>
          </p:cNvPr>
          <p:cNvGrpSpPr/>
          <p:nvPr/>
        </p:nvGrpSpPr>
        <p:grpSpPr>
          <a:xfrm>
            <a:off x="3793960" y="4471640"/>
            <a:ext cx="944640" cy="205920"/>
            <a:chOff x="3793960" y="4471640"/>
            <a:chExt cx="944640" cy="205920"/>
          </a:xfrm>
        </p:grpSpPr>
        <mc:AlternateContent xmlns:mc="http://schemas.openxmlformats.org/markup-compatibility/2006">
          <mc:Choice xmlns:p14="http://schemas.microsoft.com/office/powerpoint/2010/main" Requires="p14">
            <p:contentPart p14:bwMode="auto" r:id="rId32">
              <p14:nvContentPartPr>
                <p14:cNvPr id="8" name="Freihand 7">
                  <a:extLst>
                    <a:ext uri="{FF2B5EF4-FFF2-40B4-BE49-F238E27FC236}">
                      <a16:creationId xmlns:a16="http://schemas.microsoft.com/office/drawing/2014/main" id="{7E239296-B2B5-1C3A-307D-09C73177A18E}"/>
                    </a:ext>
                  </a:extLst>
                </p14:cNvPr>
                <p14:cNvContentPartPr/>
                <p14:nvPr/>
              </p14:nvContentPartPr>
              <p14:xfrm>
                <a:off x="3812320" y="4482440"/>
                <a:ext cx="58680" cy="83880"/>
              </p14:xfrm>
            </p:contentPart>
          </mc:Choice>
          <mc:Fallback>
            <p:pic>
              <p:nvPicPr>
                <p:cNvPr id="8" name="Freihand 7">
                  <a:extLst>
                    <a:ext uri="{FF2B5EF4-FFF2-40B4-BE49-F238E27FC236}">
                      <a16:creationId xmlns:a16="http://schemas.microsoft.com/office/drawing/2014/main" id="{7E239296-B2B5-1C3A-307D-09C73177A18E}"/>
                    </a:ext>
                  </a:extLst>
                </p:cNvPr>
                <p:cNvPicPr/>
                <p:nvPr/>
              </p:nvPicPr>
              <p:blipFill>
                <a:blip r:embed="rId33"/>
                <a:stretch>
                  <a:fillRect/>
                </a:stretch>
              </p:blipFill>
              <p:spPr>
                <a:xfrm>
                  <a:off x="3803320" y="4473440"/>
                  <a:ext cx="76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Freihand 8">
                  <a:extLst>
                    <a:ext uri="{FF2B5EF4-FFF2-40B4-BE49-F238E27FC236}">
                      <a16:creationId xmlns:a16="http://schemas.microsoft.com/office/drawing/2014/main" id="{1CD1C273-F800-A5AA-5B11-67FF47808192}"/>
                    </a:ext>
                  </a:extLst>
                </p14:cNvPr>
                <p14:cNvContentPartPr/>
                <p14:nvPr/>
              </p14:nvContentPartPr>
              <p14:xfrm>
                <a:off x="3793960" y="4488560"/>
                <a:ext cx="72360" cy="75960"/>
              </p14:xfrm>
            </p:contentPart>
          </mc:Choice>
          <mc:Fallback>
            <p:pic>
              <p:nvPicPr>
                <p:cNvPr id="9" name="Freihand 8">
                  <a:extLst>
                    <a:ext uri="{FF2B5EF4-FFF2-40B4-BE49-F238E27FC236}">
                      <a16:creationId xmlns:a16="http://schemas.microsoft.com/office/drawing/2014/main" id="{1CD1C273-F800-A5AA-5B11-67FF47808192}"/>
                    </a:ext>
                  </a:extLst>
                </p:cNvPr>
                <p:cNvPicPr/>
                <p:nvPr/>
              </p:nvPicPr>
              <p:blipFill>
                <a:blip r:embed="rId35"/>
                <a:stretch>
                  <a:fillRect/>
                </a:stretch>
              </p:blipFill>
              <p:spPr>
                <a:xfrm>
                  <a:off x="3784960" y="4479560"/>
                  <a:ext cx="90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07A47BD8-BBAA-ACA3-98BD-89CEC90F82BD}"/>
                    </a:ext>
                  </a:extLst>
                </p14:cNvPr>
                <p14:cNvContentPartPr/>
                <p14:nvPr/>
              </p14:nvContentPartPr>
              <p14:xfrm>
                <a:off x="3957760" y="4513760"/>
                <a:ext cx="140040" cy="150480"/>
              </p14:xfrm>
            </p:contentPart>
          </mc:Choice>
          <mc:Fallback>
            <p:pic>
              <p:nvPicPr>
                <p:cNvPr id="26" name="Freihand 25">
                  <a:extLst>
                    <a:ext uri="{FF2B5EF4-FFF2-40B4-BE49-F238E27FC236}">
                      <a16:creationId xmlns:a16="http://schemas.microsoft.com/office/drawing/2014/main" id="{07A47BD8-BBAA-ACA3-98BD-89CEC90F82BD}"/>
                    </a:ext>
                  </a:extLst>
                </p:cNvPr>
                <p:cNvPicPr/>
                <p:nvPr/>
              </p:nvPicPr>
              <p:blipFill>
                <a:blip r:embed="rId37"/>
                <a:stretch>
                  <a:fillRect/>
                </a:stretch>
              </p:blipFill>
              <p:spPr>
                <a:xfrm>
                  <a:off x="3949120" y="4505120"/>
                  <a:ext cx="1576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68E4624F-5F43-234C-7D22-3FC6AD3F72A9}"/>
                    </a:ext>
                  </a:extLst>
                </p14:cNvPr>
                <p14:cNvContentPartPr/>
                <p14:nvPr/>
              </p14:nvContentPartPr>
              <p14:xfrm>
                <a:off x="4161160" y="4535720"/>
                <a:ext cx="70560" cy="140040"/>
              </p14:xfrm>
            </p:contentPart>
          </mc:Choice>
          <mc:Fallback>
            <p:pic>
              <p:nvPicPr>
                <p:cNvPr id="27" name="Freihand 26">
                  <a:extLst>
                    <a:ext uri="{FF2B5EF4-FFF2-40B4-BE49-F238E27FC236}">
                      <a16:creationId xmlns:a16="http://schemas.microsoft.com/office/drawing/2014/main" id="{68E4624F-5F43-234C-7D22-3FC6AD3F72A9}"/>
                    </a:ext>
                  </a:extLst>
                </p:cNvPr>
                <p:cNvPicPr/>
                <p:nvPr/>
              </p:nvPicPr>
              <p:blipFill>
                <a:blip r:embed="rId39"/>
                <a:stretch>
                  <a:fillRect/>
                </a:stretch>
              </p:blipFill>
              <p:spPr>
                <a:xfrm>
                  <a:off x="4152160" y="4527080"/>
                  <a:ext cx="88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D427BE38-DEEE-A6DA-4ED3-4E5D8BF33E65}"/>
                    </a:ext>
                  </a:extLst>
                </p14:cNvPr>
                <p14:cNvContentPartPr/>
                <p14:nvPr/>
              </p14:nvContentPartPr>
              <p14:xfrm>
                <a:off x="4336840" y="4549400"/>
                <a:ext cx="85320" cy="106920"/>
              </p14:xfrm>
            </p:contentPart>
          </mc:Choice>
          <mc:Fallback>
            <p:pic>
              <p:nvPicPr>
                <p:cNvPr id="28" name="Freihand 27">
                  <a:extLst>
                    <a:ext uri="{FF2B5EF4-FFF2-40B4-BE49-F238E27FC236}">
                      <a16:creationId xmlns:a16="http://schemas.microsoft.com/office/drawing/2014/main" id="{D427BE38-DEEE-A6DA-4ED3-4E5D8BF33E65}"/>
                    </a:ext>
                  </a:extLst>
                </p:cNvPr>
                <p:cNvPicPr/>
                <p:nvPr/>
              </p:nvPicPr>
              <p:blipFill>
                <a:blip r:embed="rId41"/>
                <a:stretch>
                  <a:fillRect/>
                </a:stretch>
              </p:blipFill>
              <p:spPr>
                <a:xfrm>
                  <a:off x="4327840" y="4540400"/>
                  <a:ext cx="102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33606270-E801-F700-C095-29ACF741DA23}"/>
                    </a:ext>
                  </a:extLst>
                </p14:cNvPr>
                <p14:cNvContentPartPr/>
                <p14:nvPr/>
              </p14:nvContentPartPr>
              <p14:xfrm>
                <a:off x="4580920" y="4512680"/>
                <a:ext cx="80280" cy="141840"/>
              </p14:xfrm>
            </p:contentPart>
          </mc:Choice>
          <mc:Fallback>
            <p:pic>
              <p:nvPicPr>
                <p:cNvPr id="29" name="Freihand 28">
                  <a:extLst>
                    <a:ext uri="{FF2B5EF4-FFF2-40B4-BE49-F238E27FC236}">
                      <a16:creationId xmlns:a16="http://schemas.microsoft.com/office/drawing/2014/main" id="{33606270-E801-F700-C095-29ACF741DA23}"/>
                    </a:ext>
                  </a:extLst>
                </p:cNvPr>
                <p:cNvPicPr/>
                <p:nvPr/>
              </p:nvPicPr>
              <p:blipFill>
                <a:blip r:embed="rId43"/>
                <a:stretch>
                  <a:fillRect/>
                </a:stretch>
              </p:blipFill>
              <p:spPr>
                <a:xfrm>
                  <a:off x="4572280" y="4503680"/>
                  <a:ext cx="97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A49CA3B7-148D-923B-D621-30AFF4E7A7D9}"/>
                    </a:ext>
                  </a:extLst>
                </p14:cNvPr>
                <p14:cNvContentPartPr/>
                <p14:nvPr/>
              </p14:nvContentPartPr>
              <p14:xfrm>
                <a:off x="4503520" y="4471640"/>
                <a:ext cx="235080" cy="205920"/>
              </p14:xfrm>
            </p:contentPart>
          </mc:Choice>
          <mc:Fallback>
            <p:pic>
              <p:nvPicPr>
                <p:cNvPr id="30" name="Freihand 29">
                  <a:extLst>
                    <a:ext uri="{FF2B5EF4-FFF2-40B4-BE49-F238E27FC236}">
                      <a16:creationId xmlns:a16="http://schemas.microsoft.com/office/drawing/2014/main" id="{A49CA3B7-148D-923B-D621-30AFF4E7A7D9}"/>
                    </a:ext>
                  </a:extLst>
                </p:cNvPr>
                <p:cNvPicPr/>
                <p:nvPr/>
              </p:nvPicPr>
              <p:blipFill>
                <a:blip r:embed="rId45"/>
                <a:stretch>
                  <a:fillRect/>
                </a:stretch>
              </p:blipFill>
              <p:spPr>
                <a:xfrm>
                  <a:off x="4494880" y="4462640"/>
                  <a:ext cx="252720" cy="223560"/>
                </a:xfrm>
                <a:prstGeom prst="rect">
                  <a:avLst/>
                </a:prstGeom>
              </p:spPr>
            </p:pic>
          </mc:Fallback>
        </mc:AlternateContent>
      </p:grpSp>
      <p:grpSp>
        <p:nvGrpSpPr>
          <p:cNvPr id="59" name="Gruppieren 58">
            <a:extLst>
              <a:ext uri="{FF2B5EF4-FFF2-40B4-BE49-F238E27FC236}">
                <a16:creationId xmlns:a16="http://schemas.microsoft.com/office/drawing/2014/main" id="{7ADE5835-5EE9-4E50-CD1E-228DD7E22216}"/>
              </a:ext>
            </a:extLst>
          </p:cNvPr>
          <p:cNvGrpSpPr/>
          <p:nvPr/>
        </p:nvGrpSpPr>
        <p:grpSpPr>
          <a:xfrm>
            <a:off x="6733720" y="3494960"/>
            <a:ext cx="893880" cy="1167840"/>
            <a:chOff x="6733720" y="3494960"/>
            <a:chExt cx="893880" cy="1167840"/>
          </a:xfrm>
        </p:grpSpPr>
        <mc:AlternateContent xmlns:mc="http://schemas.openxmlformats.org/markup-compatibility/2006">
          <mc:Choice xmlns:p14="http://schemas.microsoft.com/office/powerpoint/2010/main" Requires="p14">
            <p:contentPart p14:bwMode="auto" r:id="rId46">
              <p14:nvContentPartPr>
                <p14:cNvPr id="37" name="Freihand 36">
                  <a:extLst>
                    <a:ext uri="{FF2B5EF4-FFF2-40B4-BE49-F238E27FC236}">
                      <a16:creationId xmlns:a16="http://schemas.microsoft.com/office/drawing/2014/main" id="{C894BBC3-533F-A4B5-226C-03C46E4DA238}"/>
                    </a:ext>
                  </a:extLst>
                </p14:cNvPr>
                <p14:cNvContentPartPr/>
                <p14:nvPr/>
              </p14:nvContentPartPr>
              <p14:xfrm>
                <a:off x="6784120" y="3494960"/>
                <a:ext cx="731520" cy="1026720"/>
              </p14:xfrm>
            </p:contentPart>
          </mc:Choice>
          <mc:Fallback>
            <p:pic>
              <p:nvPicPr>
                <p:cNvPr id="37" name="Freihand 36">
                  <a:extLst>
                    <a:ext uri="{FF2B5EF4-FFF2-40B4-BE49-F238E27FC236}">
                      <a16:creationId xmlns:a16="http://schemas.microsoft.com/office/drawing/2014/main" id="{C894BBC3-533F-A4B5-226C-03C46E4DA238}"/>
                    </a:ext>
                  </a:extLst>
                </p:cNvPr>
                <p:cNvPicPr/>
                <p:nvPr/>
              </p:nvPicPr>
              <p:blipFill>
                <a:blip r:embed="rId47"/>
                <a:stretch>
                  <a:fillRect/>
                </a:stretch>
              </p:blipFill>
              <p:spPr>
                <a:xfrm>
                  <a:off x="6775120" y="3486320"/>
                  <a:ext cx="749160" cy="1044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Freihand 37">
                  <a:extLst>
                    <a:ext uri="{FF2B5EF4-FFF2-40B4-BE49-F238E27FC236}">
                      <a16:creationId xmlns:a16="http://schemas.microsoft.com/office/drawing/2014/main" id="{4E861D17-C890-6BB1-62E6-DD6AFEA90AF1}"/>
                    </a:ext>
                  </a:extLst>
                </p14:cNvPr>
                <p14:cNvContentPartPr/>
                <p14:nvPr/>
              </p14:nvContentPartPr>
              <p14:xfrm>
                <a:off x="6733720" y="4384160"/>
                <a:ext cx="173520" cy="237600"/>
              </p14:xfrm>
            </p:contentPart>
          </mc:Choice>
          <mc:Fallback>
            <p:pic>
              <p:nvPicPr>
                <p:cNvPr id="38" name="Freihand 37">
                  <a:extLst>
                    <a:ext uri="{FF2B5EF4-FFF2-40B4-BE49-F238E27FC236}">
                      <a16:creationId xmlns:a16="http://schemas.microsoft.com/office/drawing/2014/main" id="{4E861D17-C890-6BB1-62E6-DD6AFEA90AF1}"/>
                    </a:ext>
                  </a:extLst>
                </p:cNvPr>
                <p:cNvPicPr/>
                <p:nvPr/>
              </p:nvPicPr>
              <p:blipFill>
                <a:blip r:embed="rId49"/>
                <a:stretch>
                  <a:fillRect/>
                </a:stretch>
              </p:blipFill>
              <p:spPr>
                <a:xfrm>
                  <a:off x="6724720" y="4375160"/>
                  <a:ext cx="1911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4" name="Freihand 53">
                  <a:extLst>
                    <a:ext uri="{FF2B5EF4-FFF2-40B4-BE49-F238E27FC236}">
                      <a16:creationId xmlns:a16="http://schemas.microsoft.com/office/drawing/2014/main" id="{3442E123-216A-AAE9-1786-489DA184C3DB}"/>
                    </a:ext>
                  </a:extLst>
                </p14:cNvPr>
                <p14:cNvContentPartPr/>
                <p14:nvPr/>
              </p14:nvContentPartPr>
              <p14:xfrm>
                <a:off x="7085440" y="4506560"/>
                <a:ext cx="100080" cy="141120"/>
              </p14:xfrm>
            </p:contentPart>
          </mc:Choice>
          <mc:Fallback>
            <p:pic>
              <p:nvPicPr>
                <p:cNvPr id="54" name="Freihand 53">
                  <a:extLst>
                    <a:ext uri="{FF2B5EF4-FFF2-40B4-BE49-F238E27FC236}">
                      <a16:creationId xmlns:a16="http://schemas.microsoft.com/office/drawing/2014/main" id="{3442E123-216A-AAE9-1786-489DA184C3DB}"/>
                    </a:ext>
                  </a:extLst>
                </p:cNvPr>
                <p:cNvPicPr/>
                <p:nvPr/>
              </p:nvPicPr>
              <p:blipFill>
                <a:blip r:embed="rId51"/>
                <a:stretch>
                  <a:fillRect/>
                </a:stretch>
              </p:blipFill>
              <p:spPr>
                <a:xfrm>
                  <a:off x="7076800" y="4497920"/>
                  <a:ext cx="117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5" name="Freihand 54">
                  <a:extLst>
                    <a:ext uri="{FF2B5EF4-FFF2-40B4-BE49-F238E27FC236}">
                      <a16:creationId xmlns:a16="http://schemas.microsoft.com/office/drawing/2014/main" id="{C650FB68-95AE-A331-3194-F0395B1A8EF5}"/>
                    </a:ext>
                  </a:extLst>
                </p14:cNvPr>
                <p14:cNvContentPartPr/>
                <p14:nvPr/>
              </p14:nvContentPartPr>
              <p14:xfrm>
                <a:off x="7150960" y="4486760"/>
                <a:ext cx="52560" cy="18360"/>
              </p14:xfrm>
            </p:contentPart>
          </mc:Choice>
          <mc:Fallback>
            <p:pic>
              <p:nvPicPr>
                <p:cNvPr id="55" name="Freihand 54">
                  <a:extLst>
                    <a:ext uri="{FF2B5EF4-FFF2-40B4-BE49-F238E27FC236}">
                      <a16:creationId xmlns:a16="http://schemas.microsoft.com/office/drawing/2014/main" id="{C650FB68-95AE-A331-3194-F0395B1A8EF5}"/>
                    </a:ext>
                  </a:extLst>
                </p:cNvPr>
                <p:cNvPicPr/>
                <p:nvPr/>
              </p:nvPicPr>
              <p:blipFill>
                <a:blip r:embed="rId53"/>
                <a:stretch>
                  <a:fillRect/>
                </a:stretch>
              </p:blipFill>
              <p:spPr>
                <a:xfrm>
                  <a:off x="7141960" y="4478120"/>
                  <a:ext cx="70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6" name="Freihand 55">
                  <a:extLst>
                    <a:ext uri="{FF2B5EF4-FFF2-40B4-BE49-F238E27FC236}">
                      <a16:creationId xmlns:a16="http://schemas.microsoft.com/office/drawing/2014/main" id="{4E8FA6B7-7454-46A5-49AC-C50ED0B1B839}"/>
                    </a:ext>
                  </a:extLst>
                </p14:cNvPr>
                <p14:cNvContentPartPr/>
                <p14:nvPr/>
              </p14:nvContentPartPr>
              <p14:xfrm>
                <a:off x="7270480" y="4517720"/>
                <a:ext cx="102240" cy="124200"/>
              </p14:xfrm>
            </p:contentPart>
          </mc:Choice>
          <mc:Fallback>
            <p:pic>
              <p:nvPicPr>
                <p:cNvPr id="56" name="Freihand 55">
                  <a:extLst>
                    <a:ext uri="{FF2B5EF4-FFF2-40B4-BE49-F238E27FC236}">
                      <a16:creationId xmlns:a16="http://schemas.microsoft.com/office/drawing/2014/main" id="{4E8FA6B7-7454-46A5-49AC-C50ED0B1B839}"/>
                    </a:ext>
                  </a:extLst>
                </p:cNvPr>
                <p:cNvPicPr/>
                <p:nvPr/>
              </p:nvPicPr>
              <p:blipFill>
                <a:blip r:embed="rId55"/>
                <a:stretch>
                  <a:fillRect/>
                </a:stretch>
              </p:blipFill>
              <p:spPr>
                <a:xfrm>
                  <a:off x="7261480" y="4508720"/>
                  <a:ext cx="119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7" name="Freihand 56">
                  <a:extLst>
                    <a:ext uri="{FF2B5EF4-FFF2-40B4-BE49-F238E27FC236}">
                      <a16:creationId xmlns:a16="http://schemas.microsoft.com/office/drawing/2014/main" id="{4ABD888D-B3B7-37EF-E138-B2F7FB48F03E}"/>
                    </a:ext>
                  </a:extLst>
                </p14:cNvPr>
                <p14:cNvContentPartPr/>
                <p14:nvPr/>
              </p14:nvContentPartPr>
              <p14:xfrm>
                <a:off x="7408360" y="4442120"/>
                <a:ext cx="124560" cy="203400"/>
              </p14:xfrm>
            </p:contentPart>
          </mc:Choice>
          <mc:Fallback>
            <p:pic>
              <p:nvPicPr>
                <p:cNvPr id="57" name="Freihand 56">
                  <a:extLst>
                    <a:ext uri="{FF2B5EF4-FFF2-40B4-BE49-F238E27FC236}">
                      <a16:creationId xmlns:a16="http://schemas.microsoft.com/office/drawing/2014/main" id="{4ABD888D-B3B7-37EF-E138-B2F7FB48F03E}"/>
                    </a:ext>
                  </a:extLst>
                </p:cNvPr>
                <p:cNvPicPr/>
                <p:nvPr/>
              </p:nvPicPr>
              <p:blipFill>
                <a:blip r:embed="rId57"/>
                <a:stretch>
                  <a:fillRect/>
                </a:stretch>
              </p:blipFill>
              <p:spPr>
                <a:xfrm>
                  <a:off x="7399720" y="4433120"/>
                  <a:ext cx="142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8" name="Freihand 57">
                  <a:extLst>
                    <a:ext uri="{FF2B5EF4-FFF2-40B4-BE49-F238E27FC236}">
                      <a16:creationId xmlns:a16="http://schemas.microsoft.com/office/drawing/2014/main" id="{EABF35CA-C393-EB68-2AA7-5A176C7DCCB5}"/>
                    </a:ext>
                  </a:extLst>
                </p14:cNvPr>
                <p14:cNvContentPartPr/>
                <p14:nvPr/>
              </p14:nvContentPartPr>
              <p14:xfrm>
                <a:off x="7552360" y="4576400"/>
                <a:ext cx="75240" cy="86400"/>
              </p14:xfrm>
            </p:contentPart>
          </mc:Choice>
          <mc:Fallback>
            <p:pic>
              <p:nvPicPr>
                <p:cNvPr id="58" name="Freihand 57">
                  <a:extLst>
                    <a:ext uri="{FF2B5EF4-FFF2-40B4-BE49-F238E27FC236}">
                      <a16:creationId xmlns:a16="http://schemas.microsoft.com/office/drawing/2014/main" id="{EABF35CA-C393-EB68-2AA7-5A176C7DCCB5}"/>
                    </a:ext>
                  </a:extLst>
                </p:cNvPr>
                <p:cNvPicPr/>
                <p:nvPr/>
              </p:nvPicPr>
              <p:blipFill>
                <a:blip r:embed="rId59"/>
                <a:stretch>
                  <a:fillRect/>
                </a:stretch>
              </p:blipFill>
              <p:spPr>
                <a:xfrm>
                  <a:off x="7543360" y="4567400"/>
                  <a:ext cx="92880" cy="104040"/>
                </a:xfrm>
                <a:prstGeom prst="rect">
                  <a:avLst/>
                </a:prstGeom>
              </p:spPr>
            </p:pic>
          </mc:Fallback>
        </mc:AlternateContent>
      </p:grpSp>
      <p:grpSp>
        <p:nvGrpSpPr>
          <p:cNvPr id="81" name="Gruppieren 80">
            <a:extLst>
              <a:ext uri="{FF2B5EF4-FFF2-40B4-BE49-F238E27FC236}">
                <a16:creationId xmlns:a16="http://schemas.microsoft.com/office/drawing/2014/main" id="{6C3253D7-B2C9-8025-4039-20A4B68199C7}"/>
              </a:ext>
            </a:extLst>
          </p:cNvPr>
          <p:cNvGrpSpPr/>
          <p:nvPr/>
        </p:nvGrpSpPr>
        <p:grpSpPr>
          <a:xfrm>
            <a:off x="7654240" y="3024440"/>
            <a:ext cx="4155480" cy="626040"/>
            <a:chOff x="7654240" y="3024440"/>
            <a:chExt cx="4155480" cy="626040"/>
          </a:xfrm>
        </p:grpSpPr>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8B492CC5-5248-AD01-0826-48A0DFFF6823}"/>
                    </a:ext>
                  </a:extLst>
                </p14:cNvPr>
                <p14:cNvContentPartPr/>
                <p14:nvPr/>
              </p14:nvContentPartPr>
              <p14:xfrm>
                <a:off x="7654240" y="3052520"/>
                <a:ext cx="137520" cy="181440"/>
              </p14:xfrm>
            </p:contentPart>
          </mc:Choice>
          <mc:Fallback>
            <p:pic>
              <p:nvPicPr>
                <p:cNvPr id="40" name="Freihand 39">
                  <a:extLst>
                    <a:ext uri="{FF2B5EF4-FFF2-40B4-BE49-F238E27FC236}">
                      <a16:creationId xmlns:a16="http://schemas.microsoft.com/office/drawing/2014/main" id="{8B492CC5-5248-AD01-0826-48A0DFFF6823}"/>
                    </a:ext>
                  </a:extLst>
                </p:cNvPr>
                <p:cNvPicPr/>
                <p:nvPr/>
              </p:nvPicPr>
              <p:blipFill>
                <a:blip r:embed="rId61"/>
                <a:stretch>
                  <a:fillRect/>
                </a:stretch>
              </p:blipFill>
              <p:spPr>
                <a:xfrm>
                  <a:off x="7645240" y="3043880"/>
                  <a:ext cx="155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23D27CCF-694D-861C-FC93-478F0B2360A1}"/>
                    </a:ext>
                  </a:extLst>
                </p14:cNvPr>
                <p14:cNvContentPartPr/>
                <p14:nvPr/>
              </p14:nvContentPartPr>
              <p14:xfrm>
                <a:off x="7687000" y="3149360"/>
                <a:ext cx="130680" cy="92160"/>
              </p14:xfrm>
            </p:contentPart>
          </mc:Choice>
          <mc:Fallback>
            <p:pic>
              <p:nvPicPr>
                <p:cNvPr id="41" name="Freihand 40">
                  <a:extLst>
                    <a:ext uri="{FF2B5EF4-FFF2-40B4-BE49-F238E27FC236}">
                      <a16:creationId xmlns:a16="http://schemas.microsoft.com/office/drawing/2014/main" id="{23D27CCF-694D-861C-FC93-478F0B2360A1}"/>
                    </a:ext>
                  </a:extLst>
                </p:cNvPr>
                <p:cNvPicPr/>
                <p:nvPr/>
              </p:nvPicPr>
              <p:blipFill>
                <a:blip r:embed="rId63"/>
                <a:stretch>
                  <a:fillRect/>
                </a:stretch>
              </p:blipFill>
              <p:spPr>
                <a:xfrm>
                  <a:off x="7678000" y="3140720"/>
                  <a:ext cx="148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034119C6-1C5A-45ED-5D03-F50263E04110}"/>
                    </a:ext>
                  </a:extLst>
                </p14:cNvPr>
                <p14:cNvContentPartPr/>
                <p14:nvPr/>
              </p14:nvContentPartPr>
              <p14:xfrm>
                <a:off x="7885720" y="3062600"/>
                <a:ext cx="150840" cy="173880"/>
              </p14:xfrm>
            </p:contentPart>
          </mc:Choice>
          <mc:Fallback>
            <p:pic>
              <p:nvPicPr>
                <p:cNvPr id="42" name="Freihand 41">
                  <a:extLst>
                    <a:ext uri="{FF2B5EF4-FFF2-40B4-BE49-F238E27FC236}">
                      <a16:creationId xmlns:a16="http://schemas.microsoft.com/office/drawing/2014/main" id="{034119C6-1C5A-45ED-5D03-F50263E04110}"/>
                    </a:ext>
                  </a:extLst>
                </p:cNvPr>
                <p:cNvPicPr/>
                <p:nvPr/>
              </p:nvPicPr>
              <p:blipFill>
                <a:blip r:embed="rId65"/>
                <a:stretch>
                  <a:fillRect/>
                </a:stretch>
              </p:blipFill>
              <p:spPr>
                <a:xfrm>
                  <a:off x="7877080" y="3053960"/>
                  <a:ext cx="168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EF3C967F-D467-A7D1-855B-D2071A57B380}"/>
                    </a:ext>
                  </a:extLst>
                </p14:cNvPr>
                <p14:cNvContentPartPr/>
                <p14:nvPr/>
              </p14:nvContentPartPr>
              <p14:xfrm>
                <a:off x="8096320" y="3048920"/>
                <a:ext cx="178200" cy="150120"/>
              </p14:xfrm>
            </p:contentPart>
          </mc:Choice>
          <mc:Fallback>
            <p:pic>
              <p:nvPicPr>
                <p:cNvPr id="43" name="Freihand 42">
                  <a:extLst>
                    <a:ext uri="{FF2B5EF4-FFF2-40B4-BE49-F238E27FC236}">
                      <a16:creationId xmlns:a16="http://schemas.microsoft.com/office/drawing/2014/main" id="{EF3C967F-D467-A7D1-855B-D2071A57B380}"/>
                    </a:ext>
                  </a:extLst>
                </p:cNvPr>
                <p:cNvPicPr/>
                <p:nvPr/>
              </p:nvPicPr>
              <p:blipFill>
                <a:blip r:embed="rId67"/>
                <a:stretch>
                  <a:fillRect/>
                </a:stretch>
              </p:blipFill>
              <p:spPr>
                <a:xfrm>
                  <a:off x="8087680" y="3040280"/>
                  <a:ext cx="195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635FC7AF-8D2D-5338-68DC-5A9AE00D4C43}"/>
                    </a:ext>
                  </a:extLst>
                </p14:cNvPr>
                <p14:cNvContentPartPr/>
                <p14:nvPr/>
              </p14:nvContentPartPr>
              <p14:xfrm>
                <a:off x="8230960" y="3024440"/>
                <a:ext cx="91440" cy="11520"/>
              </p14:xfrm>
            </p:contentPart>
          </mc:Choice>
          <mc:Fallback>
            <p:pic>
              <p:nvPicPr>
                <p:cNvPr id="44" name="Freihand 43">
                  <a:extLst>
                    <a:ext uri="{FF2B5EF4-FFF2-40B4-BE49-F238E27FC236}">
                      <a16:creationId xmlns:a16="http://schemas.microsoft.com/office/drawing/2014/main" id="{635FC7AF-8D2D-5338-68DC-5A9AE00D4C43}"/>
                    </a:ext>
                  </a:extLst>
                </p:cNvPr>
                <p:cNvPicPr/>
                <p:nvPr/>
              </p:nvPicPr>
              <p:blipFill>
                <a:blip r:embed="rId69"/>
                <a:stretch>
                  <a:fillRect/>
                </a:stretch>
              </p:blipFill>
              <p:spPr>
                <a:xfrm>
                  <a:off x="8221960" y="3015440"/>
                  <a:ext cx="109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88233296-38E9-BD28-37D9-76D42D84FDE9}"/>
                    </a:ext>
                  </a:extLst>
                </p14:cNvPr>
                <p14:cNvContentPartPr/>
                <p14:nvPr/>
              </p14:nvContentPartPr>
              <p14:xfrm>
                <a:off x="7659640" y="3227840"/>
                <a:ext cx="632160" cy="138240"/>
              </p14:xfrm>
            </p:contentPart>
          </mc:Choice>
          <mc:Fallback>
            <p:pic>
              <p:nvPicPr>
                <p:cNvPr id="45" name="Freihand 44">
                  <a:extLst>
                    <a:ext uri="{FF2B5EF4-FFF2-40B4-BE49-F238E27FC236}">
                      <a16:creationId xmlns:a16="http://schemas.microsoft.com/office/drawing/2014/main" id="{88233296-38E9-BD28-37D9-76D42D84FDE9}"/>
                    </a:ext>
                  </a:extLst>
                </p:cNvPr>
                <p:cNvPicPr/>
                <p:nvPr/>
              </p:nvPicPr>
              <p:blipFill>
                <a:blip r:embed="rId71"/>
                <a:stretch>
                  <a:fillRect/>
                </a:stretch>
              </p:blipFill>
              <p:spPr>
                <a:xfrm>
                  <a:off x="7651000" y="3218840"/>
                  <a:ext cx="649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09A945CF-D946-6B72-2C5D-D189126F4AE9}"/>
                    </a:ext>
                  </a:extLst>
                </p14:cNvPr>
                <p14:cNvContentPartPr/>
                <p14:nvPr/>
              </p14:nvContentPartPr>
              <p14:xfrm>
                <a:off x="7970680" y="3367880"/>
                <a:ext cx="99000" cy="127080"/>
              </p14:xfrm>
            </p:contentPart>
          </mc:Choice>
          <mc:Fallback>
            <p:pic>
              <p:nvPicPr>
                <p:cNvPr id="46" name="Freihand 45">
                  <a:extLst>
                    <a:ext uri="{FF2B5EF4-FFF2-40B4-BE49-F238E27FC236}">
                      <a16:creationId xmlns:a16="http://schemas.microsoft.com/office/drawing/2014/main" id="{09A945CF-D946-6B72-2C5D-D189126F4AE9}"/>
                    </a:ext>
                  </a:extLst>
                </p:cNvPr>
                <p:cNvPicPr/>
                <p:nvPr/>
              </p:nvPicPr>
              <p:blipFill>
                <a:blip r:embed="rId73"/>
                <a:stretch>
                  <a:fillRect/>
                </a:stretch>
              </p:blipFill>
              <p:spPr>
                <a:xfrm>
                  <a:off x="7962040" y="3359240"/>
                  <a:ext cx="116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6C8A9DC7-1EA6-E1EA-12AE-969CDDA9C002}"/>
                    </a:ext>
                  </a:extLst>
                </p14:cNvPr>
                <p14:cNvContentPartPr/>
                <p14:nvPr/>
              </p14:nvContentPartPr>
              <p14:xfrm>
                <a:off x="8035840" y="3347000"/>
                <a:ext cx="81720" cy="38160"/>
              </p14:xfrm>
            </p:contentPart>
          </mc:Choice>
          <mc:Fallback>
            <p:pic>
              <p:nvPicPr>
                <p:cNvPr id="47" name="Freihand 46">
                  <a:extLst>
                    <a:ext uri="{FF2B5EF4-FFF2-40B4-BE49-F238E27FC236}">
                      <a16:creationId xmlns:a16="http://schemas.microsoft.com/office/drawing/2014/main" id="{6C8A9DC7-1EA6-E1EA-12AE-969CDDA9C002}"/>
                    </a:ext>
                  </a:extLst>
                </p:cNvPr>
                <p:cNvPicPr/>
                <p:nvPr/>
              </p:nvPicPr>
              <p:blipFill>
                <a:blip r:embed="rId75"/>
                <a:stretch>
                  <a:fillRect/>
                </a:stretch>
              </p:blipFill>
              <p:spPr>
                <a:xfrm>
                  <a:off x="8027200" y="3338360"/>
                  <a:ext cx="99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C7F05137-AA29-F19E-F97F-211DA36BA30A}"/>
                    </a:ext>
                  </a:extLst>
                </p14:cNvPr>
                <p14:cNvContentPartPr/>
                <p14:nvPr/>
              </p14:nvContentPartPr>
              <p14:xfrm>
                <a:off x="8450200" y="3219920"/>
                <a:ext cx="166320" cy="11880"/>
              </p14:xfrm>
            </p:contentPart>
          </mc:Choice>
          <mc:Fallback>
            <p:pic>
              <p:nvPicPr>
                <p:cNvPr id="48" name="Freihand 47">
                  <a:extLst>
                    <a:ext uri="{FF2B5EF4-FFF2-40B4-BE49-F238E27FC236}">
                      <a16:creationId xmlns:a16="http://schemas.microsoft.com/office/drawing/2014/main" id="{C7F05137-AA29-F19E-F97F-211DA36BA30A}"/>
                    </a:ext>
                  </a:extLst>
                </p:cNvPr>
                <p:cNvPicPr/>
                <p:nvPr/>
              </p:nvPicPr>
              <p:blipFill>
                <a:blip r:embed="rId77"/>
                <a:stretch>
                  <a:fillRect/>
                </a:stretch>
              </p:blipFill>
              <p:spPr>
                <a:xfrm>
                  <a:off x="8441200" y="3210920"/>
                  <a:ext cx="183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3C418150-227B-3880-0624-777AAAEA83EB}"/>
                    </a:ext>
                  </a:extLst>
                </p14:cNvPr>
                <p14:cNvContentPartPr/>
                <p14:nvPr/>
              </p14:nvContentPartPr>
              <p14:xfrm>
                <a:off x="8470000" y="3255560"/>
                <a:ext cx="157320" cy="47160"/>
              </p14:xfrm>
            </p:contentPart>
          </mc:Choice>
          <mc:Fallback>
            <p:pic>
              <p:nvPicPr>
                <p:cNvPr id="49" name="Freihand 48">
                  <a:extLst>
                    <a:ext uri="{FF2B5EF4-FFF2-40B4-BE49-F238E27FC236}">
                      <a16:creationId xmlns:a16="http://schemas.microsoft.com/office/drawing/2014/main" id="{3C418150-227B-3880-0624-777AAAEA83EB}"/>
                    </a:ext>
                  </a:extLst>
                </p:cNvPr>
                <p:cNvPicPr/>
                <p:nvPr/>
              </p:nvPicPr>
              <p:blipFill>
                <a:blip r:embed="rId79"/>
                <a:stretch>
                  <a:fillRect/>
                </a:stretch>
              </p:blipFill>
              <p:spPr>
                <a:xfrm>
                  <a:off x="8461360" y="3246920"/>
                  <a:ext cx="1749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347F6994-A62E-796D-389E-80D8201E67C1}"/>
                    </a:ext>
                  </a:extLst>
                </p14:cNvPr>
                <p14:cNvContentPartPr/>
                <p14:nvPr/>
              </p14:nvContentPartPr>
              <p14:xfrm>
                <a:off x="8724520" y="3132440"/>
                <a:ext cx="134280" cy="164520"/>
              </p14:xfrm>
            </p:contentPart>
          </mc:Choice>
          <mc:Fallback>
            <p:pic>
              <p:nvPicPr>
                <p:cNvPr id="50" name="Freihand 49">
                  <a:extLst>
                    <a:ext uri="{FF2B5EF4-FFF2-40B4-BE49-F238E27FC236}">
                      <a16:creationId xmlns:a16="http://schemas.microsoft.com/office/drawing/2014/main" id="{347F6994-A62E-796D-389E-80D8201E67C1}"/>
                    </a:ext>
                  </a:extLst>
                </p:cNvPr>
                <p:cNvPicPr/>
                <p:nvPr/>
              </p:nvPicPr>
              <p:blipFill>
                <a:blip r:embed="rId81"/>
                <a:stretch>
                  <a:fillRect/>
                </a:stretch>
              </p:blipFill>
              <p:spPr>
                <a:xfrm>
                  <a:off x="8715520" y="3123800"/>
                  <a:ext cx="1519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FE914E35-E689-5A61-E624-F9CAEC47FD6B}"/>
                    </a:ext>
                  </a:extLst>
                </p14:cNvPr>
                <p14:cNvContentPartPr/>
                <p14:nvPr/>
              </p14:nvContentPartPr>
              <p14:xfrm>
                <a:off x="8878240" y="3124880"/>
                <a:ext cx="299880" cy="149760"/>
              </p14:xfrm>
            </p:contentPart>
          </mc:Choice>
          <mc:Fallback>
            <p:pic>
              <p:nvPicPr>
                <p:cNvPr id="51" name="Freihand 50">
                  <a:extLst>
                    <a:ext uri="{FF2B5EF4-FFF2-40B4-BE49-F238E27FC236}">
                      <a16:creationId xmlns:a16="http://schemas.microsoft.com/office/drawing/2014/main" id="{FE914E35-E689-5A61-E624-F9CAEC47FD6B}"/>
                    </a:ext>
                  </a:extLst>
                </p:cNvPr>
                <p:cNvPicPr/>
                <p:nvPr/>
              </p:nvPicPr>
              <p:blipFill>
                <a:blip r:embed="rId83"/>
                <a:stretch>
                  <a:fillRect/>
                </a:stretch>
              </p:blipFill>
              <p:spPr>
                <a:xfrm>
                  <a:off x="8869600" y="3115880"/>
                  <a:ext cx="31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A6AC59E2-7F68-E20C-9736-0B29127A13A0}"/>
                    </a:ext>
                  </a:extLst>
                </p14:cNvPr>
                <p14:cNvContentPartPr/>
                <p14:nvPr/>
              </p14:nvContentPartPr>
              <p14:xfrm>
                <a:off x="9023320" y="3074480"/>
                <a:ext cx="68040" cy="90000"/>
              </p14:xfrm>
            </p:contentPart>
          </mc:Choice>
          <mc:Fallback>
            <p:pic>
              <p:nvPicPr>
                <p:cNvPr id="52" name="Freihand 51">
                  <a:extLst>
                    <a:ext uri="{FF2B5EF4-FFF2-40B4-BE49-F238E27FC236}">
                      <a16:creationId xmlns:a16="http://schemas.microsoft.com/office/drawing/2014/main" id="{A6AC59E2-7F68-E20C-9736-0B29127A13A0}"/>
                    </a:ext>
                  </a:extLst>
                </p:cNvPr>
                <p:cNvPicPr/>
                <p:nvPr/>
              </p:nvPicPr>
              <p:blipFill>
                <a:blip r:embed="rId85"/>
                <a:stretch>
                  <a:fillRect/>
                </a:stretch>
              </p:blipFill>
              <p:spPr>
                <a:xfrm>
                  <a:off x="9014320" y="3065480"/>
                  <a:ext cx="85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9405579D-F277-45F7-6204-5731D2DBAD24}"/>
                    </a:ext>
                  </a:extLst>
                </p14:cNvPr>
                <p14:cNvContentPartPr/>
                <p14:nvPr/>
              </p14:nvContentPartPr>
              <p14:xfrm>
                <a:off x="9165520" y="3205160"/>
                <a:ext cx="100440" cy="76320"/>
              </p14:xfrm>
            </p:contentPart>
          </mc:Choice>
          <mc:Fallback>
            <p:pic>
              <p:nvPicPr>
                <p:cNvPr id="53" name="Freihand 52">
                  <a:extLst>
                    <a:ext uri="{FF2B5EF4-FFF2-40B4-BE49-F238E27FC236}">
                      <a16:creationId xmlns:a16="http://schemas.microsoft.com/office/drawing/2014/main" id="{9405579D-F277-45F7-6204-5731D2DBAD24}"/>
                    </a:ext>
                  </a:extLst>
                </p:cNvPr>
                <p:cNvPicPr/>
                <p:nvPr/>
              </p:nvPicPr>
              <p:blipFill>
                <a:blip r:embed="rId87"/>
                <a:stretch>
                  <a:fillRect/>
                </a:stretch>
              </p:blipFill>
              <p:spPr>
                <a:xfrm>
                  <a:off x="9156520" y="3196520"/>
                  <a:ext cx="118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E322D97E-B957-4857-298F-63BE774F9E58}"/>
                    </a:ext>
                  </a:extLst>
                </p14:cNvPr>
                <p14:cNvContentPartPr/>
                <p14:nvPr/>
              </p14:nvContentPartPr>
              <p14:xfrm>
                <a:off x="9614080" y="3066200"/>
                <a:ext cx="143640" cy="167040"/>
              </p14:xfrm>
            </p:contentPart>
          </mc:Choice>
          <mc:Fallback>
            <p:pic>
              <p:nvPicPr>
                <p:cNvPr id="61" name="Freihand 60">
                  <a:extLst>
                    <a:ext uri="{FF2B5EF4-FFF2-40B4-BE49-F238E27FC236}">
                      <a16:creationId xmlns:a16="http://schemas.microsoft.com/office/drawing/2014/main" id="{E322D97E-B957-4857-298F-63BE774F9E58}"/>
                    </a:ext>
                  </a:extLst>
                </p:cNvPr>
                <p:cNvPicPr/>
                <p:nvPr/>
              </p:nvPicPr>
              <p:blipFill>
                <a:blip r:embed="rId89"/>
                <a:stretch>
                  <a:fillRect/>
                </a:stretch>
              </p:blipFill>
              <p:spPr>
                <a:xfrm>
                  <a:off x="9605440" y="3057560"/>
                  <a:ext cx="161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8EEEB86C-0EB4-9DD4-1FC0-7B1D6F38B09B}"/>
                    </a:ext>
                  </a:extLst>
                </p14:cNvPr>
                <p14:cNvContentPartPr/>
                <p14:nvPr/>
              </p14:nvContentPartPr>
              <p14:xfrm>
                <a:off x="9793000" y="3061880"/>
                <a:ext cx="111600" cy="138600"/>
              </p14:xfrm>
            </p:contentPart>
          </mc:Choice>
          <mc:Fallback>
            <p:pic>
              <p:nvPicPr>
                <p:cNvPr id="62" name="Freihand 61">
                  <a:extLst>
                    <a:ext uri="{FF2B5EF4-FFF2-40B4-BE49-F238E27FC236}">
                      <a16:creationId xmlns:a16="http://schemas.microsoft.com/office/drawing/2014/main" id="{8EEEB86C-0EB4-9DD4-1FC0-7B1D6F38B09B}"/>
                    </a:ext>
                  </a:extLst>
                </p:cNvPr>
                <p:cNvPicPr/>
                <p:nvPr/>
              </p:nvPicPr>
              <p:blipFill>
                <a:blip r:embed="rId91"/>
                <a:stretch>
                  <a:fillRect/>
                </a:stretch>
              </p:blipFill>
              <p:spPr>
                <a:xfrm>
                  <a:off x="9784000" y="3053240"/>
                  <a:ext cx="129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1E1782D1-9765-8985-5DBA-90A8CB79DDB4}"/>
                    </a:ext>
                  </a:extLst>
                </p14:cNvPr>
                <p14:cNvContentPartPr/>
                <p14:nvPr/>
              </p14:nvContentPartPr>
              <p14:xfrm>
                <a:off x="9884800" y="3042440"/>
                <a:ext cx="224640" cy="218880"/>
              </p14:xfrm>
            </p:contentPart>
          </mc:Choice>
          <mc:Fallback>
            <p:pic>
              <p:nvPicPr>
                <p:cNvPr id="63" name="Freihand 62">
                  <a:extLst>
                    <a:ext uri="{FF2B5EF4-FFF2-40B4-BE49-F238E27FC236}">
                      <a16:creationId xmlns:a16="http://schemas.microsoft.com/office/drawing/2014/main" id="{1E1782D1-9765-8985-5DBA-90A8CB79DDB4}"/>
                    </a:ext>
                  </a:extLst>
                </p:cNvPr>
                <p:cNvPicPr/>
                <p:nvPr/>
              </p:nvPicPr>
              <p:blipFill>
                <a:blip r:embed="rId93"/>
                <a:stretch>
                  <a:fillRect/>
                </a:stretch>
              </p:blipFill>
              <p:spPr>
                <a:xfrm>
                  <a:off x="9875800" y="3033800"/>
                  <a:ext cx="2422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0FEC21EF-310E-5A60-0BBB-0D930E68B0F1}"/>
                    </a:ext>
                  </a:extLst>
                </p14:cNvPr>
                <p14:cNvContentPartPr/>
                <p14:nvPr/>
              </p14:nvContentPartPr>
              <p14:xfrm>
                <a:off x="10111240" y="3058640"/>
                <a:ext cx="121680" cy="152640"/>
              </p14:xfrm>
            </p:contentPart>
          </mc:Choice>
          <mc:Fallback>
            <p:pic>
              <p:nvPicPr>
                <p:cNvPr id="64" name="Freihand 63">
                  <a:extLst>
                    <a:ext uri="{FF2B5EF4-FFF2-40B4-BE49-F238E27FC236}">
                      <a16:creationId xmlns:a16="http://schemas.microsoft.com/office/drawing/2014/main" id="{0FEC21EF-310E-5A60-0BBB-0D930E68B0F1}"/>
                    </a:ext>
                  </a:extLst>
                </p:cNvPr>
                <p:cNvPicPr/>
                <p:nvPr/>
              </p:nvPicPr>
              <p:blipFill>
                <a:blip r:embed="rId95"/>
                <a:stretch>
                  <a:fillRect/>
                </a:stretch>
              </p:blipFill>
              <p:spPr>
                <a:xfrm>
                  <a:off x="10102600" y="3049640"/>
                  <a:ext cx="1393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9EFFC948-8A7A-69F6-CFE3-7268DB980440}"/>
                    </a:ext>
                  </a:extLst>
                </p14:cNvPr>
                <p14:cNvContentPartPr/>
                <p14:nvPr/>
              </p14:nvContentPartPr>
              <p14:xfrm>
                <a:off x="10271080" y="3138560"/>
                <a:ext cx="108720" cy="39240"/>
              </p14:xfrm>
            </p:contentPart>
          </mc:Choice>
          <mc:Fallback>
            <p:pic>
              <p:nvPicPr>
                <p:cNvPr id="65" name="Freihand 64">
                  <a:extLst>
                    <a:ext uri="{FF2B5EF4-FFF2-40B4-BE49-F238E27FC236}">
                      <a16:creationId xmlns:a16="http://schemas.microsoft.com/office/drawing/2014/main" id="{9EFFC948-8A7A-69F6-CFE3-7268DB980440}"/>
                    </a:ext>
                  </a:extLst>
                </p:cNvPr>
                <p:cNvPicPr/>
                <p:nvPr/>
              </p:nvPicPr>
              <p:blipFill>
                <a:blip r:embed="rId97"/>
                <a:stretch>
                  <a:fillRect/>
                </a:stretch>
              </p:blipFill>
              <p:spPr>
                <a:xfrm>
                  <a:off x="10262080" y="3129560"/>
                  <a:ext cx="126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EE170E53-9FC6-348D-68A4-B438AB2772A4}"/>
                    </a:ext>
                  </a:extLst>
                </p14:cNvPr>
                <p14:cNvContentPartPr/>
                <p14:nvPr/>
              </p14:nvContentPartPr>
              <p14:xfrm>
                <a:off x="10432360" y="3040640"/>
                <a:ext cx="156600" cy="192240"/>
              </p14:xfrm>
            </p:contentPart>
          </mc:Choice>
          <mc:Fallback>
            <p:pic>
              <p:nvPicPr>
                <p:cNvPr id="66" name="Freihand 65">
                  <a:extLst>
                    <a:ext uri="{FF2B5EF4-FFF2-40B4-BE49-F238E27FC236}">
                      <a16:creationId xmlns:a16="http://schemas.microsoft.com/office/drawing/2014/main" id="{EE170E53-9FC6-348D-68A4-B438AB2772A4}"/>
                    </a:ext>
                  </a:extLst>
                </p:cNvPr>
                <p:cNvPicPr/>
                <p:nvPr/>
              </p:nvPicPr>
              <p:blipFill>
                <a:blip r:embed="rId99"/>
                <a:stretch>
                  <a:fillRect/>
                </a:stretch>
              </p:blipFill>
              <p:spPr>
                <a:xfrm>
                  <a:off x="10423720" y="3032000"/>
                  <a:ext cx="174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7" name="Freihand 66">
                  <a:extLst>
                    <a:ext uri="{FF2B5EF4-FFF2-40B4-BE49-F238E27FC236}">
                      <a16:creationId xmlns:a16="http://schemas.microsoft.com/office/drawing/2014/main" id="{67F32833-EEA6-1343-3F9A-1CA1EACB44EE}"/>
                    </a:ext>
                  </a:extLst>
                </p14:cNvPr>
                <p14:cNvContentPartPr/>
                <p14:nvPr/>
              </p14:nvContentPartPr>
              <p14:xfrm>
                <a:off x="10429840" y="3138560"/>
                <a:ext cx="137520" cy="17640"/>
              </p14:xfrm>
            </p:contentPart>
          </mc:Choice>
          <mc:Fallback>
            <p:pic>
              <p:nvPicPr>
                <p:cNvPr id="67" name="Freihand 66">
                  <a:extLst>
                    <a:ext uri="{FF2B5EF4-FFF2-40B4-BE49-F238E27FC236}">
                      <a16:creationId xmlns:a16="http://schemas.microsoft.com/office/drawing/2014/main" id="{67F32833-EEA6-1343-3F9A-1CA1EACB44EE}"/>
                    </a:ext>
                  </a:extLst>
                </p:cNvPr>
                <p:cNvPicPr/>
                <p:nvPr/>
              </p:nvPicPr>
              <p:blipFill>
                <a:blip r:embed="rId101"/>
                <a:stretch>
                  <a:fillRect/>
                </a:stretch>
              </p:blipFill>
              <p:spPr>
                <a:xfrm>
                  <a:off x="10420840" y="3129560"/>
                  <a:ext cx="1551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8" name="Freihand 67">
                  <a:extLst>
                    <a:ext uri="{FF2B5EF4-FFF2-40B4-BE49-F238E27FC236}">
                      <a16:creationId xmlns:a16="http://schemas.microsoft.com/office/drawing/2014/main" id="{6123FF03-387E-64A6-C599-CAF73E0127A9}"/>
                    </a:ext>
                  </a:extLst>
                </p14:cNvPr>
                <p14:cNvContentPartPr/>
                <p14:nvPr/>
              </p14:nvContentPartPr>
              <p14:xfrm>
                <a:off x="10584280" y="3201920"/>
                <a:ext cx="30960" cy="72720"/>
              </p14:xfrm>
            </p:contentPart>
          </mc:Choice>
          <mc:Fallback>
            <p:pic>
              <p:nvPicPr>
                <p:cNvPr id="68" name="Freihand 67">
                  <a:extLst>
                    <a:ext uri="{FF2B5EF4-FFF2-40B4-BE49-F238E27FC236}">
                      <a16:creationId xmlns:a16="http://schemas.microsoft.com/office/drawing/2014/main" id="{6123FF03-387E-64A6-C599-CAF73E0127A9}"/>
                    </a:ext>
                  </a:extLst>
                </p:cNvPr>
                <p:cNvPicPr/>
                <p:nvPr/>
              </p:nvPicPr>
              <p:blipFill>
                <a:blip r:embed="rId103"/>
                <a:stretch>
                  <a:fillRect/>
                </a:stretch>
              </p:blipFill>
              <p:spPr>
                <a:xfrm>
                  <a:off x="10575280" y="3193280"/>
                  <a:ext cx="48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88F881E7-9E93-6791-5D74-6E33C3A5BD38}"/>
                    </a:ext>
                  </a:extLst>
                </p14:cNvPr>
                <p14:cNvContentPartPr/>
                <p14:nvPr/>
              </p14:nvContentPartPr>
              <p14:xfrm>
                <a:off x="10676440" y="3037040"/>
                <a:ext cx="145080" cy="176040"/>
              </p14:xfrm>
            </p:contentPart>
          </mc:Choice>
          <mc:Fallback>
            <p:pic>
              <p:nvPicPr>
                <p:cNvPr id="69" name="Freihand 68">
                  <a:extLst>
                    <a:ext uri="{FF2B5EF4-FFF2-40B4-BE49-F238E27FC236}">
                      <a16:creationId xmlns:a16="http://schemas.microsoft.com/office/drawing/2014/main" id="{88F881E7-9E93-6791-5D74-6E33C3A5BD38}"/>
                    </a:ext>
                  </a:extLst>
                </p:cNvPr>
                <p:cNvPicPr/>
                <p:nvPr/>
              </p:nvPicPr>
              <p:blipFill>
                <a:blip r:embed="rId105"/>
                <a:stretch>
                  <a:fillRect/>
                </a:stretch>
              </p:blipFill>
              <p:spPr>
                <a:xfrm>
                  <a:off x="10667440" y="3028040"/>
                  <a:ext cx="162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Freihand 69">
                  <a:extLst>
                    <a:ext uri="{FF2B5EF4-FFF2-40B4-BE49-F238E27FC236}">
                      <a16:creationId xmlns:a16="http://schemas.microsoft.com/office/drawing/2014/main" id="{D13E571D-7AE7-F1D6-9D6C-9C986E1982CC}"/>
                    </a:ext>
                  </a:extLst>
                </p14:cNvPr>
                <p14:cNvContentPartPr/>
                <p14:nvPr/>
              </p14:nvContentPartPr>
              <p14:xfrm>
                <a:off x="9366040" y="3239720"/>
                <a:ext cx="1355040" cy="156240"/>
              </p14:xfrm>
            </p:contentPart>
          </mc:Choice>
          <mc:Fallback>
            <p:pic>
              <p:nvPicPr>
                <p:cNvPr id="70" name="Freihand 69">
                  <a:extLst>
                    <a:ext uri="{FF2B5EF4-FFF2-40B4-BE49-F238E27FC236}">
                      <a16:creationId xmlns:a16="http://schemas.microsoft.com/office/drawing/2014/main" id="{D13E571D-7AE7-F1D6-9D6C-9C986E1982CC}"/>
                    </a:ext>
                  </a:extLst>
                </p:cNvPr>
                <p:cNvPicPr/>
                <p:nvPr/>
              </p:nvPicPr>
              <p:blipFill>
                <a:blip r:embed="rId107"/>
                <a:stretch>
                  <a:fillRect/>
                </a:stretch>
              </p:blipFill>
              <p:spPr>
                <a:xfrm>
                  <a:off x="9357400" y="3231080"/>
                  <a:ext cx="1372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Freihand 71">
                  <a:extLst>
                    <a:ext uri="{FF2B5EF4-FFF2-40B4-BE49-F238E27FC236}">
                      <a16:creationId xmlns:a16="http://schemas.microsoft.com/office/drawing/2014/main" id="{31A9E3F3-1CC5-5C94-25DC-2C61C9955293}"/>
                    </a:ext>
                  </a:extLst>
                </p14:cNvPr>
                <p14:cNvContentPartPr/>
                <p14:nvPr/>
              </p14:nvContentPartPr>
              <p14:xfrm>
                <a:off x="9944200" y="3448160"/>
                <a:ext cx="181800" cy="199800"/>
              </p14:xfrm>
            </p:contentPart>
          </mc:Choice>
          <mc:Fallback>
            <p:pic>
              <p:nvPicPr>
                <p:cNvPr id="72" name="Freihand 71">
                  <a:extLst>
                    <a:ext uri="{FF2B5EF4-FFF2-40B4-BE49-F238E27FC236}">
                      <a16:creationId xmlns:a16="http://schemas.microsoft.com/office/drawing/2014/main" id="{31A9E3F3-1CC5-5C94-25DC-2C61C9955293}"/>
                    </a:ext>
                  </a:extLst>
                </p:cNvPr>
                <p:cNvPicPr/>
                <p:nvPr/>
              </p:nvPicPr>
              <p:blipFill>
                <a:blip r:embed="rId109"/>
                <a:stretch>
                  <a:fillRect/>
                </a:stretch>
              </p:blipFill>
              <p:spPr>
                <a:xfrm>
                  <a:off x="9935200" y="3439160"/>
                  <a:ext cx="1994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Freihand 72">
                  <a:extLst>
                    <a:ext uri="{FF2B5EF4-FFF2-40B4-BE49-F238E27FC236}">
                      <a16:creationId xmlns:a16="http://schemas.microsoft.com/office/drawing/2014/main" id="{D2593776-A64F-BF15-DA8F-E3E0B8FB9921}"/>
                    </a:ext>
                  </a:extLst>
                </p14:cNvPr>
                <p14:cNvContentPartPr/>
                <p14:nvPr/>
              </p14:nvContentPartPr>
              <p14:xfrm>
                <a:off x="9989920" y="3497840"/>
                <a:ext cx="186840" cy="152640"/>
              </p14:xfrm>
            </p:contentPart>
          </mc:Choice>
          <mc:Fallback>
            <p:pic>
              <p:nvPicPr>
                <p:cNvPr id="73" name="Freihand 72">
                  <a:extLst>
                    <a:ext uri="{FF2B5EF4-FFF2-40B4-BE49-F238E27FC236}">
                      <a16:creationId xmlns:a16="http://schemas.microsoft.com/office/drawing/2014/main" id="{D2593776-A64F-BF15-DA8F-E3E0B8FB9921}"/>
                    </a:ext>
                  </a:extLst>
                </p:cNvPr>
                <p:cNvPicPr/>
                <p:nvPr/>
              </p:nvPicPr>
              <p:blipFill>
                <a:blip r:embed="rId111"/>
                <a:stretch>
                  <a:fillRect/>
                </a:stretch>
              </p:blipFill>
              <p:spPr>
                <a:xfrm>
                  <a:off x="9980920" y="3488840"/>
                  <a:ext cx="204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A90EB5F9-B8D7-EE8E-2F7B-9273B97CD4AB}"/>
                    </a:ext>
                  </a:extLst>
                </p14:cNvPr>
                <p14:cNvContentPartPr/>
                <p14:nvPr/>
              </p14:nvContentPartPr>
              <p14:xfrm>
                <a:off x="10240480" y="3407480"/>
                <a:ext cx="185400" cy="191160"/>
              </p14:xfrm>
            </p:contentPart>
          </mc:Choice>
          <mc:Fallback>
            <p:pic>
              <p:nvPicPr>
                <p:cNvPr id="74" name="Freihand 73">
                  <a:extLst>
                    <a:ext uri="{FF2B5EF4-FFF2-40B4-BE49-F238E27FC236}">
                      <a16:creationId xmlns:a16="http://schemas.microsoft.com/office/drawing/2014/main" id="{A90EB5F9-B8D7-EE8E-2F7B-9273B97CD4AB}"/>
                    </a:ext>
                  </a:extLst>
                </p:cNvPr>
                <p:cNvPicPr/>
                <p:nvPr/>
              </p:nvPicPr>
              <p:blipFill>
                <a:blip r:embed="rId113"/>
                <a:stretch>
                  <a:fillRect/>
                </a:stretch>
              </p:blipFill>
              <p:spPr>
                <a:xfrm>
                  <a:off x="10231840" y="3398480"/>
                  <a:ext cx="2030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Freihand 74">
                  <a:extLst>
                    <a:ext uri="{FF2B5EF4-FFF2-40B4-BE49-F238E27FC236}">
                      <a16:creationId xmlns:a16="http://schemas.microsoft.com/office/drawing/2014/main" id="{3DD4ED00-7B0A-A997-A3B4-C5E227045CF1}"/>
                    </a:ext>
                  </a:extLst>
                </p14:cNvPr>
                <p14:cNvContentPartPr/>
                <p14:nvPr/>
              </p14:nvContentPartPr>
              <p14:xfrm>
                <a:off x="10876600" y="3188240"/>
                <a:ext cx="205920" cy="27000"/>
              </p14:xfrm>
            </p:contentPart>
          </mc:Choice>
          <mc:Fallback>
            <p:pic>
              <p:nvPicPr>
                <p:cNvPr id="75" name="Freihand 74">
                  <a:extLst>
                    <a:ext uri="{FF2B5EF4-FFF2-40B4-BE49-F238E27FC236}">
                      <a16:creationId xmlns:a16="http://schemas.microsoft.com/office/drawing/2014/main" id="{3DD4ED00-7B0A-A997-A3B4-C5E227045CF1}"/>
                    </a:ext>
                  </a:extLst>
                </p:cNvPr>
                <p:cNvPicPr/>
                <p:nvPr/>
              </p:nvPicPr>
              <p:blipFill>
                <a:blip r:embed="rId115"/>
                <a:stretch>
                  <a:fillRect/>
                </a:stretch>
              </p:blipFill>
              <p:spPr>
                <a:xfrm>
                  <a:off x="10867600" y="3179600"/>
                  <a:ext cx="2235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Freihand 75">
                  <a:extLst>
                    <a:ext uri="{FF2B5EF4-FFF2-40B4-BE49-F238E27FC236}">
                      <a16:creationId xmlns:a16="http://schemas.microsoft.com/office/drawing/2014/main" id="{FD0E6D42-25AE-6E29-52C6-1BA7981B62D0}"/>
                    </a:ext>
                  </a:extLst>
                </p14:cNvPr>
                <p14:cNvContentPartPr/>
                <p14:nvPr/>
              </p14:nvContentPartPr>
              <p14:xfrm>
                <a:off x="10870120" y="3242600"/>
                <a:ext cx="186840" cy="40320"/>
              </p14:xfrm>
            </p:contentPart>
          </mc:Choice>
          <mc:Fallback>
            <p:pic>
              <p:nvPicPr>
                <p:cNvPr id="76" name="Freihand 75">
                  <a:extLst>
                    <a:ext uri="{FF2B5EF4-FFF2-40B4-BE49-F238E27FC236}">
                      <a16:creationId xmlns:a16="http://schemas.microsoft.com/office/drawing/2014/main" id="{FD0E6D42-25AE-6E29-52C6-1BA7981B62D0}"/>
                    </a:ext>
                  </a:extLst>
                </p:cNvPr>
                <p:cNvPicPr/>
                <p:nvPr/>
              </p:nvPicPr>
              <p:blipFill>
                <a:blip r:embed="rId117"/>
                <a:stretch>
                  <a:fillRect/>
                </a:stretch>
              </p:blipFill>
              <p:spPr>
                <a:xfrm>
                  <a:off x="10861480" y="3233600"/>
                  <a:ext cx="204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D4129A28-6B69-08E7-35AC-55F8D994C1EF}"/>
                    </a:ext>
                  </a:extLst>
                </p14:cNvPr>
                <p14:cNvContentPartPr/>
                <p14:nvPr/>
              </p14:nvContentPartPr>
              <p14:xfrm>
                <a:off x="11142640" y="3092120"/>
                <a:ext cx="212400" cy="198720"/>
              </p14:xfrm>
            </p:contentPart>
          </mc:Choice>
          <mc:Fallback>
            <p:pic>
              <p:nvPicPr>
                <p:cNvPr id="77" name="Freihand 76">
                  <a:extLst>
                    <a:ext uri="{FF2B5EF4-FFF2-40B4-BE49-F238E27FC236}">
                      <a16:creationId xmlns:a16="http://schemas.microsoft.com/office/drawing/2014/main" id="{D4129A28-6B69-08E7-35AC-55F8D994C1EF}"/>
                    </a:ext>
                  </a:extLst>
                </p:cNvPr>
                <p:cNvPicPr/>
                <p:nvPr/>
              </p:nvPicPr>
              <p:blipFill>
                <a:blip r:embed="rId119"/>
                <a:stretch>
                  <a:fillRect/>
                </a:stretch>
              </p:blipFill>
              <p:spPr>
                <a:xfrm>
                  <a:off x="11134000" y="3083480"/>
                  <a:ext cx="2300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900193F3-C7CD-4049-B28C-2B903F4DADDF}"/>
                    </a:ext>
                  </a:extLst>
                </p14:cNvPr>
                <p14:cNvContentPartPr/>
                <p14:nvPr/>
              </p14:nvContentPartPr>
              <p14:xfrm>
                <a:off x="11296720" y="3134240"/>
                <a:ext cx="421200" cy="139320"/>
              </p14:xfrm>
            </p:contentPart>
          </mc:Choice>
          <mc:Fallback>
            <p:pic>
              <p:nvPicPr>
                <p:cNvPr id="78" name="Freihand 77">
                  <a:extLst>
                    <a:ext uri="{FF2B5EF4-FFF2-40B4-BE49-F238E27FC236}">
                      <a16:creationId xmlns:a16="http://schemas.microsoft.com/office/drawing/2014/main" id="{900193F3-C7CD-4049-B28C-2B903F4DADDF}"/>
                    </a:ext>
                  </a:extLst>
                </p:cNvPr>
                <p:cNvPicPr/>
                <p:nvPr/>
              </p:nvPicPr>
              <p:blipFill>
                <a:blip r:embed="rId121"/>
                <a:stretch>
                  <a:fillRect/>
                </a:stretch>
              </p:blipFill>
              <p:spPr>
                <a:xfrm>
                  <a:off x="11288080" y="3125240"/>
                  <a:ext cx="438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2BE8005F-3541-4C60-5F22-67E586EAEE47}"/>
                    </a:ext>
                  </a:extLst>
                </p14:cNvPr>
                <p14:cNvContentPartPr/>
                <p14:nvPr/>
              </p14:nvContentPartPr>
              <p14:xfrm>
                <a:off x="11554120" y="3036320"/>
                <a:ext cx="80640" cy="129600"/>
              </p14:xfrm>
            </p:contentPart>
          </mc:Choice>
          <mc:Fallback>
            <p:pic>
              <p:nvPicPr>
                <p:cNvPr id="79" name="Freihand 78">
                  <a:extLst>
                    <a:ext uri="{FF2B5EF4-FFF2-40B4-BE49-F238E27FC236}">
                      <a16:creationId xmlns:a16="http://schemas.microsoft.com/office/drawing/2014/main" id="{2BE8005F-3541-4C60-5F22-67E586EAEE47}"/>
                    </a:ext>
                  </a:extLst>
                </p:cNvPr>
                <p:cNvPicPr/>
                <p:nvPr/>
              </p:nvPicPr>
              <p:blipFill>
                <a:blip r:embed="rId123"/>
                <a:stretch>
                  <a:fillRect/>
                </a:stretch>
              </p:blipFill>
              <p:spPr>
                <a:xfrm>
                  <a:off x="11545120" y="3027680"/>
                  <a:ext cx="98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10294F0E-9B2A-7179-4A2B-E667F5D5C22D}"/>
                    </a:ext>
                  </a:extLst>
                </p14:cNvPr>
                <p14:cNvContentPartPr/>
                <p14:nvPr/>
              </p14:nvContentPartPr>
              <p14:xfrm>
                <a:off x="11643040" y="3211280"/>
                <a:ext cx="166680" cy="104400"/>
              </p14:xfrm>
            </p:contentPart>
          </mc:Choice>
          <mc:Fallback>
            <p:pic>
              <p:nvPicPr>
                <p:cNvPr id="80" name="Freihand 79">
                  <a:extLst>
                    <a:ext uri="{FF2B5EF4-FFF2-40B4-BE49-F238E27FC236}">
                      <a16:creationId xmlns:a16="http://schemas.microsoft.com/office/drawing/2014/main" id="{10294F0E-9B2A-7179-4A2B-E667F5D5C22D}"/>
                    </a:ext>
                  </a:extLst>
                </p:cNvPr>
                <p:cNvPicPr/>
                <p:nvPr/>
              </p:nvPicPr>
              <p:blipFill>
                <a:blip r:embed="rId125"/>
                <a:stretch>
                  <a:fillRect/>
                </a:stretch>
              </p:blipFill>
              <p:spPr>
                <a:xfrm>
                  <a:off x="11634040" y="3202640"/>
                  <a:ext cx="184320" cy="122040"/>
                </a:xfrm>
                <a:prstGeom prst="rect">
                  <a:avLst/>
                </a:prstGeom>
              </p:spPr>
            </p:pic>
          </mc:Fallback>
        </mc:AlternateContent>
      </p:grpSp>
      <p:grpSp>
        <p:nvGrpSpPr>
          <p:cNvPr id="148" name="Gruppieren 147">
            <a:extLst>
              <a:ext uri="{FF2B5EF4-FFF2-40B4-BE49-F238E27FC236}">
                <a16:creationId xmlns:a16="http://schemas.microsoft.com/office/drawing/2014/main" id="{A9F78900-7CBB-ACAA-0C9A-AF8D8EA12EDD}"/>
              </a:ext>
            </a:extLst>
          </p:cNvPr>
          <p:cNvGrpSpPr/>
          <p:nvPr/>
        </p:nvGrpSpPr>
        <p:grpSpPr>
          <a:xfrm>
            <a:off x="3045520" y="4775120"/>
            <a:ext cx="5362560" cy="2117880"/>
            <a:chOff x="3045520" y="4775120"/>
            <a:chExt cx="5362560" cy="2117880"/>
          </a:xfrm>
        </p:grpSpPr>
        <mc:AlternateContent xmlns:mc="http://schemas.openxmlformats.org/markup-compatibility/2006">
          <mc:Choice xmlns:p14="http://schemas.microsoft.com/office/powerpoint/2010/main" Requires="p14">
            <p:contentPart p14:bwMode="auto" r:id="rId126">
              <p14:nvContentPartPr>
                <p14:cNvPr id="82" name="Freihand 81">
                  <a:extLst>
                    <a:ext uri="{FF2B5EF4-FFF2-40B4-BE49-F238E27FC236}">
                      <a16:creationId xmlns:a16="http://schemas.microsoft.com/office/drawing/2014/main" id="{CFC33F96-EB3C-83B3-D1CB-C041485E362F}"/>
                    </a:ext>
                  </a:extLst>
                </p14:cNvPr>
                <p14:cNvContentPartPr/>
                <p14:nvPr/>
              </p14:nvContentPartPr>
              <p14:xfrm>
                <a:off x="6982120" y="4877000"/>
                <a:ext cx="111240" cy="180000"/>
              </p14:xfrm>
            </p:contentPart>
          </mc:Choice>
          <mc:Fallback>
            <p:pic>
              <p:nvPicPr>
                <p:cNvPr id="82" name="Freihand 81">
                  <a:extLst>
                    <a:ext uri="{FF2B5EF4-FFF2-40B4-BE49-F238E27FC236}">
                      <a16:creationId xmlns:a16="http://schemas.microsoft.com/office/drawing/2014/main" id="{CFC33F96-EB3C-83B3-D1CB-C041485E362F}"/>
                    </a:ext>
                  </a:extLst>
                </p:cNvPr>
                <p:cNvPicPr/>
                <p:nvPr/>
              </p:nvPicPr>
              <p:blipFill>
                <a:blip r:embed="rId127"/>
                <a:stretch>
                  <a:fillRect/>
                </a:stretch>
              </p:blipFill>
              <p:spPr>
                <a:xfrm>
                  <a:off x="6973480" y="4868000"/>
                  <a:ext cx="1288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Freihand 82">
                  <a:extLst>
                    <a:ext uri="{FF2B5EF4-FFF2-40B4-BE49-F238E27FC236}">
                      <a16:creationId xmlns:a16="http://schemas.microsoft.com/office/drawing/2014/main" id="{EE7917E1-097B-749F-3B2B-B74848139010}"/>
                    </a:ext>
                  </a:extLst>
                </p14:cNvPr>
                <p14:cNvContentPartPr/>
                <p14:nvPr/>
              </p14:nvContentPartPr>
              <p14:xfrm>
                <a:off x="7044760" y="4883480"/>
                <a:ext cx="112680" cy="10800"/>
              </p14:xfrm>
            </p:contentPart>
          </mc:Choice>
          <mc:Fallback>
            <p:pic>
              <p:nvPicPr>
                <p:cNvPr id="83" name="Freihand 82">
                  <a:extLst>
                    <a:ext uri="{FF2B5EF4-FFF2-40B4-BE49-F238E27FC236}">
                      <a16:creationId xmlns:a16="http://schemas.microsoft.com/office/drawing/2014/main" id="{EE7917E1-097B-749F-3B2B-B74848139010}"/>
                    </a:ext>
                  </a:extLst>
                </p:cNvPr>
                <p:cNvPicPr/>
                <p:nvPr/>
              </p:nvPicPr>
              <p:blipFill>
                <a:blip r:embed="rId129"/>
                <a:stretch>
                  <a:fillRect/>
                </a:stretch>
              </p:blipFill>
              <p:spPr>
                <a:xfrm>
                  <a:off x="7036120" y="4874840"/>
                  <a:ext cx="1303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Freihand 83">
                  <a:extLst>
                    <a:ext uri="{FF2B5EF4-FFF2-40B4-BE49-F238E27FC236}">
                      <a16:creationId xmlns:a16="http://schemas.microsoft.com/office/drawing/2014/main" id="{D2B4E4B0-BE7E-FBA2-1716-CB3D3F0BBBE8}"/>
                    </a:ext>
                  </a:extLst>
                </p14:cNvPr>
                <p14:cNvContentPartPr/>
                <p14:nvPr/>
              </p14:nvContentPartPr>
              <p14:xfrm>
                <a:off x="7226560" y="4887800"/>
                <a:ext cx="368280" cy="148680"/>
              </p14:xfrm>
            </p:contentPart>
          </mc:Choice>
          <mc:Fallback>
            <p:pic>
              <p:nvPicPr>
                <p:cNvPr id="84" name="Freihand 83">
                  <a:extLst>
                    <a:ext uri="{FF2B5EF4-FFF2-40B4-BE49-F238E27FC236}">
                      <a16:creationId xmlns:a16="http://schemas.microsoft.com/office/drawing/2014/main" id="{D2B4E4B0-BE7E-FBA2-1716-CB3D3F0BBBE8}"/>
                    </a:ext>
                  </a:extLst>
                </p:cNvPr>
                <p:cNvPicPr/>
                <p:nvPr/>
              </p:nvPicPr>
              <p:blipFill>
                <a:blip r:embed="rId131"/>
                <a:stretch>
                  <a:fillRect/>
                </a:stretch>
              </p:blipFill>
              <p:spPr>
                <a:xfrm>
                  <a:off x="7217920" y="4879160"/>
                  <a:ext cx="385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Freihand 84">
                  <a:extLst>
                    <a:ext uri="{FF2B5EF4-FFF2-40B4-BE49-F238E27FC236}">
                      <a16:creationId xmlns:a16="http://schemas.microsoft.com/office/drawing/2014/main" id="{7FD56EA2-625F-151D-4F66-2D1109CDD20B}"/>
                    </a:ext>
                  </a:extLst>
                </p14:cNvPr>
                <p14:cNvContentPartPr/>
                <p14:nvPr/>
              </p14:nvContentPartPr>
              <p14:xfrm>
                <a:off x="7449400" y="4851800"/>
                <a:ext cx="70560" cy="62280"/>
              </p14:xfrm>
            </p:contentPart>
          </mc:Choice>
          <mc:Fallback>
            <p:pic>
              <p:nvPicPr>
                <p:cNvPr id="85" name="Freihand 84">
                  <a:extLst>
                    <a:ext uri="{FF2B5EF4-FFF2-40B4-BE49-F238E27FC236}">
                      <a16:creationId xmlns:a16="http://schemas.microsoft.com/office/drawing/2014/main" id="{7FD56EA2-625F-151D-4F66-2D1109CDD20B}"/>
                    </a:ext>
                  </a:extLst>
                </p:cNvPr>
                <p:cNvPicPr/>
                <p:nvPr/>
              </p:nvPicPr>
              <p:blipFill>
                <a:blip r:embed="rId133"/>
                <a:stretch>
                  <a:fillRect/>
                </a:stretch>
              </p:blipFill>
              <p:spPr>
                <a:xfrm>
                  <a:off x="7440760" y="4842800"/>
                  <a:ext cx="88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Freihand 85">
                  <a:extLst>
                    <a:ext uri="{FF2B5EF4-FFF2-40B4-BE49-F238E27FC236}">
                      <a16:creationId xmlns:a16="http://schemas.microsoft.com/office/drawing/2014/main" id="{1DA53EEF-F822-9EAE-75AF-00C1D05FD9B0}"/>
                    </a:ext>
                  </a:extLst>
                </p14:cNvPr>
                <p14:cNvContentPartPr/>
                <p14:nvPr/>
              </p14:nvContentPartPr>
              <p14:xfrm>
                <a:off x="7605280" y="4955480"/>
                <a:ext cx="56520" cy="77760"/>
              </p14:xfrm>
            </p:contentPart>
          </mc:Choice>
          <mc:Fallback>
            <p:pic>
              <p:nvPicPr>
                <p:cNvPr id="86" name="Freihand 85">
                  <a:extLst>
                    <a:ext uri="{FF2B5EF4-FFF2-40B4-BE49-F238E27FC236}">
                      <a16:creationId xmlns:a16="http://schemas.microsoft.com/office/drawing/2014/main" id="{1DA53EEF-F822-9EAE-75AF-00C1D05FD9B0}"/>
                    </a:ext>
                  </a:extLst>
                </p:cNvPr>
                <p:cNvPicPr/>
                <p:nvPr/>
              </p:nvPicPr>
              <p:blipFill>
                <a:blip r:embed="rId135"/>
                <a:stretch>
                  <a:fillRect/>
                </a:stretch>
              </p:blipFill>
              <p:spPr>
                <a:xfrm>
                  <a:off x="7596640" y="4946840"/>
                  <a:ext cx="741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8" name="Freihand 117">
                  <a:extLst>
                    <a:ext uri="{FF2B5EF4-FFF2-40B4-BE49-F238E27FC236}">
                      <a16:creationId xmlns:a16="http://schemas.microsoft.com/office/drawing/2014/main" id="{F9E43DB0-477B-11CB-B68F-FC2F15F95892}"/>
                    </a:ext>
                  </a:extLst>
                </p14:cNvPr>
                <p14:cNvContentPartPr/>
                <p14:nvPr/>
              </p14:nvContentPartPr>
              <p14:xfrm>
                <a:off x="6713560" y="6164000"/>
                <a:ext cx="1575000" cy="93240"/>
              </p14:xfrm>
            </p:contentPart>
          </mc:Choice>
          <mc:Fallback>
            <p:pic>
              <p:nvPicPr>
                <p:cNvPr id="118" name="Freihand 117">
                  <a:extLst>
                    <a:ext uri="{FF2B5EF4-FFF2-40B4-BE49-F238E27FC236}">
                      <a16:creationId xmlns:a16="http://schemas.microsoft.com/office/drawing/2014/main" id="{F9E43DB0-477B-11CB-B68F-FC2F15F95892}"/>
                    </a:ext>
                  </a:extLst>
                </p:cNvPr>
                <p:cNvPicPr/>
                <p:nvPr/>
              </p:nvPicPr>
              <p:blipFill>
                <a:blip r:embed="rId137"/>
                <a:stretch>
                  <a:fillRect/>
                </a:stretch>
              </p:blipFill>
              <p:spPr>
                <a:xfrm>
                  <a:off x="6704920" y="6155000"/>
                  <a:ext cx="15926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9" name="Freihand 118">
                  <a:extLst>
                    <a:ext uri="{FF2B5EF4-FFF2-40B4-BE49-F238E27FC236}">
                      <a16:creationId xmlns:a16="http://schemas.microsoft.com/office/drawing/2014/main" id="{9CA57A6A-9DC6-DF65-3AC2-871E3BDBAF3E}"/>
                    </a:ext>
                  </a:extLst>
                </p14:cNvPr>
                <p14:cNvContentPartPr/>
                <p14:nvPr/>
              </p14:nvContentPartPr>
              <p14:xfrm>
                <a:off x="7443280" y="6331760"/>
                <a:ext cx="195480" cy="181080"/>
              </p14:xfrm>
            </p:contentPart>
          </mc:Choice>
          <mc:Fallback>
            <p:pic>
              <p:nvPicPr>
                <p:cNvPr id="119" name="Freihand 118">
                  <a:extLst>
                    <a:ext uri="{FF2B5EF4-FFF2-40B4-BE49-F238E27FC236}">
                      <a16:creationId xmlns:a16="http://schemas.microsoft.com/office/drawing/2014/main" id="{9CA57A6A-9DC6-DF65-3AC2-871E3BDBAF3E}"/>
                    </a:ext>
                  </a:extLst>
                </p:cNvPr>
                <p:cNvPicPr/>
                <p:nvPr/>
              </p:nvPicPr>
              <p:blipFill>
                <a:blip r:embed="rId139"/>
                <a:stretch>
                  <a:fillRect/>
                </a:stretch>
              </p:blipFill>
              <p:spPr>
                <a:xfrm>
                  <a:off x="7434640" y="6323120"/>
                  <a:ext cx="213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Freihand 106">
                  <a:extLst>
                    <a:ext uri="{FF2B5EF4-FFF2-40B4-BE49-F238E27FC236}">
                      <a16:creationId xmlns:a16="http://schemas.microsoft.com/office/drawing/2014/main" id="{D6AC1116-D982-1478-A6B5-312D91FB8FA1}"/>
                    </a:ext>
                  </a:extLst>
                </p14:cNvPr>
                <p14:cNvContentPartPr/>
                <p14:nvPr/>
              </p14:nvContentPartPr>
              <p14:xfrm>
                <a:off x="6767920" y="5532560"/>
                <a:ext cx="190080" cy="281520"/>
              </p14:xfrm>
            </p:contentPart>
          </mc:Choice>
          <mc:Fallback>
            <p:pic>
              <p:nvPicPr>
                <p:cNvPr id="107" name="Freihand 106">
                  <a:extLst>
                    <a:ext uri="{FF2B5EF4-FFF2-40B4-BE49-F238E27FC236}">
                      <a16:creationId xmlns:a16="http://schemas.microsoft.com/office/drawing/2014/main" id="{D6AC1116-D982-1478-A6B5-312D91FB8FA1}"/>
                    </a:ext>
                  </a:extLst>
                </p:cNvPr>
                <p:cNvPicPr/>
                <p:nvPr/>
              </p:nvPicPr>
              <p:blipFill>
                <a:blip r:embed="rId141"/>
                <a:stretch>
                  <a:fillRect/>
                </a:stretch>
              </p:blipFill>
              <p:spPr>
                <a:xfrm>
                  <a:off x="6758920" y="5523920"/>
                  <a:ext cx="2077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Freihand 107">
                  <a:extLst>
                    <a:ext uri="{FF2B5EF4-FFF2-40B4-BE49-F238E27FC236}">
                      <a16:creationId xmlns:a16="http://schemas.microsoft.com/office/drawing/2014/main" id="{C82F476A-3A04-315F-EF2B-1B3847401073}"/>
                    </a:ext>
                  </a:extLst>
                </p14:cNvPr>
                <p14:cNvContentPartPr/>
                <p14:nvPr/>
              </p14:nvContentPartPr>
              <p14:xfrm>
                <a:off x="6800320" y="5350040"/>
                <a:ext cx="191520" cy="228240"/>
              </p14:xfrm>
            </p:contentPart>
          </mc:Choice>
          <mc:Fallback>
            <p:pic>
              <p:nvPicPr>
                <p:cNvPr id="108" name="Freihand 107">
                  <a:extLst>
                    <a:ext uri="{FF2B5EF4-FFF2-40B4-BE49-F238E27FC236}">
                      <a16:creationId xmlns:a16="http://schemas.microsoft.com/office/drawing/2014/main" id="{C82F476A-3A04-315F-EF2B-1B3847401073}"/>
                    </a:ext>
                  </a:extLst>
                </p:cNvPr>
                <p:cNvPicPr/>
                <p:nvPr/>
              </p:nvPicPr>
              <p:blipFill>
                <a:blip r:embed="rId143"/>
                <a:stretch>
                  <a:fillRect/>
                </a:stretch>
              </p:blipFill>
              <p:spPr>
                <a:xfrm>
                  <a:off x="6791680" y="5341040"/>
                  <a:ext cx="2091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9" name="Freihand 108">
                  <a:extLst>
                    <a:ext uri="{FF2B5EF4-FFF2-40B4-BE49-F238E27FC236}">
                      <a16:creationId xmlns:a16="http://schemas.microsoft.com/office/drawing/2014/main" id="{478A1220-CCA9-84F2-FDD5-633DA64C4652}"/>
                    </a:ext>
                  </a:extLst>
                </p14:cNvPr>
                <p14:cNvContentPartPr/>
                <p14:nvPr/>
              </p14:nvContentPartPr>
              <p14:xfrm>
                <a:off x="6770080" y="5865200"/>
                <a:ext cx="143640" cy="213840"/>
              </p14:xfrm>
            </p:contentPart>
          </mc:Choice>
          <mc:Fallback>
            <p:pic>
              <p:nvPicPr>
                <p:cNvPr id="109" name="Freihand 108">
                  <a:extLst>
                    <a:ext uri="{FF2B5EF4-FFF2-40B4-BE49-F238E27FC236}">
                      <a16:creationId xmlns:a16="http://schemas.microsoft.com/office/drawing/2014/main" id="{478A1220-CCA9-84F2-FDD5-633DA64C4652}"/>
                    </a:ext>
                  </a:extLst>
                </p:cNvPr>
                <p:cNvPicPr/>
                <p:nvPr/>
              </p:nvPicPr>
              <p:blipFill>
                <a:blip r:embed="rId145"/>
                <a:stretch>
                  <a:fillRect/>
                </a:stretch>
              </p:blipFill>
              <p:spPr>
                <a:xfrm>
                  <a:off x="6761080" y="5856200"/>
                  <a:ext cx="161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0" name="Freihand 109">
                  <a:extLst>
                    <a:ext uri="{FF2B5EF4-FFF2-40B4-BE49-F238E27FC236}">
                      <a16:creationId xmlns:a16="http://schemas.microsoft.com/office/drawing/2014/main" id="{C1FCFDE5-5C52-D3A6-7F26-B916039EB9B4}"/>
                    </a:ext>
                  </a:extLst>
                </p14:cNvPr>
                <p14:cNvContentPartPr/>
                <p14:nvPr/>
              </p14:nvContentPartPr>
              <p14:xfrm>
                <a:off x="6885640" y="5879960"/>
                <a:ext cx="85320" cy="23400"/>
              </p14:xfrm>
            </p:contentPart>
          </mc:Choice>
          <mc:Fallback>
            <p:pic>
              <p:nvPicPr>
                <p:cNvPr id="110" name="Freihand 109">
                  <a:extLst>
                    <a:ext uri="{FF2B5EF4-FFF2-40B4-BE49-F238E27FC236}">
                      <a16:creationId xmlns:a16="http://schemas.microsoft.com/office/drawing/2014/main" id="{C1FCFDE5-5C52-D3A6-7F26-B916039EB9B4}"/>
                    </a:ext>
                  </a:extLst>
                </p:cNvPr>
                <p:cNvPicPr/>
                <p:nvPr/>
              </p:nvPicPr>
              <p:blipFill>
                <a:blip r:embed="rId147"/>
                <a:stretch>
                  <a:fillRect/>
                </a:stretch>
              </p:blipFill>
              <p:spPr>
                <a:xfrm>
                  <a:off x="6876640" y="5871320"/>
                  <a:ext cx="102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1" name="Freihand 110">
                  <a:extLst>
                    <a:ext uri="{FF2B5EF4-FFF2-40B4-BE49-F238E27FC236}">
                      <a16:creationId xmlns:a16="http://schemas.microsoft.com/office/drawing/2014/main" id="{436F7BD7-7F46-5BDB-7CAC-FAC92523926B}"/>
                    </a:ext>
                  </a:extLst>
                </p14:cNvPr>
                <p14:cNvContentPartPr/>
                <p14:nvPr/>
              </p14:nvContentPartPr>
              <p14:xfrm>
                <a:off x="7014880" y="5892560"/>
                <a:ext cx="262080" cy="145080"/>
              </p14:xfrm>
            </p:contentPart>
          </mc:Choice>
          <mc:Fallback>
            <p:pic>
              <p:nvPicPr>
                <p:cNvPr id="111" name="Freihand 110">
                  <a:extLst>
                    <a:ext uri="{FF2B5EF4-FFF2-40B4-BE49-F238E27FC236}">
                      <a16:creationId xmlns:a16="http://schemas.microsoft.com/office/drawing/2014/main" id="{436F7BD7-7F46-5BDB-7CAC-FAC92523926B}"/>
                    </a:ext>
                  </a:extLst>
                </p:cNvPr>
                <p:cNvPicPr/>
                <p:nvPr/>
              </p:nvPicPr>
              <p:blipFill>
                <a:blip r:embed="rId149"/>
                <a:stretch>
                  <a:fillRect/>
                </a:stretch>
              </p:blipFill>
              <p:spPr>
                <a:xfrm>
                  <a:off x="7005880" y="5883920"/>
                  <a:ext cx="279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2" name="Freihand 111">
                  <a:extLst>
                    <a:ext uri="{FF2B5EF4-FFF2-40B4-BE49-F238E27FC236}">
                      <a16:creationId xmlns:a16="http://schemas.microsoft.com/office/drawing/2014/main" id="{B5317484-1272-151C-6128-08C43280E983}"/>
                    </a:ext>
                  </a:extLst>
                </p14:cNvPr>
                <p14:cNvContentPartPr/>
                <p14:nvPr/>
              </p14:nvContentPartPr>
              <p14:xfrm>
                <a:off x="7161040" y="5796440"/>
                <a:ext cx="253080" cy="256320"/>
              </p14:xfrm>
            </p:contentPart>
          </mc:Choice>
          <mc:Fallback>
            <p:pic>
              <p:nvPicPr>
                <p:cNvPr id="112" name="Freihand 111">
                  <a:extLst>
                    <a:ext uri="{FF2B5EF4-FFF2-40B4-BE49-F238E27FC236}">
                      <a16:creationId xmlns:a16="http://schemas.microsoft.com/office/drawing/2014/main" id="{B5317484-1272-151C-6128-08C43280E983}"/>
                    </a:ext>
                  </a:extLst>
                </p:cNvPr>
                <p:cNvPicPr/>
                <p:nvPr/>
              </p:nvPicPr>
              <p:blipFill>
                <a:blip r:embed="rId151"/>
                <a:stretch>
                  <a:fillRect/>
                </a:stretch>
              </p:blipFill>
              <p:spPr>
                <a:xfrm>
                  <a:off x="7152400" y="5787800"/>
                  <a:ext cx="27072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3" name="Freihand 112">
                  <a:extLst>
                    <a:ext uri="{FF2B5EF4-FFF2-40B4-BE49-F238E27FC236}">
                      <a16:creationId xmlns:a16="http://schemas.microsoft.com/office/drawing/2014/main" id="{4FBAAFA3-917B-2565-7C52-E1D0F09E3BD4}"/>
                    </a:ext>
                  </a:extLst>
                </p14:cNvPr>
                <p14:cNvContentPartPr/>
                <p14:nvPr/>
              </p14:nvContentPartPr>
              <p14:xfrm>
                <a:off x="7584400" y="5883200"/>
                <a:ext cx="28080" cy="137880"/>
              </p14:xfrm>
            </p:contentPart>
          </mc:Choice>
          <mc:Fallback>
            <p:pic>
              <p:nvPicPr>
                <p:cNvPr id="113" name="Freihand 112">
                  <a:extLst>
                    <a:ext uri="{FF2B5EF4-FFF2-40B4-BE49-F238E27FC236}">
                      <a16:creationId xmlns:a16="http://schemas.microsoft.com/office/drawing/2014/main" id="{4FBAAFA3-917B-2565-7C52-E1D0F09E3BD4}"/>
                    </a:ext>
                  </a:extLst>
                </p:cNvPr>
                <p:cNvPicPr/>
                <p:nvPr/>
              </p:nvPicPr>
              <p:blipFill>
                <a:blip r:embed="rId153"/>
                <a:stretch>
                  <a:fillRect/>
                </a:stretch>
              </p:blipFill>
              <p:spPr>
                <a:xfrm>
                  <a:off x="7575760" y="5874200"/>
                  <a:ext cx="45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 name="Freihand 113">
                  <a:extLst>
                    <a:ext uri="{FF2B5EF4-FFF2-40B4-BE49-F238E27FC236}">
                      <a16:creationId xmlns:a16="http://schemas.microsoft.com/office/drawing/2014/main" id="{3A77F68F-A138-03B9-118E-0BEDBEF5B348}"/>
                    </a:ext>
                  </a:extLst>
                </p14:cNvPr>
                <p14:cNvContentPartPr/>
                <p14:nvPr/>
              </p14:nvContentPartPr>
              <p14:xfrm>
                <a:off x="7535080" y="5863760"/>
                <a:ext cx="323640" cy="174240"/>
              </p14:xfrm>
            </p:contentPart>
          </mc:Choice>
          <mc:Fallback>
            <p:pic>
              <p:nvPicPr>
                <p:cNvPr id="114" name="Freihand 113">
                  <a:extLst>
                    <a:ext uri="{FF2B5EF4-FFF2-40B4-BE49-F238E27FC236}">
                      <a16:creationId xmlns:a16="http://schemas.microsoft.com/office/drawing/2014/main" id="{3A77F68F-A138-03B9-118E-0BEDBEF5B348}"/>
                    </a:ext>
                  </a:extLst>
                </p:cNvPr>
                <p:cNvPicPr/>
                <p:nvPr/>
              </p:nvPicPr>
              <p:blipFill>
                <a:blip r:embed="rId155"/>
                <a:stretch>
                  <a:fillRect/>
                </a:stretch>
              </p:blipFill>
              <p:spPr>
                <a:xfrm>
                  <a:off x="7526440" y="5854760"/>
                  <a:ext cx="341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5" name="Freihand 114">
                  <a:extLst>
                    <a:ext uri="{FF2B5EF4-FFF2-40B4-BE49-F238E27FC236}">
                      <a16:creationId xmlns:a16="http://schemas.microsoft.com/office/drawing/2014/main" id="{26FBAA3C-C0DE-2746-E0C4-DE042E947094}"/>
                    </a:ext>
                  </a:extLst>
                </p14:cNvPr>
                <p14:cNvContentPartPr/>
                <p14:nvPr/>
              </p14:nvContentPartPr>
              <p14:xfrm>
                <a:off x="7773760" y="5852240"/>
                <a:ext cx="302040" cy="170280"/>
              </p14:xfrm>
            </p:contentPart>
          </mc:Choice>
          <mc:Fallback>
            <p:pic>
              <p:nvPicPr>
                <p:cNvPr id="115" name="Freihand 114">
                  <a:extLst>
                    <a:ext uri="{FF2B5EF4-FFF2-40B4-BE49-F238E27FC236}">
                      <a16:creationId xmlns:a16="http://schemas.microsoft.com/office/drawing/2014/main" id="{26FBAA3C-C0DE-2746-E0C4-DE042E947094}"/>
                    </a:ext>
                  </a:extLst>
                </p:cNvPr>
                <p:cNvPicPr/>
                <p:nvPr/>
              </p:nvPicPr>
              <p:blipFill>
                <a:blip r:embed="rId157"/>
                <a:stretch>
                  <a:fillRect/>
                </a:stretch>
              </p:blipFill>
              <p:spPr>
                <a:xfrm>
                  <a:off x="7764760" y="5843600"/>
                  <a:ext cx="319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6" name="Freihand 115">
                  <a:extLst>
                    <a:ext uri="{FF2B5EF4-FFF2-40B4-BE49-F238E27FC236}">
                      <a16:creationId xmlns:a16="http://schemas.microsoft.com/office/drawing/2014/main" id="{8654A3B4-B02A-337A-EDB3-D7F64A7E99A7}"/>
                    </a:ext>
                  </a:extLst>
                </p14:cNvPr>
                <p14:cNvContentPartPr/>
                <p14:nvPr/>
              </p14:nvContentPartPr>
              <p14:xfrm>
                <a:off x="8200000" y="5851160"/>
                <a:ext cx="69840" cy="138600"/>
              </p14:xfrm>
            </p:contentPart>
          </mc:Choice>
          <mc:Fallback>
            <p:pic>
              <p:nvPicPr>
                <p:cNvPr id="116" name="Freihand 115">
                  <a:extLst>
                    <a:ext uri="{FF2B5EF4-FFF2-40B4-BE49-F238E27FC236}">
                      <a16:creationId xmlns:a16="http://schemas.microsoft.com/office/drawing/2014/main" id="{8654A3B4-B02A-337A-EDB3-D7F64A7E99A7}"/>
                    </a:ext>
                  </a:extLst>
                </p:cNvPr>
                <p:cNvPicPr/>
                <p:nvPr/>
              </p:nvPicPr>
              <p:blipFill>
                <a:blip r:embed="rId159"/>
                <a:stretch>
                  <a:fillRect/>
                </a:stretch>
              </p:blipFill>
              <p:spPr>
                <a:xfrm>
                  <a:off x="8191000" y="5842160"/>
                  <a:ext cx="87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 name="Freihand 116">
                  <a:extLst>
                    <a:ext uri="{FF2B5EF4-FFF2-40B4-BE49-F238E27FC236}">
                      <a16:creationId xmlns:a16="http://schemas.microsoft.com/office/drawing/2014/main" id="{73E7E934-B0A0-CEF0-9933-70CB36C2B2B7}"/>
                    </a:ext>
                  </a:extLst>
                </p14:cNvPr>
                <p14:cNvContentPartPr/>
                <p14:nvPr/>
              </p14:nvContentPartPr>
              <p14:xfrm>
                <a:off x="8091640" y="5768000"/>
                <a:ext cx="316440" cy="255600"/>
              </p14:xfrm>
            </p:contentPart>
          </mc:Choice>
          <mc:Fallback>
            <p:pic>
              <p:nvPicPr>
                <p:cNvPr id="117" name="Freihand 116">
                  <a:extLst>
                    <a:ext uri="{FF2B5EF4-FFF2-40B4-BE49-F238E27FC236}">
                      <a16:creationId xmlns:a16="http://schemas.microsoft.com/office/drawing/2014/main" id="{73E7E934-B0A0-CEF0-9933-70CB36C2B2B7}"/>
                    </a:ext>
                  </a:extLst>
                </p:cNvPr>
                <p:cNvPicPr/>
                <p:nvPr/>
              </p:nvPicPr>
              <p:blipFill>
                <a:blip r:embed="rId161"/>
                <a:stretch>
                  <a:fillRect/>
                </a:stretch>
              </p:blipFill>
              <p:spPr>
                <a:xfrm>
                  <a:off x="8082640" y="5759360"/>
                  <a:ext cx="3340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Freihand 119">
                  <a:extLst>
                    <a:ext uri="{FF2B5EF4-FFF2-40B4-BE49-F238E27FC236}">
                      <a16:creationId xmlns:a16="http://schemas.microsoft.com/office/drawing/2014/main" id="{52FBD99A-0820-F779-547C-66BDE72FA944}"/>
                    </a:ext>
                  </a:extLst>
                </p14:cNvPr>
                <p14:cNvContentPartPr/>
                <p14:nvPr/>
              </p14:nvContentPartPr>
              <p14:xfrm>
                <a:off x="7210720" y="5264000"/>
                <a:ext cx="169560" cy="179640"/>
              </p14:xfrm>
            </p:contentPart>
          </mc:Choice>
          <mc:Fallback>
            <p:pic>
              <p:nvPicPr>
                <p:cNvPr id="120" name="Freihand 119">
                  <a:extLst>
                    <a:ext uri="{FF2B5EF4-FFF2-40B4-BE49-F238E27FC236}">
                      <a16:creationId xmlns:a16="http://schemas.microsoft.com/office/drawing/2014/main" id="{52FBD99A-0820-F779-547C-66BDE72FA944}"/>
                    </a:ext>
                  </a:extLst>
                </p:cNvPr>
                <p:cNvPicPr/>
                <p:nvPr/>
              </p:nvPicPr>
              <p:blipFill>
                <a:blip r:embed="rId163"/>
                <a:stretch>
                  <a:fillRect/>
                </a:stretch>
              </p:blipFill>
              <p:spPr>
                <a:xfrm>
                  <a:off x="7202080" y="5255360"/>
                  <a:ext cx="187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Freihand 120">
                  <a:extLst>
                    <a:ext uri="{FF2B5EF4-FFF2-40B4-BE49-F238E27FC236}">
                      <a16:creationId xmlns:a16="http://schemas.microsoft.com/office/drawing/2014/main" id="{7FDA1DBA-A6D7-01EC-410A-362C6D6C092F}"/>
                    </a:ext>
                  </a:extLst>
                </p14:cNvPr>
                <p14:cNvContentPartPr/>
                <p14:nvPr/>
              </p14:nvContentPartPr>
              <p14:xfrm>
                <a:off x="7291360" y="5267960"/>
                <a:ext cx="128160" cy="17640"/>
              </p14:xfrm>
            </p:contentPart>
          </mc:Choice>
          <mc:Fallback>
            <p:pic>
              <p:nvPicPr>
                <p:cNvPr id="121" name="Freihand 120">
                  <a:extLst>
                    <a:ext uri="{FF2B5EF4-FFF2-40B4-BE49-F238E27FC236}">
                      <a16:creationId xmlns:a16="http://schemas.microsoft.com/office/drawing/2014/main" id="{7FDA1DBA-A6D7-01EC-410A-362C6D6C092F}"/>
                    </a:ext>
                  </a:extLst>
                </p:cNvPr>
                <p:cNvPicPr/>
                <p:nvPr/>
              </p:nvPicPr>
              <p:blipFill>
                <a:blip r:embed="rId165"/>
                <a:stretch>
                  <a:fillRect/>
                </a:stretch>
              </p:blipFill>
              <p:spPr>
                <a:xfrm>
                  <a:off x="7282360" y="5258960"/>
                  <a:ext cx="1458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Freihand 121">
                  <a:extLst>
                    <a:ext uri="{FF2B5EF4-FFF2-40B4-BE49-F238E27FC236}">
                      <a16:creationId xmlns:a16="http://schemas.microsoft.com/office/drawing/2014/main" id="{6E547233-C615-3B8F-EF78-65947C9F4F78}"/>
                    </a:ext>
                  </a:extLst>
                </p14:cNvPr>
                <p14:cNvContentPartPr/>
                <p14:nvPr/>
              </p14:nvContentPartPr>
              <p14:xfrm>
                <a:off x="7486120" y="5273720"/>
                <a:ext cx="354960" cy="163440"/>
              </p14:xfrm>
            </p:contentPart>
          </mc:Choice>
          <mc:Fallback>
            <p:pic>
              <p:nvPicPr>
                <p:cNvPr id="122" name="Freihand 121">
                  <a:extLst>
                    <a:ext uri="{FF2B5EF4-FFF2-40B4-BE49-F238E27FC236}">
                      <a16:creationId xmlns:a16="http://schemas.microsoft.com/office/drawing/2014/main" id="{6E547233-C615-3B8F-EF78-65947C9F4F78}"/>
                    </a:ext>
                  </a:extLst>
                </p:cNvPr>
                <p:cNvPicPr/>
                <p:nvPr/>
              </p:nvPicPr>
              <p:blipFill>
                <a:blip r:embed="rId167"/>
                <a:stretch>
                  <a:fillRect/>
                </a:stretch>
              </p:blipFill>
              <p:spPr>
                <a:xfrm>
                  <a:off x="7477480" y="5264720"/>
                  <a:ext cx="372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Freihand 122">
                  <a:extLst>
                    <a:ext uri="{FF2B5EF4-FFF2-40B4-BE49-F238E27FC236}">
                      <a16:creationId xmlns:a16="http://schemas.microsoft.com/office/drawing/2014/main" id="{962E219C-A87B-A497-A0BC-C98461682841}"/>
                    </a:ext>
                  </a:extLst>
                </p14:cNvPr>
                <p14:cNvContentPartPr/>
                <p14:nvPr/>
              </p14:nvContentPartPr>
              <p14:xfrm>
                <a:off x="7633000" y="5193440"/>
                <a:ext cx="87120" cy="104400"/>
              </p14:xfrm>
            </p:contentPart>
          </mc:Choice>
          <mc:Fallback>
            <p:pic>
              <p:nvPicPr>
                <p:cNvPr id="123" name="Freihand 122">
                  <a:extLst>
                    <a:ext uri="{FF2B5EF4-FFF2-40B4-BE49-F238E27FC236}">
                      <a16:creationId xmlns:a16="http://schemas.microsoft.com/office/drawing/2014/main" id="{962E219C-A87B-A497-A0BC-C98461682841}"/>
                    </a:ext>
                  </a:extLst>
                </p:cNvPr>
                <p:cNvPicPr/>
                <p:nvPr/>
              </p:nvPicPr>
              <p:blipFill>
                <a:blip r:embed="rId169"/>
                <a:stretch>
                  <a:fillRect/>
                </a:stretch>
              </p:blipFill>
              <p:spPr>
                <a:xfrm>
                  <a:off x="7624000" y="5184800"/>
                  <a:ext cx="104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Freihand 123">
                  <a:extLst>
                    <a:ext uri="{FF2B5EF4-FFF2-40B4-BE49-F238E27FC236}">
                      <a16:creationId xmlns:a16="http://schemas.microsoft.com/office/drawing/2014/main" id="{3AA41233-9149-A7DF-B995-1D4633528607}"/>
                    </a:ext>
                  </a:extLst>
                </p14:cNvPr>
                <p14:cNvContentPartPr/>
                <p14:nvPr/>
              </p14:nvContentPartPr>
              <p14:xfrm>
                <a:off x="7730200" y="5407280"/>
                <a:ext cx="200160" cy="101880"/>
              </p14:xfrm>
            </p:contentPart>
          </mc:Choice>
          <mc:Fallback>
            <p:pic>
              <p:nvPicPr>
                <p:cNvPr id="124" name="Freihand 123">
                  <a:extLst>
                    <a:ext uri="{FF2B5EF4-FFF2-40B4-BE49-F238E27FC236}">
                      <a16:creationId xmlns:a16="http://schemas.microsoft.com/office/drawing/2014/main" id="{3AA41233-9149-A7DF-B995-1D4633528607}"/>
                    </a:ext>
                  </a:extLst>
                </p:cNvPr>
                <p:cNvPicPr/>
                <p:nvPr/>
              </p:nvPicPr>
              <p:blipFill>
                <a:blip r:embed="rId171"/>
                <a:stretch>
                  <a:fillRect/>
                </a:stretch>
              </p:blipFill>
              <p:spPr>
                <a:xfrm>
                  <a:off x="7721200" y="5398280"/>
                  <a:ext cx="2178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2" name="Freihand 31">
                  <a:extLst>
                    <a:ext uri="{FF2B5EF4-FFF2-40B4-BE49-F238E27FC236}">
                      <a16:creationId xmlns:a16="http://schemas.microsoft.com/office/drawing/2014/main" id="{1B1F648A-0CD4-D4B2-1553-6629A4AF1B04}"/>
                    </a:ext>
                  </a:extLst>
                </p14:cNvPr>
                <p14:cNvContentPartPr/>
                <p14:nvPr/>
              </p14:nvContentPartPr>
              <p14:xfrm>
                <a:off x="4198240" y="4861160"/>
                <a:ext cx="122400" cy="104760"/>
              </p14:xfrm>
            </p:contentPart>
          </mc:Choice>
          <mc:Fallback>
            <p:pic>
              <p:nvPicPr>
                <p:cNvPr id="32" name="Freihand 31">
                  <a:extLst>
                    <a:ext uri="{FF2B5EF4-FFF2-40B4-BE49-F238E27FC236}">
                      <a16:creationId xmlns:a16="http://schemas.microsoft.com/office/drawing/2014/main" id="{1B1F648A-0CD4-D4B2-1553-6629A4AF1B04}"/>
                    </a:ext>
                  </a:extLst>
                </p:cNvPr>
                <p:cNvPicPr/>
                <p:nvPr/>
              </p:nvPicPr>
              <p:blipFill>
                <a:blip r:embed="rId173"/>
                <a:stretch>
                  <a:fillRect/>
                </a:stretch>
              </p:blipFill>
              <p:spPr>
                <a:xfrm>
                  <a:off x="4189600" y="4852520"/>
                  <a:ext cx="140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3" name="Freihand 32">
                  <a:extLst>
                    <a:ext uri="{FF2B5EF4-FFF2-40B4-BE49-F238E27FC236}">
                      <a16:creationId xmlns:a16="http://schemas.microsoft.com/office/drawing/2014/main" id="{BBE2F06D-EEE2-6E76-7AB3-D085963F08CD}"/>
                    </a:ext>
                  </a:extLst>
                </p14:cNvPr>
                <p14:cNvContentPartPr/>
                <p14:nvPr/>
              </p14:nvContentPartPr>
              <p14:xfrm>
                <a:off x="4507840" y="4856840"/>
                <a:ext cx="124920" cy="158040"/>
              </p14:xfrm>
            </p:contentPart>
          </mc:Choice>
          <mc:Fallback>
            <p:pic>
              <p:nvPicPr>
                <p:cNvPr id="33" name="Freihand 32">
                  <a:extLst>
                    <a:ext uri="{FF2B5EF4-FFF2-40B4-BE49-F238E27FC236}">
                      <a16:creationId xmlns:a16="http://schemas.microsoft.com/office/drawing/2014/main" id="{BBE2F06D-EEE2-6E76-7AB3-D085963F08CD}"/>
                    </a:ext>
                  </a:extLst>
                </p:cNvPr>
                <p:cNvPicPr/>
                <p:nvPr/>
              </p:nvPicPr>
              <p:blipFill>
                <a:blip r:embed="rId175"/>
                <a:stretch>
                  <a:fillRect/>
                </a:stretch>
              </p:blipFill>
              <p:spPr>
                <a:xfrm>
                  <a:off x="4499200" y="4847840"/>
                  <a:ext cx="1425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4" name="Freihand 33">
                  <a:extLst>
                    <a:ext uri="{FF2B5EF4-FFF2-40B4-BE49-F238E27FC236}">
                      <a16:creationId xmlns:a16="http://schemas.microsoft.com/office/drawing/2014/main" id="{D289DBDE-B9AE-9A9A-DE84-B425062985B2}"/>
                    </a:ext>
                  </a:extLst>
                </p14:cNvPr>
                <p14:cNvContentPartPr/>
                <p14:nvPr/>
              </p14:nvContentPartPr>
              <p14:xfrm>
                <a:off x="4450960" y="4835960"/>
                <a:ext cx="75600" cy="63360"/>
              </p14:xfrm>
            </p:contentPart>
          </mc:Choice>
          <mc:Fallback>
            <p:pic>
              <p:nvPicPr>
                <p:cNvPr id="34" name="Freihand 33">
                  <a:extLst>
                    <a:ext uri="{FF2B5EF4-FFF2-40B4-BE49-F238E27FC236}">
                      <a16:creationId xmlns:a16="http://schemas.microsoft.com/office/drawing/2014/main" id="{D289DBDE-B9AE-9A9A-DE84-B425062985B2}"/>
                    </a:ext>
                  </a:extLst>
                </p:cNvPr>
                <p:cNvPicPr/>
                <p:nvPr/>
              </p:nvPicPr>
              <p:blipFill>
                <a:blip r:embed="rId177"/>
                <a:stretch>
                  <a:fillRect/>
                </a:stretch>
              </p:blipFill>
              <p:spPr>
                <a:xfrm>
                  <a:off x="4441960" y="4826960"/>
                  <a:ext cx="93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5" name="Freihand 34">
                  <a:extLst>
                    <a:ext uri="{FF2B5EF4-FFF2-40B4-BE49-F238E27FC236}">
                      <a16:creationId xmlns:a16="http://schemas.microsoft.com/office/drawing/2014/main" id="{B7919F8E-4AB5-EB69-F6DE-F6B50BF0A3D5}"/>
                    </a:ext>
                  </a:extLst>
                </p14:cNvPr>
                <p14:cNvContentPartPr/>
                <p14:nvPr/>
              </p14:nvContentPartPr>
              <p14:xfrm>
                <a:off x="4635640" y="4938920"/>
                <a:ext cx="56160" cy="100080"/>
              </p14:xfrm>
            </p:contentPart>
          </mc:Choice>
          <mc:Fallback>
            <p:pic>
              <p:nvPicPr>
                <p:cNvPr id="35" name="Freihand 34">
                  <a:extLst>
                    <a:ext uri="{FF2B5EF4-FFF2-40B4-BE49-F238E27FC236}">
                      <a16:creationId xmlns:a16="http://schemas.microsoft.com/office/drawing/2014/main" id="{B7919F8E-4AB5-EB69-F6DE-F6B50BF0A3D5}"/>
                    </a:ext>
                  </a:extLst>
                </p:cNvPr>
                <p:cNvPicPr/>
                <p:nvPr/>
              </p:nvPicPr>
              <p:blipFill>
                <a:blip r:embed="rId179"/>
                <a:stretch>
                  <a:fillRect/>
                </a:stretch>
              </p:blipFill>
              <p:spPr>
                <a:xfrm>
                  <a:off x="4626640" y="4930280"/>
                  <a:ext cx="73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88" name="Freihand 87">
                  <a:extLst>
                    <a:ext uri="{FF2B5EF4-FFF2-40B4-BE49-F238E27FC236}">
                      <a16:creationId xmlns:a16="http://schemas.microsoft.com/office/drawing/2014/main" id="{435EB05B-AFED-1DFF-EB09-A654625161AA}"/>
                    </a:ext>
                  </a:extLst>
                </p14:cNvPr>
                <p14:cNvContentPartPr/>
                <p14:nvPr/>
              </p14:nvContentPartPr>
              <p14:xfrm>
                <a:off x="3760840" y="5387840"/>
                <a:ext cx="210960" cy="407880"/>
              </p14:xfrm>
            </p:contentPart>
          </mc:Choice>
          <mc:Fallback>
            <p:pic>
              <p:nvPicPr>
                <p:cNvPr id="88" name="Freihand 87">
                  <a:extLst>
                    <a:ext uri="{FF2B5EF4-FFF2-40B4-BE49-F238E27FC236}">
                      <a16:creationId xmlns:a16="http://schemas.microsoft.com/office/drawing/2014/main" id="{435EB05B-AFED-1DFF-EB09-A654625161AA}"/>
                    </a:ext>
                  </a:extLst>
                </p:cNvPr>
                <p:cNvPicPr/>
                <p:nvPr/>
              </p:nvPicPr>
              <p:blipFill>
                <a:blip r:embed="rId181"/>
                <a:stretch>
                  <a:fillRect/>
                </a:stretch>
              </p:blipFill>
              <p:spPr>
                <a:xfrm>
                  <a:off x="3751840" y="5378840"/>
                  <a:ext cx="2286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9" name="Freihand 88">
                  <a:extLst>
                    <a:ext uri="{FF2B5EF4-FFF2-40B4-BE49-F238E27FC236}">
                      <a16:creationId xmlns:a16="http://schemas.microsoft.com/office/drawing/2014/main" id="{25C09D76-4571-CACB-7F65-2F5E0ED58490}"/>
                    </a:ext>
                  </a:extLst>
                </p14:cNvPr>
                <p14:cNvContentPartPr/>
                <p14:nvPr/>
              </p14:nvContentPartPr>
              <p14:xfrm>
                <a:off x="3093760" y="5968160"/>
                <a:ext cx="68760" cy="159480"/>
              </p14:xfrm>
            </p:contentPart>
          </mc:Choice>
          <mc:Fallback>
            <p:pic>
              <p:nvPicPr>
                <p:cNvPr id="89" name="Freihand 88">
                  <a:extLst>
                    <a:ext uri="{FF2B5EF4-FFF2-40B4-BE49-F238E27FC236}">
                      <a16:creationId xmlns:a16="http://schemas.microsoft.com/office/drawing/2014/main" id="{25C09D76-4571-CACB-7F65-2F5E0ED58490}"/>
                    </a:ext>
                  </a:extLst>
                </p:cNvPr>
                <p:cNvPicPr/>
                <p:nvPr/>
              </p:nvPicPr>
              <p:blipFill>
                <a:blip r:embed="rId183"/>
                <a:stretch>
                  <a:fillRect/>
                </a:stretch>
              </p:blipFill>
              <p:spPr>
                <a:xfrm>
                  <a:off x="3084760" y="5959520"/>
                  <a:ext cx="86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0" name="Freihand 89">
                  <a:extLst>
                    <a:ext uri="{FF2B5EF4-FFF2-40B4-BE49-F238E27FC236}">
                      <a16:creationId xmlns:a16="http://schemas.microsoft.com/office/drawing/2014/main" id="{2E790921-4877-10AE-F67C-E874C8A6D7F0}"/>
                    </a:ext>
                  </a:extLst>
                </p14:cNvPr>
                <p14:cNvContentPartPr/>
                <p14:nvPr/>
              </p14:nvContentPartPr>
              <p14:xfrm>
                <a:off x="3226600" y="5951600"/>
                <a:ext cx="71640" cy="119520"/>
              </p14:xfrm>
            </p:contentPart>
          </mc:Choice>
          <mc:Fallback>
            <p:pic>
              <p:nvPicPr>
                <p:cNvPr id="90" name="Freihand 89">
                  <a:extLst>
                    <a:ext uri="{FF2B5EF4-FFF2-40B4-BE49-F238E27FC236}">
                      <a16:creationId xmlns:a16="http://schemas.microsoft.com/office/drawing/2014/main" id="{2E790921-4877-10AE-F67C-E874C8A6D7F0}"/>
                    </a:ext>
                  </a:extLst>
                </p:cNvPr>
                <p:cNvPicPr/>
                <p:nvPr/>
              </p:nvPicPr>
              <p:blipFill>
                <a:blip r:embed="rId185"/>
                <a:stretch>
                  <a:fillRect/>
                </a:stretch>
              </p:blipFill>
              <p:spPr>
                <a:xfrm>
                  <a:off x="3217960" y="5942960"/>
                  <a:ext cx="89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1" name="Freihand 90">
                  <a:extLst>
                    <a:ext uri="{FF2B5EF4-FFF2-40B4-BE49-F238E27FC236}">
                      <a16:creationId xmlns:a16="http://schemas.microsoft.com/office/drawing/2014/main" id="{ED33E64C-9573-EEF6-56E2-16DB127DB4DB}"/>
                    </a:ext>
                  </a:extLst>
                </p14:cNvPr>
                <p14:cNvContentPartPr/>
                <p14:nvPr/>
              </p14:nvContentPartPr>
              <p14:xfrm>
                <a:off x="3318400" y="5918840"/>
                <a:ext cx="135720" cy="132120"/>
              </p14:xfrm>
            </p:contentPart>
          </mc:Choice>
          <mc:Fallback>
            <p:pic>
              <p:nvPicPr>
                <p:cNvPr id="91" name="Freihand 90">
                  <a:extLst>
                    <a:ext uri="{FF2B5EF4-FFF2-40B4-BE49-F238E27FC236}">
                      <a16:creationId xmlns:a16="http://schemas.microsoft.com/office/drawing/2014/main" id="{ED33E64C-9573-EEF6-56E2-16DB127DB4DB}"/>
                    </a:ext>
                  </a:extLst>
                </p:cNvPr>
                <p:cNvPicPr/>
                <p:nvPr/>
              </p:nvPicPr>
              <p:blipFill>
                <a:blip r:embed="rId187"/>
                <a:stretch>
                  <a:fillRect/>
                </a:stretch>
              </p:blipFill>
              <p:spPr>
                <a:xfrm>
                  <a:off x="3309400" y="5910200"/>
                  <a:ext cx="1533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2" name="Freihand 91">
                  <a:extLst>
                    <a:ext uri="{FF2B5EF4-FFF2-40B4-BE49-F238E27FC236}">
                      <a16:creationId xmlns:a16="http://schemas.microsoft.com/office/drawing/2014/main" id="{0542F634-4D39-4C8D-FB89-1B571812264C}"/>
                    </a:ext>
                  </a:extLst>
                </p14:cNvPr>
                <p14:cNvContentPartPr/>
                <p14:nvPr/>
              </p14:nvContentPartPr>
              <p14:xfrm>
                <a:off x="3448000" y="5853680"/>
                <a:ext cx="131760" cy="194760"/>
              </p14:xfrm>
            </p:contentPart>
          </mc:Choice>
          <mc:Fallback>
            <p:pic>
              <p:nvPicPr>
                <p:cNvPr id="92" name="Freihand 91">
                  <a:extLst>
                    <a:ext uri="{FF2B5EF4-FFF2-40B4-BE49-F238E27FC236}">
                      <a16:creationId xmlns:a16="http://schemas.microsoft.com/office/drawing/2014/main" id="{0542F634-4D39-4C8D-FB89-1B571812264C}"/>
                    </a:ext>
                  </a:extLst>
                </p:cNvPr>
                <p:cNvPicPr/>
                <p:nvPr/>
              </p:nvPicPr>
              <p:blipFill>
                <a:blip r:embed="rId189"/>
                <a:stretch>
                  <a:fillRect/>
                </a:stretch>
              </p:blipFill>
              <p:spPr>
                <a:xfrm>
                  <a:off x="3439360" y="5845040"/>
                  <a:ext cx="149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3" name="Freihand 92">
                  <a:extLst>
                    <a:ext uri="{FF2B5EF4-FFF2-40B4-BE49-F238E27FC236}">
                      <a16:creationId xmlns:a16="http://schemas.microsoft.com/office/drawing/2014/main" id="{E6631691-B8D0-13FC-CB5D-1E218D521F79}"/>
                    </a:ext>
                  </a:extLst>
                </p14:cNvPr>
                <p14:cNvContentPartPr/>
                <p14:nvPr/>
              </p14:nvContentPartPr>
              <p14:xfrm>
                <a:off x="3598840" y="5987240"/>
                <a:ext cx="35640" cy="59400"/>
              </p14:xfrm>
            </p:contentPart>
          </mc:Choice>
          <mc:Fallback>
            <p:pic>
              <p:nvPicPr>
                <p:cNvPr id="93" name="Freihand 92">
                  <a:extLst>
                    <a:ext uri="{FF2B5EF4-FFF2-40B4-BE49-F238E27FC236}">
                      <a16:creationId xmlns:a16="http://schemas.microsoft.com/office/drawing/2014/main" id="{E6631691-B8D0-13FC-CB5D-1E218D521F79}"/>
                    </a:ext>
                  </a:extLst>
                </p:cNvPr>
                <p:cNvPicPr/>
                <p:nvPr/>
              </p:nvPicPr>
              <p:blipFill>
                <a:blip r:embed="rId191"/>
                <a:stretch>
                  <a:fillRect/>
                </a:stretch>
              </p:blipFill>
              <p:spPr>
                <a:xfrm>
                  <a:off x="3589840" y="5978600"/>
                  <a:ext cx="53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4" name="Freihand 93">
                  <a:extLst>
                    <a:ext uri="{FF2B5EF4-FFF2-40B4-BE49-F238E27FC236}">
                      <a16:creationId xmlns:a16="http://schemas.microsoft.com/office/drawing/2014/main" id="{8F73128B-4C25-3656-B13D-FE49BB844FB1}"/>
                    </a:ext>
                  </a:extLst>
                </p14:cNvPr>
                <p14:cNvContentPartPr/>
                <p14:nvPr/>
              </p14:nvContentPartPr>
              <p14:xfrm>
                <a:off x="3874600" y="5928920"/>
                <a:ext cx="25560" cy="149040"/>
              </p14:xfrm>
            </p:contentPart>
          </mc:Choice>
          <mc:Fallback>
            <p:pic>
              <p:nvPicPr>
                <p:cNvPr id="94" name="Freihand 93">
                  <a:extLst>
                    <a:ext uri="{FF2B5EF4-FFF2-40B4-BE49-F238E27FC236}">
                      <a16:creationId xmlns:a16="http://schemas.microsoft.com/office/drawing/2014/main" id="{8F73128B-4C25-3656-B13D-FE49BB844FB1}"/>
                    </a:ext>
                  </a:extLst>
                </p:cNvPr>
                <p:cNvPicPr/>
                <p:nvPr/>
              </p:nvPicPr>
              <p:blipFill>
                <a:blip r:embed="rId193"/>
                <a:stretch>
                  <a:fillRect/>
                </a:stretch>
              </p:blipFill>
              <p:spPr>
                <a:xfrm>
                  <a:off x="3865960" y="5919920"/>
                  <a:ext cx="432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5" name="Freihand 94">
                  <a:extLst>
                    <a:ext uri="{FF2B5EF4-FFF2-40B4-BE49-F238E27FC236}">
                      <a16:creationId xmlns:a16="http://schemas.microsoft.com/office/drawing/2014/main" id="{AB92E210-FEE9-7503-3852-E0E2F59895D3}"/>
                    </a:ext>
                  </a:extLst>
                </p14:cNvPr>
                <p14:cNvContentPartPr/>
                <p14:nvPr/>
              </p14:nvContentPartPr>
              <p14:xfrm>
                <a:off x="3844360" y="5912720"/>
                <a:ext cx="302040" cy="95760"/>
              </p14:xfrm>
            </p:contentPart>
          </mc:Choice>
          <mc:Fallback>
            <p:pic>
              <p:nvPicPr>
                <p:cNvPr id="95" name="Freihand 94">
                  <a:extLst>
                    <a:ext uri="{FF2B5EF4-FFF2-40B4-BE49-F238E27FC236}">
                      <a16:creationId xmlns:a16="http://schemas.microsoft.com/office/drawing/2014/main" id="{AB92E210-FEE9-7503-3852-E0E2F59895D3}"/>
                    </a:ext>
                  </a:extLst>
                </p:cNvPr>
                <p:cNvPicPr/>
                <p:nvPr/>
              </p:nvPicPr>
              <p:blipFill>
                <a:blip r:embed="rId195"/>
                <a:stretch>
                  <a:fillRect/>
                </a:stretch>
              </p:blipFill>
              <p:spPr>
                <a:xfrm>
                  <a:off x="3835360" y="5903720"/>
                  <a:ext cx="319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96" name="Freihand 95">
                  <a:extLst>
                    <a:ext uri="{FF2B5EF4-FFF2-40B4-BE49-F238E27FC236}">
                      <a16:creationId xmlns:a16="http://schemas.microsoft.com/office/drawing/2014/main" id="{92999900-74F9-E906-D510-EF05B0F180BD}"/>
                    </a:ext>
                  </a:extLst>
                </p14:cNvPr>
                <p14:cNvContentPartPr/>
                <p14:nvPr/>
              </p14:nvContentPartPr>
              <p14:xfrm>
                <a:off x="4203280" y="5942600"/>
                <a:ext cx="38880" cy="90720"/>
              </p14:xfrm>
            </p:contentPart>
          </mc:Choice>
          <mc:Fallback>
            <p:pic>
              <p:nvPicPr>
                <p:cNvPr id="96" name="Freihand 95">
                  <a:extLst>
                    <a:ext uri="{FF2B5EF4-FFF2-40B4-BE49-F238E27FC236}">
                      <a16:creationId xmlns:a16="http://schemas.microsoft.com/office/drawing/2014/main" id="{92999900-74F9-E906-D510-EF05B0F180BD}"/>
                    </a:ext>
                  </a:extLst>
                </p:cNvPr>
                <p:cNvPicPr/>
                <p:nvPr/>
              </p:nvPicPr>
              <p:blipFill>
                <a:blip r:embed="rId197"/>
                <a:stretch>
                  <a:fillRect/>
                </a:stretch>
              </p:blipFill>
              <p:spPr>
                <a:xfrm>
                  <a:off x="4194280" y="5933600"/>
                  <a:ext cx="56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7" name="Freihand 96">
                  <a:extLst>
                    <a:ext uri="{FF2B5EF4-FFF2-40B4-BE49-F238E27FC236}">
                      <a16:creationId xmlns:a16="http://schemas.microsoft.com/office/drawing/2014/main" id="{1C0BEF39-2101-45C5-A16F-B3062AA95DF7}"/>
                    </a:ext>
                  </a:extLst>
                </p14:cNvPr>
                <p14:cNvContentPartPr/>
                <p14:nvPr/>
              </p14:nvContentPartPr>
              <p14:xfrm>
                <a:off x="4142440" y="5806520"/>
                <a:ext cx="223560" cy="254160"/>
              </p14:xfrm>
            </p:contentPart>
          </mc:Choice>
          <mc:Fallback>
            <p:pic>
              <p:nvPicPr>
                <p:cNvPr id="97" name="Freihand 96">
                  <a:extLst>
                    <a:ext uri="{FF2B5EF4-FFF2-40B4-BE49-F238E27FC236}">
                      <a16:creationId xmlns:a16="http://schemas.microsoft.com/office/drawing/2014/main" id="{1C0BEF39-2101-45C5-A16F-B3062AA95DF7}"/>
                    </a:ext>
                  </a:extLst>
                </p:cNvPr>
                <p:cNvPicPr/>
                <p:nvPr/>
              </p:nvPicPr>
              <p:blipFill>
                <a:blip r:embed="rId199"/>
                <a:stretch>
                  <a:fillRect/>
                </a:stretch>
              </p:blipFill>
              <p:spPr>
                <a:xfrm>
                  <a:off x="4133800" y="5797520"/>
                  <a:ext cx="2412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8" name="Freihand 97">
                  <a:extLst>
                    <a:ext uri="{FF2B5EF4-FFF2-40B4-BE49-F238E27FC236}">
                      <a16:creationId xmlns:a16="http://schemas.microsoft.com/office/drawing/2014/main" id="{3CE4046F-1FA8-1590-1A30-2B9A1AFDAB13}"/>
                    </a:ext>
                  </a:extLst>
                </p14:cNvPr>
                <p14:cNvContentPartPr/>
                <p14:nvPr/>
              </p14:nvContentPartPr>
              <p14:xfrm>
                <a:off x="3211840" y="6158240"/>
                <a:ext cx="1239480" cy="85320"/>
              </p14:xfrm>
            </p:contentPart>
          </mc:Choice>
          <mc:Fallback>
            <p:pic>
              <p:nvPicPr>
                <p:cNvPr id="98" name="Freihand 97">
                  <a:extLst>
                    <a:ext uri="{FF2B5EF4-FFF2-40B4-BE49-F238E27FC236}">
                      <a16:creationId xmlns:a16="http://schemas.microsoft.com/office/drawing/2014/main" id="{3CE4046F-1FA8-1590-1A30-2B9A1AFDAB13}"/>
                    </a:ext>
                  </a:extLst>
                </p:cNvPr>
                <p:cNvPicPr/>
                <p:nvPr/>
              </p:nvPicPr>
              <p:blipFill>
                <a:blip r:embed="rId201"/>
                <a:stretch>
                  <a:fillRect/>
                </a:stretch>
              </p:blipFill>
              <p:spPr>
                <a:xfrm>
                  <a:off x="3203200" y="6149600"/>
                  <a:ext cx="125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9" name="Freihand 98">
                  <a:extLst>
                    <a:ext uri="{FF2B5EF4-FFF2-40B4-BE49-F238E27FC236}">
                      <a16:creationId xmlns:a16="http://schemas.microsoft.com/office/drawing/2014/main" id="{FE8EAAA2-37DA-4687-BB00-3B8487B3D3BE}"/>
                    </a:ext>
                  </a:extLst>
                </p14:cNvPr>
                <p14:cNvContentPartPr/>
                <p14:nvPr/>
              </p14:nvContentPartPr>
              <p14:xfrm>
                <a:off x="3923200" y="6288560"/>
                <a:ext cx="208440" cy="221400"/>
              </p14:xfrm>
            </p:contentPart>
          </mc:Choice>
          <mc:Fallback>
            <p:pic>
              <p:nvPicPr>
                <p:cNvPr id="99" name="Freihand 98">
                  <a:extLst>
                    <a:ext uri="{FF2B5EF4-FFF2-40B4-BE49-F238E27FC236}">
                      <a16:creationId xmlns:a16="http://schemas.microsoft.com/office/drawing/2014/main" id="{FE8EAAA2-37DA-4687-BB00-3B8487B3D3BE}"/>
                    </a:ext>
                  </a:extLst>
                </p:cNvPr>
                <p:cNvPicPr/>
                <p:nvPr/>
              </p:nvPicPr>
              <p:blipFill>
                <a:blip r:embed="rId203"/>
                <a:stretch>
                  <a:fillRect/>
                </a:stretch>
              </p:blipFill>
              <p:spPr>
                <a:xfrm>
                  <a:off x="3914200" y="6279920"/>
                  <a:ext cx="226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0" name="Freihand 99">
                  <a:extLst>
                    <a:ext uri="{FF2B5EF4-FFF2-40B4-BE49-F238E27FC236}">
                      <a16:creationId xmlns:a16="http://schemas.microsoft.com/office/drawing/2014/main" id="{EEA39B0B-AE31-9BD6-5660-1DF0A943D20E}"/>
                    </a:ext>
                  </a:extLst>
                </p14:cNvPr>
                <p14:cNvContentPartPr/>
                <p14:nvPr/>
              </p14:nvContentPartPr>
              <p14:xfrm>
                <a:off x="4588480" y="6089840"/>
                <a:ext cx="102960" cy="17640"/>
              </p14:xfrm>
            </p:contentPart>
          </mc:Choice>
          <mc:Fallback>
            <p:pic>
              <p:nvPicPr>
                <p:cNvPr id="100" name="Freihand 99">
                  <a:extLst>
                    <a:ext uri="{FF2B5EF4-FFF2-40B4-BE49-F238E27FC236}">
                      <a16:creationId xmlns:a16="http://schemas.microsoft.com/office/drawing/2014/main" id="{EEA39B0B-AE31-9BD6-5660-1DF0A943D20E}"/>
                    </a:ext>
                  </a:extLst>
                </p:cNvPr>
                <p:cNvPicPr/>
                <p:nvPr/>
              </p:nvPicPr>
              <p:blipFill>
                <a:blip r:embed="rId205"/>
                <a:stretch>
                  <a:fillRect/>
                </a:stretch>
              </p:blipFill>
              <p:spPr>
                <a:xfrm>
                  <a:off x="4579480" y="6080840"/>
                  <a:ext cx="120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1" name="Freihand 100">
                  <a:extLst>
                    <a:ext uri="{FF2B5EF4-FFF2-40B4-BE49-F238E27FC236}">
                      <a16:creationId xmlns:a16="http://schemas.microsoft.com/office/drawing/2014/main" id="{5854E9B6-C0BB-E9C6-130F-83086A4156B9}"/>
                    </a:ext>
                  </a:extLst>
                </p14:cNvPr>
                <p14:cNvContentPartPr/>
                <p14:nvPr/>
              </p14:nvContentPartPr>
              <p14:xfrm>
                <a:off x="4605760" y="6160760"/>
                <a:ext cx="105840" cy="78120"/>
              </p14:xfrm>
            </p:contentPart>
          </mc:Choice>
          <mc:Fallback>
            <p:pic>
              <p:nvPicPr>
                <p:cNvPr id="101" name="Freihand 100">
                  <a:extLst>
                    <a:ext uri="{FF2B5EF4-FFF2-40B4-BE49-F238E27FC236}">
                      <a16:creationId xmlns:a16="http://schemas.microsoft.com/office/drawing/2014/main" id="{5854E9B6-C0BB-E9C6-130F-83086A4156B9}"/>
                    </a:ext>
                  </a:extLst>
                </p:cNvPr>
                <p:cNvPicPr/>
                <p:nvPr/>
              </p:nvPicPr>
              <p:blipFill>
                <a:blip r:embed="rId207"/>
                <a:stretch>
                  <a:fillRect/>
                </a:stretch>
              </p:blipFill>
              <p:spPr>
                <a:xfrm>
                  <a:off x="4596760" y="6151760"/>
                  <a:ext cx="123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2" name="Freihand 101">
                  <a:extLst>
                    <a:ext uri="{FF2B5EF4-FFF2-40B4-BE49-F238E27FC236}">
                      <a16:creationId xmlns:a16="http://schemas.microsoft.com/office/drawing/2014/main" id="{3A3CC7EE-5F3B-6E46-6E11-0DC5DDEF1D8B}"/>
                    </a:ext>
                  </a:extLst>
                </p14:cNvPr>
                <p14:cNvContentPartPr/>
                <p14:nvPr/>
              </p14:nvContentPartPr>
              <p14:xfrm>
                <a:off x="4810600" y="5958440"/>
                <a:ext cx="137520" cy="216000"/>
              </p14:xfrm>
            </p:contentPart>
          </mc:Choice>
          <mc:Fallback>
            <p:pic>
              <p:nvPicPr>
                <p:cNvPr id="102" name="Freihand 101">
                  <a:extLst>
                    <a:ext uri="{FF2B5EF4-FFF2-40B4-BE49-F238E27FC236}">
                      <a16:creationId xmlns:a16="http://schemas.microsoft.com/office/drawing/2014/main" id="{3A3CC7EE-5F3B-6E46-6E11-0DC5DDEF1D8B}"/>
                    </a:ext>
                  </a:extLst>
                </p:cNvPr>
                <p:cNvPicPr/>
                <p:nvPr/>
              </p:nvPicPr>
              <p:blipFill>
                <a:blip r:embed="rId209"/>
                <a:stretch>
                  <a:fillRect/>
                </a:stretch>
              </p:blipFill>
              <p:spPr>
                <a:xfrm>
                  <a:off x="4801960" y="5949440"/>
                  <a:ext cx="155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03" name="Freihand 102">
                  <a:extLst>
                    <a:ext uri="{FF2B5EF4-FFF2-40B4-BE49-F238E27FC236}">
                      <a16:creationId xmlns:a16="http://schemas.microsoft.com/office/drawing/2014/main" id="{EAA52C24-2431-D85C-35FB-D86D3950B43C}"/>
                    </a:ext>
                  </a:extLst>
                </p14:cNvPr>
                <p14:cNvContentPartPr/>
                <p14:nvPr/>
              </p14:nvContentPartPr>
              <p14:xfrm>
                <a:off x="4988800" y="5987600"/>
                <a:ext cx="358560" cy="150840"/>
              </p14:xfrm>
            </p:contentPart>
          </mc:Choice>
          <mc:Fallback>
            <p:pic>
              <p:nvPicPr>
                <p:cNvPr id="103" name="Freihand 102">
                  <a:extLst>
                    <a:ext uri="{FF2B5EF4-FFF2-40B4-BE49-F238E27FC236}">
                      <a16:creationId xmlns:a16="http://schemas.microsoft.com/office/drawing/2014/main" id="{EAA52C24-2431-D85C-35FB-D86D3950B43C}"/>
                    </a:ext>
                  </a:extLst>
                </p:cNvPr>
                <p:cNvPicPr/>
                <p:nvPr/>
              </p:nvPicPr>
              <p:blipFill>
                <a:blip r:embed="rId211"/>
                <a:stretch>
                  <a:fillRect/>
                </a:stretch>
              </p:blipFill>
              <p:spPr>
                <a:xfrm>
                  <a:off x="4980160" y="5978960"/>
                  <a:ext cx="376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04" name="Freihand 103">
                  <a:extLst>
                    <a:ext uri="{FF2B5EF4-FFF2-40B4-BE49-F238E27FC236}">
                      <a16:creationId xmlns:a16="http://schemas.microsoft.com/office/drawing/2014/main" id="{CA433BC8-7CA6-3DCF-320A-EEB75FE7574C}"/>
                    </a:ext>
                  </a:extLst>
                </p14:cNvPr>
                <p14:cNvContentPartPr/>
                <p14:nvPr/>
              </p14:nvContentPartPr>
              <p14:xfrm>
                <a:off x="5150800" y="5875640"/>
                <a:ext cx="77760" cy="91800"/>
              </p14:xfrm>
            </p:contentPart>
          </mc:Choice>
          <mc:Fallback>
            <p:pic>
              <p:nvPicPr>
                <p:cNvPr id="104" name="Freihand 103">
                  <a:extLst>
                    <a:ext uri="{FF2B5EF4-FFF2-40B4-BE49-F238E27FC236}">
                      <a16:creationId xmlns:a16="http://schemas.microsoft.com/office/drawing/2014/main" id="{CA433BC8-7CA6-3DCF-320A-EEB75FE7574C}"/>
                    </a:ext>
                  </a:extLst>
                </p:cNvPr>
                <p:cNvPicPr/>
                <p:nvPr/>
              </p:nvPicPr>
              <p:blipFill>
                <a:blip r:embed="rId213"/>
                <a:stretch>
                  <a:fillRect/>
                </a:stretch>
              </p:blipFill>
              <p:spPr>
                <a:xfrm>
                  <a:off x="5141800" y="5867000"/>
                  <a:ext cx="95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05" name="Freihand 104">
                  <a:extLst>
                    <a:ext uri="{FF2B5EF4-FFF2-40B4-BE49-F238E27FC236}">
                      <a16:creationId xmlns:a16="http://schemas.microsoft.com/office/drawing/2014/main" id="{78F317A6-2179-C744-2F8D-40564F62F8CF}"/>
                    </a:ext>
                  </a:extLst>
                </p14:cNvPr>
                <p14:cNvContentPartPr/>
                <p14:nvPr/>
              </p14:nvContentPartPr>
              <p14:xfrm>
                <a:off x="5343040" y="6035480"/>
                <a:ext cx="80280" cy="124920"/>
              </p14:xfrm>
            </p:contentPart>
          </mc:Choice>
          <mc:Fallback>
            <p:pic>
              <p:nvPicPr>
                <p:cNvPr id="105" name="Freihand 104">
                  <a:extLst>
                    <a:ext uri="{FF2B5EF4-FFF2-40B4-BE49-F238E27FC236}">
                      <a16:creationId xmlns:a16="http://schemas.microsoft.com/office/drawing/2014/main" id="{78F317A6-2179-C744-2F8D-40564F62F8CF}"/>
                    </a:ext>
                  </a:extLst>
                </p:cNvPr>
                <p:cNvPicPr/>
                <p:nvPr/>
              </p:nvPicPr>
              <p:blipFill>
                <a:blip r:embed="rId215"/>
                <a:stretch>
                  <a:fillRect/>
                </a:stretch>
              </p:blipFill>
              <p:spPr>
                <a:xfrm>
                  <a:off x="5334400" y="6026840"/>
                  <a:ext cx="97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5" name="Freihand 124">
                  <a:extLst>
                    <a:ext uri="{FF2B5EF4-FFF2-40B4-BE49-F238E27FC236}">
                      <a16:creationId xmlns:a16="http://schemas.microsoft.com/office/drawing/2014/main" id="{A38E022A-967A-1241-1FB8-866507DCC053}"/>
                    </a:ext>
                  </a:extLst>
                </p14:cNvPr>
                <p14:cNvContentPartPr/>
                <p14:nvPr/>
              </p14:nvContentPartPr>
              <p14:xfrm>
                <a:off x="4307320" y="5276240"/>
                <a:ext cx="125640" cy="263880"/>
              </p14:xfrm>
            </p:contentPart>
          </mc:Choice>
          <mc:Fallback>
            <p:pic>
              <p:nvPicPr>
                <p:cNvPr id="125" name="Freihand 124">
                  <a:extLst>
                    <a:ext uri="{FF2B5EF4-FFF2-40B4-BE49-F238E27FC236}">
                      <a16:creationId xmlns:a16="http://schemas.microsoft.com/office/drawing/2014/main" id="{A38E022A-967A-1241-1FB8-866507DCC053}"/>
                    </a:ext>
                  </a:extLst>
                </p:cNvPr>
                <p:cNvPicPr/>
                <p:nvPr/>
              </p:nvPicPr>
              <p:blipFill>
                <a:blip r:embed="rId217"/>
                <a:stretch>
                  <a:fillRect/>
                </a:stretch>
              </p:blipFill>
              <p:spPr>
                <a:xfrm>
                  <a:off x="4298320" y="5267240"/>
                  <a:ext cx="1432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6" name="Freihand 125">
                  <a:extLst>
                    <a:ext uri="{FF2B5EF4-FFF2-40B4-BE49-F238E27FC236}">
                      <a16:creationId xmlns:a16="http://schemas.microsoft.com/office/drawing/2014/main" id="{076527A4-6CAA-1ABC-7A19-1FC2BEC1E3A5}"/>
                    </a:ext>
                  </a:extLst>
                </p14:cNvPr>
                <p14:cNvContentPartPr/>
                <p14:nvPr/>
              </p14:nvContentPartPr>
              <p14:xfrm>
                <a:off x="4377520" y="5294600"/>
                <a:ext cx="90720" cy="17280"/>
              </p14:xfrm>
            </p:contentPart>
          </mc:Choice>
          <mc:Fallback>
            <p:pic>
              <p:nvPicPr>
                <p:cNvPr id="126" name="Freihand 125">
                  <a:extLst>
                    <a:ext uri="{FF2B5EF4-FFF2-40B4-BE49-F238E27FC236}">
                      <a16:creationId xmlns:a16="http://schemas.microsoft.com/office/drawing/2014/main" id="{076527A4-6CAA-1ABC-7A19-1FC2BEC1E3A5}"/>
                    </a:ext>
                  </a:extLst>
                </p:cNvPr>
                <p:cNvPicPr/>
                <p:nvPr/>
              </p:nvPicPr>
              <p:blipFill>
                <a:blip r:embed="rId219"/>
                <a:stretch>
                  <a:fillRect/>
                </a:stretch>
              </p:blipFill>
              <p:spPr>
                <a:xfrm>
                  <a:off x="4368880" y="5285600"/>
                  <a:ext cx="1083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7" name="Freihand 126">
                  <a:extLst>
                    <a:ext uri="{FF2B5EF4-FFF2-40B4-BE49-F238E27FC236}">
                      <a16:creationId xmlns:a16="http://schemas.microsoft.com/office/drawing/2014/main" id="{58BB58EB-277F-2A23-2566-78333AFE8FFB}"/>
                    </a:ext>
                  </a:extLst>
                </p14:cNvPr>
                <p14:cNvContentPartPr/>
                <p14:nvPr/>
              </p14:nvContentPartPr>
              <p14:xfrm>
                <a:off x="4581640" y="5199920"/>
                <a:ext cx="335520" cy="239760"/>
              </p14:xfrm>
            </p:contentPart>
          </mc:Choice>
          <mc:Fallback>
            <p:pic>
              <p:nvPicPr>
                <p:cNvPr id="127" name="Freihand 126">
                  <a:extLst>
                    <a:ext uri="{FF2B5EF4-FFF2-40B4-BE49-F238E27FC236}">
                      <a16:creationId xmlns:a16="http://schemas.microsoft.com/office/drawing/2014/main" id="{58BB58EB-277F-2A23-2566-78333AFE8FFB}"/>
                    </a:ext>
                  </a:extLst>
                </p:cNvPr>
                <p:cNvPicPr/>
                <p:nvPr/>
              </p:nvPicPr>
              <p:blipFill>
                <a:blip r:embed="rId221"/>
                <a:stretch>
                  <a:fillRect/>
                </a:stretch>
              </p:blipFill>
              <p:spPr>
                <a:xfrm>
                  <a:off x="4573000" y="5191280"/>
                  <a:ext cx="3531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8" name="Freihand 127">
                  <a:extLst>
                    <a:ext uri="{FF2B5EF4-FFF2-40B4-BE49-F238E27FC236}">
                      <a16:creationId xmlns:a16="http://schemas.microsoft.com/office/drawing/2014/main" id="{6262E2E0-4C0D-D9EF-201E-1E85B342C948}"/>
                    </a:ext>
                  </a:extLst>
                </p14:cNvPr>
                <p14:cNvContentPartPr/>
                <p14:nvPr/>
              </p14:nvContentPartPr>
              <p14:xfrm>
                <a:off x="4712320" y="5166800"/>
                <a:ext cx="128880" cy="120960"/>
              </p14:xfrm>
            </p:contentPart>
          </mc:Choice>
          <mc:Fallback>
            <p:pic>
              <p:nvPicPr>
                <p:cNvPr id="128" name="Freihand 127">
                  <a:extLst>
                    <a:ext uri="{FF2B5EF4-FFF2-40B4-BE49-F238E27FC236}">
                      <a16:creationId xmlns:a16="http://schemas.microsoft.com/office/drawing/2014/main" id="{6262E2E0-4C0D-D9EF-201E-1E85B342C948}"/>
                    </a:ext>
                  </a:extLst>
                </p:cNvPr>
                <p:cNvPicPr/>
                <p:nvPr/>
              </p:nvPicPr>
              <p:blipFill>
                <a:blip r:embed="rId223"/>
                <a:stretch>
                  <a:fillRect/>
                </a:stretch>
              </p:blipFill>
              <p:spPr>
                <a:xfrm>
                  <a:off x="4703320" y="5158160"/>
                  <a:ext cx="146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9" name="Freihand 128">
                  <a:extLst>
                    <a:ext uri="{FF2B5EF4-FFF2-40B4-BE49-F238E27FC236}">
                      <a16:creationId xmlns:a16="http://schemas.microsoft.com/office/drawing/2014/main" id="{85F9BD54-41A7-EEC0-3B05-ABFA53B845A6}"/>
                    </a:ext>
                  </a:extLst>
                </p14:cNvPr>
                <p14:cNvContentPartPr/>
                <p14:nvPr/>
              </p14:nvContentPartPr>
              <p14:xfrm>
                <a:off x="5000320" y="5348600"/>
                <a:ext cx="114840" cy="147960"/>
              </p14:xfrm>
            </p:contentPart>
          </mc:Choice>
          <mc:Fallback>
            <p:pic>
              <p:nvPicPr>
                <p:cNvPr id="129" name="Freihand 128">
                  <a:extLst>
                    <a:ext uri="{FF2B5EF4-FFF2-40B4-BE49-F238E27FC236}">
                      <a16:creationId xmlns:a16="http://schemas.microsoft.com/office/drawing/2014/main" id="{85F9BD54-41A7-EEC0-3B05-ABFA53B845A6}"/>
                    </a:ext>
                  </a:extLst>
                </p:cNvPr>
                <p:cNvPicPr/>
                <p:nvPr/>
              </p:nvPicPr>
              <p:blipFill>
                <a:blip r:embed="rId225"/>
                <a:stretch>
                  <a:fillRect/>
                </a:stretch>
              </p:blipFill>
              <p:spPr>
                <a:xfrm>
                  <a:off x="4991680" y="5339960"/>
                  <a:ext cx="132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0" name="Freihand 129">
                  <a:extLst>
                    <a:ext uri="{FF2B5EF4-FFF2-40B4-BE49-F238E27FC236}">
                      <a16:creationId xmlns:a16="http://schemas.microsoft.com/office/drawing/2014/main" id="{6A78D94A-A0A7-0B5B-F6D6-8167B21DA933}"/>
                    </a:ext>
                  </a:extLst>
                </p14:cNvPr>
                <p14:cNvContentPartPr/>
                <p14:nvPr/>
              </p14:nvContentPartPr>
              <p14:xfrm>
                <a:off x="3045520" y="4775120"/>
                <a:ext cx="400320" cy="328320"/>
              </p14:xfrm>
            </p:contentPart>
          </mc:Choice>
          <mc:Fallback>
            <p:pic>
              <p:nvPicPr>
                <p:cNvPr id="130" name="Freihand 129">
                  <a:extLst>
                    <a:ext uri="{FF2B5EF4-FFF2-40B4-BE49-F238E27FC236}">
                      <a16:creationId xmlns:a16="http://schemas.microsoft.com/office/drawing/2014/main" id="{6A78D94A-A0A7-0B5B-F6D6-8167B21DA933}"/>
                    </a:ext>
                  </a:extLst>
                </p:cNvPr>
                <p:cNvPicPr/>
                <p:nvPr/>
              </p:nvPicPr>
              <p:blipFill>
                <a:blip r:embed="rId227"/>
                <a:stretch>
                  <a:fillRect/>
                </a:stretch>
              </p:blipFill>
              <p:spPr>
                <a:xfrm>
                  <a:off x="3036520" y="4766120"/>
                  <a:ext cx="4179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FF59DBEF-4C33-DAF1-3F1D-C898936B9BD3}"/>
                    </a:ext>
                  </a:extLst>
                </p14:cNvPr>
                <p14:cNvContentPartPr/>
                <p14:nvPr/>
              </p14:nvContentPartPr>
              <p14:xfrm>
                <a:off x="5698360" y="4843160"/>
                <a:ext cx="533520" cy="325800"/>
              </p14:xfrm>
            </p:contentPart>
          </mc:Choice>
          <mc:Fallback>
            <p:pic>
              <p:nvPicPr>
                <p:cNvPr id="135" name="Freihand 134">
                  <a:extLst>
                    <a:ext uri="{FF2B5EF4-FFF2-40B4-BE49-F238E27FC236}">
                      <a16:creationId xmlns:a16="http://schemas.microsoft.com/office/drawing/2014/main" id="{FF59DBEF-4C33-DAF1-3F1D-C898936B9BD3}"/>
                    </a:ext>
                  </a:extLst>
                </p:cNvPr>
                <p:cNvPicPr/>
                <p:nvPr/>
              </p:nvPicPr>
              <p:blipFill>
                <a:blip r:embed="rId229"/>
                <a:stretch>
                  <a:fillRect/>
                </a:stretch>
              </p:blipFill>
              <p:spPr>
                <a:xfrm>
                  <a:off x="5689720" y="4834160"/>
                  <a:ext cx="5511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5A6E123F-6848-C3E1-75A4-E452A94E5DEF}"/>
                    </a:ext>
                  </a:extLst>
                </p14:cNvPr>
                <p14:cNvContentPartPr/>
                <p14:nvPr/>
              </p14:nvContentPartPr>
              <p14:xfrm>
                <a:off x="4738600" y="6437600"/>
                <a:ext cx="161640" cy="210240"/>
              </p14:xfrm>
            </p:contentPart>
          </mc:Choice>
          <mc:Fallback>
            <p:pic>
              <p:nvPicPr>
                <p:cNvPr id="136" name="Freihand 135">
                  <a:extLst>
                    <a:ext uri="{FF2B5EF4-FFF2-40B4-BE49-F238E27FC236}">
                      <a16:creationId xmlns:a16="http://schemas.microsoft.com/office/drawing/2014/main" id="{5A6E123F-6848-C3E1-75A4-E452A94E5DEF}"/>
                    </a:ext>
                  </a:extLst>
                </p:cNvPr>
                <p:cNvPicPr/>
                <p:nvPr/>
              </p:nvPicPr>
              <p:blipFill>
                <a:blip r:embed="rId231"/>
                <a:stretch>
                  <a:fillRect/>
                </a:stretch>
              </p:blipFill>
              <p:spPr>
                <a:xfrm>
                  <a:off x="4729960" y="6428960"/>
                  <a:ext cx="179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977EBFFF-054F-4DFF-B1B1-702E010F8F60}"/>
                    </a:ext>
                  </a:extLst>
                </p14:cNvPr>
                <p14:cNvContentPartPr/>
                <p14:nvPr/>
              </p14:nvContentPartPr>
              <p14:xfrm>
                <a:off x="5006080" y="6394040"/>
                <a:ext cx="120600" cy="175680"/>
              </p14:xfrm>
            </p:contentPart>
          </mc:Choice>
          <mc:Fallback>
            <p:pic>
              <p:nvPicPr>
                <p:cNvPr id="137" name="Freihand 136">
                  <a:extLst>
                    <a:ext uri="{FF2B5EF4-FFF2-40B4-BE49-F238E27FC236}">
                      <a16:creationId xmlns:a16="http://schemas.microsoft.com/office/drawing/2014/main" id="{977EBFFF-054F-4DFF-B1B1-702E010F8F60}"/>
                    </a:ext>
                  </a:extLst>
                </p:cNvPr>
                <p:cNvPicPr/>
                <p:nvPr/>
              </p:nvPicPr>
              <p:blipFill>
                <a:blip r:embed="rId233"/>
                <a:stretch>
                  <a:fillRect/>
                </a:stretch>
              </p:blipFill>
              <p:spPr>
                <a:xfrm>
                  <a:off x="4997080" y="6385040"/>
                  <a:ext cx="1382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9C85FB7A-B259-AB1F-FD6E-F47CFEBECD55}"/>
                    </a:ext>
                  </a:extLst>
                </p14:cNvPr>
                <p14:cNvContentPartPr/>
                <p14:nvPr/>
              </p14:nvContentPartPr>
              <p14:xfrm>
                <a:off x="5335840" y="6455600"/>
                <a:ext cx="196560" cy="115560"/>
              </p14:xfrm>
            </p:contentPart>
          </mc:Choice>
          <mc:Fallback>
            <p:pic>
              <p:nvPicPr>
                <p:cNvPr id="138" name="Freihand 137">
                  <a:extLst>
                    <a:ext uri="{FF2B5EF4-FFF2-40B4-BE49-F238E27FC236}">
                      <a16:creationId xmlns:a16="http://schemas.microsoft.com/office/drawing/2014/main" id="{9C85FB7A-B259-AB1F-FD6E-F47CFEBECD55}"/>
                    </a:ext>
                  </a:extLst>
                </p:cNvPr>
                <p:cNvPicPr/>
                <p:nvPr/>
              </p:nvPicPr>
              <p:blipFill>
                <a:blip r:embed="rId235"/>
                <a:stretch>
                  <a:fillRect/>
                </a:stretch>
              </p:blipFill>
              <p:spPr>
                <a:xfrm>
                  <a:off x="5326840" y="6446600"/>
                  <a:ext cx="21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8443AA3E-6C60-9C17-AC4C-CBDB2390FDBB}"/>
                    </a:ext>
                  </a:extLst>
                </p14:cNvPr>
                <p14:cNvContentPartPr/>
                <p14:nvPr/>
              </p14:nvContentPartPr>
              <p14:xfrm>
                <a:off x="5354560" y="6256880"/>
                <a:ext cx="155520" cy="379800"/>
              </p14:xfrm>
            </p:contentPart>
          </mc:Choice>
          <mc:Fallback>
            <p:pic>
              <p:nvPicPr>
                <p:cNvPr id="139" name="Freihand 138">
                  <a:extLst>
                    <a:ext uri="{FF2B5EF4-FFF2-40B4-BE49-F238E27FC236}">
                      <a16:creationId xmlns:a16="http://schemas.microsoft.com/office/drawing/2014/main" id="{8443AA3E-6C60-9C17-AC4C-CBDB2390FDBB}"/>
                    </a:ext>
                  </a:extLst>
                </p:cNvPr>
                <p:cNvPicPr/>
                <p:nvPr/>
              </p:nvPicPr>
              <p:blipFill>
                <a:blip r:embed="rId237"/>
                <a:stretch>
                  <a:fillRect/>
                </a:stretch>
              </p:blipFill>
              <p:spPr>
                <a:xfrm>
                  <a:off x="5345920" y="6247880"/>
                  <a:ext cx="17316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0" name="Freihand 139">
                  <a:extLst>
                    <a:ext uri="{FF2B5EF4-FFF2-40B4-BE49-F238E27FC236}">
                      <a16:creationId xmlns:a16="http://schemas.microsoft.com/office/drawing/2014/main" id="{860CFFF6-D4C7-6247-6B7D-2DAF4A8036B9}"/>
                    </a:ext>
                  </a:extLst>
                </p14:cNvPr>
                <p14:cNvContentPartPr/>
                <p14:nvPr/>
              </p14:nvContentPartPr>
              <p14:xfrm>
                <a:off x="5739040" y="6352280"/>
                <a:ext cx="138600" cy="228240"/>
              </p14:xfrm>
            </p:contentPart>
          </mc:Choice>
          <mc:Fallback>
            <p:pic>
              <p:nvPicPr>
                <p:cNvPr id="140" name="Freihand 139">
                  <a:extLst>
                    <a:ext uri="{FF2B5EF4-FFF2-40B4-BE49-F238E27FC236}">
                      <a16:creationId xmlns:a16="http://schemas.microsoft.com/office/drawing/2014/main" id="{860CFFF6-D4C7-6247-6B7D-2DAF4A8036B9}"/>
                    </a:ext>
                  </a:extLst>
                </p:cNvPr>
                <p:cNvPicPr/>
                <p:nvPr/>
              </p:nvPicPr>
              <p:blipFill>
                <a:blip r:embed="rId239"/>
                <a:stretch>
                  <a:fillRect/>
                </a:stretch>
              </p:blipFill>
              <p:spPr>
                <a:xfrm>
                  <a:off x="5730400" y="6343280"/>
                  <a:ext cx="156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1" name="Freihand 140">
                  <a:extLst>
                    <a:ext uri="{FF2B5EF4-FFF2-40B4-BE49-F238E27FC236}">
                      <a16:creationId xmlns:a16="http://schemas.microsoft.com/office/drawing/2014/main" id="{EBE6462E-F253-1C2B-C147-378770C55CE3}"/>
                    </a:ext>
                  </a:extLst>
                </p14:cNvPr>
                <p14:cNvContentPartPr/>
                <p14:nvPr/>
              </p14:nvContentPartPr>
              <p14:xfrm>
                <a:off x="5929120" y="6342200"/>
                <a:ext cx="117000" cy="208440"/>
              </p14:xfrm>
            </p:contentPart>
          </mc:Choice>
          <mc:Fallback>
            <p:pic>
              <p:nvPicPr>
                <p:cNvPr id="141" name="Freihand 140">
                  <a:extLst>
                    <a:ext uri="{FF2B5EF4-FFF2-40B4-BE49-F238E27FC236}">
                      <a16:creationId xmlns:a16="http://schemas.microsoft.com/office/drawing/2014/main" id="{EBE6462E-F253-1C2B-C147-378770C55CE3}"/>
                    </a:ext>
                  </a:extLst>
                </p:cNvPr>
                <p:cNvPicPr/>
                <p:nvPr/>
              </p:nvPicPr>
              <p:blipFill>
                <a:blip r:embed="rId241"/>
                <a:stretch>
                  <a:fillRect/>
                </a:stretch>
              </p:blipFill>
              <p:spPr>
                <a:xfrm>
                  <a:off x="5920120" y="6333200"/>
                  <a:ext cx="1346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5CF88125-17EE-68C4-1744-FEBFBD7F525B}"/>
                    </a:ext>
                  </a:extLst>
                </p14:cNvPr>
                <p14:cNvContentPartPr/>
                <p14:nvPr/>
              </p14:nvContentPartPr>
              <p14:xfrm>
                <a:off x="6108760" y="6524360"/>
                <a:ext cx="28800" cy="127440"/>
              </p14:xfrm>
            </p:contentPart>
          </mc:Choice>
          <mc:Fallback>
            <p:pic>
              <p:nvPicPr>
                <p:cNvPr id="143" name="Freihand 142">
                  <a:extLst>
                    <a:ext uri="{FF2B5EF4-FFF2-40B4-BE49-F238E27FC236}">
                      <a16:creationId xmlns:a16="http://schemas.microsoft.com/office/drawing/2014/main" id="{5CF88125-17EE-68C4-1744-FEBFBD7F525B}"/>
                    </a:ext>
                  </a:extLst>
                </p:cNvPr>
                <p:cNvPicPr/>
                <p:nvPr/>
              </p:nvPicPr>
              <p:blipFill>
                <a:blip r:embed="rId243"/>
                <a:stretch>
                  <a:fillRect/>
                </a:stretch>
              </p:blipFill>
              <p:spPr>
                <a:xfrm>
                  <a:off x="6100120" y="6515360"/>
                  <a:ext cx="46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0D8C7FE7-AB63-0AFF-E31D-3E967F3C32D5}"/>
                    </a:ext>
                  </a:extLst>
                </p14:cNvPr>
                <p14:cNvContentPartPr/>
                <p14:nvPr/>
              </p14:nvContentPartPr>
              <p14:xfrm>
                <a:off x="6195880" y="6352280"/>
                <a:ext cx="114480" cy="193680"/>
              </p14:xfrm>
            </p:contentPart>
          </mc:Choice>
          <mc:Fallback>
            <p:pic>
              <p:nvPicPr>
                <p:cNvPr id="144" name="Freihand 143">
                  <a:extLst>
                    <a:ext uri="{FF2B5EF4-FFF2-40B4-BE49-F238E27FC236}">
                      <a16:creationId xmlns:a16="http://schemas.microsoft.com/office/drawing/2014/main" id="{0D8C7FE7-AB63-0AFF-E31D-3E967F3C32D5}"/>
                    </a:ext>
                  </a:extLst>
                </p:cNvPr>
                <p:cNvPicPr/>
                <p:nvPr/>
              </p:nvPicPr>
              <p:blipFill>
                <a:blip r:embed="rId245"/>
                <a:stretch>
                  <a:fillRect/>
                </a:stretch>
              </p:blipFill>
              <p:spPr>
                <a:xfrm>
                  <a:off x="6187240" y="6343640"/>
                  <a:ext cx="1321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AB18ABF0-1F2F-AA85-B4C1-0BE38AB40923}"/>
                    </a:ext>
                  </a:extLst>
                </p14:cNvPr>
                <p14:cNvContentPartPr/>
                <p14:nvPr/>
              </p14:nvContentPartPr>
              <p14:xfrm>
                <a:off x="6373720" y="6328880"/>
                <a:ext cx="144000" cy="173520"/>
              </p14:xfrm>
            </p:contentPart>
          </mc:Choice>
          <mc:Fallback>
            <p:pic>
              <p:nvPicPr>
                <p:cNvPr id="145" name="Freihand 144">
                  <a:extLst>
                    <a:ext uri="{FF2B5EF4-FFF2-40B4-BE49-F238E27FC236}">
                      <a16:creationId xmlns:a16="http://schemas.microsoft.com/office/drawing/2014/main" id="{AB18ABF0-1F2F-AA85-B4C1-0BE38AB40923}"/>
                    </a:ext>
                  </a:extLst>
                </p:cNvPr>
                <p:cNvPicPr/>
                <p:nvPr/>
              </p:nvPicPr>
              <p:blipFill>
                <a:blip r:embed="rId247"/>
                <a:stretch>
                  <a:fillRect/>
                </a:stretch>
              </p:blipFill>
              <p:spPr>
                <a:xfrm>
                  <a:off x="6364720" y="6319880"/>
                  <a:ext cx="1616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A07E8256-D758-3570-D06B-9B69D45A8645}"/>
                    </a:ext>
                  </a:extLst>
                </p14:cNvPr>
                <p14:cNvContentPartPr/>
                <p14:nvPr/>
              </p14:nvContentPartPr>
              <p14:xfrm>
                <a:off x="6466240" y="6267320"/>
                <a:ext cx="75960" cy="3600"/>
              </p14:xfrm>
            </p:contentPart>
          </mc:Choice>
          <mc:Fallback>
            <p:pic>
              <p:nvPicPr>
                <p:cNvPr id="146" name="Freihand 145">
                  <a:extLst>
                    <a:ext uri="{FF2B5EF4-FFF2-40B4-BE49-F238E27FC236}">
                      <a16:creationId xmlns:a16="http://schemas.microsoft.com/office/drawing/2014/main" id="{A07E8256-D758-3570-D06B-9B69D45A8645}"/>
                    </a:ext>
                  </a:extLst>
                </p:cNvPr>
                <p:cNvPicPr/>
                <p:nvPr/>
              </p:nvPicPr>
              <p:blipFill>
                <a:blip r:embed="rId249"/>
                <a:stretch>
                  <a:fillRect/>
                </a:stretch>
              </p:blipFill>
              <p:spPr>
                <a:xfrm>
                  <a:off x="6457240" y="6258320"/>
                  <a:ext cx="936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20660AC5-FC45-C059-D7CF-E4F602382C19}"/>
                    </a:ext>
                  </a:extLst>
                </p14:cNvPr>
                <p14:cNvContentPartPr/>
                <p14:nvPr/>
              </p14:nvContentPartPr>
              <p14:xfrm>
                <a:off x="4288240" y="6043400"/>
                <a:ext cx="2280960" cy="849600"/>
              </p14:xfrm>
            </p:contentPart>
          </mc:Choice>
          <mc:Fallback>
            <p:pic>
              <p:nvPicPr>
                <p:cNvPr id="147" name="Freihand 146">
                  <a:extLst>
                    <a:ext uri="{FF2B5EF4-FFF2-40B4-BE49-F238E27FC236}">
                      <a16:creationId xmlns:a16="http://schemas.microsoft.com/office/drawing/2014/main" id="{20660AC5-FC45-C059-D7CF-E4F602382C19}"/>
                    </a:ext>
                  </a:extLst>
                </p:cNvPr>
                <p:cNvPicPr/>
                <p:nvPr/>
              </p:nvPicPr>
              <p:blipFill>
                <a:blip r:embed="rId251"/>
                <a:stretch>
                  <a:fillRect/>
                </a:stretch>
              </p:blipFill>
              <p:spPr>
                <a:xfrm>
                  <a:off x="4279240" y="6034760"/>
                  <a:ext cx="2298600" cy="867240"/>
                </a:xfrm>
                <a:prstGeom prst="rect">
                  <a:avLst/>
                </a:prstGeom>
              </p:spPr>
            </p:pic>
          </mc:Fallback>
        </mc:AlternateContent>
      </p:grpSp>
    </p:spTree>
    <p:extLst>
      <p:ext uri="{BB962C8B-B14F-4D97-AF65-F5344CB8AC3E}">
        <p14:creationId xmlns:p14="http://schemas.microsoft.com/office/powerpoint/2010/main" val="1414836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16</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464574"/>
                <a:ext cx="12192000" cy="3080010"/>
              </a:xfrm>
              <a:prstGeom prst="rect">
                <a:avLst/>
              </a:prstGeom>
              <a:noFill/>
            </p:spPr>
            <p:txBody>
              <a:bodyPr wrap="square" rtlCol="0">
                <a:noAutofit/>
              </a:bodyPr>
              <a:lstStyle/>
              <a:p>
                <a:pPr marL="342900" indent="-342900">
                  <a:buFont typeface="Arial" panose="020B0604020202020204" pitchFamily="34" charset="0"/>
                  <a:buChar char="•"/>
                </a:pPr>
                <a:r>
                  <a:rPr lang="de-DE" sz="2400" b="1"/>
                  <a:t>Suppose, we have a time series </a:t>
                </a:r>
                <a14:m>
                  <m:oMath xmlns:m="http://schemas.openxmlformats.org/officeDocument/2006/math">
                    <m:sSub>
                      <m:sSubPr>
                        <m:ctrlPr>
                          <a:rPr lang="de-DE" sz="2400" i="1" smtClean="0">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0</m:t>
                        </m:r>
                      </m:sub>
                    </m:sSub>
                  </m:oMath>
                </a14:m>
                <a:r>
                  <a:rPr lang="de-DE" sz="2400" b="1"/>
                  <a:t>,</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1</m:t>
                        </m:r>
                      </m:sub>
                    </m:sSub>
                  </m:oMath>
                </a14:m>
                <a:r>
                  <a:rPr lang="de-DE" sz="2400" b="1"/>
                  <a:t>, …</a:t>
                </a:r>
                <a:r>
                  <a:rPr lang="de-DE" sz="2400">
                    <a:solidFill>
                      <a:srgbClr val="000000"/>
                    </a:solidFill>
                  </a:rPr>
                  <a:t> </a:t>
                </a:r>
                <a14:m>
                  <m:oMath xmlns:m="http://schemas.openxmlformats.org/officeDocument/2006/math">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sub>
                    </m:sSub>
                  </m:oMath>
                </a14:m>
                <a:r>
                  <a:rPr lang="de-DE" sz="2400" b="1"/>
                  <a:t> then, the average growth rate is calculated via the consideration that we ask: Which constant growth rate over time do we need that</a:t>
                </a:r>
              </a:p>
              <a:p>
                <a:pPr marL="342900" indent="-342900">
                  <a:buFont typeface="Arial" panose="020B0604020202020204" pitchFamily="34" charset="0"/>
                  <a:buChar char="•"/>
                </a:pPr>
                <a:endParaRPr lang="de-DE" sz="2400" b="1"/>
              </a:p>
              <a:p>
                <a:pPr/>
                <a14:m>
                  <m:oMathPara xmlns:m="http://schemas.openxmlformats.org/officeDocument/2006/math">
                    <m:oMathParaPr>
                      <m:jc m:val="centerGroup"/>
                    </m:oMathParaPr>
                    <m:oMath xmlns:m="http://schemas.openxmlformats.org/officeDocument/2006/math">
                      <m:sSup>
                        <m:sSupPr>
                          <m:ctrlPr>
                            <a:rPr lang="de-DE" sz="2400" i="1">
                              <a:solidFill>
                                <a:srgbClr val="000000"/>
                              </a:solidFill>
                              <a:latin typeface="Cambria Math" panose="02040503050406030204" pitchFamily="18" charset="0"/>
                            </a:rPr>
                          </m:ctrlPr>
                        </m:sSupPr>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
                            <m:dPr>
                              <m:ctrlPr>
                                <a:rPr lang="de-DE" sz="2400" i="1">
                                  <a:solidFill>
                                    <a:srgbClr val="000000"/>
                                  </a:solidFill>
                                  <a:latin typeface="Cambria Math" panose="02040503050406030204" pitchFamily="18" charset="0"/>
                                </a:rPr>
                              </m:ctrlPr>
                            </m:dPr>
                            <m:e>
                              <m:r>
                                <a:rPr lang="de-DE" sz="2400" i="1">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𝑛</m:t>
                          </m:r>
                        </m:sup>
                      </m:sSup>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rPr>
                            <m:t>𝑛</m:t>
                          </m:r>
                        </m:sub>
                      </m:sSub>
                    </m:oMath>
                  </m:oMathPara>
                </a14:m>
                <a:endParaRPr lang="de-DE" sz="2400"/>
              </a:p>
              <a:p>
                <a:endParaRPr lang="de-DE" sz="2400"/>
              </a:p>
              <a:p>
                <a:r>
                  <a:rPr lang="de-DE" sz="2400"/>
                  <a:t>→	</a:t>
                </a:r>
                <a:r>
                  <a:rPr lang="de-DE" sz="2400">
                    <a:solidFill>
                      <a:srgbClr val="000000"/>
                    </a:solidFill>
                  </a:rPr>
                  <a:t> </a:t>
                </a:r>
                <a14:m>
                  <m:oMath xmlns:m="http://schemas.openxmlformats.org/officeDocument/2006/math">
                    <m:r>
                      <a:rPr lang="de-DE" sz="2400" i="1">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p>
                      <m:sSupPr>
                        <m:ctrlPr>
                          <a:rPr lang="de-DE" sz="2400" i="1">
                            <a:solidFill>
                              <a:srgbClr val="000000"/>
                            </a:solidFill>
                            <a:latin typeface="Cambria Math" panose="02040503050406030204" pitchFamily="18" charset="0"/>
                          </a:rPr>
                        </m:ctrlPr>
                      </m:sSupPr>
                      <m:e>
                        <m:d>
                          <m:dPr>
                            <m:ctrlPr>
                              <a:rPr lang="de-DE" sz="2400" i="1" smtClean="0">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b="0" i="1" smtClean="0">
                                <a:solidFill>
                                  <a:srgbClr val="000000"/>
                                </a:solidFill>
                                <a:latin typeface="Cambria Math" panose="02040503050406030204" pitchFamily="18" charset="0"/>
                              </a:rPr>
                              <m:t>1</m:t>
                            </m:r>
                          </m:num>
                          <m:den>
                            <m:r>
                              <a:rPr lang="de-DE" sz="2400" b="0" i="1" smtClean="0">
                                <a:solidFill>
                                  <a:srgbClr val="000000"/>
                                </a:solidFill>
                                <a:latin typeface="Cambria Math" panose="02040503050406030204" pitchFamily="18" charset="0"/>
                              </a:rPr>
                              <m:t>𝑛</m:t>
                            </m:r>
                          </m:den>
                        </m:f>
                      </m:sup>
                    </m:sSup>
                    <m:r>
                      <a:rPr lang="de-DE" sz="2400" b="0" i="1" smtClean="0">
                        <a:solidFill>
                          <a:srgbClr val="000000"/>
                        </a:solidFill>
                        <a:latin typeface="Cambria Math" panose="02040503050406030204" pitchFamily="18" charset="0"/>
                      </a:rPr>
                      <m:t>−1=</m:t>
                    </m:r>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−1</m:t>
                                    </m:r>
                                  </m:sub>
                                </m:sSub>
                              </m:den>
                            </m:f>
                            <m:r>
                              <a:rPr lang="de-DE" sz="2400" i="1" smtClean="0">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ea typeface="Cambria Math" panose="02040503050406030204" pitchFamily="18" charset="0"/>
                                      </a:rPr>
                                      <m:t>𝑛</m:t>
                                    </m:r>
                                    <m:r>
                                      <a:rPr lang="de-DE" sz="2400" i="1">
                                        <a:solidFill>
                                          <a:srgbClr val="000000"/>
                                        </a:solidFill>
                                        <a:latin typeface="Cambria Math" panose="02040503050406030204" pitchFamily="18" charset="0"/>
                                        <a:ea typeface="Cambria Math" panose="02040503050406030204" pitchFamily="18" charset="0"/>
                                      </a:rPr>
                                      <m:t>−2</m:t>
                                    </m:r>
                                  </m:sub>
                                </m:sSub>
                              </m:den>
                            </m:f>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 .. .  </m:t>
                            </m:r>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b="0" i="1" smtClean="0">
                                        <a:solidFill>
                                          <a:srgbClr val="000000"/>
                                        </a:solidFill>
                                        <a:latin typeface="Cambria Math" panose="02040503050406030204" pitchFamily="18" charset="0"/>
                                        <a:ea typeface="Cambria Math" panose="02040503050406030204" pitchFamily="18" charset="0"/>
                                      </a:rPr>
                                      <m:t>1</m:t>
                                    </m:r>
                                  </m:sub>
                                </m:sSub>
                              </m:num>
                              <m:den>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0</m:t>
                                    </m:r>
                                  </m:sub>
                                </m:sSub>
                              </m:den>
                            </m:f>
                          </m:e>
                        </m:d>
                      </m:e>
                      <m:sup>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𝑛</m:t>
                            </m:r>
                          </m:den>
                        </m:f>
                      </m:sup>
                    </m:sSup>
                    <m:r>
                      <a:rPr lang="de-DE" sz="2400" i="1">
                        <a:solidFill>
                          <a:srgbClr val="000000"/>
                        </a:solidFill>
                        <a:latin typeface="Cambria Math" panose="02040503050406030204" pitchFamily="18" charset="0"/>
                      </a:rPr>
                      <m:t>−1</m:t>
                    </m:r>
                  </m:oMath>
                </a14:m>
                <a:endParaRPr lang="de-DE" sz="2400"/>
              </a:p>
              <a:p>
                <a:endParaRPr lang="de-DE" sz="2400"/>
              </a:p>
              <a:p>
                <a:r>
                  <a:rPr lang="de-DE" sz="2400"/>
                  <a:t>→	The average growth factor (1 + growth rate) is the geometric mean of the growth factors of 	every period.</a:t>
                </a:r>
              </a:p>
              <a:p>
                <a:endParaRPr lang="de-DE" sz="2400"/>
              </a:p>
              <a:p>
                <a:endParaRPr lang="de-DE" sz="240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464574"/>
                <a:ext cx="12192000" cy="3080010"/>
              </a:xfrm>
              <a:prstGeom prst="rect">
                <a:avLst/>
              </a:prstGeom>
              <a:blipFill>
                <a:blip r:embed="rId2"/>
                <a:stretch>
                  <a:fillRect l="-750" t="-1584" r="-1250" b="-29307"/>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9ABE1797-2702-AB0C-DC36-CF4D6660B939}"/>
                  </a:ext>
                </a:extLst>
              </p:cNvPr>
              <p:cNvSpPr txBox="1"/>
              <p:nvPr/>
            </p:nvSpPr>
            <p:spPr>
              <a:xfrm>
                <a:off x="-10160" y="4463231"/>
                <a:ext cx="8689605" cy="1993309"/>
              </a:xfrm>
              <a:prstGeom prst="rect">
                <a:avLst/>
              </a:prstGeom>
              <a:noFill/>
            </p:spPr>
            <p:txBody>
              <a:bodyPr wrap="square" rtlCol="0">
                <a:noAutofit/>
              </a:bodyPr>
              <a:lstStyle/>
              <a:p>
                <a:r>
                  <a:rPr lang="de-DE" sz="2400"/>
                  <a:t>The forecasting value in time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1</m:t>
                    </m:r>
                  </m:oMath>
                </a14:m>
                <a:r>
                  <a:rPr lang="de-DE" sz="2400"/>
                  <a:t> is then calculated by</a:t>
                </a:r>
              </a:p>
              <a:p>
                <a:endParaRPr lang="de-DE" sz="240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oMath>
                  </m:oMathPara>
                </a14:m>
                <a:endParaRPr lang="de-DE" sz="2400"/>
              </a:p>
              <a:p>
                <a:r>
                  <a:rPr lang="de-DE" sz="2400"/>
                  <a:t>or for </a:t>
                </a:r>
                <a14:m>
                  <m:oMath xmlns:m="http://schemas.openxmlformats.org/officeDocument/2006/math">
                    <m:r>
                      <m:rPr>
                        <m:sty m:val="p"/>
                      </m:rPr>
                      <a:rPr lang="de-DE" sz="2400" b="0" i="0" smtClean="0">
                        <a:solidFill>
                          <a:srgbClr val="000000"/>
                        </a:solidFill>
                        <a:latin typeface="Cambria Math" panose="02040503050406030204" pitchFamily="18" charset="0"/>
                        <a:ea typeface="Cambria Math" panose="02040503050406030204" pitchFamily="18" charset="0"/>
                      </a:rPr>
                      <m:t>t</m:t>
                    </m:r>
                    <m:r>
                      <a:rPr lang="de-DE" sz="2400" b="0" i="0" smtClean="0">
                        <a:solidFill>
                          <a:srgbClr val="000000"/>
                        </a:solidFill>
                        <a:latin typeface="Cambria Math" panose="02040503050406030204" pitchFamily="18" charset="0"/>
                        <a:ea typeface="Cambria Math" panose="02040503050406030204" pitchFamily="18" charset="0"/>
                      </a:rPr>
                      <m:t>=</m:t>
                    </m:r>
                    <m:r>
                      <a:rPr lang="de-DE" sz="2400" i="1" smtClean="0">
                        <a:solidFill>
                          <a:srgbClr val="000000"/>
                        </a:solidFill>
                        <a:latin typeface="Cambria Math" panose="02040503050406030204" pitchFamily="18" charset="0"/>
                        <a:ea typeface="Cambria Math" panose="02040503050406030204" pitchFamily="18" charset="0"/>
                      </a:rPr>
                      <m:t>𝑛</m:t>
                    </m:r>
                    <m:r>
                      <a:rPr lang="de-DE" sz="2400" b="0" i="1" smtClean="0">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𝑘</m:t>
                    </m:r>
                  </m:oMath>
                </a14:m>
                <a:endParaRPr lang="de-DE" sz="2400" dirty="0"/>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𝑘</m:t>
                          </m:r>
                        </m:sub>
                      </m:sSub>
                      <m:r>
                        <a:rPr lang="de-DE" sz="2400" b="0" i="1" smtClean="0">
                          <a:solidFill>
                            <a:srgbClr val="000000"/>
                          </a:solidFill>
                          <a:latin typeface="Cambria Math" panose="02040503050406030204" pitchFamily="18" charset="0"/>
                        </a:rPr>
                        <m:t>=</m:t>
                      </m:r>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𝑦</m:t>
                          </m:r>
                        </m:e>
                        <m:sub>
                          <m:r>
                            <a:rPr lang="de-DE" sz="2400" i="1">
                              <a:solidFill>
                                <a:srgbClr val="000000"/>
                              </a:solidFill>
                              <a:latin typeface="Cambria Math" panose="02040503050406030204" pitchFamily="18" charset="0"/>
                            </a:rPr>
                            <m:t>𝑛</m:t>
                          </m:r>
                        </m:sub>
                      </m:sSub>
                      <m:sSup>
                        <m:sSupPr>
                          <m:ctrlPr>
                            <a:rPr lang="de-DE" sz="2400" i="1">
                              <a:solidFill>
                                <a:srgbClr val="000000"/>
                              </a:solidFill>
                              <a:latin typeface="Cambria Math" panose="02040503050406030204" pitchFamily="18" charset="0"/>
                            </a:rPr>
                          </m:ctrlPr>
                        </m:sSupPr>
                        <m:e>
                          <m:d>
                            <m:dPr>
                              <m:ctrlPr>
                                <a:rPr lang="de-DE" sz="2400" i="1">
                                  <a:solidFill>
                                    <a:srgbClr val="000000"/>
                                  </a:solidFill>
                                  <a:latin typeface="Cambria Math" panose="02040503050406030204" pitchFamily="18" charset="0"/>
                                </a:rPr>
                              </m:ctrlPr>
                            </m:dPr>
                            <m:e>
                              <m:r>
                                <a:rPr lang="de-DE" sz="2400" b="0" i="1" smtClean="0">
                                  <a:solidFill>
                                    <a:srgbClr val="000000"/>
                                  </a:solidFill>
                                  <a:latin typeface="Cambria Math" panose="02040503050406030204" pitchFamily="18" charset="0"/>
                                </a:rPr>
                                <m:t>1+</m:t>
                              </m:r>
                              <m:r>
                                <a:rPr lang="de-DE" sz="2400" b="0" i="1" smtClean="0">
                                  <a:solidFill>
                                    <a:srgbClr val="000000"/>
                                  </a:solidFill>
                                  <a:latin typeface="Cambria Math" panose="02040503050406030204" pitchFamily="18" charset="0"/>
                                </a:rPr>
                                <m:t>𝑔</m:t>
                              </m:r>
                            </m:e>
                          </m:d>
                        </m:e>
                        <m:sup>
                          <m:r>
                            <a:rPr lang="de-DE" sz="2400" b="0" i="1" smtClean="0">
                              <a:solidFill>
                                <a:srgbClr val="000000"/>
                              </a:solidFill>
                              <a:latin typeface="Cambria Math" panose="02040503050406030204" pitchFamily="18" charset="0"/>
                            </a:rPr>
                            <m:t>𝑘</m:t>
                          </m:r>
                        </m:sup>
                      </m:sSup>
                    </m:oMath>
                  </m:oMathPara>
                </a14:m>
                <a:endParaRPr lang="de-DE" sz="2400" dirty="0"/>
              </a:p>
            </p:txBody>
          </p:sp>
        </mc:Choice>
        <mc:Fallback xmlns="">
          <p:sp>
            <p:nvSpPr>
              <p:cNvPr id="6" name="Textfeld 5">
                <a:extLst>
                  <a:ext uri="{FF2B5EF4-FFF2-40B4-BE49-F238E27FC236}">
                    <a16:creationId xmlns:a16="http://schemas.microsoft.com/office/drawing/2014/main" id="{9ABE1797-2702-AB0C-DC36-CF4D6660B939}"/>
                  </a:ext>
                </a:extLst>
              </p:cNvPr>
              <p:cNvSpPr txBox="1">
                <a:spLocks noRot="1" noChangeAspect="1" noMove="1" noResize="1" noEditPoints="1" noAdjustHandles="1" noChangeArrowheads="1" noChangeShapeType="1" noTextEdit="1"/>
              </p:cNvSpPr>
              <p:nvPr/>
            </p:nvSpPr>
            <p:spPr>
              <a:xfrm>
                <a:off x="-10160" y="4463231"/>
                <a:ext cx="8689605" cy="1993309"/>
              </a:xfrm>
              <a:prstGeom prst="rect">
                <a:avLst/>
              </a:prstGeom>
              <a:blipFill>
                <a:blip r:embed="rId3"/>
                <a:stretch>
                  <a:fillRect l="-1052" t="-2446"/>
                </a:stretch>
              </a:blipFill>
            </p:spPr>
            <p:txBody>
              <a:bodyPr/>
              <a:lstStyle/>
              <a:p>
                <a:r>
                  <a:rPr lang="de-DE">
                    <a:noFill/>
                  </a:rPr>
                  <a:t> </a:t>
                </a:r>
              </a:p>
            </p:txBody>
          </p:sp>
        </mc:Fallback>
      </mc:AlternateContent>
      <p:grpSp>
        <p:nvGrpSpPr>
          <p:cNvPr id="136" name="Gruppieren 135">
            <a:extLst>
              <a:ext uri="{FF2B5EF4-FFF2-40B4-BE49-F238E27FC236}">
                <a16:creationId xmlns:a16="http://schemas.microsoft.com/office/drawing/2014/main" id="{9F364FF7-B966-0BC4-EB83-59E24D839405}"/>
              </a:ext>
            </a:extLst>
          </p:cNvPr>
          <p:cNvGrpSpPr/>
          <p:nvPr/>
        </p:nvGrpSpPr>
        <p:grpSpPr>
          <a:xfrm>
            <a:off x="340480" y="1181960"/>
            <a:ext cx="11755080" cy="2421720"/>
            <a:chOff x="340480" y="1181960"/>
            <a:chExt cx="11755080" cy="2421720"/>
          </a:xfrm>
        </p:grpSpPr>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AEB687B5-E9E4-9DC1-1DBD-AE9D8D3D0DF7}"/>
                    </a:ext>
                  </a:extLst>
                </p14:cNvPr>
                <p14:cNvContentPartPr/>
                <p14:nvPr/>
              </p14:nvContentPartPr>
              <p14:xfrm>
                <a:off x="4941640" y="2022920"/>
                <a:ext cx="410400" cy="106560"/>
              </p14:xfrm>
            </p:contentPart>
          </mc:Choice>
          <mc:Fallback>
            <p:pic>
              <p:nvPicPr>
                <p:cNvPr id="7" name="Freihand 6">
                  <a:extLst>
                    <a:ext uri="{FF2B5EF4-FFF2-40B4-BE49-F238E27FC236}">
                      <a16:creationId xmlns:a16="http://schemas.microsoft.com/office/drawing/2014/main" id="{AEB687B5-E9E4-9DC1-1DBD-AE9D8D3D0DF7}"/>
                    </a:ext>
                  </a:extLst>
                </p:cNvPr>
                <p:cNvPicPr/>
                <p:nvPr/>
              </p:nvPicPr>
              <p:blipFill>
                <a:blip r:embed="rId5"/>
                <a:stretch>
                  <a:fillRect/>
                </a:stretch>
              </p:blipFill>
              <p:spPr>
                <a:xfrm>
                  <a:off x="4932640" y="2014280"/>
                  <a:ext cx="428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E6DA05BE-58CD-181C-F518-5DB109AB2BF4}"/>
                    </a:ext>
                  </a:extLst>
                </p14:cNvPr>
                <p14:cNvContentPartPr/>
                <p14:nvPr/>
              </p14:nvContentPartPr>
              <p14:xfrm>
                <a:off x="6851080" y="2041640"/>
                <a:ext cx="402840" cy="74160"/>
              </p14:xfrm>
            </p:contentPart>
          </mc:Choice>
          <mc:Fallback>
            <p:pic>
              <p:nvPicPr>
                <p:cNvPr id="8" name="Freihand 7">
                  <a:extLst>
                    <a:ext uri="{FF2B5EF4-FFF2-40B4-BE49-F238E27FC236}">
                      <a16:creationId xmlns:a16="http://schemas.microsoft.com/office/drawing/2014/main" id="{E6DA05BE-58CD-181C-F518-5DB109AB2BF4}"/>
                    </a:ext>
                  </a:extLst>
                </p:cNvPr>
                <p:cNvPicPr/>
                <p:nvPr/>
              </p:nvPicPr>
              <p:blipFill>
                <a:blip r:embed="rId7"/>
                <a:stretch>
                  <a:fillRect/>
                </a:stretch>
              </p:blipFill>
              <p:spPr>
                <a:xfrm>
                  <a:off x="6842440" y="2033000"/>
                  <a:ext cx="420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79928449-7C38-F067-28A9-DA42F8B07E78}"/>
                    </a:ext>
                  </a:extLst>
                </p14:cNvPr>
                <p14:cNvContentPartPr/>
                <p14:nvPr/>
              </p14:nvContentPartPr>
              <p14:xfrm>
                <a:off x="6083560" y="1374200"/>
                <a:ext cx="201960" cy="283320"/>
              </p14:xfrm>
            </p:contentPart>
          </mc:Choice>
          <mc:Fallback>
            <p:pic>
              <p:nvPicPr>
                <p:cNvPr id="9" name="Freihand 8">
                  <a:extLst>
                    <a:ext uri="{FF2B5EF4-FFF2-40B4-BE49-F238E27FC236}">
                      <a16:creationId xmlns:a16="http://schemas.microsoft.com/office/drawing/2014/main" id="{79928449-7C38-F067-28A9-DA42F8B07E78}"/>
                    </a:ext>
                  </a:extLst>
                </p:cNvPr>
                <p:cNvPicPr/>
                <p:nvPr/>
              </p:nvPicPr>
              <p:blipFill>
                <a:blip r:embed="rId9"/>
                <a:stretch>
                  <a:fillRect/>
                </a:stretch>
              </p:blipFill>
              <p:spPr>
                <a:xfrm>
                  <a:off x="6074560" y="1365200"/>
                  <a:ext cx="2196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46E8A5B1-836C-F8FA-E847-0509AE8BB7CD}"/>
                    </a:ext>
                  </a:extLst>
                </p14:cNvPr>
                <p14:cNvContentPartPr/>
                <p14:nvPr/>
              </p14:nvContentPartPr>
              <p14:xfrm>
                <a:off x="6035680" y="1459880"/>
                <a:ext cx="187200" cy="276480"/>
              </p14:xfrm>
            </p:contentPart>
          </mc:Choice>
          <mc:Fallback>
            <p:pic>
              <p:nvPicPr>
                <p:cNvPr id="10" name="Freihand 9">
                  <a:extLst>
                    <a:ext uri="{FF2B5EF4-FFF2-40B4-BE49-F238E27FC236}">
                      <a16:creationId xmlns:a16="http://schemas.microsoft.com/office/drawing/2014/main" id="{46E8A5B1-836C-F8FA-E847-0509AE8BB7CD}"/>
                    </a:ext>
                  </a:extLst>
                </p:cNvPr>
                <p:cNvPicPr/>
                <p:nvPr/>
              </p:nvPicPr>
              <p:blipFill>
                <a:blip r:embed="rId11"/>
                <a:stretch>
                  <a:fillRect/>
                </a:stretch>
              </p:blipFill>
              <p:spPr>
                <a:xfrm>
                  <a:off x="6027040" y="1451240"/>
                  <a:ext cx="2048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549F9566-E00F-3F55-CA3A-0F169248298E}"/>
                    </a:ext>
                  </a:extLst>
                </p14:cNvPr>
                <p14:cNvContentPartPr/>
                <p14:nvPr/>
              </p14:nvContentPartPr>
              <p14:xfrm>
                <a:off x="4619800" y="1740320"/>
                <a:ext cx="182520" cy="118800"/>
              </p14:xfrm>
            </p:contentPart>
          </mc:Choice>
          <mc:Fallback>
            <p:pic>
              <p:nvPicPr>
                <p:cNvPr id="12" name="Freihand 11">
                  <a:extLst>
                    <a:ext uri="{FF2B5EF4-FFF2-40B4-BE49-F238E27FC236}">
                      <a16:creationId xmlns:a16="http://schemas.microsoft.com/office/drawing/2014/main" id="{549F9566-E00F-3F55-CA3A-0F169248298E}"/>
                    </a:ext>
                  </a:extLst>
                </p:cNvPr>
                <p:cNvPicPr/>
                <p:nvPr/>
              </p:nvPicPr>
              <p:blipFill>
                <a:blip r:embed="rId13"/>
                <a:stretch>
                  <a:fillRect/>
                </a:stretch>
              </p:blipFill>
              <p:spPr>
                <a:xfrm>
                  <a:off x="4610800" y="1731320"/>
                  <a:ext cx="2001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3502A5AF-EFD0-3D48-143A-5BFA433C046B}"/>
                    </a:ext>
                  </a:extLst>
                </p14:cNvPr>
                <p14:cNvContentPartPr/>
                <p14:nvPr/>
              </p14:nvContentPartPr>
              <p14:xfrm>
                <a:off x="340480" y="1614320"/>
                <a:ext cx="178560" cy="228960"/>
              </p14:xfrm>
            </p:contentPart>
          </mc:Choice>
          <mc:Fallback>
            <p:pic>
              <p:nvPicPr>
                <p:cNvPr id="13" name="Freihand 12">
                  <a:extLst>
                    <a:ext uri="{FF2B5EF4-FFF2-40B4-BE49-F238E27FC236}">
                      <a16:creationId xmlns:a16="http://schemas.microsoft.com/office/drawing/2014/main" id="{3502A5AF-EFD0-3D48-143A-5BFA433C046B}"/>
                    </a:ext>
                  </a:extLst>
                </p:cNvPr>
                <p:cNvPicPr/>
                <p:nvPr/>
              </p:nvPicPr>
              <p:blipFill>
                <a:blip r:embed="rId15"/>
                <a:stretch>
                  <a:fillRect/>
                </a:stretch>
              </p:blipFill>
              <p:spPr>
                <a:xfrm>
                  <a:off x="331480" y="1605320"/>
                  <a:ext cx="1962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74986DFF-80FD-E63B-139F-3436ECB8A7C9}"/>
                    </a:ext>
                  </a:extLst>
                </p14:cNvPr>
                <p14:cNvContentPartPr/>
                <p14:nvPr/>
              </p14:nvContentPartPr>
              <p14:xfrm>
                <a:off x="511480" y="1769480"/>
                <a:ext cx="101880" cy="164520"/>
              </p14:xfrm>
            </p:contentPart>
          </mc:Choice>
          <mc:Fallback>
            <p:pic>
              <p:nvPicPr>
                <p:cNvPr id="14" name="Freihand 13">
                  <a:extLst>
                    <a:ext uri="{FF2B5EF4-FFF2-40B4-BE49-F238E27FC236}">
                      <a16:creationId xmlns:a16="http://schemas.microsoft.com/office/drawing/2014/main" id="{74986DFF-80FD-E63B-139F-3436ECB8A7C9}"/>
                    </a:ext>
                  </a:extLst>
                </p:cNvPr>
                <p:cNvPicPr/>
                <p:nvPr/>
              </p:nvPicPr>
              <p:blipFill>
                <a:blip r:embed="rId17"/>
                <a:stretch>
                  <a:fillRect/>
                </a:stretch>
              </p:blipFill>
              <p:spPr>
                <a:xfrm>
                  <a:off x="502480" y="1760480"/>
                  <a:ext cx="119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69BA0E82-6BF2-61DD-A4FF-DE10A8BD75ED}"/>
                    </a:ext>
                  </a:extLst>
                </p14:cNvPr>
                <p14:cNvContentPartPr/>
                <p14:nvPr/>
              </p14:nvContentPartPr>
              <p14:xfrm>
                <a:off x="686800" y="1672280"/>
                <a:ext cx="137160" cy="15120"/>
              </p14:xfrm>
            </p:contentPart>
          </mc:Choice>
          <mc:Fallback>
            <p:pic>
              <p:nvPicPr>
                <p:cNvPr id="15" name="Freihand 14">
                  <a:extLst>
                    <a:ext uri="{FF2B5EF4-FFF2-40B4-BE49-F238E27FC236}">
                      <a16:creationId xmlns:a16="http://schemas.microsoft.com/office/drawing/2014/main" id="{69BA0E82-6BF2-61DD-A4FF-DE10A8BD75ED}"/>
                    </a:ext>
                  </a:extLst>
                </p:cNvPr>
                <p:cNvPicPr/>
                <p:nvPr/>
              </p:nvPicPr>
              <p:blipFill>
                <a:blip r:embed="rId19"/>
                <a:stretch>
                  <a:fillRect/>
                </a:stretch>
              </p:blipFill>
              <p:spPr>
                <a:xfrm>
                  <a:off x="677800" y="1663280"/>
                  <a:ext cx="154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2FF3C285-72A0-1A8D-7E38-2A19106F5D15}"/>
                    </a:ext>
                  </a:extLst>
                </p14:cNvPr>
                <p14:cNvContentPartPr/>
                <p14:nvPr/>
              </p14:nvContentPartPr>
              <p14:xfrm>
                <a:off x="722080" y="1739960"/>
                <a:ext cx="91800" cy="34920"/>
              </p14:xfrm>
            </p:contentPart>
          </mc:Choice>
          <mc:Fallback>
            <p:pic>
              <p:nvPicPr>
                <p:cNvPr id="16" name="Freihand 15">
                  <a:extLst>
                    <a:ext uri="{FF2B5EF4-FFF2-40B4-BE49-F238E27FC236}">
                      <a16:creationId xmlns:a16="http://schemas.microsoft.com/office/drawing/2014/main" id="{2FF3C285-72A0-1A8D-7E38-2A19106F5D15}"/>
                    </a:ext>
                  </a:extLst>
                </p:cNvPr>
                <p:cNvPicPr/>
                <p:nvPr/>
              </p:nvPicPr>
              <p:blipFill>
                <a:blip r:embed="rId21"/>
                <a:stretch>
                  <a:fillRect/>
                </a:stretch>
              </p:blipFill>
              <p:spPr>
                <a:xfrm>
                  <a:off x="713080" y="1731320"/>
                  <a:ext cx="109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07D31F75-9F12-BF5C-BFB1-60F88B12533D}"/>
                    </a:ext>
                  </a:extLst>
                </p14:cNvPr>
                <p14:cNvContentPartPr/>
                <p14:nvPr/>
              </p14:nvContentPartPr>
              <p14:xfrm>
                <a:off x="895240" y="1532600"/>
                <a:ext cx="107280" cy="271800"/>
              </p14:xfrm>
            </p:contentPart>
          </mc:Choice>
          <mc:Fallback>
            <p:pic>
              <p:nvPicPr>
                <p:cNvPr id="18" name="Freihand 17">
                  <a:extLst>
                    <a:ext uri="{FF2B5EF4-FFF2-40B4-BE49-F238E27FC236}">
                      <a16:creationId xmlns:a16="http://schemas.microsoft.com/office/drawing/2014/main" id="{07D31F75-9F12-BF5C-BFB1-60F88B12533D}"/>
                    </a:ext>
                  </a:extLst>
                </p:cNvPr>
                <p:cNvPicPr/>
                <p:nvPr/>
              </p:nvPicPr>
              <p:blipFill>
                <a:blip r:embed="rId23"/>
                <a:stretch>
                  <a:fillRect/>
                </a:stretch>
              </p:blipFill>
              <p:spPr>
                <a:xfrm>
                  <a:off x="886240" y="1523600"/>
                  <a:ext cx="1249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ADF55AC5-43DF-A3AF-D85F-D8B41C8AE819}"/>
                    </a:ext>
                  </a:extLst>
                </p14:cNvPr>
                <p14:cNvContentPartPr/>
                <p14:nvPr/>
              </p14:nvContentPartPr>
              <p14:xfrm>
                <a:off x="1047880" y="1606040"/>
                <a:ext cx="106920" cy="118440"/>
              </p14:xfrm>
            </p:contentPart>
          </mc:Choice>
          <mc:Fallback>
            <p:pic>
              <p:nvPicPr>
                <p:cNvPr id="19" name="Freihand 18">
                  <a:extLst>
                    <a:ext uri="{FF2B5EF4-FFF2-40B4-BE49-F238E27FC236}">
                      <a16:creationId xmlns:a16="http://schemas.microsoft.com/office/drawing/2014/main" id="{ADF55AC5-43DF-A3AF-D85F-D8B41C8AE819}"/>
                    </a:ext>
                  </a:extLst>
                </p:cNvPr>
                <p:cNvPicPr/>
                <p:nvPr/>
              </p:nvPicPr>
              <p:blipFill>
                <a:blip r:embed="rId25"/>
                <a:stretch>
                  <a:fillRect/>
                </a:stretch>
              </p:blipFill>
              <p:spPr>
                <a:xfrm>
                  <a:off x="1038880" y="1597040"/>
                  <a:ext cx="124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7C81D53F-83C1-6E2F-4D4E-AFB6817AD4CD}"/>
                    </a:ext>
                  </a:extLst>
                </p14:cNvPr>
                <p14:cNvContentPartPr/>
                <p14:nvPr/>
              </p14:nvContentPartPr>
              <p14:xfrm>
                <a:off x="1222840" y="1593440"/>
                <a:ext cx="103320" cy="149760"/>
              </p14:xfrm>
            </p:contentPart>
          </mc:Choice>
          <mc:Fallback>
            <p:pic>
              <p:nvPicPr>
                <p:cNvPr id="20" name="Freihand 19">
                  <a:extLst>
                    <a:ext uri="{FF2B5EF4-FFF2-40B4-BE49-F238E27FC236}">
                      <a16:creationId xmlns:a16="http://schemas.microsoft.com/office/drawing/2014/main" id="{7C81D53F-83C1-6E2F-4D4E-AFB6817AD4CD}"/>
                    </a:ext>
                  </a:extLst>
                </p:cNvPr>
                <p:cNvPicPr/>
                <p:nvPr/>
              </p:nvPicPr>
              <p:blipFill>
                <a:blip r:embed="rId27"/>
                <a:stretch>
                  <a:fillRect/>
                </a:stretch>
              </p:blipFill>
              <p:spPr>
                <a:xfrm>
                  <a:off x="1213840" y="1584440"/>
                  <a:ext cx="120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E80D3CB7-C49A-80BF-996B-957887FEDCEE}"/>
                    </a:ext>
                  </a:extLst>
                </p14:cNvPr>
                <p14:cNvContentPartPr/>
                <p14:nvPr/>
              </p14:nvContentPartPr>
              <p14:xfrm>
                <a:off x="1399600" y="1612160"/>
                <a:ext cx="84240" cy="239040"/>
              </p14:xfrm>
            </p:contentPart>
          </mc:Choice>
          <mc:Fallback>
            <p:pic>
              <p:nvPicPr>
                <p:cNvPr id="21" name="Freihand 20">
                  <a:extLst>
                    <a:ext uri="{FF2B5EF4-FFF2-40B4-BE49-F238E27FC236}">
                      <a16:creationId xmlns:a16="http://schemas.microsoft.com/office/drawing/2014/main" id="{E80D3CB7-C49A-80BF-996B-957887FEDCEE}"/>
                    </a:ext>
                  </a:extLst>
                </p:cNvPr>
                <p:cNvPicPr/>
                <p:nvPr/>
              </p:nvPicPr>
              <p:blipFill>
                <a:blip r:embed="rId29"/>
                <a:stretch>
                  <a:fillRect/>
                </a:stretch>
              </p:blipFill>
              <p:spPr>
                <a:xfrm>
                  <a:off x="1390600" y="1603520"/>
                  <a:ext cx="101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308CD65D-89D5-D869-0579-BE9355AB1455}"/>
                    </a:ext>
                  </a:extLst>
                </p14:cNvPr>
                <p14:cNvContentPartPr/>
                <p14:nvPr/>
              </p14:nvContentPartPr>
              <p14:xfrm>
                <a:off x="1558720" y="1538000"/>
                <a:ext cx="65880" cy="244800"/>
              </p14:xfrm>
            </p:contentPart>
          </mc:Choice>
          <mc:Fallback>
            <p:pic>
              <p:nvPicPr>
                <p:cNvPr id="22" name="Freihand 21">
                  <a:extLst>
                    <a:ext uri="{FF2B5EF4-FFF2-40B4-BE49-F238E27FC236}">
                      <a16:creationId xmlns:a16="http://schemas.microsoft.com/office/drawing/2014/main" id="{308CD65D-89D5-D869-0579-BE9355AB1455}"/>
                    </a:ext>
                  </a:extLst>
                </p:cNvPr>
                <p:cNvPicPr/>
                <p:nvPr/>
              </p:nvPicPr>
              <p:blipFill>
                <a:blip r:embed="rId31"/>
                <a:stretch>
                  <a:fillRect/>
                </a:stretch>
              </p:blipFill>
              <p:spPr>
                <a:xfrm>
                  <a:off x="1549720" y="1529360"/>
                  <a:ext cx="835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CAA1299D-4226-112C-DDC8-D60C1AC241C7}"/>
                    </a:ext>
                  </a:extLst>
                </p14:cNvPr>
                <p14:cNvContentPartPr/>
                <p14:nvPr/>
              </p14:nvContentPartPr>
              <p14:xfrm>
                <a:off x="1655200" y="1461320"/>
                <a:ext cx="89280" cy="322560"/>
              </p14:xfrm>
            </p:contentPart>
          </mc:Choice>
          <mc:Fallback>
            <p:pic>
              <p:nvPicPr>
                <p:cNvPr id="23" name="Freihand 22">
                  <a:extLst>
                    <a:ext uri="{FF2B5EF4-FFF2-40B4-BE49-F238E27FC236}">
                      <a16:creationId xmlns:a16="http://schemas.microsoft.com/office/drawing/2014/main" id="{CAA1299D-4226-112C-DDC8-D60C1AC241C7}"/>
                    </a:ext>
                  </a:extLst>
                </p:cNvPr>
                <p:cNvPicPr/>
                <p:nvPr/>
              </p:nvPicPr>
              <p:blipFill>
                <a:blip r:embed="rId33"/>
                <a:stretch>
                  <a:fillRect/>
                </a:stretch>
              </p:blipFill>
              <p:spPr>
                <a:xfrm>
                  <a:off x="1646560" y="1452320"/>
                  <a:ext cx="1069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06AEA5B6-F214-1325-1BE4-C80E88709593}"/>
                    </a:ext>
                  </a:extLst>
                </p14:cNvPr>
                <p14:cNvContentPartPr/>
                <p14:nvPr/>
              </p14:nvContentPartPr>
              <p14:xfrm>
                <a:off x="1744120" y="1556720"/>
                <a:ext cx="294840" cy="174600"/>
              </p14:xfrm>
            </p:contentPart>
          </mc:Choice>
          <mc:Fallback>
            <p:pic>
              <p:nvPicPr>
                <p:cNvPr id="24" name="Freihand 23">
                  <a:extLst>
                    <a:ext uri="{FF2B5EF4-FFF2-40B4-BE49-F238E27FC236}">
                      <a16:creationId xmlns:a16="http://schemas.microsoft.com/office/drawing/2014/main" id="{06AEA5B6-F214-1325-1BE4-C80E88709593}"/>
                    </a:ext>
                  </a:extLst>
                </p:cNvPr>
                <p:cNvPicPr/>
                <p:nvPr/>
              </p:nvPicPr>
              <p:blipFill>
                <a:blip r:embed="rId35"/>
                <a:stretch>
                  <a:fillRect/>
                </a:stretch>
              </p:blipFill>
              <p:spPr>
                <a:xfrm>
                  <a:off x="1735120" y="1547720"/>
                  <a:ext cx="312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94BD28F8-4A98-B774-60DA-3BDF6C51EF5A}"/>
                    </a:ext>
                  </a:extLst>
                </p14:cNvPr>
                <p14:cNvContentPartPr/>
                <p14:nvPr/>
              </p14:nvContentPartPr>
              <p14:xfrm>
                <a:off x="2089000" y="1565000"/>
                <a:ext cx="144000" cy="299160"/>
              </p14:xfrm>
            </p:contentPart>
          </mc:Choice>
          <mc:Fallback>
            <p:pic>
              <p:nvPicPr>
                <p:cNvPr id="25" name="Freihand 24">
                  <a:extLst>
                    <a:ext uri="{FF2B5EF4-FFF2-40B4-BE49-F238E27FC236}">
                      <a16:creationId xmlns:a16="http://schemas.microsoft.com/office/drawing/2014/main" id="{94BD28F8-4A98-B774-60DA-3BDF6C51EF5A}"/>
                    </a:ext>
                  </a:extLst>
                </p:cNvPr>
                <p:cNvPicPr/>
                <p:nvPr/>
              </p:nvPicPr>
              <p:blipFill>
                <a:blip r:embed="rId37"/>
                <a:stretch>
                  <a:fillRect/>
                </a:stretch>
              </p:blipFill>
              <p:spPr>
                <a:xfrm>
                  <a:off x="2080360" y="1556000"/>
                  <a:ext cx="16164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C7EFB584-46B4-3719-F694-EF4A64311CA8}"/>
                    </a:ext>
                  </a:extLst>
                </p14:cNvPr>
                <p14:cNvContentPartPr/>
                <p14:nvPr/>
              </p14:nvContentPartPr>
              <p14:xfrm>
                <a:off x="2257480" y="1459520"/>
                <a:ext cx="86040" cy="320040"/>
              </p14:xfrm>
            </p:contentPart>
          </mc:Choice>
          <mc:Fallback>
            <p:pic>
              <p:nvPicPr>
                <p:cNvPr id="26" name="Freihand 25">
                  <a:extLst>
                    <a:ext uri="{FF2B5EF4-FFF2-40B4-BE49-F238E27FC236}">
                      <a16:creationId xmlns:a16="http://schemas.microsoft.com/office/drawing/2014/main" id="{C7EFB584-46B4-3719-F694-EF4A64311CA8}"/>
                    </a:ext>
                  </a:extLst>
                </p:cNvPr>
                <p:cNvPicPr/>
                <p:nvPr/>
              </p:nvPicPr>
              <p:blipFill>
                <a:blip r:embed="rId39"/>
                <a:stretch>
                  <a:fillRect/>
                </a:stretch>
              </p:blipFill>
              <p:spPr>
                <a:xfrm>
                  <a:off x="2248840" y="1450520"/>
                  <a:ext cx="10368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FD2CC8B7-293F-5638-3ED7-FB7C45111368}"/>
                    </a:ext>
                  </a:extLst>
                </p14:cNvPr>
                <p14:cNvContentPartPr/>
                <p14:nvPr/>
              </p14:nvContentPartPr>
              <p14:xfrm>
                <a:off x="2381680" y="1465280"/>
                <a:ext cx="109800" cy="292320"/>
              </p14:xfrm>
            </p:contentPart>
          </mc:Choice>
          <mc:Fallback>
            <p:pic>
              <p:nvPicPr>
                <p:cNvPr id="27" name="Freihand 26">
                  <a:extLst>
                    <a:ext uri="{FF2B5EF4-FFF2-40B4-BE49-F238E27FC236}">
                      <a16:creationId xmlns:a16="http://schemas.microsoft.com/office/drawing/2014/main" id="{FD2CC8B7-293F-5638-3ED7-FB7C45111368}"/>
                    </a:ext>
                  </a:extLst>
                </p:cNvPr>
                <p:cNvPicPr/>
                <p:nvPr/>
              </p:nvPicPr>
              <p:blipFill>
                <a:blip r:embed="rId41"/>
                <a:stretch>
                  <a:fillRect/>
                </a:stretch>
              </p:blipFill>
              <p:spPr>
                <a:xfrm>
                  <a:off x="2373040" y="1456280"/>
                  <a:ext cx="1274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80C7D650-E7B6-B3DE-38E4-45F84DDE1093}"/>
                    </a:ext>
                  </a:extLst>
                </p14:cNvPr>
                <p14:cNvContentPartPr/>
                <p14:nvPr/>
              </p14:nvContentPartPr>
              <p14:xfrm>
                <a:off x="2510920" y="1540520"/>
                <a:ext cx="176400" cy="124920"/>
              </p14:xfrm>
            </p:contentPart>
          </mc:Choice>
          <mc:Fallback>
            <p:pic>
              <p:nvPicPr>
                <p:cNvPr id="28" name="Freihand 27">
                  <a:extLst>
                    <a:ext uri="{FF2B5EF4-FFF2-40B4-BE49-F238E27FC236}">
                      <a16:creationId xmlns:a16="http://schemas.microsoft.com/office/drawing/2014/main" id="{80C7D650-E7B6-B3DE-38E4-45F84DDE1093}"/>
                    </a:ext>
                  </a:extLst>
                </p:cNvPr>
                <p:cNvPicPr/>
                <p:nvPr/>
              </p:nvPicPr>
              <p:blipFill>
                <a:blip r:embed="rId43"/>
                <a:stretch>
                  <a:fillRect/>
                </a:stretch>
              </p:blipFill>
              <p:spPr>
                <a:xfrm>
                  <a:off x="2502280" y="1531520"/>
                  <a:ext cx="19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359E3F26-7E3D-3E3D-D954-7ED2428D865E}"/>
                    </a:ext>
                  </a:extLst>
                </p14:cNvPr>
                <p14:cNvContentPartPr/>
                <p14:nvPr/>
              </p14:nvContentPartPr>
              <p14:xfrm>
                <a:off x="2650240" y="1519280"/>
                <a:ext cx="147960" cy="194760"/>
              </p14:xfrm>
            </p:contentPart>
          </mc:Choice>
          <mc:Fallback>
            <p:pic>
              <p:nvPicPr>
                <p:cNvPr id="29" name="Freihand 28">
                  <a:extLst>
                    <a:ext uri="{FF2B5EF4-FFF2-40B4-BE49-F238E27FC236}">
                      <a16:creationId xmlns:a16="http://schemas.microsoft.com/office/drawing/2014/main" id="{359E3F26-7E3D-3E3D-D954-7ED2428D865E}"/>
                    </a:ext>
                  </a:extLst>
                </p:cNvPr>
                <p:cNvPicPr/>
                <p:nvPr/>
              </p:nvPicPr>
              <p:blipFill>
                <a:blip r:embed="rId45"/>
                <a:stretch>
                  <a:fillRect/>
                </a:stretch>
              </p:blipFill>
              <p:spPr>
                <a:xfrm>
                  <a:off x="2641240" y="1510280"/>
                  <a:ext cx="1656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A18DFCB6-9E14-E5F7-81B6-92262BC751F3}"/>
                    </a:ext>
                  </a:extLst>
                </p14:cNvPr>
                <p14:cNvContentPartPr/>
                <p14:nvPr/>
              </p14:nvContentPartPr>
              <p14:xfrm>
                <a:off x="2799280" y="1558160"/>
                <a:ext cx="119520" cy="254880"/>
              </p14:xfrm>
            </p:contentPart>
          </mc:Choice>
          <mc:Fallback>
            <p:pic>
              <p:nvPicPr>
                <p:cNvPr id="30" name="Freihand 29">
                  <a:extLst>
                    <a:ext uri="{FF2B5EF4-FFF2-40B4-BE49-F238E27FC236}">
                      <a16:creationId xmlns:a16="http://schemas.microsoft.com/office/drawing/2014/main" id="{A18DFCB6-9E14-E5F7-81B6-92262BC751F3}"/>
                    </a:ext>
                  </a:extLst>
                </p:cNvPr>
                <p:cNvPicPr/>
                <p:nvPr/>
              </p:nvPicPr>
              <p:blipFill>
                <a:blip r:embed="rId47"/>
                <a:stretch>
                  <a:fillRect/>
                </a:stretch>
              </p:blipFill>
              <p:spPr>
                <a:xfrm>
                  <a:off x="2790280" y="1549160"/>
                  <a:ext cx="13716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A3CFD70A-A2D9-5D36-87CC-49BBF37795CB}"/>
                    </a:ext>
                  </a:extLst>
                </p14:cNvPr>
                <p14:cNvContentPartPr/>
                <p14:nvPr/>
              </p14:nvContentPartPr>
              <p14:xfrm>
                <a:off x="2989000" y="1428920"/>
                <a:ext cx="47160" cy="266760"/>
              </p14:xfrm>
            </p:contentPart>
          </mc:Choice>
          <mc:Fallback>
            <p:pic>
              <p:nvPicPr>
                <p:cNvPr id="31" name="Freihand 30">
                  <a:extLst>
                    <a:ext uri="{FF2B5EF4-FFF2-40B4-BE49-F238E27FC236}">
                      <a16:creationId xmlns:a16="http://schemas.microsoft.com/office/drawing/2014/main" id="{A3CFD70A-A2D9-5D36-87CC-49BBF37795CB}"/>
                    </a:ext>
                  </a:extLst>
                </p:cNvPr>
                <p:cNvPicPr/>
                <p:nvPr/>
              </p:nvPicPr>
              <p:blipFill>
                <a:blip r:embed="rId49"/>
                <a:stretch>
                  <a:fillRect/>
                </a:stretch>
              </p:blipFill>
              <p:spPr>
                <a:xfrm>
                  <a:off x="2980360" y="1419920"/>
                  <a:ext cx="648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4C38EB16-D694-3A89-A0CD-0ED45BD4E184}"/>
                    </a:ext>
                  </a:extLst>
                </p14:cNvPr>
                <p14:cNvContentPartPr/>
                <p14:nvPr/>
              </p14:nvContentPartPr>
              <p14:xfrm>
                <a:off x="3064240" y="1711520"/>
                <a:ext cx="88200" cy="30960"/>
              </p14:xfrm>
            </p:contentPart>
          </mc:Choice>
          <mc:Fallback>
            <p:pic>
              <p:nvPicPr>
                <p:cNvPr id="32" name="Freihand 31">
                  <a:extLst>
                    <a:ext uri="{FF2B5EF4-FFF2-40B4-BE49-F238E27FC236}">
                      <a16:creationId xmlns:a16="http://schemas.microsoft.com/office/drawing/2014/main" id="{4C38EB16-D694-3A89-A0CD-0ED45BD4E184}"/>
                    </a:ext>
                  </a:extLst>
                </p:cNvPr>
                <p:cNvPicPr/>
                <p:nvPr/>
              </p:nvPicPr>
              <p:blipFill>
                <a:blip r:embed="rId51"/>
                <a:stretch>
                  <a:fillRect/>
                </a:stretch>
              </p:blipFill>
              <p:spPr>
                <a:xfrm>
                  <a:off x="3055600" y="1702880"/>
                  <a:ext cx="1058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3F24C56-F20D-2D61-A02F-7BF498308F9E}"/>
                    </a:ext>
                  </a:extLst>
                </p14:cNvPr>
                <p14:cNvContentPartPr/>
                <p14:nvPr/>
              </p14:nvContentPartPr>
              <p14:xfrm>
                <a:off x="3259360" y="1727000"/>
                <a:ext cx="209520" cy="36720"/>
              </p14:xfrm>
            </p:contentPart>
          </mc:Choice>
          <mc:Fallback>
            <p:pic>
              <p:nvPicPr>
                <p:cNvPr id="33" name="Freihand 32">
                  <a:extLst>
                    <a:ext uri="{FF2B5EF4-FFF2-40B4-BE49-F238E27FC236}">
                      <a16:creationId xmlns:a16="http://schemas.microsoft.com/office/drawing/2014/main" id="{F3F24C56-F20D-2D61-A02F-7BF498308F9E}"/>
                    </a:ext>
                  </a:extLst>
                </p:cNvPr>
                <p:cNvPicPr/>
                <p:nvPr/>
              </p:nvPicPr>
              <p:blipFill>
                <a:blip r:embed="rId53"/>
                <a:stretch>
                  <a:fillRect/>
                </a:stretch>
              </p:blipFill>
              <p:spPr>
                <a:xfrm>
                  <a:off x="3250360" y="1718000"/>
                  <a:ext cx="2271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8DDEFEA-4A64-3002-3B3D-28EC0EBC582D}"/>
                    </a:ext>
                  </a:extLst>
                </p14:cNvPr>
                <p14:cNvContentPartPr/>
                <p14:nvPr/>
              </p14:nvContentPartPr>
              <p14:xfrm>
                <a:off x="3585160" y="1586960"/>
                <a:ext cx="179280" cy="185400"/>
              </p14:xfrm>
            </p:contentPart>
          </mc:Choice>
          <mc:Fallback>
            <p:pic>
              <p:nvPicPr>
                <p:cNvPr id="34" name="Freihand 33">
                  <a:extLst>
                    <a:ext uri="{FF2B5EF4-FFF2-40B4-BE49-F238E27FC236}">
                      <a16:creationId xmlns:a16="http://schemas.microsoft.com/office/drawing/2014/main" id="{78DDEFEA-4A64-3002-3B3D-28EC0EBC582D}"/>
                    </a:ext>
                  </a:extLst>
                </p:cNvPr>
                <p:cNvPicPr/>
                <p:nvPr/>
              </p:nvPicPr>
              <p:blipFill>
                <a:blip r:embed="rId55"/>
                <a:stretch>
                  <a:fillRect/>
                </a:stretch>
              </p:blipFill>
              <p:spPr>
                <a:xfrm>
                  <a:off x="3576160" y="1578320"/>
                  <a:ext cx="1969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5A8BA578-2F7B-9858-4121-D858E1C009B4}"/>
                    </a:ext>
                  </a:extLst>
                </p14:cNvPr>
                <p14:cNvContentPartPr/>
                <p14:nvPr/>
              </p14:nvContentPartPr>
              <p14:xfrm>
                <a:off x="3823840" y="1621880"/>
                <a:ext cx="115560" cy="185760"/>
              </p14:xfrm>
            </p:contentPart>
          </mc:Choice>
          <mc:Fallback>
            <p:pic>
              <p:nvPicPr>
                <p:cNvPr id="35" name="Freihand 34">
                  <a:extLst>
                    <a:ext uri="{FF2B5EF4-FFF2-40B4-BE49-F238E27FC236}">
                      <a16:creationId xmlns:a16="http://schemas.microsoft.com/office/drawing/2014/main" id="{5A8BA578-2F7B-9858-4121-D858E1C009B4}"/>
                    </a:ext>
                  </a:extLst>
                </p:cNvPr>
                <p:cNvPicPr/>
                <p:nvPr/>
              </p:nvPicPr>
              <p:blipFill>
                <a:blip r:embed="rId57"/>
                <a:stretch>
                  <a:fillRect/>
                </a:stretch>
              </p:blipFill>
              <p:spPr>
                <a:xfrm>
                  <a:off x="3814840" y="1612880"/>
                  <a:ext cx="133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50EACC44-D9F2-DB92-A31A-5943B14975A3}"/>
                    </a:ext>
                  </a:extLst>
                </p14:cNvPr>
                <p14:cNvContentPartPr/>
                <p14:nvPr/>
              </p14:nvContentPartPr>
              <p14:xfrm>
                <a:off x="3975400" y="1658600"/>
                <a:ext cx="122400" cy="230040"/>
              </p14:xfrm>
            </p:contentPart>
          </mc:Choice>
          <mc:Fallback>
            <p:pic>
              <p:nvPicPr>
                <p:cNvPr id="36" name="Freihand 35">
                  <a:extLst>
                    <a:ext uri="{FF2B5EF4-FFF2-40B4-BE49-F238E27FC236}">
                      <a16:creationId xmlns:a16="http://schemas.microsoft.com/office/drawing/2014/main" id="{50EACC44-D9F2-DB92-A31A-5943B14975A3}"/>
                    </a:ext>
                  </a:extLst>
                </p:cNvPr>
                <p:cNvPicPr/>
                <p:nvPr/>
              </p:nvPicPr>
              <p:blipFill>
                <a:blip r:embed="rId59"/>
                <a:stretch>
                  <a:fillRect/>
                </a:stretch>
              </p:blipFill>
              <p:spPr>
                <a:xfrm>
                  <a:off x="3966760" y="1649600"/>
                  <a:ext cx="140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ECD18D57-3EE5-C94A-FE1D-5719546B5771}"/>
                    </a:ext>
                  </a:extLst>
                </p14:cNvPr>
                <p14:cNvContentPartPr/>
                <p14:nvPr/>
              </p14:nvContentPartPr>
              <p14:xfrm>
                <a:off x="3523600" y="1494080"/>
                <a:ext cx="219600" cy="411120"/>
              </p14:xfrm>
            </p:contentPart>
          </mc:Choice>
          <mc:Fallback>
            <p:pic>
              <p:nvPicPr>
                <p:cNvPr id="37" name="Freihand 36">
                  <a:extLst>
                    <a:ext uri="{FF2B5EF4-FFF2-40B4-BE49-F238E27FC236}">
                      <a16:creationId xmlns:a16="http://schemas.microsoft.com/office/drawing/2014/main" id="{ECD18D57-3EE5-C94A-FE1D-5719546B5771}"/>
                    </a:ext>
                  </a:extLst>
                </p:cNvPr>
                <p:cNvPicPr/>
                <p:nvPr/>
              </p:nvPicPr>
              <p:blipFill>
                <a:blip r:embed="rId61"/>
                <a:stretch>
                  <a:fillRect/>
                </a:stretch>
              </p:blipFill>
              <p:spPr>
                <a:xfrm>
                  <a:off x="3514600" y="1485080"/>
                  <a:ext cx="23724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A6673E30-8092-1441-018D-7A517A0DB751}"/>
                    </a:ext>
                  </a:extLst>
                </p14:cNvPr>
                <p14:cNvContentPartPr/>
                <p14:nvPr/>
              </p14:nvContentPartPr>
              <p14:xfrm>
                <a:off x="4080880" y="1548800"/>
                <a:ext cx="156600" cy="370440"/>
              </p14:xfrm>
            </p:contentPart>
          </mc:Choice>
          <mc:Fallback>
            <p:pic>
              <p:nvPicPr>
                <p:cNvPr id="38" name="Freihand 37">
                  <a:extLst>
                    <a:ext uri="{FF2B5EF4-FFF2-40B4-BE49-F238E27FC236}">
                      <a16:creationId xmlns:a16="http://schemas.microsoft.com/office/drawing/2014/main" id="{A6673E30-8092-1441-018D-7A517A0DB751}"/>
                    </a:ext>
                  </a:extLst>
                </p:cNvPr>
                <p:cNvPicPr/>
                <p:nvPr/>
              </p:nvPicPr>
              <p:blipFill>
                <a:blip r:embed="rId63"/>
                <a:stretch>
                  <a:fillRect/>
                </a:stretch>
              </p:blipFill>
              <p:spPr>
                <a:xfrm>
                  <a:off x="4071880" y="1539800"/>
                  <a:ext cx="17424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F9FDA569-6B7C-06F1-20B5-36DD0C96B7AD}"/>
                    </a:ext>
                  </a:extLst>
                </p14:cNvPr>
                <p14:cNvContentPartPr/>
                <p14:nvPr/>
              </p14:nvContentPartPr>
              <p14:xfrm>
                <a:off x="882280" y="1892960"/>
                <a:ext cx="1769760" cy="254520"/>
              </p14:xfrm>
            </p:contentPart>
          </mc:Choice>
          <mc:Fallback>
            <p:pic>
              <p:nvPicPr>
                <p:cNvPr id="39" name="Freihand 38">
                  <a:extLst>
                    <a:ext uri="{FF2B5EF4-FFF2-40B4-BE49-F238E27FC236}">
                      <a16:creationId xmlns:a16="http://schemas.microsoft.com/office/drawing/2014/main" id="{F9FDA569-6B7C-06F1-20B5-36DD0C96B7AD}"/>
                    </a:ext>
                  </a:extLst>
                </p:cNvPr>
                <p:cNvPicPr/>
                <p:nvPr/>
              </p:nvPicPr>
              <p:blipFill>
                <a:blip r:embed="rId65"/>
                <a:stretch>
                  <a:fillRect/>
                </a:stretch>
              </p:blipFill>
              <p:spPr>
                <a:xfrm>
                  <a:off x="873640" y="1883960"/>
                  <a:ext cx="1787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59A46502-3033-03D7-C098-C9AAB88BDBDB}"/>
                    </a:ext>
                  </a:extLst>
                </p14:cNvPr>
                <p14:cNvContentPartPr/>
                <p14:nvPr/>
              </p14:nvContentPartPr>
              <p14:xfrm>
                <a:off x="2726920" y="1951640"/>
                <a:ext cx="1361160" cy="176760"/>
              </p14:xfrm>
            </p:contentPart>
          </mc:Choice>
          <mc:Fallback>
            <p:pic>
              <p:nvPicPr>
                <p:cNvPr id="40" name="Freihand 39">
                  <a:extLst>
                    <a:ext uri="{FF2B5EF4-FFF2-40B4-BE49-F238E27FC236}">
                      <a16:creationId xmlns:a16="http://schemas.microsoft.com/office/drawing/2014/main" id="{59A46502-3033-03D7-C098-C9AAB88BDBDB}"/>
                    </a:ext>
                  </a:extLst>
                </p:cNvPr>
                <p:cNvPicPr/>
                <p:nvPr/>
              </p:nvPicPr>
              <p:blipFill>
                <a:blip r:embed="rId67"/>
                <a:stretch>
                  <a:fillRect/>
                </a:stretch>
              </p:blipFill>
              <p:spPr>
                <a:xfrm>
                  <a:off x="2718280" y="1942640"/>
                  <a:ext cx="1378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00B3E92D-8BEF-3D52-40CD-A7DDD7B5A7B4}"/>
                    </a:ext>
                  </a:extLst>
                </p14:cNvPr>
                <p14:cNvContentPartPr/>
                <p14:nvPr/>
              </p14:nvContentPartPr>
              <p14:xfrm>
                <a:off x="2809360" y="2143520"/>
                <a:ext cx="204120" cy="143640"/>
              </p14:xfrm>
            </p:contentPart>
          </mc:Choice>
          <mc:Fallback>
            <p:pic>
              <p:nvPicPr>
                <p:cNvPr id="42" name="Freihand 41">
                  <a:extLst>
                    <a:ext uri="{FF2B5EF4-FFF2-40B4-BE49-F238E27FC236}">
                      <a16:creationId xmlns:a16="http://schemas.microsoft.com/office/drawing/2014/main" id="{00B3E92D-8BEF-3D52-40CD-A7DDD7B5A7B4}"/>
                    </a:ext>
                  </a:extLst>
                </p:cNvPr>
                <p:cNvPicPr/>
                <p:nvPr/>
              </p:nvPicPr>
              <p:blipFill>
                <a:blip r:embed="rId69"/>
                <a:stretch>
                  <a:fillRect/>
                </a:stretch>
              </p:blipFill>
              <p:spPr>
                <a:xfrm>
                  <a:off x="2800360" y="2134880"/>
                  <a:ext cx="2217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49C8E361-1E55-CAAB-9E62-0AD02193ACE4}"/>
                    </a:ext>
                  </a:extLst>
                </p14:cNvPr>
                <p14:cNvContentPartPr/>
                <p14:nvPr/>
              </p14:nvContentPartPr>
              <p14:xfrm>
                <a:off x="7516720" y="1776320"/>
                <a:ext cx="194760" cy="36720"/>
              </p14:xfrm>
            </p:contentPart>
          </mc:Choice>
          <mc:Fallback>
            <p:pic>
              <p:nvPicPr>
                <p:cNvPr id="44" name="Freihand 43">
                  <a:extLst>
                    <a:ext uri="{FF2B5EF4-FFF2-40B4-BE49-F238E27FC236}">
                      <a16:creationId xmlns:a16="http://schemas.microsoft.com/office/drawing/2014/main" id="{49C8E361-1E55-CAAB-9E62-0AD02193ACE4}"/>
                    </a:ext>
                  </a:extLst>
                </p:cNvPr>
                <p:cNvPicPr/>
                <p:nvPr/>
              </p:nvPicPr>
              <p:blipFill>
                <a:blip r:embed="rId71"/>
                <a:stretch>
                  <a:fillRect/>
                </a:stretch>
              </p:blipFill>
              <p:spPr>
                <a:xfrm>
                  <a:off x="7507720" y="1767320"/>
                  <a:ext cx="2124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5BB57E1-4701-908C-DF3E-0D8B691A525A}"/>
                    </a:ext>
                  </a:extLst>
                </p14:cNvPr>
                <p14:cNvContentPartPr/>
                <p14:nvPr/>
              </p14:nvContentPartPr>
              <p14:xfrm>
                <a:off x="7512040" y="1834640"/>
                <a:ext cx="184320" cy="36720"/>
              </p14:xfrm>
            </p:contentPart>
          </mc:Choice>
          <mc:Fallback>
            <p:pic>
              <p:nvPicPr>
                <p:cNvPr id="45" name="Freihand 44">
                  <a:extLst>
                    <a:ext uri="{FF2B5EF4-FFF2-40B4-BE49-F238E27FC236}">
                      <a16:creationId xmlns:a16="http://schemas.microsoft.com/office/drawing/2014/main" id="{55BB57E1-4701-908C-DF3E-0D8B691A525A}"/>
                    </a:ext>
                  </a:extLst>
                </p:cNvPr>
                <p:cNvPicPr/>
                <p:nvPr/>
              </p:nvPicPr>
              <p:blipFill>
                <a:blip r:embed="rId73"/>
                <a:stretch>
                  <a:fillRect/>
                </a:stretch>
              </p:blipFill>
              <p:spPr>
                <a:xfrm>
                  <a:off x="7503040" y="1825640"/>
                  <a:ext cx="201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C10FA127-AF89-46B8-6A89-30C18B6126C3}"/>
                    </a:ext>
                  </a:extLst>
                </p14:cNvPr>
                <p14:cNvContentPartPr/>
                <p14:nvPr/>
              </p14:nvContentPartPr>
              <p14:xfrm>
                <a:off x="7719040" y="1711160"/>
                <a:ext cx="176760" cy="194400"/>
              </p14:xfrm>
            </p:contentPart>
          </mc:Choice>
          <mc:Fallback>
            <p:pic>
              <p:nvPicPr>
                <p:cNvPr id="47" name="Freihand 46">
                  <a:extLst>
                    <a:ext uri="{FF2B5EF4-FFF2-40B4-BE49-F238E27FC236}">
                      <a16:creationId xmlns:a16="http://schemas.microsoft.com/office/drawing/2014/main" id="{C10FA127-AF89-46B8-6A89-30C18B6126C3}"/>
                    </a:ext>
                  </a:extLst>
                </p:cNvPr>
                <p:cNvPicPr/>
                <p:nvPr/>
              </p:nvPicPr>
              <p:blipFill>
                <a:blip r:embed="rId75"/>
                <a:stretch>
                  <a:fillRect/>
                </a:stretch>
              </p:blipFill>
              <p:spPr>
                <a:xfrm>
                  <a:off x="7710040" y="1702520"/>
                  <a:ext cx="194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38B1956B-2A3C-CBF1-6FAA-543B2B1013CC}"/>
                    </a:ext>
                  </a:extLst>
                </p14:cNvPr>
                <p14:cNvContentPartPr/>
                <p14:nvPr/>
              </p14:nvContentPartPr>
              <p14:xfrm>
                <a:off x="8251480" y="1463120"/>
                <a:ext cx="106920" cy="101880"/>
              </p14:xfrm>
            </p:contentPart>
          </mc:Choice>
          <mc:Fallback>
            <p:pic>
              <p:nvPicPr>
                <p:cNvPr id="49" name="Freihand 48">
                  <a:extLst>
                    <a:ext uri="{FF2B5EF4-FFF2-40B4-BE49-F238E27FC236}">
                      <a16:creationId xmlns:a16="http://schemas.microsoft.com/office/drawing/2014/main" id="{38B1956B-2A3C-CBF1-6FAA-543B2B1013CC}"/>
                    </a:ext>
                  </a:extLst>
                </p:cNvPr>
                <p:cNvPicPr/>
                <p:nvPr/>
              </p:nvPicPr>
              <p:blipFill>
                <a:blip r:embed="rId77"/>
                <a:stretch>
                  <a:fillRect/>
                </a:stretch>
              </p:blipFill>
              <p:spPr>
                <a:xfrm>
                  <a:off x="8242480" y="1454120"/>
                  <a:ext cx="124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148AB6EC-A8CE-E168-DD21-5163587091F3}"/>
                    </a:ext>
                  </a:extLst>
                </p14:cNvPr>
                <p14:cNvContentPartPr/>
                <p14:nvPr/>
              </p14:nvContentPartPr>
              <p14:xfrm>
                <a:off x="8310880" y="1426400"/>
                <a:ext cx="64080" cy="228960"/>
              </p14:xfrm>
            </p:contentPart>
          </mc:Choice>
          <mc:Fallback>
            <p:pic>
              <p:nvPicPr>
                <p:cNvPr id="50" name="Freihand 49">
                  <a:extLst>
                    <a:ext uri="{FF2B5EF4-FFF2-40B4-BE49-F238E27FC236}">
                      <a16:creationId xmlns:a16="http://schemas.microsoft.com/office/drawing/2014/main" id="{148AB6EC-A8CE-E168-DD21-5163587091F3}"/>
                    </a:ext>
                  </a:extLst>
                </p:cNvPr>
                <p:cNvPicPr/>
                <p:nvPr/>
              </p:nvPicPr>
              <p:blipFill>
                <a:blip r:embed="rId79"/>
                <a:stretch>
                  <a:fillRect/>
                </a:stretch>
              </p:blipFill>
              <p:spPr>
                <a:xfrm>
                  <a:off x="8301880" y="1417400"/>
                  <a:ext cx="817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7D5D8E10-0DEE-8ED2-3270-0F7CC26CAE6A}"/>
                    </a:ext>
                  </a:extLst>
                </p14:cNvPr>
                <p14:cNvContentPartPr/>
                <p14:nvPr/>
              </p14:nvContentPartPr>
              <p14:xfrm>
                <a:off x="8379640" y="1568600"/>
                <a:ext cx="135720" cy="87840"/>
              </p14:xfrm>
            </p:contentPart>
          </mc:Choice>
          <mc:Fallback>
            <p:pic>
              <p:nvPicPr>
                <p:cNvPr id="51" name="Freihand 50">
                  <a:extLst>
                    <a:ext uri="{FF2B5EF4-FFF2-40B4-BE49-F238E27FC236}">
                      <a16:creationId xmlns:a16="http://schemas.microsoft.com/office/drawing/2014/main" id="{7D5D8E10-0DEE-8ED2-3270-0F7CC26CAE6A}"/>
                    </a:ext>
                  </a:extLst>
                </p:cNvPr>
                <p:cNvPicPr/>
                <p:nvPr/>
              </p:nvPicPr>
              <p:blipFill>
                <a:blip r:embed="rId81"/>
                <a:stretch>
                  <a:fillRect/>
                </a:stretch>
              </p:blipFill>
              <p:spPr>
                <a:xfrm>
                  <a:off x="8371000" y="1559600"/>
                  <a:ext cx="153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4A661476-6A6D-9957-92E6-CBF54E2EA001}"/>
                    </a:ext>
                  </a:extLst>
                </p14:cNvPr>
                <p14:cNvContentPartPr/>
                <p14:nvPr/>
              </p14:nvContentPartPr>
              <p14:xfrm>
                <a:off x="8170840" y="1714760"/>
                <a:ext cx="404280" cy="84240"/>
              </p14:xfrm>
            </p:contentPart>
          </mc:Choice>
          <mc:Fallback>
            <p:pic>
              <p:nvPicPr>
                <p:cNvPr id="52" name="Freihand 51">
                  <a:extLst>
                    <a:ext uri="{FF2B5EF4-FFF2-40B4-BE49-F238E27FC236}">
                      <a16:creationId xmlns:a16="http://schemas.microsoft.com/office/drawing/2014/main" id="{4A661476-6A6D-9957-92E6-CBF54E2EA001}"/>
                    </a:ext>
                  </a:extLst>
                </p:cNvPr>
                <p:cNvPicPr/>
                <p:nvPr/>
              </p:nvPicPr>
              <p:blipFill>
                <a:blip r:embed="rId83"/>
                <a:stretch>
                  <a:fillRect/>
                </a:stretch>
              </p:blipFill>
              <p:spPr>
                <a:xfrm>
                  <a:off x="8162200" y="1705760"/>
                  <a:ext cx="421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0A996D49-88D5-B1E2-1E4B-15C05DB75DAF}"/>
                    </a:ext>
                  </a:extLst>
                </p14:cNvPr>
                <p14:cNvContentPartPr/>
                <p14:nvPr/>
              </p14:nvContentPartPr>
              <p14:xfrm>
                <a:off x="8281360" y="1909160"/>
                <a:ext cx="57600" cy="90000"/>
              </p14:xfrm>
            </p:contentPart>
          </mc:Choice>
          <mc:Fallback>
            <p:pic>
              <p:nvPicPr>
                <p:cNvPr id="54" name="Freihand 53">
                  <a:extLst>
                    <a:ext uri="{FF2B5EF4-FFF2-40B4-BE49-F238E27FC236}">
                      <a16:creationId xmlns:a16="http://schemas.microsoft.com/office/drawing/2014/main" id="{0A996D49-88D5-B1E2-1E4B-15C05DB75DAF}"/>
                    </a:ext>
                  </a:extLst>
                </p:cNvPr>
                <p:cNvPicPr/>
                <p:nvPr/>
              </p:nvPicPr>
              <p:blipFill>
                <a:blip r:embed="rId85"/>
                <a:stretch>
                  <a:fillRect/>
                </a:stretch>
              </p:blipFill>
              <p:spPr>
                <a:xfrm>
                  <a:off x="8272360" y="1900520"/>
                  <a:ext cx="75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286F4FB5-0A42-DB95-7AA4-086D87B2018E}"/>
                    </a:ext>
                  </a:extLst>
                </p14:cNvPr>
                <p14:cNvContentPartPr/>
                <p14:nvPr/>
              </p14:nvContentPartPr>
              <p14:xfrm>
                <a:off x="8304760" y="1872800"/>
                <a:ext cx="92520" cy="265680"/>
              </p14:xfrm>
            </p:contentPart>
          </mc:Choice>
          <mc:Fallback>
            <p:pic>
              <p:nvPicPr>
                <p:cNvPr id="55" name="Freihand 54">
                  <a:extLst>
                    <a:ext uri="{FF2B5EF4-FFF2-40B4-BE49-F238E27FC236}">
                      <a16:creationId xmlns:a16="http://schemas.microsoft.com/office/drawing/2014/main" id="{286F4FB5-0A42-DB95-7AA4-086D87B2018E}"/>
                    </a:ext>
                  </a:extLst>
                </p:cNvPr>
                <p:cNvPicPr/>
                <p:nvPr/>
              </p:nvPicPr>
              <p:blipFill>
                <a:blip r:embed="rId87"/>
                <a:stretch>
                  <a:fillRect/>
                </a:stretch>
              </p:blipFill>
              <p:spPr>
                <a:xfrm>
                  <a:off x="8295760" y="1864160"/>
                  <a:ext cx="1101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DBC3F52D-BDCA-C902-C792-9BE9493CCC21}"/>
                    </a:ext>
                  </a:extLst>
                </p14:cNvPr>
                <p14:cNvContentPartPr/>
                <p14:nvPr/>
              </p14:nvContentPartPr>
              <p14:xfrm>
                <a:off x="8378200" y="2004920"/>
                <a:ext cx="144720" cy="133200"/>
              </p14:xfrm>
            </p:contentPart>
          </mc:Choice>
          <mc:Fallback>
            <p:pic>
              <p:nvPicPr>
                <p:cNvPr id="56" name="Freihand 55">
                  <a:extLst>
                    <a:ext uri="{FF2B5EF4-FFF2-40B4-BE49-F238E27FC236}">
                      <a16:creationId xmlns:a16="http://schemas.microsoft.com/office/drawing/2014/main" id="{DBC3F52D-BDCA-C902-C792-9BE9493CCC21}"/>
                    </a:ext>
                  </a:extLst>
                </p:cNvPr>
                <p:cNvPicPr/>
                <p:nvPr/>
              </p:nvPicPr>
              <p:blipFill>
                <a:blip r:embed="rId89"/>
                <a:stretch>
                  <a:fillRect/>
                </a:stretch>
              </p:blipFill>
              <p:spPr>
                <a:xfrm>
                  <a:off x="8369200" y="1996280"/>
                  <a:ext cx="162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131D9114-D28A-6AFC-64C5-E854FD584368}"/>
                    </a:ext>
                  </a:extLst>
                </p14:cNvPr>
                <p14:cNvContentPartPr/>
                <p14:nvPr/>
              </p14:nvContentPartPr>
              <p14:xfrm>
                <a:off x="8752240" y="1667600"/>
                <a:ext cx="105120" cy="32400"/>
              </p14:xfrm>
            </p:contentPart>
          </mc:Choice>
          <mc:Fallback>
            <p:pic>
              <p:nvPicPr>
                <p:cNvPr id="58" name="Freihand 57">
                  <a:extLst>
                    <a:ext uri="{FF2B5EF4-FFF2-40B4-BE49-F238E27FC236}">
                      <a16:creationId xmlns:a16="http://schemas.microsoft.com/office/drawing/2014/main" id="{131D9114-D28A-6AFC-64C5-E854FD584368}"/>
                    </a:ext>
                  </a:extLst>
                </p:cNvPr>
                <p:cNvPicPr/>
                <p:nvPr/>
              </p:nvPicPr>
              <p:blipFill>
                <a:blip r:embed="rId91"/>
                <a:stretch>
                  <a:fillRect/>
                </a:stretch>
              </p:blipFill>
              <p:spPr>
                <a:xfrm>
                  <a:off x="8743600" y="1658600"/>
                  <a:ext cx="122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E6543FE2-5A52-F5DC-8B51-8D5764F39F1B}"/>
                    </a:ext>
                  </a:extLst>
                </p14:cNvPr>
                <p14:cNvContentPartPr/>
                <p14:nvPr/>
              </p14:nvContentPartPr>
              <p14:xfrm>
                <a:off x="8768440" y="1727720"/>
                <a:ext cx="97200" cy="29880"/>
              </p14:xfrm>
            </p:contentPart>
          </mc:Choice>
          <mc:Fallback>
            <p:pic>
              <p:nvPicPr>
                <p:cNvPr id="59" name="Freihand 58">
                  <a:extLst>
                    <a:ext uri="{FF2B5EF4-FFF2-40B4-BE49-F238E27FC236}">
                      <a16:creationId xmlns:a16="http://schemas.microsoft.com/office/drawing/2014/main" id="{E6543FE2-5A52-F5DC-8B51-8D5764F39F1B}"/>
                    </a:ext>
                  </a:extLst>
                </p:cNvPr>
                <p:cNvPicPr/>
                <p:nvPr/>
              </p:nvPicPr>
              <p:blipFill>
                <a:blip r:embed="rId93"/>
                <a:stretch>
                  <a:fillRect/>
                </a:stretch>
              </p:blipFill>
              <p:spPr>
                <a:xfrm>
                  <a:off x="8759800" y="1719080"/>
                  <a:ext cx="1148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F82B57EC-75CB-F378-D1CC-DCFF99C82325}"/>
                    </a:ext>
                  </a:extLst>
                </p14:cNvPr>
                <p14:cNvContentPartPr/>
                <p14:nvPr/>
              </p14:nvContentPartPr>
              <p14:xfrm>
                <a:off x="9050320" y="1534040"/>
                <a:ext cx="232200" cy="169200"/>
              </p14:xfrm>
            </p:contentPart>
          </mc:Choice>
          <mc:Fallback>
            <p:pic>
              <p:nvPicPr>
                <p:cNvPr id="60" name="Freihand 59">
                  <a:extLst>
                    <a:ext uri="{FF2B5EF4-FFF2-40B4-BE49-F238E27FC236}">
                      <a16:creationId xmlns:a16="http://schemas.microsoft.com/office/drawing/2014/main" id="{F82B57EC-75CB-F378-D1CC-DCFF99C82325}"/>
                    </a:ext>
                  </a:extLst>
                </p:cNvPr>
                <p:cNvPicPr/>
                <p:nvPr/>
              </p:nvPicPr>
              <p:blipFill>
                <a:blip r:embed="rId95"/>
                <a:stretch>
                  <a:fillRect/>
                </a:stretch>
              </p:blipFill>
              <p:spPr>
                <a:xfrm>
                  <a:off x="9041320" y="1525040"/>
                  <a:ext cx="249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FCA79162-AECC-5C18-1945-6840D07812B0}"/>
                    </a:ext>
                  </a:extLst>
                </p14:cNvPr>
                <p14:cNvContentPartPr/>
                <p14:nvPr/>
              </p14:nvContentPartPr>
              <p14:xfrm>
                <a:off x="9211960" y="1613960"/>
                <a:ext cx="105480" cy="7200"/>
              </p14:xfrm>
            </p:contentPart>
          </mc:Choice>
          <mc:Fallback>
            <p:pic>
              <p:nvPicPr>
                <p:cNvPr id="61" name="Freihand 60">
                  <a:extLst>
                    <a:ext uri="{FF2B5EF4-FFF2-40B4-BE49-F238E27FC236}">
                      <a16:creationId xmlns:a16="http://schemas.microsoft.com/office/drawing/2014/main" id="{FCA79162-AECC-5C18-1945-6840D07812B0}"/>
                    </a:ext>
                  </a:extLst>
                </p:cNvPr>
                <p:cNvPicPr/>
                <p:nvPr/>
              </p:nvPicPr>
              <p:blipFill>
                <a:blip r:embed="rId97"/>
                <a:stretch>
                  <a:fillRect/>
                </a:stretch>
              </p:blipFill>
              <p:spPr>
                <a:xfrm>
                  <a:off x="9203320" y="1604960"/>
                  <a:ext cx="123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C44C48A9-A4BE-179A-E7B1-0F271A16B08D}"/>
                    </a:ext>
                  </a:extLst>
                </p14:cNvPr>
                <p14:cNvContentPartPr/>
                <p14:nvPr/>
              </p14:nvContentPartPr>
              <p14:xfrm>
                <a:off x="9378280" y="1472480"/>
                <a:ext cx="235800" cy="329040"/>
              </p14:xfrm>
            </p:contentPart>
          </mc:Choice>
          <mc:Fallback>
            <p:pic>
              <p:nvPicPr>
                <p:cNvPr id="62" name="Freihand 61">
                  <a:extLst>
                    <a:ext uri="{FF2B5EF4-FFF2-40B4-BE49-F238E27FC236}">
                      <a16:creationId xmlns:a16="http://schemas.microsoft.com/office/drawing/2014/main" id="{C44C48A9-A4BE-179A-E7B1-0F271A16B08D}"/>
                    </a:ext>
                  </a:extLst>
                </p:cNvPr>
                <p:cNvPicPr/>
                <p:nvPr/>
              </p:nvPicPr>
              <p:blipFill>
                <a:blip r:embed="rId99"/>
                <a:stretch>
                  <a:fillRect/>
                </a:stretch>
              </p:blipFill>
              <p:spPr>
                <a:xfrm>
                  <a:off x="9369280" y="1463840"/>
                  <a:ext cx="2534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AF4C75CC-61E3-34B4-B8E4-0DC01683B9B1}"/>
                    </a:ext>
                  </a:extLst>
                </p14:cNvPr>
                <p14:cNvContentPartPr/>
                <p14:nvPr/>
              </p14:nvContentPartPr>
              <p14:xfrm>
                <a:off x="8963560" y="1441160"/>
                <a:ext cx="90360" cy="390240"/>
              </p14:xfrm>
            </p:contentPart>
          </mc:Choice>
          <mc:Fallback>
            <p:pic>
              <p:nvPicPr>
                <p:cNvPr id="63" name="Freihand 62">
                  <a:extLst>
                    <a:ext uri="{FF2B5EF4-FFF2-40B4-BE49-F238E27FC236}">
                      <a16:creationId xmlns:a16="http://schemas.microsoft.com/office/drawing/2014/main" id="{AF4C75CC-61E3-34B4-B8E4-0DC01683B9B1}"/>
                    </a:ext>
                  </a:extLst>
                </p:cNvPr>
                <p:cNvPicPr/>
                <p:nvPr/>
              </p:nvPicPr>
              <p:blipFill>
                <a:blip r:embed="rId101"/>
                <a:stretch>
                  <a:fillRect/>
                </a:stretch>
              </p:blipFill>
              <p:spPr>
                <a:xfrm>
                  <a:off x="8954560" y="1432520"/>
                  <a:ext cx="10800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06DF604E-CA9E-F99A-B3B6-9E5CD7759D3C}"/>
                    </a:ext>
                  </a:extLst>
                </p14:cNvPr>
                <p14:cNvContentPartPr/>
                <p14:nvPr/>
              </p14:nvContentPartPr>
              <p14:xfrm>
                <a:off x="9711640" y="1373120"/>
                <a:ext cx="106560" cy="101520"/>
              </p14:xfrm>
            </p:contentPart>
          </mc:Choice>
          <mc:Fallback>
            <p:pic>
              <p:nvPicPr>
                <p:cNvPr id="64" name="Freihand 63">
                  <a:extLst>
                    <a:ext uri="{FF2B5EF4-FFF2-40B4-BE49-F238E27FC236}">
                      <a16:creationId xmlns:a16="http://schemas.microsoft.com/office/drawing/2014/main" id="{06DF604E-CA9E-F99A-B3B6-9E5CD7759D3C}"/>
                    </a:ext>
                  </a:extLst>
                </p:cNvPr>
                <p:cNvPicPr/>
                <p:nvPr/>
              </p:nvPicPr>
              <p:blipFill>
                <a:blip r:embed="rId103"/>
                <a:stretch>
                  <a:fillRect/>
                </a:stretch>
              </p:blipFill>
              <p:spPr>
                <a:xfrm>
                  <a:off x="9702640" y="1364480"/>
                  <a:ext cx="1242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EBA51340-09AC-0B27-582E-E2EB16B733C1}"/>
                    </a:ext>
                  </a:extLst>
                </p14:cNvPr>
                <p14:cNvContentPartPr/>
                <p14:nvPr/>
              </p14:nvContentPartPr>
              <p14:xfrm>
                <a:off x="9882640" y="1628000"/>
                <a:ext cx="152640" cy="15120"/>
              </p14:xfrm>
            </p:contentPart>
          </mc:Choice>
          <mc:Fallback>
            <p:pic>
              <p:nvPicPr>
                <p:cNvPr id="66" name="Freihand 65">
                  <a:extLst>
                    <a:ext uri="{FF2B5EF4-FFF2-40B4-BE49-F238E27FC236}">
                      <a16:creationId xmlns:a16="http://schemas.microsoft.com/office/drawing/2014/main" id="{EBA51340-09AC-0B27-582E-E2EB16B733C1}"/>
                    </a:ext>
                  </a:extLst>
                </p:cNvPr>
                <p:cNvPicPr/>
                <p:nvPr/>
              </p:nvPicPr>
              <p:blipFill>
                <a:blip r:embed="rId105"/>
                <a:stretch>
                  <a:fillRect/>
                </a:stretch>
              </p:blipFill>
              <p:spPr>
                <a:xfrm>
                  <a:off x="9874000" y="1619360"/>
                  <a:ext cx="1702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27E9CE39-DF8B-F109-6C4F-F9F64F642BF4}"/>
                    </a:ext>
                  </a:extLst>
                </p14:cNvPr>
                <p14:cNvContentPartPr/>
                <p14:nvPr/>
              </p14:nvContentPartPr>
              <p14:xfrm>
                <a:off x="9846280" y="1679120"/>
                <a:ext cx="171720" cy="61200"/>
              </p14:xfrm>
            </p:contentPart>
          </mc:Choice>
          <mc:Fallback>
            <p:pic>
              <p:nvPicPr>
                <p:cNvPr id="67" name="Freihand 66">
                  <a:extLst>
                    <a:ext uri="{FF2B5EF4-FFF2-40B4-BE49-F238E27FC236}">
                      <a16:creationId xmlns:a16="http://schemas.microsoft.com/office/drawing/2014/main" id="{27E9CE39-DF8B-F109-6C4F-F9F64F642BF4}"/>
                    </a:ext>
                  </a:extLst>
                </p:cNvPr>
                <p:cNvPicPr/>
                <p:nvPr/>
              </p:nvPicPr>
              <p:blipFill>
                <a:blip r:embed="rId107"/>
                <a:stretch>
                  <a:fillRect/>
                </a:stretch>
              </p:blipFill>
              <p:spPr>
                <a:xfrm>
                  <a:off x="9837640" y="1670120"/>
                  <a:ext cx="189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E96C178A-03E6-BC52-EC03-6A27D8FAEF84}"/>
                    </a:ext>
                  </a:extLst>
                </p14:cNvPr>
                <p14:cNvContentPartPr/>
                <p14:nvPr/>
              </p14:nvContentPartPr>
              <p14:xfrm>
                <a:off x="10063000" y="1590560"/>
                <a:ext cx="110520" cy="174600"/>
              </p14:xfrm>
            </p:contentPart>
          </mc:Choice>
          <mc:Fallback>
            <p:pic>
              <p:nvPicPr>
                <p:cNvPr id="68" name="Freihand 67">
                  <a:extLst>
                    <a:ext uri="{FF2B5EF4-FFF2-40B4-BE49-F238E27FC236}">
                      <a16:creationId xmlns:a16="http://schemas.microsoft.com/office/drawing/2014/main" id="{E96C178A-03E6-BC52-EC03-6A27D8FAEF84}"/>
                    </a:ext>
                  </a:extLst>
                </p:cNvPr>
                <p:cNvPicPr/>
                <p:nvPr/>
              </p:nvPicPr>
              <p:blipFill>
                <a:blip r:embed="rId109"/>
                <a:stretch>
                  <a:fillRect/>
                </a:stretch>
              </p:blipFill>
              <p:spPr>
                <a:xfrm>
                  <a:off x="10054000" y="1581560"/>
                  <a:ext cx="128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8F7672FE-59BA-63CA-0BCD-FAAB5C9A5C7D}"/>
                    </a:ext>
                  </a:extLst>
                </p14:cNvPr>
                <p14:cNvContentPartPr/>
                <p14:nvPr/>
              </p14:nvContentPartPr>
              <p14:xfrm>
                <a:off x="10419400" y="1387880"/>
                <a:ext cx="111960" cy="111600"/>
              </p14:xfrm>
            </p:contentPart>
          </mc:Choice>
          <mc:Fallback>
            <p:pic>
              <p:nvPicPr>
                <p:cNvPr id="70" name="Freihand 69">
                  <a:extLst>
                    <a:ext uri="{FF2B5EF4-FFF2-40B4-BE49-F238E27FC236}">
                      <a16:creationId xmlns:a16="http://schemas.microsoft.com/office/drawing/2014/main" id="{8F7672FE-59BA-63CA-0BCD-FAAB5C9A5C7D}"/>
                    </a:ext>
                  </a:extLst>
                </p:cNvPr>
                <p:cNvPicPr/>
                <p:nvPr/>
              </p:nvPicPr>
              <p:blipFill>
                <a:blip r:embed="rId111"/>
                <a:stretch>
                  <a:fillRect/>
                </a:stretch>
              </p:blipFill>
              <p:spPr>
                <a:xfrm>
                  <a:off x="10410760" y="1379240"/>
                  <a:ext cx="12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4DBA0322-9A24-3E41-C779-815CC2BB2AAF}"/>
                    </a:ext>
                  </a:extLst>
                </p14:cNvPr>
                <p14:cNvContentPartPr/>
                <p14:nvPr/>
              </p14:nvContentPartPr>
              <p14:xfrm>
                <a:off x="10409680" y="1300760"/>
                <a:ext cx="559800" cy="523080"/>
              </p14:xfrm>
            </p:contentPart>
          </mc:Choice>
          <mc:Fallback>
            <p:pic>
              <p:nvPicPr>
                <p:cNvPr id="71" name="Freihand 70">
                  <a:extLst>
                    <a:ext uri="{FF2B5EF4-FFF2-40B4-BE49-F238E27FC236}">
                      <a16:creationId xmlns:a16="http://schemas.microsoft.com/office/drawing/2014/main" id="{4DBA0322-9A24-3E41-C779-815CC2BB2AAF}"/>
                    </a:ext>
                  </a:extLst>
                </p:cNvPr>
                <p:cNvPicPr/>
                <p:nvPr/>
              </p:nvPicPr>
              <p:blipFill>
                <a:blip r:embed="rId113"/>
                <a:stretch>
                  <a:fillRect/>
                </a:stretch>
              </p:blipFill>
              <p:spPr>
                <a:xfrm>
                  <a:off x="10401040" y="1292120"/>
                  <a:ext cx="57744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3" name="Freihand 72">
                  <a:extLst>
                    <a:ext uri="{FF2B5EF4-FFF2-40B4-BE49-F238E27FC236}">
                      <a16:creationId xmlns:a16="http://schemas.microsoft.com/office/drawing/2014/main" id="{12CFFB92-C3E5-63C4-A7B8-E3F0DA9A635A}"/>
                    </a:ext>
                  </a:extLst>
                </p14:cNvPr>
                <p14:cNvContentPartPr/>
                <p14:nvPr/>
              </p14:nvContentPartPr>
              <p14:xfrm>
                <a:off x="10739800" y="1493360"/>
                <a:ext cx="105480" cy="132120"/>
              </p14:xfrm>
            </p:contentPart>
          </mc:Choice>
          <mc:Fallback>
            <p:pic>
              <p:nvPicPr>
                <p:cNvPr id="73" name="Freihand 72">
                  <a:extLst>
                    <a:ext uri="{FF2B5EF4-FFF2-40B4-BE49-F238E27FC236}">
                      <a16:creationId xmlns:a16="http://schemas.microsoft.com/office/drawing/2014/main" id="{12CFFB92-C3E5-63C4-A7B8-E3F0DA9A635A}"/>
                    </a:ext>
                  </a:extLst>
                </p:cNvPr>
                <p:cNvPicPr/>
                <p:nvPr/>
              </p:nvPicPr>
              <p:blipFill>
                <a:blip r:embed="rId115"/>
                <a:stretch>
                  <a:fillRect/>
                </a:stretch>
              </p:blipFill>
              <p:spPr>
                <a:xfrm>
                  <a:off x="10731160" y="1484360"/>
                  <a:ext cx="123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Freihand 73">
                  <a:extLst>
                    <a:ext uri="{FF2B5EF4-FFF2-40B4-BE49-F238E27FC236}">
                      <a16:creationId xmlns:a16="http://schemas.microsoft.com/office/drawing/2014/main" id="{031821B4-7F85-6B7B-EC37-A5717B4FF68C}"/>
                    </a:ext>
                  </a:extLst>
                </p14:cNvPr>
                <p14:cNvContentPartPr/>
                <p14:nvPr/>
              </p14:nvContentPartPr>
              <p14:xfrm>
                <a:off x="10784440" y="1554560"/>
                <a:ext cx="117360" cy="100440"/>
              </p14:xfrm>
            </p:contentPart>
          </mc:Choice>
          <mc:Fallback>
            <p:pic>
              <p:nvPicPr>
                <p:cNvPr id="74" name="Freihand 73">
                  <a:extLst>
                    <a:ext uri="{FF2B5EF4-FFF2-40B4-BE49-F238E27FC236}">
                      <a16:creationId xmlns:a16="http://schemas.microsoft.com/office/drawing/2014/main" id="{031821B4-7F85-6B7B-EC37-A5717B4FF68C}"/>
                    </a:ext>
                  </a:extLst>
                </p:cNvPr>
                <p:cNvPicPr/>
                <p:nvPr/>
              </p:nvPicPr>
              <p:blipFill>
                <a:blip r:embed="rId117"/>
                <a:stretch>
                  <a:fillRect/>
                </a:stretch>
              </p:blipFill>
              <p:spPr>
                <a:xfrm>
                  <a:off x="10775440" y="1545560"/>
                  <a:ext cx="135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8E657021-55EB-0832-84F6-5AB99F53AC82}"/>
                    </a:ext>
                  </a:extLst>
                </p14:cNvPr>
                <p14:cNvContentPartPr/>
                <p14:nvPr/>
              </p14:nvContentPartPr>
              <p14:xfrm>
                <a:off x="10596880" y="1663280"/>
                <a:ext cx="286920" cy="74160"/>
              </p14:xfrm>
            </p:contentPart>
          </mc:Choice>
          <mc:Fallback>
            <p:pic>
              <p:nvPicPr>
                <p:cNvPr id="75" name="Freihand 74">
                  <a:extLst>
                    <a:ext uri="{FF2B5EF4-FFF2-40B4-BE49-F238E27FC236}">
                      <a16:creationId xmlns:a16="http://schemas.microsoft.com/office/drawing/2014/main" id="{8E657021-55EB-0832-84F6-5AB99F53AC82}"/>
                    </a:ext>
                  </a:extLst>
                </p:cNvPr>
                <p:cNvPicPr/>
                <p:nvPr/>
              </p:nvPicPr>
              <p:blipFill>
                <a:blip r:embed="rId119"/>
                <a:stretch>
                  <a:fillRect/>
                </a:stretch>
              </p:blipFill>
              <p:spPr>
                <a:xfrm>
                  <a:off x="10588240" y="1654280"/>
                  <a:ext cx="304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Freihand 75">
                  <a:extLst>
                    <a:ext uri="{FF2B5EF4-FFF2-40B4-BE49-F238E27FC236}">
                      <a16:creationId xmlns:a16="http://schemas.microsoft.com/office/drawing/2014/main" id="{8FAFA4F1-3744-31DD-5850-713B5A7C65EB}"/>
                    </a:ext>
                  </a:extLst>
                </p14:cNvPr>
                <p14:cNvContentPartPr/>
                <p14:nvPr/>
              </p14:nvContentPartPr>
              <p14:xfrm>
                <a:off x="10642240" y="1784240"/>
                <a:ext cx="130320" cy="194040"/>
              </p14:xfrm>
            </p:contentPart>
          </mc:Choice>
          <mc:Fallback>
            <p:pic>
              <p:nvPicPr>
                <p:cNvPr id="76" name="Freihand 75">
                  <a:extLst>
                    <a:ext uri="{FF2B5EF4-FFF2-40B4-BE49-F238E27FC236}">
                      <a16:creationId xmlns:a16="http://schemas.microsoft.com/office/drawing/2014/main" id="{8FAFA4F1-3744-31DD-5850-713B5A7C65EB}"/>
                    </a:ext>
                  </a:extLst>
                </p:cNvPr>
                <p:cNvPicPr/>
                <p:nvPr/>
              </p:nvPicPr>
              <p:blipFill>
                <a:blip r:embed="rId121"/>
                <a:stretch>
                  <a:fillRect/>
                </a:stretch>
              </p:blipFill>
              <p:spPr>
                <a:xfrm>
                  <a:off x="10633240" y="1775600"/>
                  <a:ext cx="147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Freihand 76">
                  <a:extLst>
                    <a:ext uri="{FF2B5EF4-FFF2-40B4-BE49-F238E27FC236}">
                      <a16:creationId xmlns:a16="http://schemas.microsoft.com/office/drawing/2014/main" id="{31BDE7ED-0989-5BEC-B5D7-42812AACFE88}"/>
                    </a:ext>
                  </a:extLst>
                </p14:cNvPr>
                <p14:cNvContentPartPr/>
                <p14:nvPr/>
              </p14:nvContentPartPr>
              <p14:xfrm>
                <a:off x="10702000" y="1863080"/>
                <a:ext cx="105840" cy="132840"/>
              </p14:xfrm>
            </p:contentPart>
          </mc:Choice>
          <mc:Fallback>
            <p:pic>
              <p:nvPicPr>
                <p:cNvPr id="77" name="Freihand 76">
                  <a:extLst>
                    <a:ext uri="{FF2B5EF4-FFF2-40B4-BE49-F238E27FC236}">
                      <a16:creationId xmlns:a16="http://schemas.microsoft.com/office/drawing/2014/main" id="{31BDE7ED-0989-5BEC-B5D7-42812AACFE88}"/>
                    </a:ext>
                  </a:extLst>
                </p:cNvPr>
                <p:cNvPicPr/>
                <p:nvPr/>
              </p:nvPicPr>
              <p:blipFill>
                <a:blip r:embed="rId123"/>
                <a:stretch>
                  <a:fillRect/>
                </a:stretch>
              </p:blipFill>
              <p:spPr>
                <a:xfrm>
                  <a:off x="10693360" y="1854080"/>
                  <a:ext cx="1234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E120E5DC-2031-4628-9AA4-8E2154EBFFDB}"/>
                    </a:ext>
                  </a:extLst>
                </p14:cNvPr>
                <p14:cNvContentPartPr/>
                <p14:nvPr/>
              </p14:nvContentPartPr>
              <p14:xfrm>
                <a:off x="10969120" y="1664360"/>
                <a:ext cx="150840" cy="18720"/>
              </p14:xfrm>
            </p:contentPart>
          </mc:Choice>
          <mc:Fallback>
            <p:pic>
              <p:nvPicPr>
                <p:cNvPr id="79" name="Freihand 78">
                  <a:extLst>
                    <a:ext uri="{FF2B5EF4-FFF2-40B4-BE49-F238E27FC236}">
                      <a16:creationId xmlns:a16="http://schemas.microsoft.com/office/drawing/2014/main" id="{E120E5DC-2031-4628-9AA4-8E2154EBFFDB}"/>
                    </a:ext>
                  </a:extLst>
                </p:cNvPr>
                <p:cNvPicPr/>
                <p:nvPr/>
              </p:nvPicPr>
              <p:blipFill>
                <a:blip r:embed="rId125"/>
                <a:stretch>
                  <a:fillRect/>
                </a:stretch>
              </p:blipFill>
              <p:spPr>
                <a:xfrm>
                  <a:off x="10960120" y="1655360"/>
                  <a:ext cx="168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061A0768-9AD7-033E-1A13-982AC28B0B40}"/>
                    </a:ext>
                  </a:extLst>
                </p14:cNvPr>
                <p14:cNvContentPartPr/>
                <p14:nvPr/>
              </p14:nvContentPartPr>
              <p14:xfrm>
                <a:off x="10963360" y="1756880"/>
                <a:ext cx="126360" cy="12960"/>
              </p14:xfrm>
            </p:contentPart>
          </mc:Choice>
          <mc:Fallback>
            <p:pic>
              <p:nvPicPr>
                <p:cNvPr id="80" name="Freihand 79">
                  <a:extLst>
                    <a:ext uri="{FF2B5EF4-FFF2-40B4-BE49-F238E27FC236}">
                      <a16:creationId xmlns:a16="http://schemas.microsoft.com/office/drawing/2014/main" id="{061A0768-9AD7-033E-1A13-982AC28B0B40}"/>
                    </a:ext>
                  </a:extLst>
                </p:cNvPr>
                <p:cNvPicPr/>
                <p:nvPr/>
              </p:nvPicPr>
              <p:blipFill>
                <a:blip r:embed="rId127"/>
                <a:stretch>
                  <a:fillRect/>
                </a:stretch>
              </p:blipFill>
              <p:spPr>
                <a:xfrm>
                  <a:off x="10954360" y="1747880"/>
                  <a:ext cx="1440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9F7E2BB6-D5B6-CE98-5EB9-566E687B22BB}"/>
                    </a:ext>
                  </a:extLst>
                </p14:cNvPr>
                <p14:cNvContentPartPr/>
                <p14:nvPr/>
              </p14:nvContentPartPr>
              <p14:xfrm>
                <a:off x="11143000" y="1404800"/>
                <a:ext cx="172080" cy="438480"/>
              </p14:xfrm>
            </p:contentPart>
          </mc:Choice>
          <mc:Fallback>
            <p:pic>
              <p:nvPicPr>
                <p:cNvPr id="82" name="Freihand 81">
                  <a:extLst>
                    <a:ext uri="{FF2B5EF4-FFF2-40B4-BE49-F238E27FC236}">
                      <a16:creationId xmlns:a16="http://schemas.microsoft.com/office/drawing/2014/main" id="{9F7E2BB6-D5B6-CE98-5EB9-566E687B22BB}"/>
                    </a:ext>
                  </a:extLst>
                </p:cNvPr>
                <p:cNvPicPr/>
                <p:nvPr/>
              </p:nvPicPr>
              <p:blipFill>
                <a:blip r:embed="rId129"/>
                <a:stretch>
                  <a:fillRect/>
                </a:stretch>
              </p:blipFill>
              <p:spPr>
                <a:xfrm>
                  <a:off x="11134360" y="1395800"/>
                  <a:ext cx="189720" cy="456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D78F00C2-63DA-1FF2-FDF1-74138C8B2522}"/>
                    </a:ext>
                  </a:extLst>
                </p14:cNvPr>
                <p14:cNvContentPartPr/>
                <p14:nvPr/>
              </p14:nvContentPartPr>
              <p14:xfrm>
                <a:off x="11347480" y="1497320"/>
                <a:ext cx="48600" cy="81720"/>
              </p14:xfrm>
            </p:contentPart>
          </mc:Choice>
          <mc:Fallback>
            <p:pic>
              <p:nvPicPr>
                <p:cNvPr id="83" name="Freihand 82">
                  <a:extLst>
                    <a:ext uri="{FF2B5EF4-FFF2-40B4-BE49-F238E27FC236}">
                      <a16:creationId xmlns:a16="http://schemas.microsoft.com/office/drawing/2014/main" id="{D78F00C2-63DA-1FF2-FDF1-74138C8B2522}"/>
                    </a:ext>
                  </a:extLst>
                </p:cNvPr>
                <p:cNvPicPr/>
                <p:nvPr/>
              </p:nvPicPr>
              <p:blipFill>
                <a:blip r:embed="rId131"/>
                <a:stretch>
                  <a:fillRect/>
                </a:stretch>
              </p:blipFill>
              <p:spPr>
                <a:xfrm>
                  <a:off x="11338480" y="1488320"/>
                  <a:ext cx="66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6FD056D8-B427-02D7-1EF8-111AB7F96A53}"/>
                    </a:ext>
                  </a:extLst>
                </p14:cNvPr>
                <p14:cNvContentPartPr/>
                <p14:nvPr/>
              </p14:nvContentPartPr>
              <p14:xfrm>
                <a:off x="11350360" y="1487600"/>
                <a:ext cx="69120" cy="174960"/>
              </p14:xfrm>
            </p:contentPart>
          </mc:Choice>
          <mc:Fallback>
            <p:pic>
              <p:nvPicPr>
                <p:cNvPr id="84" name="Freihand 83">
                  <a:extLst>
                    <a:ext uri="{FF2B5EF4-FFF2-40B4-BE49-F238E27FC236}">
                      <a16:creationId xmlns:a16="http://schemas.microsoft.com/office/drawing/2014/main" id="{6FD056D8-B427-02D7-1EF8-111AB7F96A53}"/>
                    </a:ext>
                  </a:extLst>
                </p:cNvPr>
                <p:cNvPicPr/>
                <p:nvPr/>
              </p:nvPicPr>
              <p:blipFill>
                <a:blip r:embed="rId133"/>
                <a:stretch>
                  <a:fillRect/>
                </a:stretch>
              </p:blipFill>
              <p:spPr>
                <a:xfrm>
                  <a:off x="11341720" y="1478960"/>
                  <a:ext cx="86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0C2A3A3B-A81D-011C-45C2-EFC00275525E}"/>
                    </a:ext>
                  </a:extLst>
                </p14:cNvPr>
                <p14:cNvContentPartPr/>
                <p14:nvPr/>
              </p14:nvContentPartPr>
              <p14:xfrm>
                <a:off x="11437840" y="1546640"/>
                <a:ext cx="111960" cy="79920"/>
              </p14:xfrm>
            </p:contentPart>
          </mc:Choice>
          <mc:Fallback>
            <p:pic>
              <p:nvPicPr>
                <p:cNvPr id="85" name="Freihand 84">
                  <a:extLst>
                    <a:ext uri="{FF2B5EF4-FFF2-40B4-BE49-F238E27FC236}">
                      <a16:creationId xmlns:a16="http://schemas.microsoft.com/office/drawing/2014/main" id="{0C2A3A3B-A81D-011C-45C2-EFC00275525E}"/>
                    </a:ext>
                  </a:extLst>
                </p:cNvPr>
                <p:cNvPicPr/>
                <p:nvPr/>
              </p:nvPicPr>
              <p:blipFill>
                <a:blip r:embed="rId135"/>
                <a:stretch>
                  <a:fillRect/>
                </a:stretch>
              </p:blipFill>
              <p:spPr>
                <a:xfrm>
                  <a:off x="11429200" y="1537640"/>
                  <a:ext cx="129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3A656485-96D8-FF5E-6E46-E4F21695E17C}"/>
                    </a:ext>
                  </a:extLst>
                </p14:cNvPr>
                <p14:cNvContentPartPr/>
                <p14:nvPr/>
              </p14:nvContentPartPr>
              <p14:xfrm>
                <a:off x="11251720" y="1662560"/>
                <a:ext cx="283680" cy="63000"/>
              </p14:xfrm>
            </p:contentPart>
          </mc:Choice>
          <mc:Fallback>
            <p:pic>
              <p:nvPicPr>
                <p:cNvPr id="86" name="Freihand 85">
                  <a:extLst>
                    <a:ext uri="{FF2B5EF4-FFF2-40B4-BE49-F238E27FC236}">
                      <a16:creationId xmlns:a16="http://schemas.microsoft.com/office/drawing/2014/main" id="{3A656485-96D8-FF5E-6E46-E4F21695E17C}"/>
                    </a:ext>
                  </a:extLst>
                </p:cNvPr>
                <p:cNvPicPr/>
                <p:nvPr/>
              </p:nvPicPr>
              <p:blipFill>
                <a:blip r:embed="rId137"/>
                <a:stretch>
                  <a:fillRect/>
                </a:stretch>
              </p:blipFill>
              <p:spPr>
                <a:xfrm>
                  <a:off x="11242720" y="1653920"/>
                  <a:ext cx="301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562E0AA9-D7E1-584B-46E0-8CC5E5C4C810}"/>
                    </a:ext>
                  </a:extLst>
                </p14:cNvPr>
                <p14:cNvContentPartPr/>
                <p14:nvPr/>
              </p14:nvContentPartPr>
              <p14:xfrm>
                <a:off x="11286280" y="1798640"/>
                <a:ext cx="220320" cy="194760"/>
              </p14:xfrm>
            </p:contentPart>
          </mc:Choice>
          <mc:Fallback>
            <p:pic>
              <p:nvPicPr>
                <p:cNvPr id="87" name="Freihand 86">
                  <a:extLst>
                    <a:ext uri="{FF2B5EF4-FFF2-40B4-BE49-F238E27FC236}">
                      <a16:creationId xmlns:a16="http://schemas.microsoft.com/office/drawing/2014/main" id="{562E0AA9-D7E1-584B-46E0-8CC5E5C4C810}"/>
                    </a:ext>
                  </a:extLst>
                </p:cNvPr>
                <p:cNvPicPr/>
                <p:nvPr/>
              </p:nvPicPr>
              <p:blipFill>
                <a:blip r:embed="rId139"/>
                <a:stretch>
                  <a:fillRect/>
                </a:stretch>
              </p:blipFill>
              <p:spPr>
                <a:xfrm>
                  <a:off x="11277640" y="1790000"/>
                  <a:ext cx="237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EAFA394A-4134-F986-B642-C8BD1F51B6A6}"/>
                    </a:ext>
                  </a:extLst>
                </p14:cNvPr>
                <p14:cNvContentPartPr/>
                <p14:nvPr/>
              </p14:nvContentPartPr>
              <p14:xfrm>
                <a:off x="11549800" y="1478240"/>
                <a:ext cx="130680" cy="529560"/>
              </p14:xfrm>
            </p:contentPart>
          </mc:Choice>
          <mc:Fallback>
            <p:pic>
              <p:nvPicPr>
                <p:cNvPr id="88" name="Freihand 87">
                  <a:extLst>
                    <a:ext uri="{FF2B5EF4-FFF2-40B4-BE49-F238E27FC236}">
                      <a16:creationId xmlns:a16="http://schemas.microsoft.com/office/drawing/2014/main" id="{EAFA394A-4134-F986-B642-C8BD1F51B6A6}"/>
                    </a:ext>
                  </a:extLst>
                </p:cNvPr>
                <p:cNvPicPr/>
                <p:nvPr/>
              </p:nvPicPr>
              <p:blipFill>
                <a:blip r:embed="rId141"/>
                <a:stretch>
                  <a:fillRect/>
                </a:stretch>
              </p:blipFill>
              <p:spPr>
                <a:xfrm>
                  <a:off x="11540800" y="1469600"/>
                  <a:ext cx="14832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184AD004-51D9-1C00-F224-67A2011613E7}"/>
                    </a:ext>
                  </a:extLst>
                </p14:cNvPr>
                <p14:cNvContentPartPr/>
                <p14:nvPr/>
              </p14:nvContentPartPr>
              <p14:xfrm>
                <a:off x="11724040" y="1181960"/>
                <a:ext cx="11520" cy="117000"/>
              </p14:xfrm>
            </p:contentPart>
          </mc:Choice>
          <mc:Fallback>
            <p:pic>
              <p:nvPicPr>
                <p:cNvPr id="89" name="Freihand 88">
                  <a:extLst>
                    <a:ext uri="{FF2B5EF4-FFF2-40B4-BE49-F238E27FC236}">
                      <a16:creationId xmlns:a16="http://schemas.microsoft.com/office/drawing/2014/main" id="{184AD004-51D9-1C00-F224-67A2011613E7}"/>
                    </a:ext>
                  </a:extLst>
                </p:cNvPr>
                <p:cNvPicPr/>
                <p:nvPr/>
              </p:nvPicPr>
              <p:blipFill>
                <a:blip r:embed="rId143"/>
                <a:stretch>
                  <a:fillRect/>
                </a:stretch>
              </p:blipFill>
              <p:spPr>
                <a:xfrm>
                  <a:off x="11715400" y="1172960"/>
                  <a:ext cx="29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49E2AF85-9C40-8738-1E72-4363555694CF}"/>
                    </a:ext>
                  </a:extLst>
                </p14:cNvPr>
                <p14:cNvContentPartPr/>
                <p14:nvPr/>
              </p14:nvContentPartPr>
              <p14:xfrm>
                <a:off x="11658880" y="1308680"/>
                <a:ext cx="149760" cy="35640"/>
              </p14:xfrm>
            </p:contentPart>
          </mc:Choice>
          <mc:Fallback>
            <p:pic>
              <p:nvPicPr>
                <p:cNvPr id="90" name="Freihand 89">
                  <a:extLst>
                    <a:ext uri="{FF2B5EF4-FFF2-40B4-BE49-F238E27FC236}">
                      <a16:creationId xmlns:a16="http://schemas.microsoft.com/office/drawing/2014/main" id="{49E2AF85-9C40-8738-1E72-4363555694CF}"/>
                    </a:ext>
                  </a:extLst>
                </p:cNvPr>
                <p:cNvPicPr/>
                <p:nvPr/>
              </p:nvPicPr>
              <p:blipFill>
                <a:blip r:embed="rId145"/>
                <a:stretch>
                  <a:fillRect/>
                </a:stretch>
              </p:blipFill>
              <p:spPr>
                <a:xfrm>
                  <a:off x="11650240" y="1299680"/>
                  <a:ext cx="167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3C2029B7-2682-DC08-092E-93B3F91548ED}"/>
                    </a:ext>
                  </a:extLst>
                </p14:cNvPr>
                <p14:cNvContentPartPr/>
                <p14:nvPr/>
              </p14:nvContentPartPr>
              <p14:xfrm>
                <a:off x="11639440" y="1401560"/>
                <a:ext cx="120600" cy="95040"/>
              </p14:xfrm>
            </p:contentPart>
          </mc:Choice>
          <mc:Fallback>
            <p:pic>
              <p:nvPicPr>
                <p:cNvPr id="91" name="Freihand 90">
                  <a:extLst>
                    <a:ext uri="{FF2B5EF4-FFF2-40B4-BE49-F238E27FC236}">
                      <a16:creationId xmlns:a16="http://schemas.microsoft.com/office/drawing/2014/main" id="{3C2029B7-2682-DC08-092E-93B3F91548ED}"/>
                    </a:ext>
                  </a:extLst>
                </p:cNvPr>
                <p:cNvPicPr/>
                <p:nvPr/>
              </p:nvPicPr>
              <p:blipFill>
                <a:blip r:embed="rId147"/>
                <a:stretch>
                  <a:fillRect/>
                </a:stretch>
              </p:blipFill>
              <p:spPr>
                <a:xfrm>
                  <a:off x="11630800" y="1392560"/>
                  <a:ext cx="138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23FC38CF-D64F-3C25-B892-936D9D5E395E}"/>
                    </a:ext>
                  </a:extLst>
                </p14:cNvPr>
                <p14:cNvContentPartPr/>
                <p14:nvPr/>
              </p14:nvContentPartPr>
              <p14:xfrm>
                <a:off x="11702080" y="1673720"/>
                <a:ext cx="121680" cy="29160"/>
              </p14:xfrm>
            </p:contentPart>
          </mc:Choice>
          <mc:Fallback>
            <p:pic>
              <p:nvPicPr>
                <p:cNvPr id="93" name="Freihand 92">
                  <a:extLst>
                    <a:ext uri="{FF2B5EF4-FFF2-40B4-BE49-F238E27FC236}">
                      <a16:creationId xmlns:a16="http://schemas.microsoft.com/office/drawing/2014/main" id="{23FC38CF-D64F-3C25-B892-936D9D5E395E}"/>
                    </a:ext>
                  </a:extLst>
                </p:cNvPr>
                <p:cNvPicPr/>
                <p:nvPr/>
              </p:nvPicPr>
              <p:blipFill>
                <a:blip r:embed="rId149"/>
                <a:stretch>
                  <a:fillRect/>
                </a:stretch>
              </p:blipFill>
              <p:spPr>
                <a:xfrm>
                  <a:off x="11693440" y="1665080"/>
                  <a:ext cx="139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2ED416FD-DE65-5E91-8259-0497DB266D65}"/>
                    </a:ext>
                  </a:extLst>
                </p14:cNvPr>
                <p14:cNvContentPartPr/>
                <p14:nvPr/>
              </p14:nvContentPartPr>
              <p14:xfrm>
                <a:off x="11688400" y="1763720"/>
                <a:ext cx="71280" cy="14040"/>
              </p14:xfrm>
            </p:contentPart>
          </mc:Choice>
          <mc:Fallback>
            <p:pic>
              <p:nvPicPr>
                <p:cNvPr id="94" name="Freihand 93">
                  <a:extLst>
                    <a:ext uri="{FF2B5EF4-FFF2-40B4-BE49-F238E27FC236}">
                      <a16:creationId xmlns:a16="http://schemas.microsoft.com/office/drawing/2014/main" id="{2ED416FD-DE65-5E91-8259-0497DB266D65}"/>
                    </a:ext>
                  </a:extLst>
                </p:cNvPr>
                <p:cNvPicPr/>
                <p:nvPr/>
              </p:nvPicPr>
              <p:blipFill>
                <a:blip r:embed="rId151"/>
                <a:stretch>
                  <a:fillRect/>
                </a:stretch>
              </p:blipFill>
              <p:spPr>
                <a:xfrm>
                  <a:off x="11679760" y="1754720"/>
                  <a:ext cx="88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5A28F844-D55E-2DBA-85E4-EC0061386B9E}"/>
                    </a:ext>
                  </a:extLst>
                </p14:cNvPr>
                <p14:cNvContentPartPr/>
                <p14:nvPr/>
              </p14:nvContentPartPr>
              <p14:xfrm>
                <a:off x="11777320" y="1603160"/>
                <a:ext cx="217800" cy="232200"/>
              </p14:xfrm>
            </p:contentPart>
          </mc:Choice>
          <mc:Fallback>
            <p:pic>
              <p:nvPicPr>
                <p:cNvPr id="95" name="Freihand 94">
                  <a:extLst>
                    <a:ext uri="{FF2B5EF4-FFF2-40B4-BE49-F238E27FC236}">
                      <a16:creationId xmlns:a16="http://schemas.microsoft.com/office/drawing/2014/main" id="{5A28F844-D55E-2DBA-85E4-EC0061386B9E}"/>
                    </a:ext>
                  </a:extLst>
                </p:cNvPr>
                <p:cNvPicPr/>
                <p:nvPr/>
              </p:nvPicPr>
              <p:blipFill>
                <a:blip r:embed="rId153"/>
                <a:stretch>
                  <a:fillRect/>
                </a:stretch>
              </p:blipFill>
              <p:spPr>
                <a:xfrm>
                  <a:off x="11768320" y="1594520"/>
                  <a:ext cx="2354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CB4337D0-9E64-A4C8-9925-DE4A22A8B64B}"/>
                    </a:ext>
                  </a:extLst>
                </p14:cNvPr>
                <p14:cNvContentPartPr/>
                <p14:nvPr/>
              </p14:nvContentPartPr>
              <p14:xfrm>
                <a:off x="11915560" y="1732760"/>
                <a:ext cx="76680" cy="9720"/>
              </p14:xfrm>
            </p:contentPart>
          </mc:Choice>
          <mc:Fallback>
            <p:pic>
              <p:nvPicPr>
                <p:cNvPr id="96" name="Freihand 95">
                  <a:extLst>
                    <a:ext uri="{FF2B5EF4-FFF2-40B4-BE49-F238E27FC236}">
                      <a16:creationId xmlns:a16="http://schemas.microsoft.com/office/drawing/2014/main" id="{CB4337D0-9E64-A4C8-9925-DE4A22A8B64B}"/>
                    </a:ext>
                  </a:extLst>
                </p:cNvPr>
                <p:cNvPicPr/>
                <p:nvPr/>
              </p:nvPicPr>
              <p:blipFill>
                <a:blip r:embed="rId155"/>
                <a:stretch>
                  <a:fillRect/>
                </a:stretch>
              </p:blipFill>
              <p:spPr>
                <a:xfrm>
                  <a:off x="11906560" y="1723760"/>
                  <a:ext cx="94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44FEA25B-3D66-264C-E5ED-7175E9DE56FA}"/>
                    </a:ext>
                  </a:extLst>
                </p14:cNvPr>
                <p14:cNvContentPartPr/>
                <p14:nvPr/>
              </p14:nvContentPartPr>
              <p14:xfrm>
                <a:off x="11902960" y="1691720"/>
                <a:ext cx="192600" cy="307440"/>
              </p14:xfrm>
            </p:contentPart>
          </mc:Choice>
          <mc:Fallback>
            <p:pic>
              <p:nvPicPr>
                <p:cNvPr id="97" name="Freihand 96">
                  <a:extLst>
                    <a:ext uri="{FF2B5EF4-FFF2-40B4-BE49-F238E27FC236}">
                      <a16:creationId xmlns:a16="http://schemas.microsoft.com/office/drawing/2014/main" id="{44FEA25B-3D66-264C-E5ED-7175E9DE56FA}"/>
                    </a:ext>
                  </a:extLst>
                </p:cNvPr>
                <p:cNvPicPr/>
                <p:nvPr/>
              </p:nvPicPr>
              <p:blipFill>
                <a:blip r:embed="rId157"/>
                <a:stretch>
                  <a:fillRect/>
                </a:stretch>
              </p:blipFill>
              <p:spPr>
                <a:xfrm>
                  <a:off x="11894320" y="1682720"/>
                  <a:ext cx="2102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F830FD30-E69F-6353-FEB5-164427DE7F1F}"/>
                    </a:ext>
                  </a:extLst>
                </p14:cNvPr>
                <p14:cNvContentPartPr/>
                <p14:nvPr/>
              </p14:nvContentPartPr>
              <p14:xfrm>
                <a:off x="9109720" y="2352320"/>
                <a:ext cx="236160" cy="49320"/>
              </p14:xfrm>
            </p:contentPart>
          </mc:Choice>
          <mc:Fallback>
            <p:pic>
              <p:nvPicPr>
                <p:cNvPr id="99" name="Freihand 98">
                  <a:extLst>
                    <a:ext uri="{FF2B5EF4-FFF2-40B4-BE49-F238E27FC236}">
                      <a16:creationId xmlns:a16="http://schemas.microsoft.com/office/drawing/2014/main" id="{F830FD30-E69F-6353-FEB5-164427DE7F1F}"/>
                    </a:ext>
                  </a:extLst>
                </p:cNvPr>
                <p:cNvPicPr/>
                <p:nvPr/>
              </p:nvPicPr>
              <p:blipFill>
                <a:blip r:embed="rId159"/>
                <a:stretch>
                  <a:fillRect/>
                </a:stretch>
              </p:blipFill>
              <p:spPr>
                <a:xfrm>
                  <a:off x="9100720" y="2343320"/>
                  <a:ext cx="253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B7062C73-A756-992F-0479-C96812632BC2}"/>
                    </a:ext>
                  </a:extLst>
                </p14:cNvPr>
                <p14:cNvContentPartPr/>
                <p14:nvPr/>
              </p14:nvContentPartPr>
              <p14:xfrm>
                <a:off x="9120160" y="2275640"/>
                <a:ext cx="416520" cy="253800"/>
              </p14:xfrm>
            </p:contentPart>
          </mc:Choice>
          <mc:Fallback>
            <p:pic>
              <p:nvPicPr>
                <p:cNvPr id="100" name="Freihand 99">
                  <a:extLst>
                    <a:ext uri="{FF2B5EF4-FFF2-40B4-BE49-F238E27FC236}">
                      <a16:creationId xmlns:a16="http://schemas.microsoft.com/office/drawing/2014/main" id="{B7062C73-A756-992F-0479-C96812632BC2}"/>
                    </a:ext>
                  </a:extLst>
                </p:cNvPr>
                <p:cNvPicPr/>
                <p:nvPr/>
              </p:nvPicPr>
              <p:blipFill>
                <a:blip r:embed="rId161"/>
                <a:stretch>
                  <a:fillRect/>
                </a:stretch>
              </p:blipFill>
              <p:spPr>
                <a:xfrm>
                  <a:off x="9111160" y="2267000"/>
                  <a:ext cx="4341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Freihand 101">
                  <a:extLst>
                    <a:ext uri="{FF2B5EF4-FFF2-40B4-BE49-F238E27FC236}">
                      <a16:creationId xmlns:a16="http://schemas.microsoft.com/office/drawing/2014/main" id="{5ADD199C-4A34-8DEE-28B1-28113C487533}"/>
                    </a:ext>
                  </a:extLst>
                </p14:cNvPr>
                <p14:cNvContentPartPr/>
                <p14:nvPr/>
              </p14:nvContentPartPr>
              <p14:xfrm>
                <a:off x="9645040" y="2316680"/>
                <a:ext cx="97200" cy="290880"/>
              </p14:xfrm>
            </p:contentPart>
          </mc:Choice>
          <mc:Fallback>
            <p:pic>
              <p:nvPicPr>
                <p:cNvPr id="102" name="Freihand 101">
                  <a:extLst>
                    <a:ext uri="{FF2B5EF4-FFF2-40B4-BE49-F238E27FC236}">
                      <a16:creationId xmlns:a16="http://schemas.microsoft.com/office/drawing/2014/main" id="{5ADD199C-4A34-8DEE-28B1-28113C487533}"/>
                    </a:ext>
                  </a:extLst>
                </p:cNvPr>
                <p:cNvPicPr/>
                <p:nvPr/>
              </p:nvPicPr>
              <p:blipFill>
                <a:blip r:embed="rId163"/>
                <a:stretch>
                  <a:fillRect/>
                </a:stretch>
              </p:blipFill>
              <p:spPr>
                <a:xfrm>
                  <a:off x="9636400" y="2308040"/>
                  <a:ext cx="1148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C2875E49-12B1-ED07-1538-AA8E325D34D7}"/>
                    </a:ext>
                  </a:extLst>
                </p14:cNvPr>
                <p14:cNvContentPartPr/>
                <p14:nvPr/>
              </p14:nvContentPartPr>
              <p14:xfrm>
                <a:off x="9886240" y="2315600"/>
                <a:ext cx="115920" cy="108720"/>
              </p14:xfrm>
            </p:contentPart>
          </mc:Choice>
          <mc:Fallback>
            <p:pic>
              <p:nvPicPr>
                <p:cNvPr id="103" name="Freihand 102">
                  <a:extLst>
                    <a:ext uri="{FF2B5EF4-FFF2-40B4-BE49-F238E27FC236}">
                      <a16:creationId xmlns:a16="http://schemas.microsoft.com/office/drawing/2014/main" id="{C2875E49-12B1-ED07-1538-AA8E325D34D7}"/>
                    </a:ext>
                  </a:extLst>
                </p:cNvPr>
                <p:cNvPicPr/>
                <p:nvPr/>
              </p:nvPicPr>
              <p:blipFill>
                <a:blip r:embed="rId165"/>
                <a:stretch>
                  <a:fillRect/>
                </a:stretch>
              </p:blipFill>
              <p:spPr>
                <a:xfrm>
                  <a:off x="9877600" y="2306600"/>
                  <a:ext cx="133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629E148B-C98B-5FF8-3F8C-87CD9E2C3149}"/>
                    </a:ext>
                  </a:extLst>
                </p14:cNvPr>
                <p14:cNvContentPartPr/>
                <p14:nvPr/>
              </p14:nvContentPartPr>
              <p14:xfrm>
                <a:off x="10113040" y="2095280"/>
                <a:ext cx="129600" cy="404280"/>
              </p14:xfrm>
            </p:contentPart>
          </mc:Choice>
          <mc:Fallback>
            <p:pic>
              <p:nvPicPr>
                <p:cNvPr id="104" name="Freihand 103">
                  <a:extLst>
                    <a:ext uri="{FF2B5EF4-FFF2-40B4-BE49-F238E27FC236}">
                      <a16:creationId xmlns:a16="http://schemas.microsoft.com/office/drawing/2014/main" id="{629E148B-C98B-5FF8-3F8C-87CD9E2C3149}"/>
                    </a:ext>
                  </a:extLst>
                </p:cNvPr>
                <p:cNvPicPr/>
                <p:nvPr/>
              </p:nvPicPr>
              <p:blipFill>
                <a:blip r:embed="rId167"/>
                <a:stretch>
                  <a:fillRect/>
                </a:stretch>
              </p:blipFill>
              <p:spPr>
                <a:xfrm>
                  <a:off x="10104400" y="2086640"/>
                  <a:ext cx="14724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CB25B29E-A238-A665-1D7E-7E0E4EDCB614}"/>
                    </a:ext>
                  </a:extLst>
                </p14:cNvPr>
                <p14:cNvContentPartPr/>
                <p14:nvPr/>
              </p14:nvContentPartPr>
              <p14:xfrm>
                <a:off x="10358920" y="2100320"/>
                <a:ext cx="94320" cy="206280"/>
              </p14:xfrm>
            </p:contentPart>
          </mc:Choice>
          <mc:Fallback>
            <p:pic>
              <p:nvPicPr>
                <p:cNvPr id="105" name="Freihand 104">
                  <a:extLst>
                    <a:ext uri="{FF2B5EF4-FFF2-40B4-BE49-F238E27FC236}">
                      <a16:creationId xmlns:a16="http://schemas.microsoft.com/office/drawing/2014/main" id="{CB25B29E-A238-A665-1D7E-7E0E4EDCB614}"/>
                    </a:ext>
                  </a:extLst>
                </p:cNvPr>
                <p:cNvPicPr/>
                <p:nvPr/>
              </p:nvPicPr>
              <p:blipFill>
                <a:blip r:embed="rId169"/>
                <a:stretch>
                  <a:fillRect/>
                </a:stretch>
              </p:blipFill>
              <p:spPr>
                <a:xfrm>
                  <a:off x="10350280" y="2091320"/>
                  <a:ext cx="111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9F58E3FC-1C7A-999C-817B-F54CC2D3FF31}"/>
                    </a:ext>
                  </a:extLst>
                </p14:cNvPr>
                <p14:cNvContentPartPr/>
                <p14:nvPr/>
              </p14:nvContentPartPr>
              <p14:xfrm>
                <a:off x="10441000" y="2199320"/>
                <a:ext cx="134280" cy="97920"/>
              </p14:xfrm>
            </p:contentPart>
          </mc:Choice>
          <mc:Fallback>
            <p:pic>
              <p:nvPicPr>
                <p:cNvPr id="106" name="Freihand 105">
                  <a:extLst>
                    <a:ext uri="{FF2B5EF4-FFF2-40B4-BE49-F238E27FC236}">
                      <a16:creationId xmlns:a16="http://schemas.microsoft.com/office/drawing/2014/main" id="{9F58E3FC-1C7A-999C-817B-F54CC2D3FF31}"/>
                    </a:ext>
                  </a:extLst>
                </p:cNvPr>
                <p:cNvPicPr/>
                <p:nvPr/>
              </p:nvPicPr>
              <p:blipFill>
                <a:blip r:embed="rId171"/>
                <a:stretch>
                  <a:fillRect/>
                </a:stretch>
              </p:blipFill>
              <p:spPr>
                <a:xfrm>
                  <a:off x="10432000" y="2190320"/>
                  <a:ext cx="151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47B56240-11A8-4A5F-74FF-9514DB95906A}"/>
                    </a:ext>
                  </a:extLst>
                </p14:cNvPr>
                <p14:cNvContentPartPr/>
                <p14:nvPr/>
              </p14:nvContentPartPr>
              <p14:xfrm>
                <a:off x="10280440" y="2321360"/>
                <a:ext cx="322560" cy="38160"/>
              </p14:xfrm>
            </p:contentPart>
          </mc:Choice>
          <mc:Fallback>
            <p:pic>
              <p:nvPicPr>
                <p:cNvPr id="107" name="Freihand 106">
                  <a:extLst>
                    <a:ext uri="{FF2B5EF4-FFF2-40B4-BE49-F238E27FC236}">
                      <a16:creationId xmlns:a16="http://schemas.microsoft.com/office/drawing/2014/main" id="{47B56240-11A8-4A5F-74FF-9514DB95906A}"/>
                    </a:ext>
                  </a:extLst>
                </p:cNvPr>
                <p:cNvPicPr/>
                <p:nvPr/>
              </p:nvPicPr>
              <p:blipFill>
                <a:blip r:embed="rId173"/>
                <a:stretch>
                  <a:fillRect/>
                </a:stretch>
              </p:blipFill>
              <p:spPr>
                <a:xfrm>
                  <a:off x="10271800" y="2312360"/>
                  <a:ext cx="340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3424EDDA-3B2A-3CBA-D38A-ECC96AF5199B}"/>
                    </a:ext>
                  </a:extLst>
                </p14:cNvPr>
                <p14:cNvContentPartPr/>
                <p14:nvPr/>
              </p14:nvContentPartPr>
              <p14:xfrm>
                <a:off x="10333000" y="2427920"/>
                <a:ext cx="124560" cy="237600"/>
              </p14:xfrm>
            </p:contentPart>
          </mc:Choice>
          <mc:Fallback>
            <p:pic>
              <p:nvPicPr>
                <p:cNvPr id="108" name="Freihand 107">
                  <a:extLst>
                    <a:ext uri="{FF2B5EF4-FFF2-40B4-BE49-F238E27FC236}">
                      <a16:creationId xmlns:a16="http://schemas.microsoft.com/office/drawing/2014/main" id="{3424EDDA-3B2A-3CBA-D38A-ECC96AF5199B}"/>
                    </a:ext>
                  </a:extLst>
                </p:cNvPr>
                <p:cNvPicPr/>
                <p:nvPr/>
              </p:nvPicPr>
              <p:blipFill>
                <a:blip r:embed="rId175"/>
                <a:stretch>
                  <a:fillRect/>
                </a:stretch>
              </p:blipFill>
              <p:spPr>
                <a:xfrm>
                  <a:off x="10324360" y="2418920"/>
                  <a:ext cx="1422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6068791F-4478-7249-455A-C3A353716FBC}"/>
                    </a:ext>
                  </a:extLst>
                </p14:cNvPr>
                <p14:cNvContentPartPr/>
                <p14:nvPr/>
              </p14:nvContentPartPr>
              <p14:xfrm>
                <a:off x="10448920" y="2516480"/>
                <a:ext cx="66600" cy="77400"/>
              </p14:xfrm>
            </p:contentPart>
          </mc:Choice>
          <mc:Fallback>
            <p:pic>
              <p:nvPicPr>
                <p:cNvPr id="109" name="Freihand 108">
                  <a:extLst>
                    <a:ext uri="{FF2B5EF4-FFF2-40B4-BE49-F238E27FC236}">
                      <a16:creationId xmlns:a16="http://schemas.microsoft.com/office/drawing/2014/main" id="{6068791F-4478-7249-455A-C3A353716FBC}"/>
                    </a:ext>
                  </a:extLst>
                </p:cNvPr>
                <p:cNvPicPr/>
                <p:nvPr/>
              </p:nvPicPr>
              <p:blipFill>
                <a:blip r:embed="rId177"/>
                <a:stretch>
                  <a:fillRect/>
                </a:stretch>
              </p:blipFill>
              <p:spPr>
                <a:xfrm>
                  <a:off x="10439920" y="2507480"/>
                  <a:ext cx="84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Freihand 109">
                  <a:extLst>
                    <a:ext uri="{FF2B5EF4-FFF2-40B4-BE49-F238E27FC236}">
                      <a16:creationId xmlns:a16="http://schemas.microsoft.com/office/drawing/2014/main" id="{7E0F67F6-784E-AF8E-8ED9-B162652B67A5}"/>
                    </a:ext>
                  </a:extLst>
                </p14:cNvPr>
                <p14:cNvContentPartPr/>
                <p14:nvPr/>
              </p14:nvContentPartPr>
              <p14:xfrm>
                <a:off x="10612720" y="2168720"/>
                <a:ext cx="117360" cy="401760"/>
              </p14:xfrm>
            </p:contentPart>
          </mc:Choice>
          <mc:Fallback>
            <p:pic>
              <p:nvPicPr>
                <p:cNvPr id="110" name="Freihand 109">
                  <a:extLst>
                    <a:ext uri="{FF2B5EF4-FFF2-40B4-BE49-F238E27FC236}">
                      <a16:creationId xmlns:a16="http://schemas.microsoft.com/office/drawing/2014/main" id="{7E0F67F6-784E-AF8E-8ED9-B162652B67A5}"/>
                    </a:ext>
                  </a:extLst>
                </p:cNvPr>
                <p:cNvPicPr/>
                <p:nvPr/>
              </p:nvPicPr>
              <p:blipFill>
                <a:blip r:embed="rId179"/>
                <a:stretch>
                  <a:fillRect/>
                </a:stretch>
              </p:blipFill>
              <p:spPr>
                <a:xfrm>
                  <a:off x="10603720" y="2160080"/>
                  <a:ext cx="13500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A1DE8E17-699E-2B4D-5257-82A76A340548}"/>
                    </a:ext>
                  </a:extLst>
                </p14:cNvPr>
                <p14:cNvContentPartPr/>
                <p14:nvPr/>
              </p14:nvContentPartPr>
              <p14:xfrm>
                <a:off x="10870120" y="1912400"/>
                <a:ext cx="29160" cy="159120"/>
              </p14:xfrm>
            </p:contentPart>
          </mc:Choice>
          <mc:Fallback>
            <p:pic>
              <p:nvPicPr>
                <p:cNvPr id="111" name="Freihand 110">
                  <a:extLst>
                    <a:ext uri="{FF2B5EF4-FFF2-40B4-BE49-F238E27FC236}">
                      <a16:creationId xmlns:a16="http://schemas.microsoft.com/office/drawing/2014/main" id="{A1DE8E17-699E-2B4D-5257-82A76A340548}"/>
                    </a:ext>
                  </a:extLst>
                </p:cNvPr>
                <p:cNvPicPr/>
                <p:nvPr/>
              </p:nvPicPr>
              <p:blipFill>
                <a:blip r:embed="rId181"/>
                <a:stretch>
                  <a:fillRect/>
                </a:stretch>
              </p:blipFill>
              <p:spPr>
                <a:xfrm>
                  <a:off x="10861480" y="1903400"/>
                  <a:ext cx="46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Freihand 111">
                  <a:extLst>
                    <a:ext uri="{FF2B5EF4-FFF2-40B4-BE49-F238E27FC236}">
                      <a16:creationId xmlns:a16="http://schemas.microsoft.com/office/drawing/2014/main" id="{95D70293-359F-6061-FF9C-57216D5BF211}"/>
                    </a:ext>
                  </a:extLst>
                </p14:cNvPr>
                <p14:cNvContentPartPr/>
                <p14:nvPr/>
              </p14:nvContentPartPr>
              <p14:xfrm>
                <a:off x="10812520" y="2044160"/>
                <a:ext cx="159480" cy="30240"/>
              </p14:xfrm>
            </p:contentPart>
          </mc:Choice>
          <mc:Fallback>
            <p:pic>
              <p:nvPicPr>
                <p:cNvPr id="112" name="Freihand 111">
                  <a:extLst>
                    <a:ext uri="{FF2B5EF4-FFF2-40B4-BE49-F238E27FC236}">
                      <a16:creationId xmlns:a16="http://schemas.microsoft.com/office/drawing/2014/main" id="{95D70293-359F-6061-FF9C-57216D5BF211}"/>
                    </a:ext>
                  </a:extLst>
                </p:cNvPr>
                <p:cNvPicPr/>
                <p:nvPr/>
              </p:nvPicPr>
              <p:blipFill>
                <a:blip r:embed="rId183"/>
                <a:stretch>
                  <a:fillRect/>
                </a:stretch>
              </p:blipFill>
              <p:spPr>
                <a:xfrm>
                  <a:off x="10803520" y="2035520"/>
                  <a:ext cx="177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Freihand 112">
                  <a:extLst>
                    <a:ext uri="{FF2B5EF4-FFF2-40B4-BE49-F238E27FC236}">
                      <a16:creationId xmlns:a16="http://schemas.microsoft.com/office/drawing/2014/main" id="{335A1B87-6E77-F1F2-EEE6-4383E1BA6DF9}"/>
                    </a:ext>
                  </a:extLst>
                </p14:cNvPr>
                <p14:cNvContentPartPr/>
                <p14:nvPr/>
              </p14:nvContentPartPr>
              <p14:xfrm>
                <a:off x="10806040" y="2123000"/>
                <a:ext cx="118080" cy="83520"/>
              </p14:xfrm>
            </p:contentPart>
          </mc:Choice>
          <mc:Fallback>
            <p:pic>
              <p:nvPicPr>
                <p:cNvPr id="113" name="Freihand 112">
                  <a:extLst>
                    <a:ext uri="{FF2B5EF4-FFF2-40B4-BE49-F238E27FC236}">
                      <a16:creationId xmlns:a16="http://schemas.microsoft.com/office/drawing/2014/main" id="{335A1B87-6E77-F1F2-EEE6-4383E1BA6DF9}"/>
                    </a:ext>
                  </a:extLst>
                </p:cNvPr>
                <p:cNvPicPr/>
                <p:nvPr/>
              </p:nvPicPr>
              <p:blipFill>
                <a:blip r:embed="rId185"/>
                <a:stretch>
                  <a:fillRect/>
                </a:stretch>
              </p:blipFill>
              <p:spPr>
                <a:xfrm>
                  <a:off x="10797400" y="2114360"/>
                  <a:ext cx="135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9E3F8CBE-45F6-D80C-92A3-1E7D6BBDE473}"/>
                    </a:ext>
                  </a:extLst>
                </p14:cNvPr>
                <p14:cNvContentPartPr/>
                <p14:nvPr/>
              </p14:nvContentPartPr>
              <p14:xfrm>
                <a:off x="10902880" y="2363840"/>
                <a:ext cx="185760" cy="36000"/>
              </p14:xfrm>
            </p:contentPart>
          </mc:Choice>
          <mc:Fallback>
            <p:pic>
              <p:nvPicPr>
                <p:cNvPr id="114" name="Freihand 113">
                  <a:extLst>
                    <a:ext uri="{FF2B5EF4-FFF2-40B4-BE49-F238E27FC236}">
                      <a16:creationId xmlns:a16="http://schemas.microsoft.com/office/drawing/2014/main" id="{9E3F8CBE-45F6-D80C-92A3-1E7D6BBDE473}"/>
                    </a:ext>
                  </a:extLst>
                </p:cNvPr>
                <p:cNvPicPr/>
                <p:nvPr/>
              </p:nvPicPr>
              <p:blipFill>
                <a:blip r:embed="rId187"/>
                <a:stretch>
                  <a:fillRect/>
                </a:stretch>
              </p:blipFill>
              <p:spPr>
                <a:xfrm>
                  <a:off x="10893880" y="2354840"/>
                  <a:ext cx="203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06724B26-C6F4-BE19-534E-8A2732B12CED}"/>
                    </a:ext>
                  </a:extLst>
                </p14:cNvPr>
                <p14:cNvContentPartPr/>
                <p14:nvPr/>
              </p14:nvContentPartPr>
              <p14:xfrm>
                <a:off x="11206360" y="2220200"/>
                <a:ext cx="280440" cy="212760"/>
              </p14:xfrm>
            </p:contentPart>
          </mc:Choice>
          <mc:Fallback>
            <p:pic>
              <p:nvPicPr>
                <p:cNvPr id="115" name="Freihand 114">
                  <a:extLst>
                    <a:ext uri="{FF2B5EF4-FFF2-40B4-BE49-F238E27FC236}">
                      <a16:creationId xmlns:a16="http://schemas.microsoft.com/office/drawing/2014/main" id="{06724B26-C6F4-BE19-534E-8A2732B12CED}"/>
                    </a:ext>
                  </a:extLst>
                </p:cNvPr>
                <p:cNvPicPr/>
                <p:nvPr/>
              </p:nvPicPr>
              <p:blipFill>
                <a:blip r:embed="rId189"/>
                <a:stretch>
                  <a:fillRect/>
                </a:stretch>
              </p:blipFill>
              <p:spPr>
                <a:xfrm>
                  <a:off x="11197720" y="2211200"/>
                  <a:ext cx="2980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Freihand 116">
                  <a:extLst>
                    <a:ext uri="{FF2B5EF4-FFF2-40B4-BE49-F238E27FC236}">
                      <a16:creationId xmlns:a16="http://schemas.microsoft.com/office/drawing/2014/main" id="{64B08BB0-16D8-73D5-B71E-22BA5D9371BB}"/>
                    </a:ext>
                  </a:extLst>
                </p14:cNvPr>
                <p14:cNvContentPartPr/>
                <p14:nvPr/>
              </p14:nvContentPartPr>
              <p14:xfrm>
                <a:off x="5182120" y="2234960"/>
                <a:ext cx="5122800" cy="687600"/>
              </p14:xfrm>
            </p:contentPart>
          </mc:Choice>
          <mc:Fallback>
            <p:pic>
              <p:nvPicPr>
                <p:cNvPr id="117" name="Freihand 116">
                  <a:extLst>
                    <a:ext uri="{FF2B5EF4-FFF2-40B4-BE49-F238E27FC236}">
                      <a16:creationId xmlns:a16="http://schemas.microsoft.com/office/drawing/2014/main" id="{64B08BB0-16D8-73D5-B71E-22BA5D9371BB}"/>
                    </a:ext>
                  </a:extLst>
                </p:cNvPr>
                <p:cNvPicPr/>
                <p:nvPr/>
              </p:nvPicPr>
              <p:blipFill>
                <a:blip r:embed="rId191"/>
                <a:stretch>
                  <a:fillRect/>
                </a:stretch>
              </p:blipFill>
              <p:spPr>
                <a:xfrm>
                  <a:off x="5173480" y="2226320"/>
                  <a:ext cx="514044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E0308B0E-53CE-600D-760D-5FB36227CE5B}"/>
                    </a:ext>
                  </a:extLst>
                </p14:cNvPr>
                <p14:cNvContentPartPr/>
                <p14:nvPr/>
              </p14:nvContentPartPr>
              <p14:xfrm>
                <a:off x="3569680" y="2414240"/>
                <a:ext cx="870840" cy="185760"/>
              </p14:xfrm>
            </p:contentPart>
          </mc:Choice>
          <mc:Fallback>
            <p:pic>
              <p:nvPicPr>
                <p:cNvPr id="118" name="Freihand 117">
                  <a:extLst>
                    <a:ext uri="{FF2B5EF4-FFF2-40B4-BE49-F238E27FC236}">
                      <a16:creationId xmlns:a16="http://schemas.microsoft.com/office/drawing/2014/main" id="{E0308B0E-53CE-600D-760D-5FB36227CE5B}"/>
                    </a:ext>
                  </a:extLst>
                </p:cNvPr>
                <p:cNvPicPr/>
                <p:nvPr/>
              </p:nvPicPr>
              <p:blipFill>
                <a:blip r:embed="rId193"/>
                <a:stretch>
                  <a:fillRect/>
                </a:stretch>
              </p:blipFill>
              <p:spPr>
                <a:xfrm>
                  <a:off x="3560680" y="2405240"/>
                  <a:ext cx="888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Freihand 118">
                  <a:extLst>
                    <a:ext uri="{FF2B5EF4-FFF2-40B4-BE49-F238E27FC236}">
                      <a16:creationId xmlns:a16="http://schemas.microsoft.com/office/drawing/2014/main" id="{DCC4AD52-C103-DC24-E705-AEE75CC1E5E4}"/>
                    </a:ext>
                  </a:extLst>
                </p14:cNvPr>
                <p14:cNvContentPartPr/>
                <p14:nvPr/>
              </p14:nvContentPartPr>
              <p14:xfrm>
                <a:off x="4534120" y="2403800"/>
                <a:ext cx="1076040" cy="110160"/>
              </p14:xfrm>
            </p:contentPart>
          </mc:Choice>
          <mc:Fallback>
            <p:pic>
              <p:nvPicPr>
                <p:cNvPr id="119" name="Freihand 118">
                  <a:extLst>
                    <a:ext uri="{FF2B5EF4-FFF2-40B4-BE49-F238E27FC236}">
                      <a16:creationId xmlns:a16="http://schemas.microsoft.com/office/drawing/2014/main" id="{DCC4AD52-C103-DC24-E705-AEE75CC1E5E4}"/>
                    </a:ext>
                  </a:extLst>
                </p:cNvPr>
                <p:cNvPicPr/>
                <p:nvPr/>
              </p:nvPicPr>
              <p:blipFill>
                <a:blip r:embed="rId195"/>
                <a:stretch>
                  <a:fillRect/>
                </a:stretch>
              </p:blipFill>
              <p:spPr>
                <a:xfrm>
                  <a:off x="4525480" y="2395160"/>
                  <a:ext cx="109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C750A4DE-A23A-0C3E-A709-C3DC1C64C3C1}"/>
                    </a:ext>
                  </a:extLst>
                </p14:cNvPr>
                <p14:cNvContentPartPr/>
                <p14:nvPr/>
              </p14:nvContentPartPr>
              <p14:xfrm>
                <a:off x="3454840" y="2966480"/>
                <a:ext cx="401760" cy="352080"/>
              </p14:xfrm>
            </p:contentPart>
          </mc:Choice>
          <mc:Fallback>
            <p:pic>
              <p:nvPicPr>
                <p:cNvPr id="121" name="Freihand 120">
                  <a:extLst>
                    <a:ext uri="{FF2B5EF4-FFF2-40B4-BE49-F238E27FC236}">
                      <a16:creationId xmlns:a16="http://schemas.microsoft.com/office/drawing/2014/main" id="{C750A4DE-A23A-0C3E-A709-C3DC1C64C3C1}"/>
                    </a:ext>
                  </a:extLst>
                </p:cNvPr>
                <p:cNvPicPr/>
                <p:nvPr/>
              </p:nvPicPr>
              <p:blipFill>
                <a:blip r:embed="rId197"/>
                <a:stretch>
                  <a:fillRect/>
                </a:stretch>
              </p:blipFill>
              <p:spPr>
                <a:xfrm>
                  <a:off x="3445840" y="2957840"/>
                  <a:ext cx="41940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Freihand 121">
                  <a:extLst>
                    <a:ext uri="{FF2B5EF4-FFF2-40B4-BE49-F238E27FC236}">
                      <a16:creationId xmlns:a16="http://schemas.microsoft.com/office/drawing/2014/main" id="{241A5455-A0F1-0C0F-468A-CABCB37B2ACC}"/>
                    </a:ext>
                  </a:extLst>
                </p14:cNvPr>
                <p14:cNvContentPartPr/>
                <p14:nvPr/>
              </p14:nvContentPartPr>
              <p14:xfrm>
                <a:off x="4292920" y="2634920"/>
                <a:ext cx="261000" cy="209160"/>
              </p14:xfrm>
            </p:contentPart>
          </mc:Choice>
          <mc:Fallback>
            <p:pic>
              <p:nvPicPr>
                <p:cNvPr id="122" name="Freihand 121">
                  <a:extLst>
                    <a:ext uri="{FF2B5EF4-FFF2-40B4-BE49-F238E27FC236}">
                      <a16:creationId xmlns:a16="http://schemas.microsoft.com/office/drawing/2014/main" id="{241A5455-A0F1-0C0F-468A-CABCB37B2ACC}"/>
                    </a:ext>
                  </a:extLst>
                </p:cNvPr>
                <p:cNvPicPr/>
                <p:nvPr/>
              </p:nvPicPr>
              <p:blipFill>
                <a:blip r:embed="rId199"/>
                <a:stretch>
                  <a:fillRect/>
                </a:stretch>
              </p:blipFill>
              <p:spPr>
                <a:xfrm>
                  <a:off x="4284280" y="2626280"/>
                  <a:ext cx="278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10BA4B8E-74AB-F6A2-6D1D-9989C5D96A28}"/>
                    </a:ext>
                  </a:extLst>
                </p14:cNvPr>
                <p14:cNvContentPartPr/>
                <p14:nvPr/>
              </p14:nvContentPartPr>
              <p14:xfrm>
                <a:off x="4318120" y="2992760"/>
                <a:ext cx="270000" cy="225720"/>
              </p14:xfrm>
            </p:contentPart>
          </mc:Choice>
          <mc:Fallback>
            <p:pic>
              <p:nvPicPr>
                <p:cNvPr id="123" name="Freihand 122">
                  <a:extLst>
                    <a:ext uri="{FF2B5EF4-FFF2-40B4-BE49-F238E27FC236}">
                      <a16:creationId xmlns:a16="http://schemas.microsoft.com/office/drawing/2014/main" id="{10BA4B8E-74AB-F6A2-6D1D-9989C5D96A28}"/>
                    </a:ext>
                  </a:extLst>
                </p:cNvPr>
                <p:cNvPicPr/>
                <p:nvPr/>
              </p:nvPicPr>
              <p:blipFill>
                <a:blip r:embed="rId201"/>
                <a:stretch>
                  <a:fillRect/>
                </a:stretch>
              </p:blipFill>
              <p:spPr>
                <a:xfrm>
                  <a:off x="4309480" y="2984120"/>
                  <a:ext cx="2876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9EF6C185-6532-FE0A-DD7B-9CA40DA4A5A9}"/>
                    </a:ext>
                  </a:extLst>
                </p14:cNvPr>
                <p14:cNvContentPartPr/>
                <p14:nvPr/>
              </p14:nvContentPartPr>
              <p14:xfrm>
                <a:off x="4872880" y="2696840"/>
                <a:ext cx="112680" cy="100800"/>
              </p14:xfrm>
            </p:contentPart>
          </mc:Choice>
          <mc:Fallback>
            <p:pic>
              <p:nvPicPr>
                <p:cNvPr id="124" name="Freihand 123">
                  <a:extLst>
                    <a:ext uri="{FF2B5EF4-FFF2-40B4-BE49-F238E27FC236}">
                      <a16:creationId xmlns:a16="http://schemas.microsoft.com/office/drawing/2014/main" id="{9EF6C185-6532-FE0A-DD7B-9CA40DA4A5A9}"/>
                    </a:ext>
                  </a:extLst>
                </p:cNvPr>
                <p:cNvPicPr/>
                <p:nvPr/>
              </p:nvPicPr>
              <p:blipFill>
                <a:blip r:embed="rId203"/>
                <a:stretch>
                  <a:fillRect/>
                </a:stretch>
              </p:blipFill>
              <p:spPr>
                <a:xfrm>
                  <a:off x="4863880" y="2688200"/>
                  <a:ext cx="1303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486EF958-0A6A-D7F8-BD00-9E9A04A63C0A}"/>
                    </a:ext>
                  </a:extLst>
                </p14:cNvPr>
                <p14:cNvContentPartPr/>
                <p14:nvPr/>
              </p14:nvContentPartPr>
              <p14:xfrm>
                <a:off x="5111200" y="3018680"/>
                <a:ext cx="112680" cy="141120"/>
              </p14:xfrm>
            </p:contentPart>
          </mc:Choice>
          <mc:Fallback>
            <p:pic>
              <p:nvPicPr>
                <p:cNvPr id="125" name="Freihand 124">
                  <a:extLst>
                    <a:ext uri="{FF2B5EF4-FFF2-40B4-BE49-F238E27FC236}">
                      <a16:creationId xmlns:a16="http://schemas.microsoft.com/office/drawing/2014/main" id="{486EF958-0A6A-D7F8-BD00-9E9A04A63C0A}"/>
                    </a:ext>
                  </a:extLst>
                </p:cNvPr>
                <p:cNvPicPr/>
                <p:nvPr/>
              </p:nvPicPr>
              <p:blipFill>
                <a:blip r:embed="rId205"/>
                <a:stretch>
                  <a:fillRect/>
                </a:stretch>
              </p:blipFill>
              <p:spPr>
                <a:xfrm>
                  <a:off x="5102560" y="3009680"/>
                  <a:ext cx="130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6" name="Freihand 125">
                  <a:extLst>
                    <a:ext uri="{FF2B5EF4-FFF2-40B4-BE49-F238E27FC236}">
                      <a16:creationId xmlns:a16="http://schemas.microsoft.com/office/drawing/2014/main" id="{23DF0989-B5B4-B588-DB4B-FB1A297CFB95}"/>
                    </a:ext>
                  </a:extLst>
                </p14:cNvPr>
                <p14:cNvContentPartPr/>
                <p14:nvPr/>
              </p14:nvContentPartPr>
              <p14:xfrm>
                <a:off x="5405680" y="2646080"/>
                <a:ext cx="279000" cy="225720"/>
              </p14:xfrm>
            </p:contentPart>
          </mc:Choice>
          <mc:Fallback>
            <p:pic>
              <p:nvPicPr>
                <p:cNvPr id="126" name="Freihand 125">
                  <a:extLst>
                    <a:ext uri="{FF2B5EF4-FFF2-40B4-BE49-F238E27FC236}">
                      <a16:creationId xmlns:a16="http://schemas.microsoft.com/office/drawing/2014/main" id="{23DF0989-B5B4-B588-DB4B-FB1A297CFB95}"/>
                    </a:ext>
                  </a:extLst>
                </p:cNvPr>
                <p:cNvPicPr/>
                <p:nvPr/>
              </p:nvPicPr>
              <p:blipFill>
                <a:blip r:embed="rId207"/>
                <a:stretch>
                  <a:fillRect/>
                </a:stretch>
              </p:blipFill>
              <p:spPr>
                <a:xfrm>
                  <a:off x="5396680" y="2637080"/>
                  <a:ext cx="2966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7" name="Freihand 126">
                  <a:extLst>
                    <a:ext uri="{FF2B5EF4-FFF2-40B4-BE49-F238E27FC236}">
                      <a16:creationId xmlns:a16="http://schemas.microsoft.com/office/drawing/2014/main" id="{D832706C-EF0E-8E8B-1575-987CF07711FE}"/>
                    </a:ext>
                  </a:extLst>
                </p14:cNvPr>
                <p14:cNvContentPartPr/>
                <p14:nvPr/>
              </p14:nvContentPartPr>
              <p14:xfrm>
                <a:off x="3543760" y="3244040"/>
                <a:ext cx="992520" cy="131400"/>
              </p14:xfrm>
            </p:contentPart>
          </mc:Choice>
          <mc:Fallback>
            <p:pic>
              <p:nvPicPr>
                <p:cNvPr id="127" name="Freihand 126">
                  <a:extLst>
                    <a:ext uri="{FF2B5EF4-FFF2-40B4-BE49-F238E27FC236}">
                      <a16:creationId xmlns:a16="http://schemas.microsoft.com/office/drawing/2014/main" id="{D832706C-EF0E-8E8B-1575-987CF07711FE}"/>
                    </a:ext>
                  </a:extLst>
                </p:cNvPr>
                <p:cNvPicPr/>
                <p:nvPr/>
              </p:nvPicPr>
              <p:blipFill>
                <a:blip r:embed="rId209"/>
                <a:stretch>
                  <a:fillRect/>
                </a:stretch>
              </p:blipFill>
              <p:spPr>
                <a:xfrm>
                  <a:off x="3534760" y="3235040"/>
                  <a:ext cx="1010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C9415BDA-82A8-513A-77A5-CB0F1631420C}"/>
                    </a:ext>
                  </a:extLst>
                </p14:cNvPr>
                <p14:cNvContentPartPr/>
                <p14:nvPr/>
              </p14:nvContentPartPr>
              <p14:xfrm>
                <a:off x="4474000" y="3184640"/>
                <a:ext cx="879840" cy="191520"/>
              </p14:xfrm>
            </p:contentPart>
          </mc:Choice>
          <mc:Fallback>
            <p:pic>
              <p:nvPicPr>
                <p:cNvPr id="128" name="Freihand 127">
                  <a:extLst>
                    <a:ext uri="{FF2B5EF4-FFF2-40B4-BE49-F238E27FC236}">
                      <a16:creationId xmlns:a16="http://schemas.microsoft.com/office/drawing/2014/main" id="{C9415BDA-82A8-513A-77A5-CB0F1631420C}"/>
                    </a:ext>
                  </a:extLst>
                </p:cNvPr>
                <p:cNvPicPr/>
                <p:nvPr/>
              </p:nvPicPr>
              <p:blipFill>
                <a:blip r:embed="rId211"/>
                <a:stretch>
                  <a:fillRect/>
                </a:stretch>
              </p:blipFill>
              <p:spPr>
                <a:xfrm>
                  <a:off x="4465000" y="3175640"/>
                  <a:ext cx="897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11FABA40-6F38-BAAA-8D12-390D8066570C}"/>
                    </a:ext>
                  </a:extLst>
                </p14:cNvPr>
                <p14:cNvContentPartPr/>
                <p14:nvPr/>
              </p14:nvContentPartPr>
              <p14:xfrm>
                <a:off x="4869640" y="3312440"/>
                <a:ext cx="164880" cy="67680"/>
              </p14:xfrm>
            </p:contentPart>
          </mc:Choice>
          <mc:Fallback>
            <p:pic>
              <p:nvPicPr>
                <p:cNvPr id="129" name="Freihand 128">
                  <a:extLst>
                    <a:ext uri="{FF2B5EF4-FFF2-40B4-BE49-F238E27FC236}">
                      <a16:creationId xmlns:a16="http://schemas.microsoft.com/office/drawing/2014/main" id="{11FABA40-6F38-BAAA-8D12-390D8066570C}"/>
                    </a:ext>
                  </a:extLst>
                </p:cNvPr>
                <p:cNvPicPr/>
                <p:nvPr/>
              </p:nvPicPr>
              <p:blipFill>
                <a:blip r:embed="rId213"/>
                <a:stretch>
                  <a:fillRect/>
                </a:stretch>
              </p:blipFill>
              <p:spPr>
                <a:xfrm>
                  <a:off x="4860640" y="3303440"/>
                  <a:ext cx="1825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01C1D34F-B34B-5CB2-2CD9-AD5CDF401090}"/>
                    </a:ext>
                  </a:extLst>
                </p14:cNvPr>
                <p14:cNvContentPartPr/>
                <p14:nvPr/>
              </p14:nvContentPartPr>
              <p14:xfrm>
                <a:off x="4977280" y="3292280"/>
                <a:ext cx="72720" cy="152280"/>
              </p14:xfrm>
            </p:contentPart>
          </mc:Choice>
          <mc:Fallback>
            <p:pic>
              <p:nvPicPr>
                <p:cNvPr id="130" name="Freihand 129">
                  <a:extLst>
                    <a:ext uri="{FF2B5EF4-FFF2-40B4-BE49-F238E27FC236}">
                      <a16:creationId xmlns:a16="http://schemas.microsoft.com/office/drawing/2014/main" id="{01C1D34F-B34B-5CB2-2CD9-AD5CDF401090}"/>
                    </a:ext>
                  </a:extLst>
                </p:cNvPr>
                <p:cNvPicPr/>
                <p:nvPr/>
              </p:nvPicPr>
              <p:blipFill>
                <a:blip r:embed="rId215"/>
                <a:stretch>
                  <a:fillRect/>
                </a:stretch>
              </p:blipFill>
              <p:spPr>
                <a:xfrm>
                  <a:off x="4968640" y="3283640"/>
                  <a:ext cx="90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BDA95275-B53F-696A-58BC-9905D532B566}"/>
                    </a:ext>
                  </a:extLst>
                </p14:cNvPr>
                <p14:cNvContentPartPr/>
                <p14:nvPr/>
              </p14:nvContentPartPr>
              <p14:xfrm>
                <a:off x="5120920" y="3242600"/>
                <a:ext cx="15480" cy="39600"/>
              </p14:xfrm>
            </p:contentPart>
          </mc:Choice>
          <mc:Fallback>
            <p:pic>
              <p:nvPicPr>
                <p:cNvPr id="131" name="Freihand 130">
                  <a:extLst>
                    <a:ext uri="{FF2B5EF4-FFF2-40B4-BE49-F238E27FC236}">
                      <a16:creationId xmlns:a16="http://schemas.microsoft.com/office/drawing/2014/main" id="{BDA95275-B53F-696A-58BC-9905D532B566}"/>
                    </a:ext>
                  </a:extLst>
                </p:cNvPr>
                <p:cNvPicPr/>
                <p:nvPr/>
              </p:nvPicPr>
              <p:blipFill>
                <a:blip r:embed="rId217"/>
                <a:stretch>
                  <a:fillRect/>
                </a:stretch>
              </p:blipFill>
              <p:spPr>
                <a:xfrm>
                  <a:off x="5111920" y="3233600"/>
                  <a:ext cx="33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2E90D245-D526-EA7D-4800-9CB9C917938D}"/>
                    </a:ext>
                  </a:extLst>
                </p14:cNvPr>
                <p14:cNvContentPartPr/>
                <p14:nvPr/>
              </p14:nvContentPartPr>
              <p14:xfrm>
                <a:off x="5096080" y="3331520"/>
                <a:ext cx="98280" cy="96120"/>
              </p14:xfrm>
            </p:contentPart>
          </mc:Choice>
          <mc:Fallback>
            <p:pic>
              <p:nvPicPr>
                <p:cNvPr id="132" name="Freihand 131">
                  <a:extLst>
                    <a:ext uri="{FF2B5EF4-FFF2-40B4-BE49-F238E27FC236}">
                      <a16:creationId xmlns:a16="http://schemas.microsoft.com/office/drawing/2014/main" id="{2E90D245-D526-EA7D-4800-9CB9C917938D}"/>
                    </a:ext>
                  </a:extLst>
                </p:cNvPr>
                <p:cNvPicPr/>
                <p:nvPr/>
              </p:nvPicPr>
              <p:blipFill>
                <a:blip r:embed="rId219"/>
                <a:stretch>
                  <a:fillRect/>
                </a:stretch>
              </p:blipFill>
              <p:spPr>
                <a:xfrm>
                  <a:off x="5087080" y="3322880"/>
                  <a:ext cx="115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B7BE43D0-1A9C-8ECA-7A3B-F519C6B87ABB}"/>
                    </a:ext>
                  </a:extLst>
                </p14:cNvPr>
                <p14:cNvContentPartPr/>
                <p14:nvPr/>
              </p14:nvContentPartPr>
              <p14:xfrm>
                <a:off x="4963960" y="3339080"/>
                <a:ext cx="414720" cy="264600"/>
              </p14:xfrm>
            </p:contentPart>
          </mc:Choice>
          <mc:Fallback>
            <p:pic>
              <p:nvPicPr>
                <p:cNvPr id="133" name="Freihand 132">
                  <a:extLst>
                    <a:ext uri="{FF2B5EF4-FFF2-40B4-BE49-F238E27FC236}">
                      <a16:creationId xmlns:a16="http://schemas.microsoft.com/office/drawing/2014/main" id="{B7BE43D0-1A9C-8ECA-7A3B-F519C6B87ABB}"/>
                    </a:ext>
                  </a:extLst>
                </p:cNvPr>
                <p:cNvPicPr/>
                <p:nvPr/>
              </p:nvPicPr>
              <p:blipFill>
                <a:blip r:embed="rId221"/>
                <a:stretch>
                  <a:fillRect/>
                </a:stretch>
              </p:blipFill>
              <p:spPr>
                <a:xfrm>
                  <a:off x="4955320" y="3330440"/>
                  <a:ext cx="432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0DA00BE3-66F3-FCA6-2EE0-FDC4A8BF57E4}"/>
                    </a:ext>
                  </a:extLst>
                </p14:cNvPr>
                <p14:cNvContentPartPr/>
                <p14:nvPr/>
              </p14:nvContentPartPr>
              <p14:xfrm>
                <a:off x="5226760" y="3458600"/>
                <a:ext cx="127440" cy="113760"/>
              </p14:xfrm>
            </p:contentPart>
          </mc:Choice>
          <mc:Fallback>
            <p:pic>
              <p:nvPicPr>
                <p:cNvPr id="134" name="Freihand 133">
                  <a:extLst>
                    <a:ext uri="{FF2B5EF4-FFF2-40B4-BE49-F238E27FC236}">
                      <a16:creationId xmlns:a16="http://schemas.microsoft.com/office/drawing/2014/main" id="{0DA00BE3-66F3-FCA6-2EE0-FDC4A8BF57E4}"/>
                    </a:ext>
                  </a:extLst>
                </p:cNvPr>
                <p:cNvPicPr/>
                <p:nvPr/>
              </p:nvPicPr>
              <p:blipFill>
                <a:blip r:embed="rId223"/>
                <a:stretch>
                  <a:fillRect/>
                </a:stretch>
              </p:blipFill>
              <p:spPr>
                <a:xfrm>
                  <a:off x="5218120" y="3449600"/>
                  <a:ext cx="145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22410153-15D2-EEC9-C5F6-564FD3E798F9}"/>
                    </a:ext>
                  </a:extLst>
                </p14:cNvPr>
                <p14:cNvContentPartPr/>
                <p14:nvPr/>
              </p14:nvContentPartPr>
              <p14:xfrm>
                <a:off x="5387320" y="3474080"/>
                <a:ext cx="99000" cy="78840"/>
              </p14:xfrm>
            </p:contentPart>
          </mc:Choice>
          <mc:Fallback>
            <p:pic>
              <p:nvPicPr>
                <p:cNvPr id="135" name="Freihand 134">
                  <a:extLst>
                    <a:ext uri="{FF2B5EF4-FFF2-40B4-BE49-F238E27FC236}">
                      <a16:creationId xmlns:a16="http://schemas.microsoft.com/office/drawing/2014/main" id="{22410153-15D2-EEC9-C5F6-564FD3E798F9}"/>
                    </a:ext>
                  </a:extLst>
                </p:cNvPr>
                <p:cNvPicPr/>
                <p:nvPr/>
              </p:nvPicPr>
              <p:blipFill>
                <a:blip r:embed="rId225"/>
                <a:stretch>
                  <a:fillRect/>
                </a:stretch>
              </p:blipFill>
              <p:spPr>
                <a:xfrm>
                  <a:off x="5378320" y="3465440"/>
                  <a:ext cx="116640" cy="96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137" name="Freihand 136">
                <a:extLst>
                  <a:ext uri="{FF2B5EF4-FFF2-40B4-BE49-F238E27FC236}">
                    <a16:creationId xmlns:a16="http://schemas.microsoft.com/office/drawing/2014/main" id="{BE370EBF-C8A3-E2CC-1BA5-64AF95F39F17}"/>
                  </a:ext>
                </a:extLst>
              </p14:cNvPr>
              <p14:cNvContentPartPr/>
              <p14:nvPr/>
            </p14:nvContentPartPr>
            <p14:xfrm>
              <a:off x="6967000" y="3862880"/>
              <a:ext cx="2238480" cy="101160"/>
            </p14:xfrm>
          </p:contentPart>
        </mc:Choice>
        <mc:Fallback>
          <p:pic>
            <p:nvPicPr>
              <p:cNvPr id="137" name="Freihand 136">
                <a:extLst>
                  <a:ext uri="{FF2B5EF4-FFF2-40B4-BE49-F238E27FC236}">
                    <a16:creationId xmlns:a16="http://schemas.microsoft.com/office/drawing/2014/main" id="{BE370EBF-C8A3-E2CC-1BA5-64AF95F39F17}"/>
                  </a:ext>
                </a:extLst>
              </p:cNvPr>
              <p:cNvPicPr/>
              <p:nvPr/>
            </p:nvPicPr>
            <p:blipFill>
              <a:blip r:embed="rId227"/>
              <a:stretch>
                <a:fillRect/>
              </a:stretch>
            </p:blipFill>
            <p:spPr>
              <a:xfrm>
                <a:off x="6958000" y="3853880"/>
                <a:ext cx="2256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8178A096-FAED-7B7C-48F4-20FD16198B38}"/>
                  </a:ext>
                </a:extLst>
              </p14:cNvPr>
              <p14:cNvContentPartPr/>
              <p14:nvPr/>
            </p14:nvContentPartPr>
            <p14:xfrm>
              <a:off x="662320" y="2572640"/>
              <a:ext cx="723960" cy="720720"/>
            </p14:xfrm>
          </p:contentPart>
        </mc:Choice>
        <mc:Fallback>
          <p:pic>
            <p:nvPicPr>
              <p:cNvPr id="138" name="Freihand 137">
                <a:extLst>
                  <a:ext uri="{FF2B5EF4-FFF2-40B4-BE49-F238E27FC236}">
                    <a16:creationId xmlns:a16="http://schemas.microsoft.com/office/drawing/2014/main" id="{8178A096-FAED-7B7C-48F4-20FD16198B38}"/>
                  </a:ext>
                </a:extLst>
              </p:cNvPr>
              <p:cNvPicPr/>
              <p:nvPr/>
            </p:nvPicPr>
            <p:blipFill>
              <a:blip r:embed="rId229"/>
              <a:stretch>
                <a:fillRect/>
              </a:stretch>
            </p:blipFill>
            <p:spPr>
              <a:xfrm>
                <a:off x="653680" y="2564000"/>
                <a:ext cx="741600" cy="7383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2DE6502F-1723-288F-F2BA-EBC6C43AF546}"/>
                  </a:ext>
                </a:extLst>
              </p14:cNvPr>
              <p14:cNvContentPartPr/>
              <p14:nvPr/>
            </p14:nvContentPartPr>
            <p14:xfrm>
              <a:off x="5086360" y="5225840"/>
              <a:ext cx="496080" cy="479520"/>
            </p14:xfrm>
          </p:contentPart>
        </mc:Choice>
        <mc:Fallback>
          <p:pic>
            <p:nvPicPr>
              <p:cNvPr id="139" name="Freihand 138">
                <a:extLst>
                  <a:ext uri="{FF2B5EF4-FFF2-40B4-BE49-F238E27FC236}">
                    <a16:creationId xmlns:a16="http://schemas.microsoft.com/office/drawing/2014/main" id="{2DE6502F-1723-288F-F2BA-EBC6C43AF546}"/>
                  </a:ext>
                </a:extLst>
              </p:cNvPr>
              <p:cNvPicPr/>
              <p:nvPr/>
            </p:nvPicPr>
            <p:blipFill>
              <a:blip r:embed="rId231"/>
              <a:stretch>
                <a:fillRect/>
              </a:stretch>
            </p:blipFill>
            <p:spPr>
              <a:xfrm>
                <a:off x="5077360" y="5216840"/>
                <a:ext cx="513720" cy="497160"/>
              </a:xfrm>
              <a:prstGeom prst="rect">
                <a:avLst/>
              </a:prstGeom>
            </p:spPr>
          </p:pic>
        </mc:Fallback>
      </mc:AlternateContent>
      <p:grpSp>
        <p:nvGrpSpPr>
          <p:cNvPr id="151" name="Gruppieren 150">
            <a:extLst>
              <a:ext uri="{FF2B5EF4-FFF2-40B4-BE49-F238E27FC236}">
                <a16:creationId xmlns:a16="http://schemas.microsoft.com/office/drawing/2014/main" id="{4468AB1D-DB94-703A-9360-85E2EB1A90C0}"/>
              </a:ext>
            </a:extLst>
          </p:cNvPr>
          <p:cNvGrpSpPr/>
          <p:nvPr/>
        </p:nvGrpSpPr>
        <p:grpSpPr>
          <a:xfrm>
            <a:off x="4224880" y="4830920"/>
            <a:ext cx="2274480" cy="436680"/>
            <a:chOff x="4224880" y="4830920"/>
            <a:chExt cx="2274480" cy="436680"/>
          </a:xfrm>
        </p:grpSpPr>
        <mc:AlternateContent xmlns:mc="http://schemas.openxmlformats.org/markup-compatibility/2006">
          <mc:Choice xmlns:p14="http://schemas.microsoft.com/office/powerpoint/2010/main" Requires="p14">
            <p:contentPart p14:bwMode="auto" r:id="rId232">
              <p14:nvContentPartPr>
                <p14:cNvPr id="140" name="Freihand 139">
                  <a:extLst>
                    <a:ext uri="{FF2B5EF4-FFF2-40B4-BE49-F238E27FC236}">
                      <a16:creationId xmlns:a16="http://schemas.microsoft.com/office/drawing/2014/main" id="{AE5F49F9-3A71-A4A8-14D5-DE22CF4677D2}"/>
                    </a:ext>
                  </a:extLst>
                </p14:cNvPr>
                <p14:cNvContentPartPr/>
                <p14:nvPr/>
              </p14:nvContentPartPr>
              <p14:xfrm>
                <a:off x="4234240" y="5150240"/>
                <a:ext cx="732960" cy="117360"/>
              </p14:xfrm>
            </p:contentPart>
          </mc:Choice>
          <mc:Fallback>
            <p:pic>
              <p:nvPicPr>
                <p:cNvPr id="140" name="Freihand 139">
                  <a:extLst>
                    <a:ext uri="{FF2B5EF4-FFF2-40B4-BE49-F238E27FC236}">
                      <a16:creationId xmlns:a16="http://schemas.microsoft.com/office/drawing/2014/main" id="{AE5F49F9-3A71-A4A8-14D5-DE22CF4677D2}"/>
                    </a:ext>
                  </a:extLst>
                </p:cNvPr>
                <p:cNvPicPr/>
                <p:nvPr/>
              </p:nvPicPr>
              <p:blipFill>
                <a:blip r:embed="rId233"/>
                <a:stretch>
                  <a:fillRect/>
                </a:stretch>
              </p:blipFill>
              <p:spPr>
                <a:xfrm>
                  <a:off x="4225240" y="5141240"/>
                  <a:ext cx="750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1" name="Freihand 140">
                  <a:extLst>
                    <a:ext uri="{FF2B5EF4-FFF2-40B4-BE49-F238E27FC236}">
                      <a16:creationId xmlns:a16="http://schemas.microsoft.com/office/drawing/2014/main" id="{26627155-54B9-A7D2-5EB7-F8BED9BDD351}"/>
                    </a:ext>
                  </a:extLst>
                </p14:cNvPr>
                <p14:cNvContentPartPr/>
                <p14:nvPr/>
              </p14:nvContentPartPr>
              <p14:xfrm>
                <a:off x="4224880" y="4866560"/>
                <a:ext cx="118440" cy="199080"/>
              </p14:xfrm>
            </p:contentPart>
          </mc:Choice>
          <mc:Fallback>
            <p:pic>
              <p:nvPicPr>
                <p:cNvPr id="141" name="Freihand 140">
                  <a:extLst>
                    <a:ext uri="{FF2B5EF4-FFF2-40B4-BE49-F238E27FC236}">
                      <a16:creationId xmlns:a16="http://schemas.microsoft.com/office/drawing/2014/main" id="{26627155-54B9-A7D2-5EB7-F8BED9BDD351}"/>
                    </a:ext>
                  </a:extLst>
                </p:cNvPr>
                <p:cNvPicPr/>
                <p:nvPr/>
              </p:nvPicPr>
              <p:blipFill>
                <a:blip r:embed="rId235"/>
                <a:stretch>
                  <a:fillRect/>
                </a:stretch>
              </p:blipFill>
              <p:spPr>
                <a:xfrm>
                  <a:off x="4215880" y="4857920"/>
                  <a:ext cx="1360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2" name="Freihand 141">
                  <a:extLst>
                    <a:ext uri="{FF2B5EF4-FFF2-40B4-BE49-F238E27FC236}">
                      <a16:creationId xmlns:a16="http://schemas.microsoft.com/office/drawing/2014/main" id="{53B1074B-8380-FD6C-5FEE-F4D3F7BFEB4C}"/>
                    </a:ext>
                  </a:extLst>
                </p14:cNvPr>
                <p14:cNvContentPartPr/>
                <p14:nvPr/>
              </p14:nvContentPartPr>
              <p14:xfrm>
                <a:off x="4396600" y="4955840"/>
                <a:ext cx="464040" cy="140400"/>
              </p14:xfrm>
            </p:contentPart>
          </mc:Choice>
          <mc:Fallback>
            <p:pic>
              <p:nvPicPr>
                <p:cNvPr id="142" name="Freihand 141">
                  <a:extLst>
                    <a:ext uri="{FF2B5EF4-FFF2-40B4-BE49-F238E27FC236}">
                      <a16:creationId xmlns:a16="http://schemas.microsoft.com/office/drawing/2014/main" id="{53B1074B-8380-FD6C-5FEE-F4D3F7BFEB4C}"/>
                    </a:ext>
                  </a:extLst>
                </p:cNvPr>
                <p:cNvPicPr/>
                <p:nvPr/>
              </p:nvPicPr>
              <p:blipFill>
                <a:blip r:embed="rId237"/>
                <a:stretch>
                  <a:fillRect/>
                </a:stretch>
              </p:blipFill>
              <p:spPr>
                <a:xfrm>
                  <a:off x="4387600" y="4946840"/>
                  <a:ext cx="481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3" name="Freihand 142">
                  <a:extLst>
                    <a:ext uri="{FF2B5EF4-FFF2-40B4-BE49-F238E27FC236}">
                      <a16:creationId xmlns:a16="http://schemas.microsoft.com/office/drawing/2014/main" id="{C150E546-0CA3-A6A1-C279-2832791C9F29}"/>
                    </a:ext>
                  </a:extLst>
                </p14:cNvPr>
                <p14:cNvContentPartPr/>
                <p14:nvPr/>
              </p14:nvContentPartPr>
              <p14:xfrm>
                <a:off x="4889440" y="4865480"/>
                <a:ext cx="95040" cy="139680"/>
              </p14:xfrm>
            </p:contentPart>
          </mc:Choice>
          <mc:Fallback>
            <p:pic>
              <p:nvPicPr>
                <p:cNvPr id="143" name="Freihand 142">
                  <a:extLst>
                    <a:ext uri="{FF2B5EF4-FFF2-40B4-BE49-F238E27FC236}">
                      <a16:creationId xmlns:a16="http://schemas.microsoft.com/office/drawing/2014/main" id="{C150E546-0CA3-A6A1-C279-2832791C9F29}"/>
                    </a:ext>
                  </a:extLst>
                </p:cNvPr>
                <p:cNvPicPr/>
                <p:nvPr/>
              </p:nvPicPr>
              <p:blipFill>
                <a:blip r:embed="rId239"/>
                <a:stretch>
                  <a:fillRect/>
                </a:stretch>
              </p:blipFill>
              <p:spPr>
                <a:xfrm>
                  <a:off x="4880440" y="4856480"/>
                  <a:ext cx="112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4" name="Freihand 143">
                  <a:extLst>
                    <a:ext uri="{FF2B5EF4-FFF2-40B4-BE49-F238E27FC236}">
                      <a16:creationId xmlns:a16="http://schemas.microsoft.com/office/drawing/2014/main" id="{5BAC2858-AB0D-0D09-7A33-E85BF2D06028}"/>
                    </a:ext>
                  </a:extLst>
                </p14:cNvPr>
                <p14:cNvContentPartPr/>
                <p14:nvPr/>
              </p14:nvContentPartPr>
              <p14:xfrm>
                <a:off x="5077360" y="4917320"/>
                <a:ext cx="483120" cy="209880"/>
              </p14:xfrm>
            </p:contentPart>
          </mc:Choice>
          <mc:Fallback>
            <p:pic>
              <p:nvPicPr>
                <p:cNvPr id="144" name="Freihand 143">
                  <a:extLst>
                    <a:ext uri="{FF2B5EF4-FFF2-40B4-BE49-F238E27FC236}">
                      <a16:creationId xmlns:a16="http://schemas.microsoft.com/office/drawing/2014/main" id="{5BAC2858-AB0D-0D09-7A33-E85BF2D06028}"/>
                    </a:ext>
                  </a:extLst>
                </p:cNvPr>
                <p:cNvPicPr/>
                <p:nvPr/>
              </p:nvPicPr>
              <p:blipFill>
                <a:blip r:embed="rId241"/>
                <a:stretch>
                  <a:fillRect/>
                </a:stretch>
              </p:blipFill>
              <p:spPr>
                <a:xfrm>
                  <a:off x="5068360" y="4908320"/>
                  <a:ext cx="500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5" name="Freihand 144">
                  <a:extLst>
                    <a:ext uri="{FF2B5EF4-FFF2-40B4-BE49-F238E27FC236}">
                      <a16:creationId xmlns:a16="http://schemas.microsoft.com/office/drawing/2014/main" id="{4855636B-9A6F-ABCB-DD4E-A040BF44DCBF}"/>
                    </a:ext>
                  </a:extLst>
                </p14:cNvPr>
                <p14:cNvContentPartPr/>
                <p14:nvPr/>
              </p14:nvContentPartPr>
              <p14:xfrm>
                <a:off x="5595400" y="4847840"/>
                <a:ext cx="153720" cy="126360"/>
              </p14:xfrm>
            </p:contentPart>
          </mc:Choice>
          <mc:Fallback>
            <p:pic>
              <p:nvPicPr>
                <p:cNvPr id="145" name="Freihand 144">
                  <a:extLst>
                    <a:ext uri="{FF2B5EF4-FFF2-40B4-BE49-F238E27FC236}">
                      <a16:creationId xmlns:a16="http://schemas.microsoft.com/office/drawing/2014/main" id="{4855636B-9A6F-ABCB-DD4E-A040BF44DCBF}"/>
                    </a:ext>
                  </a:extLst>
                </p:cNvPr>
                <p:cNvPicPr/>
                <p:nvPr/>
              </p:nvPicPr>
              <p:blipFill>
                <a:blip r:embed="rId243"/>
                <a:stretch>
                  <a:fillRect/>
                </a:stretch>
              </p:blipFill>
              <p:spPr>
                <a:xfrm>
                  <a:off x="5586400" y="4839200"/>
                  <a:ext cx="171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6" name="Freihand 145">
                  <a:extLst>
                    <a:ext uri="{FF2B5EF4-FFF2-40B4-BE49-F238E27FC236}">
                      <a16:creationId xmlns:a16="http://schemas.microsoft.com/office/drawing/2014/main" id="{E6A38081-172A-2687-DA28-333833B84D44}"/>
                    </a:ext>
                  </a:extLst>
                </p14:cNvPr>
                <p14:cNvContentPartPr/>
                <p14:nvPr/>
              </p14:nvContentPartPr>
              <p14:xfrm>
                <a:off x="5858920" y="4837040"/>
                <a:ext cx="152640" cy="210960"/>
              </p14:xfrm>
            </p:contentPart>
          </mc:Choice>
          <mc:Fallback>
            <p:pic>
              <p:nvPicPr>
                <p:cNvPr id="146" name="Freihand 145">
                  <a:extLst>
                    <a:ext uri="{FF2B5EF4-FFF2-40B4-BE49-F238E27FC236}">
                      <a16:creationId xmlns:a16="http://schemas.microsoft.com/office/drawing/2014/main" id="{E6A38081-172A-2687-DA28-333833B84D44}"/>
                    </a:ext>
                  </a:extLst>
                </p:cNvPr>
                <p:cNvPicPr/>
                <p:nvPr/>
              </p:nvPicPr>
              <p:blipFill>
                <a:blip r:embed="rId245"/>
                <a:stretch>
                  <a:fillRect/>
                </a:stretch>
              </p:blipFill>
              <p:spPr>
                <a:xfrm>
                  <a:off x="5849920" y="4828400"/>
                  <a:ext cx="170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7" name="Freihand 146">
                  <a:extLst>
                    <a:ext uri="{FF2B5EF4-FFF2-40B4-BE49-F238E27FC236}">
                      <a16:creationId xmlns:a16="http://schemas.microsoft.com/office/drawing/2014/main" id="{C2AA31C4-2C1C-0E39-DF55-6A6CF9AFC61E}"/>
                    </a:ext>
                  </a:extLst>
                </p14:cNvPr>
                <p14:cNvContentPartPr/>
                <p14:nvPr/>
              </p14:nvContentPartPr>
              <p14:xfrm>
                <a:off x="5994640" y="4906160"/>
                <a:ext cx="69120" cy="97920"/>
              </p14:xfrm>
            </p:contentPart>
          </mc:Choice>
          <mc:Fallback>
            <p:pic>
              <p:nvPicPr>
                <p:cNvPr id="147" name="Freihand 146">
                  <a:extLst>
                    <a:ext uri="{FF2B5EF4-FFF2-40B4-BE49-F238E27FC236}">
                      <a16:creationId xmlns:a16="http://schemas.microsoft.com/office/drawing/2014/main" id="{C2AA31C4-2C1C-0E39-DF55-6A6CF9AFC61E}"/>
                    </a:ext>
                  </a:extLst>
                </p:cNvPr>
                <p:cNvPicPr/>
                <p:nvPr/>
              </p:nvPicPr>
              <p:blipFill>
                <a:blip r:embed="rId247"/>
                <a:stretch>
                  <a:fillRect/>
                </a:stretch>
              </p:blipFill>
              <p:spPr>
                <a:xfrm>
                  <a:off x="5986000" y="4897520"/>
                  <a:ext cx="86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8" name="Freihand 147">
                  <a:extLst>
                    <a:ext uri="{FF2B5EF4-FFF2-40B4-BE49-F238E27FC236}">
                      <a16:creationId xmlns:a16="http://schemas.microsoft.com/office/drawing/2014/main" id="{C300167E-A76E-26CC-BAE0-BE4D1E882E34}"/>
                    </a:ext>
                  </a:extLst>
                </p14:cNvPr>
                <p14:cNvContentPartPr/>
                <p14:nvPr/>
              </p14:nvContentPartPr>
              <p14:xfrm>
                <a:off x="6086800" y="4909760"/>
                <a:ext cx="81360" cy="87480"/>
              </p14:xfrm>
            </p:contentPart>
          </mc:Choice>
          <mc:Fallback>
            <p:pic>
              <p:nvPicPr>
                <p:cNvPr id="148" name="Freihand 147">
                  <a:extLst>
                    <a:ext uri="{FF2B5EF4-FFF2-40B4-BE49-F238E27FC236}">
                      <a16:creationId xmlns:a16="http://schemas.microsoft.com/office/drawing/2014/main" id="{C300167E-A76E-26CC-BAE0-BE4D1E882E34}"/>
                    </a:ext>
                  </a:extLst>
                </p:cNvPr>
                <p:cNvPicPr/>
                <p:nvPr/>
              </p:nvPicPr>
              <p:blipFill>
                <a:blip r:embed="rId249"/>
                <a:stretch>
                  <a:fillRect/>
                </a:stretch>
              </p:blipFill>
              <p:spPr>
                <a:xfrm>
                  <a:off x="6077800" y="4901120"/>
                  <a:ext cx="99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 name="Freihand 148">
                  <a:extLst>
                    <a:ext uri="{FF2B5EF4-FFF2-40B4-BE49-F238E27FC236}">
                      <a16:creationId xmlns:a16="http://schemas.microsoft.com/office/drawing/2014/main" id="{01BE0B4D-1CC5-C404-2CB5-9ABA3FB4906C}"/>
                    </a:ext>
                  </a:extLst>
                </p14:cNvPr>
                <p14:cNvContentPartPr/>
                <p14:nvPr/>
              </p14:nvContentPartPr>
              <p14:xfrm>
                <a:off x="6220000" y="4830920"/>
                <a:ext cx="50040" cy="188640"/>
              </p14:xfrm>
            </p:contentPart>
          </mc:Choice>
          <mc:Fallback>
            <p:pic>
              <p:nvPicPr>
                <p:cNvPr id="149" name="Freihand 148">
                  <a:extLst>
                    <a:ext uri="{FF2B5EF4-FFF2-40B4-BE49-F238E27FC236}">
                      <a16:creationId xmlns:a16="http://schemas.microsoft.com/office/drawing/2014/main" id="{01BE0B4D-1CC5-C404-2CB5-9ABA3FB4906C}"/>
                    </a:ext>
                  </a:extLst>
                </p:cNvPr>
                <p:cNvPicPr/>
                <p:nvPr/>
              </p:nvPicPr>
              <p:blipFill>
                <a:blip r:embed="rId251"/>
                <a:stretch>
                  <a:fillRect/>
                </a:stretch>
              </p:blipFill>
              <p:spPr>
                <a:xfrm>
                  <a:off x="6211360" y="4822280"/>
                  <a:ext cx="67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Freihand 149">
                  <a:extLst>
                    <a:ext uri="{FF2B5EF4-FFF2-40B4-BE49-F238E27FC236}">
                      <a16:creationId xmlns:a16="http://schemas.microsoft.com/office/drawing/2014/main" id="{07F9416F-4042-8250-9758-D04AA0C46C9F}"/>
                    </a:ext>
                  </a:extLst>
                </p14:cNvPr>
                <p14:cNvContentPartPr/>
                <p14:nvPr/>
              </p14:nvContentPartPr>
              <p14:xfrm>
                <a:off x="6292360" y="4892480"/>
                <a:ext cx="207000" cy="110880"/>
              </p14:xfrm>
            </p:contentPart>
          </mc:Choice>
          <mc:Fallback>
            <p:pic>
              <p:nvPicPr>
                <p:cNvPr id="150" name="Freihand 149">
                  <a:extLst>
                    <a:ext uri="{FF2B5EF4-FFF2-40B4-BE49-F238E27FC236}">
                      <a16:creationId xmlns:a16="http://schemas.microsoft.com/office/drawing/2014/main" id="{07F9416F-4042-8250-9758-D04AA0C46C9F}"/>
                    </a:ext>
                  </a:extLst>
                </p:cNvPr>
                <p:cNvPicPr/>
                <p:nvPr/>
              </p:nvPicPr>
              <p:blipFill>
                <a:blip r:embed="rId253"/>
                <a:stretch>
                  <a:fillRect/>
                </a:stretch>
              </p:blipFill>
              <p:spPr>
                <a:xfrm>
                  <a:off x="6283360" y="4883480"/>
                  <a:ext cx="22464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4">
            <p14:nvContentPartPr>
              <p14:cNvPr id="152" name="Freihand 151">
                <a:extLst>
                  <a:ext uri="{FF2B5EF4-FFF2-40B4-BE49-F238E27FC236}">
                    <a16:creationId xmlns:a16="http://schemas.microsoft.com/office/drawing/2014/main" id="{3CA3BC46-0C57-DD99-DD05-9593B0761372}"/>
                  </a:ext>
                </a:extLst>
              </p14:cNvPr>
              <p14:cNvContentPartPr/>
              <p14:nvPr/>
            </p14:nvContentPartPr>
            <p14:xfrm>
              <a:off x="5244400" y="5908760"/>
              <a:ext cx="556920" cy="378000"/>
            </p14:xfrm>
          </p:contentPart>
        </mc:Choice>
        <mc:Fallback>
          <p:pic>
            <p:nvPicPr>
              <p:cNvPr id="152" name="Freihand 151">
                <a:extLst>
                  <a:ext uri="{FF2B5EF4-FFF2-40B4-BE49-F238E27FC236}">
                    <a16:creationId xmlns:a16="http://schemas.microsoft.com/office/drawing/2014/main" id="{3CA3BC46-0C57-DD99-DD05-9593B0761372}"/>
                  </a:ext>
                </a:extLst>
              </p:cNvPr>
              <p:cNvPicPr/>
              <p:nvPr/>
            </p:nvPicPr>
            <p:blipFill>
              <a:blip r:embed="rId255"/>
              <a:stretch>
                <a:fillRect/>
              </a:stretch>
            </p:blipFill>
            <p:spPr>
              <a:xfrm>
                <a:off x="5235400" y="5899760"/>
                <a:ext cx="57456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3" name="Freihand 152">
                <a:extLst>
                  <a:ext uri="{FF2B5EF4-FFF2-40B4-BE49-F238E27FC236}">
                    <a16:creationId xmlns:a16="http://schemas.microsoft.com/office/drawing/2014/main" id="{CF8A6597-D30E-1A4F-F3CC-2C9FBAF5B360}"/>
                  </a:ext>
                </a:extLst>
              </p14:cNvPr>
              <p14:cNvContentPartPr/>
              <p14:nvPr/>
            </p14:nvContentPartPr>
            <p14:xfrm>
              <a:off x="3296080" y="6471800"/>
              <a:ext cx="458280" cy="85680"/>
            </p14:xfrm>
          </p:contentPart>
        </mc:Choice>
        <mc:Fallback>
          <p:pic>
            <p:nvPicPr>
              <p:cNvPr id="153" name="Freihand 152">
                <a:extLst>
                  <a:ext uri="{FF2B5EF4-FFF2-40B4-BE49-F238E27FC236}">
                    <a16:creationId xmlns:a16="http://schemas.microsoft.com/office/drawing/2014/main" id="{CF8A6597-D30E-1A4F-F3CC-2C9FBAF5B360}"/>
                  </a:ext>
                </a:extLst>
              </p:cNvPr>
              <p:cNvPicPr/>
              <p:nvPr/>
            </p:nvPicPr>
            <p:blipFill>
              <a:blip r:embed="rId257"/>
              <a:stretch>
                <a:fillRect/>
              </a:stretch>
            </p:blipFill>
            <p:spPr>
              <a:xfrm>
                <a:off x="3287440" y="6462800"/>
                <a:ext cx="475920" cy="103320"/>
              </a:xfrm>
              <a:prstGeom prst="rect">
                <a:avLst/>
              </a:prstGeom>
            </p:spPr>
          </p:pic>
        </mc:Fallback>
      </mc:AlternateContent>
    </p:spTree>
    <p:extLst>
      <p:ext uri="{BB962C8B-B14F-4D97-AF65-F5344CB8AC3E}">
        <p14:creationId xmlns:p14="http://schemas.microsoft.com/office/powerpoint/2010/main" val="134016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17</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Average growth rate</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mj-lt"/>
              <a:buAutoNum type="alphaLcParenR"/>
            </a:pPr>
            <a:r>
              <a:rPr lang="de-DE" sz="2400"/>
              <a:t>Calculate via the quaterly average growth rate the forecasting values of 2023q1-q4</a:t>
            </a:r>
          </a:p>
          <a:p>
            <a:pPr marL="457200" indent="-457200">
              <a:buFont typeface="+mj-lt"/>
              <a:buAutoNum type="alphaLcParenR"/>
            </a:pPr>
            <a:endParaRPr lang="de-DE" sz="2400"/>
          </a:p>
          <a:p>
            <a:pPr marL="457200" indent="-457200">
              <a:buFont typeface="+mj-lt"/>
              <a:buAutoNum type="alphaLcParenR"/>
            </a:pPr>
            <a:r>
              <a:rPr lang="de-DE" sz="2400"/>
              <a:t>Calculate the historical „trended“ data by applying the average quaterly average growth rate starting with the revenue of  2018q1</a:t>
            </a:r>
          </a:p>
          <a:p>
            <a:pPr marL="457200" indent="-457200">
              <a:buFont typeface="+mj-lt"/>
              <a:buAutoNum type="alphaLcParenR"/>
            </a:pPr>
            <a:endParaRPr lang="de-DE" sz="2400"/>
          </a:p>
          <a:p>
            <a:pPr marL="457200" indent="-457200">
              <a:buFont typeface="+mj-lt"/>
              <a:buAutoNum type="alphaLcParenR"/>
            </a:pPr>
            <a:r>
              <a:rPr lang="de-DE" sz="2400"/>
              <a:t>Calculate the aggregate revenue per year and calculate subsequently via the annual growth rate the forecasting value of the year 2023. Compare this result with the value for 2023 you obtain by aggregation of the quaterly data calculated in (a)</a:t>
            </a:r>
          </a:p>
          <a:p>
            <a:pPr marL="457200" indent="-457200">
              <a:buFont typeface="+mj-lt"/>
              <a:buAutoNum type="alphaLcParenR"/>
            </a:pPr>
            <a:endParaRPr lang="de-DE" sz="2400"/>
          </a:p>
          <a:p>
            <a:pPr marL="457200" indent="-457200">
              <a:buFont typeface="+mj-lt"/>
              <a:buAutoNum type="alphaLcParenR"/>
            </a:pPr>
            <a:endParaRPr lang="de-DE" sz="2400"/>
          </a:p>
          <a:p>
            <a:endParaRPr lang="en-US" sz="2400"/>
          </a:p>
          <a:p>
            <a:endParaRPr lang="en-US" sz="2400"/>
          </a:p>
          <a:p>
            <a:endParaRPr lang="de-DE" sz="2400" dirty="0"/>
          </a:p>
          <a:p>
            <a:endParaRPr lang="de-DE" sz="2400" dirty="0"/>
          </a:p>
          <a:p>
            <a:endParaRPr lang="de-DE" sz="2400" dirty="0"/>
          </a:p>
        </p:txBody>
      </p:sp>
    </p:spTree>
    <p:extLst>
      <p:ext uri="{BB962C8B-B14F-4D97-AF65-F5344CB8AC3E}">
        <p14:creationId xmlns:p14="http://schemas.microsoft.com/office/powerpoint/2010/main" val="315035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Average growth rate</a:t>
            </a:r>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and applications of Average growth rate:</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For data with a clear trend, this method is applicable for long-term forecasts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Since the method is very easy to calculate, it is often used for a „first“ estimation</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This method ignors outliers in the middle of the time series</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Very sensitive if the first or the last data point is an outlier!</a:t>
            </a:r>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A86061C8-E3DB-82D9-6A9F-315290DDF245}"/>
                  </a:ext>
                </a:extLst>
              </p14:cNvPr>
              <p14:cNvContentPartPr/>
              <p14:nvPr/>
            </p14:nvContentPartPr>
            <p14:xfrm>
              <a:off x="2469964" y="1826693"/>
              <a:ext cx="2244240" cy="42840"/>
            </p14:xfrm>
          </p:contentPart>
        </mc:Choice>
        <mc:Fallback>
          <p:pic>
            <p:nvPicPr>
              <p:cNvPr id="6" name="Freihand 5">
                <a:extLst>
                  <a:ext uri="{FF2B5EF4-FFF2-40B4-BE49-F238E27FC236}">
                    <a16:creationId xmlns:a16="http://schemas.microsoft.com/office/drawing/2014/main" id="{A86061C8-E3DB-82D9-6A9F-315290DDF245}"/>
                  </a:ext>
                </a:extLst>
              </p:cNvPr>
              <p:cNvPicPr/>
              <p:nvPr/>
            </p:nvPicPr>
            <p:blipFill>
              <a:blip r:embed="rId3"/>
              <a:stretch>
                <a:fillRect/>
              </a:stretch>
            </p:blipFill>
            <p:spPr>
              <a:xfrm>
                <a:off x="2460964" y="1818053"/>
                <a:ext cx="2261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a:extLst>
                  <a:ext uri="{FF2B5EF4-FFF2-40B4-BE49-F238E27FC236}">
                    <a16:creationId xmlns:a16="http://schemas.microsoft.com/office/drawing/2014/main" id="{6727B280-A8D2-6BFF-2EE0-559A2EB9F661}"/>
                  </a:ext>
                </a:extLst>
              </p14:cNvPr>
              <p14:cNvContentPartPr/>
              <p14:nvPr/>
            </p14:nvContentPartPr>
            <p14:xfrm>
              <a:off x="7835044" y="2648213"/>
              <a:ext cx="3554280" cy="61560"/>
            </p14:xfrm>
          </p:contentPart>
        </mc:Choice>
        <mc:Fallback>
          <p:pic>
            <p:nvPicPr>
              <p:cNvPr id="7" name="Freihand 6">
                <a:extLst>
                  <a:ext uri="{FF2B5EF4-FFF2-40B4-BE49-F238E27FC236}">
                    <a16:creationId xmlns:a16="http://schemas.microsoft.com/office/drawing/2014/main" id="{6727B280-A8D2-6BFF-2EE0-559A2EB9F661}"/>
                  </a:ext>
                </a:extLst>
              </p:cNvPr>
              <p:cNvPicPr/>
              <p:nvPr/>
            </p:nvPicPr>
            <p:blipFill>
              <a:blip r:embed="rId5"/>
              <a:stretch>
                <a:fillRect/>
              </a:stretch>
            </p:blipFill>
            <p:spPr>
              <a:xfrm>
                <a:off x="7826404" y="2639573"/>
                <a:ext cx="3571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0261109F-FC78-BDDA-4580-97E48C096258}"/>
                  </a:ext>
                </a:extLst>
              </p14:cNvPr>
              <p14:cNvContentPartPr/>
              <p14:nvPr/>
            </p14:nvContentPartPr>
            <p14:xfrm>
              <a:off x="2354044" y="3332213"/>
              <a:ext cx="6315480" cy="63000"/>
            </p14:xfrm>
          </p:contentPart>
        </mc:Choice>
        <mc:Fallback>
          <p:pic>
            <p:nvPicPr>
              <p:cNvPr id="8" name="Freihand 7">
                <a:extLst>
                  <a:ext uri="{FF2B5EF4-FFF2-40B4-BE49-F238E27FC236}">
                    <a16:creationId xmlns:a16="http://schemas.microsoft.com/office/drawing/2014/main" id="{0261109F-FC78-BDDA-4580-97E48C096258}"/>
                  </a:ext>
                </a:extLst>
              </p:cNvPr>
              <p:cNvPicPr/>
              <p:nvPr/>
            </p:nvPicPr>
            <p:blipFill>
              <a:blip r:embed="rId7"/>
              <a:stretch>
                <a:fillRect/>
              </a:stretch>
            </p:blipFill>
            <p:spPr>
              <a:xfrm>
                <a:off x="2345404" y="3323213"/>
                <a:ext cx="6333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24CF5883-D378-67C8-1AAC-A06C0EFDCB29}"/>
                  </a:ext>
                </a:extLst>
              </p14:cNvPr>
              <p14:cNvContentPartPr/>
              <p14:nvPr/>
            </p14:nvContentPartPr>
            <p14:xfrm>
              <a:off x="1582924" y="4113773"/>
              <a:ext cx="6975360" cy="75240"/>
            </p14:xfrm>
          </p:contentPart>
        </mc:Choice>
        <mc:Fallback>
          <p:pic>
            <p:nvPicPr>
              <p:cNvPr id="9" name="Freihand 8">
                <a:extLst>
                  <a:ext uri="{FF2B5EF4-FFF2-40B4-BE49-F238E27FC236}">
                    <a16:creationId xmlns:a16="http://schemas.microsoft.com/office/drawing/2014/main" id="{24CF5883-D378-67C8-1AAC-A06C0EFDCB29}"/>
                  </a:ext>
                </a:extLst>
              </p:cNvPr>
              <p:cNvPicPr/>
              <p:nvPr/>
            </p:nvPicPr>
            <p:blipFill>
              <a:blip r:embed="rId9"/>
              <a:stretch>
                <a:fillRect/>
              </a:stretch>
            </p:blipFill>
            <p:spPr>
              <a:xfrm>
                <a:off x="1573924" y="4104773"/>
                <a:ext cx="6993000" cy="92880"/>
              </a:xfrm>
              <a:prstGeom prst="rect">
                <a:avLst/>
              </a:prstGeom>
            </p:spPr>
          </p:pic>
        </mc:Fallback>
      </mc:AlternateContent>
    </p:spTree>
    <p:extLst>
      <p:ext uri="{BB962C8B-B14F-4D97-AF65-F5344CB8AC3E}">
        <p14:creationId xmlns:p14="http://schemas.microsoft.com/office/powerpoint/2010/main" val="1127543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19</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9"/>
            <a:ext cx="12192000" cy="1982392"/>
          </a:xfrm>
          <a:prstGeom prst="rect">
            <a:avLst/>
          </a:prstGeom>
          <a:noFill/>
        </p:spPr>
        <p:txBody>
          <a:bodyPr wrap="square" rtlCol="0">
            <a:noAutofit/>
          </a:bodyPr>
          <a:lstStyle/>
          <a:p>
            <a:pPr marL="457200" indent="-457200">
              <a:buFont typeface="Arial" panose="020B0604020202020204" pitchFamily="34" charset="0"/>
              <a:buChar char="•"/>
            </a:pPr>
            <a:r>
              <a:rPr lang="de-DE" sz="2400"/>
              <a:t>Within a year economic data shows often periodic patterns due to the weather cycle or economic cylces</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Distinguishing between seasonly adjusted data and trend data can improve the forecast</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The component of seasonality can be simply calculated via the proportions of the (monthly) quaterly data relative to the annual data.</a:t>
            </a:r>
          </a:p>
          <a:p>
            <a:pPr marL="457200" indent="-457200">
              <a:buFont typeface="Arial" panose="020B0604020202020204" pitchFamily="34" charset="0"/>
              <a:buChar char="•"/>
            </a:pPr>
            <a:endParaRPr lang="de-DE" sz="2400"/>
          </a:p>
          <a:p>
            <a:pPr marL="457200" indent="-457200">
              <a:buFont typeface="Arial" panose="020B0604020202020204" pitchFamily="34" charset="0"/>
              <a:buChar char="•"/>
            </a:pPr>
            <a:r>
              <a:rPr lang="de-DE" sz="2400"/>
              <a:t>In general seasonaly adjusted data is calculated via more advanced filter methods.</a:t>
            </a:r>
          </a:p>
          <a:p>
            <a:endParaRPr lang="en-US" sz="2400"/>
          </a:p>
          <a:p>
            <a:endParaRPr lang="en-US" sz="2400"/>
          </a:p>
          <a:p>
            <a:endParaRPr lang="de-DE" sz="2400" dirty="0"/>
          </a:p>
          <a:p>
            <a:endParaRPr lang="de-DE" sz="2400" dirty="0"/>
          </a:p>
          <a:p>
            <a:endParaRPr lang="de-DE" sz="2400" dirty="0"/>
          </a:p>
        </p:txBody>
      </p:sp>
      <p:sp>
        <p:nvSpPr>
          <p:cNvPr id="2" name="Textfeld 1">
            <a:extLst>
              <a:ext uri="{FF2B5EF4-FFF2-40B4-BE49-F238E27FC236}">
                <a16:creationId xmlns:a16="http://schemas.microsoft.com/office/drawing/2014/main" id="{22AEE7B9-E82D-AB7D-2165-64DFC4D41813}"/>
              </a:ext>
            </a:extLst>
          </p:cNvPr>
          <p:cNvSpPr txBox="1"/>
          <p:nvPr/>
        </p:nvSpPr>
        <p:spPr>
          <a:xfrm>
            <a:off x="441904" y="3938948"/>
            <a:ext cx="7325360" cy="945525"/>
          </a:xfrm>
          <a:prstGeom prst="rect">
            <a:avLst/>
          </a:prstGeom>
          <a:noFill/>
        </p:spPr>
        <p:txBody>
          <a:bodyPr wrap="square" rtlCol="0">
            <a:noAutofit/>
          </a:bodyPr>
          <a:lstStyle/>
          <a:p>
            <a:r>
              <a:rPr lang="de-DE" sz="2400"/>
              <a:t>The world-wide standard method for economic time series is X13 developed by the </a:t>
            </a:r>
            <a:r>
              <a:rPr lang="de-DE" sz="2400">
                <a:hlinkClick r:id="rId2"/>
              </a:rPr>
              <a:t>U.S. Census Bureau</a:t>
            </a:r>
            <a:endParaRPr lang="de-DE" sz="2400" dirty="0"/>
          </a:p>
        </p:txBody>
      </p:sp>
    </p:spTree>
    <p:extLst>
      <p:ext uri="{BB962C8B-B14F-4D97-AF65-F5344CB8AC3E}">
        <p14:creationId xmlns:p14="http://schemas.microsoft.com/office/powerpoint/2010/main" val="416955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5CC6D2AA-7738-BADB-DF57-0CD5FE4C536F}"/>
              </a:ext>
            </a:extLst>
          </p:cNvPr>
          <p:cNvSpPr txBox="1"/>
          <p:nvPr/>
        </p:nvSpPr>
        <p:spPr>
          <a:xfrm>
            <a:off x="0" y="856144"/>
            <a:ext cx="8019011" cy="1554547"/>
          </a:xfrm>
          <a:prstGeom prst="rect">
            <a:avLst/>
          </a:prstGeom>
          <a:noFill/>
        </p:spPr>
        <p:txBody>
          <a:bodyPr wrap="square" rtlCol="0">
            <a:noAutofit/>
          </a:bodyPr>
          <a:lstStyle/>
          <a:p>
            <a:r>
              <a:rPr lang="en-US" sz="2400"/>
              <a:t>“Prediction is very difficult, especially if it’s about the future!”</a:t>
            </a:r>
          </a:p>
          <a:p>
            <a:endParaRPr lang="en-US" sz="2400"/>
          </a:p>
          <a:p>
            <a:r>
              <a:rPr lang="en-US" sz="2400"/>
              <a:t>Nils Bohr (1885 – 1962, Nobel Laureate 1922 in Physics)</a:t>
            </a:r>
          </a:p>
          <a:p>
            <a:endParaRPr lang="en-US" sz="2400"/>
          </a:p>
          <a:p>
            <a:endParaRPr lang="de-DE" sz="2400" dirty="0"/>
          </a:p>
          <a:p>
            <a:endParaRPr lang="de-DE" sz="2400" dirty="0"/>
          </a:p>
          <a:p>
            <a:endParaRPr lang="de-DE" sz="2400" dirty="0"/>
          </a:p>
        </p:txBody>
      </p:sp>
      <p:sp>
        <p:nvSpPr>
          <p:cNvPr id="5" name="Textfeld 4">
            <a:extLst>
              <a:ext uri="{FF2B5EF4-FFF2-40B4-BE49-F238E27FC236}">
                <a16:creationId xmlns:a16="http://schemas.microsoft.com/office/drawing/2014/main" id="{1C3B990E-6C2C-47CA-AC26-7323D987F34F}"/>
              </a:ext>
            </a:extLst>
          </p:cNvPr>
          <p:cNvSpPr txBox="1"/>
          <p:nvPr/>
        </p:nvSpPr>
        <p:spPr>
          <a:xfrm>
            <a:off x="12684" y="2687124"/>
            <a:ext cx="8478768" cy="1369554"/>
          </a:xfrm>
          <a:prstGeom prst="rect">
            <a:avLst/>
          </a:prstGeom>
          <a:noFill/>
        </p:spPr>
        <p:txBody>
          <a:bodyPr wrap="square" rtlCol="0">
            <a:noAutofit/>
          </a:bodyPr>
          <a:lstStyle/>
          <a:p>
            <a:r>
              <a:rPr lang="en-US" sz="2400"/>
              <a:t> “Do not believe any statistic that you haven't forged yourself“</a:t>
            </a:r>
          </a:p>
          <a:p>
            <a:endParaRPr lang="en-US" sz="2400"/>
          </a:p>
          <a:p>
            <a:r>
              <a:rPr lang="en-US" sz="2400"/>
              <a:t>Winston Chruchill (1874 – 1965, UK Prime Minister)</a:t>
            </a:r>
          </a:p>
          <a:p>
            <a:endParaRPr lang="de-DE" sz="2400" dirty="0"/>
          </a:p>
          <a:p>
            <a:endParaRPr lang="de-DE" sz="2400" dirty="0"/>
          </a:p>
          <a:p>
            <a:endParaRPr lang="de-DE" sz="2400" dirty="0"/>
          </a:p>
        </p:txBody>
      </p:sp>
      <p:sp>
        <p:nvSpPr>
          <p:cNvPr id="6" name="Rechteck 5">
            <a:extLst>
              <a:ext uri="{FF2B5EF4-FFF2-40B4-BE49-F238E27FC236}">
                <a16:creationId xmlns:a16="http://schemas.microsoft.com/office/drawing/2014/main" id="{C05080B6-2E1A-C7C3-3CCB-65AD9105453D}"/>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26" name="Picture 2">
            <a:extLst>
              <a:ext uri="{FF2B5EF4-FFF2-40B4-BE49-F238E27FC236}">
                <a16:creationId xmlns:a16="http://schemas.microsoft.com/office/drawing/2014/main" id="{45C89F3B-56CC-30CE-E241-8AC38EDF2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744" y="136525"/>
            <a:ext cx="1469856" cy="2066769"/>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555A619-F719-E6B5-E36F-9A99FFBD1D86}"/>
              </a:ext>
            </a:extLst>
          </p:cNvPr>
          <p:cNvSpPr txBox="1"/>
          <p:nvPr/>
        </p:nvSpPr>
        <p:spPr>
          <a:xfrm>
            <a:off x="9360573" y="2212266"/>
            <a:ext cx="1993227" cy="215444"/>
          </a:xfrm>
          <a:prstGeom prst="rect">
            <a:avLst/>
          </a:prstGeom>
          <a:noFill/>
        </p:spPr>
        <p:txBody>
          <a:bodyPr wrap="square">
            <a:spAutoFit/>
          </a:bodyPr>
          <a:lstStyle/>
          <a:p>
            <a:r>
              <a:rPr lang="en-US" sz="800"/>
              <a:t>Source: </a:t>
            </a:r>
            <a:r>
              <a:rPr lang="en-US" sz="800">
                <a:hlinkClick r:id="rId3"/>
              </a:rPr>
              <a:t>The American Institute of Physics</a:t>
            </a:r>
            <a:endParaRPr lang="de-DE" sz="800"/>
          </a:p>
        </p:txBody>
      </p:sp>
      <p:pic>
        <p:nvPicPr>
          <p:cNvPr id="1028" name="Picture 4" descr="Churchill, aged 67, wearing a suit, standing and holding into the back of a chair">
            <a:extLst>
              <a:ext uri="{FF2B5EF4-FFF2-40B4-BE49-F238E27FC236}">
                <a16:creationId xmlns:a16="http://schemas.microsoft.com/office/drawing/2014/main" id="{65FC9DC9-E742-0FD7-6517-34D312BA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979" y="3948545"/>
            <a:ext cx="1684564" cy="214399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4EF999CA-BAF4-D4AA-817F-FD0AA02B131A}"/>
              </a:ext>
            </a:extLst>
          </p:cNvPr>
          <p:cNvSpPr txBox="1"/>
          <p:nvPr/>
        </p:nvSpPr>
        <p:spPr>
          <a:xfrm>
            <a:off x="2398717" y="6108392"/>
            <a:ext cx="1993227" cy="215444"/>
          </a:xfrm>
          <a:prstGeom prst="rect">
            <a:avLst/>
          </a:prstGeom>
          <a:noFill/>
        </p:spPr>
        <p:txBody>
          <a:bodyPr wrap="square">
            <a:spAutoFit/>
          </a:bodyPr>
          <a:lstStyle/>
          <a:p>
            <a:r>
              <a:rPr lang="en-US" sz="800"/>
              <a:t>Source</a:t>
            </a:r>
            <a:r>
              <a:rPr lang="en-US" sz="800">
                <a:hlinkClick r:id="rId5"/>
              </a:rPr>
              <a:t>: Library and Archives Canada</a:t>
            </a:r>
            <a:endParaRPr lang="de-DE" sz="800"/>
          </a:p>
        </p:txBody>
      </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17E811C9-68A7-CE00-33B9-F8DFF20B6784}"/>
                  </a:ext>
                </a:extLst>
              </p14:cNvPr>
              <p14:cNvContentPartPr/>
              <p14:nvPr/>
            </p14:nvContentPartPr>
            <p14:xfrm>
              <a:off x="434749" y="1542142"/>
              <a:ext cx="32400" cy="16200"/>
            </p14:xfrm>
          </p:contentPart>
        </mc:Choice>
        <mc:Fallback xmlns="">
          <p:pic>
            <p:nvPicPr>
              <p:cNvPr id="7" name="Freihand 6">
                <a:extLst>
                  <a:ext uri="{FF2B5EF4-FFF2-40B4-BE49-F238E27FC236}">
                    <a16:creationId xmlns:a16="http://schemas.microsoft.com/office/drawing/2014/main" id="{17E811C9-68A7-CE00-33B9-F8DFF20B6784}"/>
                  </a:ext>
                </a:extLst>
              </p:cNvPr>
              <p:cNvPicPr/>
              <p:nvPr/>
            </p:nvPicPr>
            <p:blipFill>
              <a:blip r:embed="rId7"/>
              <a:stretch>
                <a:fillRect/>
              </a:stretch>
            </p:blipFill>
            <p:spPr>
              <a:xfrm>
                <a:off x="426109" y="1533502"/>
                <a:ext cx="50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3C9B92A5-CB9E-1DAE-7541-05F558EF6319}"/>
                  </a:ext>
                </a:extLst>
              </p14:cNvPr>
              <p14:cNvContentPartPr/>
              <p14:nvPr/>
            </p14:nvContentPartPr>
            <p14:xfrm>
              <a:off x="4778509" y="761302"/>
              <a:ext cx="2701080" cy="59040"/>
            </p14:xfrm>
          </p:contentPart>
        </mc:Choice>
        <mc:Fallback xmlns="">
          <p:pic>
            <p:nvPicPr>
              <p:cNvPr id="10" name="Freihand 9">
                <a:extLst>
                  <a:ext uri="{FF2B5EF4-FFF2-40B4-BE49-F238E27FC236}">
                    <a16:creationId xmlns:a16="http://schemas.microsoft.com/office/drawing/2014/main" id="{3C9B92A5-CB9E-1DAE-7541-05F558EF6319}"/>
                  </a:ext>
                </a:extLst>
              </p:cNvPr>
              <p:cNvPicPr/>
              <p:nvPr/>
            </p:nvPicPr>
            <p:blipFill>
              <a:blip r:embed="rId9"/>
              <a:stretch>
                <a:fillRect/>
              </a:stretch>
            </p:blipFill>
            <p:spPr>
              <a:xfrm>
                <a:off x="4769509" y="752302"/>
                <a:ext cx="2718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E43BDB1A-7FB5-828B-98A4-94E7830CC289}"/>
                  </a:ext>
                </a:extLst>
              </p14:cNvPr>
              <p14:cNvContentPartPr/>
              <p14:nvPr/>
            </p14:nvContentPartPr>
            <p14:xfrm>
              <a:off x="88789" y="2130022"/>
              <a:ext cx="1266480" cy="25920"/>
            </p14:xfrm>
          </p:contentPart>
        </mc:Choice>
        <mc:Fallback xmlns="">
          <p:pic>
            <p:nvPicPr>
              <p:cNvPr id="11" name="Freihand 10">
                <a:extLst>
                  <a:ext uri="{FF2B5EF4-FFF2-40B4-BE49-F238E27FC236}">
                    <a16:creationId xmlns:a16="http://schemas.microsoft.com/office/drawing/2014/main" id="{E43BDB1A-7FB5-828B-98A4-94E7830CC289}"/>
                  </a:ext>
                </a:extLst>
              </p:cNvPr>
              <p:cNvPicPr/>
              <p:nvPr/>
            </p:nvPicPr>
            <p:blipFill>
              <a:blip r:embed="rId11"/>
              <a:stretch>
                <a:fillRect/>
              </a:stretch>
            </p:blipFill>
            <p:spPr>
              <a:xfrm>
                <a:off x="79789" y="2121382"/>
                <a:ext cx="128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Freihand 16">
                <a:extLst>
                  <a:ext uri="{FF2B5EF4-FFF2-40B4-BE49-F238E27FC236}">
                    <a16:creationId xmlns:a16="http://schemas.microsoft.com/office/drawing/2014/main" id="{82347C9C-398B-6D4E-4050-F62E62C9C235}"/>
                  </a:ext>
                </a:extLst>
              </p14:cNvPr>
              <p14:cNvContentPartPr/>
              <p14:nvPr/>
            </p14:nvContentPartPr>
            <p14:xfrm>
              <a:off x="110389" y="2459782"/>
              <a:ext cx="7944480" cy="800640"/>
            </p14:xfrm>
          </p:contentPart>
        </mc:Choice>
        <mc:Fallback xmlns="">
          <p:pic>
            <p:nvPicPr>
              <p:cNvPr id="17" name="Freihand 16">
                <a:extLst>
                  <a:ext uri="{FF2B5EF4-FFF2-40B4-BE49-F238E27FC236}">
                    <a16:creationId xmlns:a16="http://schemas.microsoft.com/office/drawing/2014/main" id="{82347C9C-398B-6D4E-4050-F62E62C9C235}"/>
                  </a:ext>
                </a:extLst>
              </p:cNvPr>
              <p:cNvPicPr/>
              <p:nvPr/>
            </p:nvPicPr>
            <p:blipFill>
              <a:blip r:embed="rId13"/>
              <a:stretch>
                <a:fillRect/>
              </a:stretch>
            </p:blipFill>
            <p:spPr>
              <a:xfrm>
                <a:off x="101389" y="2450782"/>
                <a:ext cx="7962120" cy="818280"/>
              </a:xfrm>
              <a:prstGeom prst="rect">
                <a:avLst/>
              </a:prstGeom>
            </p:spPr>
          </p:pic>
        </mc:Fallback>
      </mc:AlternateContent>
      <p:grpSp>
        <p:nvGrpSpPr>
          <p:cNvPr id="25" name="Gruppieren 24">
            <a:extLst>
              <a:ext uri="{FF2B5EF4-FFF2-40B4-BE49-F238E27FC236}">
                <a16:creationId xmlns:a16="http://schemas.microsoft.com/office/drawing/2014/main" id="{46DB4F13-D8EA-3927-67A3-DD5FDE597DF1}"/>
              </a:ext>
            </a:extLst>
          </p:cNvPr>
          <p:cNvGrpSpPr/>
          <p:nvPr/>
        </p:nvGrpSpPr>
        <p:grpSpPr>
          <a:xfrm>
            <a:off x="7853629" y="2310742"/>
            <a:ext cx="1371600" cy="1260720"/>
            <a:chOff x="7853629" y="2310742"/>
            <a:chExt cx="1371600" cy="1260720"/>
          </a:xfrm>
        </p:grpSpPr>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3CC22E85-2261-B0AB-BA13-15E21F37A464}"/>
                    </a:ext>
                  </a:extLst>
                </p14:cNvPr>
                <p14:cNvContentPartPr/>
                <p14:nvPr/>
              </p14:nvContentPartPr>
              <p14:xfrm>
                <a:off x="8252149" y="2960182"/>
                <a:ext cx="277920" cy="50040"/>
              </p14:xfrm>
            </p:contentPart>
          </mc:Choice>
          <mc:Fallback xmlns="">
            <p:pic>
              <p:nvPicPr>
                <p:cNvPr id="18" name="Freihand 17">
                  <a:extLst>
                    <a:ext uri="{FF2B5EF4-FFF2-40B4-BE49-F238E27FC236}">
                      <a16:creationId xmlns:a16="http://schemas.microsoft.com/office/drawing/2014/main" id="{3CC22E85-2261-B0AB-BA13-15E21F37A464}"/>
                    </a:ext>
                  </a:extLst>
                </p:cNvPr>
                <p:cNvPicPr/>
                <p:nvPr/>
              </p:nvPicPr>
              <p:blipFill>
                <a:blip r:embed="rId15"/>
                <a:stretch>
                  <a:fillRect/>
                </a:stretch>
              </p:blipFill>
              <p:spPr>
                <a:xfrm>
                  <a:off x="8243149" y="2951182"/>
                  <a:ext cx="295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DAFCB3BC-2C3F-F6DE-8DA7-B1833E749E0B}"/>
                    </a:ext>
                  </a:extLst>
                </p14:cNvPr>
                <p14:cNvContentPartPr/>
                <p14:nvPr/>
              </p14:nvContentPartPr>
              <p14:xfrm>
                <a:off x="8657509" y="2788822"/>
                <a:ext cx="18360" cy="14400"/>
              </p14:xfrm>
            </p:contentPart>
          </mc:Choice>
          <mc:Fallback xmlns="">
            <p:pic>
              <p:nvPicPr>
                <p:cNvPr id="19" name="Freihand 18">
                  <a:extLst>
                    <a:ext uri="{FF2B5EF4-FFF2-40B4-BE49-F238E27FC236}">
                      <a16:creationId xmlns:a16="http://schemas.microsoft.com/office/drawing/2014/main" id="{DAFCB3BC-2C3F-F6DE-8DA7-B1833E749E0B}"/>
                    </a:ext>
                  </a:extLst>
                </p:cNvPr>
                <p:cNvPicPr/>
                <p:nvPr/>
              </p:nvPicPr>
              <p:blipFill>
                <a:blip r:embed="rId17"/>
                <a:stretch>
                  <a:fillRect/>
                </a:stretch>
              </p:blipFill>
              <p:spPr>
                <a:xfrm>
                  <a:off x="8648869" y="2780182"/>
                  <a:ext cx="36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02A9DDA2-3543-896A-1029-5C145F251C00}"/>
                    </a:ext>
                  </a:extLst>
                </p14:cNvPr>
                <p14:cNvContentPartPr/>
                <p14:nvPr/>
              </p14:nvContentPartPr>
              <p14:xfrm>
                <a:off x="8683789" y="3070702"/>
                <a:ext cx="18000" cy="27360"/>
              </p14:xfrm>
            </p:contentPart>
          </mc:Choice>
          <mc:Fallback xmlns="">
            <p:pic>
              <p:nvPicPr>
                <p:cNvPr id="20" name="Freihand 19">
                  <a:extLst>
                    <a:ext uri="{FF2B5EF4-FFF2-40B4-BE49-F238E27FC236}">
                      <a16:creationId xmlns:a16="http://schemas.microsoft.com/office/drawing/2014/main" id="{02A9DDA2-3543-896A-1029-5C145F251C00}"/>
                    </a:ext>
                  </a:extLst>
                </p:cNvPr>
                <p:cNvPicPr/>
                <p:nvPr/>
              </p:nvPicPr>
              <p:blipFill>
                <a:blip r:embed="rId19"/>
                <a:stretch>
                  <a:fillRect/>
                </a:stretch>
              </p:blipFill>
              <p:spPr>
                <a:xfrm>
                  <a:off x="8675149" y="3061702"/>
                  <a:ext cx="35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Freihand 20">
                  <a:extLst>
                    <a:ext uri="{FF2B5EF4-FFF2-40B4-BE49-F238E27FC236}">
                      <a16:creationId xmlns:a16="http://schemas.microsoft.com/office/drawing/2014/main" id="{47574581-0B8E-A376-534B-50B1BC65FF6E}"/>
                    </a:ext>
                  </a:extLst>
                </p14:cNvPr>
                <p14:cNvContentPartPr/>
                <p14:nvPr/>
              </p14:nvContentPartPr>
              <p14:xfrm>
                <a:off x="8720149" y="2466262"/>
                <a:ext cx="196560" cy="911520"/>
              </p14:xfrm>
            </p:contentPart>
          </mc:Choice>
          <mc:Fallback xmlns="">
            <p:pic>
              <p:nvPicPr>
                <p:cNvPr id="21" name="Freihand 20">
                  <a:extLst>
                    <a:ext uri="{FF2B5EF4-FFF2-40B4-BE49-F238E27FC236}">
                      <a16:creationId xmlns:a16="http://schemas.microsoft.com/office/drawing/2014/main" id="{47574581-0B8E-A376-534B-50B1BC65FF6E}"/>
                    </a:ext>
                  </a:extLst>
                </p:cNvPr>
                <p:cNvPicPr/>
                <p:nvPr/>
              </p:nvPicPr>
              <p:blipFill>
                <a:blip r:embed="rId21"/>
                <a:stretch>
                  <a:fillRect/>
                </a:stretch>
              </p:blipFill>
              <p:spPr>
                <a:xfrm>
                  <a:off x="8711149" y="2457622"/>
                  <a:ext cx="214200" cy="92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Freihand 22">
                  <a:extLst>
                    <a:ext uri="{FF2B5EF4-FFF2-40B4-BE49-F238E27FC236}">
                      <a16:creationId xmlns:a16="http://schemas.microsoft.com/office/drawing/2014/main" id="{7290A11C-71F3-12E4-E5F8-40624546B1DF}"/>
                    </a:ext>
                  </a:extLst>
                </p14:cNvPr>
                <p14:cNvContentPartPr/>
                <p14:nvPr/>
              </p14:nvContentPartPr>
              <p14:xfrm>
                <a:off x="7853629" y="2446102"/>
                <a:ext cx="1371600" cy="1125360"/>
              </p14:xfrm>
            </p:contentPart>
          </mc:Choice>
          <mc:Fallback xmlns="">
            <p:pic>
              <p:nvPicPr>
                <p:cNvPr id="23" name="Freihand 22">
                  <a:extLst>
                    <a:ext uri="{FF2B5EF4-FFF2-40B4-BE49-F238E27FC236}">
                      <a16:creationId xmlns:a16="http://schemas.microsoft.com/office/drawing/2014/main" id="{7290A11C-71F3-12E4-E5F8-40624546B1DF}"/>
                    </a:ext>
                  </a:extLst>
                </p:cNvPr>
                <p:cNvPicPr/>
                <p:nvPr/>
              </p:nvPicPr>
              <p:blipFill>
                <a:blip r:embed="rId23"/>
                <a:stretch>
                  <a:fillRect/>
                </a:stretch>
              </p:blipFill>
              <p:spPr>
                <a:xfrm>
                  <a:off x="7844989" y="2437462"/>
                  <a:ext cx="138924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Freihand 23">
                  <a:extLst>
                    <a:ext uri="{FF2B5EF4-FFF2-40B4-BE49-F238E27FC236}">
                      <a16:creationId xmlns:a16="http://schemas.microsoft.com/office/drawing/2014/main" id="{91DBEF2B-C1E8-600F-CC83-8E72DBAF6374}"/>
                    </a:ext>
                  </a:extLst>
                </p14:cNvPr>
                <p14:cNvContentPartPr/>
                <p14:nvPr/>
              </p14:nvContentPartPr>
              <p14:xfrm>
                <a:off x="8146309" y="2310742"/>
                <a:ext cx="956520" cy="72360"/>
              </p14:xfrm>
            </p:contentPart>
          </mc:Choice>
          <mc:Fallback xmlns="">
            <p:pic>
              <p:nvPicPr>
                <p:cNvPr id="24" name="Freihand 23">
                  <a:extLst>
                    <a:ext uri="{FF2B5EF4-FFF2-40B4-BE49-F238E27FC236}">
                      <a16:creationId xmlns:a16="http://schemas.microsoft.com/office/drawing/2014/main" id="{91DBEF2B-C1E8-600F-CC83-8E72DBAF6374}"/>
                    </a:ext>
                  </a:extLst>
                </p:cNvPr>
                <p:cNvPicPr/>
                <p:nvPr/>
              </p:nvPicPr>
              <p:blipFill>
                <a:blip r:embed="rId25"/>
                <a:stretch>
                  <a:fillRect/>
                </a:stretch>
              </p:blipFill>
              <p:spPr>
                <a:xfrm>
                  <a:off x="8137309" y="2302102"/>
                  <a:ext cx="974160" cy="90000"/>
                </a:xfrm>
                <a:prstGeom prst="rect">
                  <a:avLst/>
                </a:prstGeom>
              </p:spPr>
            </p:pic>
          </mc:Fallback>
        </mc:AlternateContent>
      </p:grpSp>
      <p:grpSp>
        <p:nvGrpSpPr>
          <p:cNvPr id="27" name="Gruppieren 26">
            <a:extLst>
              <a:ext uri="{FF2B5EF4-FFF2-40B4-BE49-F238E27FC236}">
                <a16:creationId xmlns:a16="http://schemas.microsoft.com/office/drawing/2014/main" id="{12358665-DD2D-7943-277C-283BF05B6A9F}"/>
              </a:ext>
            </a:extLst>
          </p:cNvPr>
          <p:cNvGrpSpPr/>
          <p:nvPr/>
        </p:nvGrpSpPr>
        <p:grpSpPr>
          <a:xfrm>
            <a:off x="3464869" y="476182"/>
            <a:ext cx="5219280" cy="1321560"/>
            <a:chOff x="3464869" y="476182"/>
            <a:chExt cx="5219280" cy="1321560"/>
          </a:xfrm>
        </p:grpSpPr>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1C36188E-2728-7639-9470-E7FCAF065362}"/>
                    </a:ext>
                  </a:extLst>
                </p14:cNvPr>
                <p14:cNvContentPartPr/>
                <p14:nvPr/>
              </p14:nvContentPartPr>
              <p14:xfrm>
                <a:off x="3464869" y="1377982"/>
                <a:ext cx="4011480" cy="64440"/>
              </p14:xfrm>
            </p:contentPart>
          </mc:Choice>
          <mc:Fallback xmlns="">
            <p:pic>
              <p:nvPicPr>
                <p:cNvPr id="12" name="Freihand 11">
                  <a:extLst>
                    <a:ext uri="{FF2B5EF4-FFF2-40B4-BE49-F238E27FC236}">
                      <a16:creationId xmlns:a16="http://schemas.microsoft.com/office/drawing/2014/main" id="{1C36188E-2728-7639-9470-E7FCAF065362}"/>
                    </a:ext>
                  </a:extLst>
                </p:cNvPr>
                <p:cNvPicPr/>
                <p:nvPr/>
              </p:nvPicPr>
              <p:blipFill>
                <a:blip r:embed="rId27"/>
                <a:stretch>
                  <a:fillRect/>
                </a:stretch>
              </p:blipFill>
              <p:spPr>
                <a:xfrm>
                  <a:off x="3455869" y="1369342"/>
                  <a:ext cx="40291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 name="Freihand 12">
                  <a:extLst>
                    <a:ext uri="{FF2B5EF4-FFF2-40B4-BE49-F238E27FC236}">
                      <a16:creationId xmlns:a16="http://schemas.microsoft.com/office/drawing/2014/main" id="{A64DDDC2-9392-694F-83FE-6C0F11B2BB6F}"/>
                    </a:ext>
                  </a:extLst>
                </p14:cNvPr>
                <p14:cNvContentPartPr/>
                <p14:nvPr/>
              </p14:nvContentPartPr>
              <p14:xfrm>
                <a:off x="7869829" y="1205902"/>
                <a:ext cx="234000" cy="14400"/>
              </p14:xfrm>
            </p:contentPart>
          </mc:Choice>
          <mc:Fallback xmlns="">
            <p:pic>
              <p:nvPicPr>
                <p:cNvPr id="13" name="Freihand 12">
                  <a:extLst>
                    <a:ext uri="{FF2B5EF4-FFF2-40B4-BE49-F238E27FC236}">
                      <a16:creationId xmlns:a16="http://schemas.microsoft.com/office/drawing/2014/main" id="{A64DDDC2-9392-694F-83FE-6C0F11B2BB6F}"/>
                    </a:ext>
                  </a:extLst>
                </p:cNvPr>
                <p:cNvPicPr/>
                <p:nvPr/>
              </p:nvPicPr>
              <p:blipFill>
                <a:blip r:embed="rId29"/>
                <a:stretch>
                  <a:fillRect/>
                </a:stretch>
              </p:blipFill>
              <p:spPr>
                <a:xfrm>
                  <a:off x="7861189" y="1196902"/>
                  <a:ext cx="251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81616F8A-9465-41AF-0788-B5BE399519BB}"/>
                    </a:ext>
                  </a:extLst>
                </p14:cNvPr>
                <p14:cNvContentPartPr/>
                <p14:nvPr/>
              </p14:nvContentPartPr>
              <p14:xfrm>
                <a:off x="8195269" y="1042462"/>
                <a:ext cx="41040" cy="268200"/>
              </p14:xfrm>
            </p:contentPart>
          </mc:Choice>
          <mc:Fallback xmlns="">
            <p:pic>
              <p:nvPicPr>
                <p:cNvPr id="14" name="Freihand 13">
                  <a:extLst>
                    <a:ext uri="{FF2B5EF4-FFF2-40B4-BE49-F238E27FC236}">
                      <a16:creationId xmlns:a16="http://schemas.microsoft.com/office/drawing/2014/main" id="{81616F8A-9465-41AF-0788-B5BE399519BB}"/>
                    </a:ext>
                  </a:extLst>
                </p:cNvPr>
                <p:cNvPicPr/>
                <p:nvPr/>
              </p:nvPicPr>
              <p:blipFill>
                <a:blip r:embed="rId31"/>
                <a:stretch>
                  <a:fillRect/>
                </a:stretch>
              </p:blipFill>
              <p:spPr>
                <a:xfrm>
                  <a:off x="8186629" y="1033462"/>
                  <a:ext cx="586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D6CFE204-095B-4354-5810-84EDC751CE80}"/>
                    </a:ext>
                  </a:extLst>
                </p14:cNvPr>
                <p14:cNvContentPartPr/>
                <p14:nvPr/>
              </p14:nvContentPartPr>
              <p14:xfrm>
                <a:off x="8270149" y="826462"/>
                <a:ext cx="188640" cy="657720"/>
              </p14:xfrm>
            </p:contentPart>
          </mc:Choice>
          <mc:Fallback xmlns="">
            <p:pic>
              <p:nvPicPr>
                <p:cNvPr id="15" name="Freihand 14">
                  <a:extLst>
                    <a:ext uri="{FF2B5EF4-FFF2-40B4-BE49-F238E27FC236}">
                      <a16:creationId xmlns:a16="http://schemas.microsoft.com/office/drawing/2014/main" id="{D6CFE204-095B-4354-5810-84EDC751CE80}"/>
                    </a:ext>
                  </a:extLst>
                </p:cNvPr>
                <p:cNvPicPr/>
                <p:nvPr/>
              </p:nvPicPr>
              <p:blipFill>
                <a:blip r:embed="rId33"/>
                <a:stretch>
                  <a:fillRect/>
                </a:stretch>
              </p:blipFill>
              <p:spPr>
                <a:xfrm>
                  <a:off x="8261149" y="817822"/>
                  <a:ext cx="206280" cy="67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54625921-052C-AC2D-7F53-99E3ED0D53F7}"/>
                    </a:ext>
                  </a:extLst>
                </p14:cNvPr>
                <p14:cNvContentPartPr/>
                <p14:nvPr/>
              </p14:nvContentPartPr>
              <p14:xfrm>
                <a:off x="7763269" y="476182"/>
                <a:ext cx="920880" cy="1321560"/>
              </p14:xfrm>
            </p:contentPart>
          </mc:Choice>
          <mc:Fallback xmlns="">
            <p:pic>
              <p:nvPicPr>
                <p:cNvPr id="26" name="Freihand 25">
                  <a:extLst>
                    <a:ext uri="{FF2B5EF4-FFF2-40B4-BE49-F238E27FC236}">
                      <a16:creationId xmlns:a16="http://schemas.microsoft.com/office/drawing/2014/main" id="{54625921-052C-AC2D-7F53-99E3ED0D53F7}"/>
                    </a:ext>
                  </a:extLst>
                </p:cNvPr>
                <p:cNvPicPr/>
                <p:nvPr/>
              </p:nvPicPr>
              <p:blipFill>
                <a:blip r:embed="rId35"/>
                <a:stretch>
                  <a:fillRect/>
                </a:stretch>
              </p:blipFill>
              <p:spPr>
                <a:xfrm>
                  <a:off x="7754629" y="467182"/>
                  <a:ext cx="938520" cy="1339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16" name="Freihand 15">
                <a:extLst>
                  <a:ext uri="{FF2B5EF4-FFF2-40B4-BE49-F238E27FC236}">
                    <a16:creationId xmlns:a16="http://schemas.microsoft.com/office/drawing/2014/main" id="{42D23341-4B5E-1AB0-FA06-315724ACD181}"/>
                  </a:ext>
                </a:extLst>
              </p14:cNvPr>
              <p14:cNvContentPartPr/>
              <p14:nvPr/>
            </p14:nvContentPartPr>
            <p14:xfrm>
              <a:off x="1924480" y="1639173"/>
              <a:ext cx="7200" cy="7200"/>
            </p14:xfrm>
          </p:contentPart>
        </mc:Choice>
        <mc:Fallback>
          <p:pic>
            <p:nvPicPr>
              <p:cNvPr id="16" name="Freihand 15">
                <a:extLst>
                  <a:ext uri="{FF2B5EF4-FFF2-40B4-BE49-F238E27FC236}">
                    <a16:creationId xmlns:a16="http://schemas.microsoft.com/office/drawing/2014/main" id="{42D23341-4B5E-1AB0-FA06-315724ACD181}"/>
                  </a:ext>
                </a:extLst>
              </p:cNvPr>
              <p:cNvPicPr/>
              <p:nvPr/>
            </p:nvPicPr>
            <p:blipFill>
              <a:blip r:embed="rId37"/>
              <a:stretch>
                <a:fillRect/>
              </a:stretch>
            </p:blipFill>
            <p:spPr>
              <a:xfrm>
                <a:off x="1915480" y="1630533"/>
                <a:ext cx="24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A2F5459-C050-2525-3B76-A83CA4052A6A}"/>
                  </a:ext>
                </a:extLst>
              </p14:cNvPr>
              <p14:cNvContentPartPr/>
              <p14:nvPr/>
            </p14:nvContentPartPr>
            <p14:xfrm>
              <a:off x="4829680" y="150213"/>
              <a:ext cx="2822040" cy="718200"/>
            </p14:xfrm>
          </p:contentPart>
        </mc:Choice>
        <mc:Fallback>
          <p:pic>
            <p:nvPicPr>
              <p:cNvPr id="22" name="Freihand 21">
                <a:extLst>
                  <a:ext uri="{FF2B5EF4-FFF2-40B4-BE49-F238E27FC236}">
                    <a16:creationId xmlns:a16="http://schemas.microsoft.com/office/drawing/2014/main" id="{FA2F5459-C050-2525-3B76-A83CA4052A6A}"/>
                  </a:ext>
                </a:extLst>
              </p:cNvPr>
              <p:cNvPicPr/>
              <p:nvPr/>
            </p:nvPicPr>
            <p:blipFill>
              <a:blip r:embed="rId39"/>
              <a:stretch>
                <a:fillRect/>
              </a:stretch>
            </p:blipFill>
            <p:spPr>
              <a:xfrm>
                <a:off x="4820680" y="141573"/>
                <a:ext cx="2839680" cy="735840"/>
              </a:xfrm>
              <a:prstGeom prst="rect">
                <a:avLst/>
              </a:prstGeom>
            </p:spPr>
          </p:pic>
        </mc:Fallback>
      </mc:AlternateContent>
    </p:spTree>
    <p:extLst>
      <p:ext uri="{BB962C8B-B14F-4D97-AF65-F5344CB8AC3E}">
        <p14:creationId xmlns:p14="http://schemas.microsoft.com/office/powerpoint/2010/main" val="2144646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20</a:t>
            </a:fld>
            <a:endParaRPr lang="de-DE" dirty="0"/>
          </a:p>
        </p:txBody>
      </p:sp>
      <p:sp>
        <p:nvSpPr>
          <p:cNvPr id="4" name="Textfeld 3"/>
          <p:cNvSpPr txBox="1"/>
          <p:nvPr/>
        </p:nvSpPr>
        <p:spPr>
          <a:xfrm>
            <a:off x="1703512" y="13892"/>
            <a:ext cx="8856984" cy="648072"/>
          </a:xfrm>
          <a:prstGeom prst="rect">
            <a:avLst/>
          </a:prstGeom>
          <a:noFill/>
        </p:spPr>
        <p:txBody>
          <a:bodyPr wrap="square" rtlCol="0">
            <a:noAutofit/>
          </a:bodyPr>
          <a:lstStyle/>
          <a:p>
            <a:pPr algn="ctr"/>
            <a:r>
              <a:rPr lang="de-DE" sz="3200"/>
              <a:t>Seasonality</a:t>
            </a:r>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
        <p:nvSpPr>
          <p:cNvPr id="6" name="Textfeld 5">
            <a:extLst>
              <a:ext uri="{FF2B5EF4-FFF2-40B4-BE49-F238E27FC236}">
                <a16:creationId xmlns:a16="http://schemas.microsoft.com/office/drawing/2014/main" id="{CD7CDD2B-FE11-F4A3-628D-BEFB43A13036}"/>
              </a:ext>
            </a:extLst>
          </p:cNvPr>
          <p:cNvSpPr txBox="1"/>
          <p:nvPr/>
        </p:nvSpPr>
        <p:spPr>
          <a:xfrm>
            <a:off x="0" y="648678"/>
            <a:ext cx="12192000" cy="2630657"/>
          </a:xfrm>
          <a:prstGeom prst="rect">
            <a:avLst/>
          </a:prstGeom>
          <a:noFill/>
        </p:spPr>
        <p:txBody>
          <a:bodyPr wrap="square" rtlCol="0">
            <a:noAutofit/>
          </a:bodyPr>
          <a:lstStyle/>
          <a:p>
            <a:pPr marL="457200" indent="-457200">
              <a:buFont typeface="+mj-lt"/>
              <a:buAutoNum type="arabicPeriod"/>
            </a:pPr>
            <a:r>
              <a:rPr lang="de-DE" sz="2400"/>
              <a:t>Calculate in every year the proportions of q1, q2, … , q4 of the yearly data</a:t>
            </a:r>
          </a:p>
          <a:p>
            <a:pPr marL="457200" indent="-457200">
              <a:buFont typeface="+mj-lt"/>
              <a:buAutoNum type="arabicPeriod"/>
            </a:pPr>
            <a:endParaRPr lang="de-DE" sz="2400"/>
          </a:p>
          <a:p>
            <a:pPr marL="457200" indent="-457200">
              <a:buFont typeface="+mj-lt"/>
              <a:buAutoNum type="arabicPeriod"/>
            </a:pPr>
            <a:r>
              <a:rPr lang="de-DE" sz="2400"/>
              <a:t>Calculate the arithmetic mean for every single quater q1, q2, … , q4 over all years</a:t>
            </a:r>
          </a:p>
          <a:p>
            <a:pPr marL="457200" indent="-457200">
              <a:buFont typeface="+mj-lt"/>
              <a:buAutoNum type="arabicPeriod"/>
            </a:pPr>
            <a:endParaRPr lang="de-DE" sz="2400"/>
          </a:p>
          <a:p>
            <a:pPr marL="457200" indent="-457200">
              <a:buFont typeface="+mj-lt"/>
              <a:buAutoNum type="arabicPeriod"/>
            </a:pPr>
            <a:r>
              <a:rPr lang="de-DE" sz="2400"/>
              <a:t>Using the annual forecasted values, the averaged proportions can be used in order to generate quaterly forecasted data. For this, we use an annual forecast (i.e. average growth rate, exponential smoothing) and apply the averaged growth rates.</a:t>
            </a:r>
          </a:p>
          <a:p>
            <a:endParaRPr lang="en-US" sz="2400"/>
          </a:p>
          <a:p>
            <a:endParaRPr lang="de-DE" sz="2400" dirty="0"/>
          </a:p>
          <a:p>
            <a:endParaRPr lang="de-DE" sz="2400" dirty="0"/>
          </a:p>
          <a:p>
            <a:endParaRPr lang="de-DE" sz="2400" dirty="0"/>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31F601CA-487B-B17E-3283-DA21D2EA447B}"/>
                  </a:ext>
                </a:extLst>
              </p14:cNvPr>
              <p14:cNvContentPartPr/>
              <p14:nvPr/>
            </p14:nvContentPartPr>
            <p14:xfrm>
              <a:off x="7419964" y="1056098"/>
              <a:ext cx="2603880" cy="97920"/>
            </p14:xfrm>
          </p:contentPart>
        </mc:Choice>
        <mc:Fallback>
          <p:pic>
            <p:nvPicPr>
              <p:cNvPr id="2" name="Freihand 1">
                <a:extLst>
                  <a:ext uri="{FF2B5EF4-FFF2-40B4-BE49-F238E27FC236}">
                    <a16:creationId xmlns:a16="http://schemas.microsoft.com/office/drawing/2014/main" id="{31F601CA-487B-B17E-3283-DA21D2EA447B}"/>
                  </a:ext>
                </a:extLst>
              </p:cNvPr>
              <p:cNvPicPr/>
              <p:nvPr/>
            </p:nvPicPr>
            <p:blipFill>
              <a:blip r:embed="rId3"/>
              <a:stretch>
                <a:fillRect/>
              </a:stretch>
            </p:blipFill>
            <p:spPr>
              <a:xfrm>
                <a:off x="7411324" y="1047098"/>
                <a:ext cx="2621520" cy="115560"/>
              </a:xfrm>
              <a:prstGeom prst="rect">
                <a:avLst/>
              </a:prstGeom>
            </p:spPr>
          </p:pic>
        </mc:Fallback>
      </mc:AlternateContent>
    </p:spTree>
    <p:extLst>
      <p:ext uri="{BB962C8B-B14F-4D97-AF65-F5344CB8AC3E}">
        <p14:creationId xmlns:p14="http://schemas.microsoft.com/office/powerpoint/2010/main" val="325563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a:t>
            </a:fld>
            <a:endParaRPr lang="de-DE" dirty="0"/>
          </a:p>
        </p:txBody>
      </p:sp>
      <p:sp>
        <p:nvSpPr>
          <p:cNvPr id="4" name="Textfeld 3"/>
          <p:cNvSpPr txBox="1"/>
          <p:nvPr/>
        </p:nvSpPr>
        <p:spPr>
          <a:xfrm>
            <a:off x="0" y="13237"/>
            <a:ext cx="8856984" cy="648072"/>
          </a:xfrm>
          <a:prstGeom prst="rect">
            <a:avLst/>
          </a:prstGeom>
          <a:noFill/>
        </p:spPr>
        <p:txBody>
          <a:bodyPr wrap="square" rtlCol="0">
            <a:noAutofit/>
          </a:bodyPr>
          <a:lstStyle/>
          <a:p>
            <a:pPr algn="ctr"/>
            <a:r>
              <a:rPr lang="de-DE" sz="3200"/>
              <a:t>Components of a Time Series</a:t>
            </a:r>
            <a:endParaRPr lang="de-DE" sz="3200" baseline="30000" dirty="0"/>
          </a:p>
        </p:txBody>
      </p:sp>
      <p:sp>
        <p:nvSpPr>
          <p:cNvPr id="6" name="Rechteck 5">
            <a:extLst>
              <a:ext uri="{FF2B5EF4-FFF2-40B4-BE49-F238E27FC236}">
                <a16:creationId xmlns:a16="http://schemas.microsoft.com/office/drawing/2014/main" id="{3B6AE8EF-A4B3-9318-43F7-DDCFC858D1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aphicFrame>
        <p:nvGraphicFramePr>
          <p:cNvPr id="8" name="Diagramm 7">
            <a:extLst>
              <a:ext uri="{FF2B5EF4-FFF2-40B4-BE49-F238E27FC236}">
                <a16:creationId xmlns:a16="http://schemas.microsoft.com/office/drawing/2014/main" id="{3724D142-3488-43CA-ABD7-E4041272D123}"/>
              </a:ext>
            </a:extLst>
          </p:cNvPr>
          <p:cNvGraphicFramePr>
            <a:graphicFrameLocks/>
          </p:cNvGraphicFramePr>
          <p:nvPr/>
        </p:nvGraphicFramePr>
        <p:xfrm>
          <a:off x="8929197" y="701277"/>
          <a:ext cx="3048000" cy="2057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Diagramm 8">
            <a:extLst>
              <a:ext uri="{FF2B5EF4-FFF2-40B4-BE49-F238E27FC236}">
                <a16:creationId xmlns:a16="http://schemas.microsoft.com/office/drawing/2014/main" id="{DB46CD62-0038-4EF1-B225-697F904999A6}"/>
              </a:ext>
            </a:extLst>
          </p:cNvPr>
          <p:cNvGraphicFramePr>
            <a:graphicFrameLocks/>
          </p:cNvGraphicFramePr>
          <p:nvPr/>
        </p:nvGraphicFramePr>
        <p:xfrm>
          <a:off x="173608" y="3621686"/>
          <a:ext cx="30480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D5FC02EF-375B-47C5-9021-AD9B591D63BE}"/>
              </a:ext>
            </a:extLst>
          </p:cNvPr>
          <p:cNvGraphicFramePr>
            <a:graphicFrameLocks/>
          </p:cNvGraphicFramePr>
          <p:nvPr/>
        </p:nvGraphicFramePr>
        <p:xfrm>
          <a:off x="4426526" y="3621686"/>
          <a:ext cx="30480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74E8EE6E-C807-4D9E-83FD-30342118790F}"/>
              </a:ext>
            </a:extLst>
          </p:cNvPr>
          <p:cNvGraphicFramePr>
            <a:graphicFrameLocks/>
          </p:cNvGraphicFramePr>
          <p:nvPr/>
        </p:nvGraphicFramePr>
        <p:xfrm>
          <a:off x="12455" y="701277"/>
          <a:ext cx="3048000" cy="20574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feld 11">
            <a:extLst>
              <a:ext uri="{FF2B5EF4-FFF2-40B4-BE49-F238E27FC236}">
                <a16:creationId xmlns:a16="http://schemas.microsoft.com/office/drawing/2014/main" id="{C4439F14-F356-6E3F-3859-86C06116A665}"/>
              </a:ext>
            </a:extLst>
          </p:cNvPr>
          <p:cNvSpPr txBox="1"/>
          <p:nvPr/>
        </p:nvSpPr>
        <p:spPr>
          <a:xfrm>
            <a:off x="12455" y="2755957"/>
            <a:ext cx="2883145" cy="480357"/>
          </a:xfrm>
          <a:prstGeom prst="rect">
            <a:avLst/>
          </a:prstGeom>
          <a:noFill/>
        </p:spPr>
        <p:txBody>
          <a:bodyPr wrap="square" rtlCol="0">
            <a:noAutofit/>
          </a:bodyPr>
          <a:lstStyle/>
          <a:p>
            <a:pPr algn="ctr"/>
            <a:r>
              <a:rPr lang="de-DE" sz="2000"/>
              <a:t>Revenue, Quantity</a:t>
            </a:r>
          </a:p>
          <a:p>
            <a:pPr algn="ctr"/>
            <a:endParaRPr lang="de-DE" sz="2000"/>
          </a:p>
        </p:txBody>
      </p:sp>
      <p:sp>
        <p:nvSpPr>
          <p:cNvPr id="13" name="Textfeld 12">
            <a:extLst>
              <a:ext uri="{FF2B5EF4-FFF2-40B4-BE49-F238E27FC236}">
                <a16:creationId xmlns:a16="http://schemas.microsoft.com/office/drawing/2014/main" id="{DBDBEE3D-9190-8CA4-8C60-821898DB92A5}"/>
              </a:ext>
            </a:extLst>
          </p:cNvPr>
          <p:cNvSpPr txBox="1"/>
          <p:nvPr/>
        </p:nvSpPr>
        <p:spPr>
          <a:xfrm>
            <a:off x="4426526" y="2689840"/>
            <a:ext cx="2883145" cy="676941"/>
          </a:xfrm>
          <a:prstGeom prst="rect">
            <a:avLst/>
          </a:prstGeom>
          <a:noFill/>
        </p:spPr>
        <p:txBody>
          <a:bodyPr wrap="square" rtlCol="0">
            <a:noAutofit/>
          </a:bodyPr>
          <a:lstStyle/>
          <a:p>
            <a:pPr algn="ctr"/>
            <a:r>
              <a:rPr lang="de-DE" sz="2000"/>
              <a:t>Development of Demand over time</a:t>
            </a:r>
          </a:p>
          <a:p>
            <a:pPr algn="ctr"/>
            <a:endParaRPr lang="de-DE" sz="2000"/>
          </a:p>
        </p:txBody>
      </p:sp>
      <p:sp>
        <p:nvSpPr>
          <p:cNvPr id="14" name="Textfeld 13">
            <a:extLst>
              <a:ext uri="{FF2B5EF4-FFF2-40B4-BE49-F238E27FC236}">
                <a16:creationId xmlns:a16="http://schemas.microsoft.com/office/drawing/2014/main" id="{8CE0A90B-383D-A173-D5F5-EF0AE5642018}"/>
              </a:ext>
            </a:extLst>
          </p:cNvPr>
          <p:cNvSpPr txBox="1"/>
          <p:nvPr/>
        </p:nvSpPr>
        <p:spPr>
          <a:xfrm>
            <a:off x="8929197" y="2631071"/>
            <a:ext cx="2883145" cy="676941"/>
          </a:xfrm>
          <a:prstGeom prst="rect">
            <a:avLst/>
          </a:prstGeom>
          <a:noFill/>
        </p:spPr>
        <p:txBody>
          <a:bodyPr wrap="square" rtlCol="0">
            <a:noAutofit/>
          </a:bodyPr>
          <a:lstStyle/>
          <a:p>
            <a:pPr algn="ctr"/>
            <a:r>
              <a:rPr lang="de-DE" sz="2000"/>
              <a:t>Business cycle</a:t>
            </a:r>
          </a:p>
          <a:p>
            <a:pPr algn="ctr"/>
            <a:endParaRPr lang="de-DE" sz="2000"/>
          </a:p>
        </p:txBody>
      </p:sp>
      <p:sp>
        <p:nvSpPr>
          <p:cNvPr id="15" name="Textfeld 14">
            <a:extLst>
              <a:ext uri="{FF2B5EF4-FFF2-40B4-BE49-F238E27FC236}">
                <a16:creationId xmlns:a16="http://schemas.microsoft.com/office/drawing/2014/main" id="{F8AFEDA6-2535-FB3E-3B92-10F8CC77939F}"/>
              </a:ext>
            </a:extLst>
          </p:cNvPr>
          <p:cNvSpPr txBox="1"/>
          <p:nvPr/>
        </p:nvSpPr>
        <p:spPr>
          <a:xfrm>
            <a:off x="173608" y="5659186"/>
            <a:ext cx="2883145" cy="676941"/>
          </a:xfrm>
          <a:prstGeom prst="rect">
            <a:avLst/>
          </a:prstGeom>
          <a:noFill/>
        </p:spPr>
        <p:txBody>
          <a:bodyPr wrap="square" rtlCol="0">
            <a:noAutofit/>
          </a:bodyPr>
          <a:lstStyle/>
          <a:p>
            <a:pPr algn="ctr"/>
            <a:r>
              <a:rPr lang="de-DE" sz="2000"/>
              <a:t>Seasonal fluctuation during a year</a:t>
            </a:r>
          </a:p>
          <a:p>
            <a:pPr algn="ctr"/>
            <a:endParaRPr lang="de-DE" sz="2000"/>
          </a:p>
        </p:txBody>
      </p:sp>
      <p:sp>
        <p:nvSpPr>
          <p:cNvPr id="16" name="Textfeld 15">
            <a:extLst>
              <a:ext uri="{FF2B5EF4-FFF2-40B4-BE49-F238E27FC236}">
                <a16:creationId xmlns:a16="http://schemas.microsoft.com/office/drawing/2014/main" id="{B0DD70A8-C265-B7F4-0F5D-D84AEB95AB40}"/>
              </a:ext>
            </a:extLst>
          </p:cNvPr>
          <p:cNvSpPr txBox="1"/>
          <p:nvPr/>
        </p:nvSpPr>
        <p:spPr>
          <a:xfrm>
            <a:off x="4487047" y="5606106"/>
            <a:ext cx="2883145" cy="676941"/>
          </a:xfrm>
          <a:prstGeom prst="rect">
            <a:avLst/>
          </a:prstGeom>
          <a:noFill/>
        </p:spPr>
        <p:txBody>
          <a:bodyPr wrap="square" rtlCol="0">
            <a:noAutofit/>
          </a:bodyPr>
          <a:lstStyle/>
          <a:p>
            <a:pPr algn="ctr"/>
            <a:r>
              <a:rPr lang="de-DE" sz="2000"/>
              <a:t>Not explainable</a:t>
            </a:r>
          </a:p>
          <a:p>
            <a:pPr algn="ctr"/>
            <a:r>
              <a:rPr lang="de-DE" sz="2000"/>
              <a:t>random fluctuation</a:t>
            </a:r>
          </a:p>
          <a:p>
            <a:pPr algn="ctr"/>
            <a:r>
              <a:rPr lang="de-DE" sz="2000"/>
              <a:t>Stochastic error</a:t>
            </a:r>
          </a:p>
        </p:txBody>
      </p:sp>
      <p:graphicFrame>
        <p:nvGraphicFramePr>
          <p:cNvPr id="17" name="Diagramm 16">
            <a:extLst>
              <a:ext uri="{FF2B5EF4-FFF2-40B4-BE49-F238E27FC236}">
                <a16:creationId xmlns:a16="http://schemas.microsoft.com/office/drawing/2014/main" id="{0E0F65AA-AA98-4C49-B18B-A702993D1B2A}"/>
              </a:ext>
            </a:extLst>
          </p:cNvPr>
          <p:cNvGraphicFramePr>
            <a:graphicFrameLocks/>
          </p:cNvGraphicFramePr>
          <p:nvPr/>
        </p:nvGraphicFramePr>
        <p:xfrm>
          <a:off x="4487047" y="701277"/>
          <a:ext cx="3048000" cy="2057400"/>
        </p:xfrm>
        <a:graphic>
          <a:graphicData uri="http://schemas.openxmlformats.org/drawingml/2006/chart">
            <c:chart xmlns:c="http://schemas.openxmlformats.org/drawingml/2006/chart" xmlns:r="http://schemas.openxmlformats.org/officeDocument/2006/relationships" r:id="rId6"/>
          </a:graphicData>
        </a:graphic>
      </p:graphicFrame>
      <mc:AlternateContent xmlns:mc="http://schemas.openxmlformats.org/markup-compatibility/2006" xmlns:p14="http://schemas.microsoft.com/office/powerpoint/2010/main">
        <mc:Choice Requires="p14">
          <p:contentPart p14:bwMode="auto" r:id="rId7">
            <p14:nvContentPartPr>
              <p14:cNvPr id="25" name="Freihand 24">
                <a:extLst>
                  <a:ext uri="{FF2B5EF4-FFF2-40B4-BE49-F238E27FC236}">
                    <a16:creationId xmlns:a16="http://schemas.microsoft.com/office/drawing/2014/main" id="{8E4F8AC5-2256-674A-F01F-946BEE3FFD5C}"/>
                  </a:ext>
                </a:extLst>
              </p14:cNvPr>
              <p14:cNvContentPartPr/>
              <p14:nvPr/>
            </p14:nvContentPartPr>
            <p14:xfrm>
              <a:off x="4145269" y="1281044"/>
              <a:ext cx="3600000" cy="1100160"/>
            </p14:xfrm>
          </p:contentPart>
        </mc:Choice>
        <mc:Fallback xmlns="">
          <p:pic>
            <p:nvPicPr>
              <p:cNvPr id="25" name="Freihand 24">
                <a:extLst>
                  <a:ext uri="{FF2B5EF4-FFF2-40B4-BE49-F238E27FC236}">
                    <a16:creationId xmlns:a16="http://schemas.microsoft.com/office/drawing/2014/main" id="{8E4F8AC5-2256-674A-F01F-946BEE3FFD5C}"/>
                  </a:ext>
                </a:extLst>
              </p:cNvPr>
              <p:cNvPicPr/>
              <p:nvPr/>
            </p:nvPicPr>
            <p:blipFill>
              <a:blip r:embed="rId12"/>
              <a:stretch>
                <a:fillRect/>
              </a:stretch>
            </p:blipFill>
            <p:spPr>
              <a:xfrm>
                <a:off x="4136269" y="1272044"/>
                <a:ext cx="3617640" cy="111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68824B9C-09BC-8399-48EF-995E162BFCB2}"/>
                  </a:ext>
                </a:extLst>
              </p14:cNvPr>
              <p14:cNvContentPartPr/>
              <p14:nvPr/>
            </p14:nvContentPartPr>
            <p14:xfrm>
              <a:off x="311989" y="5642804"/>
              <a:ext cx="2682000" cy="844920"/>
            </p14:xfrm>
          </p:contentPart>
        </mc:Choice>
        <mc:Fallback xmlns="">
          <p:pic>
            <p:nvPicPr>
              <p:cNvPr id="37" name="Freihand 36">
                <a:extLst>
                  <a:ext uri="{FF2B5EF4-FFF2-40B4-BE49-F238E27FC236}">
                    <a16:creationId xmlns:a16="http://schemas.microsoft.com/office/drawing/2014/main" id="{68824B9C-09BC-8399-48EF-995E162BFCB2}"/>
                  </a:ext>
                </a:extLst>
              </p:cNvPr>
              <p:cNvPicPr/>
              <p:nvPr/>
            </p:nvPicPr>
            <p:blipFill>
              <a:blip r:embed="rId16"/>
              <a:stretch>
                <a:fillRect/>
              </a:stretch>
            </p:blipFill>
            <p:spPr>
              <a:xfrm>
                <a:off x="302989" y="5634164"/>
                <a:ext cx="26996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1FA5B1FA-1ECD-8D1C-8063-83ECDA6E8411}"/>
                  </a:ext>
                </a:extLst>
              </p14:cNvPr>
              <p14:cNvContentPartPr/>
              <p14:nvPr/>
            </p14:nvContentPartPr>
            <p14:xfrm>
              <a:off x="117589" y="4170044"/>
              <a:ext cx="3193560" cy="1072440"/>
            </p14:xfrm>
          </p:contentPart>
        </mc:Choice>
        <mc:Fallback xmlns="">
          <p:pic>
            <p:nvPicPr>
              <p:cNvPr id="38" name="Freihand 37">
                <a:extLst>
                  <a:ext uri="{FF2B5EF4-FFF2-40B4-BE49-F238E27FC236}">
                    <a16:creationId xmlns:a16="http://schemas.microsoft.com/office/drawing/2014/main" id="{1FA5B1FA-1ECD-8D1C-8063-83ECDA6E8411}"/>
                  </a:ext>
                </a:extLst>
              </p:cNvPr>
              <p:cNvPicPr/>
              <p:nvPr/>
            </p:nvPicPr>
            <p:blipFill>
              <a:blip r:embed="rId18"/>
              <a:stretch>
                <a:fillRect/>
              </a:stretch>
            </p:blipFill>
            <p:spPr>
              <a:xfrm>
                <a:off x="108589" y="4161044"/>
                <a:ext cx="3211200" cy="109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Freihand 38">
                <a:extLst>
                  <a:ext uri="{FF2B5EF4-FFF2-40B4-BE49-F238E27FC236}">
                    <a16:creationId xmlns:a16="http://schemas.microsoft.com/office/drawing/2014/main" id="{CA3132C8-71B6-1CD2-7931-27DC893873E8}"/>
                  </a:ext>
                </a:extLst>
              </p14:cNvPr>
              <p14:cNvContentPartPr/>
              <p14:nvPr/>
            </p14:nvContentPartPr>
            <p14:xfrm>
              <a:off x="8655709" y="738164"/>
              <a:ext cx="3437280" cy="2019240"/>
            </p14:xfrm>
          </p:contentPart>
        </mc:Choice>
        <mc:Fallback xmlns="">
          <p:pic>
            <p:nvPicPr>
              <p:cNvPr id="39" name="Freihand 38">
                <a:extLst>
                  <a:ext uri="{FF2B5EF4-FFF2-40B4-BE49-F238E27FC236}">
                    <a16:creationId xmlns:a16="http://schemas.microsoft.com/office/drawing/2014/main" id="{CA3132C8-71B6-1CD2-7931-27DC893873E8}"/>
                  </a:ext>
                </a:extLst>
              </p:cNvPr>
              <p:cNvPicPr/>
              <p:nvPr/>
            </p:nvPicPr>
            <p:blipFill>
              <a:blip r:embed="rId20"/>
              <a:stretch>
                <a:fillRect/>
              </a:stretch>
            </p:blipFill>
            <p:spPr>
              <a:xfrm>
                <a:off x="8647069" y="729524"/>
                <a:ext cx="3454920" cy="2036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AE10C5E8-BA6A-D65B-3A78-E5745897995E}"/>
                  </a:ext>
                </a:extLst>
              </p14:cNvPr>
              <p14:cNvContentPartPr/>
              <p14:nvPr/>
            </p14:nvContentPartPr>
            <p14:xfrm>
              <a:off x="9274549" y="2591084"/>
              <a:ext cx="2211120" cy="691920"/>
            </p14:xfrm>
          </p:contentPart>
        </mc:Choice>
        <mc:Fallback xmlns="">
          <p:pic>
            <p:nvPicPr>
              <p:cNvPr id="41" name="Freihand 40">
                <a:extLst>
                  <a:ext uri="{FF2B5EF4-FFF2-40B4-BE49-F238E27FC236}">
                    <a16:creationId xmlns:a16="http://schemas.microsoft.com/office/drawing/2014/main" id="{AE10C5E8-BA6A-D65B-3A78-E5745897995E}"/>
                  </a:ext>
                </a:extLst>
              </p:cNvPr>
              <p:cNvPicPr/>
              <p:nvPr/>
            </p:nvPicPr>
            <p:blipFill>
              <a:blip r:embed="rId22"/>
              <a:stretch>
                <a:fillRect/>
              </a:stretch>
            </p:blipFill>
            <p:spPr>
              <a:xfrm>
                <a:off x="9265549" y="2582084"/>
                <a:ext cx="222876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5CA24404-EDF2-7359-16A8-E4C0ED6B84A7}"/>
                  </a:ext>
                </a:extLst>
              </p14:cNvPr>
              <p14:cNvContentPartPr/>
              <p14:nvPr/>
            </p14:nvContentPartPr>
            <p14:xfrm>
              <a:off x="3997309" y="3643364"/>
              <a:ext cx="3834720" cy="2109240"/>
            </p14:xfrm>
          </p:contentPart>
        </mc:Choice>
        <mc:Fallback xmlns="">
          <p:pic>
            <p:nvPicPr>
              <p:cNvPr id="42" name="Freihand 41">
                <a:extLst>
                  <a:ext uri="{FF2B5EF4-FFF2-40B4-BE49-F238E27FC236}">
                    <a16:creationId xmlns:a16="http://schemas.microsoft.com/office/drawing/2014/main" id="{5CA24404-EDF2-7359-16A8-E4C0ED6B84A7}"/>
                  </a:ext>
                </a:extLst>
              </p:cNvPr>
              <p:cNvPicPr/>
              <p:nvPr/>
            </p:nvPicPr>
            <p:blipFill>
              <a:blip r:embed="rId24"/>
              <a:stretch>
                <a:fillRect/>
              </a:stretch>
            </p:blipFill>
            <p:spPr>
              <a:xfrm>
                <a:off x="3988669" y="3634724"/>
                <a:ext cx="3852360" cy="2126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CCC66768-0339-673C-E998-8620A3993473}"/>
                  </a:ext>
                </a:extLst>
              </p14:cNvPr>
              <p14:cNvContentPartPr/>
              <p14:nvPr/>
            </p14:nvContentPartPr>
            <p14:xfrm>
              <a:off x="4612909" y="5499524"/>
              <a:ext cx="2442960" cy="1431360"/>
            </p14:xfrm>
          </p:contentPart>
        </mc:Choice>
        <mc:Fallback xmlns="">
          <p:pic>
            <p:nvPicPr>
              <p:cNvPr id="43" name="Freihand 42">
                <a:extLst>
                  <a:ext uri="{FF2B5EF4-FFF2-40B4-BE49-F238E27FC236}">
                    <a16:creationId xmlns:a16="http://schemas.microsoft.com/office/drawing/2014/main" id="{CCC66768-0339-673C-E998-8620A3993473}"/>
                  </a:ext>
                </a:extLst>
              </p:cNvPr>
              <p:cNvPicPr/>
              <p:nvPr/>
            </p:nvPicPr>
            <p:blipFill>
              <a:blip r:embed="rId26"/>
              <a:stretch>
                <a:fillRect/>
              </a:stretch>
            </p:blipFill>
            <p:spPr>
              <a:xfrm>
                <a:off x="4604269" y="5490884"/>
                <a:ext cx="2460600" cy="1449000"/>
              </a:xfrm>
              <a:prstGeom prst="rect">
                <a:avLst/>
              </a:prstGeom>
            </p:spPr>
          </p:pic>
        </mc:Fallback>
      </mc:AlternateContent>
      <p:grpSp>
        <p:nvGrpSpPr>
          <p:cNvPr id="57" name="Gruppieren 56">
            <a:extLst>
              <a:ext uri="{FF2B5EF4-FFF2-40B4-BE49-F238E27FC236}">
                <a16:creationId xmlns:a16="http://schemas.microsoft.com/office/drawing/2014/main" id="{4B535B22-4733-B7AD-3F3F-6EFF1490346A}"/>
              </a:ext>
            </a:extLst>
          </p:cNvPr>
          <p:cNvGrpSpPr/>
          <p:nvPr/>
        </p:nvGrpSpPr>
        <p:grpSpPr>
          <a:xfrm>
            <a:off x="228469" y="5533724"/>
            <a:ext cx="6809400" cy="1218600"/>
            <a:chOff x="228469" y="5533724"/>
            <a:chExt cx="6809400" cy="1218600"/>
          </a:xfrm>
        </p:grpSpPr>
        <mc:AlternateContent xmlns:mc="http://schemas.openxmlformats.org/markup-compatibility/2006" xmlns:p14="http://schemas.microsoft.com/office/powerpoint/2010/main">
          <mc:Choice Requires="p14">
            <p:contentPart p14:bwMode="auto" r:id="rId27">
              <p14:nvContentPartPr>
                <p14:cNvPr id="47" name="Freihand 46">
                  <a:extLst>
                    <a:ext uri="{FF2B5EF4-FFF2-40B4-BE49-F238E27FC236}">
                      <a16:creationId xmlns:a16="http://schemas.microsoft.com/office/drawing/2014/main" id="{06630912-45E6-986F-DF6B-70DDAE43560A}"/>
                    </a:ext>
                  </a:extLst>
                </p14:cNvPr>
                <p14:cNvContentPartPr/>
                <p14:nvPr/>
              </p14:nvContentPartPr>
              <p14:xfrm>
                <a:off x="228469" y="5631284"/>
                <a:ext cx="1221840" cy="581400"/>
              </p14:xfrm>
            </p:contentPart>
          </mc:Choice>
          <mc:Fallback xmlns="">
            <p:pic>
              <p:nvPicPr>
                <p:cNvPr id="47" name="Freihand 46">
                  <a:extLst>
                    <a:ext uri="{FF2B5EF4-FFF2-40B4-BE49-F238E27FC236}">
                      <a16:creationId xmlns:a16="http://schemas.microsoft.com/office/drawing/2014/main" id="{06630912-45E6-986F-DF6B-70DDAE43560A}"/>
                    </a:ext>
                  </a:extLst>
                </p:cNvPr>
                <p:cNvPicPr/>
                <p:nvPr/>
              </p:nvPicPr>
              <p:blipFill>
                <a:blip r:embed="rId58"/>
                <a:stretch>
                  <a:fillRect/>
                </a:stretch>
              </p:blipFill>
              <p:spPr>
                <a:xfrm>
                  <a:off x="219469" y="5622284"/>
                  <a:ext cx="123948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Freihand 47">
                  <a:extLst>
                    <a:ext uri="{FF2B5EF4-FFF2-40B4-BE49-F238E27FC236}">
                      <a16:creationId xmlns:a16="http://schemas.microsoft.com/office/drawing/2014/main" id="{69A85DB6-E0F3-EBC3-3C80-6F64F7DB73A0}"/>
                    </a:ext>
                  </a:extLst>
                </p14:cNvPr>
                <p14:cNvContentPartPr/>
                <p14:nvPr/>
              </p14:nvContentPartPr>
              <p14:xfrm>
                <a:off x="868189" y="5621924"/>
                <a:ext cx="1940760" cy="761400"/>
              </p14:xfrm>
            </p:contentPart>
          </mc:Choice>
          <mc:Fallback xmlns="">
            <p:pic>
              <p:nvPicPr>
                <p:cNvPr id="48" name="Freihand 47">
                  <a:extLst>
                    <a:ext uri="{FF2B5EF4-FFF2-40B4-BE49-F238E27FC236}">
                      <a16:creationId xmlns:a16="http://schemas.microsoft.com/office/drawing/2014/main" id="{69A85DB6-E0F3-EBC3-3C80-6F64F7DB73A0}"/>
                    </a:ext>
                  </a:extLst>
                </p:cNvPr>
                <p:cNvPicPr/>
                <p:nvPr/>
              </p:nvPicPr>
              <p:blipFill>
                <a:blip r:embed="rId60"/>
                <a:stretch>
                  <a:fillRect/>
                </a:stretch>
              </p:blipFill>
              <p:spPr>
                <a:xfrm>
                  <a:off x="859549" y="5613284"/>
                  <a:ext cx="1958400" cy="779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Freihand 53">
                  <a:extLst>
                    <a:ext uri="{FF2B5EF4-FFF2-40B4-BE49-F238E27FC236}">
                      <a16:creationId xmlns:a16="http://schemas.microsoft.com/office/drawing/2014/main" id="{A74FF0C1-54F7-6A54-F70B-0999D1C620A9}"/>
                    </a:ext>
                  </a:extLst>
                </p14:cNvPr>
                <p14:cNvContentPartPr/>
                <p14:nvPr/>
              </p14:nvContentPartPr>
              <p14:xfrm>
                <a:off x="293989" y="5538044"/>
                <a:ext cx="2711880" cy="929520"/>
              </p14:xfrm>
            </p:contentPart>
          </mc:Choice>
          <mc:Fallback xmlns="">
            <p:pic>
              <p:nvPicPr>
                <p:cNvPr id="54" name="Freihand 53">
                  <a:extLst>
                    <a:ext uri="{FF2B5EF4-FFF2-40B4-BE49-F238E27FC236}">
                      <a16:creationId xmlns:a16="http://schemas.microsoft.com/office/drawing/2014/main" id="{A74FF0C1-54F7-6A54-F70B-0999D1C620A9}"/>
                    </a:ext>
                  </a:extLst>
                </p:cNvPr>
                <p:cNvPicPr/>
                <p:nvPr/>
              </p:nvPicPr>
              <p:blipFill>
                <a:blip r:embed="rId62"/>
                <a:stretch>
                  <a:fillRect/>
                </a:stretch>
              </p:blipFill>
              <p:spPr>
                <a:xfrm>
                  <a:off x="285349" y="5529044"/>
                  <a:ext cx="2729520" cy="94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F6A61113-C0E2-2C28-DEB5-87844B85A136}"/>
                    </a:ext>
                  </a:extLst>
                </p14:cNvPr>
                <p14:cNvContentPartPr/>
                <p14:nvPr/>
              </p14:nvContentPartPr>
              <p14:xfrm>
                <a:off x="4743949" y="5533724"/>
                <a:ext cx="2293920" cy="1218600"/>
              </p14:xfrm>
            </p:contentPart>
          </mc:Choice>
          <mc:Fallback xmlns="">
            <p:pic>
              <p:nvPicPr>
                <p:cNvPr id="56" name="Freihand 55">
                  <a:extLst>
                    <a:ext uri="{FF2B5EF4-FFF2-40B4-BE49-F238E27FC236}">
                      <a16:creationId xmlns:a16="http://schemas.microsoft.com/office/drawing/2014/main" id="{F6A61113-C0E2-2C28-DEB5-87844B85A136}"/>
                    </a:ext>
                  </a:extLst>
                </p:cNvPr>
                <p:cNvPicPr/>
                <p:nvPr/>
              </p:nvPicPr>
              <p:blipFill>
                <a:blip r:embed="rId64"/>
                <a:stretch>
                  <a:fillRect/>
                </a:stretch>
              </p:blipFill>
              <p:spPr>
                <a:xfrm>
                  <a:off x="4735309" y="5525084"/>
                  <a:ext cx="2311560" cy="123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20" name="Freihand 19">
                <a:extLst>
                  <a:ext uri="{FF2B5EF4-FFF2-40B4-BE49-F238E27FC236}">
                    <a16:creationId xmlns:a16="http://schemas.microsoft.com/office/drawing/2014/main" id="{017630FF-27B7-F7E3-11F2-5C6147914BB8}"/>
                  </a:ext>
                </a:extLst>
              </p14:cNvPr>
              <p14:cNvContentPartPr/>
              <p14:nvPr/>
            </p14:nvContentPartPr>
            <p14:xfrm>
              <a:off x="288949" y="1127422"/>
              <a:ext cx="2659680" cy="925560"/>
            </p14:xfrm>
          </p:contentPart>
        </mc:Choice>
        <mc:Fallback xmlns="">
          <p:pic>
            <p:nvPicPr>
              <p:cNvPr id="20" name="Freihand 19">
                <a:extLst>
                  <a:ext uri="{FF2B5EF4-FFF2-40B4-BE49-F238E27FC236}">
                    <a16:creationId xmlns:a16="http://schemas.microsoft.com/office/drawing/2014/main" id="{017630FF-27B7-F7E3-11F2-5C6147914BB8}"/>
                  </a:ext>
                </a:extLst>
              </p:cNvPr>
              <p:cNvPicPr/>
              <p:nvPr/>
            </p:nvPicPr>
            <p:blipFill>
              <a:blip r:embed="rId66"/>
              <a:stretch>
                <a:fillRect/>
              </a:stretch>
            </p:blipFill>
            <p:spPr>
              <a:xfrm>
                <a:off x="279949" y="1118782"/>
                <a:ext cx="2677320" cy="943200"/>
              </a:xfrm>
              <a:prstGeom prst="rect">
                <a:avLst/>
              </a:prstGeom>
            </p:spPr>
          </p:pic>
        </mc:Fallback>
      </mc:AlternateContent>
      <p:grpSp>
        <p:nvGrpSpPr>
          <p:cNvPr id="45" name="Gruppieren 44">
            <a:extLst>
              <a:ext uri="{FF2B5EF4-FFF2-40B4-BE49-F238E27FC236}">
                <a16:creationId xmlns:a16="http://schemas.microsoft.com/office/drawing/2014/main" id="{B016984D-11DB-75BE-58DB-B390876F9B6F}"/>
              </a:ext>
            </a:extLst>
          </p:cNvPr>
          <p:cNvGrpSpPr/>
          <p:nvPr/>
        </p:nvGrpSpPr>
        <p:grpSpPr>
          <a:xfrm>
            <a:off x="468949" y="1700902"/>
            <a:ext cx="340560" cy="255600"/>
            <a:chOff x="468949" y="1700902"/>
            <a:chExt cx="340560" cy="255600"/>
          </a:xfrm>
        </p:grpSpPr>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AE7D372A-B94C-B6FC-AE17-96B89675DBC1}"/>
                    </a:ext>
                  </a:extLst>
                </p14:cNvPr>
                <p14:cNvContentPartPr/>
                <p14:nvPr/>
              </p14:nvContentPartPr>
              <p14:xfrm>
                <a:off x="468949" y="1866862"/>
                <a:ext cx="170640" cy="89640"/>
              </p14:xfrm>
            </p:contentPart>
          </mc:Choice>
          <mc:Fallback xmlns="">
            <p:pic>
              <p:nvPicPr>
                <p:cNvPr id="36" name="Freihand 35">
                  <a:extLst>
                    <a:ext uri="{FF2B5EF4-FFF2-40B4-BE49-F238E27FC236}">
                      <a16:creationId xmlns:a16="http://schemas.microsoft.com/office/drawing/2014/main" id="{AE7D372A-B94C-B6FC-AE17-96B89675DBC1}"/>
                    </a:ext>
                  </a:extLst>
                </p:cNvPr>
                <p:cNvPicPr/>
                <p:nvPr/>
              </p:nvPicPr>
              <p:blipFill>
                <a:blip r:embed="rId68"/>
                <a:stretch>
                  <a:fillRect/>
                </a:stretch>
              </p:blipFill>
              <p:spPr>
                <a:xfrm>
                  <a:off x="459949" y="1857862"/>
                  <a:ext cx="188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79F452AF-709C-DDEB-D6C1-997409829EC9}"/>
                    </a:ext>
                  </a:extLst>
                </p14:cNvPr>
                <p14:cNvContentPartPr/>
                <p14:nvPr/>
              </p14:nvContentPartPr>
              <p14:xfrm>
                <a:off x="696109" y="1700902"/>
                <a:ext cx="113400" cy="135360"/>
              </p14:xfrm>
            </p:contentPart>
          </mc:Choice>
          <mc:Fallback xmlns="">
            <p:pic>
              <p:nvPicPr>
                <p:cNvPr id="40" name="Freihand 39">
                  <a:extLst>
                    <a:ext uri="{FF2B5EF4-FFF2-40B4-BE49-F238E27FC236}">
                      <a16:creationId xmlns:a16="http://schemas.microsoft.com/office/drawing/2014/main" id="{79F452AF-709C-DDEB-D6C1-997409829EC9}"/>
                    </a:ext>
                  </a:extLst>
                </p:cNvPr>
                <p:cNvPicPr/>
                <p:nvPr/>
              </p:nvPicPr>
              <p:blipFill>
                <a:blip r:embed="rId70"/>
                <a:stretch>
                  <a:fillRect/>
                </a:stretch>
              </p:blipFill>
              <p:spPr>
                <a:xfrm>
                  <a:off x="687109" y="1691902"/>
                  <a:ext cx="131040" cy="15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D2C3F02B-3B7C-D151-16F0-128EFCB2B1BB}"/>
                  </a:ext>
                </a:extLst>
              </p14:cNvPr>
              <p14:cNvContentPartPr/>
              <p14:nvPr/>
            </p14:nvContentPartPr>
            <p14:xfrm>
              <a:off x="1551109" y="2423782"/>
              <a:ext cx="131760" cy="186120"/>
            </p14:xfrm>
          </p:contentPart>
        </mc:Choice>
        <mc:Fallback xmlns="">
          <p:pic>
            <p:nvPicPr>
              <p:cNvPr id="49" name="Freihand 48">
                <a:extLst>
                  <a:ext uri="{FF2B5EF4-FFF2-40B4-BE49-F238E27FC236}">
                    <a16:creationId xmlns:a16="http://schemas.microsoft.com/office/drawing/2014/main" id="{D2C3F02B-3B7C-D151-16F0-128EFCB2B1BB}"/>
                  </a:ext>
                </a:extLst>
              </p:cNvPr>
              <p:cNvPicPr/>
              <p:nvPr/>
            </p:nvPicPr>
            <p:blipFill>
              <a:blip r:embed="rId72"/>
              <a:stretch>
                <a:fillRect/>
              </a:stretch>
            </p:blipFill>
            <p:spPr>
              <a:xfrm>
                <a:off x="1542109" y="2414782"/>
                <a:ext cx="149400" cy="203760"/>
              </a:xfrm>
              <a:prstGeom prst="rect">
                <a:avLst/>
              </a:prstGeom>
            </p:spPr>
          </p:pic>
        </mc:Fallback>
      </mc:AlternateContent>
      <p:grpSp>
        <p:nvGrpSpPr>
          <p:cNvPr id="58" name="Gruppieren 57">
            <a:extLst>
              <a:ext uri="{FF2B5EF4-FFF2-40B4-BE49-F238E27FC236}">
                <a16:creationId xmlns:a16="http://schemas.microsoft.com/office/drawing/2014/main" id="{9F0C0092-3B3D-3362-7D6F-D84540E7B956}"/>
              </a:ext>
            </a:extLst>
          </p:cNvPr>
          <p:cNvGrpSpPr/>
          <p:nvPr/>
        </p:nvGrpSpPr>
        <p:grpSpPr>
          <a:xfrm>
            <a:off x="4287829" y="1183942"/>
            <a:ext cx="3421080" cy="1302840"/>
            <a:chOff x="4287829" y="1183942"/>
            <a:chExt cx="3421080" cy="1302840"/>
          </a:xfrm>
        </p:grpSpPr>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C0D2A4C0-1169-2E0A-9AB7-FE804E425D4C}"/>
                    </a:ext>
                  </a:extLst>
                </p14:cNvPr>
                <p14:cNvContentPartPr/>
                <p14:nvPr/>
              </p14:nvContentPartPr>
              <p14:xfrm>
                <a:off x="4287829" y="1319302"/>
                <a:ext cx="3105720" cy="1167480"/>
              </p14:xfrm>
            </p:contentPart>
          </mc:Choice>
          <mc:Fallback xmlns="">
            <p:pic>
              <p:nvPicPr>
                <p:cNvPr id="51" name="Freihand 50">
                  <a:extLst>
                    <a:ext uri="{FF2B5EF4-FFF2-40B4-BE49-F238E27FC236}">
                      <a16:creationId xmlns:a16="http://schemas.microsoft.com/office/drawing/2014/main" id="{C0D2A4C0-1169-2E0A-9AB7-FE804E425D4C}"/>
                    </a:ext>
                  </a:extLst>
                </p:cNvPr>
                <p:cNvPicPr/>
                <p:nvPr/>
              </p:nvPicPr>
              <p:blipFill>
                <a:blip r:embed="rId74"/>
                <a:stretch>
                  <a:fillRect/>
                </a:stretch>
              </p:blipFill>
              <p:spPr>
                <a:xfrm>
                  <a:off x="4279189" y="1310662"/>
                  <a:ext cx="3123360" cy="1185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C63DD8B7-4F26-0A7A-057C-22AE412675B3}"/>
                    </a:ext>
                  </a:extLst>
                </p14:cNvPr>
                <p14:cNvContentPartPr/>
                <p14:nvPr/>
              </p14:nvContentPartPr>
              <p14:xfrm>
                <a:off x="6493549" y="1183942"/>
                <a:ext cx="1215360" cy="710280"/>
              </p14:xfrm>
            </p:contentPart>
          </mc:Choice>
          <mc:Fallback xmlns="">
            <p:pic>
              <p:nvPicPr>
                <p:cNvPr id="55" name="Freihand 54">
                  <a:extLst>
                    <a:ext uri="{FF2B5EF4-FFF2-40B4-BE49-F238E27FC236}">
                      <a16:creationId xmlns:a16="http://schemas.microsoft.com/office/drawing/2014/main" id="{C63DD8B7-4F26-0A7A-057C-22AE412675B3}"/>
                    </a:ext>
                  </a:extLst>
                </p:cNvPr>
                <p:cNvPicPr/>
                <p:nvPr/>
              </p:nvPicPr>
              <p:blipFill>
                <a:blip r:embed="rId76"/>
                <a:stretch>
                  <a:fillRect/>
                </a:stretch>
              </p:blipFill>
              <p:spPr>
                <a:xfrm>
                  <a:off x="6484909" y="1174942"/>
                  <a:ext cx="1233000" cy="727920"/>
                </a:xfrm>
                <a:prstGeom prst="rect">
                  <a:avLst/>
                </a:prstGeom>
              </p:spPr>
            </p:pic>
          </mc:Fallback>
        </mc:AlternateContent>
      </p:grpSp>
      <p:grpSp>
        <p:nvGrpSpPr>
          <p:cNvPr id="61" name="Gruppieren 60">
            <a:extLst>
              <a:ext uri="{FF2B5EF4-FFF2-40B4-BE49-F238E27FC236}">
                <a16:creationId xmlns:a16="http://schemas.microsoft.com/office/drawing/2014/main" id="{D8FE8203-4BFA-E2D8-8AB3-4D0F4334517E}"/>
              </a:ext>
            </a:extLst>
          </p:cNvPr>
          <p:cNvGrpSpPr/>
          <p:nvPr/>
        </p:nvGrpSpPr>
        <p:grpSpPr>
          <a:xfrm>
            <a:off x="8987629" y="661222"/>
            <a:ext cx="2895840" cy="1934640"/>
            <a:chOff x="8987629" y="661222"/>
            <a:chExt cx="2895840" cy="1934640"/>
          </a:xfrm>
        </p:grpSpPr>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9E4851FB-BF19-270A-A28D-944333B2B1F9}"/>
                    </a:ext>
                  </a:extLst>
                </p14:cNvPr>
                <p14:cNvContentPartPr/>
                <p14:nvPr/>
              </p14:nvContentPartPr>
              <p14:xfrm>
                <a:off x="11326189" y="807022"/>
                <a:ext cx="79920" cy="86040"/>
              </p14:xfrm>
            </p:contentPart>
          </mc:Choice>
          <mc:Fallback xmlns="">
            <p:pic>
              <p:nvPicPr>
                <p:cNvPr id="59" name="Freihand 58">
                  <a:extLst>
                    <a:ext uri="{FF2B5EF4-FFF2-40B4-BE49-F238E27FC236}">
                      <a16:creationId xmlns:a16="http://schemas.microsoft.com/office/drawing/2014/main" id="{9E4851FB-BF19-270A-A28D-944333B2B1F9}"/>
                    </a:ext>
                  </a:extLst>
                </p:cNvPr>
                <p:cNvPicPr/>
                <p:nvPr/>
              </p:nvPicPr>
              <p:blipFill>
                <a:blip r:embed="rId78"/>
                <a:stretch>
                  <a:fillRect/>
                </a:stretch>
              </p:blipFill>
              <p:spPr>
                <a:xfrm>
                  <a:off x="11317549" y="798022"/>
                  <a:ext cx="97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2AA07C11-BAC1-72F7-4BCD-A59969011CD0}"/>
                    </a:ext>
                  </a:extLst>
                </p14:cNvPr>
                <p14:cNvContentPartPr/>
                <p14:nvPr/>
              </p14:nvContentPartPr>
              <p14:xfrm>
                <a:off x="8987629" y="661222"/>
                <a:ext cx="2895840" cy="1934640"/>
              </p14:xfrm>
            </p:contentPart>
          </mc:Choice>
          <mc:Fallback xmlns="">
            <p:pic>
              <p:nvPicPr>
                <p:cNvPr id="60" name="Freihand 59">
                  <a:extLst>
                    <a:ext uri="{FF2B5EF4-FFF2-40B4-BE49-F238E27FC236}">
                      <a16:creationId xmlns:a16="http://schemas.microsoft.com/office/drawing/2014/main" id="{2AA07C11-BAC1-72F7-4BCD-A59969011CD0}"/>
                    </a:ext>
                  </a:extLst>
                </p:cNvPr>
                <p:cNvPicPr/>
                <p:nvPr/>
              </p:nvPicPr>
              <p:blipFill>
                <a:blip r:embed="rId80"/>
                <a:stretch>
                  <a:fillRect/>
                </a:stretch>
              </p:blipFill>
              <p:spPr>
                <a:xfrm>
                  <a:off x="8978629" y="652582"/>
                  <a:ext cx="2913480" cy="1952280"/>
                </a:xfrm>
                <a:prstGeom prst="rect">
                  <a:avLst/>
                </a:prstGeom>
              </p:spPr>
            </p:pic>
          </mc:Fallback>
        </mc:AlternateContent>
      </p:grpSp>
      <p:grpSp>
        <p:nvGrpSpPr>
          <p:cNvPr id="66" name="Gruppieren 65">
            <a:extLst>
              <a:ext uri="{FF2B5EF4-FFF2-40B4-BE49-F238E27FC236}">
                <a16:creationId xmlns:a16="http://schemas.microsoft.com/office/drawing/2014/main" id="{9E6C3260-4064-1D7C-05C7-30F9719DBF3B}"/>
              </a:ext>
            </a:extLst>
          </p:cNvPr>
          <p:cNvGrpSpPr/>
          <p:nvPr/>
        </p:nvGrpSpPr>
        <p:grpSpPr>
          <a:xfrm>
            <a:off x="307309" y="3693142"/>
            <a:ext cx="7417800" cy="1867320"/>
            <a:chOff x="307309" y="3693142"/>
            <a:chExt cx="7417800" cy="1867320"/>
          </a:xfrm>
        </p:grpSpPr>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29F5D878-1742-38E1-6FA6-7EE7C100692C}"/>
                    </a:ext>
                  </a:extLst>
                </p14:cNvPr>
                <p14:cNvContentPartPr/>
                <p14:nvPr/>
              </p14:nvContentPartPr>
              <p14:xfrm>
                <a:off x="1454989" y="4058542"/>
                <a:ext cx="328680" cy="31680"/>
              </p14:xfrm>
            </p:contentPart>
          </mc:Choice>
          <mc:Fallback xmlns="">
            <p:pic>
              <p:nvPicPr>
                <p:cNvPr id="62" name="Freihand 61">
                  <a:extLst>
                    <a:ext uri="{FF2B5EF4-FFF2-40B4-BE49-F238E27FC236}">
                      <a16:creationId xmlns:a16="http://schemas.microsoft.com/office/drawing/2014/main" id="{29F5D878-1742-38E1-6FA6-7EE7C100692C}"/>
                    </a:ext>
                  </a:extLst>
                </p:cNvPr>
                <p:cNvPicPr/>
                <p:nvPr/>
              </p:nvPicPr>
              <p:blipFill>
                <a:blip r:embed="rId82"/>
                <a:stretch>
                  <a:fillRect/>
                </a:stretch>
              </p:blipFill>
              <p:spPr>
                <a:xfrm>
                  <a:off x="1445989" y="4049902"/>
                  <a:ext cx="34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9EB6A6A8-E8E6-EE17-1CCC-CC632886B630}"/>
                    </a:ext>
                  </a:extLst>
                </p14:cNvPr>
                <p14:cNvContentPartPr/>
                <p14:nvPr/>
              </p14:nvContentPartPr>
              <p14:xfrm>
                <a:off x="307309" y="4193182"/>
                <a:ext cx="3042720" cy="1178640"/>
              </p14:xfrm>
            </p:contentPart>
          </mc:Choice>
          <mc:Fallback xmlns="">
            <p:pic>
              <p:nvPicPr>
                <p:cNvPr id="63" name="Freihand 62">
                  <a:extLst>
                    <a:ext uri="{FF2B5EF4-FFF2-40B4-BE49-F238E27FC236}">
                      <a16:creationId xmlns:a16="http://schemas.microsoft.com/office/drawing/2014/main" id="{9EB6A6A8-E8E6-EE17-1CCC-CC632886B630}"/>
                    </a:ext>
                  </a:extLst>
                </p:cNvPr>
                <p:cNvPicPr/>
                <p:nvPr/>
              </p:nvPicPr>
              <p:blipFill>
                <a:blip r:embed="rId84"/>
                <a:stretch>
                  <a:fillRect/>
                </a:stretch>
              </p:blipFill>
              <p:spPr>
                <a:xfrm>
                  <a:off x="298309" y="4184542"/>
                  <a:ext cx="3060360" cy="119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5" name="Freihand 64">
                  <a:extLst>
                    <a:ext uri="{FF2B5EF4-FFF2-40B4-BE49-F238E27FC236}">
                      <a16:creationId xmlns:a16="http://schemas.microsoft.com/office/drawing/2014/main" id="{7FDF2126-9324-1798-4B45-7F09CA26732E}"/>
                    </a:ext>
                  </a:extLst>
                </p14:cNvPr>
                <p14:cNvContentPartPr/>
                <p14:nvPr/>
              </p14:nvContentPartPr>
              <p14:xfrm>
                <a:off x="4555669" y="3693142"/>
                <a:ext cx="3169440" cy="1867320"/>
              </p14:xfrm>
            </p:contentPart>
          </mc:Choice>
          <mc:Fallback xmlns="">
            <p:pic>
              <p:nvPicPr>
                <p:cNvPr id="65" name="Freihand 64">
                  <a:extLst>
                    <a:ext uri="{FF2B5EF4-FFF2-40B4-BE49-F238E27FC236}">
                      <a16:creationId xmlns:a16="http://schemas.microsoft.com/office/drawing/2014/main" id="{7FDF2126-9324-1798-4B45-7F09CA26732E}"/>
                    </a:ext>
                  </a:extLst>
                </p:cNvPr>
                <p:cNvPicPr/>
                <p:nvPr/>
              </p:nvPicPr>
              <p:blipFill>
                <a:blip r:embed="rId86"/>
                <a:stretch>
                  <a:fillRect/>
                </a:stretch>
              </p:blipFill>
              <p:spPr>
                <a:xfrm>
                  <a:off x="4546669" y="3684502"/>
                  <a:ext cx="3187080" cy="1884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2" name="Freihand 1">
                <a:extLst>
                  <a:ext uri="{FF2B5EF4-FFF2-40B4-BE49-F238E27FC236}">
                    <a16:creationId xmlns:a16="http://schemas.microsoft.com/office/drawing/2014/main" id="{4BCA63B2-EE19-3EC8-D567-CD2006447DA5}"/>
                  </a:ext>
                </a:extLst>
              </p14:cNvPr>
              <p14:cNvContentPartPr/>
              <p14:nvPr/>
            </p14:nvContentPartPr>
            <p14:xfrm>
              <a:off x="4120120" y="3601173"/>
              <a:ext cx="4034520" cy="2000160"/>
            </p14:xfrm>
          </p:contentPart>
        </mc:Choice>
        <mc:Fallback>
          <p:pic>
            <p:nvPicPr>
              <p:cNvPr id="2" name="Freihand 1">
                <a:extLst>
                  <a:ext uri="{FF2B5EF4-FFF2-40B4-BE49-F238E27FC236}">
                    <a16:creationId xmlns:a16="http://schemas.microsoft.com/office/drawing/2014/main" id="{4BCA63B2-EE19-3EC8-D567-CD2006447DA5}"/>
                  </a:ext>
                </a:extLst>
              </p:cNvPr>
              <p:cNvPicPr/>
              <p:nvPr/>
            </p:nvPicPr>
            <p:blipFill>
              <a:blip r:embed="rId88"/>
              <a:stretch>
                <a:fillRect/>
              </a:stretch>
            </p:blipFill>
            <p:spPr>
              <a:xfrm>
                <a:off x="4111120" y="3592533"/>
                <a:ext cx="4052160" cy="2017800"/>
              </a:xfrm>
              <a:prstGeom prst="rect">
                <a:avLst/>
              </a:prstGeom>
            </p:spPr>
          </p:pic>
        </mc:Fallback>
      </mc:AlternateContent>
    </p:spTree>
    <p:extLst>
      <p:ext uri="{BB962C8B-B14F-4D97-AF65-F5344CB8AC3E}">
        <p14:creationId xmlns:p14="http://schemas.microsoft.com/office/powerpoint/2010/main" val="144050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Exercise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9081"/>
          </a:xfrm>
          <a:prstGeom prst="rect">
            <a:avLst/>
          </a:prstGeom>
          <a:noFill/>
        </p:spPr>
        <p:txBody>
          <a:bodyPr wrap="square" rtlCol="0">
            <a:noAutofit/>
          </a:bodyPr>
          <a:lstStyle/>
          <a:p>
            <a:r>
              <a:rPr lang="en-US" sz="2400" b="1"/>
              <a:t>Create a time series composite of a trend, cyclical, seasonal and random data</a:t>
            </a:r>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7B602F14-20C0-CFEF-4892-BEF833390EC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CCE6D77C-62E6-2ABA-63B3-3678A8974620}"/>
                  </a:ext>
                </a:extLst>
              </p14:cNvPr>
              <p14:cNvContentPartPr/>
              <p14:nvPr/>
            </p14:nvContentPartPr>
            <p14:xfrm>
              <a:off x="443029" y="1344502"/>
              <a:ext cx="20880" cy="26280"/>
            </p14:xfrm>
          </p:contentPart>
        </mc:Choice>
        <mc:Fallback xmlns="">
          <p:pic>
            <p:nvPicPr>
              <p:cNvPr id="6" name="Freihand 5">
                <a:extLst>
                  <a:ext uri="{FF2B5EF4-FFF2-40B4-BE49-F238E27FC236}">
                    <a16:creationId xmlns:a16="http://schemas.microsoft.com/office/drawing/2014/main" id="{CCE6D77C-62E6-2ABA-63B3-3678A8974620}"/>
                  </a:ext>
                </a:extLst>
              </p:cNvPr>
              <p:cNvPicPr/>
              <p:nvPr/>
            </p:nvPicPr>
            <p:blipFill>
              <a:blip r:embed="rId3"/>
              <a:stretch>
                <a:fillRect/>
              </a:stretch>
            </p:blipFill>
            <p:spPr>
              <a:xfrm>
                <a:off x="434389" y="1335862"/>
                <a:ext cx="38520" cy="43920"/>
              </a:xfrm>
              <a:prstGeom prst="rect">
                <a:avLst/>
              </a:prstGeom>
            </p:spPr>
          </p:pic>
        </mc:Fallback>
      </mc:AlternateContent>
      <p:grpSp>
        <p:nvGrpSpPr>
          <p:cNvPr id="11" name="Gruppieren 10">
            <a:extLst>
              <a:ext uri="{FF2B5EF4-FFF2-40B4-BE49-F238E27FC236}">
                <a16:creationId xmlns:a16="http://schemas.microsoft.com/office/drawing/2014/main" id="{70428C10-666D-3B70-5CF4-75DC0CAF28A7}"/>
              </a:ext>
            </a:extLst>
          </p:cNvPr>
          <p:cNvGrpSpPr/>
          <p:nvPr/>
        </p:nvGrpSpPr>
        <p:grpSpPr>
          <a:xfrm>
            <a:off x="4628389" y="1060822"/>
            <a:ext cx="5358600" cy="150840"/>
            <a:chOff x="4628389" y="1060822"/>
            <a:chExt cx="5358600" cy="150840"/>
          </a:xfrm>
        </p:grpSpPr>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9CD5B5B6-8572-D914-9D20-B0AE0DAF6C0F}"/>
                    </a:ext>
                  </a:extLst>
                </p14:cNvPr>
                <p14:cNvContentPartPr/>
                <p14:nvPr/>
              </p14:nvContentPartPr>
              <p14:xfrm>
                <a:off x="4628389" y="1060822"/>
                <a:ext cx="678960" cy="132840"/>
              </p14:xfrm>
            </p:contentPart>
          </mc:Choice>
          <mc:Fallback xmlns="">
            <p:pic>
              <p:nvPicPr>
                <p:cNvPr id="7" name="Freihand 6">
                  <a:extLst>
                    <a:ext uri="{FF2B5EF4-FFF2-40B4-BE49-F238E27FC236}">
                      <a16:creationId xmlns:a16="http://schemas.microsoft.com/office/drawing/2014/main" id="{9CD5B5B6-8572-D914-9D20-B0AE0DAF6C0F}"/>
                    </a:ext>
                  </a:extLst>
                </p:cNvPr>
                <p:cNvPicPr/>
                <p:nvPr/>
              </p:nvPicPr>
              <p:blipFill>
                <a:blip r:embed="rId5"/>
                <a:stretch>
                  <a:fillRect/>
                </a:stretch>
              </p:blipFill>
              <p:spPr>
                <a:xfrm>
                  <a:off x="4619389" y="1052182"/>
                  <a:ext cx="696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3850C71B-4536-F35B-F8E7-92DC8724EA9C}"/>
                    </a:ext>
                  </a:extLst>
                </p14:cNvPr>
                <p14:cNvContentPartPr/>
                <p14:nvPr/>
              </p14:nvContentPartPr>
              <p14:xfrm>
                <a:off x="5501389" y="1103662"/>
                <a:ext cx="772200" cy="42120"/>
              </p14:xfrm>
            </p:contentPart>
          </mc:Choice>
          <mc:Fallback xmlns="">
            <p:pic>
              <p:nvPicPr>
                <p:cNvPr id="8" name="Freihand 7">
                  <a:extLst>
                    <a:ext uri="{FF2B5EF4-FFF2-40B4-BE49-F238E27FC236}">
                      <a16:creationId xmlns:a16="http://schemas.microsoft.com/office/drawing/2014/main" id="{3850C71B-4536-F35B-F8E7-92DC8724EA9C}"/>
                    </a:ext>
                  </a:extLst>
                </p:cNvPr>
                <p:cNvPicPr/>
                <p:nvPr/>
              </p:nvPicPr>
              <p:blipFill>
                <a:blip r:embed="rId7"/>
                <a:stretch>
                  <a:fillRect/>
                </a:stretch>
              </p:blipFill>
              <p:spPr>
                <a:xfrm>
                  <a:off x="5492389" y="1095022"/>
                  <a:ext cx="789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55898929-0347-1277-6235-8DCA9D98284B}"/>
                    </a:ext>
                  </a:extLst>
                </p14:cNvPr>
                <p14:cNvContentPartPr/>
                <p14:nvPr/>
              </p14:nvContentPartPr>
              <p14:xfrm>
                <a:off x="6613429" y="1082422"/>
                <a:ext cx="946800" cy="52920"/>
              </p14:xfrm>
            </p:contentPart>
          </mc:Choice>
          <mc:Fallback xmlns="">
            <p:pic>
              <p:nvPicPr>
                <p:cNvPr id="9" name="Freihand 8">
                  <a:extLst>
                    <a:ext uri="{FF2B5EF4-FFF2-40B4-BE49-F238E27FC236}">
                      <a16:creationId xmlns:a16="http://schemas.microsoft.com/office/drawing/2014/main" id="{55898929-0347-1277-6235-8DCA9D98284B}"/>
                    </a:ext>
                  </a:extLst>
                </p:cNvPr>
                <p:cNvPicPr/>
                <p:nvPr/>
              </p:nvPicPr>
              <p:blipFill>
                <a:blip r:embed="rId9"/>
                <a:stretch>
                  <a:fillRect/>
                </a:stretch>
              </p:blipFill>
              <p:spPr>
                <a:xfrm>
                  <a:off x="6604429" y="1073422"/>
                  <a:ext cx="964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12F9F57-1951-6ED6-CC95-E2B9BAE67787}"/>
                    </a:ext>
                  </a:extLst>
                </p14:cNvPr>
                <p14:cNvContentPartPr/>
                <p14:nvPr/>
              </p14:nvContentPartPr>
              <p14:xfrm>
                <a:off x="8404789" y="1143622"/>
                <a:ext cx="1582200" cy="68040"/>
              </p14:xfrm>
            </p:contentPart>
          </mc:Choice>
          <mc:Fallback xmlns="">
            <p:pic>
              <p:nvPicPr>
                <p:cNvPr id="10" name="Freihand 9">
                  <a:extLst>
                    <a:ext uri="{FF2B5EF4-FFF2-40B4-BE49-F238E27FC236}">
                      <a16:creationId xmlns:a16="http://schemas.microsoft.com/office/drawing/2014/main" id="{312F9F57-1951-6ED6-CC95-E2B9BAE67787}"/>
                    </a:ext>
                  </a:extLst>
                </p:cNvPr>
                <p:cNvPicPr/>
                <p:nvPr/>
              </p:nvPicPr>
              <p:blipFill>
                <a:blip r:embed="rId11"/>
                <a:stretch>
                  <a:fillRect/>
                </a:stretch>
              </p:blipFill>
              <p:spPr>
                <a:xfrm>
                  <a:off x="8395789" y="1134982"/>
                  <a:ext cx="1599840" cy="85680"/>
                </a:xfrm>
                <a:prstGeom prst="rect">
                  <a:avLst/>
                </a:prstGeom>
              </p:spPr>
            </p:pic>
          </mc:Fallback>
        </mc:AlternateContent>
      </p:grpSp>
      <p:pic>
        <p:nvPicPr>
          <p:cNvPr id="12" name="Grafik 11">
            <a:extLst>
              <a:ext uri="{FF2B5EF4-FFF2-40B4-BE49-F238E27FC236}">
                <a16:creationId xmlns:a16="http://schemas.microsoft.com/office/drawing/2014/main" id="{3F10CF9B-7A93-7D43-F42E-6B0892D5CAA5}"/>
              </a:ext>
            </a:extLst>
          </p:cNvPr>
          <p:cNvPicPr>
            <a:picLocks noChangeAspect="1"/>
          </p:cNvPicPr>
          <p:nvPr/>
        </p:nvPicPr>
        <p:blipFill>
          <a:blip r:embed="rId12"/>
          <a:stretch>
            <a:fillRect/>
          </a:stretch>
        </p:blipFill>
        <p:spPr>
          <a:xfrm>
            <a:off x="194621" y="1211662"/>
            <a:ext cx="3570774" cy="3260585"/>
          </a:xfrm>
          <a:prstGeom prst="rect">
            <a:avLst/>
          </a:prstGeom>
        </p:spPr>
      </p:pic>
      <p:pic>
        <p:nvPicPr>
          <p:cNvPr id="13" name="Grafik 12">
            <a:extLst>
              <a:ext uri="{FF2B5EF4-FFF2-40B4-BE49-F238E27FC236}">
                <a16:creationId xmlns:a16="http://schemas.microsoft.com/office/drawing/2014/main" id="{713C67FC-C529-3EE3-CD03-5AB4D3D01B62}"/>
              </a:ext>
            </a:extLst>
          </p:cNvPr>
          <p:cNvPicPr>
            <a:picLocks noChangeAspect="1"/>
          </p:cNvPicPr>
          <p:nvPr/>
        </p:nvPicPr>
        <p:blipFill>
          <a:blip r:embed="rId13"/>
          <a:stretch>
            <a:fillRect/>
          </a:stretch>
        </p:blipFill>
        <p:spPr>
          <a:xfrm>
            <a:off x="3995546" y="1211662"/>
            <a:ext cx="3563559" cy="3260585"/>
          </a:xfrm>
          <a:prstGeom prst="rect">
            <a:avLst/>
          </a:prstGeom>
        </p:spPr>
      </p:pic>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1FFE99D8-90F3-EC73-1240-E46B7CD48B00}"/>
                  </a:ext>
                </a:extLst>
              </p14:cNvPr>
              <p14:cNvContentPartPr/>
              <p14:nvPr/>
            </p14:nvContentPartPr>
            <p14:xfrm>
              <a:off x="3479989" y="1645462"/>
              <a:ext cx="109800" cy="191520"/>
            </p14:xfrm>
          </p:contentPart>
        </mc:Choice>
        <mc:Fallback xmlns="">
          <p:pic>
            <p:nvPicPr>
              <p:cNvPr id="14" name="Freihand 13">
                <a:extLst>
                  <a:ext uri="{FF2B5EF4-FFF2-40B4-BE49-F238E27FC236}">
                    <a16:creationId xmlns:a16="http://schemas.microsoft.com/office/drawing/2014/main" id="{1FFE99D8-90F3-EC73-1240-E46B7CD48B00}"/>
                  </a:ext>
                </a:extLst>
              </p:cNvPr>
              <p:cNvPicPr/>
              <p:nvPr/>
            </p:nvPicPr>
            <p:blipFill>
              <a:blip r:embed="rId15"/>
              <a:stretch>
                <a:fillRect/>
              </a:stretch>
            </p:blipFill>
            <p:spPr>
              <a:xfrm>
                <a:off x="3470989" y="1636822"/>
                <a:ext cx="127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1E5A17C0-9E8B-B1F7-9688-EA5C46E7FC80}"/>
                  </a:ext>
                </a:extLst>
              </p14:cNvPr>
              <p14:cNvContentPartPr/>
              <p14:nvPr/>
            </p14:nvContentPartPr>
            <p14:xfrm>
              <a:off x="3496549" y="2870182"/>
              <a:ext cx="90720" cy="134640"/>
            </p14:xfrm>
          </p:contentPart>
        </mc:Choice>
        <mc:Fallback xmlns="">
          <p:pic>
            <p:nvPicPr>
              <p:cNvPr id="17" name="Freihand 16">
                <a:extLst>
                  <a:ext uri="{FF2B5EF4-FFF2-40B4-BE49-F238E27FC236}">
                    <a16:creationId xmlns:a16="http://schemas.microsoft.com/office/drawing/2014/main" id="{1E5A17C0-9E8B-B1F7-9688-EA5C46E7FC80}"/>
                  </a:ext>
                </a:extLst>
              </p:cNvPr>
              <p:cNvPicPr/>
              <p:nvPr/>
            </p:nvPicPr>
            <p:blipFill>
              <a:blip r:embed="rId17"/>
              <a:stretch>
                <a:fillRect/>
              </a:stretch>
            </p:blipFill>
            <p:spPr>
              <a:xfrm>
                <a:off x="3487909" y="2861542"/>
                <a:ext cx="108360" cy="152280"/>
              </a:xfrm>
              <a:prstGeom prst="rect">
                <a:avLst/>
              </a:prstGeom>
            </p:spPr>
          </p:pic>
        </mc:Fallback>
      </mc:AlternateContent>
      <p:grpSp>
        <p:nvGrpSpPr>
          <p:cNvPr id="20" name="Gruppieren 19">
            <a:extLst>
              <a:ext uri="{FF2B5EF4-FFF2-40B4-BE49-F238E27FC236}">
                <a16:creationId xmlns:a16="http://schemas.microsoft.com/office/drawing/2014/main" id="{FBF42DE9-663D-B513-1E49-F94FF36728E8}"/>
              </a:ext>
            </a:extLst>
          </p:cNvPr>
          <p:cNvGrpSpPr/>
          <p:nvPr/>
        </p:nvGrpSpPr>
        <p:grpSpPr>
          <a:xfrm>
            <a:off x="3361549" y="1840582"/>
            <a:ext cx="4153320" cy="2048040"/>
            <a:chOff x="3361549" y="1840582"/>
            <a:chExt cx="4153320" cy="2048040"/>
          </a:xfrm>
        </p:grpSpPr>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013E2964-DF2A-1A1A-5FD3-D9440B213FDF}"/>
                    </a:ext>
                  </a:extLst>
                </p14:cNvPr>
                <p14:cNvContentPartPr/>
                <p14:nvPr/>
              </p14:nvContentPartPr>
              <p14:xfrm>
                <a:off x="3440389" y="3018502"/>
                <a:ext cx="139320" cy="252000"/>
              </p14:xfrm>
            </p:contentPart>
          </mc:Choice>
          <mc:Fallback xmlns="">
            <p:pic>
              <p:nvPicPr>
                <p:cNvPr id="15" name="Freihand 14">
                  <a:extLst>
                    <a:ext uri="{FF2B5EF4-FFF2-40B4-BE49-F238E27FC236}">
                      <a16:creationId xmlns:a16="http://schemas.microsoft.com/office/drawing/2014/main" id="{013E2964-DF2A-1A1A-5FD3-D9440B213FDF}"/>
                    </a:ext>
                  </a:extLst>
                </p:cNvPr>
                <p:cNvPicPr/>
                <p:nvPr/>
              </p:nvPicPr>
              <p:blipFill>
                <a:blip r:embed="rId19"/>
                <a:stretch>
                  <a:fillRect/>
                </a:stretch>
              </p:blipFill>
              <p:spPr>
                <a:xfrm>
                  <a:off x="3431749" y="3009502"/>
                  <a:ext cx="1569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BEAA72E9-7992-3914-38D1-BF4DC49ACA3C}"/>
                    </a:ext>
                  </a:extLst>
                </p14:cNvPr>
                <p14:cNvContentPartPr/>
                <p14:nvPr/>
              </p14:nvContentPartPr>
              <p14:xfrm>
                <a:off x="3361549" y="2727262"/>
                <a:ext cx="135360" cy="178200"/>
              </p14:xfrm>
            </p:contentPart>
          </mc:Choice>
          <mc:Fallback xmlns="">
            <p:pic>
              <p:nvPicPr>
                <p:cNvPr id="16" name="Freihand 15">
                  <a:extLst>
                    <a:ext uri="{FF2B5EF4-FFF2-40B4-BE49-F238E27FC236}">
                      <a16:creationId xmlns:a16="http://schemas.microsoft.com/office/drawing/2014/main" id="{BEAA72E9-7992-3914-38D1-BF4DC49ACA3C}"/>
                    </a:ext>
                  </a:extLst>
                </p:cNvPr>
                <p:cNvPicPr/>
                <p:nvPr/>
              </p:nvPicPr>
              <p:blipFill>
                <a:blip r:embed="rId21"/>
                <a:stretch>
                  <a:fillRect/>
                </a:stretch>
              </p:blipFill>
              <p:spPr>
                <a:xfrm>
                  <a:off x="3352549" y="2718622"/>
                  <a:ext cx="153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EC5BD4C3-2C1E-4231-8EB1-3FED6CA46D06}"/>
                    </a:ext>
                  </a:extLst>
                </p14:cNvPr>
                <p14:cNvContentPartPr/>
                <p14:nvPr/>
              </p14:nvContentPartPr>
              <p14:xfrm>
                <a:off x="3982189" y="1840582"/>
                <a:ext cx="3532680" cy="2048040"/>
              </p14:xfrm>
            </p:contentPart>
          </mc:Choice>
          <mc:Fallback xmlns="">
            <p:pic>
              <p:nvPicPr>
                <p:cNvPr id="19" name="Freihand 18">
                  <a:extLst>
                    <a:ext uri="{FF2B5EF4-FFF2-40B4-BE49-F238E27FC236}">
                      <a16:creationId xmlns:a16="http://schemas.microsoft.com/office/drawing/2014/main" id="{EC5BD4C3-2C1E-4231-8EB1-3FED6CA46D06}"/>
                    </a:ext>
                  </a:extLst>
                </p:cNvPr>
                <p:cNvPicPr/>
                <p:nvPr/>
              </p:nvPicPr>
              <p:blipFill>
                <a:blip r:embed="rId23"/>
                <a:stretch>
                  <a:fillRect/>
                </a:stretch>
              </p:blipFill>
              <p:spPr>
                <a:xfrm>
                  <a:off x="3973189" y="1831582"/>
                  <a:ext cx="3550320" cy="2065680"/>
                </a:xfrm>
                <a:prstGeom prst="rect">
                  <a:avLst/>
                </a:prstGeom>
              </p:spPr>
            </p:pic>
          </mc:Fallback>
        </mc:AlternateContent>
      </p:grpSp>
    </p:spTree>
    <p:extLst>
      <p:ext uri="{BB962C8B-B14F-4D97-AF65-F5344CB8AC3E}">
        <p14:creationId xmlns:p14="http://schemas.microsoft.com/office/powerpoint/2010/main" val="213597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Example: Unemployment data</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142240" y="6378919"/>
            <a:ext cx="1148080" cy="479081"/>
          </a:xfrm>
          <a:prstGeom prst="rect">
            <a:avLst/>
          </a:prstGeom>
          <a:noFill/>
        </p:spPr>
        <p:txBody>
          <a:bodyPr wrap="square" rtlCol="0">
            <a:noAutofit/>
          </a:bodyPr>
          <a:lstStyle/>
          <a:p>
            <a:r>
              <a:rPr lang="de-DE" sz="1200"/>
              <a:t>Source: BA</a:t>
            </a:r>
            <a:endParaRPr lang="de-DE" sz="1200" dirty="0"/>
          </a:p>
          <a:p>
            <a:endParaRPr lang="de-DE" sz="2400" dirty="0"/>
          </a:p>
          <a:p>
            <a:endParaRPr lang="de-DE" sz="2400" dirty="0"/>
          </a:p>
        </p:txBody>
      </p:sp>
      <p:pic>
        <p:nvPicPr>
          <p:cNvPr id="5" name="Grafik 4">
            <a:extLst>
              <a:ext uri="{FF2B5EF4-FFF2-40B4-BE49-F238E27FC236}">
                <a16:creationId xmlns:a16="http://schemas.microsoft.com/office/drawing/2014/main" id="{8B1D9640-DD64-2418-F03B-CBF2C0E17A54}"/>
              </a:ext>
            </a:extLst>
          </p:cNvPr>
          <p:cNvPicPr>
            <a:picLocks noChangeAspect="1"/>
          </p:cNvPicPr>
          <p:nvPr/>
        </p:nvPicPr>
        <p:blipFill>
          <a:blip r:embed="rId2"/>
          <a:stretch>
            <a:fillRect/>
          </a:stretch>
        </p:blipFill>
        <p:spPr>
          <a:xfrm>
            <a:off x="587662" y="1080729"/>
            <a:ext cx="7813715" cy="4696542"/>
          </a:xfrm>
          <a:prstGeom prst="rect">
            <a:avLst/>
          </a:prstGeom>
        </p:spPr>
      </p:pic>
      <p:sp>
        <p:nvSpPr>
          <p:cNvPr id="6" name="Rechteck 5">
            <a:extLst>
              <a:ext uri="{FF2B5EF4-FFF2-40B4-BE49-F238E27FC236}">
                <a16:creationId xmlns:a16="http://schemas.microsoft.com/office/drawing/2014/main" id="{81B3F8B1-21EB-CCE4-0FCC-C9440C36C9B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4477E332-4EEA-AEE2-67F9-D8CE6D603DE9}"/>
                  </a:ext>
                </a:extLst>
              </p14:cNvPr>
              <p14:cNvContentPartPr/>
              <p14:nvPr/>
            </p14:nvContentPartPr>
            <p14:xfrm>
              <a:off x="1940629" y="2423062"/>
              <a:ext cx="2626200" cy="1456920"/>
            </p14:xfrm>
          </p:contentPart>
        </mc:Choice>
        <mc:Fallback xmlns="">
          <p:pic>
            <p:nvPicPr>
              <p:cNvPr id="7" name="Freihand 6">
                <a:extLst>
                  <a:ext uri="{FF2B5EF4-FFF2-40B4-BE49-F238E27FC236}">
                    <a16:creationId xmlns:a16="http://schemas.microsoft.com/office/drawing/2014/main" id="{4477E332-4EEA-AEE2-67F9-D8CE6D603DE9}"/>
                  </a:ext>
                </a:extLst>
              </p:cNvPr>
              <p:cNvPicPr/>
              <p:nvPr/>
            </p:nvPicPr>
            <p:blipFill>
              <a:blip r:embed="rId4"/>
              <a:stretch>
                <a:fillRect/>
              </a:stretch>
            </p:blipFill>
            <p:spPr>
              <a:xfrm>
                <a:off x="1931629" y="2414062"/>
                <a:ext cx="2643840" cy="147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E171F06B-83BD-31E5-BF7C-881B02C912C2}"/>
                  </a:ext>
                </a:extLst>
              </p14:cNvPr>
              <p14:cNvContentPartPr/>
              <p14:nvPr/>
            </p14:nvContentPartPr>
            <p14:xfrm>
              <a:off x="1977709" y="2537182"/>
              <a:ext cx="2645640" cy="1281600"/>
            </p14:xfrm>
          </p:contentPart>
        </mc:Choice>
        <mc:Fallback xmlns="">
          <p:pic>
            <p:nvPicPr>
              <p:cNvPr id="8" name="Freihand 7">
                <a:extLst>
                  <a:ext uri="{FF2B5EF4-FFF2-40B4-BE49-F238E27FC236}">
                    <a16:creationId xmlns:a16="http://schemas.microsoft.com/office/drawing/2014/main" id="{E171F06B-83BD-31E5-BF7C-881B02C912C2}"/>
                  </a:ext>
                </a:extLst>
              </p:cNvPr>
              <p:cNvPicPr/>
              <p:nvPr/>
            </p:nvPicPr>
            <p:blipFill>
              <a:blip r:embed="rId6"/>
              <a:stretch>
                <a:fillRect/>
              </a:stretch>
            </p:blipFill>
            <p:spPr>
              <a:xfrm>
                <a:off x="1968709" y="2528182"/>
                <a:ext cx="2663280" cy="129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6933261D-3A6E-66B1-E097-6911FA356043}"/>
                  </a:ext>
                </a:extLst>
              </p14:cNvPr>
              <p14:cNvContentPartPr/>
              <p14:nvPr/>
            </p14:nvContentPartPr>
            <p14:xfrm>
              <a:off x="4637389" y="2479222"/>
              <a:ext cx="2616480" cy="1345320"/>
            </p14:xfrm>
          </p:contentPart>
        </mc:Choice>
        <mc:Fallback xmlns="">
          <p:pic>
            <p:nvPicPr>
              <p:cNvPr id="9" name="Freihand 8">
                <a:extLst>
                  <a:ext uri="{FF2B5EF4-FFF2-40B4-BE49-F238E27FC236}">
                    <a16:creationId xmlns:a16="http://schemas.microsoft.com/office/drawing/2014/main" id="{6933261D-3A6E-66B1-E097-6911FA356043}"/>
                  </a:ext>
                </a:extLst>
              </p:cNvPr>
              <p:cNvPicPr/>
              <p:nvPr/>
            </p:nvPicPr>
            <p:blipFill>
              <a:blip r:embed="rId8"/>
              <a:stretch>
                <a:fillRect/>
              </a:stretch>
            </p:blipFill>
            <p:spPr>
              <a:xfrm>
                <a:off x="4628749" y="2470582"/>
                <a:ext cx="2634120" cy="1362960"/>
              </a:xfrm>
              <a:prstGeom prst="rect">
                <a:avLst/>
              </a:prstGeom>
            </p:spPr>
          </p:pic>
        </mc:Fallback>
      </mc:AlternateContent>
      <p:grpSp>
        <p:nvGrpSpPr>
          <p:cNvPr id="13" name="Gruppieren 12">
            <a:extLst>
              <a:ext uri="{FF2B5EF4-FFF2-40B4-BE49-F238E27FC236}">
                <a16:creationId xmlns:a16="http://schemas.microsoft.com/office/drawing/2014/main" id="{E92E00B7-4F4B-3E86-DC0B-96ED3E162FB0}"/>
              </a:ext>
            </a:extLst>
          </p:cNvPr>
          <p:cNvGrpSpPr/>
          <p:nvPr/>
        </p:nvGrpSpPr>
        <p:grpSpPr>
          <a:xfrm>
            <a:off x="5426149" y="3154582"/>
            <a:ext cx="649440" cy="678600"/>
            <a:chOff x="5426149" y="3154582"/>
            <a:chExt cx="649440" cy="67860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6B5DE4B2-BB2E-E1CC-5A3A-A2E9F97DF554}"/>
                    </a:ext>
                  </a:extLst>
                </p14:cNvPr>
                <p14:cNvContentPartPr/>
                <p14:nvPr/>
              </p14:nvContentPartPr>
              <p14:xfrm>
                <a:off x="5426149" y="3154582"/>
                <a:ext cx="278280" cy="455040"/>
              </p14:xfrm>
            </p:contentPart>
          </mc:Choice>
          <mc:Fallback xmlns="">
            <p:pic>
              <p:nvPicPr>
                <p:cNvPr id="10" name="Freihand 9">
                  <a:extLst>
                    <a:ext uri="{FF2B5EF4-FFF2-40B4-BE49-F238E27FC236}">
                      <a16:creationId xmlns:a16="http://schemas.microsoft.com/office/drawing/2014/main" id="{6B5DE4B2-BB2E-E1CC-5A3A-A2E9F97DF554}"/>
                    </a:ext>
                  </a:extLst>
                </p:cNvPr>
                <p:cNvPicPr/>
                <p:nvPr/>
              </p:nvPicPr>
              <p:blipFill>
                <a:blip r:embed="rId10"/>
                <a:stretch>
                  <a:fillRect/>
                </a:stretch>
              </p:blipFill>
              <p:spPr>
                <a:xfrm>
                  <a:off x="5417509" y="3145942"/>
                  <a:ext cx="2959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D7D227FC-1D20-49EC-4F5C-707381C5B610}"/>
                    </a:ext>
                  </a:extLst>
                </p14:cNvPr>
                <p14:cNvContentPartPr/>
                <p14:nvPr/>
              </p14:nvContentPartPr>
              <p14:xfrm>
                <a:off x="5917189" y="3496582"/>
                <a:ext cx="9000" cy="6480"/>
              </p14:xfrm>
            </p:contentPart>
          </mc:Choice>
          <mc:Fallback xmlns="">
            <p:pic>
              <p:nvPicPr>
                <p:cNvPr id="11" name="Freihand 10">
                  <a:extLst>
                    <a:ext uri="{FF2B5EF4-FFF2-40B4-BE49-F238E27FC236}">
                      <a16:creationId xmlns:a16="http://schemas.microsoft.com/office/drawing/2014/main" id="{D7D227FC-1D20-49EC-4F5C-707381C5B610}"/>
                    </a:ext>
                  </a:extLst>
                </p:cNvPr>
                <p:cNvPicPr/>
                <p:nvPr/>
              </p:nvPicPr>
              <p:blipFill>
                <a:blip r:embed="rId12"/>
                <a:stretch>
                  <a:fillRect/>
                </a:stretch>
              </p:blipFill>
              <p:spPr>
                <a:xfrm>
                  <a:off x="5908549" y="3487942"/>
                  <a:ext cx="26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060A0F0-9E2D-83A8-0BFB-10BE2EC15C3F}"/>
                    </a:ext>
                  </a:extLst>
                </p14:cNvPr>
                <p14:cNvContentPartPr/>
                <p14:nvPr/>
              </p14:nvContentPartPr>
              <p14:xfrm>
                <a:off x="5827909" y="3444022"/>
                <a:ext cx="247680" cy="389160"/>
              </p14:xfrm>
            </p:contentPart>
          </mc:Choice>
          <mc:Fallback xmlns="">
            <p:pic>
              <p:nvPicPr>
                <p:cNvPr id="12" name="Freihand 11">
                  <a:extLst>
                    <a:ext uri="{FF2B5EF4-FFF2-40B4-BE49-F238E27FC236}">
                      <a16:creationId xmlns:a16="http://schemas.microsoft.com/office/drawing/2014/main" id="{B060A0F0-9E2D-83A8-0BFB-10BE2EC15C3F}"/>
                    </a:ext>
                  </a:extLst>
                </p:cNvPr>
                <p:cNvPicPr/>
                <p:nvPr/>
              </p:nvPicPr>
              <p:blipFill>
                <a:blip r:embed="rId14"/>
                <a:stretch>
                  <a:fillRect/>
                </a:stretch>
              </p:blipFill>
              <p:spPr>
                <a:xfrm>
                  <a:off x="5818909" y="3435382"/>
                  <a:ext cx="265320" cy="406800"/>
                </a:xfrm>
                <a:prstGeom prst="rect">
                  <a:avLst/>
                </a:prstGeom>
              </p:spPr>
            </p:pic>
          </mc:Fallback>
        </mc:AlternateContent>
      </p:grpSp>
    </p:spTree>
    <p:extLst>
      <p:ext uri="{BB962C8B-B14F-4D97-AF65-F5344CB8AC3E}">
        <p14:creationId xmlns:p14="http://schemas.microsoft.com/office/powerpoint/2010/main" val="41596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6</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en-US" sz="2400" b="1"/>
              <a:t>Enterprise A </a:t>
            </a:r>
            <a:r>
              <a:rPr lang="en-US" sz="2400"/>
              <a:t>has the following development of revenue during the last years</a:t>
            </a:r>
          </a:p>
          <a:p>
            <a:pPr marL="342900" indent="-342900">
              <a:buFont typeface="Arial" panose="020B0604020202020204" pitchFamily="34" charset="0"/>
              <a:buChar char="•"/>
            </a:pPr>
            <a:r>
              <a:rPr lang="en-US" sz="2400" b="1"/>
              <a:t>Frequency:</a:t>
            </a:r>
            <a:r>
              <a:rPr lang="en-US" sz="2400"/>
              <a:t> Quaterly data</a:t>
            </a:r>
          </a:p>
          <a:p>
            <a:pPr marL="342900" indent="-342900">
              <a:buFont typeface="Arial" panose="020B0604020202020204" pitchFamily="34" charset="0"/>
              <a:buChar char="•"/>
            </a:pPr>
            <a:r>
              <a:rPr lang="en-US" sz="2400" b="1"/>
              <a:t>Task:</a:t>
            </a:r>
            <a:r>
              <a:rPr lang="en-US" sz="2400"/>
              <a:t> Forecast the revenue of the next quarter and the next year</a:t>
            </a:r>
          </a:p>
          <a:p>
            <a:endParaRPr lang="en-US" sz="2400"/>
          </a:p>
          <a:p>
            <a:endParaRPr lang="de-DE" sz="2400" dirty="0"/>
          </a:p>
          <a:p>
            <a:endParaRPr lang="de-DE" sz="2400" dirty="0"/>
          </a:p>
          <a:p>
            <a:endParaRPr lang="de-DE" sz="2400" dirty="0"/>
          </a:p>
        </p:txBody>
      </p:sp>
      <p:graphicFrame>
        <p:nvGraphicFramePr>
          <p:cNvPr id="5" name="Tabelle 4">
            <a:extLst>
              <a:ext uri="{FF2B5EF4-FFF2-40B4-BE49-F238E27FC236}">
                <a16:creationId xmlns:a16="http://schemas.microsoft.com/office/drawing/2014/main" id="{0D2283F1-694B-A9FD-0FA4-FD77A4B9EA2D}"/>
              </a:ext>
            </a:extLst>
          </p:cNvPr>
          <p:cNvGraphicFramePr>
            <a:graphicFrameLocks noGrp="1"/>
          </p:cNvGraphicFramePr>
          <p:nvPr/>
        </p:nvGraphicFramePr>
        <p:xfrm>
          <a:off x="260792" y="1827352"/>
          <a:ext cx="7389688" cy="4231540"/>
        </p:xfrm>
        <a:graphic>
          <a:graphicData uri="http://schemas.openxmlformats.org/drawingml/2006/table">
            <a:tbl>
              <a:tblPr/>
              <a:tblGrid>
                <a:gridCol w="1394281">
                  <a:extLst>
                    <a:ext uri="{9D8B030D-6E8A-4147-A177-3AD203B41FA5}">
                      <a16:colId xmlns:a16="http://schemas.microsoft.com/office/drawing/2014/main" val="3777988069"/>
                    </a:ext>
                  </a:extLst>
                </a:gridCol>
                <a:gridCol w="2300563">
                  <a:extLst>
                    <a:ext uri="{9D8B030D-6E8A-4147-A177-3AD203B41FA5}">
                      <a16:colId xmlns:a16="http://schemas.microsoft.com/office/drawing/2014/main" val="3375347263"/>
                    </a:ext>
                  </a:extLst>
                </a:gridCol>
                <a:gridCol w="1394281">
                  <a:extLst>
                    <a:ext uri="{9D8B030D-6E8A-4147-A177-3AD203B41FA5}">
                      <a16:colId xmlns:a16="http://schemas.microsoft.com/office/drawing/2014/main" val="1522296410"/>
                    </a:ext>
                  </a:extLst>
                </a:gridCol>
                <a:gridCol w="2300563">
                  <a:extLst>
                    <a:ext uri="{9D8B030D-6E8A-4147-A177-3AD203B41FA5}">
                      <a16:colId xmlns:a16="http://schemas.microsoft.com/office/drawing/2014/main" val="3797522693"/>
                    </a:ext>
                  </a:extLst>
                </a:gridCol>
              </a:tblGrid>
              <a:tr h="324642">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Quarter</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Revenue [Mio. Euro]</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6263984"/>
                  </a:ext>
                </a:extLst>
              </a:tr>
              <a:tr h="324642">
                <a:tc>
                  <a:txBody>
                    <a:bodyPr/>
                    <a:lstStyle/>
                    <a:p>
                      <a:pPr algn="ctr" fontAlgn="b"/>
                      <a:r>
                        <a:rPr lang="de-DE" sz="2000" b="0" i="0" u="none" strike="noStrike">
                          <a:solidFill>
                            <a:srgbClr val="000000"/>
                          </a:solidFill>
                          <a:effectLst/>
                          <a:latin typeface="Calibri" panose="020F0502020204030204" pitchFamily="34" charset="0"/>
                        </a:rPr>
                        <a:t>2018q1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330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378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877917"/>
                  </a:ext>
                </a:extLst>
              </a:tr>
              <a:tr h="324642">
                <a:tc>
                  <a:txBody>
                    <a:bodyPr/>
                    <a:lstStyle/>
                    <a:p>
                      <a:pPr algn="ctr" fontAlgn="b"/>
                      <a:r>
                        <a:rPr lang="de-DE" sz="2000" b="0" i="0" u="none" strike="noStrike">
                          <a:solidFill>
                            <a:srgbClr val="000000"/>
                          </a:solidFill>
                          <a:effectLst/>
                          <a:latin typeface="Calibri" panose="020F0502020204030204" pitchFamily="34" charset="0"/>
                        </a:rPr>
                        <a:t>2018q2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879398"/>
                  </a:ext>
                </a:extLst>
              </a:tr>
              <a:tr h="324642">
                <a:tc>
                  <a:txBody>
                    <a:bodyPr/>
                    <a:lstStyle/>
                    <a:p>
                      <a:pPr algn="ctr" fontAlgn="b"/>
                      <a:r>
                        <a:rPr lang="de-DE" sz="2000" b="0" i="0" u="none" strike="noStrike">
                          <a:solidFill>
                            <a:srgbClr val="000000"/>
                          </a:solidFill>
                          <a:effectLst/>
                          <a:latin typeface="Calibri" panose="020F0502020204030204" pitchFamily="34" charset="0"/>
                        </a:rPr>
                        <a:t>2018q3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043206"/>
                  </a:ext>
                </a:extLst>
              </a:tr>
              <a:tr h="324642">
                <a:tc>
                  <a:txBody>
                    <a:bodyPr/>
                    <a:lstStyle/>
                    <a:p>
                      <a:pPr algn="ctr" fontAlgn="b"/>
                      <a:r>
                        <a:rPr lang="de-DE" sz="2000" b="0" i="0" u="none" strike="noStrike">
                          <a:solidFill>
                            <a:srgbClr val="000000"/>
                          </a:solidFill>
                          <a:effectLst/>
                          <a:latin typeface="Calibri" panose="020F0502020204030204" pitchFamily="34" charset="0"/>
                        </a:rPr>
                        <a:t>2018q4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2021q4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2532125"/>
                  </a:ext>
                </a:extLst>
              </a:tr>
              <a:tr h="324642">
                <a:tc>
                  <a:txBody>
                    <a:bodyPr/>
                    <a:lstStyle/>
                    <a:p>
                      <a:pPr algn="ctr" fontAlgn="b"/>
                      <a:r>
                        <a:rPr lang="de-DE" sz="2000" b="0" i="0" u="none" strike="noStrike">
                          <a:solidFill>
                            <a:srgbClr val="000000"/>
                          </a:solidFill>
                          <a:effectLst/>
                          <a:latin typeface="Calibri" panose="020F0502020204030204" pitchFamily="34" charset="0"/>
                        </a:rPr>
                        <a:t>2019q1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345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818970"/>
                  </a:ext>
                </a:extLst>
              </a:tr>
              <a:tr h="324642">
                <a:tc>
                  <a:txBody>
                    <a:bodyPr/>
                    <a:lstStyle/>
                    <a:p>
                      <a:pPr algn="ctr" fontAlgn="b"/>
                      <a:r>
                        <a:rPr lang="de-DE" sz="2000" b="0" i="0" u="none" strike="noStrike">
                          <a:solidFill>
                            <a:srgbClr val="000000"/>
                          </a:solidFill>
                          <a:effectLst/>
                          <a:latin typeface="Calibri" panose="020F0502020204030204" pitchFamily="34" charset="0"/>
                        </a:rPr>
                        <a:t>2019q2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357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495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22428"/>
                  </a:ext>
                </a:extLst>
              </a:tr>
              <a:tr h="324642">
                <a:tc>
                  <a:txBody>
                    <a:bodyPr/>
                    <a:lstStyle/>
                    <a:p>
                      <a:pPr algn="ctr" fontAlgn="b"/>
                      <a:r>
                        <a:rPr lang="de-DE" sz="2000" b="0" i="0" u="none" strike="noStrike">
                          <a:solidFill>
                            <a:srgbClr val="000000"/>
                          </a:solidFill>
                          <a:effectLst/>
                          <a:latin typeface="Calibri" panose="020F0502020204030204" pitchFamily="34" charset="0"/>
                        </a:rPr>
                        <a:t>2019q3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540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191683"/>
                  </a:ext>
                </a:extLst>
              </a:tr>
              <a:tr h="324642">
                <a:tc>
                  <a:txBody>
                    <a:bodyPr/>
                    <a:lstStyle/>
                    <a:p>
                      <a:pPr algn="ctr" fontAlgn="b"/>
                      <a:r>
                        <a:rPr lang="de-DE" sz="2000" b="0" i="0" u="none" strike="noStrike">
                          <a:solidFill>
                            <a:srgbClr val="000000"/>
                          </a:solidFill>
                          <a:effectLst/>
                          <a:latin typeface="Calibri" panose="020F0502020204030204" pitchFamily="34" charset="0"/>
                        </a:rPr>
                        <a:t>2019q4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2022q4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510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9080912"/>
                  </a:ext>
                </a:extLst>
              </a:tr>
              <a:tr h="324642">
                <a:tc>
                  <a:txBody>
                    <a:bodyPr/>
                    <a:lstStyle/>
                    <a:p>
                      <a:pPr algn="ctr" fontAlgn="b"/>
                      <a:r>
                        <a:rPr lang="de-DE" sz="2000" b="0" i="0" u="none" strike="noStrike">
                          <a:solidFill>
                            <a:srgbClr val="000000"/>
                          </a:solidFill>
                          <a:effectLst/>
                          <a:latin typeface="Calibri" panose="020F0502020204030204" pitchFamily="34" charset="0"/>
                        </a:rPr>
                        <a:t>2020q1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366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99990"/>
                  </a:ext>
                </a:extLst>
              </a:tr>
              <a:tr h="324642">
                <a:tc>
                  <a:txBody>
                    <a:bodyPr/>
                    <a:lstStyle/>
                    <a:p>
                      <a:pPr algn="ctr" fontAlgn="b"/>
                      <a:r>
                        <a:rPr lang="de-DE" sz="2000" b="0" i="0" u="none" strike="noStrike">
                          <a:solidFill>
                            <a:srgbClr val="000000"/>
                          </a:solidFill>
                          <a:effectLst/>
                          <a:latin typeface="Calibri" panose="020F0502020204030204" pitchFamily="34" charset="0"/>
                        </a:rPr>
                        <a:t>2020q2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390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41964"/>
                  </a:ext>
                </a:extLst>
              </a:tr>
              <a:tr h="324642">
                <a:tc>
                  <a:txBody>
                    <a:bodyPr/>
                    <a:lstStyle/>
                    <a:p>
                      <a:pPr algn="ctr" fontAlgn="b"/>
                      <a:r>
                        <a:rPr lang="de-DE" sz="2000" b="0" i="0" u="none" strike="noStrike">
                          <a:solidFill>
                            <a:srgbClr val="000000"/>
                          </a:solidFill>
                          <a:effectLst/>
                          <a:latin typeface="Calibri" panose="020F0502020204030204" pitchFamily="34" charset="0"/>
                        </a:rPr>
                        <a:t>2020q3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468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746193"/>
                  </a:ext>
                </a:extLst>
              </a:tr>
              <a:tr h="335836">
                <a:tc>
                  <a:txBody>
                    <a:bodyPr/>
                    <a:lstStyle/>
                    <a:p>
                      <a:pPr algn="ctr" fontAlgn="b"/>
                      <a:r>
                        <a:rPr lang="de-DE" sz="2000" b="0" i="0" u="none" strike="noStrike">
                          <a:solidFill>
                            <a:srgbClr val="000000"/>
                          </a:solidFill>
                          <a:effectLst/>
                          <a:latin typeface="Calibri" panose="020F0502020204030204" pitchFamily="34" charset="0"/>
                        </a:rPr>
                        <a:t>2020q4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402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836891"/>
                  </a:ext>
                </a:extLst>
              </a:tr>
            </a:tbl>
          </a:graphicData>
        </a:graphic>
      </p:graphicFrame>
      <p:sp>
        <p:nvSpPr>
          <p:cNvPr id="6" name="Rechteck 5">
            <a:extLst>
              <a:ext uri="{FF2B5EF4-FFF2-40B4-BE49-F238E27FC236}">
                <a16:creationId xmlns:a16="http://schemas.microsoft.com/office/drawing/2014/main" id="{3995A4BB-8C45-A68F-BEB2-D7B3AA0006C6}"/>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9" name="Gruppieren 8">
            <a:extLst>
              <a:ext uri="{FF2B5EF4-FFF2-40B4-BE49-F238E27FC236}">
                <a16:creationId xmlns:a16="http://schemas.microsoft.com/office/drawing/2014/main" id="{3F7F471F-DF6C-BAAF-4433-471A0941B1BB}"/>
              </a:ext>
            </a:extLst>
          </p:cNvPr>
          <p:cNvGrpSpPr/>
          <p:nvPr/>
        </p:nvGrpSpPr>
        <p:grpSpPr>
          <a:xfrm>
            <a:off x="7735909" y="4045222"/>
            <a:ext cx="587880" cy="892800"/>
            <a:chOff x="7735909" y="4045222"/>
            <a:chExt cx="587880" cy="892800"/>
          </a:xfrm>
        </p:grpSpPr>
        <mc:AlternateContent xmlns:mc="http://schemas.openxmlformats.org/markup-compatibility/2006" xmlns:p14="http://schemas.microsoft.com/office/powerpoint/2010/main">
          <mc:Choice Requires="p14">
            <p:contentPart p14:bwMode="auto" r:id="rId2">
              <p14:nvContentPartPr>
                <p14:cNvPr id="7" name="Freihand 6">
                  <a:extLst>
                    <a:ext uri="{FF2B5EF4-FFF2-40B4-BE49-F238E27FC236}">
                      <a16:creationId xmlns:a16="http://schemas.microsoft.com/office/drawing/2014/main" id="{96CDA823-5C0B-734D-0E83-D78FF8D3FF7C}"/>
                    </a:ext>
                  </a:extLst>
                </p14:cNvPr>
                <p14:cNvContentPartPr/>
                <p14:nvPr/>
              </p14:nvContentPartPr>
              <p14:xfrm>
                <a:off x="7810789" y="4045222"/>
                <a:ext cx="513000" cy="803520"/>
              </p14:xfrm>
            </p:contentPart>
          </mc:Choice>
          <mc:Fallback xmlns="">
            <p:pic>
              <p:nvPicPr>
                <p:cNvPr id="7" name="Freihand 6">
                  <a:extLst>
                    <a:ext uri="{FF2B5EF4-FFF2-40B4-BE49-F238E27FC236}">
                      <a16:creationId xmlns:a16="http://schemas.microsoft.com/office/drawing/2014/main" id="{96CDA823-5C0B-734D-0E83-D78FF8D3FF7C}"/>
                    </a:ext>
                  </a:extLst>
                </p:cNvPr>
                <p:cNvPicPr/>
                <p:nvPr/>
              </p:nvPicPr>
              <p:blipFill>
                <a:blip r:embed="rId3"/>
                <a:stretch>
                  <a:fillRect/>
                </a:stretch>
              </p:blipFill>
              <p:spPr>
                <a:xfrm>
                  <a:off x="7802149" y="4036582"/>
                  <a:ext cx="53064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8477ADB3-D09C-3C95-B701-7B1BED7CF446}"/>
                    </a:ext>
                  </a:extLst>
                </p14:cNvPr>
                <p14:cNvContentPartPr/>
                <p14:nvPr/>
              </p14:nvContentPartPr>
              <p14:xfrm>
                <a:off x="7735909" y="4611142"/>
                <a:ext cx="219240" cy="326880"/>
              </p14:xfrm>
            </p:contentPart>
          </mc:Choice>
          <mc:Fallback xmlns="">
            <p:pic>
              <p:nvPicPr>
                <p:cNvPr id="8" name="Freihand 7">
                  <a:extLst>
                    <a:ext uri="{FF2B5EF4-FFF2-40B4-BE49-F238E27FC236}">
                      <a16:creationId xmlns:a16="http://schemas.microsoft.com/office/drawing/2014/main" id="{8477ADB3-D09C-3C95-B701-7B1BED7CF446}"/>
                    </a:ext>
                  </a:extLst>
                </p:cNvPr>
                <p:cNvPicPr/>
                <p:nvPr/>
              </p:nvPicPr>
              <p:blipFill>
                <a:blip r:embed="rId5"/>
                <a:stretch>
                  <a:fillRect/>
                </a:stretch>
              </p:blipFill>
              <p:spPr>
                <a:xfrm>
                  <a:off x="7727269" y="4602502"/>
                  <a:ext cx="236880" cy="344520"/>
                </a:xfrm>
                <a:prstGeom prst="rect">
                  <a:avLst/>
                </a:prstGeom>
              </p:spPr>
            </p:pic>
          </mc:Fallback>
        </mc:AlternateContent>
      </p:grpSp>
      <p:grpSp>
        <p:nvGrpSpPr>
          <p:cNvPr id="40" name="Gruppieren 39">
            <a:extLst>
              <a:ext uri="{FF2B5EF4-FFF2-40B4-BE49-F238E27FC236}">
                <a16:creationId xmlns:a16="http://schemas.microsoft.com/office/drawing/2014/main" id="{038C5950-DEBC-D2F2-86ED-3B0D2C675401}"/>
              </a:ext>
            </a:extLst>
          </p:cNvPr>
          <p:cNvGrpSpPr/>
          <p:nvPr/>
        </p:nvGrpSpPr>
        <p:grpSpPr>
          <a:xfrm>
            <a:off x="8353309" y="2076022"/>
            <a:ext cx="3056040" cy="1710360"/>
            <a:chOff x="8353309" y="2076022"/>
            <a:chExt cx="3056040" cy="1710360"/>
          </a:xfrm>
        </p:grpSpPr>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0122A561-822B-3E38-B031-8D1569000C4D}"/>
                    </a:ext>
                  </a:extLst>
                </p14:cNvPr>
                <p14:cNvContentPartPr/>
                <p14:nvPr/>
              </p14:nvContentPartPr>
              <p14:xfrm>
                <a:off x="8477509" y="3540142"/>
                <a:ext cx="94680" cy="246240"/>
              </p14:xfrm>
            </p:contentPart>
          </mc:Choice>
          <mc:Fallback xmlns="">
            <p:pic>
              <p:nvPicPr>
                <p:cNvPr id="10" name="Freihand 9">
                  <a:extLst>
                    <a:ext uri="{FF2B5EF4-FFF2-40B4-BE49-F238E27FC236}">
                      <a16:creationId xmlns:a16="http://schemas.microsoft.com/office/drawing/2014/main" id="{0122A561-822B-3E38-B031-8D1569000C4D}"/>
                    </a:ext>
                  </a:extLst>
                </p:cNvPr>
                <p:cNvPicPr/>
                <p:nvPr/>
              </p:nvPicPr>
              <p:blipFill>
                <a:blip r:embed="rId7"/>
                <a:stretch>
                  <a:fillRect/>
                </a:stretch>
              </p:blipFill>
              <p:spPr>
                <a:xfrm>
                  <a:off x="8468869" y="3531142"/>
                  <a:ext cx="112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75530D96-A6FA-F650-D3A8-4614F37FD63C}"/>
                    </a:ext>
                  </a:extLst>
                </p14:cNvPr>
                <p14:cNvContentPartPr/>
                <p14:nvPr/>
              </p14:nvContentPartPr>
              <p14:xfrm>
                <a:off x="8353309" y="3451222"/>
                <a:ext cx="214920" cy="242280"/>
              </p14:xfrm>
            </p:contentPart>
          </mc:Choice>
          <mc:Fallback xmlns="">
            <p:pic>
              <p:nvPicPr>
                <p:cNvPr id="11" name="Freihand 10">
                  <a:extLst>
                    <a:ext uri="{FF2B5EF4-FFF2-40B4-BE49-F238E27FC236}">
                      <a16:creationId xmlns:a16="http://schemas.microsoft.com/office/drawing/2014/main" id="{75530D96-A6FA-F650-D3A8-4614F37FD63C}"/>
                    </a:ext>
                  </a:extLst>
                </p:cNvPr>
                <p:cNvPicPr/>
                <p:nvPr/>
              </p:nvPicPr>
              <p:blipFill>
                <a:blip r:embed="rId9"/>
                <a:stretch>
                  <a:fillRect/>
                </a:stretch>
              </p:blipFill>
              <p:spPr>
                <a:xfrm>
                  <a:off x="8344309" y="3442582"/>
                  <a:ext cx="2325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5F3611A7-73EA-85E2-8CE0-24DD98239922}"/>
                    </a:ext>
                  </a:extLst>
                </p14:cNvPr>
                <p14:cNvContentPartPr/>
                <p14:nvPr/>
              </p14:nvContentPartPr>
              <p14:xfrm>
                <a:off x="8598109" y="3432862"/>
                <a:ext cx="268560" cy="231480"/>
              </p14:xfrm>
            </p:contentPart>
          </mc:Choice>
          <mc:Fallback xmlns="">
            <p:pic>
              <p:nvPicPr>
                <p:cNvPr id="13" name="Freihand 12">
                  <a:extLst>
                    <a:ext uri="{FF2B5EF4-FFF2-40B4-BE49-F238E27FC236}">
                      <a16:creationId xmlns:a16="http://schemas.microsoft.com/office/drawing/2014/main" id="{5F3611A7-73EA-85E2-8CE0-24DD98239922}"/>
                    </a:ext>
                  </a:extLst>
                </p:cNvPr>
                <p:cNvPicPr/>
                <p:nvPr/>
              </p:nvPicPr>
              <p:blipFill>
                <a:blip r:embed="rId11"/>
                <a:stretch>
                  <a:fillRect/>
                </a:stretch>
              </p:blipFill>
              <p:spPr>
                <a:xfrm>
                  <a:off x="8589109" y="3423862"/>
                  <a:ext cx="2862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AD696909-3B3F-F2F6-96B6-8B7C1692693B}"/>
                    </a:ext>
                  </a:extLst>
                </p14:cNvPr>
                <p14:cNvContentPartPr/>
                <p14:nvPr/>
              </p14:nvContentPartPr>
              <p14:xfrm>
                <a:off x="8921749" y="3338902"/>
                <a:ext cx="79200" cy="121680"/>
              </p14:xfrm>
            </p:contentPart>
          </mc:Choice>
          <mc:Fallback xmlns="">
            <p:pic>
              <p:nvPicPr>
                <p:cNvPr id="14" name="Freihand 13">
                  <a:extLst>
                    <a:ext uri="{FF2B5EF4-FFF2-40B4-BE49-F238E27FC236}">
                      <a16:creationId xmlns:a16="http://schemas.microsoft.com/office/drawing/2014/main" id="{AD696909-3B3F-F2F6-96B6-8B7C1692693B}"/>
                    </a:ext>
                  </a:extLst>
                </p:cNvPr>
                <p:cNvPicPr/>
                <p:nvPr/>
              </p:nvPicPr>
              <p:blipFill>
                <a:blip r:embed="rId13"/>
                <a:stretch>
                  <a:fillRect/>
                </a:stretch>
              </p:blipFill>
              <p:spPr>
                <a:xfrm>
                  <a:off x="8913109" y="3329902"/>
                  <a:ext cx="96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9E1174E5-E4E5-E5D5-D189-1592509D8B6D}"/>
                    </a:ext>
                  </a:extLst>
                </p14:cNvPr>
                <p14:cNvContentPartPr/>
                <p14:nvPr/>
              </p14:nvContentPartPr>
              <p14:xfrm>
                <a:off x="9077629" y="3265822"/>
                <a:ext cx="135000" cy="129960"/>
              </p14:xfrm>
            </p:contentPart>
          </mc:Choice>
          <mc:Fallback xmlns="">
            <p:pic>
              <p:nvPicPr>
                <p:cNvPr id="15" name="Freihand 14">
                  <a:extLst>
                    <a:ext uri="{FF2B5EF4-FFF2-40B4-BE49-F238E27FC236}">
                      <a16:creationId xmlns:a16="http://schemas.microsoft.com/office/drawing/2014/main" id="{9E1174E5-E4E5-E5D5-D189-1592509D8B6D}"/>
                    </a:ext>
                  </a:extLst>
                </p:cNvPr>
                <p:cNvPicPr/>
                <p:nvPr/>
              </p:nvPicPr>
              <p:blipFill>
                <a:blip r:embed="rId15"/>
                <a:stretch>
                  <a:fillRect/>
                </a:stretch>
              </p:blipFill>
              <p:spPr>
                <a:xfrm>
                  <a:off x="9068989" y="3256822"/>
                  <a:ext cx="152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4A6AA07D-8ED0-4267-0BBE-A9D7BC680D2F}"/>
                    </a:ext>
                  </a:extLst>
                </p14:cNvPr>
                <p14:cNvContentPartPr/>
                <p14:nvPr/>
              </p14:nvContentPartPr>
              <p14:xfrm>
                <a:off x="9229909" y="3195982"/>
                <a:ext cx="136440" cy="93960"/>
              </p14:xfrm>
            </p:contentPart>
          </mc:Choice>
          <mc:Fallback xmlns="">
            <p:pic>
              <p:nvPicPr>
                <p:cNvPr id="16" name="Freihand 15">
                  <a:extLst>
                    <a:ext uri="{FF2B5EF4-FFF2-40B4-BE49-F238E27FC236}">
                      <a16:creationId xmlns:a16="http://schemas.microsoft.com/office/drawing/2014/main" id="{4A6AA07D-8ED0-4267-0BBE-A9D7BC680D2F}"/>
                    </a:ext>
                  </a:extLst>
                </p:cNvPr>
                <p:cNvPicPr/>
                <p:nvPr/>
              </p:nvPicPr>
              <p:blipFill>
                <a:blip r:embed="rId17"/>
                <a:stretch>
                  <a:fillRect/>
                </a:stretch>
              </p:blipFill>
              <p:spPr>
                <a:xfrm>
                  <a:off x="9221269" y="3186982"/>
                  <a:ext cx="154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0945BC3B-34EA-7E8A-E18A-FCE8D2A026DC}"/>
                    </a:ext>
                  </a:extLst>
                </p14:cNvPr>
                <p14:cNvContentPartPr/>
                <p14:nvPr/>
              </p14:nvContentPartPr>
              <p14:xfrm>
                <a:off x="9361669" y="2970982"/>
                <a:ext cx="171000" cy="261000"/>
              </p14:xfrm>
            </p:contentPart>
          </mc:Choice>
          <mc:Fallback xmlns="">
            <p:pic>
              <p:nvPicPr>
                <p:cNvPr id="17" name="Freihand 16">
                  <a:extLst>
                    <a:ext uri="{FF2B5EF4-FFF2-40B4-BE49-F238E27FC236}">
                      <a16:creationId xmlns:a16="http://schemas.microsoft.com/office/drawing/2014/main" id="{0945BC3B-34EA-7E8A-E18A-FCE8D2A026DC}"/>
                    </a:ext>
                  </a:extLst>
                </p:cNvPr>
                <p:cNvPicPr/>
                <p:nvPr/>
              </p:nvPicPr>
              <p:blipFill>
                <a:blip r:embed="rId19"/>
                <a:stretch>
                  <a:fillRect/>
                </a:stretch>
              </p:blipFill>
              <p:spPr>
                <a:xfrm>
                  <a:off x="9352669" y="2961982"/>
                  <a:ext cx="188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5E7EA416-489C-E14D-E4C1-31F07C2F1204}"/>
                    </a:ext>
                  </a:extLst>
                </p14:cNvPr>
                <p14:cNvContentPartPr/>
                <p14:nvPr/>
              </p14:nvContentPartPr>
              <p14:xfrm>
                <a:off x="9731029" y="2752822"/>
                <a:ext cx="129960" cy="329040"/>
              </p14:xfrm>
            </p:contentPart>
          </mc:Choice>
          <mc:Fallback xmlns="">
            <p:pic>
              <p:nvPicPr>
                <p:cNvPr id="18" name="Freihand 17">
                  <a:extLst>
                    <a:ext uri="{FF2B5EF4-FFF2-40B4-BE49-F238E27FC236}">
                      <a16:creationId xmlns:a16="http://schemas.microsoft.com/office/drawing/2014/main" id="{5E7EA416-489C-E14D-E4C1-31F07C2F1204}"/>
                    </a:ext>
                  </a:extLst>
                </p:cNvPr>
                <p:cNvPicPr/>
                <p:nvPr/>
              </p:nvPicPr>
              <p:blipFill>
                <a:blip r:embed="rId21"/>
                <a:stretch>
                  <a:fillRect/>
                </a:stretch>
              </p:blipFill>
              <p:spPr>
                <a:xfrm>
                  <a:off x="9722029" y="2743822"/>
                  <a:ext cx="1476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CF9FF679-707E-5E07-4517-A3907D2B402E}"/>
                    </a:ext>
                  </a:extLst>
                </p14:cNvPr>
                <p14:cNvContentPartPr/>
                <p14:nvPr/>
              </p14:nvContentPartPr>
              <p14:xfrm>
                <a:off x="9877189" y="2761462"/>
                <a:ext cx="165600" cy="127800"/>
              </p14:xfrm>
            </p:contentPart>
          </mc:Choice>
          <mc:Fallback xmlns="">
            <p:pic>
              <p:nvPicPr>
                <p:cNvPr id="19" name="Freihand 18">
                  <a:extLst>
                    <a:ext uri="{FF2B5EF4-FFF2-40B4-BE49-F238E27FC236}">
                      <a16:creationId xmlns:a16="http://schemas.microsoft.com/office/drawing/2014/main" id="{CF9FF679-707E-5E07-4517-A3907D2B402E}"/>
                    </a:ext>
                  </a:extLst>
                </p:cNvPr>
                <p:cNvPicPr/>
                <p:nvPr/>
              </p:nvPicPr>
              <p:blipFill>
                <a:blip r:embed="rId23"/>
                <a:stretch>
                  <a:fillRect/>
                </a:stretch>
              </p:blipFill>
              <p:spPr>
                <a:xfrm>
                  <a:off x="9868549" y="2752822"/>
                  <a:ext cx="1832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39A868B5-727F-7123-44D8-29D327B56FD4}"/>
                    </a:ext>
                  </a:extLst>
                </p14:cNvPr>
                <p14:cNvContentPartPr/>
                <p14:nvPr/>
              </p14:nvContentPartPr>
              <p14:xfrm>
                <a:off x="10281469" y="2612782"/>
                <a:ext cx="162000" cy="191160"/>
              </p14:xfrm>
            </p:contentPart>
          </mc:Choice>
          <mc:Fallback xmlns="">
            <p:pic>
              <p:nvPicPr>
                <p:cNvPr id="20" name="Freihand 19">
                  <a:extLst>
                    <a:ext uri="{FF2B5EF4-FFF2-40B4-BE49-F238E27FC236}">
                      <a16:creationId xmlns:a16="http://schemas.microsoft.com/office/drawing/2014/main" id="{39A868B5-727F-7123-44D8-29D327B56FD4}"/>
                    </a:ext>
                  </a:extLst>
                </p:cNvPr>
                <p:cNvPicPr/>
                <p:nvPr/>
              </p:nvPicPr>
              <p:blipFill>
                <a:blip r:embed="rId25"/>
                <a:stretch>
                  <a:fillRect/>
                </a:stretch>
              </p:blipFill>
              <p:spPr>
                <a:xfrm>
                  <a:off x="10272469" y="2603782"/>
                  <a:ext cx="1796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E73D9E8F-569C-419A-9191-783C773AEBBE}"/>
                    </a:ext>
                  </a:extLst>
                </p14:cNvPr>
                <p14:cNvContentPartPr/>
                <p14:nvPr/>
              </p14:nvContentPartPr>
              <p14:xfrm>
                <a:off x="10471909" y="2442502"/>
                <a:ext cx="85320" cy="213840"/>
              </p14:xfrm>
            </p:contentPart>
          </mc:Choice>
          <mc:Fallback xmlns="">
            <p:pic>
              <p:nvPicPr>
                <p:cNvPr id="21" name="Freihand 20">
                  <a:extLst>
                    <a:ext uri="{FF2B5EF4-FFF2-40B4-BE49-F238E27FC236}">
                      <a16:creationId xmlns:a16="http://schemas.microsoft.com/office/drawing/2014/main" id="{E73D9E8F-569C-419A-9191-783C773AEBBE}"/>
                    </a:ext>
                  </a:extLst>
                </p:cNvPr>
                <p:cNvPicPr/>
                <p:nvPr/>
              </p:nvPicPr>
              <p:blipFill>
                <a:blip r:embed="rId27"/>
                <a:stretch>
                  <a:fillRect/>
                </a:stretch>
              </p:blipFill>
              <p:spPr>
                <a:xfrm>
                  <a:off x="10462909" y="2433862"/>
                  <a:ext cx="102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87C729EA-962A-90BE-6A5A-D22FD4177F89}"/>
                    </a:ext>
                  </a:extLst>
                </p14:cNvPr>
                <p14:cNvContentPartPr/>
                <p14:nvPr/>
              </p14:nvContentPartPr>
              <p14:xfrm>
                <a:off x="10638949" y="2321902"/>
                <a:ext cx="108720" cy="197280"/>
              </p14:xfrm>
            </p:contentPart>
          </mc:Choice>
          <mc:Fallback xmlns="">
            <p:pic>
              <p:nvPicPr>
                <p:cNvPr id="22" name="Freihand 21">
                  <a:extLst>
                    <a:ext uri="{FF2B5EF4-FFF2-40B4-BE49-F238E27FC236}">
                      <a16:creationId xmlns:a16="http://schemas.microsoft.com/office/drawing/2014/main" id="{87C729EA-962A-90BE-6A5A-D22FD4177F89}"/>
                    </a:ext>
                  </a:extLst>
                </p:cNvPr>
                <p:cNvPicPr/>
                <p:nvPr/>
              </p:nvPicPr>
              <p:blipFill>
                <a:blip r:embed="rId29"/>
                <a:stretch>
                  <a:fillRect/>
                </a:stretch>
              </p:blipFill>
              <p:spPr>
                <a:xfrm>
                  <a:off x="10630309" y="2312902"/>
                  <a:ext cx="126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840E5689-BC31-AA67-E264-1BCFF3B40E7F}"/>
                    </a:ext>
                  </a:extLst>
                </p14:cNvPr>
                <p14:cNvContentPartPr/>
                <p14:nvPr/>
              </p14:nvContentPartPr>
              <p14:xfrm>
                <a:off x="10759549" y="2290582"/>
                <a:ext cx="128160" cy="111600"/>
              </p14:xfrm>
            </p:contentPart>
          </mc:Choice>
          <mc:Fallback xmlns="">
            <p:pic>
              <p:nvPicPr>
                <p:cNvPr id="23" name="Freihand 22">
                  <a:extLst>
                    <a:ext uri="{FF2B5EF4-FFF2-40B4-BE49-F238E27FC236}">
                      <a16:creationId xmlns:a16="http://schemas.microsoft.com/office/drawing/2014/main" id="{840E5689-BC31-AA67-E264-1BCFF3B40E7F}"/>
                    </a:ext>
                  </a:extLst>
                </p:cNvPr>
                <p:cNvPicPr/>
                <p:nvPr/>
              </p:nvPicPr>
              <p:blipFill>
                <a:blip r:embed="rId31"/>
                <a:stretch>
                  <a:fillRect/>
                </a:stretch>
              </p:blipFill>
              <p:spPr>
                <a:xfrm>
                  <a:off x="10750909" y="2281942"/>
                  <a:ext cx="145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443DE990-5D1E-E5F7-2776-85DC0C450710}"/>
                    </a:ext>
                  </a:extLst>
                </p14:cNvPr>
                <p14:cNvContentPartPr/>
                <p14:nvPr/>
              </p14:nvContentPartPr>
              <p14:xfrm>
                <a:off x="10908229" y="2158822"/>
                <a:ext cx="186120" cy="168840"/>
              </p14:xfrm>
            </p:contentPart>
          </mc:Choice>
          <mc:Fallback xmlns="">
            <p:pic>
              <p:nvPicPr>
                <p:cNvPr id="24" name="Freihand 23">
                  <a:extLst>
                    <a:ext uri="{FF2B5EF4-FFF2-40B4-BE49-F238E27FC236}">
                      <a16:creationId xmlns:a16="http://schemas.microsoft.com/office/drawing/2014/main" id="{443DE990-5D1E-E5F7-2776-85DC0C450710}"/>
                    </a:ext>
                  </a:extLst>
                </p:cNvPr>
                <p:cNvPicPr/>
                <p:nvPr/>
              </p:nvPicPr>
              <p:blipFill>
                <a:blip r:embed="rId33"/>
                <a:stretch>
                  <a:fillRect/>
                </a:stretch>
              </p:blipFill>
              <p:spPr>
                <a:xfrm>
                  <a:off x="10899229" y="2149822"/>
                  <a:ext cx="20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0D6D44BC-2949-8DA0-14E9-895F4D6A28C5}"/>
                    </a:ext>
                  </a:extLst>
                </p14:cNvPr>
                <p14:cNvContentPartPr/>
                <p14:nvPr/>
              </p14:nvContentPartPr>
              <p14:xfrm>
                <a:off x="11035669" y="2076022"/>
                <a:ext cx="169920" cy="222480"/>
              </p14:xfrm>
            </p:contentPart>
          </mc:Choice>
          <mc:Fallback xmlns="">
            <p:pic>
              <p:nvPicPr>
                <p:cNvPr id="25" name="Freihand 24">
                  <a:extLst>
                    <a:ext uri="{FF2B5EF4-FFF2-40B4-BE49-F238E27FC236}">
                      <a16:creationId xmlns:a16="http://schemas.microsoft.com/office/drawing/2014/main" id="{0D6D44BC-2949-8DA0-14E9-895F4D6A28C5}"/>
                    </a:ext>
                  </a:extLst>
                </p:cNvPr>
                <p:cNvPicPr/>
                <p:nvPr/>
              </p:nvPicPr>
              <p:blipFill>
                <a:blip r:embed="rId35"/>
                <a:stretch>
                  <a:fillRect/>
                </a:stretch>
              </p:blipFill>
              <p:spPr>
                <a:xfrm>
                  <a:off x="11027029" y="2067022"/>
                  <a:ext cx="187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79ACA66F-A748-2340-8763-ED83EB0C1FFE}"/>
                    </a:ext>
                  </a:extLst>
                </p14:cNvPr>
                <p14:cNvContentPartPr/>
                <p14:nvPr/>
              </p14:nvContentPartPr>
              <p14:xfrm>
                <a:off x="9635629" y="3336382"/>
                <a:ext cx="221400" cy="177480"/>
              </p14:xfrm>
            </p:contentPart>
          </mc:Choice>
          <mc:Fallback xmlns="">
            <p:pic>
              <p:nvPicPr>
                <p:cNvPr id="26" name="Freihand 25">
                  <a:extLst>
                    <a:ext uri="{FF2B5EF4-FFF2-40B4-BE49-F238E27FC236}">
                      <a16:creationId xmlns:a16="http://schemas.microsoft.com/office/drawing/2014/main" id="{79ACA66F-A748-2340-8763-ED83EB0C1FFE}"/>
                    </a:ext>
                  </a:extLst>
                </p:cNvPr>
                <p:cNvPicPr/>
                <p:nvPr/>
              </p:nvPicPr>
              <p:blipFill>
                <a:blip r:embed="rId37"/>
                <a:stretch>
                  <a:fillRect/>
                </a:stretch>
              </p:blipFill>
              <p:spPr>
                <a:xfrm>
                  <a:off x="9626989" y="3327382"/>
                  <a:ext cx="239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65A7668B-76B4-E7B2-63E2-CF0DF8DA3208}"/>
                    </a:ext>
                  </a:extLst>
                </p14:cNvPr>
                <p14:cNvContentPartPr/>
                <p14:nvPr/>
              </p14:nvContentPartPr>
              <p14:xfrm>
                <a:off x="9927949" y="3220822"/>
                <a:ext cx="97560" cy="123840"/>
              </p14:xfrm>
            </p:contentPart>
          </mc:Choice>
          <mc:Fallback xmlns="">
            <p:pic>
              <p:nvPicPr>
                <p:cNvPr id="27" name="Freihand 26">
                  <a:extLst>
                    <a:ext uri="{FF2B5EF4-FFF2-40B4-BE49-F238E27FC236}">
                      <a16:creationId xmlns:a16="http://schemas.microsoft.com/office/drawing/2014/main" id="{65A7668B-76B4-E7B2-63E2-CF0DF8DA3208}"/>
                    </a:ext>
                  </a:extLst>
                </p:cNvPr>
                <p:cNvPicPr/>
                <p:nvPr/>
              </p:nvPicPr>
              <p:blipFill>
                <a:blip r:embed="rId39"/>
                <a:stretch>
                  <a:fillRect/>
                </a:stretch>
              </p:blipFill>
              <p:spPr>
                <a:xfrm>
                  <a:off x="9919309" y="3212182"/>
                  <a:ext cx="115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BD3F0011-B21C-8D2A-2EDC-18D69186F054}"/>
                    </a:ext>
                  </a:extLst>
                </p14:cNvPr>
                <p14:cNvContentPartPr/>
                <p14:nvPr/>
              </p14:nvContentPartPr>
              <p14:xfrm>
                <a:off x="10029109" y="3154942"/>
                <a:ext cx="198360" cy="193680"/>
              </p14:xfrm>
            </p:contentPart>
          </mc:Choice>
          <mc:Fallback xmlns="">
            <p:pic>
              <p:nvPicPr>
                <p:cNvPr id="28" name="Freihand 27">
                  <a:extLst>
                    <a:ext uri="{FF2B5EF4-FFF2-40B4-BE49-F238E27FC236}">
                      <a16:creationId xmlns:a16="http://schemas.microsoft.com/office/drawing/2014/main" id="{BD3F0011-B21C-8D2A-2EDC-18D69186F054}"/>
                    </a:ext>
                  </a:extLst>
                </p:cNvPr>
                <p:cNvPicPr/>
                <p:nvPr/>
              </p:nvPicPr>
              <p:blipFill>
                <a:blip r:embed="rId41"/>
                <a:stretch>
                  <a:fillRect/>
                </a:stretch>
              </p:blipFill>
              <p:spPr>
                <a:xfrm>
                  <a:off x="10020469" y="3145942"/>
                  <a:ext cx="216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FFA9138A-3B63-D384-52B7-52015749F84A}"/>
                    </a:ext>
                  </a:extLst>
                </p14:cNvPr>
                <p14:cNvContentPartPr/>
                <p14:nvPr/>
              </p14:nvContentPartPr>
              <p14:xfrm>
                <a:off x="10468309" y="2911222"/>
                <a:ext cx="108000" cy="299160"/>
              </p14:xfrm>
            </p:contentPart>
          </mc:Choice>
          <mc:Fallback xmlns="">
            <p:pic>
              <p:nvPicPr>
                <p:cNvPr id="29" name="Freihand 28">
                  <a:extLst>
                    <a:ext uri="{FF2B5EF4-FFF2-40B4-BE49-F238E27FC236}">
                      <a16:creationId xmlns:a16="http://schemas.microsoft.com/office/drawing/2014/main" id="{FFA9138A-3B63-D384-52B7-52015749F84A}"/>
                    </a:ext>
                  </a:extLst>
                </p:cNvPr>
                <p:cNvPicPr/>
                <p:nvPr/>
              </p:nvPicPr>
              <p:blipFill>
                <a:blip r:embed="rId43"/>
                <a:stretch>
                  <a:fillRect/>
                </a:stretch>
              </p:blipFill>
              <p:spPr>
                <a:xfrm>
                  <a:off x="10459669" y="2902582"/>
                  <a:ext cx="12564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B002D6E5-06A7-F84E-2094-9D5E113FF25F}"/>
                    </a:ext>
                  </a:extLst>
                </p14:cNvPr>
                <p14:cNvContentPartPr/>
                <p14:nvPr/>
              </p14:nvContentPartPr>
              <p14:xfrm>
                <a:off x="10593589" y="2821582"/>
                <a:ext cx="269280" cy="204840"/>
              </p14:xfrm>
            </p:contentPart>
          </mc:Choice>
          <mc:Fallback xmlns="">
            <p:pic>
              <p:nvPicPr>
                <p:cNvPr id="30" name="Freihand 29">
                  <a:extLst>
                    <a:ext uri="{FF2B5EF4-FFF2-40B4-BE49-F238E27FC236}">
                      <a16:creationId xmlns:a16="http://schemas.microsoft.com/office/drawing/2014/main" id="{B002D6E5-06A7-F84E-2094-9D5E113FF25F}"/>
                    </a:ext>
                  </a:extLst>
                </p:cNvPr>
                <p:cNvPicPr/>
                <p:nvPr/>
              </p:nvPicPr>
              <p:blipFill>
                <a:blip r:embed="rId45"/>
                <a:stretch>
                  <a:fillRect/>
                </a:stretch>
              </p:blipFill>
              <p:spPr>
                <a:xfrm>
                  <a:off x="10584949" y="2812942"/>
                  <a:ext cx="286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1098E1E9-EB6B-6E27-CCE3-F0501FCD424C}"/>
                    </a:ext>
                  </a:extLst>
                </p14:cNvPr>
                <p14:cNvContentPartPr/>
                <p14:nvPr/>
              </p14:nvContentPartPr>
              <p14:xfrm>
                <a:off x="10943869" y="2751022"/>
                <a:ext cx="119160" cy="109080"/>
              </p14:xfrm>
            </p:contentPart>
          </mc:Choice>
          <mc:Fallback xmlns="">
            <p:pic>
              <p:nvPicPr>
                <p:cNvPr id="31" name="Freihand 30">
                  <a:extLst>
                    <a:ext uri="{FF2B5EF4-FFF2-40B4-BE49-F238E27FC236}">
                      <a16:creationId xmlns:a16="http://schemas.microsoft.com/office/drawing/2014/main" id="{1098E1E9-EB6B-6E27-CCE3-F0501FCD424C}"/>
                    </a:ext>
                  </a:extLst>
                </p:cNvPr>
                <p:cNvPicPr/>
                <p:nvPr/>
              </p:nvPicPr>
              <p:blipFill>
                <a:blip r:embed="rId47"/>
                <a:stretch>
                  <a:fillRect/>
                </a:stretch>
              </p:blipFill>
              <p:spPr>
                <a:xfrm>
                  <a:off x="10935229" y="2742382"/>
                  <a:ext cx="136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37855587-D1FB-52D7-F53F-377FC82B9A1B}"/>
                    </a:ext>
                  </a:extLst>
                </p14:cNvPr>
                <p14:cNvContentPartPr/>
                <p14:nvPr/>
              </p14:nvContentPartPr>
              <p14:xfrm>
                <a:off x="11086069" y="2669662"/>
                <a:ext cx="163800" cy="127080"/>
              </p14:xfrm>
            </p:contentPart>
          </mc:Choice>
          <mc:Fallback xmlns="">
            <p:pic>
              <p:nvPicPr>
                <p:cNvPr id="32" name="Freihand 31">
                  <a:extLst>
                    <a:ext uri="{FF2B5EF4-FFF2-40B4-BE49-F238E27FC236}">
                      <a16:creationId xmlns:a16="http://schemas.microsoft.com/office/drawing/2014/main" id="{37855587-D1FB-52D7-F53F-377FC82B9A1B}"/>
                    </a:ext>
                  </a:extLst>
                </p:cNvPr>
                <p:cNvPicPr/>
                <p:nvPr/>
              </p:nvPicPr>
              <p:blipFill>
                <a:blip r:embed="rId49"/>
                <a:stretch>
                  <a:fillRect/>
                </a:stretch>
              </p:blipFill>
              <p:spPr>
                <a:xfrm>
                  <a:off x="11077069" y="2660662"/>
                  <a:ext cx="181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1E926B9F-1C9A-A267-3EBB-3059EDD7D936}"/>
                    </a:ext>
                  </a:extLst>
                </p14:cNvPr>
                <p14:cNvContentPartPr/>
                <p14:nvPr/>
              </p14:nvContentPartPr>
              <p14:xfrm>
                <a:off x="11255269" y="2600542"/>
                <a:ext cx="116640" cy="154440"/>
              </p14:xfrm>
            </p:contentPart>
          </mc:Choice>
          <mc:Fallback xmlns="">
            <p:pic>
              <p:nvPicPr>
                <p:cNvPr id="33" name="Freihand 32">
                  <a:extLst>
                    <a:ext uri="{FF2B5EF4-FFF2-40B4-BE49-F238E27FC236}">
                      <a16:creationId xmlns:a16="http://schemas.microsoft.com/office/drawing/2014/main" id="{1E926B9F-1C9A-A267-3EBB-3059EDD7D936}"/>
                    </a:ext>
                  </a:extLst>
                </p:cNvPr>
                <p:cNvPicPr/>
                <p:nvPr/>
              </p:nvPicPr>
              <p:blipFill>
                <a:blip r:embed="rId51"/>
                <a:stretch>
                  <a:fillRect/>
                </a:stretch>
              </p:blipFill>
              <p:spPr>
                <a:xfrm>
                  <a:off x="11246629" y="2591542"/>
                  <a:ext cx="134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E90490FE-5027-037B-89DF-A537D57A6AB4}"/>
                    </a:ext>
                  </a:extLst>
                </p14:cNvPr>
                <p14:cNvContentPartPr/>
                <p14:nvPr/>
              </p14:nvContentPartPr>
              <p14:xfrm>
                <a:off x="11346709" y="2415142"/>
                <a:ext cx="62640" cy="245880"/>
              </p14:xfrm>
            </p:contentPart>
          </mc:Choice>
          <mc:Fallback xmlns="">
            <p:pic>
              <p:nvPicPr>
                <p:cNvPr id="34" name="Freihand 33">
                  <a:extLst>
                    <a:ext uri="{FF2B5EF4-FFF2-40B4-BE49-F238E27FC236}">
                      <a16:creationId xmlns:a16="http://schemas.microsoft.com/office/drawing/2014/main" id="{E90490FE-5027-037B-89DF-A537D57A6AB4}"/>
                    </a:ext>
                  </a:extLst>
                </p:cNvPr>
                <p:cNvPicPr/>
                <p:nvPr/>
              </p:nvPicPr>
              <p:blipFill>
                <a:blip r:embed="rId53"/>
                <a:stretch>
                  <a:fillRect/>
                </a:stretch>
              </p:blipFill>
              <p:spPr>
                <a:xfrm>
                  <a:off x="11338069" y="2406502"/>
                  <a:ext cx="802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FE373A97-E680-74CE-28E1-3A2C30FBB5DE}"/>
                    </a:ext>
                  </a:extLst>
                </p14:cNvPr>
                <p14:cNvContentPartPr/>
                <p14:nvPr/>
              </p14:nvContentPartPr>
              <p14:xfrm>
                <a:off x="10126309" y="3558862"/>
                <a:ext cx="197280" cy="203040"/>
              </p14:xfrm>
            </p:contentPart>
          </mc:Choice>
          <mc:Fallback xmlns="">
            <p:pic>
              <p:nvPicPr>
                <p:cNvPr id="36" name="Freihand 35">
                  <a:extLst>
                    <a:ext uri="{FF2B5EF4-FFF2-40B4-BE49-F238E27FC236}">
                      <a16:creationId xmlns:a16="http://schemas.microsoft.com/office/drawing/2014/main" id="{FE373A97-E680-74CE-28E1-3A2C30FBB5DE}"/>
                    </a:ext>
                  </a:extLst>
                </p:cNvPr>
                <p:cNvPicPr/>
                <p:nvPr/>
              </p:nvPicPr>
              <p:blipFill>
                <a:blip r:embed="rId55"/>
                <a:stretch>
                  <a:fillRect/>
                </a:stretch>
              </p:blipFill>
              <p:spPr>
                <a:xfrm>
                  <a:off x="10117309" y="3549862"/>
                  <a:ext cx="214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5AFA045C-4EE7-2AE4-25EB-BBE8228D7215}"/>
                    </a:ext>
                  </a:extLst>
                </p14:cNvPr>
                <p14:cNvContentPartPr/>
                <p14:nvPr/>
              </p14:nvContentPartPr>
              <p14:xfrm>
                <a:off x="10340149" y="3478222"/>
                <a:ext cx="153720" cy="182880"/>
              </p14:xfrm>
            </p:contentPart>
          </mc:Choice>
          <mc:Fallback xmlns="">
            <p:pic>
              <p:nvPicPr>
                <p:cNvPr id="37" name="Freihand 36">
                  <a:extLst>
                    <a:ext uri="{FF2B5EF4-FFF2-40B4-BE49-F238E27FC236}">
                      <a16:creationId xmlns:a16="http://schemas.microsoft.com/office/drawing/2014/main" id="{5AFA045C-4EE7-2AE4-25EB-BBE8228D7215}"/>
                    </a:ext>
                  </a:extLst>
                </p:cNvPr>
                <p:cNvPicPr/>
                <p:nvPr/>
              </p:nvPicPr>
              <p:blipFill>
                <a:blip r:embed="rId57"/>
                <a:stretch>
                  <a:fillRect/>
                </a:stretch>
              </p:blipFill>
              <p:spPr>
                <a:xfrm>
                  <a:off x="10331149" y="3469222"/>
                  <a:ext cx="171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9CDAA141-98C8-DEDA-859F-05E45ADEC3C3}"/>
                    </a:ext>
                  </a:extLst>
                </p14:cNvPr>
                <p14:cNvContentPartPr/>
                <p14:nvPr/>
              </p14:nvContentPartPr>
              <p14:xfrm>
                <a:off x="10570909" y="3345022"/>
                <a:ext cx="192600" cy="192600"/>
              </p14:xfrm>
            </p:contentPart>
          </mc:Choice>
          <mc:Fallback xmlns="">
            <p:pic>
              <p:nvPicPr>
                <p:cNvPr id="38" name="Freihand 37">
                  <a:extLst>
                    <a:ext uri="{FF2B5EF4-FFF2-40B4-BE49-F238E27FC236}">
                      <a16:creationId xmlns:a16="http://schemas.microsoft.com/office/drawing/2014/main" id="{9CDAA141-98C8-DEDA-859F-05E45ADEC3C3}"/>
                    </a:ext>
                  </a:extLst>
                </p:cNvPr>
                <p:cNvPicPr/>
                <p:nvPr/>
              </p:nvPicPr>
              <p:blipFill>
                <a:blip r:embed="rId59"/>
                <a:stretch>
                  <a:fillRect/>
                </a:stretch>
              </p:blipFill>
              <p:spPr>
                <a:xfrm>
                  <a:off x="10561909" y="3336022"/>
                  <a:ext cx="210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44DE7F80-1CE6-B9F9-3E14-6191FBCEC130}"/>
                    </a:ext>
                  </a:extLst>
                </p14:cNvPr>
                <p14:cNvContentPartPr/>
                <p14:nvPr/>
              </p14:nvContentPartPr>
              <p14:xfrm>
                <a:off x="10771069" y="3190942"/>
                <a:ext cx="214920" cy="258120"/>
              </p14:xfrm>
            </p:contentPart>
          </mc:Choice>
          <mc:Fallback xmlns="">
            <p:pic>
              <p:nvPicPr>
                <p:cNvPr id="39" name="Freihand 38">
                  <a:extLst>
                    <a:ext uri="{FF2B5EF4-FFF2-40B4-BE49-F238E27FC236}">
                      <a16:creationId xmlns:a16="http://schemas.microsoft.com/office/drawing/2014/main" id="{44DE7F80-1CE6-B9F9-3E14-6191FBCEC130}"/>
                    </a:ext>
                  </a:extLst>
                </p:cNvPr>
                <p:cNvPicPr/>
                <p:nvPr/>
              </p:nvPicPr>
              <p:blipFill>
                <a:blip r:embed="rId61"/>
                <a:stretch>
                  <a:fillRect/>
                </a:stretch>
              </p:blipFill>
              <p:spPr>
                <a:xfrm>
                  <a:off x="10762069" y="3182302"/>
                  <a:ext cx="232560" cy="27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12" name="Freihand 11">
                <a:extLst>
                  <a:ext uri="{FF2B5EF4-FFF2-40B4-BE49-F238E27FC236}">
                    <a16:creationId xmlns:a16="http://schemas.microsoft.com/office/drawing/2014/main" id="{9B16723A-DD7C-1F0A-A01B-F02EDC4226DE}"/>
                  </a:ext>
                </a:extLst>
              </p14:cNvPr>
              <p14:cNvContentPartPr/>
              <p14:nvPr/>
            </p14:nvContentPartPr>
            <p14:xfrm>
              <a:off x="2274040" y="1495173"/>
              <a:ext cx="1479240" cy="5027040"/>
            </p14:xfrm>
          </p:contentPart>
        </mc:Choice>
        <mc:Fallback>
          <p:pic>
            <p:nvPicPr>
              <p:cNvPr id="12" name="Freihand 11">
                <a:extLst>
                  <a:ext uri="{FF2B5EF4-FFF2-40B4-BE49-F238E27FC236}">
                    <a16:creationId xmlns:a16="http://schemas.microsoft.com/office/drawing/2014/main" id="{9B16723A-DD7C-1F0A-A01B-F02EDC4226DE}"/>
                  </a:ext>
                </a:extLst>
              </p:cNvPr>
              <p:cNvPicPr/>
              <p:nvPr/>
            </p:nvPicPr>
            <p:blipFill>
              <a:blip r:embed="rId63"/>
              <a:stretch>
                <a:fillRect/>
              </a:stretch>
            </p:blipFill>
            <p:spPr>
              <a:xfrm>
                <a:off x="2265400" y="1486533"/>
                <a:ext cx="1496880" cy="5044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Freihand 34">
                <a:extLst>
                  <a:ext uri="{FF2B5EF4-FFF2-40B4-BE49-F238E27FC236}">
                    <a16:creationId xmlns:a16="http://schemas.microsoft.com/office/drawing/2014/main" id="{36951A09-521A-8FBC-1894-A0454AD7493E}"/>
                  </a:ext>
                </a:extLst>
              </p14:cNvPr>
              <p14:cNvContentPartPr/>
              <p14:nvPr/>
            </p14:nvContentPartPr>
            <p14:xfrm>
              <a:off x="5834800" y="1629453"/>
              <a:ext cx="1491840" cy="3494160"/>
            </p14:xfrm>
          </p:contentPart>
        </mc:Choice>
        <mc:Fallback>
          <p:pic>
            <p:nvPicPr>
              <p:cNvPr id="35" name="Freihand 34">
                <a:extLst>
                  <a:ext uri="{FF2B5EF4-FFF2-40B4-BE49-F238E27FC236}">
                    <a16:creationId xmlns:a16="http://schemas.microsoft.com/office/drawing/2014/main" id="{36951A09-521A-8FBC-1894-A0454AD7493E}"/>
                  </a:ext>
                </a:extLst>
              </p:cNvPr>
              <p:cNvPicPr/>
              <p:nvPr/>
            </p:nvPicPr>
            <p:blipFill>
              <a:blip r:embed="rId65"/>
              <a:stretch>
                <a:fillRect/>
              </a:stretch>
            </p:blipFill>
            <p:spPr>
              <a:xfrm>
                <a:off x="5826160" y="1620453"/>
                <a:ext cx="1509480" cy="3511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EBAFE1CB-D2A1-836D-A1E4-D45049F85C30}"/>
                  </a:ext>
                </a:extLst>
              </p14:cNvPr>
              <p14:cNvContentPartPr/>
              <p14:nvPr/>
            </p14:nvContentPartPr>
            <p14:xfrm>
              <a:off x="8138440" y="1798293"/>
              <a:ext cx="3287160" cy="2224080"/>
            </p14:xfrm>
          </p:contentPart>
        </mc:Choice>
        <mc:Fallback>
          <p:pic>
            <p:nvPicPr>
              <p:cNvPr id="41" name="Freihand 40">
                <a:extLst>
                  <a:ext uri="{FF2B5EF4-FFF2-40B4-BE49-F238E27FC236}">
                    <a16:creationId xmlns:a16="http://schemas.microsoft.com/office/drawing/2014/main" id="{EBAFE1CB-D2A1-836D-A1E4-D45049F85C30}"/>
                  </a:ext>
                </a:extLst>
              </p:cNvPr>
              <p:cNvPicPr/>
              <p:nvPr/>
            </p:nvPicPr>
            <p:blipFill>
              <a:blip r:embed="rId67"/>
              <a:stretch>
                <a:fillRect/>
              </a:stretch>
            </p:blipFill>
            <p:spPr>
              <a:xfrm>
                <a:off x="8129440" y="1789653"/>
                <a:ext cx="3304800" cy="2241720"/>
              </a:xfrm>
              <a:prstGeom prst="rect">
                <a:avLst/>
              </a:prstGeom>
            </p:spPr>
          </p:pic>
        </mc:Fallback>
      </mc:AlternateContent>
    </p:spTree>
    <p:extLst>
      <p:ext uri="{BB962C8B-B14F-4D97-AF65-F5344CB8AC3E}">
        <p14:creationId xmlns:p14="http://schemas.microsoft.com/office/powerpoint/2010/main" val="365071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4725961"/>
              </a:xfrm>
              <a:prstGeom prst="rect">
                <a:avLst/>
              </a:prstGeom>
              <a:noFill/>
            </p:spPr>
            <p:txBody>
              <a:bodyPr wrap="square" rtlCol="0">
                <a:noAutofit/>
              </a:bodyPr>
              <a:lstStyle/>
              <a:p>
                <a:pPr marL="342900" indent="-342900">
                  <a:buFont typeface="Arial" panose="020B0604020202020204" pitchFamily="34" charset="0"/>
                  <a:buChar char="•"/>
                </a:pPr>
                <a:r>
                  <a:rPr lang="en-US" sz="2400" b="1"/>
                  <a:t>Plot the data</a:t>
                </a:r>
              </a:p>
              <a:p>
                <a:endParaRPr lang="en-US" sz="2400"/>
              </a:p>
              <a:p>
                <a:pPr marL="342900" indent="-342900">
                  <a:buFont typeface="Arial" panose="020B0604020202020204" pitchFamily="34" charset="0"/>
                  <a:buChar char="•"/>
                </a:pPr>
                <a:r>
                  <a:rPr lang="en-US" sz="2400" u="sng"/>
                  <a:t>Simple forecast:</a:t>
                </a:r>
              </a:p>
              <a:p>
                <a:pPr marL="800100" lvl="1" indent="-342900">
                  <a:buFont typeface="Arial" panose="020B0604020202020204" pitchFamily="34" charset="0"/>
                  <a:buChar char="•"/>
                </a:pPr>
                <a:r>
                  <a:rPr lang="en-US" sz="2400"/>
                  <a:t>Repeat the last data point, give examples, where this is done</a:t>
                </a:r>
              </a:p>
              <a:p>
                <a:pPr marL="800100" lvl="1" indent="-342900">
                  <a:buFont typeface="Arial" panose="020B0604020202020204" pitchFamily="34" charset="0"/>
                  <a:buChar char="•"/>
                </a:pPr>
                <a:r>
                  <a:rPr lang="en-US" sz="2400"/>
                  <a:t>In which economic field is this theoretically the best forecast?</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u="sng"/>
                  <a:t>Moving average </a:t>
                </a:r>
                <a:r>
                  <a:rPr lang="en-US" sz="2400"/>
                  <a:t>in order to forecast to following data point: </a:t>
                </a:r>
                <a14:m>
                  <m:oMath xmlns:m="http://schemas.openxmlformats.org/officeDocument/2006/math">
                    <m:sSub>
                      <m:sSubPr>
                        <m:ctrlPr>
                          <a:rPr lang="de-DE" sz="2400" i="1">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+1</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a14:m>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Smoothing the data with the </a:t>
                </a:r>
                <a:r>
                  <a:rPr lang="en-US" sz="2400" u="sng"/>
                  <a:t>centered moving average </a:t>
                </a:r>
                <a:r>
                  <a:rPr lang="en-US" sz="2400"/>
                  <a:t>(usually h → odd): </a:t>
                </a:r>
              </a:p>
              <a:p>
                <a:pPr/>
                <a14:m>
                  <m:oMathPara xmlns:m="http://schemas.openxmlformats.org/officeDocument/2006/math">
                    <m:oMathParaPr>
                      <m:jc m:val="centerGroup"/>
                    </m:oMathParaPr>
                    <m:oMath xmlns:m="http://schemas.openxmlformats.org/officeDocument/2006/math">
                      <m:sSub>
                        <m:sSubPr>
                          <m:ctrlPr>
                            <a:rPr lang="de-DE" sz="2400" i="1" smtClean="0">
                              <a:solidFill>
                                <a:srgbClr val="000000"/>
                              </a:solidFill>
                              <a:latin typeface="Cambria Math" panose="02040503050406030204" pitchFamily="18" charset="0"/>
                            </a:rPr>
                          </m:ctrlPr>
                        </m:sSubPr>
                        <m:e>
                          <m:acc>
                            <m:accPr>
                              <m:chr m:val="̂"/>
                              <m:ctrlPr>
                                <a:rPr lang="de-DE" sz="2400" i="1">
                                  <a:solidFill>
                                    <a:srgbClr val="000000"/>
                                  </a:solidFill>
                                  <a:latin typeface="Cambria Math" panose="02040503050406030204" pitchFamily="18" charset="0"/>
                                </a:rPr>
                              </m:ctrlPr>
                            </m:accPr>
                            <m:e>
                              <m:r>
                                <a:rPr lang="de-DE" sz="2400" i="1">
                                  <a:solidFill>
                                    <a:srgbClr val="000000"/>
                                  </a:solidFill>
                                  <a:latin typeface="Cambria Math" panose="02040503050406030204" pitchFamily="18" charset="0"/>
                                </a:rPr>
                                <m:t>𝑦</m:t>
                              </m:r>
                            </m:e>
                          </m:acc>
                        </m:e>
                        <m:sub>
                          <m:r>
                            <a:rPr lang="de-DE" sz="2400" i="1">
                              <a:solidFill>
                                <a:srgbClr val="000000"/>
                              </a:solidFill>
                              <a:latin typeface="Cambria Math" panose="02040503050406030204" pitchFamily="18" charset="0"/>
                            </a:rPr>
                            <m:t>𝑡</m:t>
                          </m:r>
                          <m:r>
                            <a:rPr lang="de-DE" sz="2400" b="0" i="1" smtClean="0">
                              <a:solidFill>
                                <a:srgbClr val="000000"/>
                              </a:solidFill>
                              <a:latin typeface="Cambria Math" panose="02040503050406030204" pitchFamily="18" charset="0"/>
                            </a:rPr>
                            <m:t>−(</m:t>
                          </m:r>
                          <m:r>
                            <a:rPr lang="de-DE" sz="2400" b="0" i="1" smtClean="0">
                              <a:solidFill>
                                <a:srgbClr val="000000"/>
                              </a:solidFill>
                              <a:latin typeface="Cambria Math" panose="02040503050406030204" pitchFamily="18" charset="0"/>
                            </a:rPr>
                            <m:t>h</m:t>
                          </m:r>
                          <m:r>
                            <a:rPr lang="de-DE" sz="2400" b="0" i="1" smtClean="0">
                              <a:solidFill>
                                <a:srgbClr val="000000"/>
                              </a:solidFill>
                              <a:latin typeface="Cambria Math" panose="02040503050406030204" pitchFamily="18" charset="0"/>
                            </a:rPr>
                            <m:t>−1)/2</m:t>
                          </m:r>
                        </m:sub>
                      </m:sSub>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r>
                            <a:rPr lang="de-DE" sz="2400" i="1">
                              <a:solidFill>
                                <a:srgbClr val="000000"/>
                              </a:solidFill>
                              <a:latin typeface="Cambria Math" panose="02040503050406030204" pitchFamily="18" charset="0"/>
                            </a:rPr>
                            <m:t>1</m:t>
                          </m:r>
                        </m:num>
                        <m:den>
                          <m:r>
                            <a:rPr lang="de-DE" sz="2400" i="1">
                              <a:solidFill>
                                <a:srgbClr val="000000"/>
                              </a:solidFill>
                              <a:latin typeface="Cambria Math" panose="02040503050406030204" pitchFamily="18" charset="0"/>
                            </a:rPr>
                            <m:t>h</m:t>
                          </m:r>
                        </m:den>
                      </m:f>
                      <m:r>
                        <a:rPr lang="de-DE" sz="2400" i="1">
                          <a:solidFill>
                            <a:srgbClr val="000000"/>
                          </a:solidFill>
                          <a:latin typeface="Cambria Math" panose="02040503050406030204" pitchFamily="18" charset="0"/>
                        </a:rPr>
                        <m:t>⋅</m:t>
                      </m:r>
                      <m:nary>
                        <m:naryPr>
                          <m:chr m:val="∑"/>
                          <m:ctrlPr>
                            <a:rPr lang="de-DE" sz="2400" i="1">
                              <a:solidFill>
                                <a:srgbClr val="000000"/>
                              </a:solidFill>
                              <a:latin typeface="Cambria Math" panose="02040503050406030204" pitchFamily="18" charset="0"/>
                            </a:rPr>
                          </m:ctrlPr>
                        </m:naryPr>
                        <m:sub>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up>
                          <m:r>
                            <a:rPr lang="de-DE" sz="2400" i="1">
                              <a:solidFill>
                                <a:srgbClr val="000000"/>
                              </a:solidFill>
                              <a:latin typeface="Cambria Math" panose="02040503050406030204" pitchFamily="18" charset="0"/>
                            </a:rPr>
                            <m:t>h</m:t>
                          </m:r>
                        </m:sup>
                        <m:e>
                          <m:sSub>
                            <m:sSubPr>
                              <m:ctrlPr>
                                <a:rPr lang="de-DE" sz="2400" i="1">
                                  <a:solidFill>
                                    <a:srgbClr val="000000"/>
                                  </a:solidFill>
                                  <a:latin typeface="Cambria Math" panose="02040503050406030204" pitchFamily="18" charset="0"/>
                                </a:rPr>
                              </m:ctrlPr>
                            </m:sSubPr>
                            <m:e>
                              <m:r>
                                <a:rPr lang="de-DE" sz="2400" i="1">
                                  <a:solidFill>
                                    <a:srgbClr val="000000"/>
                                  </a:solidFill>
                                  <a:latin typeface="Cambria Math" panose="02040503050406030204" pitchFamily="18" charset="0"/>
                                </a:rPr>
                                <m:t>𝑦</m:t>
                              </m:r>
                            </m:e>
                            <m:sub>
                              <m:r>
                                <a:rPr lang="de-DE" sz="2400" i="1">
                                  <a:solidFill>
                                    <a:srgbClr val="000000"/>
                                  </a:solidFill>
                                  <a:latin typeface="Cambria Math" panose="02040503050406030204" pitchFamily="18" charset="0"/>
                                </a:rPr>
                                <m:t>𝑡</m:t>
                              </m:r>
                              <m:r>
                                <a:rPr lang="de-DE" sz="2400" i="1">
                                  <a:solidFill>
                                    <a:srgbClr val="000000"/>
                                  </a:solidFill>
                                  <a:latin typeface="Cambria Math" panose="02040503050406030204" pitchFamily="18" charset="0"/>
                                </a:rPr>
                                <m:t>−</m:t>
                              </m:r>
                              <m:r>
                                <a:rPr lang="de-DE" sz="2400" i="1">
                                  <a:solidFill>
                                    <a:srgbClr val="000000"/>
                                  </a:solidFill>
                                  <a:latin typeface="Cambria Math" panose="02040503050406030204" pitchFamily="18" charset="0"/>
                                </a:rPr>
                                <m:t>𝑖</m:t>
                              </m:r>
                              <m:r>
                                <a:rPr lang="de-DE" sz="2400" i="1">
                                  <a:solidFill>
                                    <a:srgbClr val="000000"/>
                                  </a:solidFill>
                                  <a:latin typeface="Cambria Math" panose="02040503050406030204" pitchFamily="18" charset="0"/>
                                </a:rPr>
                                <m:t>+1</m:t>
                              </m:r>
                            </m:sub>
                          </m:sSub>
                        </m:e>
                      </m:nary>
                    </m:oMath>
                  </m:oMathPara>
                </a14:m>
                <a:endParaRPr lang="en-US" sz="2400"/>
              </a:p>
              <a:p>
                <a:endParaRPr lang="en-US" sz="2400"/>
              </a:p>
              <a:p>
                <a:endParaRPr lang="en-US" sz="2400"/>
              </a:p>
              <a:p>
                <a:endParaRPr lang="de-DE" sz="2400" dirty="0"/>
              </a:p>
              <a:p>
                <a:endParaRPr lang="de-DE" sz="2400" dirty="0"/>
              </a:p>
              <a:p>
                <a:endParaRPr lang="de-DE" sz="2400" dirty="0"/>
              </a:p>
            </p:txBody>
          </p:sp>
        </mc:Choice>
        <mc:Fallback xmlns="">
          <p:sp>
            <p:nvSpPr>
              <p:cNvPr id="2" name="Textfeld 1">
                <a:extLst>
                  <a:ext uri="{FF2B5EF4-FFF2-40B4-BE49-F238E27FC236}">
                    <a16:creationId xmlns:a16="http://schemas.microsoft.com/office/drawing/2014/main" id="{7143E70F-60CA-97C0-4E3E-107050B79803}"/>
                  </a:ext>
                </a:extLst>
              </p:cNvPr>
              <p:cNvSpPr txBox="1">
                <a:spLocks noRot="1" noChangeAspect="1" noMove="1" noResize="1" noEditPoints="1" noAdjustHandles="1" noChangeArrowheads="1" noChangeShapeType="1" noTextEdit="1"/>
              </p:cNvSpPr>
              <p:nvPr/>
            </p:nvSpPr>
            <p:spPr>
              <a:xfrm>
                <a:off x="0" y="648679"/>
                <a:ext cx="12192000" cy="4725961"/>
              </a:xfrm>
              <a:prstGeom prst="rect">
                <a:avLst/>
              </a:prstGeom>
              <a:blipFill>
                <a:blip r:embed="rId2"/>
                <a:stretch>
                  <a:fillRect l="-650" t="-1031"/>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40C3F191-52FA-8B9E-20AC-9D2BD5639CD5}"/>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26D50927-95EF-857B-F976-26DEC451B6BE}"/>
                  </a:ext>
                </a:extLst>
              </p14:cNvPr>
              <p14:cNvContentPartPr/>
              <p14:nvPr/>
            </p14:nvContentPartPr>
            <p14:xfrm>
              <a:off x="4185229" y="2083942"/>
              <a:ext cx="3835800" cy="69480"/>
            </p14:xfrm>
          </p:contentPart>
        </mc:Choice>
        <mc:Fallback xmlns="">
          <p:pic>
            <p:nvPicPr>
              <p:cNvPr id="6" name="Freihand 5">
                <a:extLst>
                  <a:ext uri="{FF2B5EF4-FFF2-40B4-BE49-F238E27FC236}">
                    <a16:creationId xmlns:a16="http://schemas.microsoft.com/office/drawing/2014/main" id="{26D50927-95EF-857B-F976-26DEC451B6BE}"/>
                  </a:ext>
                </a:extLst>
              </p:cNvPr>
              <p:cNvPicPr/>
              <p:nvPr/>
            </p:nvPicPr>
            <p:blipFill>
              <a:blip r:embed="rId4"/>
              <a:stretch>
                <a:fillRect/>
              </a:stretch>
            </p:blipFill>
            <p:spPr>
              <a:xfrm>
                <a:off x="4176229" y="2075302"/>
                <a:ext cx="3853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3F53F2C3-62CC-FB5A-0072-A124037C7D06}"/>
                  </a:ext>
                </a:extLst>
              </p14:cNvPr>
              <p14:cNvContentPartPr/>
              <p14:nvPr/>
            </p14:nvContentPartPr>
            <p14:xfrm>
              <a:off x="3795349" y="2524582"/>
              <a:ext cx="4668120" cy="104760"/>
            </p14:xfrm>
          </p:contentPart>
        </mc:Choice>
        <mc:Fallback xmlns="">
          <p:pic>
            <p:nvPicPr>
              <p:cNvPr id="7" name="Freihand 6">
                <a:extLst>
                  <a:ext uri="{FF2B5EF4-FFF2-40B4-BE49-F238E27FC236}">
                    <a16:creationId xmlns:a16="http://schemas.microsoft.com/office/drawing/2014/main" id="{3F53F2C3-62CC-FB5A-0072-A124037C7D06}"/>
                  </a:ext>
                </a:extLst>
              </p:cNvPr>
              <p:cNvPicPr/>
              <p:nvPr/>
            </p:nvPicPr>
            <p:blipFill>
              <a:blip r:embed="rId6"/>
              <a:stretch>
                <a:fillRect/>
              </a:stretch>
            </p:blipFill>
            <p:spPr>
              <a:xfrm>
                <a:off x="3786709" y="2515942"/>
                <a:ext cx="4685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216555DC-45CD-A463-A56C-E5EC3083D17C}"/>
                  </a:ext>
                </a:extLst>
              </p14:cNvPr>
              <p14:cNvContentPartPr/>
              <p14:nvPr/>
            </p14:nvContentPartPr>
            <p14:xfrm>
              <a:off x="9206509" y="1257022"/>
              <a:ext cx="2421720" cy="1550880"/>
            </p14:xfrm>
          </p:contentPart>
        </mc:Choice>
        <mc:Fallback xmlns="">
          <p:pic>
            <p:nvPicPr>
              <p:cNvPr id="77" name="Freihand 76">
                <a:extLst>
                  <a:ext uri="{FF2B5EF4-FFF2-40B4-BE49-F238E27FC236}">
                    <a16:creationId xmlns:a16="http://schemas.microsoft.com/office/drawing/2014/main" id="{216555DC-45CD-A463-A56C-E5EC3083D17C}"/>
                  </a:ext>
                </a:extLst>
              </p:cNvPr>
              <p:cNvPicPr/>
              <p:nvPr/>
            </p:nvPicPr>
            <p:blipFill>
              <a:blip r:embed="rId8"/>
              <a:stretch>
                <a:fillRect/>
              </a:stretch>
            </p:blipFill>
            <p:spPr>
              <a:xfrm>
                <a:off x="9197869" y="1248022"/>
                <a:ext cx="2439360"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E14E52D7-F4D0-525E-319E-5B5A9B44D654}"/>
                  </a:ext>
                </a:extLst>
              </p14:cNvPr>
              <p14:cNvContentPartPr/>
              <p14:nvPr/>
            </p14:nvContentPartPr>
            <p14:xfrm>
              <a:off x="9083749" y="1203742"/>
              <a:ext cx="133560" cy="267840"/>
            </p14:xfrm>
          </p:contentPart>
        </mc:Choice>
        <mc:Fallback xmlns="">
          <p:pic>
            <p:nvPicPr>
              <p:cNvPr id="11" name="Freihand 10">
                <a:extLst>
                  <a:ext uri="{FF2B5EF4-FFF2-40B4-BE49-F238E27FC236}">
                    <a16:creationId xmlns:a16="http://schemas.microsoft.com/office/drawing/2014/main" id="{E14E52D7-F4D0-525E-319E-5B5A9B44D654}"/>
                  </a:ext>
                </a:extLst>
              </p:cNvPr>
              <p:cNvPicPr/>
              <p:nvPr/>
            </p:nvPicPr>
            <p:blipFill>
              <a:blip r:embed="rId10"/>
              <a:stretch>
                <a:fillRect/>
              </a:stretch>
            </p:blipFill>
            <p:spPr>
              <a:xfrm>
                <a:off x="9075109" y="1195102"/>
                <a:ext cx="151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312D73F3-AF26-2D8D-C955-4850BB47FEB6}"/>
                  </a:ext>
                </a:extLst>
              </p14:cNvPr>
              <p14:cNvContentPartPr/>
              <p14:nvPr/>
            </p14:nvContentPartPr>
            <p14:xfrm>
              <a:off x="9223429" y="1237582"/>
              <a:ext cx="136440" cy="148680"/>
            </p14:xfrm>
          </p:contentPart>
        </mc:Choice>
        <mc:Fallback xmlns="">
          <p:pic>
            <p:nvPicPr>
              <p:cNvPr id="12" name="Freihand 11">
                <a:extLst>
                  <a:ext uri="{FF2B5EF4-FFF2-40B4-BE49-F238E27FC236}">
                    <a16:creationId xmlns:a16="http://schemas.microsoft.com/office/drawing/2014/main" id="{312D73F3-AF26-2D8D-C955-4850BB47FEB6}"/>
                  </a:ext>
                </a:extLst>
              </p:cNvPr>
              <p:cNvPicPr/>
              <p:nvPr/>
            </p:nvPicPr>
            <p:blipFill>
              <a:blip r:embed="rId12"/>
              <a:stretch>
                <a:fillRect/>
              </a:stretch>
            </p:blipFill>
            <p:spPr>
              <a:xfrm>
                <a:off x="9214429" y="1228942"/>
                <a:ext cx="154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A48EBBA5-9D28-0492-A178-F491E737AAF4}"/>
                  </a:ext>
                </a:extLst>
              </p14:cNvPr>
              <p14:cNvContentPartPr/>
              <p14:nvPr/>
            </p14:nvContentPartPr>
            <p14:xfrm>
              <a:off x="9383989" y="1078462"/>
              <a:ext cx="126000" cy="198360"/>
            </p14:xfrm>
          </p:contentPart>
        </mc:Choice>
        <mc:Fallback xmlns="">
          <p:pic>
            <p:nvPicPr>
              <p:cNvPr id="13" name="Freihand 12">
                <a:extLst>
                  <a:ext uri="{FF2B5EF4-FFF2-40B4-BE49-F238E27FC236}">
                    <a16:creationId xmlns:a16="http://schemas.microsoft.com/office/drawing/2014/main" id="{A48EBBA5-9D28-0492-A178-F491E737AAF4}"/>
                  </a:ext>
                </a:extLst>
              </p:cNvPr>
              <p:cNvPicPr/>
              <p:nvPr/>
            </p:nvPicPr>
            <p:blipFill>
              <a:blip r:embed="rId14"/>
              <a:stretch>
                <a:fillRect/>
              </a:stretch>
            </p:blipFill>
            <p:spPr>
              <a:xfrm>
                <a:off x="9375349" y="1069462"/>
                <a:ext cx="143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ECC6B56-446D-0C54-7F6B-A3583F7867DF}"/>
                  </a:ext>
                </a:extLst>
              </p14:cNvPr>
              <p14:cNvContentPartPr/>
              <p14:nvPr/>
            </p14:nvContentPartPr>
            <p14:xfrm>
              <a:off x="9587389" y="1109782"/>
              <a:ext cx="142920" cy="94680"/>
            </p14:xfrm>
          </p:contentPart>
        </mc:Choice>
        <mc:Fallback xmlns="">
          <p:pic>
            <p:nvPicPr>
              <p:cNvPr id="14" name="Freihand 13">
                <a:extLst>
                  <a:ext uri="{FF2B5EF4-FFF2-40B4-BE49-F238E27FC236}">
                    <a16:creationId xmlns:a16="http://schemas.microsoft.com/office/drawing/2014/main" id="{5ECC6B56-446D-0C54-7F6B-A3583F7867DF}"/>
                  </a:ext>
                </a:extLst>
              </p:cNvPr>
              <p:cNvPicPr/>
              <p:nvPr/>
            </p:nvPicPr>
            <p:blipFill>
              <a:blip r:embed="rId16"/>
              <a:stretch>
                <a:fillRect/>
              </a:stretch>
            </p:blipFill>
            <p:spPr>
              <a:xfrm>
                <a:off x="9578389" y="1101142"/>
                <a:ext cx="160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B140F951-84EC-3BC5-2CB4-B97A28258184}"/>
                  </a:ext>
                </a:extLst>
              </p14:cNvPr>
              <p14:cNvContentPartPr/>
              <p14:nvPr/>
            </p14:nvContentPartPr>
            <p14:xfrm>
              <a:off x="9755149" y="910342"/>
              <a:ext cx="54000" cy="243360"/>
            </p14:xfrm>
          </p:contentPart>
        </mc:Choice>
        <mc:Fallback xmlns="">
          <p:pic>
            <p:nvPicPr>
              <p:cNvPr id="15" name="Freihand 14">
                <a:extLst>
                  <a:ext uri="{FF2B5EF4-FFF2-40B4-BE49-F238E27FC236}">
                    <a16:creationId xmlns:a16="http://schemas.microsoft.com/office/drawing/2014/main" id="{B140F951-84EC-3BC5-2CB4-B97A28258184}"/>
                  </a:ext>
                </a:extLst>
              </p:cNvPr>
              <p:cNvPicPr/>
              <p:nvPr/>
            </p:nvPicPr>
            <p:blipFill>
              <a:blip r:embed="rId18"/>
              <a:stretch>
                <a:fillRect/>
              </a:stretch>
            </p:blipFill>
            <p:spPr>
              <a:xfrm>
                <a:off x="9746149" y="901342"/>
                <a:ext cx="716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2C1AA239-0653-73D0-F70B-B76E62B52789}"/>
                  </a:ext>
                </a:extLst>
              </p14:cNvPr>
              <p14:cNvContentPartPr/>
              <p14:nvPr/>
            </p14:nvContentPartPr>
            <p14:xfrm>
              <a:off x="9856669" y="866782"/>
              <a:ext cx="85680" cy="248400"/>
            </p14:xfrm>
          </p:contentPart>
        </mc:Choice>
        <mc:Fallback xmlns="">
          <p:pic>
            <p:nvPicPr>
              <p:cNvPr id="16" name="Freihand 15">
                <a:extLst>
                  <a:ext uri="{FF2B5EF4-FFF2-40B4-BE49-F238E27FC236}">
                    <a16:creationId xmlns:a16="http://schemas.microsoft.com/office/drawing/2014/main" id="{2C1AA239-0653-73D0-F70B-B76E62B52789}"/>
                  </a:ext>
                </a:extLst>
              </p:cNvPr>
              <p:cNvPicPr/>
              <p:nvPr/>
            </p:nvPicPr>
            <p:blipFill>
              <a:blip r:embed="rId20"/>
              <a:stretch>
                <a:fillRect/>
              </a:stretch>
            </p:blipFill>
            <p:spPr>
              <a:xfrm>
                <a:off x="9847669" y="858142"/>
                <a:ext cx="1033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8EFBAEE4-05F1-5E94-D9CD-AAF9635CD341}"/>
                  </a:ext>
                </a:extLst>
              </p14:cNvPr>
              <p14:cNvContentPartPr/>
              <p14:nvPr/>
            </p14:nvContentPartPr>
            <p14:xfrm>
              <a:off x="9979789" y="932662"/>
              <a:ext cx="164880" cy="302760"/>
            </p14:xfrm>
          </p:contentPart>
        </mc:Choice>
        <mc:Fallback xmlns="">
          <p:pic>
            <p:nvPicPr>
              <p:cNvPr id="17" name="Freihand 16">
                <a:extLst>
                  <a:ext uri="{FF2B5EF4-FFF2-40B4-BE49-F238E27FC236}">
                    <a16:creationId xmlns:a16="http://schemas.microsoft.com/office/drawing/2014/main" id="{8EFBAEE4-05F1-5E94-D9CD-AAF9635CD341}"/>
                  </a:ext>
                </a:extLst>
              </p:cNvPr>
              <p:cNvPicPr/>
              <p:nvPr/>
            </p:nvPicPr>
            <p:blipFill>
              <a:blip r:embed="rId22"/>
              <a:stretch>
                <a:fillRect/>
              </a:stretch>
            </p:blipFill>
            <p:spPr>
              <a:xfrm>
                <a:off x="9970789" y="923662"/>
                <a:ext cx="1825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9E6B2545-9610-E5E1-FEC2-23708B825476}"/>
                  </a:ext>
                </a:extLst>
              </p14:cNvPr>
              <p14:cNvContentPartPr/>
              <p14:nvPr/>
            </p14:nvContentPartPr>
            <p14:xfrm>
              <a:off x="10240069" y="906742"/>
              <a:ext cx="75600" cy="70560"/>
            </p14:xfrm>
          </p:contentPart>
        </mc:Choice>
        <mc:Fallback xmlns="">
          <p:pic>
            <p:nvPicPr>
              <p:cNvPr id="18" name="Freihand 17">
                <a:extLst>
                  <a:ext uri="{FF2B5EF4-FFF2-40B4-BE49-F238E27FC236}">
                    <a16:creationId xmlns:a16="http://schemas.microsoft.com/office/drawing/2014/main" id="{9E6B2545-9610-E5E1-FEC2-23708B825476}"/>
                  </a:ext>
                </a:extLst>
              </p:cNvPr>
              <p:cNvPicPr/>
              <p:nvPr/>
            </p:nvPicPr>
            <p:blipFill>
              <a:blip r:embed="rId24"/>
              <a:stretch>
                <a:fillRect/>
              </a:stretch>
            </p:blipFill>
            <p:spPr>
              <a:xfrm>
                <a:off x="10231429" y="897742"/>
                <a:ext cx="93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AE45ED4-174F-8CF5-EBAD-B0DBF607F6BC}"/>
                  </a:ext>
                </a:extLst>
              </p14:cNvPr>
              <p14:cNvContentPartPr/>
              <p14:nvPr/>
            </p14:nvContentPartPr>
            <p14:xfrm>
              <a:off x="10412509" y="806302"/>
              <a:ext cx="246960" cy="110880"/>
            </p14:xfrm>
          </p:contentPart>
        </mc:Choice>
        <mc:Fallback xmlns="">
          <p:pic>
            <p:nvPicPr>
              <p:cNvPr id="19" name="Freihand 18">
                <a:extLst>
                  <a:ext uri="{FF2B5EF4-FFF2-40B4-BE49-F238E27FC236}">
                    <a16:creationId xmlns:a16="http://schemas.microsoft.com/office/drawing/2014/main" id="{5AE45ED4-174F-8CF5-EBAD-B0DBF607F6BC}"/>
                  </a:ext>
                </a:extLst>
              </p:cNvPr>
              <p:cNvPicPr/>
              <p:nvPr/>
            </p:nvPicPr>
            <p:blipFill>
              <a:blip r:embed="rId26"/>
              <a:stretch>
                <a:fillRect/>
              </a:stretch>
            </p:blipFill>
            <p:spPr>
              <a:xfrm>
                <a:off x="10403869" y="797302"/>
                <a:ext cx="264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038BACBC-9282-19EE-4FCE-77D29F27C5A4}"/>
                  </a:ext>
                </a:extLst>
              </p14:cNvPr>
              <p14:cNvContentPartPr/>
              <p14:nvPr/>
            </p14:nvContentPartPr>
            <p14:xfrm>
              <a:off x="10719589" y="708022"/>
              <a:ext cx="105480" cy="217440"/>
            </p14:xfrm>
          </p:contentPart>
        </mc:Choice>
        <mc:Fallback xmlns="">
          <p:pic>
            <p:nvPicPr>
              <p:cNvPr id="20" name="Freihand 19">
                <a:extLst>
                  <a:ext uri="{FF2B5EF4-FFF2-40B4-BE49-F238E27FC236}">
                    <a16:creationId xmlns:a16="http://schemas.microsoft.com/office/drawing/2014/main" id="{038BACBC-9282-19EE-4FCE-77D29F27C5A4}"/>
                  </a:ext>
                </a:extLst>
              </p:cNvPr>
              <p:cNvPicPr/>
              <p:nvPr/>
            </p:nvPicPr>
            <p:blipFill>
              <a:blip r:embed="rId28"/>
              <a:stretch>
                <a:fillRect/>
              </a:stretch>
            </p:blipFill>
            <p:spPr>
              <a:xfrm>
                <a:off x="10710589" y="699022"/>
                <a:ext cx="123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3F2109D1-B48F-CAE7-D1E1-6687AB0A20F3}"/>
                  </a:ext>
                </a:extLst>
              </p14:cNvPr>
              <p14:cNvContentPartPr/>
              <p14:nvPr/>
            </p14:nvContentPartPr>
            <p14:xfrm>
              <a:off x="10918669" y="632062"/>
              <a:ext cx="93240" cy="93600"/>
            </p14:xfrm>
          </p:contentPart>
        </mc:Choice>
        <mc:Fallback xmlns="">
          <p:pic>
            <p:nvPicPr>
              <p:cNvPr id="21" name="Freihand 20">
                <a:extLst>
                  <a:ext uri="{FF2B5EF4-FFF2-40B4-BE49-F238E27FC236}">
                    <a16:creationId xmlns:a16="http://schemas.microsoft.com/office/drawing/2014/main" id="{3F2109D1-B48F-CAE7-D1E1-6687AB0A20F3}"/>
                  </a:ext>
                </a:extLst>
              </p:cNvPr>
              <p:cNvPicPr/>
              <p:nvPr/>
            </p:nvPicPr>
            <p:blipFill>
              <a:blip r:embed="rId30"/>
              <a:stretch>
                <a:fillRect/>
              </a:stretch>
            </p:blipFill>
            <p:spPr>
              <a:xfrm>
                <a:off x="10909669" y="623422"/>
                <a:ext cx="110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86C0C131-B614-1EA0-4F9A-5BD85B2B0B5A}"/>
                  </a:ext>
                </a:extLst>
              </p14:cNvPr>
              <p14:cNvContentPartPr/>
              <p14:nvPr/>
            </p14:nvContentPartPr>
            <p14:xfrm>
              <a:off x="11071309" y="462502"/>
              <a:ext cx="124200" cy="239400"/>
            </p14:xfrm>
          </p:contentPart>
        </mc:Choice>
        <mc:Fallback xmlns="">
          <p:pic>
            <p:nvPicPr>
              <p:cNvPr id="22" name="Freihand 21">
                <a:extLst>
                  <a:ext uri="{FF2B5EF4-FFF2-40B4-BE49-F238E27FC236}">
                    <a16:creationId xmlns:a16="http://schemas.microsoft.com/office/drawing/2014/main" id="{86C0C131-B614-1EA0-4F9A-5BD85B2B0B5A}"/>
                  </a:ext>
                </a:extLst>
              </p:cNvPr>
              <p:cNvPicPr/>
              <p:nvPr/>
            </p:nvPicPr>
            <p:blipFill>
              <a:blip r:embed="rId32"/>
              <a:stretch>
                <a:fillRect/>
              </a:stretch>
            </p:blipFill>
            <p:spPr>
              <a:xfrm>
                <a:off x="11062309" y="453502"/>
                <a:ext cx="1418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66356D9C-4560-7452-4590-E3E7DB0582F7}"/>
                  </a:ext>
                </a:extLst>
              </p14:cNvPr>
              <p14:cNvContentPartPr/>
              <p14:nvPr/>
            </p14:nvContentPartPr>
            <p14:xfrm>
              <a:off x="11184349" y="460702"/>
              <a:ext cx="14760" cy="21960"/>
            </p14:xfrm>
          </p:contentPart>
        </mc:Choice>
        <mc:Fallback xmlns="">
          <p:pic>
            <p:nvPicPr>
              <p:cNvPr id="23" name="Freihand 22">
                <a:extLst>
                  <a:ext uri="{FF2B5EF4-FFF2-40B4-BE49-F238E27FC236}">
                    <a16:creationId xmlns:a16="http://schemas.microsoft.com/office/drawing/2014/main" id="{66356D9C-4560-7452-4590-E3E7DB0582F7}"/>
                  </a:ext>
                </a:extLst>
              </p:cNvPr>
              <p:cNvPicPr/>
              <p:nvPr/>
            </p:nvPicPr>
            <p:blipFill>
              <a:blip r:embed="rId34"/>
              <a:stretch>
                <a:fillRect/>
              </a:stretch>
            </p:blipFill>
            <p:spPr>
              <a:xfrm>
                <a:off x="11175709" y="452062"/>
                <a:ext cx="3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9219578A-4508-BCFE-C45F-264E585AE4AD}"/>
                  </a:ext>
                </a:extLst>
              </p14:cNvPr>
              <p14:cNvContentPartPr/>
              <p14:nvPr/>
            </p14:nvContentPartPr>
            <p14:xfrm>
              <a:off x="11248789" y="374662"/>
              <a:ext cx="372960" cy="294480"/>
            </p14:xfrm>
          </p:contentPart>
        </mc:Choice>
        <mc:Fallback xmlns="">
          <p:pic>
            <p:nvPicPr>
              <p:cNvPr id="24" name="Freihand 23">
                <a:extLst>
                  <a:ext uri="{FF2B5EF4-FFF2-40B4-BE49-F238E27FC236}">
                    <a16:creationId xmlns:a16="http://schemas.microsoft.com/office/drawing/2014/main" id="{9219578A-4508-BCFE-C45F-264E585AE4AD}"/>
                  </a:ext>
                </a:extLst>
              </p:cNvPr>
              <p:cNvPicPr/>
              <p:nvPr/>
            </p:nvPicPr>
            <p:blipFill>
              <a:blip r:embed="rId36"/>
              <a:stretch>
                <a:fillRect/>
              </a:stretch>
            </p:blipFill>
            <p:spPr>
              <a:xfrm>
                <a:off x="11240149" y="365662"/>
                <a:ext cx="390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BE1EF733-9BE6-A359-C6C3-ED0932933AD1}"/>
                  </a:ext>
                </a:extLst>
              </p14:cNvPr>
              <p14:cNvContentPartPr/>
              <p14:nvPr/>
            </p14:nvContentPartPr>
            <p14:xfrm>
              <a:off x="11451829" y="416782"/>
              <a:ext cx="16920" cy="23400"/>
            </p14:xfrm>
          </p:contentPart>
        </mc:Choice>
        <mc:Fallback xmlns="">
          <p:pic>
            <p:nvPicPr>
              <p:cNvPr id="25" name="Freihand 24">
                <a:extLst>
                  <a:ext uri="{FF2B5EF4-FFF2-40B4-BE49-F238E27FC236}">
                    <a16:creationId xmlns:a16="http://schemas.microsoft.com/office/drawing/2014/main" id="{BE1EF733-9BE6-A359-C6C3-ED0932933AD1}"/>
                  </a:ext>
                </a:extLst>
              </p:cNvPr>
              <p:cNvPicPr/>
              <p:nvPr/>
            </p:nvPicPr>
            <p:blipFill>
              <a:blip r:embed="rId38"/>
              <a:stretch>
                <a:fillRect/>
              </a:stretch>
            </p:blipFill>
            <p:spPr>
              <a:xfrm>
                <a:off x="11442829" y="408142"/>
                <a:ext cx="34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A57F673A-F65E-B251-3080-77790542528F}"/>
                  </a:ext>
                </a:extLst>
              </p14:cNvPr>
              <p14:cNvContentPartPr/>
              <p14:nvPr/>
            </p14:nvContentPartPr>
            <p14:xfrm>
              <a:off x="9199309" y="1638622"/>
              <a:ext cx="117360" cy="111600"/>
            </p14:xfrm>
          </p:contentPart>
        </mc:Choice>
        <mc:Fallback xmlns="">
          <p:pic>
            <p:nvPicPr>
              <p:cNvPr id="27" name="Freihand 26">
                <a:extLst>
                  <a:ext uri="{FF2B5EF4-FFF2-40B4-BE49-F238E27FC236}">
                    <a16:creationId xmlns:a16="http://schemas.microsoft.com/office/drawing/2014/main" id="{A57F673A-F65E-B251-3080-77790542528F}"/>
                  </a:ext>
                </a:extLst>
              </p:cNvPr>
              <p:cNvPicPr/>
              <p:nvPr/>
            </p:nvPicPr>
            <p:blipFill>
              <a:blip r:embed="rId40"/>
              <a:stretch>
                <a:fillRect/>
              </a:stretch>
            </p:blipFill>
            <p:spPr>
              <a:xfrm>
                <a:off x="9190669" y="1629622"/>
                <a:ext cx="135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62B141B-FF0C-CA8D-F345-9A4B43E4B507}"/>
                  </a:ext>
                </a:extLst>
              </p14:cNvPr>
              <p14:cNvContentPartPr/>
              <p14:nvPr/>
            </p14:nvContentPartPr>
            <p14:xfrm>
              <a:off x="9348349" y="1578862"/>
              <a:ext cx="145800" cy="100080"/>
            </p14:xfrm>
          </p:contentPart>
        </mc:Choice>
        <mc:Fallback xmlns="">
          <p:pic>
            <p:nvPicPr>
              <p:cNvPr id="28" name="Freihand 27">
                <a:extLst>
                  <a:ext uri="{FF2B5EF4-FFF2-40B4-BE49-F238E27FC236}">
                    <a16:creationId xmlns:a16="http://schemas.microsoft.com/office/drawing/2014/main" id="{362B141B-FF0C-CA8D-F345-9A4B43E4B507}"/>
                  </a:ext>
                </a:extLst>
              </p:cNvPr>
              <p:cNvPicPr/>
              <p:nvPr/>
            </p:nvPicPr>
            <p:blipFill>
              <a:blip r:embed="rId42"/>
              <a:stretch>
                <a:fillRect/>
              </a:stretch>
            </p:blipFill>
            <p:spPr>
              <a:xfrm>
                <a:off x="9339709" y="1570222"/>
                <a:ext cx="163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4919C32-E9ED-D422-1284-099802B50447}"/>
                  </a:ext>
                </a:extLst>
              </p14:cNvPr>
              <p14:cNvContentPartPr/>
              <p14:nvPr/>
            </p14:nvContentPartPr>
            <p14:xfrm>
              <a:off x="9542029" y="1460422"/>
              <a:ext cx="95760" cy="287280"/>
            </p14:xfrm>
          </p:contentPart>
        </mc:Choice>
        <mc:Fallback xmlns="">
          <p:pic>
            <p:nvPicPr>
              <p:cNvPr id="29" name="Freihand 28">
                <a:extLst>
                  <a:ext uri="{FF2B5EF4-FFF2-40B4-BE49-F238E27FC236}">
                    <a16:creationId xmlns:a16="http://schemas.microsoft.com/office/drawing/2014/main" id="{84919C32-E9ED-D422-1284-099802B50447}"/>
                  </a:ext>
                </a:extLst>
              </p:cNvPr>
              <p:cNvPicPr/>
              <p:nvPr/>
            </p:nvPicPr>
            <p:blipFill>
              <a:blip r:embed="rId44"/>
              <a:stretch>
                <a:fillRect/>
              </a:stretch>
            </p:blipFill>
            <p:spPr>
              <a:xfrm>
                <a:off x="9533029" y="1451422"/>
                <a:ext cx="113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F6AC6FD8-E1B0-6AD1-6892-9DD7050E2FF6}"/>
                  </a:ext>
                </a:extLst>
              </p14:cNvPr>
              <p14:cNvContentPartPr/>
              <p14:nvPr/>
            </p14:nvContentPartPr>
            <p14:xfrm>
              <a:off x="9692509" y="1451062"/>
              <a:ext cx="39960" cy="93600"/>
            </p14:xfrm>
          </p:contentPart>
        </mc:Choice>
        <mc:Fallback xmlns="">
          <p:pic>
            <p:nvPicPr>
              <p:cNvPr id="30" name="Freihand 29">
                <a:extLst>
                  <a:ext uri="{FF2B5EF4-FFF2-40B4-BE49-F238E27FC236}">
                    <a16:creationId xmlns:a16="http://schemas.microsoft.com/office/drawing/2014/main" id="{F6AC6FD8-E1B0-6AD1-6892-9DD7050E2FF6}"/>
                  </a:ext>
                </a:extLst>
              </p:cNvPr>
              <p:cNvPicPr/>
              <p:nvPr/>
            </p:nvPicPr>
            <p:blipFill>
              <a:blip r:embed="rId46"/>
              <a:stretch>
                <a:fillRect/>
              </a:stretch>
            </p:blipFill>
            <p:spPr>
              <a:xfrm>
                <a:off x="9683869" y="1442062"/>
                <a:ext cx="57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3CF3B10-E7C4-9308-A46B-1BF68EB567E8}"/>
                  </a:ext>
                </a:extLst>
              </p14:cNvPr>
              <p14:cNvContentPartPr/>
              <p14:nvPr/>
            </p14:nvContentPartPr>
            <p14:xfrm>
              <a:off x="9758749" y="1236862"/>
              <a:ext cx="315000" cy="253800"/>
            </p14:xfrm>
          </p:contentPart>
        </mc:Choice>
        <mc:Fallback xmlns="">
          <p:pic>
            <p:nvPicPr>
              <p:cNvPr id="31" name="Freihand 30">
                <a:extLst>
                  <a:ext uri="{FF2B5EF4-FFF2-40B4-BE49-F238E27FC236}">
                    <a16:creationId xmlns:a16="http://schemas.microsoft.com/office/drawing/2014/main" id="{53CF3B10-E7C4-9308-A46B-1BF68EB567E8}"/>
                  </a:ext>
                </a:extLst>
              </p:cNvPr>
              <p:cNvPicPr/>
              <p:nvPr/>
            </p:nvPicPr>
            <p:blipFill>
              <a:blip r:embed="rId48"/>
              <a:stretch>
                <a:fillRect/>
              </a:stretch>
            </p:blipFill>
            <p:spPr>
              <a:xfrm>
                <a:off x="9750109" y="1228222"/>
                <a:ext cx="3326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4B35C409-B149-CCD9-D9A1-940582791CDB}"/>
                  </a:ext>
                </a:extLst>
              </p14:cNvPr>
              <p14:cNvContentPartPr/>
              <p14:nvPr/>
            </p14:nvContentPartPr>
            <p14:xfrm>
              <a:off x="10213789" y="1223542"/>
              <a:ext cx="263520" cy="119880"/>
            </p14:xfrm>
          </p:contentPart>
        </mc:Choice>
        <mc:Fallback xmlns="">
          <p:pic>
            <p:nvPicPr>
              <p:cNvPr id="32" name="Freihand 31">
                <a:extLst>
                  <a:ext uri="{FF2B5EF4-FFF2-40B4-BE49-F238E27FC236}">
                    <a16:creationId xmlns:a16="http://schemas.microsoft.com/office/drawing/2014/main" id="{4B35C409-B149-CCD9-D9A1-940582791CDB}"/>
                  </a:ext>
                </a:extLst>
              </p:cNvPr>
              <p:cNvPicPr/>
              <p:nvPr/>
            </p:nvPicPr>
            <p:blipFill>
              <a:blip r:embed="rId50"/>
              <a:stretch>
                <a:fillRect/>
              </a:stretch>
            </p:blipFill>
            <p:spPr>
              <a:xfrm>
                <a:off x="10205149" y="1214902"/>
                <a:ext cx="281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B0730D15-B045-E017-0A5B-BE4AFC8AA0E5}"/>
                  </a:ext>
                </a:extLst>
              </p14:cNvPr>
              <p14:cNvContentPartPr/>
              <p14:nvPr/>
            </p14:nvContentPartPr>
            <p14:xfrm>
              <a:off x="10513669" y="1004302"/>
              <a:ext cx="280440" cy="216360"/>
            </p14:xfrm>
          </p:contentPart>
        </mc:Choice>
        <mc:Fallback xmlns="">
          <p:pic>
            <p:nvPicPr>
              <p:cNvPr id="33" name="Freihand 32">
                <a:extLst>
                  <a:ext uri="{FF2B5EF4-FFF2-40B4-BE49-F238E27FC236}">
                    <a16:creationId xmlns:a16="http://schemas.microsoft.com/office/drawing/2014/main" id="{B0730D15-B045-E017-0A5B-BE4AFC8AA0E5}"/>
                  </a:ext>
                </a:extLst>
              </p:cNvPr>
              <p:cNvPicPr/>
              <p:nvPr/>
            </p:nvPicPr>
            <p:blipFill>
              <a:blip r:embed="rId52"/>
              <a:stretch>
                <a:fillRect/>
              </a:stretch>
            </p:blipFill>
            <p:spPr>
              <a:xfrm>
                <a:off x="10504669" y="995662"/>
                <a:ext cx="29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D0ACE6D3-8698-49E7-E11C-F067DB0246F8}"/>
                  </a:ext>
                </a:extLst>
              </p14:cNvPr>
              <p14:cNvContentPartPr/>
              <p14:nvPr/>
            </p14:nvContentPartPr>
            <p14:xfrm>
              <a:off x="10821109" y="1041742"/>
              <a:ext cx="1800" cy="4320"/>
            </p14:xfrm>
          </p:contentPart>
        </mc:Choice>
        <mc:Fallback xmlns="">
          <p:pic>
            <p:nvPicPr>
              <p:cNvPr id="34" name="Freihand 33">
                <a:extLst>
                  <a:ext uri="{FF2B5EF4-FFF2-40B4-BE49-F238E27FC236}">
                    <a16:creationId xmlns:a16="http://schemas.microsoft.com/office/drawing/2014/main" id="{D0ACE6D3-8698-49E7-E11C-F067DB0246F8}"/>
                  </a:ext>
                </a:extLst>
              </p:cNvPr>
              <p:cNvPicPr/>
              <p:nvPr/>
            </p:nvPicPr>
            <p:blipFill>
              <a:blip r:embed="rId54"/>
              <a:stretch>
                <a:fillRect/>
              </a:stretch>
            </p:blipFill>
            <p:spPr>
              <a:xfrm>
                <a:off x="10812469" y="1033102"/>
                <a:ext cx="19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250F07DF-058A-CCC3-825B-1D098FEFEA12}"/>
                  </a:ext>
                </a:extLst>
              </p14:cNvPr>
              <p14:cNvContentPartPr/>
              <p14:nvPr/>
            </p14:nvContentPartPr>
            <p14:xfrm>
              <a:off x="10822549" y="854182"/>
              <a:ext cx="377280" cy="223920"/>
            </p14:xfrm>
          </p:contentPart>
        </mc:Choice>
        <mc:Fallback xmlns="">
          <p:pic>
            <p:nvPicPr>
              <p:cNvPr id="35" name="Freihand 34">
                <a:extLst>
                  <a:ext uri="{FF2B5EF4-FFF2-40B4-BE49-F238E27FC236}">
                    <a16:creationId xmlns:a16="http://schemas.microsoft.com/office/drawing/2014/main" id="{250F07DF-058A-CCC3-825B-1D098FEFEA12}"/>
                  </a:ext>
                </a:extLst>
              </p:cNvPr>
              <p:cNvPicPr/>
              <p:nvPr/>
            </p:nvPicPr>
            <p:blipFill>
              <a:blip r:embed="rId56"/>
              <a:stretch>
                <a:fillRect/>
              </a:stretch>
            </p:blipFill>
            <p:spPr>
              <a:xfrm>
                <a:off x="10813909" y="845182"/>
                <a:ext cx="394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8D1CF41A-CCBD-4B2C-99B3-E75FBD62EC75}"/>
                  </a:ext>
                </a:extLst>
              </p14:cNvPr>
              <p14:cNvContentPartPr/>
              <p14:nvPr/>
            </p14:nvContentPartPr>
            <p14:xfrm>
              <a:off x="9245389" y="1971982"/>
              <a:ext cx="60480" cy="190800"/>
            </p14:xfrm>
          </p:contentPart>
        </mc:Choice>
        <mc:Fallback xmlns="">
          <p:pic>
            <p:nvPicPr>
              <p:cNvPr id="37" name="Freihand 36">
                <a:extLst>
                  <a:ext uri="{FF2B5EF4-FFF2-40B4-BE49-F238E27FC236}">
                    <a16:creationId xmlns:a16="http://schemas.microsoft.com/office/drawing/2014/main" id="{8D1CF41A-CCBD-4B2C-99B3-E75FBD62EC75}"/>
                  </a:ext>
                </a:extLst>
              </p:cNvPr>
              <p:cNvPicPr/>
              <p:nvPr/>
            </p:nvPicPr>
            <p:blipFill>
              <a:blip r:embed="rId58"/>
              <a:stretch>
                <a:fillRect/>
              </a:stretch>
            </p:blipFill>
            <p:spPr>
              <a:xfrm>
                <a:off x="9236389" y="1962982"/>
                <a:ext cx="78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FCAAF9A-12F2-5DFD-CA05-78E397B46F90}"/>
                  </a:ext>
                </a:extLst>
              </p14:cNvPr>
              <p14:cNvContentPartPr/>
              <p14:nvPr/>
            </p14:nvContentPartPr>
            <p14:xfrm>
              <a:off x="9232789" y="1878022"/>
              <a:ext cx="162720" cy="169560"/>
            </p14:xfrm>
          </p:contentPart>
        </mc:Choice>
        <mc:Fallback xmlns="">
          <p:pic>
            <p:nvPicPr>
              <p:cNvPr id="38" name="Freihand 37">
                <a:extLst>
                  <a:ext uri="{FF2B5EF4-FFF2-40B4-BE49-F238E27FC236}">
                    <a16:creationId xmlns:a16="http://schemas.microsoft.com/office/drawing/2014/main" id="{5FCAAF9A-12F2-5DFD-CA05-78E397B46F90}"/>
                  </a:ext>
                </a:extLst>
              </p:cNvPr>
              <p:cNvPicPr/>
              <p:nvPr/>
            </p:nvPicPr>
            <p:blipFill>
              <a:blip r:embed="rId60"/>
              <a:stretch>
                <a:fillRect/>
              </a:stretch>
            </p:blipFill>
            <p:spPr>
              <a:xfrm>
                <a:off x="9224149" y="1869382"/>
                <a:ext cx="180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53A6C3C4-BC6C-27D6-197E-35737BCDE13F}"/>
                  </a:ext>
                </a:extLst>
              </p14:cNvPr>
              <p14:cNvContentPartPr/>
              <p14:nvPr/>
            </p14:nvContentPartPr>
            <p14:xfrm>
              <a:off x="9314509" y="2081782"/>
              <a:ext cx="156240" cy="81720"/>
            </p14:xfrm>
          </p:contentPart>
        </mc:Choice>
        <mc:Fallback xmlns="">
          <p:pic>
            <p:nvPicPr>
              <p:cNvPr id="39" name="Freihand 38">
                <a:extLst>
                  <a:ext uri="{FF2B5EF4-FFF2-40B4-BE49-F238E27FC236}">
                    <a16:creationId xmlns:a16="http://schemas.microsoft.com/office/drawing/2014/main" id="{53A6C3C4-BC6C-27D6-197E-35737BCDE13F}"/>
                  </a:ext>
                </a:extLst>
              </p:cNvPr>
              <p:cNvPicPr/>
              <p:nvPr/>
            </p:nvPicPr>
            <p:blipFill>
              <a:blip r:embed="rId62"/>
              <a:stretch>
                <a:fillRect/>
              </a:stretch>
            </p:blipFill>
            <p:spPr>
              <a:xfrm>
                <a:off x="9305509" y="2073142"/>
                <a:ext cx="173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6EC82FE2-E7A1-410C-E825-E41EEB8CF41E}"/>
                  </a:ext>
                </a:extLst>
              </p14:cNvPr>
              <p14:cNvContentPartPr/>
              <p14:nvPr/>
            </p14:nvContentPartPr>
            <p14:xfrm>
              <a:off x="9533389" y="1998982"/>
              <a:ext cx="47880" cy="172800"/>
            </p14:xfrm>
          </p:contentPart>
        </mc:Choice>
        <mc:Fallback xmlns="">
          <p:pic>
            <p:nvPicPr>
              <p:cNvPr id="41" name="Freihand 40">
                <a:extLst>
                  <a:ext uri="{FF2B5EF4-FFF2-40B4-BE49-F238E27FC236}">
                    <a16:creationId xmlns:a16="http://schemas.microsoft.com/office/drawing/2014/main" id="{6EC82FE2-E7A1-410C-E825-E41EEB8CF41E}"/>
                  </a:ext>
                </a:extLst>
              </p:cNvPr>
              <p:cNvPicPr/>
              <p:nvPr/>
            </p:nvPicPr>
            <p:blipFill>
              <a:blip r:embed="rId64"/>
              <a:stretch>
                <a:fillRect/>
              </a:stretch>
            </p:blipFill>
            <p:spPr>
              <a:xfrm>
                <a:off x="9524389" y="1989982"/>
                <a:ext cx="65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DFA7D2BB-38CE-18D7-528F-50DC0AE0546E}"/>
                  </a:ext>
                </a:extLst>
              </p14:cNvPr>
              <p14:cNvContentPartPr/>
              <p14:nvPr/>
            </p14:nvContentPartPr>
            <p14:xfrm>
              <a:off x="9516109" y="2065222"/>
              <a:ext cx="81720" cy="35280"/>
            </p14:xfrm>
          </p:contentPart>
        </mc:Choice>
        <mc:Fallback xmlns="">
          <p:pic>
            <p:nvPicPr>
              <p:cNvPr id="42" name="Freihand 41">
                <a:extLst>
                  <a:ext uri="{FF2B5EF4-FFF2-40B4-BE49-F238E27FC236}">
                    <a16:creationId xmlns:a16="http://schemas.microsoft.com/office/drawing/2014/main" id="{DFA7D2BB-38CE-18D7-528F-50DC0AE0546E}"/>
                  </a:ext>
                </a:extLst>
              </p:cNvPr>
              <p:cNvPicPr/>
              <p:nvPr/>
            </p:nvPicPr>
            <p:blipFill>
              <a:blip r:embed="rId66"/>
              <a:stretch>
                <a:fillRect/>
              </a:stretch>
            </p:blipFill>
            <p:spPr>
              <a:xfrm>
                <a:off x="9507469" y="2056582"/>
                <a:ext cx="99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A66F0ED7-AE56-6F57-7C5F-4FE2A40841D8}"/>
                  </a:ext>
                </a:extLst>
              </p14:cNvPr>
              <p14:cNvContentPartPr/>
              <p14:nvPr/>
            </p14:nvContentPartPr>
            <p14:xfrm>
              <a:off x="9560029" y="2016982"/>
              <a:ext cx="66960" cy="141120"/>
            </p14:xfrm>
          </p:contentPart>
        </mc:Choice>
        <mc:Fallback xmlns="">
          <p:pic>
            <p:nvPicPr>
              <p:cNvPr id="44" name="Freihand 43">
                <a:extLst>
                  <a:ext uri="{FF2B5EF4-FFF2-40B4-BE49-F238E27FC236}">
                    <a16:creationId xmlns:a16="http://schemas.microsoft.com/office/drawing/2014/main" id="{A66F0ED7-AE56-6F57-7C5F-4FE2A40841D8}"/>
                  </a:ext>
                </a:extLst>
              </p:cNvPr>
              <p:cNvPicPr/>
              <p:nvPr/>
            </p:nvPicPr>
            <p:blipFill>
              <a:blip r:embed="rId68"/>
              <a:stretch>
                <a:fillRect/>
              </a:stretch>
            </p:blipFill>
            <p:spPr>
              <a:xfrm>
                <a:off x="9551029" y="2008342"/>
                <a:ext cx="84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0BE4FB04-913A-044E-D3D9-A4B0840B16D9}"/>
                  </a:ext>
                </a:extLst>
              </p14:cNvPr>
              <p14:cNvContentPartPr/>
              <p14:nvPr/>
            </p14:nvContentPartPr>
            <p14:xfrm>
              <a:off x="9535909" y="1992862"/>
              <a:ext cx="160920" cy="113760"/>
            </p14:xfrm>
          </p:contentPart>
        </mc:Choice>
        <mc:Fallback xmlns="">
          <p:pic>
            <p:nvPicPr>
              <p:cNvPr id="45" name="Freihand 44">
                <a:extLst>
                  <a:ext uri="{FF2B5EF4-FFF2-40B4-BE49-F238E27FC236}">
                    <a16:creationId xmlns:a16="http://schemas.microsoft.com/office/drawing/2014/main" id="{0BE4FB04-913A-044E-D3D9-A4B0840B16D9}"/>
                  </a:ext>
                </a:extLst>
              </p:cNvPr>
              <p:cNvPicPr/>
              <p:nvPr/>
            </p:nvPicPr>
            <p:blipFill>
              <a:blip r:embed="rId70"/>
              <a:stretch>
                <a:fillRect/>
              </a:stretch>
            </p:blipFill>
            <p:spPr>
              <a:xfrm>
                <a:off x="9526909" y="1983862"/>
                <a:ext cx="178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E652C18E-15AE-66AB-7EDF-CBCEEA51AB1A}"/>
                  </a:ext>
                </a:extLst>
              </p14:cNvPr>
              <p14:cNvContentPartPr/>
              <p14:nvPr/>
            </p14:nvContentPartPr>
            <p14:xfrm>
              <a:off x="9640669" y="2024182"/>
              <a:ext cx="89640" cy="53640"/>
            </p14:xfrm>
          </p:contentPart>
        </mc:Choice>
        <mc:Fallback xmlns="">
          <p:pic>
            <p:nvPicPr>
              <p:cNvPr id="46" name="Freihand 45">
                <a:extLst>
                  <a:ext uri="{FF2B5EF4-FFF2-40B4-BE49-F238E27FC236}">
                    <a16:creationId xmlns:a16="http://schemas.microsoft.com/office/drawing/2014/main" id="{E652C18E-15AE-66AB-7EDF-CBCEEA51AB1A}"/>
                  </a:ext>
                </a:extLst>
              </p:cNvPr>
              <p:cNvPicPr/>
              <p:nvPr/>
            </p:nvPicPr>
            <p:blipFill>
              <a:blip r:embed="rId72"/>
              <a:stretch>
                <a:fillRect/>
              </a:stretch>
            </p:blipFill>
            <p:spPr>
              <a:xfrm>
                <a:off x="9631669" y="2015182"/>
                <a:ext cx="107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242682EE-F4A3-FB5C-CF8C-EE93515AD782}"/>
                  </a:ext>
                </a:extLst>
              </p14:cNvPr>
              <p14:cNvContentPartPr/>
              <p14:nvPr/>
            </p14:nvContentPartPr>
            <p14:xfrm>
              <a:off x="9754789" y="1661662"/>
              <a:ext cx="228600" cy="405720"/>
            </p14:xfrm>
          </p:contentPart>
        </mc:Choice>
        <mc:Fallback xmlns="">
          <p:pic>
            <p:nvPicPr>
              <p:cNvPr id="47" name="Freihand 46">
                <a:extLst>
                  <a:ext uri="{FF2B5EF4-FFF2-40B4-BE49-F238E27FC236}">
                    <a16:creationId xmlns:a16="http://schemas.microsoft.com/office/drawing/2014/main" id="{242682EE-F4A3-FB5C-CF8C-EE93515AD782}"/>
                  </a:ext>
                </a:extLst>
              </p:cNvPr>
              <p:cNvPicPr/>
              <p:nvPr/>
            </p:nvPicPr>
            <p:blipFill>
              <a:blip r:embed="rId74"/>
              <a:stretch>
                <a:fillRect/>
              </a:stretch>
            </p:blipFill>
            <p:spPr>
              <a:xfrm>
                <a:off x="9746149" y="1653022"/>
                <a:ext cx="2462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753A5C47-1741-7663-4A5B-84647298FF4F}"/>
                  </a:ext>
                </a:extLst>
              </p14:cNvPr>
              <p14:cNvContentPartPr/>
              <p14:nvPr/>
            </p14:nvContentPartPr>
            <p14:xfrm>
              <a:off x="10003189" y="1647982"/>
              <a:ext cx="65160" cy="213840"/>
            </p14:xfrm>
          </p:contentPart>
        </mc:Choice>
        <mc:Fallback xmlns="">
          <p:pic>
            <p:nvPicPr>
              <p:cNvPr id="48" name="Freihand 47">
                <a:extLst>
                  <a:ext uri="{FF2B5EF4-FFF2-40B4-BE49-F238E27FC236}">
                    <a16:creationId xmlns:a16="http://schemas.microsoft.com/office/drawing/2014/main" id="{753A5C47-1741-7663-4A5B-84647298FF4F}"/>
                  </a:ext>
                </a:extLst>
              </p:cNvPr>
              <p:cNvPicPr/>
              <p:nvPr/>
            </p:nvPicPr>
            <p:blipFill>
              <a:blip r:embed="rId76"/>
              <a:stretch>
                <a:fillRect/>
              </a:stretch>
            </p:blipFill>
            <p:spPr>
              <a:xfrm>
                <a:off x="9994549" y="1638982"/>
                <a:ext cx="82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CAB61093-EB83-C4F4-7F88-133ABC875D93}"/>
                  </a:ext>
                </a:extLst>
              </p14:cNvPr>
              <p14:cNvContentPartPr/>
              <p14:nvPr/>
            </p14:nvContentPartPr>
            <p14:xfrm>
              <a:off x="9997069" y="1548622"/>
              <a:ext cx="207360" cy="265320"/>
            </p14:xfrm>
          </p:contentPart>
        </mc:Choice>
        <mc:Fallback xmlns="">
          <p:pic>
            <p:nvPicPr>
              <p:cNvPr id="49" name="Freihand 48">
                <a:extLst>
                  <a:ext uri="{FF2B5EF4-FFF2-40B4-BE49-F238E27FC236}">
                    <a16:creationId xmlns:a16="http://schemas.microsoft.com/office/drawing/2014/main" id="{CAB61093-EB83-C4F4-7F88-133ABC875D93}"/>
                  </a:ext>
                </a:extLst>
              </p:cNvPr>
              <p:cNvPicPr/>
              <p:nvPr/>
            </p:nvPicPr>
            <p:blipFill>
              <a:blip r:embed="rId78"/>
              <a:stretch>
                <a:fillRect/>
              </a:stretch>
            </p:blipFill>
            <p:spPr>
              <a:xfrm>
                <a:off x="9988429" y="1539982"/>
                <a:ext cx="2250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7D6A3122-4CD3-2BB6-1178-A01B33B7A618}"/>
                  </a:ext>
                </a:extLst>
              </p14:cNvPr>
              <p14:cNvContentPartPr/>
              <p14:nvPr/>
            </p14:nvContentPartPr>
            <p14:xfrm>
              <a:off x="10283989" y="1515862"/>
              <a:ext cx="201960" cy="119520"/>
            </p14:xfrm>
          </p:contentPart>
        </mc:Choice>
        <mc:Fallback xmlns="">
          <p:pic>
            <p:nvPicPr>
              <p:cNvPr id="50" name="Freihand 49">
                <a:extLst>
                  <a:ext uri="{FF2B5EF4-FFF2-40B4-BE49-F238E27FC236}">
                    <a16:creationId xmlns:a16="http://schemas.microsoft.com/office/drawing/2014/main" id="{7D6A3122-4CD3-2BB6-1178-A01B33B7A618}"/>
                  </a:ext>
                </a:extLst>
              </p:cNvPr>
              <p:cNvPicPr/>
              <p:nvPr/>
            </p:nvPicPr>
            <p:blipFill>
              <a:blip r:embed="rId80"/>
              <a:stretch>
                <a:fillRect/>
              </a:stretch>
            </p:blipFill>
            <p:spPr>
              <a:xfrm>
                <a:off x="10274989" y="1507222"/>
                <a:ext cx="219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78BE4CAE-F6A9-B751-4491-152E6DEF9A32}"/>
                  </a:ext>
                </a:extLst>
              </p14:cNvPr>
              <p14:cNvContentPartPr/>
              <p14:nvPr/>
            </p14:nvContentPartPr>
            <p14:xfrm>
              <a:off x="10336549" y="1595422"/>
              <a:ext cx="142920" cy="96480"/>
            </p14:xfrm>
          </p:contentPart>
        </mc:Choice>
        <mc:Fallback xmlns="">
          <p:pic>
            <p:nvPicPr>
              <p:cNvPr id="51" name="Freihand 50">
                <a:extLst>
                  <a:ext uri="{FF2B5EF4-FFF2-40B4-BE49-F238E27FC236}">
                    <a16:creationId xmlns:a16="http://schemas.microsoft.com/office/drawing/2014/main" id="{78BE4CAE-F6A9-B751-4491-152E6DEF9A32}"/>
                  </a:ext>
                </a:extLst>
              </p:cNvPr>
              <p:cNvPicPr/>
              <p:nvPr/>
            </p:nvPicPr>
            <p:blipFill>
              <a:blip r:embed="rId82"/>
              <a:stretch>
                <a:fillRect/>
              </a:stretch>
            </p:blipFill>
            <p:spPr>
              <a:xfrm>
                <a:off x="10327909" y="1586422"/>
                <a:ext cx="160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51F3A31A-A30E-8043-B386-380C238A49C1}"/>
                  </a:ext>
                </a:extLst>
              </p14:cNvPr>
              <p14:cNvContentPartPr/>
              <p14:nvPr/>
            </p14:nvContentPartPr>
            <p14:xfrm>
              <a:off x="10644709" y="1306702"/>
              <a:ext cx="104400" cy="261720"/>
            </p14:xfrm>
          </p:contentPart>
        </mc:Choice>
        <mc:Fallback xmlns="">
          <p:pic>
            <p:nvPicPr>
              <p:cNvPr id="52" name="Freihand 51">
                <a:extLst>
                  <a:ext uri="{FF2B5EF4-FFF2-40B4-BE49-F238E27FC236}">
                    <a16:creationId xmlns:a16="http://schemas.microsoft.com/office/drawing/2014/main" id="{51F3A31A-A30E-8043-B386-380C238A49C1}"/>
                  </a:ext>
                </a:extLst>
              </p:cNvPr>
              <p:cNvPicPr/>
              <p:nvPr/>
            </p:nvPicPr>
            <p:blipFill>
              <a:blip r:embed="rId84"/>
              <a:stretch>
                <a:fillRect/>
              </a:stretch>
            </p:blipFill>
            <p:spPr>
              <a:xfrm>
                <a:off x="10635709" y="1298062"/>
                <a:ext cx="1220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2BF9F195-0545-1657-0EAC-89A6FF1D7563}"/>
                  </a:ext>
                </a:extLst>
              </p14:cNvPr>
              <p14:cNvContentPartPr/>
              <p14:nvPr/>
            </p14:nvContentPartPr>
            <p14:xfrm>
              <a:off x="10635349" y="1404622"/>
              <a:ext cx="144720" cy="32760"/>
            </p14:xfrm>
          </p:contentPart>
        </mc:Choice>
        <mc:Fallback xmlns="">
          <p:pic>
            <p:nvPicPr>
              <p:cNvPr id="53" name="Freihand 52">
                <a:extLst>
                  <a:ext uri="{FF2B5EF4-FFF2-40B4-BE49-F238E27FC236}">
                    <a16:creationId xmlns:a16="http://schemas.microsoft.com/office/drawing/2014/main" id="{2BF9F195-0545-1657-0EAC-89A6FF1D7563}"/>
                  </a:ext>
                </a:extLst>
              </p:cNvPr>
              <p:cNvPicPr/>
              <p:nvPr/>
            </p:nvPicPr>
            <p:blipFill>
              <a:blip r:embed="rId86"/>
              <a:stretch>
                <a:fillRect/>
              </a:stretch>
            </p:blipFill>
            <p:spPr>
              <a:xfrm>
                <a:off x="10626709" y="1395622"/>
                <a:ext cx="1623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FD59A3EB-5CC5-4BF4-7C98-23F63272E0B3}"/>
                  </a:ext>
                </a:extLst>
              </p14:cNvPr>
              <p14:cNvContentPartPr/>
              <p14:nvPr/>
            </p14:nvContentPartPr>
            <p14:xfrm>
              <a:off x="10830829" y="1358542"/>
              <a:ext cx="189720" cy="147600"/>
            </p14:xfrm>
          </p:contentPart>
        </mc:Choice>
        <mc:Fallback xmlns="">
          <p:pic>
            <p:nvPicPr>
              <p:cNvPr id="54" name="Freihand 53">
                <a:extLst>
                  <a:ext uri="{FF2B5EF4-FFF2-40B4-BE49-F238E27FC236}">
                    <a16:creationId xmlns:a16="http://schemas.microsoft.com/office/drawing/2014/main" id="{FD59A3EB-5CC5-4BF4-7C98-23F63272E0B3}"/>
                  </a:ext>
                </a:extLst>
              </p:cNvPr>
              <p:cNvPicPr/>
              <p:nvPr/>
            </p:nvPicPr>
            <p:blipFill>
              <a:blip r:embed="rId88"/>
              <a:stretch>
                <a:fillRect/>
              </a:stretch>
            </p:blipFill>
            <p:spPr>
              <a:xfrm>
                <a:off x="10822189" y="1349902"/>
                <a:ext cx="20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8AB4025A-455A-B5C2-5CD6-7A7446591E83}"/>
                  </a:ext>
                </a:extLst>
              </p14:cNvPr>
              <p14:cNvContentPartPr/>
              <p14:nvPr/>
            </p14:nvContentPartPr>
            <p14:xfrm>
              <a:off x="9201109" y="2470942"/>
              <a:ext cx="146520" cy="69840"/>
            </p14:xfrm>
          </p:contentPart>
        </mc:Choice>
        <mc:Fallback xmlns="">
          <p:pic>
            <p:nvPicPr>
              <p:cNvPr id="56" name="Freihand 55">
                <a:extLst>
                  <a:ext uri="{FF2B5EF4-FFF2-40B4-BE49-F238E27FC236}">
                    <a16:creationId xmlns:a16="http://schemas.microsoft.com/office/drawing/2014/main" id="{8AB4025A-455A-B5C2-5CD6-7A7446591E83}"/>
                  </a:ext>
                </a:extLst>
              </p:cNvPr>
              <p:cNvPicPr/>
              <p:nvPr/>
            </p:nvPicPr>
            <p:blipFill>
              <a:blip r:embed="rId90"/>
              <a:stretch>
                <a:fillRect/>
              </a:stretch>
            </p:blipFill>
            <p:spPr>
              <a:xfrm>
                <a:off x="9192109" y="2462302"/>
                <a:ext cx="16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DC08520E-C3AB-07F0-1F03-EB152E852933}"/>
                  </a:ext>
                </a:extLst>
              </p14:cNvPr>
              <p14:cNvContentPartPr/>
              <p14:nvPr/>
            </p14:nvContentPartPr>
            <p14:xfrm>
              <a:off x="9336469" y="2375542"/>
              <a:ext cx="110160" cy="160200"/>
            </p14:xfrm>
          </p:contentPart>
        </mc:Choice>
        <mc:Fallback xmlns="">
          <p:pic>
            <p:nvPicPr>
              <p:cNvPr id="57" name="Freihand 56">
                <a:extLst>
                  <a:ext uri="{FF2B5EF4-FFF2-40B4-BE49-F238E27FC236}">
                    <a16:creationId xmlns:a16="http://schemas.microsoft.com/office/drawing/2014/main" id="{DC08520E-C3AB-07F0-1F03-EB152E852933}"/>
                  </a:ext>
                </a:extLst>
              </p:cNvPr>
              <p:cNvPicPr/>
              <p:nvPr/>
            </p:nvPicPr>
            <p:blipFill>
              <a:blip r:embed="rId92"/>
              <a:stretch>
                <a:fillRect/>
              </a:stretch>
            </p:blipFill>
            <p:spPr>
              <a:xfrm>
                <a:off x="9327829" y="2366902"/>
                <a:ext cx="127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AD065C20-1DA8-3A29-6D15-0F52191CC999}"/>
                  </a:ext>
                </a:extLst>
              </p14:cNvPr>
              <p14:cNvContentPartPr/>
              <p14:nvPr/>
            </p14:nvContentPartPr>
            <p14:xfrm>
              <a:off x="9590629" y="2328022"/>
              <a:ext cx="128160" cy="102240"/>
            </p14:xfrm>
          </p:contentPart>
        </mc:Choice>
        <mc:Fallback xmlns="">
          <p:pic>
            <p:nvPicPr>
              <p:cNvPr id="58" name="Freihand 57">
                <a:extLst>
                  <a:ext uri="{FF2B5EF4-FFF2-40B4-BE49-F238E27FC236}">
                    <a16:creationId xmlns:a16="http://schemas.microsoft.com/office/drawing/2014/main" id="{AD065C20-1DA8-3A29-6D15-0F52191CC999}"/>
                  </a:ext>
                </a:extLst>
              </p:cNvPr>
              <p:cNvPicPr/>
              <p:nvPr/>
            </p:nvPicPr>
            <p:blipFill>
              <a:blip r:embed="rId94"/>
              <a:stretch>
                <a:fillRect/>
              </a:stretch>
            </p:blipFill>
            <p:spPr>
              <a:xfrm>
                <a:off x="9581989" y="2319382"/>
                <a:ext cx="14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3068C896-F50C-B240-C935-AA9F135CB93F}"/>
                  </a:ext>
                </a:extLst>
              </p14:cNvPr>
              <p14:cNvContentPartPr/>
              <p14:nvPr/>
            </p14:nvContentPartPr>
            <p14:xfrm>
              <a:off x="9757309" y="2151622"/>
              <a:ext cx="235080" cy="272160"/>
            </p14:xfrm>
          </p:contentPart>
        </mc:Choice>
        <mc:Fallback xmlns="">
          <p:pic>
            <p:nvPicPr>
              <p:cNvPr id="59" name="Freihand 58">
                <a:extLst>
                  <a:ext uri="{FF2B5EF4-FFF2-40B4-BE49-F238E27FC236}">
                    <a16:creationId xmlns:a16="http://schemas.microsoft.com/office/drawing/2014/main" id="{3068C896-F50C-B240-C935-AA9F135CB93F}"/>
                  </a:ext>
                </a:extLst>
              </p:cNvPr>
              <p:cNvPicPr/>
              <p:nvPr/>
            </p:nvPicPr>
            <p:blipFill>
              <a:blip r:embed="rId96"/>
              <a:stretch>
                <a:fillRect/>
              </a:stretch>
            </p:blipFill>
            <p:spPr>
              <a:xfrm>
                <a:off x="9748309" y="2142622"/>
                <a:ext cx="252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D4F8E02B-5FD4-1803-4017-B6108635FD5A}"/>
                  </a:ext>
                </a:extLst>
              </p14:cNvPr>
              <p14:cNvContentPartPr/>
              <p14:nvPr/>
            </p14:nvContentPartPr>
            <p14:xfrm>
              <a:off x="9943069" y="2119582"/>
              <a:ext cx="27720" cy="10800"/>
            </p14:xfrm>
          </p:contentPart>
        </mc:Choice>
        <mc:Fallback xmlns="">
          <p:pic>
            <p:nvPicPr>
              <p:cNvPr id="60" name="Freihand 59">
                <a:extLst>
                  <a:ext uri="{FF2B5EF4-FFF2-40B4-BE49-F238E27FC236}">
                    <a16:creationId xmlns:a16="http://schemas.microsoft.com/office/drawing/2014/main" id="{D4F8E02B-5FD4-1803-4017-B6108635FD5A}"/>
                  </a:ext>
                </a:extLst>
              </p:cNvPr>
              <p:cNvPicPr/>
              <p:nvPr/>
            </p:nvPicPr>
            <p:blipFill>
              <a:blip r:embed="rId98"/>
              <a:stretch>
                <a:fillRect/>
              </a:stretch>
            </p:blipFill>
            <p:spPr>
              <a:xfrm>
                <a:off x="9934069" y="2110942"/>
                <a:ext cx="45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92A0A53-5A7D-B917-F7BF-4C3D76350CFA}"/>
                  </a:ext>
                </a:extLst>
              </p14:cNvPr>
              <p14:cNvContentPartPr/>
              <p14:nvPr/>
            </p14:nvContentPartPr>
            <p14:xfrm>
              <a:off x="10047829" y="2091142"/>
              <a:ext cx="173520" cy="147240"/>
            </p14:xfrm>
          </p:contentPart>
        </mc:Choice>
        <mc:Fallback xmlns="">
          <p:pic>
            <p:nvPicPr>
              <p:cNvPr id="61" name="Freihand 60">
                <a:extLst>
                  <a:ext uri="{FF2B5EF4-FFF2-40B4-BE49-F238E27FC236}">
                    <a16:creationId xmlns:a16="http://schemas.microsoft.com/office/drawing/2014/main" id="{292A0A53-5A7D-B917-F7BF-4C3D76350CFA}"/>
                  </a:ext>
                </a:extLst>
              </p:cNvPr>
              <p:cNvPicPr/>
              <p:nvPr/>
            </p:nvPicPr>
            <p:blipFill>
              <a:blip r:embed="rId100"/>
              <a:stretch>
                <a:fillRect/>
              </a:stretch>
            </p:blipFill>
            <p:spPr>
              <a:xfrm>
                <a:off x="10039189" y="2082502"/>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05B7EF80-79C7-E288-2EE1-40C6B9640D5C}"/>
                  </a:ext>
                </a:extLst>
              </p14:cNvPr>
              <p14:cNvContentPartPr/>
              <p14:nvPr/>
            </p14:nvContentPartPr>
            <p14:xfrm>
              <a:off x="10276789" y="1878022"/>
              <a:ext cx="281520" cy="211680"/>
            </p14:xfrm>
          </p:contentPart>
        </mc:Choice>
        <mc:Fallback xmlns="">
          <p:pic>
            <p:nvPicPr>
              <p:cNvPr id="62" name="Freihand 61">
                <a:extLst>
                  <a:ext uri="{FF2B5EF4-FFF2-40B4-BE49-F238E27FC236}">
                    <a16:creationId xmlns:a16="http://schemas.microsoft.com/office/drawing/2014/main" id="{05B7EF80-79C7-E288-2EE1-40C6B9640D5C}"/>
                  </a:ext>
                </a:extLst>
              </p:cNvPr>
              <p:cNvPicPr/>
              <p:nvPr/>
            </p:nvPicPr>
            <p:blipFill>
              <a:blip r:embed="rId102"/>
              <a:stretch>
                <a:fillRect/>
              </a:stretch>
            </p:blipFill>
            <p:spPr>
              <a:xfrm>
                <a:off x="10267789" y="1869022"/>
                <a:ext cx="2991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0324B123-E090-C176-BB64-4CA1949FC7C6}"/>
                  </a:ext>
                </a:extLst>
              </p14:cNvPr>
              <p14:cNvContentPartPr/>
              <p14:nvPr/>
            </p14:nvContentPartPr>
            <p14:xfrm>
              <a:off x="10330069" y="1885222"/>
              <a:ext cx="43200" cy="6480"/>
            </p14:xfrm>
          </p:contentPart>
        </mc:Choice>
        <mc:Fallback xmlns="">
          <p:pic>
            <p:nvPicPr>
              <p:cNvPr id="63" name="Freihand 62">
                <a:extLst>
                  <a:ext uri="{FF2B5EF4-FFF2-40B4-BE49-F238E27FC236}">
                    <a16:creationId xmlns:a16="http://schemas.microsoft.com/office/drawing/2014/main" id="{0324B123-E090-C176-BB64-4CA1949FC7C6}"/>
                  </a:ext>
                </a:extLst>
              </p:cNvPr>
              <p:cNvPicPr/>
              <p:nvPr/>
            </p:nvPicPr>
            <p:blipFill>
              <a:blip r:embed="rId104"/>
              <a:stretch>
                <a:fillRect/>
              </a:stretch>
            </p:blipFill>
            <p:spPr>
              <a:xfrm>
                <a:off x="10321069" y="1876582"/>
                <a:ext cx="60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75E3B87D-A98F-99C9-1BC5-81526786E37D}"/>
                  </a:ext>
                </a:extLst>
              </p14:cNvPr>
              <p14:cNvContentPartPr/>
              <p14:nvPr/>
            </p14:nvContentPartPr>
            <p14:xfrm>
              <a:off x="10811749" y="1684702"/>
              <a:ext cx="205560" cy="203760"/>
            </p14:xfrm>
          </p:contentPart>
        </mc:Choice>
        <mc:Fallback xmlns="">
          <p:pic>
            <p:nvPicPr>
              <p:cNvPr id="64" name="Freihand 63">
                <a:extLst>
                  <a:ext uri="{FF2B5EF4-FFF2-40B4-BE49-F238E27FC236}">
                    <a16:creationId xmlns:a16="http://schemas.microsoft.com/office/drawing/2014/main" id="{75E3B87D-A98F-99C9-1BC5-81526786E37D}"/>
                  </a:ext>
                </a:extLst>
              </p:cNvPr>
              <p:cNvPicPr/>
              <p:nvPr/>
            </p:nvPicPr>
            <p:blipFill>
              <a:blip r:embed="rId106"/>
              <a:stretch>
                <a:fillRect/>
              </a:stretch>
            </p:blipFill>
            <p:spPr>
              <a:xfrm>
                <a:off x="10803109" y="1675702"/>
                <a:ext cx="2232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C50C5511-AC5A-55C6-958B-EDE1F81C0338}"/>
                  </a:ext>
                </a:extLst>
              </p14:cNvPr>
              <p14:cNvContentPartPr/>
              <p14:nvPr/>
            </p14:nvContentPartPr>
            <p14:xfrm>
              <a:off x="11041789" y="1561222"/>
              <a:ext cx="128880" cy="173160"/>
            </p14:xfrm>
          </p:contentPart>
        </mc:Choice>
        <mc:Fallback xmlns="">
          <p:pic>
            <p:nvPicPr>
              <p:cNvPr id="65" name="Freihand 64">
                <a:extLst>
                  <a:ext uri="{FF2B5EF4-FFF2-40B4-BE49-F238E27FC236}">
                    <a16:creationId xmlns:a16="http://schemas.microsoft.com/office/drawing/2014/main" id="{C50C5511-AC5A-55C6-958B-EDE1F81C0338}"/>
                  </a:ext>
                </a:extLst>
              </p:cNvPr>
              <p:cNvPicPr/>
              <p:nvPr/>
            </p:nvPicPr>
            <p:blipFill>
              <a:blip r:embed="rId108"/>
              <a:stretch>
                <a:fillRect/>
              </a:stretch>
            </p:blipFill>
            <p:spPr>
              <a:xfrm>
                <a:off x="11033149" y="1552582"/>
                <a:ext cx="146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B95FCDED-E3E9-96F4-EC3B-807424CF25BF}"/>
                  </a:ext>
                </a:extLst>
              </p14:cNvPr>
              <p14:cNvContentPartPr/>
              <p14:nvPr/>
            </p14:nvContentPartPr>
            <p14:xfrm>
              <a:off x="11157709" y="1463662"/>
              <a:ext cx="131760" cy="173880"/>
            </p14:xfrm>
          </p:contentPart>
        </mc:Choice>
        <mc:Fallback xmlns="">
          <p:pic>
            <p:nvPicPr>
              <p:cNvPr id="66" name="Freihand 65">
                <a:extLst>
                  <a:ext uri="{FF2B5EF4-FFF2-40B4-BE49-F238E27FC236}">
                    <a16:creationId xmlns:a16="http://schemas.microsoft.com/office/drawing/2014/main" id="{B95FCDED-E3E9-96F4-EC3B-807424CF25BF}"/>
                  </a:ext>
                </a:extLst>
              </p:cNvPr>
              <p:cNvPicPr/>
              <p:nvPr/>
            </p:nvPicPr>
            <p:blipFill>
              <a:blip r:embed="rId110"/>
              <a:stretch>
                <a:fillRect/>
              </a:stretch>
            </p:blipFill>
            <p:spPr>
              <a:xfrm>
                <a:off x="11148709" y="1455022"/>
                <a:ext cx="1494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1CB764B3-942A-973F-D044-A3C9B536AC72}"/>
                  </a:ext>
                </a:extLst>
              </p14:cNvPr>
              <p14:cNvContentPartPr/>
              <p14:nvPr/>
            </p14:nvContentPartPr>
            <p14:xfrm>
              <a:off x="11318989" y="1279342"/>
              <a:ext cx="156240" cy="333000"/>
            </p14:xfrm>
          </p:contentPart>
        </mc:Choice>
        <mc:Fallback xmlns="">
          <p:pic>
            <p:nvPicPr>
              <p:cNvPr id="67" name="Freihand 66">
                <a:extLst>
                  <a:ext uri="{FF2B5EF4-FFF2-40B4-BE49-F238E27FC236}">
                    <a16:creationId xmlns:a16="http://schemas.microsoft.com/office/drawing/2014/main" id="{1CB764B3-942A-973F-D044-A3C9B536AC72}"/>
                  </a:ext>
                </a:extLst>
              </p:cNvPr>
              <p:cNvPicPr/>
              <p:nvPr/>
            </p:nvPicPr>
            <p:blipFill>
              <a:blip r:embed="rId112"/>
              <a:stretch>
                <a:fillRect/>
              </a:stretch>
            </p:blipFill>
            <p:spPr>
              <a:xfrm>
                <a:off x="11310349" y="1270702"/>
                <a:ext cx="1738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BA528038-2D85-5D79-4D56-691325F679DD}"/>
                  </a:ext>
                </a:extLst>
              </p14:cNvPr>
              <p14:cNvContentPartPr/>
              <p14:nvPr/>
            </p14:nvContentPartPr>
            <p14:xfrm>
              <a:off x="10039909" y="2356462"/>
              <a:ext cx="166680" cy="158760"/>
            </p14:xfrm>
          </p:contentPart>
        </mc:Choice>
        <mc:Fallback xmlns="">
          <p:pic>
            <p:nvPicPr>
              <p:cNvPr id="68" name="Freihand 67">
                <a:extLst>
                  <a:ext uri="{FF2B5EF4-FFF2-40B4-BE49-F238E27FC236}">
                    <a16:creationId xmlns:a16="http://schemas.microsoft.com/office/drawing/2014/main" id="{BA528038-2D85-5D79-4D56-691325F679DD}"/>
                  </a:ext>
                </a:extLst>
              </p:cNvPr>
              <p:cNvPicPr/>
              <p:nvPr/>
            </p:nvPicPr>
            <p:blipFill>
              <a:blip r:embed="rId114"/>
              <a:stretch>
                <a:fillRect/>
              </a:stretch>
            </p:blipFill>
            <p:spPr>
              <a:xfrm>
                <a:off x="10031269" y="2347462"/>
                <a:ext cx="184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8AB7E4B-9E49-6C3A-B96B-1379CB3FD865}"/>
                  </a:ext>
                </a:extLst>
              </p14:cNvPr>
              <p14:cNvContentPartPr/>
              <p14:nvPr/>
            </p14:nvContentPartPr>
            <p14:xfrm>
              <a:off x="10225309" y="2326582"/>
              <a:ext cx="101880" cy="243360"/>
            </p14:xfrm>
          </p:contentPart>
        </mc:Choice>
        <mc:Fallback xmlns="">
          <p:pic>
            <p:nvPicPr>
              <p:cNvPr id="69" name="Freihand 68">
                <a:extLst>
                  <a:ext uri="{FF2B5EF4-FFF2-40B4-BE49-F238E27FC236}">
                    <a16:creationId xmlns:a16="http://schemas.microsoft.com/office/drawing/2014/main" id="{08AB7E4B-9E49-6C3A-B96B-1379CB3FD865}"/>
                  </a:ext>
                </a:extLst>
              </p:cNvPr>
              <p:cNvPicPr/>
              <p:nvPr/>
            </p:nvPicPr>
            <p:blipFill>
              <a:blip r:embed="rId116"/>
              <a:stretch>
                <a:fillRect/>
              </a:stretch>
            </p:blipFill>
            <p:spPr>
              <a:xfrm>
                <a:off x="10216309" y="2317942"/>
                <a:ext cx="119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BDB0A19C-F5AC-5324-63D4-71AA83596714}"/>
                  </a:ext>
                </a:extLst>
              </p14:cNvPr>
              <p14:cNvContentPartPr/>
              <p14:nvPr/>
            </p14:nvContentPartPr>
            <p14:xfrm>
              <a:off x="10379029" y="2277622"/>
              <a:ext cx="94680" cy="253080"/>
            </p14:xfrm>
          </p:contentPart>
        </mc:Choice>
        <mc:Fallback xmlns="">
          <p:pic>
            <p:nvPicPr>
              <p:cNvPr id="70" name="Freihand 69">
                <a:extLst>
                  <a:ext uri="{FF2B5EF4-FFF2-40B4-BE49-F238E27FC236}">
                    <a16:creationId xmlns:a16="http://schemas.microsoft.com/office/drawing/2014/main" id="{BDB0A19C-F5AC-5324-63D4-71AA83596714}"/>
                  </a:ext>
                </a:extLst>
              </p:cNvPr>
              <p:cNvPicPr/>
              <p:nvPr/>
            </p:nvPicPr>
            <p:blipFill>
              <a:blip r:embed="rId118"/>
              <a:stretch>
                <a:fillRect/>
              </a:stretch>
            </p:blipFill>
            <p:spPr>
              <a:xfrm>
                <a:off x="10370029" y="2268622"/>
                <a:ext cx="1123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1378D406-DF0E-D6AD-C48A-4D1ACE93D2DC}"/>
                  </a:ext>
                </a:extLst>
              </p14:cNvPr>
              <p14:cNvContentPartPr/>
              <p14:nvPr/>
            </p14:nvContentPartPr>
            <p14:xfrm>
              <a:off x="10505029" y="2198422"/>
              <a:ext cx="69480" cy="119520"/>
            </p14:xfrm>
          </p:contentPart>
        </mc:Choice>
        <mc:Fallback xmlns="">
          <p:pic>
            <p:nvPicPr>
              <p:cNvPr id="71" name="Freihand 70">
                <a:extLst>
                  <a:ext uri="{FF2B5EF4-FFF2-40B4-BE49-F238E27FC236}">
                    <a16:creationId xmlns:a16="http://schemas.microsoft.com/office/drawing/2014/main" id="{1378D406-DF0E-D6AD-C48A-4D1ACE93D2DC}"/>
                  </a:ext>
                </a:extLst>
              </p:cNvPr>
              <p:cNvPicPr/>
              <p:nvPr/>
            </p:nvPicPr>
            <p:blipFill>
              <a:blip r:embed="rId120"/>
              <a:stretch>
                <a:fillRect/>
              </a:stretch>
            </p:blipFill>
            <p:spPr>
              <a:xfrm>
                <a:off x="10496029" y="2189782"/>
                <a:ext cx="87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B55DB05F-B426-047F-684F-CF771917330A}"/>
                  </a:ext>
                </a:extLst>
              </p14:cNvPr>
              <p14:cNvContentPartPr/>
              <p14:nvPr/>
            </p14:nvContentPartPr>
            <p14:xfrm>
              <a:off x="10651549" y="1995382"/>
              <a:ext cx="241920" cy="237600"/>
            </p14:xfrm>
          </p:contentPart>
        </mc:Choice>
        <mc:Fallback xmlns="">
          <p:pic>
            <p:nvPicPr>
              <p:cNvPr id="72" name="Freihand 71">
                <a:extLst>
                  <a:ext uri="{FF2B5EF4-FFF2-40B4-BE49-F238E27FC236}">
                    <a16:creationId xmlns:a16="http://schemas.microsoft.com/office/drawing/2014/main" id="{B55DB05F-B426-047F-684F-CF771917330A}"/>
                  </a:ext>
                </a:extLst>
              </p:cNvPr>
              <p:cNvPicPr/>
              <p:nvPr/>
            </p:nvPicPr>
            <p:blipFill>
              <a:blip r:embed="rId122"/>
              <a:stretch>
                <a:fillRect/>
              </a:stretch>
            </p:blipFill>
            <p:spPr>
              <a:xfrm>
                <a:off x="10642549" y="1986742"/>
                <a:ext cx="259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A88CDF94-8DF8-E7A7-3896-9CC6D8352947}"/>
                  </a:ext>
                </a:extLst>
              </p14:cNvPr>
              <p14:cNvContentPartPr/>
              <p14:nvPr/>
            </p14:nvContentPartPr>
            <p14:xfrm>
              <a:off x="10915789" y="1965502"/>
              <a:ext cx="123120" cy="111600"/>
            </p14:xfrm>
          </p:contentPart>
        </mc:Choice>
        <mc:Fallback xmlns="">
          <p:pic>
            <p:nvPicPr>
              <p:cNvPr id="73" name="Freihand 72">
                <a:extLst>
                  <a:ext uri="{FF2B5EF4-FFF2-40B4-BE49-F238E27FC236}">
                    <a16:creationId xmlns:a16="http://schemas.microsoft.com/office/drawing/2014/main" id="{A88CDF94-8DF8-E7A7-3896-9CC6D8352947}"/>
                  </a:ext>
                </a:extLst>
              </p:cNvPr>
              <p:cNvPicPr/>
              <p:nvPr/>
            </p:nvPicPr>
            <p:blipFill>
              <a:blip r:embed="rId124"/>
              <a:stretch>
                <a:fillRect/>
              </a:stretch>
            </p:blipFill>
            <p:spPr>
              <a:xfrm>
                <a:off x="10907149" y="1956862"/>
                <a:ext cx="140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0B5A3E25-B82C-079F-8678-9C334C4A0260}"/>
                  </a:ext>
                </a:extLst>
              </p14:cNvPr>
              <p14:cNvContentPartPr/>
              <p14:nvPr/>
            </p14:nvContentPartPr>
            <p14:xfrm>
              <a:off x="11049709" y="1860742"/>
              <a:ext cx="55440" cy="157680"/>
            </p14:xfrm>
          </p:contentPart>
        </mc:Choice>
        <mc:Fallback xmlns="">
          <p:pic>
            <p:nvPicPr>
              <p:cNvPr id="74" name="Freihand 73">
                <a:extLst>
                  <a:ext uri="{FF2B5EF4-FFF2-40B4-BE49-F238E27FC236}">
                    <a16:creationId xmlns:a16="http://schemas.microsoft.com/office/drawing/2014/main" id="{0B5A3E25-B82C-079F-8678-9C334C4A0260}"/>
                  </a:ext>
                </a:extLst>
              </p:cNvPr>
              <p:cNvPicPr/>
              <p:nvPr/>
            </p:nvPicPr>
            <p:blipFill>
              <a:blip r:embed="rId126"/>
              <a:stretch>
                <a:fillRect/>
              </a:stretch>
            </p:blipFill>
            <p:spPr>
              <a:xfrm>
                <a:off x="11041069" y="1851742"/>
                <a:ext cx="73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7614A758-0853-779F-D707-3E640BA9FFC3}"/>
                  </a:ext>
                </a:extLst>
              </p14:cNvPr>
              <p14:cNvContentPartPr/>
              <p14:nvPr/>
            </p14:nvContentPartPr>
            <p14:xfrm>
              <a:off x="11123869" y="1869022"/>
              <a:ext cx="94320" cy="164880"/>
            </p14:xfrm>
          </p:contentPart>
        </mc:Choice>
        <mc:Fallback xmlns="">
          <p:pic>
            <p:nvPicPr>
              <p:cNvPr id="75" name="Freihand 74">
                <a:extLst>
                  <a:ext uri="{FF2B5EF4-FFF2-40B4-BE49-F238E27FC236}">
                    <a16:creationId xmlns:a16="http://schemas.microsoft.com/office/drawing/2014/main" id="{7614A758-0853-779F-D707-3E640BA9FFC3}"/>
                  </a:ext>
                </a:extLst>
              </p:cNvPr>
              <p:cNvPicPr/>
              <p:nvPr/>
            </p:nvPicPr>
            <p:blipFill>
              <a:blip r:embed="rId128"/>
              <a:stretch>
                <a:fillRect/>
              </a:stretch>
            </p:blipFill>
            <p:spPr>
              <a:xfrm>
                <a:off x="11115229" y="1860022"/>
                <a:ext cx="111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2204A27D-1E7B-0AF6-4C01-C9FE51C54710}"/>
                  </a:ext>
                </a:extLst>
              </p14:cNvPr>
              <p14:cNvContentPartPr/>
              <p14:nvPr/>
            </p14:nvContentPartPr>
            <p14:xfrm>
              <a:off x="9427549" y="653302"/>
              <a:ext cx="2007000" cy="861120"/>
            </p14:xfrm>
          </p:contentPart>
        </mc:Choice>
        <mc:Fallback xmlns="">
          <p:pic>
            <p:nvPicPr>
              <p:cNvPr id="79" name="Freihand 78">
                <a:extLst>
                  <a:ext uri="{FF2B5EF4-FFF2-40B4-BE49-F238E27FC236}">
                    <a16:creationId xmlns:a16="http://schemas.microsoft.com/office/drawing/2014/main" id="{2204A27D-1E7B-0AF6-4C01-C9FE51C54710}"/>
                  </a:ext>
                </a:extLst>
              </p:cNvPr>
              <p:cNvPicPr/>
              <p:nvPr/>
            </p:nvPicPr>
            <p:blipFill>
              <a:blip r:embed="rId130"/>
              <a:stretch>
                <a:fillRect/>
              </a:stretch>
            </p:blipFill>
            <p:spPr>
              <a:xfrm>
                <a:off x="9418549" y="644302"/>
                <a:ext cx="2024640" cy="878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2A4C6B2E-8309-86FA-5E15-E0770543023A}"/>
                  </a:ext>
                </a:extLst>
              </p14:cNvPr>
              <p14:cNvContentPartPr/>
              <p14:nvPr/>
            </p14:nvContentPartPr>
            <p14:xfrm>
              <a:off x="9344749" y="969022"/>
              <a:ext cx="1836720" cy="898920"/>
            </p14:xfrm>
          </p:contentPart>
        </mc:Choice>
        <mc:Fallback xmlns="">
          <p:pic>
            <p:nvPicPr>
              <p:cNvPr id="80" name="Freihand 79">
                <a:extLst>
                  <a:ext uri="{FF2B5EF4-FFF2-40B4-BE49-F238E27FC236}">
                    <a16:creationId xmlns:a16="http://schemas.microsoft.com/office/drawing/2014/main" id="{2A4C6B2E-8309-86FA-5E15-E0770543023A}"/>
                  </a:ext>
                </a:extLst>
              </p:cNvPr>
              <p:cNvPicPr/>
              <p:nvPr/>
            </p:nvPicPr>
            <p:blipFill>
              <a:blip r:embed="rId132"/>
              <a:stretch>
                <a:fillRect/>
              </a:stretch>
            </p:blipFill>
            <p:spPr>
              <a:xfrm>
                <a:off x="9336109" y="960022"/>
                <a:ext cx="1854360" cy="916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5354B3C5-C9FA-36B2-95D3-8D5F5D7B72E7}"/>
                  </a:ext>
                </a:extLst>
              </p14:cNvPr>
              <p14:cNvContentPartPr/>
              <p14:nvPr/>
            </p14:nvContentPartPr>
            <p14:xfrm>
              <a:off x="8350429" y="920422"/>
              <a:ext cx="862200" cy="1584360"/>
            </p14:xfrm>
          </p:contentPart>
        </mc:Choice>
        <mc:Fallback xmlns="">
          <p:pic>
            <p:nvPicPr>
              <p:cNvPr id="82" name="Freihand 81">
                <a:extLst>
                  <a:ext uri="{FF2B5EF4-FFF2-40B4-BE49-F238E27FC236}">
                    <a16:creationId xmlns:a16="http://schemas.microsoft.com/office/drawing/2014/main" id="{5354B3C5-C9FA-36B2-95D3-8D5F5D7B72E7}"/>
                  </a:ext>
                </a:extLst>
              </p:cNvPr>
              <p:cNvPicPr/>
              <p:nvPr/>
            </p:nvPicPr>
            <p:blipFill>
              <a:blip r:embed="rId134"/>
              <a:stretch>
                <a:fillRect/>
              </a:stretch>
            </p:blipFill>
            <p:spPr>
              <a:xfrm>
                <a:off x="8341789" y="911782"/>
                <a:ext cx="879840" cy="1602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87A7DD04-555C-E357-B38F-5B4FAD232040}"/>
                  </a:ext>
                </a:extLst>
              </p14:cNvPr>
              <p14:cNvContentPartPr/>
              <p14:nvPr/>
            </p14:nvContentPartPr>
            <p14:xfrm>
              <a:off x="8193829" y="513622"/>
              <a:ext cx="180360" cy="382680"/>
            </p14:xfrm>
          </p:contentPart>
        </mc:Choice>
        <mc:Fallback xmlns="">
          <p:pic>
            <p:nvPicPr>
              <p:cNvPr id="83" name="Freihand 82">
                <a:extLst>
                  <a:ext uri="{FF2B5EF4-FFF2-40B4-BE49-F238E27FC236}">
                    <a16:creationId xmlns:a16="http://schemas.microsoft.com/office/drawing/2014/main" id="{87A7DD04-555C-E357-B38F-5B4FAD232040}"/>
                  </a:ext>
                </a:extLst>
              </p:cNvPr>
              <p:cNvPicPr/>
              <p:nvPr/>
            </p:nvPicPr>
            <p:blipFill>
              <a:blip r:embed="rId136"/>
              <a:stretch>
                <a:fillRect/>
              </a:stretch>
            </p:blipFill>
            <p:spPr>
              <a:xfrm>
                <a:off x="8185189" y="504982"/>
                <a:ext cx="1980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70B926EE-9656-71FA-2E44-7883A96D478F}"/>
                  </a:ext>
                </a:extLst>
              </p14:cNvPr>
              <p14:cNvContentPartPr/>
              <p14:nvPr/>
            </p14:nvContentPartPr>
            <p14:xfrm>
              <a:off x="7780909" y="106822"/>
              <a:ext cx="94320" cy="302760"/>
            </p14:xfrm>
          </p:contentPart>
        </mc:Choice>
        <mc:Fallback xmlns="">
          <p:pic>
            <p:nvPicPr>
              <p:cNvPr id="84" name="Freihand 83">
                <a:extLst>
                  <a:ext uri="{FF2B5EF4-FFF2-40B4-BE49-F238E27FC236}">
                    <a16:creationId xmlns:a16="http://schemas.microsoft.com/office/drawing/2014/main" id="{70B926EE-9656-71FA-2E44-7883A96D478F}"/>
                  </a:ext>
                </a:extLst>
              </p:cNvPr>
              <p:cNvPicPr/>
              <p:nvPr/>
            </p:nvPicPr>
            <p:blipFill>
              <a:blip r:embed="rId138"/>
              <a:stretch>
                <a:fillRect/>
              </a:stretch>
            </p:blipFill>
            <p:spPr>
              <a:xfrm>
                <a:off x="7771909" y="97822"/>
                <a:ext cx="11196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CE3E95CE-BF14-1087-F516-5C04F7EF7426}"/>
                  </a:ext>
                </a:extLst>
              </p14:cNvPr>
              <p14:cNvContentPartPr/>
              <p14:nvPr/>
            </p14:nvContentPartPr>
            <p14:xfrm>
              <a:off x="7941469" y="116542"/>
              <a:ext cx="229680" cy="153720"/>
            </p14:xfrm>
          </p:contentPart>
        </mc:Choice>
        <mc:Fallback xmlns="">
          <p:pic>
            <p:nvPicPr>
              <p:cNvPr id="85" name="Freihand 84">
                <a:extLst>
                  <a:ext uri="{FF2B5EF4-FFF2-40B4-BE49-F238E27FC236}">
                    <a16:creationId xmlns:a16="http://schemas.microsoft.com/office/drawing/2014/main" id="{CE3E95CE-BF14-1087-F516-5C04F7EF7426}"/>
                  </a:ext>
                </a:extLst>
              </p:cNvPr>
              <p:cNvPicPr/>
              <p:nvPr/>
            </p:nvPicPr>
            <p:blipFill>
              <a:blip r:embed="rId140"/>
              <a:stretch>
                <a:fillRect/>
              </a:stretch>
            </p:blipFill>
            <p:spPr>
              <a:xfrm>
                <a:off x="7932829" y="107542"/>
                <a:ext cx="247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AB63F1C4-C2A1-D9FC-AE2A-24507E7DB2A4}"/>
                  </a:ext>
                </a:extLst>
              </p14:cNvPr>
              <p14:cNvContentPartPr/>
              <p14:nvPr/>
            </p14:nvContentPartPr>
            <p14:xfrm>
              <a:off x="8307229" y="68302"/>
              <a:ext cx="143640" cy="135720"/>
            </p14:xfrm>
          </p:contentPart>
        </mc:Choice>
        <mc:Fallback xmlns="">
          <p:pic>
            <p:nvPicPr>
              <p:cNvPr id="86" name="Freihand 85">
                <a:extLst>
                  <a:ext uri="{FF2B5EF4-FFF2-40B4-BE49-F238E27FC236}">
                    <a16:creationId xmlns:a16="http://schemas.microsoft.com/office/drawing/2014/main" id="{AB63F1C4-C2A1-D9FC-AE2A-24507E7DB2A4}"/>
                  </a:ext>
                </a:extLst>
              </p:cNvPr>
              <p:cNvPicPr/>
              <p:nvPr/>
            </p:nvPicPr>
            <p:blipFill>
              <a:blip r:embed="rId142"/>
              <a:stretch>
                <a:fillRect/>
              </a:stretch>
            </p:blipFill>
            <p:spPr>
              <a:xfrm>
                <a:off x="8298589" y="59662"/>
                <a:ext cx="161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F19990BD-0AC7-BB1B-4C21-0E0CD263ACB1}"/>
                  </a:ext>
                </a:extLst>
              </p14:cNvPr>
              <p14:cNvContentPartPr/>
              <p14:nvPr/>
            </p14:nvContentPartPr>
            <p14:xfrm>
              <a:off x="8444749" y="40942"/>
              <a:ext cx="148320" cy="162360"/>
            </p14:xfrm>
          </p:contentPart>
        </mc:Choice>
        <mc:Fallback xmlns="">
          <p:pic>
            <p:nvPicPr>
              <p:cNvPr id="87" name="Freihand 86">
                <a:extLst>
                  <a:ext uri="{FF2B5EF4-FFF2-40B4-BE49-F238E27FC236}">
                    <a16:creationId xmlns:a16="http://schemas.microsoft.com/office/drawing/2014/main" id="{F19990BD-0AC7-BB1B-4C21-0E0CD263ACB1}"/>
                  </a:ext>
                </a:extLst>
              </p:cNvPr>
              <p:cNvPicPr/>
              <p:nvPr/>
            </p:nvPicPr>
            <p:blipFill>
              <a:blip r:embed="rId144"/>
              <a:stretch>
                <a:fillRect/>
              </a:stretch>
            </p:blipFill>
            <p:spPr>
              <a:xfrm>
                <a:off x="8435749" y="31942"/>
                <a:ext cx="165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924BF337-6466-14ED-497B-E32544068A2B}"/>
                  </a:ext>
                </a:extLst>
              </p14:cNvPr>
              <p14:cNvContentPartPr/>
              <p14:nvPr/>
            </p14:nvContentPartPr>
            <p14:xfrm>
              <a:off x="8633749" y="24382"/>
              <a:ext cx="464040" cy="261000"/>
            </p14:xfrm>
          </p:contentPart>
        </mc:Choice>
        <mc:Fallback xmlns="">
          <p:pic>
            <p:nvPicPr>
              <p:cNvPr id="88" name="Freihand 87">
                <a:extLst>
                  <a:ext uri="{FF2B5EF4-FFF2-40B4-BE49-F238E27FC236}">
                    <a16:creationId xmlns:a16="http://schemas.microsoft.com/office/drawing/2014/main" id="{924BF337-6466-14ED-497B-E32544068A2B}"/>
                  </a:ext>
                </a:extLst>
              </p:cNvPr>
              <p:cNvPicPr/>
              <p:nvPr/>
            </p:nvPicPr>
            <p:blipFill>
              <a:blip r:embed="rId146"/>
              <a:stretch>
                <a:fillRect/>
              </a:stretch>
            </p:blipFill>
            <p:spPr>
              <a:xfrm>
                <a:off x="8624749" y="15742"/>
                <a:ext cx="481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29B33D2C-B792-DB7E-DB9C-CCC09E07F992}"/>
                  </a:ext>
                </a:extLst>
              </p14:cNvPr>
              <p14:cNvContentPartPr/>
              <p14:nvPr/>
            </p14:nvContentPartPr>
            <p14:xfrm>
              <a:off x="9147109" y="-35018"/>
              <a:ext cx="50400" cy="147960"/>
            </p14:xfrm>
          </p:contentPart>
        </mc:Choice>
        <mc:Fallback xmlns="">
          <p:pic>
            <p:nvPicPr>
              <p:cNvPr id="89" name="Freihand 88">
                <a:extLst>
                  <a:ext uri="{FF2B5EF4-FFF2-40B4-BE49-F238E27FC236}">
                    <a16:creationId xmlns:a16="http://schemas.microsoft.com/office/drawing/2014/main" id="{29B33D2C-B792-DB7E-DB9C-CCC09E07F992}"/>
                  </a:ext>
                </a:extLst>
              </p:cNvPr>
              <p:cNvPicPr/>
              <p:nvPr/>
            </p:nvPicPr>
            <p:blipFill>
              <a:blip r:embed="rId148"/>
              <a:stretch>
                <a:fillRect/>
              </a:stretch>
            </p:blipFill>
            <p:spPr>
              <a:xfrm>
                <a:off x="9138469" y="-44018"/>
                <a:ext cx="680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006B74F4-4477-FD9C-98CF-8F8C0843AB5B}"/>
                  </a:ext>
                </a:extLst>
              </p14:cNvPr>
              <p14:cNvContentPartPr/>
              <p14:nvPr/>
            </p14:nvContentPartPr>
            <p14:xfrm>
              <a:off x="9212269" y="39044"/>
              <a:ext cx="153720" cy="138600"/>
            </p14:xfrm>
          </p:contentPart>
        </mc:Choice>
        <mc:Fallback xmlns="">
          <p:pic>
            <p:nvPicPr>
              <p:cNvPr id="90" name="Freihand 89">
                <a:extLst>
                  <a:ext uri="{FF2B5EF4-FFF2-40B4-BE49-F238E27FC236}">
                    <a16:creationId xmlns:a16="http://schemas.microsoft.com/office/drawing/2014/main" id="{006B74F4-4477-FD9C-98CF-8F8C0843AB5B}"/>
                  </a:ext>
                </a:extLst>
              </p:cNvPr>
              <p:cNvPicPr/>
              <p:nvPr/>
            </p:nvPicPr>
            <p:blipFill>
              <a:blip r:embed="rId150"/>
              <a:stretch>
                <a:fillRect/>
              </a:stretch>
            </p:blipFill>
            <p:spPr>
              <a:xfrm>
                <a:off x="9203629" y="30404"/>
                <a:ext cx="171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02BB55C4-DC97-4364-6CC0-87DDD3F776F9}"/>
                  </a:ext>
                </a:extLst>
              </p14:cNvPr>
              <p14:cNvContentPartPr/>
              <p14:nvPr/>
            </p14:nvContentPartPr>
            <p14:xfrm>
              <a:off x="9562189" y="136964"/>
              <a:ext cx="140760" cy="171360"/>
            </p14:xfrm>
          </p:contentPart>
        </mc:Choice>
        <mc:Fallback xmlns="">
          <p:pic>
            <p:nvPicPr>
              <p:cNvPr id="92" name="Freihand 91">
                <a:extLst>
                  <a:ext uri="{FF2B5EF4-FFF2-40B4-BE49-F238E27FC236}">
                    <a16:creationId xmlns:a16="http://schemas.microsoft.com/office/drawing/2014/main" id="{02BB55C4-DC97-4364-6CC0-87DDD3F776F9}"/>
                  </a:ext>
                </a:extLst>
              </p:cNvPr>
              <p:cNvPicPr/>
              <p:nvPr/>
            </p:nvPicPr>
            <p:blipFill>
              <a:blip r:embed="rId152"/>
              <a:stretch>
                <a:fillRect/>
              </a:stretch>
            </p:blipFill>
            <p:spPr>
              <a:xfrm>
                <a:off x="9553189" y="128324"/>
                <a:ext cx="158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CAE5CD8B-3DE6-453F-6DCC-F61B713A2CA6}"/>
                  </a:ext>
                </a:extLst>
              </p14:cNvPr>
              <p14:cNvContentPartPr/>
              <p14:nvPr/>
            </p14:nvContentPartPr>
            <p14:xfrm>
              <a:off x="9747589" y="79364"/>
              <a:ext cx="158040" cy="203040"/>
            </p14:xfrm>
          </p:contentPart>
        </mc:Choice>
        <mc:Fallback xmlns="">
          <p:pic>
            <p:nvPicPr>
              <p:cNvPr id="93" name="Freihand 92">
                <a:extLst>
                  <a:ext uri="{FF2B5EF4-FFF2-40B4-BE49-F238E27FC236}">
                    <a16:creationId xmlns:a16="http://schemas.microsoft.com/office/drawing/2014/main" id="{CAE5CD8B-3DE6-453F-6DCC-F61B713A2CA6}"/>
                  </a:ext>
                </a:extLst>
              </p:cNvPr>
              <p:cNvPicPr/>
              <p:nvPr/>
            </p:nvPicPr>
            <p:blipFill>
              <a:blip r:embed="rId154"/>
              <a:stretch>
                <a:fillRect/>
              </a:stretch>
            </p:blipFill>
            <p:spPr>
              <a:xfrm>
                <a:off x="9738589" y="70364"/>
                <a:ext cx="175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C564C6C7-07E4-3D58-FC94-932ECEB8FCA8}"/>
                  </a:ext>
                </a:extLst>
              </p14:cNvPr>
              <p14:cNvContentPartPr/>
              <p14:nvPr/>
            </p14:nvContentPartPr>
            <p14:xfrm>
              <a:off x="9948829" y="160724"/>
              <a:ext cx="74520" cy="87120"/>
            </p14:xfrm>
          </p:contentPart>
        </mc:Choice>
        <mc:Fallback xmlns="">
          <p:pic>
            <p:nvPicPr>
              <p:cNvPr id="94" name="Freihand 93">
                <a:extLst>
                  <a:ext uri="{FF2B5EF4-FFF2-40B4-BE49-F238E27FC236}">
                    <a16:creationId xmlns:a16="http://schemas.microsoft.com/office/drawing/2014/main" id="{C564C6C7-07E4-3D58-FC94-932ECEB8FCA8}"/>
                  </a:ext>
                </a:extLst>
              </p:cNvPr>
              <p:cNvPicPr/>
              <p:nvPr/>
            </p:nvPicPr>
            <p:blipFill>
              <a:blip r:embed="rId156"/>
              <a:stretch>
                <a:fillRect/>
              </a:stretch>
            </p:blipFill>
            <p:spPr>
              <a:xfrm>
                <a:off x="9939829" y="152084"/>
                <a:ext cx="92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D6575A36-B2D8-D708-328F-D121B13BFF0E}"/>
                  </a:ext>
                </a:extLst>
              </p14:cNvPr>
              <p14:cNvContentPartPr/>
              <p14:nvPr/>
            </p14:nvContentPartPr>
            <p14:xfrm>
              <a:off x="10031989" y="22124"/>
              <a:ext cx="141120" cy="187200"/>
            </p14:xfrm>
          </p:contentPart>
        </mc:Choice>
        <mc:Fallback xmlns="">
          <p:pic>
            <p:nvPicPr>
              <p:cNvPr id="95" name="Freihand 94">
                <a:extLst>
                  <a:ext uri="{FF2B5EF4-FFF2-40B4-BE49-F238E27FC236}">
                    <a16:creationId xmlns:a16="http://schemas.microsoft.com/office/drawing/2014/main" id="{D6575A36-B2D8-D708-328F-D121B13BFF0E}"/>
                  </a:ext>
                </a:extLst>
              </p:cNvPr>
              <p:cNvPicPr/>
              <p:nvPr/>
            </p:nvPicPr>
            <p:blipFill>
              <a:blip r:embed="rId158"/>
              <a:stretch>
                <a:fillRect/>
              </a:stretch>
            </p:blipFill>
            <p:spPr>
              <a:xfrm>
                <a:off x="10022989" y="13124"/>
                <a:ext cx="158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FCD40565-67B7-172D-BD5E-7422F1D850A6}"/>
                  </a:ext>
                </a:extLst>
              </p14:cNvPr>
              <p14:cNvContentPartPr/>
              <p14:nvPr/>
            </p14:nvContentPartPr>
            <p14:xfrm>
              <a:off x="10311349" y="103484"/>
              <a:ext cx="118080" cy="243720"/>
            </p14:xfrm>
          </p:contentPart>
        </mc:Choice>
        <mc:Fallback xmlns="">
          <p:pic>
            <p:nvPicPr>
              <p:cNvPr id="97" name="Freihand 96">
                <a:extLst>
                  <a:ext uri="{FF2B5EF4-FFF2-40B4-BE49-F238E27FC236}">
                    <a16:creationId xmlns:a16="http://schemas.microsoft.com/office/drawing/2014/main" id="{FCD40565-67B7-172D-BD5E-7422F1D850A6}"/>
                  </a:ext>
                </a:extLst>
              </p:cNvPr>
              <p:cNvPicPr/>
              <p:nvPr/>
            </p:nvPicPr>
            <p:blipFill>
              <a:blip r:embed="rId160"/>
              <a:stretch>
                <a:fillRect/>
              </a:stretch>
            </p:blipFill>
            <p:spPr>
              <a:xfrm>
                <a:off x="10302349" y="94484"/>
                <a:ext cx="135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8" name="Freihand 97">
                <a:extLst>
                  <a:ext uri="{FF2B5EF4-FFF2-40B4-BE49-F238E27FC236}">
                    <a16:creationId xmlns:a16="http://schemas.microsoft.com/office/drawing/2014/main" id="{F107F95E-60A5-7E8C-72CF-691397BD9428}"/>
                  </a:ext>
                </a:extLst>
              </p14:cNvPr>
              <p14:cNvContentPartPr/>
              <p14:nvPr/>
            </p14:nvContentPartPr>
            <p14:xfrm>
              <a:off x="10475149" y="94844"/>
              <a:ext cx="175680" cy="126000"/>
            </p14:xfrm>
          </p:contentPart>
        </mc:Choice>
        <mc:Fallback xmlns="">
          <p:pic>
            <p:nvPicPr>
              <p:cNvPr id="98" name="Freihand 97">
                <a:extLst>
                  <a:ext uri="{FF2B5EF4-FFF2-40B4-BE49-F238E27FC236}">
                    <a16:creationId xmlns:a16="http://schemas.microsoft.com/office/drawing/2014/main" id="{F107F95E-60A5-7E8C-72CF-691397BD9428}"/>
                  </a:ext>
                </a:extLst>
              </p:cNvPr>
              <p:cNvPicPr/>
              <p:nvPr/>
            </p:nvPicPr>
            <p:blipFill>
              <a:blip r:embed="rId162"/>
              <a:stretch>
                <a:fillRect/>
              </a:stretch>
            </p:blipFill>
            <p:spPr>
              <a:xfrm>
                <a:off x="10466149" y="86204"/>
                <a:ext cx="193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9" name="Freihand 98">
                <a:extLst>
                  <a:ext uri="{FF2B5EF4-FFF2-40B4-BE49-F238E27FC236}">
                    <a16:creationId xmlns:a16="http://schemas.microsoft.com/office/drawing/2014/main" id="{ADBE1BB4-EEE9-8856-F25B-1EBD74FF0D29}"/>
                  </a:ext>
                </a:extLst>
              </p14:cNvPr>
              <p14:cNvContentPartPr/>
              <p14:nvPr/>
            </p14:nvContentPartPr>
            <p14:xfrm>
              <a:off x="10609069" y="40124"/>
              <a:ext cx="159120" cy="129960"/>
            </p14:xfrm>
          </p:contentPart>
        </mc:Choice>
        <mc:Fallback xmlns="">
          <p:pic>
            <p:nvPicPr>
              <p:cNvPr id="99" name="Freihand 98">
                <a:extLst>
                  <a:ext uri="{FF2B5EF4-FFF2-40B4-BE49-F238E27FC236}">
                    <a16:creationId xmlns:a16="http://schemas.microsoft.com/office/drawing/2014/main" id="{ADBE1BB4-EEE9-8856-F25B-1EBD74FF0D29}"/>
                  </a:ext>
                </a:extLst>
              </p:cNvPr>
              <p:cNvPicPr/>
              <p:nvPr/>
            </p:nvPicPr>
            <p:blipFill>
              <a:blip r:embed="rId164"/>
              <a:stretch>
                <a:fillRect/>
              </a:stretch>
            </p:blipFill>
            <p:spPr>
              <a:xfrm>
                <a:off x="10600069" y="31124"/>
                <a:ext cx="176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C6F4B840-61B5-CAC0-FE18-80A8F05B339E}"/>
                  </a:ext>
                </a:extLst>
              </p14:cNvPr>
              <p14:cNvContentPartPr/>
              <p14:nvPr/>
            </p14:nvContentPartPr>
            <p14:xfrm>
              <a:off x="10808149" y="72884"/>
              <a:ext cx="131760" cy="115560"/>
            </p14:xfrm>
          </p:contentPart>
        </mc:Choice>
        <mc:Fallback xmlns="">
          <p:pic>
            <p:nvPicPr>
              <p:cNvPr id="100" name="Freihand 99">
                <a:extLst>
                  <a:ext uri="{FF2B5EF4-FFF2-40B4-BE49-F238E27FC236}">
                    <a16:creationId xmlns:a16="http://schemas.microsoft.com/office/drawing/2014/main" id="{C6F4B840-61B5-CAC0-FE18-80A8F05B339E}"/>
                  </a:ext>
                </a:extLst>
              </p:cNvPr>
              <p:cNvPicPr/>
              <p:nvPr/>
            </p:nvPicPr>
            <p:blipFill>
              <a:blip r:embed="rId166"/>
              <a:stretch>
                <a:fillRect/>
              </a:stretch>
            </p:blipFill>
            <p:spPr>
              <a:xfrm>
                <a:off x="10799509" y="63884"/>
                <a:ext cx="149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Freihand 101">
                <a:extLst>
                  <a:ext uri="{FF2B5EF4-FFF2-40B4-BE49-F238E27FC236}">
                    <a16:creationId xmlns:a16="http://schemas.microsoft.com/office/drawing/2014/main" id="{92394317-D6C8-9301-87E0-01BBE33A467B}"/>
                  </a:ext>
                </a:extLst>
              </p14:cNvPr>
              <p14:cNvContentPartPr/>
              <p14:nvPr/>
            </p14:nvContentPartPr>
            <p14:xfrm>
              <a:off x="8467429" y="585164"/>
              <a:ext cx="352800" cy="181800"/>
            </p14:xfrm>
          </p:contentPart>
        </mc:Choice>
        <mc:Fallback xmlns="">
          <p:pic>
            <p:nvPicPr>
              <p:cNvPr id="102" name="Freihand 101">
                <a:extLst>
                  <a:ext uri="{FF2B5EF4-FFF2-40B4-BE49-F238E27FC236}">
                    <a16:creationId xmlns:a16="http://schemas.microsoft.com/office/drawing/2014/main" id="{92394317-D6C8-9301-87E0-01BBE33A467B}"/>
                  </a:ext>
                </a:extLst>
              </p:cNvPr>
              <p:cNvPicPr/>
              <p:nvPr/>
            </p:nvPicPr>
            <p:blipFill>
              <a:blip r:embed="rId168"/>
              <a:stretch>
                <a:fillRect/>
              </a:stretch>
            </p:blipFill>
            <p:spPr>
              <a:xfrm>
                <a:off x="8458429" y="576164"/>
                <a:ext cx="370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4412D804-5070-6D8E-207F-0AA6076775B5}"/>
                  </a:ext>
                </a:extLst>
              </p14:cNvPr>
              <p14:cNvContentPartPr/>
              <p14:nvPr/>
            </p14:nvContentPartPr>
            <p14:xfrm>
              <a:off x="8938309" y="444404"/>
              <a:ext cx="183960" cy="321480"/>
            </p14:xfrm>
          </p:contentPart>
        </mc:Choice>
        <mc:Fallback xmlns="">
          <p:pic>
            <p:nvPicPr>
              <p:cNvPr id="103" name="Freihand 102">
                <a:extLst>
                  <a:ext uri="{FF2B5EF4-FFF2-40B4-BE49-F238E27FC236}">
                    <a16:creationId xmlns:a16="http://schemas.microsoft.com/office/drawing/2014/main" id="{4412D804-5070-6D8E-207F-0AA6076775B5}"/>
                  </a:ext>
                </a:extLst>
              </p:cNvPr>
              <p:cNvPicPr/>
              <p:nvPr/>
            </p:nvPicPr>
            <p:blipFill>
              <a:blip r:embed="rId170"/>
              <a:stretch>
                <a:fillRect/>
              </a:stretch>
            </p:blipFill>
            <p:spPr>
              <a:xfrm>
                <a:off x="8929309" y="435764"/>
                <a:ext cx="2016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F234CED8-5F7D-7EBC-DA0C-5C5BA6A7A3FF}"/>
                  </a:ext>
                </a:extLst>
              </p14:cNvPr>
              <p14:cNvContentPartPr/>
              <p14:nvPr/>
            </p14:nvContentPartPr>
            <p14:xfrm>
              <a:off x="9157189" y="413084"/>
              <a:ext cx="127080" cy="199080"/>
            </p14:xfrm>
          </p:contentPart>
        </mc:Choice>
        <mc:Fallback xmlns="">
          <p:pic>
            <p:nvPicPr>
              <p:cNvPr id="104" name="Freihand 103">
                <a:extLst>
                  <a:ext uri="{FF2B5EF4-FFF2-40B4-BE49-F238E27FC236}">
                    <a16:creationId xmlns:a16="http://schemas.microsoft.com/office/drawing/2014/main" id="{F234CED8-5F7D-7EBC-DA0C-5C5BA6A7A3FF}"/>
                  </a:ext>
                </a:extLst>
              </p:cNvPr>
              <p:cNvPicPr/>
              <p:nvPr/>
            </p:nvPicPr>
            <p:blipFill>
              <a:blip r:embed="rId172"/>
              <a:stretch>
                <a:fillRect/>
              </a:stretch>
            </p:blipFill>
            <p:spPr>
              <a:xfrm>
                <a:off x="9148549" y="404084"/>
                <a:ext cx="144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13EAFEE1-4A99-784A-A421-F48723166E35}"/>
                  </a:ext>
                </a:extLst>
              </p14:cNvPr>
              <p14:cNvContentPartPr/>
              <p14:nvPr/>
            </p14:nvContentPartPr>
            <p14:xfrm>
              <a:off x="9302989" y="494084"/>
              <a:ext cx="465120" cy="107640"/>
            </p14:xfrm>
          </p:contentPart>
        </mc:Choice>
        <mc:Fallback xmlns="">
          <p:pic>
            <p:nvPicPr>
              <p:cNvPr id="105" name="Freihand 104">
                <a:extLst>
                  <a:ext uri="{FF2B5EF4-FFF2-40B4-BE49-F238E27FC236}">
                    <a16:creationId xmlns:a16="http://schemas.microsoft.com/office/drawing/2014/main" id="{13EAFEE1-4A99-784A-A421-F48723166E35}"/>
                  </a:ext>
                </a:extLst>
              </p:cNvPr>
              <p:cNvPicPr/>
              <p:nvPr/>
            </p:nvPicPr>
            <p:blipFill>
              <a:blip r:embed="rId174"/>
              <a:stretch>
                <a:fillRect/>
              </a:stretch>
            </p:blipFill>
            <p:spPr>
              <a:xfrm>
                <a:off x="9293989" y="485444"/>
                <a:ext cx="482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D9F0BE03-2297-6D6E-B180-C6E6726DD998}"/>
                  </a:ext>
                </a:extLst>
              </p14:cNvPr>
              <p14:cNvContentPartPr/>
              <p14:nvPr/>
            </p14:nvContentPartPr>
            <p14:xfrm>
              <a:off x="9723469" y="412724"/>
              <a:ext cx="27360" cy="6120"/>
            </p14:xfrm>
          </p:contentPart>
        </mc:Choice>
        <mc:Fallback xmlns="">
          <p:pic>
            <p:nvPicPr>
              <p:cNvPr id="106" name="Freihand 105">
                <a:extLst>
                  <a:ext uri="{FF2B5EF4-FFF2-40B4-BE49-F238E27FC236}">
                    <a16:creationId xmlns:a16="http://schemas.microsoft.com/office/drawing/2014/main" id="{D9F0BE03-2297-6D6E-B180-C6E6726DD998}"/>
                  </a:ext>
                </a:extLst>
              </p:cNvPr>
              <p:cNvPicPr/>
              <p:nvPr/>
            </p:nvPicPr>
            <p:blipFill>
              <a:blip r:embed="rId176"/>
              <a:stretch>
                <a:fillRect/>
              </a:stretch>
            </p:blipFill>
            <p:spPr>
              <a:xfrm>
                <a:off x="9714829" y="403724"/>
                <a:ext cx="45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DEE15834-3B50-F9F8-C882-A9DBD3067961}"/>
                  </a:ext>
                </a:extLst>
              </p14:cNvPr>
              <p14:cNvContentPartPr/>
              <p14:nvPr/>
            </p14:nvContentPartPr>
            <p14:xfrm>
              <a:off x="9817429" y="469244"/>
              <a:ext cx="96120" cy="248040"/>
            </p14:xfrm>
          </p:contentPart>
        </mc:Choice>
        <mc:Fallback xmlns="">
          <p:pic>
            <p:nvPicPr>
              <p:cNvPr id="107" name="Freihand 106">
                <a:extLst>
                  <a:ext uri="{FF2B5EF4-FFF2-40B4-BE49-F238E27FC236}">
                    <a16:creationId xmlns:a16="http://schemas.microsoft.com/office/drawing/2014/main" id="{DEE15834-3B50-F9F8-C882-A9DBD3067961}"/>
                  </a:ext>
                </a:extLst>
              </p:cNvPr>
              <p:cNvPicPr/>
              <p:nvPr/>
            </p:nvPicPr>
            <p:blipFill>
              <a:blip r:embed="rId178"/>
              <a:stretch>
                <a:fillRect/>
              </a:stretch>
            </p:blipFill>
            <p:spPr>
              <a:xfrm>
                <a:off x="9808429" y="460244"/>
                <a:ext cx="113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E6FFBA97-C28D-839E-CD3C-2499E27C4212}"/>
                  </a:ext>
                </a:extLst>
              </p14:cNvPr>
              <p14:cNvContentPartPr/>
              <p14:nvPr/>
            </p14:nvContentPartPr>
            <p14:xfrm>
              <a:off x="10025869" y="445124"/>
              <a:ext cx="198720" cy="116640"/>
            </p14:xfrm>
          </p:contentPart>
        </mc:Choice>
        <mc:Fallback xmlns="">
          <p:pic>
            <p:nvPicPr>
              <p:cNvPr id="108" name="Freihand 107">
                <a:extLst>
                  <a:ext uri="{FF2B5EF4-FFF2-40B4-BE49-F238E27FC236}">
                    <a16:creationId xmlns:a16="http://schemas.microsoft.com/office/drawing/2014/main" id="{E6FFBA97-C28D-839E-CD3C-2499E27C4212}"/>
                  </a:ext>
                </a:extLst>
              </p:cNvPr>
              <p:cNvPicPr/>
              <p:nvPr/>
            </p:nvPicPr>
            <p:blipFill>
              <a:blip r:embed="rId180"/>
              <a:stretch>
                <a:fillRect/>
              </a:stretch>
            </p:blipFill>
            <p:spPr>
              <a:xfrm>
                <a:off x="10016869" y="436124"/>
                <a:ext cx="216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05A3719E-9B41-47AD-26A2-E1CED12B181C}"/>
                  </a:ext>
                </a:extLst>
              </p14:cNvPr>
              <p14:cNvContentPartPr/>
              <p14:nvPr/>
            </p14:nvContentPartPr>
            <p14:xfrm>
              <a:off x="10344829" y="409484"/>
              <a:ext cx="83880" cy="149040"/>
            </p14:xfrm>
          </p:contentPart>
        </mc:Choice>
        <mc:Fallback xmlns="">
          <p:pic>
            <p:nvPicPr>
              <p:cNvPr id="109" name="Freihand 108">
                <a:extLst>
                  <a:ext uri="{FF2B5EF4-FFF2-40B4-BE49-F238E27FC236}">
                    <a16:creationId xmlns:a16="http://schemas.microsoft.com/office/drawing/2014/main" id="{05A3719E-9B41-47AD-26A2-E1CED12B181C}"/>
                  </a:ext>
                </a:extLst>
              </p:cNvPr>
              <p:cNvPicPr/>
              <p:nvPr/>
            </p:nvPicPr>
            <p:blipFill>
              <a:blip r:embed="rId182"/>
              <a:stretch>
                <a:fillRect/>
              </a:stretch>
            </p:blipFill>
            <p:spPr>
              <a:xfrm>
                <a:off x="10336189" y="400844"/>
                <a:ext cx="101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94507E50-2B64-C495-E9FA-C76CDF0C21E8}"/>
                  </a:ext>
                </a:extLst>
              </p14:cNvPr>
              <p14:cNvContentPartPr/>
              <p14:nvPr/>
            </p14:nvContentPartPr>
            <p14:xfrm>
              <a:off x="10468669" y="411644"/>
              <a:ext cx="272520" cy="88560"/>
            </p14:xfrm>
          </p:contentPart>
        </mc:Choice>
        <mc:Fallback xmlns="">
          <p:pic>
            <p:nvPicPr>
              <p:cNvPr id="110" name="Freihand 109">
                <a:extLst>
                  <a:ext uri="{FF2B5EF4-FFF2-40B4-BE49-F238E27FC236}">
                    <a16:creationId xmlns:a16="http://schemas.microsoft.com/office/drawing/2014/main" id="{94507E50-2B64-C495-E9FA-C76CDF0C21E8}"/>
                  </a:ext>
                </a:extLst>
              </p:cNvPr>
              <p:cNvPicPr/>
              <p:nvPr/>
            </p:nvPicPr>
            <p:blipFill>
              <a:blip r:embed="rId184"/>
              <a:stretch>
                <a:fillRect/>
              </a:stretch>
            </p:blipFill>
            <p:spPr>
              <a:xfrm>
                <a:off x="10459669" y="402644"/>
                <a:ext cx="290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7164B670-1385-4BB1-5F0B-460DFBCF55A5}"/>
                  </a:ext>
                </a:extLst>
              </p14:cNvPr>
              <p14:cNvContentPartPr/>
              <p14:nvPr/>
            </p14:nvContentPartPr>
            <p14:xfrm>
              <a:off x="10732549" y="278084"/>
              <a:ext cx="173160" cy="179280"/>
            </p14:xfrm>
          </p:contentPart>
        </mc:Choice>
        <mc:Fallback xmlns="">
          <p:pic>
            <p:nvPicPr>
              <p:cNvPr id="111" name="Freihand 110">
                <a:extLst>
                  <a:ext uri="{FF2B5EF4-FFF2-40B4-BE49-F238E27FC236}">
                    <a16:creationId xmlns:a16="http://schemas.microsoft.com/office/drawing/2014/main" id="{7164B670-1385-4BB1-5F0B-460DFBCF55A5}"/>
                  </a:ext>
                </a:extLst>
              </p:cNvPr>
              <p:cNvPicPr/>
              <p:nvPr/>
            </p:nvPicPr>
            <p:blipFill>
              <a:blip r:embed="rId186"/>
              <a:stretch>
                <a:fillRect/>
              </a:stretch>
            </p:blipFill>
            <p:spPr>
              <a:xfrm>
                <a:off x="10723549" y="269084"/>
                <a:ext cx="190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288CA85E-1C81-2E7E-2FB5-E32F48A75FA2}"/>
                  </a:ext>
                </a:extLst>
              </p14:cNvPr>
              <p14:cNvContentPartPr/>
              <p14:nvPr/>
            </p14:nvContentPartPr>
            <p14:xfrm>
              <a:off x="10892749" y="300764"/>
              <a:ext cx="352080" cy="139320"/>
            </p14:xfrm>
          </p:contentPart>
        </mc:Choice>
        <mc:Fallback xmlns="">
          <p:pic>
            <p:nvPicPr>
              <p:cNvPr id="112" name="Freihand 111">
                <a:extLst>
                  <a:ext uri="{FF2B5EF4-FFF2-40B4-BE49-F238E27FC236}">
                    <a16:creationId xmlns:a16="http://schemas.microsoft.com/office/drawing/2014/main" id="{288CA85E-1C81-2E7E-2FB5-E32F48A75FA2}"/>
                  </a:ext>
                </a:extLst>
              </p:cNvPr>
              <p:cNvPicPr/>
              <p:nvPr/>
            </p:nvPicPr>
            <p:blipFill>
              <a:blip r:embed="rId188"/>
              <a:stretch>
                <a:fillRect/>
              </a:stretch>
            </p:blipFill>
            <p:spPr>
              <a:xfrm>
                <a:off x="10883749" y="291764"/>
                <a:ext cx="369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3" name="Freihand 112">
                <a:extLst>
                  <a:ext uri="{FF2B5EF4-FFF2-40B4-BE49-F238E27FC236}">
                    <a16:creationId xmlns:a16="http://schemas.microsoft.com/office/drawing/2014/main" id="{C78FBE17-16FA-8380-40FF-F9AF88543474}"/>
                  </a:ext>
                </a:extLst>
              </p14:cNvPr>
              <p14:cNvContentPartPr/>
              <p14:nvPr/>
            </p14:nvContentPartPr>
            <p14:xfrm>
              <a:off x="11331589" y="187724"/>
              <a:ext cx="177120" cy="136440"/>
            </p14:xfrm>
          </p:contentPart>
        </mc:Choice>
        <mc:Fallback xmlns="">
          <p:pic>
            <p:nvPicPr>
              <p:cNvPr id="113" name="Freihand 112">
                <a:extLst>
                  <a:ext uri="{FF2B5EF4-FFF2-40B4-BE49-F238E27FC236}">
                    <a16:creationId xmlns:a16="http://schemas.microsoft.com/office/drawing/2014/main" id="{C78FBE17-16FA-8380-40FF-F9AF88543474}"/>
                  </a:ext>
                </a:extLst>
              </p:cNvPr>
              <p:cNvPicPr/>
              <p:nvPr/>
            </p:nvPicPr>
            <p:blipFill>
              <a:blip r:embed="rId190"/>
              <a:stretch>
                <a:fillRect/>
              </a:stretch>
            </p:blipFill>
            <p:spPr>
              <a:xfrm>
                <a:off x="11322589" y="179084"/>
                <a:ext cx="194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 name="Freihand 113">
                <a:extLst>
                  <a:ext uri="{FF2B5EF4-FFF2-40B4-BE49-F238E27FC236}">
                    <a16:creationId xmlns:a16="http://schemas.microsoft.com/office/drawing/2014/main" id="{9C6F7A9C-9969-EE98-B5CF-9DCBA35F7994}"/>
                  </a:ext>
                </a:extLst>
              </p14:cNvPr>
              <p14:cNvContentPartPr/>
              <p14:nvPr/>
            </p14:nvContentPartPr>
            <p14:xfrm>
              <a:off x="11511949" y="242804"/>
              <a:ext cx="119880" cy="82440"/>
            </p14:xfrm>
          </p:contentPart>
        </mc:Choice>
        <mc:Fallback xmlns="">
          <p:pic>
            <p:nvPicPr>
              <p:cNvPr id="114" name="Freihand 113">
                <a:extLst>
                  <a:ext uri="{FF2B5EF4-FFF2-40B4-BE49-F238E27FC236}">
                    <a16:creationId xmlns:a16="http://schemas.microsoft.com/office/drawing/2014/main" id="{9C6F7A9C-9969-EE98-B5CF-9DCBA35F7994}"/>
                  </a:ext>
                </a:extLst>
              </p:cNvPr>
              <p:cNvPicPr/>
              <p:nvPr/>
            </p:nvPicPr>
            <p:blipFill>
              <a:blip r:embed="rId192"/>
              <a:stretch>
                <a:fillRect/>
              </a:stretch>
            </p:blipFill>
            <p:spPr>
              <a:xfrm>
                <a:off x="11503309" y="233804"/>
                <a:ext cx="137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5" name="Freihand 114">
                <a:extLst>
                  <a:ext uri="{FF2B5EF4-FFF2-40B4-BE49-F238E27FC236}">
                    <a16:creationId xmlns:a16="http://schemas.microsoft.com/office/drawing/2014/main" id="{859098BD-2676-FDD4-14BC-4AE4070CD743}"/>
                  </a:ext>
                </a:extLst>
              </p14:cNvPr>
              <p14:cNvContentPartPr/>
              <p14:nvPr/>
            </p14:nvContentPartPr>
            <p14:xfrm>
              <a:off x="11628589" y="80444"/>
              <a:ext cx="141480" cy="210240"/>
            </p14:xfrm>
          </p:contentPart>
        </mc:Choice>
        <mc:Fallback xmlns="">
          <p:pic>
            <p:nvPicPr>
              <p:cNvPr id="115" name="Freihand 114">
                <a:extLst>
                  <a:ext uri="{FF2B5EF4-FFF2-40B4-BE49-F238E27FC236}">
                    <a16:creationId xmlns:a16="http://schemas.microsoft.com/office/drawing/2014/main" id="{859098BD-2676-FDD4-14BC-4AE4070CD743}"/>
                  </a:ext>
                </a:extLst>
              </p:cNvPr>
              <p:cNvPicPr/>
              <p:nvPr/>
            </p:nvPicPr>
            <p:blipFill>
              <a:blip r:embed="rId194"/>
              <a:stretch>
                <a:fillRect/>
              </a:stretch>
            </p:blipFill>
            <p:spPr>
              <a:xfrm>
                <a:off x="11619589" y="71444"/>
                <a:ext cx="159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6" name="Freihand 115">
                <a:extLst>
                  <a:ext uri="{FF2B5EF4-FFF2-40B4-BE49-F238E27FC236}">
                    <a16:creationId xmlns:a16="http://schemas.microsoft.com/office/drawing/2014/main" id="{7E4B078D-14BF-7A5C-88A1-6C50C39FA997}"/>
                  </a:ext>
                </a:extLst>
              </p14:cNvPr>
              <p14:cNvContentPartPr/>
              <p14:nvPr/>
            </p14:nvContentPartPr>
            <p14:xfrm>
              <a:off x="11747029" y="77204"/>
              <a:ext cx="102240" cy="168120"/>
            </p14:xfrm>
          </p:contentPart>
        </mc:Choice>
        <mc:Fallback xmlns="">
          <p:pic>
            <p:nvPicPr>
              <p:cNvPr id="116" name="Freihand 115">
                <a:extLst>
                  <a:ext uri="{FF2B5EF4-FFF2-40B4-BE49-F238E27FC236}">
                    <a16:creationId xmlns:a16="http://schemas.microsoft.com/office/drawing/2014/main" id="{7E4B078D-14BF-7A5C-88A1-6C50C39FA997}"/>
                  </a:ext>
                </a:extLst>
              </p:cNvPr>
              <p:cNvPicPr/>
              <p:nvPr/>
            </p:nvPicPr>
            <p:blipFill>
              <a:blip r:embed="rId196"/>
              <a:stretch>
                <a:fillRect/>
              </a:stretch>
            </p:blipFill>
            <p:spPr>
              <a:xfrm>
                <a:off x="11738389" y="68564"/>
                <a:ext cx="119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7" name="Freihand 116">
                <a:extLst>
                  <a:ext uri="{FF2B5EF4-FFF2-40B4-BE49-F238E27FC236}">
                    <a16:creationId xmlns:a16="http://schemas.microsoft.com/office/drawing/2014/main" id="{483BA23B-DE04-F165-73B0-6AFA8E3A8084}"/>
                  </a:ext>
                </a:extLst>
              </p14:cNvPr>
              <p14:cNvContentPartPr/>
              <p14:nvPr/>
            </p14:nvContentPartPr>
            <p14:xfrm>
              <a:off x="11829829" y="229844"/>
              <a:ext cx="44280" cy="53640"/>
            </p14:xfrm>
          </p:contentPart>
        </mc:Choice>
        <mc:Fallback xmlns="">
          <p:pic>
            <p:nvPicPr>
              <p:cNvPr id="117" name="Freihand 116">
                <a:extLst>
                  <a:ext uri="{FF2B5EF4-FFF2-40B4-BE49-F238E27FC236}">
                    <a16:creationId xmlns:a16="http://schemas.microsoft.com/office/drawing/2014/main" id="{483BA23B-DE04-F165-73B0-6AFA8E3A8084}"/>
                  </a:ext>
                </a:extLst>
              </p:cNvPr>
              <p:cNvPicPr/>
              <p:nvPr/>
            </p:nvPicPr>
            <p:blipFill>
              <a:blip r:embed="rId198"/>
              <a:stretch>
                <a:fillRect/>
              </a:stretch>
            </p:blipFill>
            <p:spPr>
              <a:xfrm>
                <a:off x="11821189" y="221204"/>
                <a:ext cx="61920" cy="71280"/>
              </a:xfrm>
              <a:prstGeom prst="rect">
                <a:avLst/>
              </a:prstGeom>
            </p:spPr>
          </p:pic>
        </mc:Fallback>
      </mc:AlternateContent>
      <p:grpSp>
        <p:nvGrpSpPr>
          <p:cNvPr id="121" name="Gruppieren 120">
            <a:extLst>
              <a:ext uri="{FF2B5EF4-FFF2-40B4-BE49-F238E27FC236}">
                <a16:creationId xmlns:a16="http://schemas.microsoft.com/office/drawing/2014/main" id="{BC7FB55C-165E-23F3-7FF2-4FF3D4A7CF00}"/>
              </a:ext>
            </a:extLst>
          </p:cNvPr>
          <p:cNvGrpSpPr/>
          <p:nvPr/>
        </p:nvGrpSpPr>
        <p:grpSpPr>
          <a:xfrm>
            <a:off x="3904069" y="1642844"/>
            <a:ext cx="5031000" cy="647280"/>
            <a:chOff x="3904069" y="1642844"/>
            <a:chExt cx="5031000" cy="647280"/>
          </a:xfrm>
        </p:grpSpPr>
        <mc:AlternateContent xmlns:mc="http://schemas.openxmlformats.org/markup-compatibility/2006" xmlns:p14="http://schemas.microsoft.com/office/powerpoint/2010/main">
          <mc:Choice Requires="p14">
            <p:contentPart p14:bwMode="auto" r:id="rId199">
              <p14:nvContentPartPr>
                <p14:cNvPr id="8" name="Freihand 7">
                  <a:extLst>
                    <a:ext uri="{FF2B5EF4-FFF2-40B4-BE49-F238E27FC236}">
                      <a16:creationId xmlns:a16="http://schemas.microsoft.com/office/drawing/2014/main" id="{BAD80DC8-FB16-7CB1-36EA-69BDD192EDC8}"/>
                    </a:ext>
                  </a:extLst>
                </p14:cNvPr>
                <p14:cNvContentPartPr/>
                <p14:nvPr/>
              </p14:nvContentPartPr>
              <p14:xfrm>
                <a:off x="8640589" y="1722142"/>
                <a:ext cx="294480" cy="441000"/>
              </p14:xfrm>
            </p:contentPart>
          </mc:Choice>
          <mc:Fallback xmlns="">
            <p:pic>
              <p:nvPicPr>
                <p:cNvPr id="8" name="Freihand 7">
                  <a:extLst>
                    <a:ext uri="{FF2B5EF4-FFF2-40B4-BE49-F238E27FC236}">
                      <a16:creationId xmlns:a16="http://schemas.microsoft.com/office/drawing/2014/main" id="{BAD80DC8-FB16-7CB1-36EA-69BDD192EDC8}"/>
                    </a:ext>
                  </a:extLst>
                </p:cNvPr>
                <p:cNvPicPr/>
                <p:nvPr/>
              </p:nvPicPr>
              <p:blipFill>
                <a:blip r:embed="rId200"/>
                <a:stretch>
                  <a:fillRect/>
                </a:stretch>
              </p:blipFill>
              <p:spPr>
                <a:xfrm>
                  <a:off x="8631589" y="1713142"/>
                  <a:ext cx="3121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 name="Freihand 8">
                  <a:extLst>
                    <a:ext uri="{FF2B5EF4-FFF2-40B4-BE49-F238E27FC236}">
                      <a16:creationId xmlns:a16="http://schemas.microsoft.com/office/drawing/2014/main" id="{5495A903-3022-074F-C550-C4533E25CE33}"/>
                    </a:ext>
                  </a:extLst>
                </p14:cNvPr>
                <p14:cNvContentPartPr/>
                <p14:nvPr/>
              </p14:nvContentPartPr>
              <p14:xfrm>
                <a:off x="8586589" y="1892062"/>
                <a:ext cx="169560" cy="388080"/>
              </p14:xfrm>
            </p:contentPart>
          </mc:Choice>
          <mc:Fallback xmlns="">
            <p:pic>
              <p:nvPicPr>
                <p:cNvPr id="9" name="Freihand 8">
                  <a:extLst>
                    <a:ext uri="{FF2B5EF4-FFF2-40B4-BE49-F238E27FC236}">
                      <a16:creationId xmlns:a16="http://schemas.microsoft.com/office/drawing/2014/main" id="{5495A903-3022-074F-C550-C4533E25CE33}"/>
                    </a:ext>
                  </a:extLst>
                </p:cNvPr>
                <p:cNvPicPr/>
                <p:nvPr/>
              </p:nvPicPr>
              <p:blipFill>
                <a:blip r:embed="rId202"/>
                <a:stretch>
                  <a:fillRect/>
                </a:stretch>
              </p:blipFill>
              <p:spPr>
                <a:xfrm>
                  <a:off x="8577589" y="1883422"/>
                  <a:ext cx="18720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 name="Freihand 118">
                  <a:extLst>
                    <a:ext uri="{FF2B5EF4-FFF2-40B4-BE49-F238E27FC236}">
                      <a16:creationId xmlns:a16="http://schemas.microsoft.com/office/drawing/2014/main" id="{F0989820-F80F-26DE-CD4C-830EA1AE2390}"/>
                    </a:ext>
                  </a:extLst>
                </p14:cNvPr>
                <p14:cNvContentPartPr/>
                <p14:nvPr/>
              </p14:nvContentPartPr>
              <p14:xfrm>
                <a:off x="3904069" y="1642844"/>
                <a:ext cx="4683240" cy="647280"/>
              </p14:xfrm>
            </p:contentPart>
          </mc:Choice>
          <mc:Fallback xmlns="">
            <p:pic>
              <p:nvPicPr>
                <p:cNvPr id="119" name="Freihand 118">
                  <a:extLst>
                    <a:ext uri="{FF2B5EF4-FFF2-40B4-BE49-F238E27FC236}">
                      <a16:creationId xmlns:a16="http://schemas.microsoft.com/office/drawing/2014/main" id="{F0989820-F80F-26DE-CD4C-830EA1AE2390}"/>
                    </a:ext>
                  </a:extLst>
                </p:cNvPr>
                <p:cNvPicPr/>
                <p:nvPr/>
              </p:nvPicPr>
              <p:blipFill>
                <a:blip r:embed="rId204"/>
                <a:stretch>
                  <a:fillRect/>
                </a:stretch>
              </p:blipFill>
              <p:spPr>
                <a:xfrm>
                  <a:off x="3895069" y="1634204"/>
                  <a:ext cx="470088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94A85889-9A99-54DE-9937-1BA1F3A1790F}"/>
                    </a:ext>
                  </a:extLst>
                </p14:cNvPr>
                <p14:cNvContentPartPr/>
                <p14:nvPr/>
              </p14:nvContentPartPr>
              <p14:xfrm>
                <a:off x="7760749" y="1645724"/>
                <a:ext cx="595440" cy="19800"/>
              </p14:xfrm>
            </p:contentPart>
          </mc:Choice>
          <mc:Fallback xmlns="">
            <p:pic>
              <p:nvPicPr>
                <p:cNvPr id="120" name="Freihand 119">
                  <a:extLst>
                    <a:ext uri="{FF2B5EF4-FFF2-40B4-BE49-F238E27FC236}">
                      <a16:creationId xmlns:a16="http://schemas.microsoft.com/office/drawing/2014/main" id="{94A85889-9A99-54DE-9937-1BA1F3A1790F}"/>
                    </a:ext>
                  </a:extLst>
                </p:cNvPr>
                <p:cNvPicPr/>
                <p:nvPr/>
              </p:nvPicPr>
              <p:blipFill>
                <a:blip r:embed="rId206"/>
                <a:stretch>
                  <a:fillRect/>
                </a:stretch>
              </p:blipFill>
              <p:spPr>
                <a:xfrm>
                  <a:off x="7752109" y="1637084"/>
                  <a:ext cx="61308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03806BF1-864F-1755-40B5-454F84E4BE81}"/>
                  </a:ext>
                </a:extLst>
              </p14:cNvPr>
              <p14:cNvContentPartPr/>
              <p14:nvPr/>
            </p14:nvContentPartPr>
            <p14:xfrm>
              <a:off x="7856869" y="3451124"/>
              <a:ext cx="2818440" cy="114480"/>
            </p14:xfrm>
          </p:contentPart>
        </mc:Choice>
        <mc:Fallback xmlns="">
          <p:pic>
            <p:nvPicPr>
              <p:cNvPr id="122" name="Freihand 121">
                <a:extLst>
                  <a:ext uri="{FF2B5EF4-FFF2-40B4-BE49-F238E27FC236}">
                    <a16:creationId xmlns:a16="http://schemas.microsoft.com/office/drawing/2014/main" id="{03806BF1-864F-1755-40B5-454F84E4BE81}"/>
                  </a:ext>
                </a:extLst>
              </p:cNvPr>
              <p:cNvPicPr/>
              <p:nvPr/>
            </p:nvPicPr>
            <p:blipFill>
              <a:blip r:embed="rId208"/>
              <a:stretch>
                <a:fillRect/>
              </a:stretch>
            </p:blipFill>
            <p:spPr>
              <a:xfrm>
                <a:off x="7847869" y="3442124"/>
                <a:ext cx="2836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 name="Freihand 9">
                <a:extLst>
                  <a:ext uri="{FF2B5EF4-FFF2-40B4-BE49-F238E27FC236}">
                    <a16:creationId xmlns:a16="http://schemas.microsoft.com/office/drawing/2014/main" id="{B3D4212F-E44C-27AA-2DA7-BBB7A020995D}"/>
                  </a:ext>
                </a:extLst>
              </p14:cNvPr>
              <p14:cNvContentPartPr/>
              <p14:nvPr/>
            </p14:nvContentPartPr>
            <p14:xfrm>
              <a:off x="229960" y="2722760"/>
              <a:ext cx="2443680" cy="794160"/>
            </p14:xfrm>
          </p:contentPart>
        </mc:Choice>
        <mc:Fallback>
          <p:pic>
            <p:nvPicPr>
              <p:cNvPr id="10" name="Freihand 9">
                <a:extLst>
                  <a:ext uri="{FF2B5EF4-FFF2-40B4-BE49-F238E27FC236}">
                    <a16:creationId xmlns:a16="http://schemas.microsoft.com/office/drawing/2014/main" id="{B3D4212F-E44C-27AA-2DA7-BBB7A020995D}"/>
                  </a:ext>
                </a:extLst>
              </p:cNvPr>
              <p:cNvPicPr/>
              <p:nvPr/>
            </p:nvPicPr>
            <p:blipFill>
              <a:blip r:embed="rId210"/>
              <a:stretch>
                <a:fillRect/>
              </a:stretch>
            </p:blipFill>
            <p:spPr>
              <a:xfrm>
                <a:off x="220960" y="2714120"/>
                <a:ext cx="2461320" cy="811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 name="Freihand 25">
                <a:extLst>
                  <a:ext uri="{FF2B5EF4-FFF2-40B4-BE49-F238E27FC236}">
                    <a16:creationId xmlns:a16="http://schemas.microsoft.com/office/drawing/2014/main" id="{63F43696-269F-C778-3C26-32F4FAA97301}"/>
                  </a:ext>
                </a:extLst>
              </p14:cNvPr>
              <p14:cNvContentPartPr/>
              <p14:nvPr/>
            </p14:nvContentPartPr>
            <p14:xfrm>
              <a:off x="7229080" y="4087520"/>
              <a:ext cx="2277000" cy="67680"/>
            </p14:xfrm>
          </p:contentPart>
        </mc:Choice>
        <mc:Fallback>
          <p:pic>
            <p:nvPicPr>
              <p:cNvPr id="26" name="Freihand 25">
                <a:extLst>
                  <a:ext uri="{FF2B5EF4-FFF2-40B4-BE49-F238E27FC236}">
                    <a16:creationId xmlns:a16="http://schemas.microsoft.com/office/drawing/2014/main" id="{63F43696-269F-C778-3C26-32F4FAA97301}"/>
                  </a:ext>
                </a:extLst>
              </p:cNvPr>
              <p:cNvPicPr/>
              <p:nvPr/>
            </p:nvPicPr>
            <p:blipFill>
              <a:blip r:embed="rId212"/>
              <a:stretch>
                <a:fillRect/>
              </a:stretch>
            </p:blipFill>
            <p:spPr>
              <a:xfrm>
                <a:off x="7220440" y="4078520"/>
                <a:ext cx="2294640" cy="85320"/>
              </a:xfrm>
              <a:prstGeom prst="rect">
                <a:avLst/>
              </a:prstGeom>
            </p:spPr>
          </p:pic>
        </mc:Fallback>
      </mc:AlternateContent>
    </p:spTree>
    <p:extLst>
      <p:ext uri="{BB962C8B-B14F-4D97-AF65-F5344CB8AC3E}">
        <p14:creationId xmlns:p14="http://schemas.microsoft.com/office/powerpoint/2010/main" val="128976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Calculate the moving average in order to forecast the revenue for 2023q1 n=1,3,5,7</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Calculate the centered moving average for n=1,3,5,7 an plot the data compared to the original data</a:t>
            </a:r>
          </a:p>
          <a:p>
            <a:pPr marL="342900" indent="-342900">
              <a:buFont typeface="Arial" panose="020B0604020202020204" pitchFamily="34" charset="0"/>
              <a:buChar char="•"/>
            </a:pPr>
            <a:endParaRPr lang="de-DE" sz="2400" b="1"/>
          </a:p>
          <a:p>
            <a:pPr marL="342900" indent="-342900">
              <a:buFont typeface="Arial" panose="020B0604020202020204" pitchFamily="34" charset="0"/>
              <a:buChar char="•"/>
            </a:pPr>
            <a:r>
              <a:rPr lang="de-DE" sz="2400" b="1"/>
              <a:t>Why do we show the data of </a:t>
            </a:r>
            <a:r>
              <a:rPr lang="de-DE" sz="2400" b="1">
                <a:hlinkClick r:id="rId2"/>
              </a:rPr>
              <a:t>daily confirmed new cases of Corona </a:t>
            </a:r>
            <a:r>
              <a:rPr lang="de-DE" sz="2400" b="1"/>
              <a:t>with a 7-days moving average? 	</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568820B8-8096-42A3-67B0-9523C977872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97390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Forecasting with moving average</a:t>
            </a:r>
            <a:endParaRPr lang="de-DE" sz="3200" baseline="30000" dirty="0"/>
          </a:p>
        </p:txBody>
      </p:sp>
      <p:sp>
        <p:nvSpPr>
          <p:cNvPr id="2" name="Textfeld 1">
            <a:extLst>
              <a:ext uri="{FF2B5EF4-FFF2-40B4-BE49-F238E27FC236}">
                <a16:creationId xmlns:a16="http://schemas.microsoft.com/office/drawing/2014/main" id="{7143E70F-60CA-97C0-4E3E-107050B79803}"/>
              </a:ext>
            </a:extLst>
          </p:cNvPr>
          <p:cNvSpPr txBox="1"/>
          <p:nvPr/>
        </p:nvSpPr>
        <p:spPr>
          <a:xfrm>
            <a:off x="0" y="648679"/>
            <a:ext cx="12192000" cy="881215"/>
          </a:xfrm>
          <a:prstGeom prst="rect">
            <a:avLst/>
          </a:prstGeom>
          <a:noFill/>
        </p:spPr>
        <p:txBody>
          <a:bodyPr wrap="square" rtlCol="0">
            <a:noAutofit/>
          </a:bodyPr>
          <a:lstStyle/>
          <a:p>
            <a:pPr marL="342900" indent="-342900">
              <a:buFont typeface="Arial" panose="020B0604020202020204" pitchFamily="34" charset="0"/>
              <a:buChar char="•"/>
            </a:pPr>
            <a:r>
              <a:rPr lang="de-DE" sz="2400" b="1"/>
              <a:t>Properties of moving average data:</a:t>
            </a:r>
          </a:p>
          <a:p>
            <a:pPr marL="342900"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Smoothing original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Underestimating within an increasing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Overestimating within an decreasing trend of the data</a:t>
            </a:r>
          </a:p>
          <a:p>
            <a:pPr marL="800100" lvl="1" indent="-342900">
              <a:buFont typeface="Arial" panose="020B0604020202020204" pitchFamily="34" charset="0"/>
              <a:buChar char="•"/>
            </a:pPr>
            <a:endParaRPr lang="de-DE" sz="2400" b="1"/>
          </a:p>
          <a:p>
            <a:pPr marL="800100" lvl="1" indent="-342900">
              <a:buFont typeface="Arial" panose="020B0604020202020204" pitchFamily="34" charset="0"/>
              <a:buChar char="•"/>
            </a:pPr>
            <a:r>
              <a:rPr lang="de-DE" sz="2400" b="1"/>
              <a:t>No incorporation seasonality effects</a:t>
            </a:r>
          </a:p>
          <a:p>
            <a:pPr marL="800100" lvl="1" indent="-342900">
              <a:buFont typeface="Arial" panose="020B0604020202020204" pitchFamily="34" charset="0"/>
              <a:buChar char="•"/>
            </a:pPr>
            <a:endParaRPr lang="de-DE" sz="2400" b="1"/>
          </a:p>
          <a:p>
            <a:pPr marL="1257300" lvl="2" indent="-342900">
              <a:buFont typeface="Wingdings" panose="05000000000000000000" pitchFamily="2" charset="2"/>
              <a:buChar char="Ø"/>
            </a:pPr>
            <a:r>
              <a:rPr lang="de-DE" sz="2400" b="1"/>
              <a:t>Useful for short-term forecasts</a:t>
            </a:r>
            <a:endParaRPr lang="en-US" sz="2400"/>
          </a:p>
          <a:p>
            <a:endParaRPr lang="en-US" sz="2400"/>
          </a:p>
          <a:p>
            <a:endParaRPr lang="en-US" sz="2400"/>
          </a:p>
          <a:p>
            <a:endParaRPr lang="de-DE" sz="2400" dirty="0"/>
          </a:p>
          <a:p>
            <a:endParaRPr lang="de-DE" sz="2400" dirty="0"/>
          </a:p>
          <a:p>
            <a:endParaRPr lang="de-DE" sz="2400" dirty="0"/>
          </a:p>
        </p:txBody>
      </p:sp>
      <p:sp>
        <p:nvSpPr>
          <p:cNvPr id="5" name="Rechteck 4">
            <a:extLst>
              <a:ext uri="{FF2B5EF4-FFF2-40B4-BE49-F238E27FC236}">
                <a16:creationId xmlns:a16="http://schemas.microsoft.com/office/drawing/2014/main" id="{3042CD05-9424-D4EB-58C3-102DC708A53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grpSp>
        <p:nvGrpSpPr>
          <p:cNvPr id="8" name="Gruppieren 7">
            <a:extLst>
              <a:ext uri="{FF2B5EF4-FFF2-40B4-BE49-F238E27FC236}">
                <a16:creationId xmlns:a16="http://schemas.microsoft.com/office/drawing/2014/main" id="{85F87A2B-7D8A-2126-47FF-C6820C95F8D6}"/>
              </a:ext>
            </a:extLst>
          </p:cNvPr>
          <p:cNvGrpSpPr/>
          <p:nvPr/>
        </p:nvGrpSpPr>
        <p:grpSpPr>
          <a:xfrm>
            <a:off x="335389" y="1676782"/>
            <a:ext cx="3927960" cy="252360"/>
            <a:chOff x="335389" y="1676782"/>
            <a:chExt cx="3927960" cy="252360"/>
          </a:xfrm>
        </p:grpSpPr>
        <mc:AlternateContent xmlns:mc="http://schemas.openxmlformats.org/markup-compatibility/2006" xmlns:p14="http://schemas.microsoft.com/office/powerpoint/2010/main">
          <mc:Choice Requires="p14">
            <p:contentPart p14:bwMode="auto" r:id="rId2">
              <p14:nvContentPartPr>
                <p14:cNvPr id="6" name="Freihand 5">
                  <a:extLst>
                    <a:ext uri="{FF2B5EF4-FFF2-40B4-BE49-F238E27FC236}">
                      <a16:creationId xmlns:a16="http://schemas.microsoft.com/office/drawing/2014/main" id="{25EF3BAB-526B-FEAA-C3C8-C8927504006D}"/>
                    </a:ext>
                  </a:extLst>
                </p14:cNvPr>
                <p14:cNvContentPartPr/>
                <p14:nvPr/>
              </p14:nvContentPartPr>
              <p14:xfrm>
                <a:off x="335389" y="1728982"/>
                <a:ext cx="21600" cy="10800"/>
              </p14:xfrm>
            </p:contentPart>
          </mc:Choice>
          <mc:Fallback xmlns="">
            <p:pic>
              <p:nvPicPr>
                <p:cNvPr id="6" name="Freihand 5">
                  <a:extLst>
                    <a:ext uri="{FF2B5EF4-FFF2-40B4-BE49-F238E27FC236}">
                      <a16:creationId xmlns:a16="http://schemas.microsoft.com/office/drawing/2014/main" id="{25EF3BAB-526B-FEAA-C3C8-C8927504006D}"/>
                    </a:ext>
                  </a:extLst>
                </p:cNvPr>
                <p:cNvPicPr/>
                <p:nvPr/>
              </p:nvPicPr>
              <p:blipFill>
                <a:blip r:embed="rId3"/>
                <a:stretch>
                  <a:fillRect/>
                </a:stretch>
              </p:blipFill>
              <p:spPr>
                <a:xfrm>
                  <a:off x="326389" y="1720342"/>
                  <a:ext cx="3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C209DD1A-0915-DD90-4682-A69A5612878F}"/>
                    </a:ext>
                  </a:extLst>
                </p14:cNvPr>
                <p14:cNvContentPartPr/>
                <p14:nvPr/>
              </p14:nvContentPartPr>
              <p14:xfrm>
                <a:off x="588109" y="1676782"/>
                <a:ext cx="3675240" cy="252360"/>
              </p14:xfrm>
            </p:contentPart>
          </mc:Choice>
          <mc:Fallback xmlns="">
            <p:pic>
              <p:nvPicPr>
                <p:cNvPr id="7" name="Freihand 6">
                  <a:extLst>
                    <a:ext uri="{FF2B5EF4-FFF2-40B4-BE49-F238E27FC236}">
                      <a16:creationId xmlns:a16="http://schemas.microsoft.com/office/drawing/2014/main" id="{C209DD1A-0915-DD90-4682-A69A5612878F}"/>
                    </a:ext>
                  </a:extLst>
                </p:cNvPr>
                <p:cNvPicPr/>
                <p:nvPr/>
              </p:nvPicPr>
              <p:blipFill>
                <a:blip r:embed="rId5"/>
                <a:stretch>
                  <a:fillRect/>
                </a:stretch>
              </p:blipFill>
              <p:spPr>
                <a:xfrm>
                  <a:off x="579469" y="1667782"/>
                  <a:ext cx="3692880" cy="27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2B49FDD4-16B5-526E-57E4-01C95F1AE64B}"/>
                  </a:ext>
                </a:extLst>
              </p14:cNvPr>
              <p14:cNvContentPartPr/>
              <p14:nvPr/>
            </p14:nvContentPartPr>
            <p14:xfrm>
              <a:off x="2129269" y="1130302"/>
              <a:ext cx="2750400" cy="59040"/>
            </p14:xfrm>
          </p:contentPart>
        </mc:Choice>
        <mc:Fallback xmlns="">
          <p:pic>
            <p:nvPicPr>
              <p:cNvPr id="9" name="Freihand 8">
                <a:extLst>
                  <a:ext uri="{FF2B5EF4-FFF2-40B4-BE49-F238E27FC236}">
                    <a16:creationId xmlns:a16="http://schemas.microsoft.com/office/drawing/2014/main" id="{2B49FDD4-16B5-526E-57E4-01C95F1AE64B}"/>
                  </a:ext>
                </a:extLst>
              </p:cNvPr>
              <p:cNvPicPr/>
              <p:nvPr/>
            </p:nvPicPr>
            <p:blipFill>
              <a:blip r:embed="rId7"/>
              <a:stretch>
                <a:fillRect/>
              </a:stretch>
            </p:blipFill>
            <p:spPr>
              <a:xfrm>
                <a:off x="2120629" y="1121302"/>
                <a:ext cx="2768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333F07E-7F5D-0D65-545A-903DE72A682F}"/>
                  </a:ext>
                </a:extLst>
              </p14:cNvPr>
              <p14:cNvContentPartPr/>
              <p14:nvPr/>
            </p14:nvContentPartPr>
            <p14:xfrm>
              <a:off x="856309" y="2514502"/>
              <a:ext cx="7230240" cy="126360"/>
            </p14:xfrm>
          </p:contentPart>
        </mc:Choice>
        <mc:Fallback xmlns="">
          <p:pic>
            <p:nvPicPr>
              <p:cNvPr id="10" name="Freihand 9">
                <a:extLst>
                  <a:ext uri="{FF2B5EF4-FFF2-40B4-BE49-F238E27FC236}">
                    <a16:creationId xmlns:a16="http://schemas.microsoft.com/office/drawing/2014/main" id="{4333F07E-7F5D-0D65-545A-903DE72A682F}"/>
                  </a:ext>
                </a:extLst>
              </p:cNvPr>
              <p:cNvPicPr/>
              <p:nvPr/>
            </p:nvPicPr>
            <p:blipFill>
              <a:blip r:embed="rId9"/>
              <a:stretch>
                <a:fillRect/>
              </a:stretch>
            </p:blipFill>
            <p:spPr>
              <a:xfrm>
                <a:off x="847669" y="2505502"/>
                <a:ext cx="7247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A7E1E6E-7394-9C7C-700C-166528A5B8D0}"/>
                  </a:ext>
                </a:extLst>
              </p14:cNvPr>
              <p14:cNvContentPartPr/>
              <p14:nvPr/>
            </p14:nvContentPartPr>
            <p14:xfrm>
              <a:off x="638149" y="2009422"/>
              <a:ext cx="2636280" cy="782280"/>
            </p14:xfrm>
          </p:contentPart>
        </mc:Choice>
        <mc:Fallback xmlns="">
          <p:pic>
            <p:nvPicPr>
              <p:cNvPr id="11" name="Freihand 10">
                <a:extLst>
                  <a:ext uri="{FF2B5EF4-FFF2-40B4-BE49-F238E27FC236}">
                    <a16:creationId xmlns:a16="http://schemas.microsoft.com/office/drawing/2014/main" id="{0A7E1E6E-7394-9C7C-700C-166528A5B8D0}"/>
                  </a:ext>
                </a:extLst>
              </p:cNvPr>
              <p:cNvPicPr/>
              <p:nvPr/>
            </p:nvPicPr>
            <p:blipFill>
              <a:blip r:embed="rId11"/>
              <a:stretch>
                <a:fillRect/>
              </a:stretch>
            </p:blipFill>
            <p:spPr>
              <a:xfrm>
                <a:off x="629509" y="2000782"/>
                <a:ext cx="265392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DF514E8C-A961-9A81-8204-A9F47B2D78C7}"/>
                  </a:ext>
                </a:extLst>
              </p14:cNvPr>
              <p14:cNvContentPartPr/>
              <p14:nvPr/>
            </p14:nvContentPartPr>
            <p14:xfrm>
              <a:off x="648229" y="2741302"/>
              <a:ext cx="2485800" cy="694800"/>
            </p14:xfrm>
          </p:contentPart>
        </mc:Choice>
        <mc:Fallback xmlns="">
          <p:pic>
            <p:nvPicPr>
              <p:cNvPr id="12" name="Freihand 11">
                <a:extLst>
                  <a:ext uri="{FF2B5EF4-FFF2-40B4-BE49-F238E27FC236}">
                    <a16:creationId xmlns:a16="http://schemas.microsoft.com/office/drawing/2014/main" id="{DF514E8C-A961-9A81-8204-A9F47B2D78C7}"/>
                  </a:ext>
                </a:extLst>
              </p:cNvPr>
              <p:cNvPicPr/>
              <p:nvPr/>
            </p:nvPicPr>
            <p:blipFill>
              <a:blip r:embed="rId13"/>
              <a:stretch>
                <a:fillRect/>
              </a:stretch>
            </p:blipFill>
            <p:spPr>
              <a:xfrm>
                <a:off x="639589" y="2732302"/>
                <a:ext cx="2503440" cy="71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9A7D68A4-7875-FCBE-3108-CEBE7840B0A7}"/>
                  </a:ext>
                </a:extLst>
              </p14:cNvPr>
              <p14:cNvContentPartPr/>
              <p14:nvPr/>
            </p14:nvContentPartPr>
            <p14:xfrm>
              <a:off x="878269" y="3960982"/>
              <a:ext cx="4743720" cy="137160"/>
            </p14:xfrm>
          </p:contentPart>
        </mc:Choice>
        <mc:Fallback xmlns="">
          <p:pic>
            <p:nvPicPr>
              <p:cNvPr id="13" name="Freihand 12">
                <a:extLst>
                  <a:ext uri="{FF2B5EF4-FFF2-40B4-BE49-F238E27FC236}">
                    <a16:creationId xmlns:a16="http://schemas.microsoft.com/office/drawing/2014/main" id="{9A7D68A4-7875-FCBE-3108-CEBE7840B0A7}"/>
                  </a:ext>
                </a:extLst>
              </p:cNvPr>
              <p:cNvPicPr/>
              <p:nvPr/>
            </p:nvPicPr>
            <p:blipFill>
              <a:blip r:embed="rId15"/>
              <a:stretch>
                <a:fillRect/>
              </a:stretch>
            </p:blipFill>
            <p:spPr>
              <a:xfrm>
                <a:off x="869269" y="3952342"/>
                <a:ext cx="4761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432303C5-95B3-B137-F54F-8E7799C1648B}"/>
                  </a:ext>
                </a:extLst>
              </p14:cNvPr>
              <p14:cNvContentPartPr/>
              <p14:nvPr/>
            </p14:nvContentPartPr>
            <p14:xfrm>
              <a:off x="882589" y="4175542"/>
              <a:ext cx="4758840" cy="815760"/>
            </p14:xfrm>
          </p:contentPart>
        </mc:Choice>
        <mc:Fallback xmlns="">
          <p:pic>
            <p:nvPicPr>
              <p:cNvPr id="14" name="Freihand 13">
                <a:extLst>
                  <a:ext uri="{FF2B5EF4-FFF2-40B4-BE49-F238E27FC236}">
                    <a16:creationId xmlns:a16="http://schemas.microsoft.com/office/drawing/2014/main" id="{432303C5-95B3-B137-F54F-8E7799C1648B}"/>
                  </a:ext>
                </a:extLst>
              </p:cNvPr>
              <p:cNvPicPr/>
              <p:nvPr/>
            </p:nvPicPr>
            <p:blipFill>
              <a:blip r:embed="rId17"/>
              <a:stretch>
                <a:fillRect/>
              </a:stretch>
            </p:blipFill>
            <p:spPr>
              <a:xfrm>
                <a:off x="873949" y="4166902"/>
                <a:ext cx="4776480" cy="833400"/>
              </a:xfrm>
              <a:prstGeom prst="rect">
                <a:avLst/>
              </a:prstGeom>
            </p:spPr>
          </p:pic>
        </mc:Fallback>
      </mc:AlternateContent>
    </p:spTree>
    <p:extLst>
      <p:ext uri="{BB962C8B-B14F-4D97-AF65-F5344CB8AC3E}">
        <p14:creationId xmlns:p14="http://schemas.microsoft.com/office/powerpoint/2010/main" val="2276373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1439</Words>
  <Application>Microsoft Office PowerPoint</Application>
  <PresentationFormat>Breitbild</PresentationFormat>
  <Paragraphs>327</Paragraphs>
  <Slides>20</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Öffentliche Finanzen und Außenwirtschaft</dc:title>
  <dc:creator>Bernhard Köster</dc:creator>
  <cp:lastModifiedBy>Bernhard Köster</cp:lastModifiedBy>
  <cp:revision>280</cp:revision>
  <dcterms:created xsi:type="dcterms:W3CDTF">2020-09-20T22:46:24Z</dcterms:created>
  <dcterms:modified xsi:type="dcterms:W3CDTF">2022-11-14T10:26:03Z</dcterms:modified>
</cp:coreProperties>
</file>