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1372" r:id="rId2"/>
    <p:sldId id="1380" r:id="rId3"/>
    <p:sldId id="1382" r:id="rId4"/>
    <p:sldId id="1383" r:id="rId5"/>
    <p:sldId id="1389" r:id="rId6"/>
    <p:sldId id="1384" r:id="rId7"/>
    <p:sldId id="1386" r:id="rId8"/>
    <p:sldId id="1387" r:id="rId9"/>
    <p:sldId id="1388" r:id="rId10"/>
    <p:sldId id="1391" r:id="rId11"/>
    <p:sldId id="1390" r:id="rId12"/>
    <p:sldId id="1398" r:id="rId13"/>
    <p:sldId id="1399" r:id="rId14"/>
    <p:sldId id="1400" r:id="rId15"/>
    <p:sldId id="1401" r:id="rId16"/>
    <p:sldId id="1402" r:id="rId17"/>
    <p:sldId id="1403" r:id="rId18"/>
    <p:sldId id="1404" r:id="rId19"/>
    <p:sldId id="1405" r:id="rId20"/>
    <p:sldId id="1406"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3" autoAdjust="0"/>
    <p:restoredTop sz="94660"/>
  </p:normalViewPr>
  <p:slideViewPr>
    <p:cSldViewPr snapToGrid="0">
      <p:cViewPr varScale="1">
        <p:scale>
          <a:sx n="77" d="100"/>
          <a:sy n="77" d="100"/>
        </p:scale>
        <p:origin x="192"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bk\Jade\Vorlesungen\2022WS\StatistikB\lecture\Forecasting.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bk\Jade\Vorlesungen\2022WS\StatistikB\lecture\Forecasting.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bk\Jade\Vorlesungen\2022WS\StatistikB\lecture\Forecasting.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bk\Jade\Vorlesungen\2022WS\StatistikB\lecture\Forecasting.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bk\Jade\Vorlesungen\2022WS\StatistikB\lecture\Forecasting.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Cycle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lineMarker"/>
        <c:varyColors val="0"/>
        <c:ser>
          <c:idx val="2"/>
          <c:order val="0"/>
          <c:tx>
            <c:strRef>
              <c:f>Tabelle1!$D$6</c:f>
              <c:strCache>
                <c:ptCount val="1"/>
                <c:pt idx="0">
                  <c:v>sin(t)</c:v>
                </c:pt>
              </c:strCache>
            </c:strRef>
          </c:tx>
          <c:spPr>
            <a:ln w="19050" cap="rnd">
              <a:solidFill>
                <a:schemeClr val="accent3"/>
              </a:solidFill>
              <a:round/>
            </a:ln>
            <a:effectLst/>
          </c:spPr>
          <c:marker>
            <c:symbol val="none"/>
          </c:marker>
          <c:xVal>
            <c:numRef>
              <c:f>Tabelle1!$A$7:$A$47</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Tabelle1!$D$7:$D$47</c:f>
              <c:numCache>
                <c:formatCode>General</c:formatCode>
                <c:ptCount val="41"/>
                <c:pt idx="0">
                  <c:v>0</c:v>
                </c:pt>
                <c:pt idx="1">
                  <c:v>0.39108616260057716</c:v>
                </c:pt>
                <c:pt idx="2">
                  <c:v>0.77254248593736852</c:v>
                </c:pt>
                <c:pt idx="3">
                  <c:v>1.1349762493488669</c:v>
                </c:pt>
                <c:pt idx="4">
                  <c:v>1.469463130731183</c:v>
                </c:pt>
                <c:pt idx="5">
                  <c:v>1.7677669529663687</c:v>
                </c:pt>
                <c:pt idx="6">
                  <c:v>2.0225424859373686</c:v>
                </c:pt>
                <c:pt idx="7">
                  <c:v>2.2275163104709197</c:v>
                </c:pt>
                <c:pt idx="8">
                  <c:v>2.3776412907378837</c:v>
                </c:pt>
                <c:pt idx="9">
                  <c:v>2.4692208514878446</c:v>
                </c:pt>
                <c:pt idx="10">
                  <c:v>2.5</c:v>
                </c:pt>
                <c:pt idx="11">
                  <c:v>2.4692208514878446</c:v>
                </c:pt>
                <c:pt idx="12">
                  <c:v>2.3776412907378841</c:v>
                </c:pt>
                <c:pt idx="13">
                  <c:v>2.2275163104709197</c:v>
                </c:pt>
                <c:pt idx="14">
                  <c:v>2.0225424859373686</c:v>
                </c:pt>
                <c:pt idx="15">
                  <c:v>1.7677669529663689</c:v>
                </c:pt>
                <c:pt idx="16">
                  <c:v>1.4694631307311832</c:v>
                </c:pt>
                <c:pt idx="17">
                  <c:v>1.1349762493488671</c:v>
                </c:pt>
                <c:pt idx="18">
                  <c:v>0.77254248593736874</c:v>
                </c:pt>
                <c:pt idx="19">
                  <c:v>0.39108616260057744</c:v>
                </c:pt>
                <c:pt idx="20">
                  <c:v>3.06287113727155E-16</c:v>
                </c:pt>
                <c:pt idx="21">
                  <c:v>-0.39108616260057683</c:v>
                </c:pt>
                <c:pt idx="22">
                  <c:v>-0.77254248593736818</c:v>
                </c:pt>
                <c:pt idx="23">
                  <c:v>-1.1349762493488667</c:v>
                </c:pt>
                <c:pt idx="24">
                  <c:v>-1.4694631307311825</c:v>
                </c:pt>
                <c:pt idx="25">
                  <c:v>-1.7677669529663687</c:v>
                </c:pt>
                <c:pt idx="26">
                  <c:v>-2.0225424859373682</c:v>
                </c:pt>
                <c:pt idx="27">
                  <c:v>-2.2275163104709197</c:v>
                </c:pt>
                <c:pt idx="28">
                  <c:v>-2.3776412907378837</c:v>
                </c:pt>
                <c:pt idx="29">
                  <c:v>-2.4692208514878442</c:v>
                </c:pt>
                <c:pt idx="30">
                  <c:v>-2.5</c:v>
                </c:pt>
                <c:pt idx="31">
                  <c:v>-2.4692208514878446</c:v>
                </c:pt>
                <c:pt idx="32">
                  <c:v>-2.3776412907378841</c:v>
                </c:pt>
                <c:pt idx="33">
                  <c:v>-2.2275163104709197</c:v>
                </c:pt>
                <c:pt idx="34">
                  <c:v>-2.0225424859373691</c:v>
                </c:pt>
                <c:pt idx="35">
                  <c:v>-1.7677669529663693</c:v>
                </c:pt>
                <c:pt idx="36">
                  <c:v>-1.4694631307311834</c:v>
                </c:pt>
                <c:pt idx="37">
                  <c:v>-1.1349762493488673</c:v>
                </c:pt>
                <c:pt idx="38">
                  <c:v>-0.77254248593736907</c:v>
                </c:pt>
                <c:pt idx="39">
                  <c:v>-0.39108616260057782</c:v>
                </c:pt>
                <c:pt idx="40">
                  <c:v>-6.1257422745431001E-16</c:v>
                </c:pt>
              </c:numCache>
            </c:numRef>
          </c:yVal>
          <c:smooth val="0"/>
          <c:extLst>
            <c:ext xmlns:c16="http://schemas.microsoft.com/office/drawing/2014/chart" uri="{C3380CC4-5D6E-409C-BE32-E72D297353CC}">
              <c16:uniqueId val="{00000000-ED25-4A91-A4D3-02B523F2EF90}"/>
            </c:ext>
          </c:extLst>
        </c:ser>
        <c:dLbls>
          <c:showLegendKey val="0"/>
          <c:showVal val="0"/>
          <c:showCatName val="0"/>
          <c:showSerName val="0"/>
          <c:showPercent val="0"/>
          <c:showBubbleSize val="0"/>
        </c:dLbls>
        <c:axId val="2086937248"/>
        <c:axId val="2086946400"/>
      </c:scatterChart>
      <c:valAx>
        <c:axId val="2086937248"/>
        <c:scaling>
          <c:orientation val="minMax"/>
          <c:max val="4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86946400"/>
        <c:crosses val="autoZero"/>
        <c:crossBetween val="midCat"/>
      </c:valAx>
      <c:valAx>
        <c:axId val="2086946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8693724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Season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lineMarker"/>
        <c:varyColors val="0"/>
        <c:ser>
          <c:idx val="3"/>
          <c:order val="0"/>
          <c:tx>
            <c:strRef>
              <c:f>Tabelle1!$E$6</c:f>
              <c:strCache>
                <c:ptCount val="1"/>
                <c:pt idx="0">
                  <c:v>step</c:v>
                </c:pt>
              </c:strCache>
            </c:strRef>
          </c:tx>
          <c:spPr>
            <a:ln w="19050" cap="rnd">
              <a:solidFill>
                <a:schemeClr val="accent4"/>
              </a:solidFill>
              <a:round/>
            </a:ln>
            <a:effectLst/>
          </c:spPr>
          <c:marker>
            <c:symbol val="none"/>
          </c:marker>
          <c:xVal>
            <c:numRef>
              <c:f>Tabelle1!$A$7:$A$47</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Tabelle1!$E$7:$E$47</c:f>
              <c:numCache>
                <c:formatCode>General</c:formatCode>
                <c:ptCount val="41"/>
                <c:pt idx="0">
                  <c:v>0</c:v>
                </c:pt>
                <c:pt idx="1">
                  <c:v>-0.24</c:v>
                </c:pt>
                <c:pt idx="2">
                  <c:v>0.36</c:v>
                </c:pt>
                <c:pt idx="3">
                  <c:v>0.48</c:v>
                </c:pt>
                <c:pt idx="4">
                  <c:v>0</c:v>
                </c:pt>
                <c:pt idx="5">
                  <c:v>-0.24</c:v>
                </c:pt>
                <c:pt idx="6">
                  <c:v>0.36</c:v>
                </c:pt>
                <c:pt idx="7">
                  <c:v>0.48</c:v>
                </c:pt>
                <c:pt idx="8">
                  <c:v>0</c:v>
                </c:pt>
                <c:pt idx="9">
                  <c:v>-0.24</c:v>
                </c:pt>
                <c:pt idx="10">
                  <c:v>0.36</c:v>
                </c:pt>
                <c:pt idx="11">
                  <c:v>0.48</c:v>
                </c:pt>
                <c:pt idx="12">
                  <c:v>0</c:v>
                </c:pt>
                <c:pt idx="13">
                  <c:v>-0.24</c:v>
                </c:pt>
                <c:pt idx="14">
                  <c:v>0.36</c:v>
                </c:pt>
                <c:pt idx="15">
                  <c:v>0.48</c:v>
                </c:pt>
                <c:pt idx="16">
                  <c:v>0</c:v>
                </c:pt>
                <c:pt idx="17">
                  <c:v>-0.24</c:v>
                </c:pt>
                <c:pt idx="18">
                  <c:v>0.36</c:v>
                </c:pt>
                <c:pt idx="19">
                  <c:v>0.48</c:v>
                </c:pt>
                <c:pt idx="20">
                  <c:v>0</c:v>
                </c:pt>
                <c:pt idx="21">
                  <c:v>-0.24</c:v>
                </c:pt>
                <c:pt idx="22">
                  <c:v>0.36</c:v>
                </c:pt>
                <c:pt idx="23">
                  <c:v>0.48</c:v>
                </c:pt>
                <c:pt idx="24">
                  <c:v>0</c:v>
                </c:pt>
                <c:pt idx="25">
                  <c:v>-0.24</c:v>
                </c:pt>
                <c:pt idx="26">
                  <c:v>0.36</c:v>
                </c:pt>
                <c:pt idx="27">
                  <c:v>0.48</c:v>
                </c:pt>
                <c:pt idx="28">
                  <c:v>0</c:v>
                </c:pt>
                <c:pt idx="29">
                  <c:v>-0.24</c:v>
                </c:pt>
                <c:pt idx="30">
                  <c:v>0.36</c:v>
                </c:pt>
                <c:pt idx="31">
                  <c:v>0.48</c:v>
                </c:pt>
                <c:pt idx="32">
                  <c:v>0</c:v>
                </c:pt>
                <c:pt idx="33">
                  <c:v>-0.24</c:v>
                </c:pt>
                <c:pt idx="34">
                  <c:v>0.36</c:v>
                </c:pt>
                <c:pt idx="35">
                  <c:v>0.48</c:v>
                </c:pt>
                <c:pt idx="36">
                  <c:v>0</c:v>
                </c:pt>
                <c:pt idx="37">
                  <c:v>-0.24</c:v>
                </c:pt>
                <c:pt idx="38">
                  <c:v>0.36</c:v>
                </c:pt>
                <c:pt idx="39">
                  <c:v>0.48</c:v>
                </c:pt>
                <c:pt idx="40">
                  <c:v>0</c:v>
                </c:pt>
              </c:numCache>
            </c:numRef>
          </c:yVal>
          <c:smooth val="0"/>
          <c:extLst>
            <c:ext xmlns:c16="http://schemas.microsoft.com/office/drawing/2014/chart" uri="{C3380CC4-5D6E-409C-BE32-E72D297353CC}">
              <c16:uniqueId val="{00000000-2ADA-48DA-BDAE-2F5303699BAD}"/>
            </c:ext>
          </c:extLst>
        </c:ser>
        <c:dLbls>
          <c:showLegendKey val="0"/>
          <c:showVal val="0"/>
          <c:showCatName val="0"/>
          <c:showSerName val="0"/>
          <c:showPercent val="0"/>
          <c:showBubbleSize val="0"/>
        </c:dLbls>
        <c:axId val="2086937248"/>
        <c:axId val="2086946400"/>
      </c:scatterChart>
      <c:valAx>
        <c:axId val="2086937248"/>
        <c:scaling>
          <c:orientation val="minMax"/>
          <c:max val="4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86946400"/>
        <c:crosses val="autoZero"/>
        <c:crossBetween val="midCat"/>
      </c:valAx>
      <c:valAx>
        <c:axId val="2086946400"/>
        <c:scaling>
          <c:orientation val="minMax"/>
          <c:max val="1"/>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8693724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lineMarker"/>
        <c:varyColors val="0"/>
        <c:ser>
          <c:idx val="4"/>
          <c:order val="0"/>
          <c:tx>
            <c:strRef>
              <c:f>Tabelle1!$F$6</c:f>
              <c:strCache>
                <c:ptCount val="1"/>
                <c:pt idx="0">
                  <c:v>Random</c:v>
                </c:pt>
              </c:strCache>
            </c:strRef>
          </c:tx>
          <c:spPr>
            <a:ln w="19050" cap="rnd">
              <a:solidFill>
                <a:schemeClr val="accent5"/>
              </a:solidFill>
              <a:round/>
            </a:ln>
            <a:effectLst/>
          </c:spPr>
          <c:marker>
            <c:symbol val="none"/>
          </c:marker>
          <c:xVal>
            <c:numRef>
              <c:f>Tabelle1!$A$7:$A$47</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Tabelle1!$F$7:$F$47</c:f>
              <c:numCache>
                <c:formatCode>General</c:formatCode>
                <c:ptCount val="41"/>
                <c:pt idx="0">
                  <c:v>-0.21434689697788942</c:v>
                </c:pt>
                <c:pt idx="1">
                  <c:v>0.27120552477797172</c:v>
                </c:pt>
                <c:pt idx="2">
                  <c:v>-0.15102171761649602</c:v>
                </c:pt>
                <c:pt idx="3">
                  <c:v>0.29724178584409289</c:v>
                </c:pt>
                <c:pt idx="4">
                  <c:v>0.22944575838908179</c:v>
                </c:pt>
                <c:pt idx="5">
                  <c:v>-0.17755146425618812</c:v>
                </c:pt>
                <c:pt idx="6">
                  <c:v>-0.18510831570716285</c:v>
                </c:pt>
                <c:pt idx="7">
                  <c:v>-0.13981755922067904</c:v>
                </c:pt>
                <c:pt idx="8">
                  <c:v>-0.17621296557817359</c:v>
                </c:pt>
                <c:pt idx="9">
                  <c:v>0.10925997625104465</c:v>
                </c:pt>
                <c:pt idx="10">
                  <c:v>9.2681325744467427E-2</c:v>
                </c:pt>
                <c:pt idx="11">
                  <c:v>-0.22933272310826033</c:v>
                </c:pt>
                <c:pt idx="12">
                  <c:v>-6.7011272244334355E-2</c:v>
                </c:pt>
                <c:pt idx="13">
                  <c:v>8.1030249235781449E-2</c:v>
                </c:pt>
                <c:pt idx="14">
                  <c:v>-0.17287355123758422</c:v>
                </c:pt>
                <c:pt idx="15">
                  <c:v>0.23100356784738749</c:v>
                </c:pt>
                <c:pt idx="16">
                  <c:v>0.17366407898842046</c:v>
                </c:pt>
                <c:pt idx="17">
                  <c:v>0.25935794998546718</c:v>
                </c:pt>
                <c:pt idx="18">
                  <c:v>0.19891072225706766</c:v>
                </c:pt>
                <c:pt idx="19">
                  <c:v>-0.21115822676134924</c:v>
                </c:pt>
                <c:pt idx="20">
                  <c:v>0.26622883026164701</c:v>
                </c:pt>
                <c:pt idx="21">
                  <c:v>-5.2060949649424357E-2</c:v>
                </c:pt>
                <c:pt idx="22">
                  <c:v>1.1015042668339215E-2</c:v>
                </c:pt>
                <c:pt idx="23">
                  <c:v>0.13967316174628835</c:v>
                </c:pt>
                <c:pt idx="24">
                  <c:v>-9.3854675559832818E-2</c:v>
                </c:pt>
                <c:pt idx="25">
                  <c:v>9.0237957211628098E-2</c:v>
                </c:pt>
                <c:pt idx="26">
                  <c:v>0.13683228536546535</c:v>
                </c:pt>
                <c:pt idx="27">
                  <c:v>-0.26358556256314802</c:v>
                </c:pt>
                <c:pt idx="28">
                  <c:v>0.22017314220329817</c:v>
                </c:pt>
                <c:pt idx="29">
                  <c:v>8.5827475834430247E-2</c:v>
                </c:pt>
                <c:pt idx="30">
                  <c:v>-0.19495156877046452</c:v>
                </c:pt>
                <c:pt idx="31">
                  <c:v>-0.29655834283520199</c:v>
                </c:pt>
                <c:pt idx="32">
                  <c:v>1.235053299647726E-3</c:v>
                </c:pt>
                <c:pt idx="33">
                  <c:v>-0.2720595570037484</c:v>
                </c:pt>
                <c:pt idx="34">
                  <c:v>-0.2064395685825674</c:v>
                </c:pt>
                <c:pt idx="35">
                  <c:v>0.13191502414009648</c:v>
                </c:pt>
                <c:pt idx="36">
                  <c:v>-0.12089142069331796</c:v>
                </c:pt>
                <c:pt idx="37">
                  <c:v>-0.19660980082623464</c:v>
                </c:pt>
                <c:pt idx="38">
                  <c:v>0.22583338445781084</c:v>
                </c:pt>
                <c:pt idx="39">
                  <c:v>0.16643801236508393</c:v>
                </c:pt>
                <c:pt idx="40">
                  <c:v>0.10243030895925012</c:v>
                </c:pt>
              </c:numCache>
            </c:numRef>
          </c:yVal>
          <c:smooth val="0"/>
          <c:extLst>
            <c:ext xmlns:c16="http://schemas.microsoft.com/office/drawing/2014/chart" uri="{C3380CC4-5D6E-409C-BE32-E72D297353CC}">
              <c16:uniqueId val="{00000000-3214-4761-9E42-CBC1C9663E02}"/>
            </c:ext>
          </c:extLst>
        </c:ser>
        <c:dLbls>
          <c:showLegendKey val="0"/>
          <c:showVal val="0"/>
          <c:showCatName val="0"/>
          <c:showSerName val="0"/>
          <c:showPercent val="0"/>
          <c:showBubbleSize val="0"/>
        </c:dLbls>
        <c:axId val="2086937248"/>
        <c:axId val="2086946400"/>
      </c:scatterChart>
      <c:valAx>
        <c:axId val="2086937248"/>
        <c:scaling>
          <c:orientation val="minMax"/>
          <c:max val="4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86946400"/>
        <c:crosses val="autoZero"/>
        <c:crossBetween val="midCat"/>
      </c:valAx>
      <c:valAx>
        <c:axId val="2086946400"/>
        <c:scaling>
          <c:orientation val="minMax"/>
          <c:min val="-0.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8693724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Data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lineMarker"/>
        <c:varyColors val="0"/>
        <c:ser>
          <c:idx val="5"/>
          <c:order val="0"/>
          <c:tx>
            <c:strRef>
              <c:f>Tabelle1!$G$6</c:f>
              <c:strCache>
                <c:ptCount val="1"/>
                <c:pt idx="0">
                  <c:v>X</c:v>
                </c:pt>
              </c:strCache>
            </c:strRef>
          </c:tx>
          <c:spPr>
            <a:ln w="19050" cap="rnd">
              <a:solidFill>
                <a:schemeClr val="accent6"/>
              </a:solidFill>
              <a:round/>
            </a:ln>
            <a:effectLst/>
          </c:spPr>
          <c:marker>
            <c:symbol val="none"/>
          </c:marker>
          <c:xVal>
            <c:numRef>
              <c:f>Tabelle1!$A$7:$A$47</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Tabelle1!$G$7:$G$47</c:f>
              <c:numCache>
                <c:formatCode>General</c:formatCode>
                <c:ptCount val="41"/>
                <c:pt idx="0">
                  <c:v>0.78565310302211055</c:v>
                </c:pt>
                <c:pt idx="1">
                  <c:v>1.6112859353702498</c:v>
                </c:pt>
                <c:pt idx="2">
                  <c:v>2.360527806974801</c:v>
                </c:pt>
                <c:pt idx="3">
                  <c:v>3.4822889135771513</c:v>
                </c:pt>
                <c:pt idx="4">
                  <c:v>3.4611282001294348</c:v>
                </c:pt>
                <c:pt idx="5">
                  <c:v>3.3057024396040506</c:v>
                </c:pt>
                <c:pt idx="6">
                  <c:v>4.3473436873376459</c:v>
                </c:pt>
                <c:pt idx="7">
                  <c:v>4.9132226199296198</c:v>
                </c:pt>
                <c:pt idx="8">
                  <c:v>4.7437963661406464</c:v>
                </c:pt>
                <c:pt idx="9">
                  <c:v>5.0789621110064864</c:v>
                </c:pt>
                <c:pt idx="10">
                  <c:v>5.8925854231642116</c:v>
                </c:pt>
                <c:pt idx="11">
                  <c:v>5.8605664062992684</c:v>
                </c:pt>
                <c:pt idx="12">
                  <c:v>5.6534769715981055</c:v>
                </c:pt>
                <c:pt idx="13">
                  <c:v>5.6150011874424841</c:v>
                </c:pt>
                <c:pt idx="14">
                  <c:v>5.9612161616269139</c:v>
                </c:pt>
                <c:pt idx="15">
                  <c:v>6.436942662288458</c:v>
                </c:pt>
                <c:pt idx="16">
                  <c:v>5.8095054843532319</c:v>
                </c:pt>
                <c:pt idx="17">
                  <c:v>5.5305502897219476</c:v>
                </c:pt>
                <c:pt idx="18">
                  <c:v>5.9191908714534325</c:v>
                </c:pt>
                <c:pt idx="19">
                  <c:v>5.4609246655476769</c:v>
                </c:pt>
                <c:pt idx="20">
                  <c:v>5.2822775714367785</c:v>
                </c:pt>
                <c:pt idx="21">
                  <c:v>4.549803806559539</c:v>
                </c:pt>
                <c:pt idx="22">
                  <c:v>5.0502348666841543</c:v>
                </c:pt>
                <c:pt idx="23">
                  <c:v>5.157240758818177</c:v>
                </c:pt>
                <c:pt idx="24">
                  <c:v>4.3320405983513632</c:v>
                </c:pt>
                <c:pt idx="25">
                  <c:v>4.2027418719705159</c:v>
                </c:pt>
                <c:pt idx="26">
                  <c:v>4.8216379889240955</c:v>
                </c:pt>
                <c:pt idx="27">
                  <c:v>4.565557587552763</c:v>
                </c:pt>
                <c:pt idx="28">
                  <c:v>4.6508078280963447</c:v>
                </c:pt>
                <c:pt idx="29">
                  <c:v>4.418877932980771</c:v>
                </c:pt>
                <c:pt idx="30">
                  <c:v>4.9437698068223614</c:v>
                </c:pt>
                <c:pt idx="31">
                  <c:v>5.2319253251056006</c:v>
                </c:pt>
                <c:pt idx="32">
                  <c:v>5.3828953448775092</c:v>
                </c:pt>
                <c:pt idx="33">
                  <c:v>5.2640201190004277</c:v>
                </c:pt>
                <c:pt idx="34">
                  <c:v>6.3816917619958318</c:v>
                </c:pt>
                <c:pt idx="35">
                  <c:v>7.3447719755777401</c:v>
                </c:pt>
                <c:pt idx="36">
                  <c:v>7.1631833657196156</c:v>
                </c:pt>
                <c:pt idx="37">
                  <c:v>7.4379243970824387</c:v>
                </c:pt>
                <c:pt idx="38">
                  <c:v>9.0819300046701166</c:v>
                </c:pt>
                <c:pt idx="39">
                  <c:v>9.7863764702208815</c:v>
                </c:pt>
                <c:pt idx="40">
                  <c:v>9.8992012404245688</c:v>
                </c:pt>
              </c:numCache>
            </c:numRef>
          </c:yVal>
          <c:smooth val="0"/>
          <c:extLst>
            <c:ext xmlns:c16="http://schemas.microsoft.com/office/drawing/2014/chart" uri="{C3380CC4-5D6E-409C-BE32-E72D297353CC}">
              <c16:uniqueId val="{00000000-6A6E-4406-AE46-88FC4E9FA892}"/>
            </c:ext>
          </c:extLst>
        </c:ser>
        <c:dLbls>
          <c:showLegendKey val="0"/>
          <c:showVal val="0"/>
          <c:showCatName val="0"/>
          <c:showSerName val="0"/>
          <c:showPercent val="0"/>
          <c:showBubbleSize val="0"/>
        </c:dLbls>
        <c:axId val="2086937248"/>
        <c:axId val="2086946400"/>
      </c:scatterChart>
      <c:valAx>
        <c:axId val="2086937248"/>
        <c:scaling>
          <c:orientation val="minMax"/>
          <c:max val="4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86946400"/>
        <c:crosses val="autoZero"/>
        <c:crossBetween val="midCat"/>
      </c:valAx>
      <c:valAx>
        <c:axId val="2086946400"/>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8693724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Trend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lineMarker"/>
        <c:varyColors val="0"/>
        <c:ser>
          <c:idx val="1"/>
          <c:order val="0"/>
          <c:tx>
            <c:strRef>
              <c:f>Tabelle1!$C$6</c:f>
              <c:strCache>
                <c:ptCount val="1"/>
                <c:pt idx="0">
                  <c:v>e(at)</c:v>
                </c:pt>
              </c:strCache>
            </c:strRef>
          </c:tx>
          <c:spPr>
            <a:ln w="19050" cap="rnd">
              <a:solidFill>
                <a:schemeClr val="accent2"/>
              </a:solidFill>
              <a:round/>
            </a:ln>
            <a:effectLst/>
          </c:spPr>
          <c:marker>
            <c:symbol val="none"/>
          </c:marker>
          <c:xVal>
            <c:numRef>
              <c:f>Tabelle1!$A$7:$A$47</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Tabelle1!$C$7:$C$47</c:f>
              <c:numCache>
                <c:formatCode>General</c:formatCode>
                <c:ptCount val="41"/>
                <c:pt idx="0">
                  <c:v>1</c:v>
                </c:pt>
                <c:pt idx="1">
                  <c:v>1.0319146153122114</c:v>
                </c:pt>
                <c:pt idx="2">
                  <c:v>1.0648477732949493</c:v>
                </c:pt>
                <c:pt idx="3">
                  <c:v>1.0988319803457225</c:v>
                </c:pt>
                <c:pt idx="4">
                  <c:v>1.1339007802912116</c:v>
                </c:pt>
                <c:pt idx="5">
                  <c:v>1.1700887874964219</c:v>
                </c:pt>
                <c:pt idx="6">
                  <c:v>1.2074317210305021</c:v>
                </c:pt>
                <c:pt idx="7">
                  <c:v>1.245966439922952</c:v>
                </c:pt>
                <c:pt idx="8">
                  <c:v>1.2857309795450185</c:v>
                </c:pt>
                <c:pt idx="9">
                  <c:v>1.3267645891521904</c:v>
                </c:pt>
                <c:pt idx="10">
                  <c:v>1.3691077706248469</c:v>
                </c:pt>
                <c:pt idx="11">
                  <c:v>1.4128023184452982</c:v>
                </c:pt>
                <c:pt idx="12">
                  <c:v>1.4578913609506803</c:v>
                </c:pt>
                <c:pt idx="13">
                  <c:v>1.5044194029024176</c:v>
                </c:pt>
                <c:pt idx="14">
                  <c:v>1.552432369414275</c:v>
                </c:pt>
                <c:pt idx="15">
                  <c:v>1.6019776512823565</c:v>
                </c:pt>
                <c:pt idx="16">
                  <c:v>1.6531041517617928</c:v>
                </c:pt>
                <c:pt idx="17">
                  <c:v>1.7058623348362898</c:v>
                </c:pt>
                <c:pt idx="18">
                  <c:v>1.760304275028181</c:v>
                </c:pt>
                <c:pt idx="19">
                  <c:v>1.8164837087981465</c:v>
                </c:pt>
                <c:pt idx="20">
                  <c:v>1.8744560875853382</c:v>
                </c:pt>
                <c:pt idx="21">
                  <c:v>1.9342786325402572</c:v>
                </c:pt>
                <c:pt idx="22">
                  <c:v>1.99601039100441</c:v>
                </c:pt>
                <c:pt idx="23">
                  <c:v>2.0597122947924924</c:v>
                </c:pt>
                <c:pt idx="24">
                  <c:v>2.1254472203346269</c:v>
                </c:pt>
                <c:pt idx="25">
                  <c:v>2.1932800507380152</c:v>
                </c:pt>
                <c:pt idx="26">
                  <c:v>2.2632777398292667</c:v>
                </c:pt>
                <c:pt idx="27">
                  <c:v>2.3355093782406091</c:v>
                </c:pt>
                <c:pt idx="28">
                  <c:v>2.4100462616052201</c:v>
                </c:pt>
                <c:pt idx="29">
                  <c:v>2.4869619609289839</c:v>
                </c:pt>
                <c:pt idx="30">
                  <c:v>2.5663323952081352</c:v>
                </c:pt>
                <c:pt idx="31">
                  <c:v>2.6482359063644689</c:v>
                </c:pt>
                <c:pt idx="32">
                  <c:v>2.7327533365720766</c:v>
                </c:pt>
                <c:pt idx="33">
                  <c:v>2.819968108051937</c:v>
                </c:pt>
                <c:pt idx="34">
                  <c:v>2.9099663054131186</c:v>
                </c:pt>
                <c:pt idx="35">
                  <c:v>3.0028367606218751</c:v>
                </c:pt>
                <c:pt idx="36">
                  <c:v>3.0986711406824896</c:v>
                </c:pt>
                <c:pt idx="37">
                  <c:v>3.1975640381164228</c:v>
                </c:pt>
                <c:pt idx="38">
                  <c:v>3.2996130643290695</c:v>
                </c:pt>
                <c:pt idx="39">
                  <c:v>3.404918945956279</c:v>
                </c:pt>
                <c:pt idx="40">
                  <c:v>3.5135856242857333</c:v>
                </c:pt>
              </c:numCache>
            </c:numRef>
          </c:yVal>
          <c:smooth val="0"/>
          <c:extLst>
            <c:ext xmlns:c16="http://schemas.microsoft.com/office/drawing/2014/chart" uri="{C3380CC4-5D6E-409C-BE32-E72D297353CC}">
              <c16:uniqueId val="{00000000-9DB6-4B98-8673-68C38C1F8D0D}"/>
            </c:ext>
          </c:extLst>
        </c:ser>
        <c:dLbls>
          <c:showLegendKey val="0"/>
          <c:showVal val="0"/>
          <c:showCatName val="0"/>
          <c:showSerName val="0"/>
          <c:showPercent val="0"/>
          <c:showBubbleSize val="0"/>
        </c:dLbls>
        <c:axId val="2086937248"/>
        <c:axId val="2086946400"/>
      </c:scatterChart>
      <c:valAx>
        <c:axId val="2086937248"/>
        <c:scaling>
          <c:orientation val="minMax"/>
          <c:max val="4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86946400"/>
        <c:crosses val="autoZero"/>
        <c:crossBetween val="midCat"/>
      </c:valAx>
      <c:valAx>
        <c:axId val="2086946400"/>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8693724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20:59.780"/>
    </inkml:context>
    <inkml:brush xml:id="br0">
      <inkml:brushProperty name="width" value="0.05" units="cm"/>
      <inkml:brushProperty name="height" value="0.05" units="cm"/>
    </inkml:brush>
  </inkml:definitions>
  <inkml:trace contextRef="#ctx0" brushRef="#br0">299 24 11530,'6'-9'476,"4"-5"1236,-6 14-849,-3 9-266,-2 18-414,-1-1 0,-2 0 1,-1 0-1,0 0 0,-2 0 0,-20 45 1,-78 139 84,100-201-252,-132 213 7,117-197-389,20-46-754,2 12 982,-2 0 1,1 0-1,-2-12 0,-2-10-150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32:08.984"/>
    </inkml:context>
    <inkml:brush xml:id="br0">
      <inkml:brushProperty name="width" value="0.05" units="cm"/>
      <inkml:brushProperty name="height" value="0.05" units="cm"/>
      <inkml:brushProperty name="color" value="#008C3A"/>
    </inkml:brush>
  </inkml:definitions>
  <inkml:trace contextRef="#ctx0" brushRef="#br0">71 85 18060,'-12'-5'936,"1"-1"-1200,-5 3-40,8-6-248,0-1-192,1-4 512,3-5-168,0 1-121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27.564"/>
    </inkml:context>
    <inkml:brush xml:id="br0">
      <inkml:brushProperty name="width" value="0.05" units="cm"/>
      <inkml:brushProperty name="height" value="0.05" units="cm"/>
    </inkml:brush>
  </inkml:definitions>
  <inkml:trace contextRef="#ctx0" brushRef="#br0">6463 0 12675,'-70'33'2552,"36"-18"-2309,0 2 0,-46 29-1,-58 66 287,5-4-293,110-92-183,0-2 0,-1 0 0,0-1 0,-34 12 0,-15 1 74,2 3-1,1 3 1,2 3 0,1 3-1,-78 59 1,-113 94-8,-16-24-19,253-156-100,-258 138-6,12 21 4,20 3 30,181-132-18,-133 59 0,-172 27 27,-10-35 127,-22 13-44,362-91-109,-1 2 0,2 2-1,-48 28 1,-104 84-16,142-95 6,-2-2 0,-61 29 1,-118 42 20,94-44-8,-253 101 4,307-127-23,3 3 0,-117 73-1,30-10-32,-49 30-93,189-110 131,1 1 0,1 1 1,1 1-1,1 1 0,1 1 1,-20 29-1,-101 177 18,97-151-41,37-65 15,1 0 0,0 1 0,0 0 1,2 0-1,0 1 0,1-1 0,1 1 0,0 0 0,2 1 0,-1-1 0,2 1 0,1-1 0,0 0 0,1 1 0,1-1 0,5 23 1,-2-18-11,2-1 1,1 0-1,0-1 1,2 1 0,0-2-1,1 1 1,1-2-1,1 1 1,1-2 0,0 0-1,1 0 1,1-2-1,0 0 1,1 0 0,1-2-1,0 0 1,1-1-1,0-1 1,1-1 0,0 0-1,1-2 1,32 10-1,3-5 9,1-2 0,-1-2-1,1-3 1,1-3 0,61-4-1,8-7-10,151-31 0,-103 3 4,177-61 0,79-78 12,-318 124-4,-34 15 9,55-24 11,206-64-1,-62 54 37,61-17 13,-256 61-67,-2-3 0,81-42 0,-26 1-18,147-71-23,11 22 41,-136 70 4,85-30 6,-184 56 10,-1-2-1,57-34 0,-3-11-2,-2-4-1,-4-5 0,158-154 1,-158 122-46,99-136 0,74-138 78,-209 284-19,-3 5 20,-4-3 1,-4-3-1,58-140 0,-101 199 47,-1-1-1,16-83 0,-27 101-35,-1 0 0,-1-1-1,-1 0 1,-1 1 0,-2-1-1,-6-35 1,7 56-12,0-1 0,-1 1 0,1 0 0,-2 0 0,1 0-1,-1 0 1,1 0 0,-2 0 0,1 1 0,-1-1 0,1 1 0,-1 0 0,-1 0 0,1 1 0,-1-1 0,0 1-1,0 0 1,0 0 0,-1 0 0,1 1 0,-1 0 0,0 0 0,0 0 0,0 1 0,0 0 0,0 0 0,-10-1 0,-16-2-158,1 2 1,-51 1 0,3 0 50,9-5-51</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24.229"/>
    </inkml:context>
    <inkml:brush xml:id="br0">
      <inkml:brushProperty name="width" value="0.05" units="cm"/>
      <inkml:brushProperty name="height" value="0.05" units="cm"/>
    </inkml:brush>
  </inkml:definitions>
  <inkml:trace contextRef="#ctx0" brushRef="#br0">140 1 17212,'0'53'921,"17"396"2022,7-296-2573,-10-73-241,-15-73-93,-2-7-67,-9-12-174,-15-24-356,26 35 531,-134-179-1787,133 178 1860,0 0 1,1 0 0,-1 0 0,1 0 0,0-1-1,-1 1 1,1 0 0,0-1 0,-1-4-1,2 6-11,0-1 0,0 1-1,0 0 1,0-1-1,0 1 1,1 0-1,-1 0 1,0-1 0,1 1-1,-1 0 1,1 0-1,-1 0 1,1 0-1,-1 0 1,1 0 0,0-1-1,0 1 1,-1 1-1,1-1 1,0 0-1,2-2 1,29-21-387,1 0 0,1 2 0,68-33 0,-63 35 213,21-10-191,-3 2-123</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24.613"/>
    </inkml:context>
    <inkml:brush xml:id="br0">
      <inkml:brushProperty name="width" value="0.05" units="cm"/>
      <inkml:brushProperty name="height" value="0.05" units="cm"/>
    </inkml:brush>
  </inkml:definitions>
  <inkml:trace contextRef="#ctx0" brushRef="#br0">170 87 15251,'-25'23'1909,"1"0"0,-37 49 0,54-63-1691,0 2 1,0-1-1,1 1 1,0 0-1,1 1 1,1-1-1,0 1 1,0 0-1,1 0 1,-2 21-1,4-30-192,1-1 0,0 1 0,-1-1 0,1 1 0,1-1 0,-1 0 0,0 1 0,1-1 0,-1 1 0,1-1 0,-1 0 0,1 1 0,0-1 0,0 0 0,0 1 0,1-1 0,-1 0 0,0 0 0,1 0 0,0 0 0,-1-1 0,1 1 0,0 0 0,2 1 0,-1-1-11,0-1 1,0 0-1,0-1 0,0 1 0,0 0 1,0-1-1,0 1 0,0-1 0,0 0 0,0 0 1,0 0-1,1-1 0,-1 1 0,0-1 1,0 0-1,0 1 0,0-2 0,-1 1 1,6-2-1,6-4 5,0-1 1,0-1 0,-1 0-1,0-1 1,0 0 0,-1-1-1,-1-1 1,12-13 0,-3 1 9,-1-2-1,-1 0 1,17-36 0,-26 45 6,0 0-1,-2 0 0,0-1 1,-1-1-1,7-35 0,-13 36-7,-1 18-27,1-1 0,0 1 1,0 0-1,0 0 1,0-1-1,0 1 1,0 0-1,0 0 0,0 0 1,-1 0-1,1-1 1,0 1-1,0 0 1,0 0-1,0 0 0,-1 0 1,1-1-1,0 1 1,0 0-1,0 0 1,0 0-1,-1 0 0,1 0 1,0 0-1,0 0 1,-1 0-1,1 0 1,0 0-1,0 0 0,0 0 1,-1 0-1,1 0 1,0 0-1,0 0 1,-1 0-1,0 1 1,-1-1 1,1 1 0,0 0-1,0 0 1,0 0-1,0 1 1,0-1-1,0 0 1,0 0-1,0 0 1,0 1-1,1-1 1,-1 0-1,0 1 1,1-1-1,-1 3 1,-2 4-183,1-1 0,0 1 1,1 0-1,0 0 0,0 0 1,0 14-1,1-21 177,0-1 0,0 0-1,0 1 1,0-1 0,0 1-1,0-1 1,0 1 0,0-1 0,0 0-1,0 1 1,0-1 0,0 1-1,0-1 1,0 0 0,1 1 0,-1-1-1,0 1 1,0-1 0,0 0 0,0 1-1,1-1 1,-1 0 0,0 1-1,0-1 1,1 0 0,-1 1 0,0-1-1,1 0 1,-1 0 0,0 1-1,1-1 1,-1 0 0,1 0 0,-1 0-1,0 1 1,1-1 0,-1 0 0,1 0-1,-1 0 1,0 0 0,1 0-1,-1 0 1,1 0 0,-1 0 0,0 0-1,1 0 1,0 0 0,1-1-28,0 0 1,0-1 0,0 1 0,0-1 0,0 1-1,0-1 1,0 0 0,2-2 0,17-22-285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25.050"/>
    </inkml:context>
    <inkml:brush xml:id="br0">
      <inkml:brushProperty name="width" value="0.05" units="cm"/>
      <inkml:brushProperty name="height" value="0.05" units="cm"/>
    </inkml:brush>
  </inkml:definitions>
  <inkml:trace contextRef="#ctx0" brushRef="#br0">169 0 16956,'-6'56'1259,"-2"50"-187,9-93-913,-1-1 0,2 1 0,-1 0 0,2-1 0,0 0 0,6 17 0,1-6 50,2-1 0,1 0 0,0-1 0,33 38 0,-25-32-140,30 47-1,-41-48-40,-11-17 16,1-8-42,-1-1 1,1 0-1,-1 0 0,1 0 0,-1 0 0,1 0 0,-1 1 0,1-1 0,-1 0 1,1 0-1,-1 0 0,1 0 0,-1-1 0,1 1 0,-1 0 0,1 0 0,0 0 0,-1 0 1,1 0-1,-1 0 0,1-1 0,-1 1 0,1 0 0,-1-1 0,-17-9 36,1-1 0,0-1 0,-21-19-1,9 7-10,-177-135 285,205 158-296,0 0 0,0 1 1,0-1-1,1 0 0,-1 1 1,0-1-1,0 0 0,1 0 1,-1 0-1,0 1 1,1-1-1,-1 0 0,1 0 1,-1-2-1,1 3-10,0 0-1,0-1 1,0 1 0,0 0-1,0-1 1,0 1 0,0 0 0,0-1-1,1 1 1,-1 0 0,0-1 0,0 1-1,0 0 1,0-1 0,1 1-1,-1 0 1,0 0 0,0-1 0,1 1-1,-1 0 1,0 0 0,1 0-1,-1 0 1,0-1 0,0 1 0,1 0-1,-1 0 1,0 0 0,1 0 0,35-5 168,-25 4-150,195-27-659,-144 15 519</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25.887"/>
    </inkml:context>
    <inkml:brush xml:id="br0">
      <inkml:brushProperty name="width" value="0.05" units="cm"/>
      <inkml:brushProperty name="height" value="0.05" units="cm"/>
    </inkml:brush>
  </inkml:definitions>
  <inkml:trace contextRef="#ctx0" brushRef="#br0">132 64 13003,'1'-2'198,"-1"1"-1,0-1 1,0 0 0,0 0 0,0 1 0,0-1 0,0 0 0,-1 1 0,1-1-1,0 1 1,-1-1 0,0 0 0,1 1 0,-1-1 0,0 1 0,0-1-1,0 1 1,-2-3 0,2 3-81,0 1 0,0-1-1,0 1 1,0-1 0,0 1 0,0 0-1,0-1 1,0 1 0,0 0 0,0 0 0,-1 0-1,1 0 1,0 0 0,0 0 0,0 0-1,0 0 1,-1 0 0,1 0 0,0 1-1,0-1 1,0 0 0,0 1 0,0-1 0,0 1-1,0-1 1,0 1 0,0 0 0,-1 1-1,-4 2 50,0 1-1,0 0 0,1 0 1,0 0-1,0 1 1,0 0-1,1 0 0,0 0 1,0 1-1,0 0 0,-2 7 1,-1 2-19,1 0 1,1 1-1,-6 28 0,11-42-105,-1 1 0,1 0-1,-1 0 1,1 0 0,0 0-1,0 0 1,1 0 0,-1 0-1,2 5 1,-1-8-26,-1 0 0,1 0 1,-1 0-1,1-1 0,-1 1 1,1 0-1,-1 0 0,1 0 0,0-1 1,0 1-1,-1 0 0,1-1 1,0 1-1,0-1 0,0 1 0,0-1 1,0 1-1,0-1 0,0 1 1,0-1-1,0 0 0,-1 0 0,2 0 1,-1 1-1,0-1 0,0 0 1,0 0-1,0 0 0,0 0 0,0-1 1,0 1-1,0 0 0,0 0 1,0-1-1,-1 1 0,1 0 1,0-1-1,0 1 0,2-2 0,7-3 72,0 0 0,0-1 0,0 0 0,0-1 0,-1 0 0,0 0 0,0-1 0,8-11 0,57-74 454,-10-1-278,-64 94-264,0 0 0,0 0 0,0 0-1,0 0 1,0 0 0,0 0 0,0 0 0,0 0 0,0 0 0,0 0-1,0 0 1,0 1 0,0-1 0,0 0 0,0 0 0,0 0-1,0 0 1,0 0 0,0 0 0,0 0 0,0 0 0,0 0-1,0 0 1,0 0 0,0 0 0,0 0 0,0 0 0,0 0 0,0 0-1,1 0 1,-1 0 0,0 0 0,0 0 0,0 0 0,0 0-1,0 0 1,0 1 0,0-1 0,0 0 0,0 0 0,0 0-1,0 0 1,0 0 0,0 0 0,0 0 0,0 0 0,0 0-1,1 0 1,-1 0 0,0-1 0,0 1 0,0 0 0,0 0 0,0 0-1,0 0 1,0 0 0,0 0 0,0 0 0,0 0 0,0 0-1,0 0 1,0 0 0,0 0 0,0 0 0,0 0 0,0 0-1,1 9-11,-2 12-14,-4 7-59,-1 44 0,6-64-52,0-1 1,0 1 0,1 0 0,0 0 0,0 0 0,1 0 0,0 0 0,0-1 0,1 1 0,5 10 0,-6-16 134,0 0 0,-1 0 0,1 0 0,0-1 0,0 1 0,0-1 0,0 1 0,0-1 0,0 0 0,0 0 0,0 0 0,1 0 0,-1 0 0,0 0 0,1-1 0,-1 1 0,0-1 0,1 1 0,-1-1 1,1 0-1,-1 0 0,1 0 0,-1 0 0,0-1 0,1 1 0,-1-1 0,1 1 0,-1-1 0,0 0 0,0 0 0,1 0 0,-1 0 0,4-3 0,29-25-286</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26.277"/>
    </inkml:context>
    <inkml:brush xml:id="br0">
      <inkml:brushProperty name="width" value="0.05" units="cm"/>
      <inkml:brushProperty name="height" value="0.05" units="cm"/>
    </inkml:brush>
  </inkml:definitions>
  <inkml:trace contextRef="#ctx0" brushRef="#br0">0 0 17476,'7'130'5185,"-6"-126"-5148,21 245 1532,-16-207-1482,2-1-1,2 0 1,28 75-1,-38-115-86,15 29-364,-14-29 247,0 1 0,0 0 0,0-1-1,1 1 1,-1-1 0,0 1 0,1-1 0,-1 1 0,1-1-1,0 0 1,-1 0 0,1 0 0,3 2 0,-4-3 91,-1 0 1,1 0 0,0 0-1,-1-1 1,1 1 0,0 0-1,-1 0 1,1 0-1,0-1 1,-1 1 0,1 0-1,-1 0 1,1-1 0,-1 1-1,1-1 1,0 1-1,-1-1 1,0 1 0,1 0-1,-1-1 1,1 0-1,-1 1 1,1-1 0,-1 1-1,0-1 1,0 1 0,1-1-1,-1 0 1,0 1-1,0-1 1,1 0 0,2-20-527</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26.677"/>
    </inkml:context>
    <inkml:brush xml:id="br0">
      <inkml:brushProperty name="width" value="0.05" units="cm"/>
      <inkml:brushProperty name="height" value="0.05" units="cm"/>
    </inkml:brush>
  </inkml:definitions>
  <inkml:trace contextRef="#ctx0" brushRef="#br0">6 1 15779,'2'4'224,"-2"-1"0,1 1 0,0 0 0,-1 0-1,0 0 1,0 0 0,0 0 0,0 0-1,-1-1 1,1 1 0,-1 0 0,-1 4 0,-3 18 902,4 26-685,2-1 0,2 1 1,2-1-1,3 0 0,2 0 0,2-1 1,32 84-1,-39-119-496,2-1 1,-1 0-1,2 0 0,0 0 1,14 18-1,-21-31 51,0 0-1,-1 0 1,1 0 0,0 0 0,0 0 0,0 0-1,0 0 1,0-1 0,0 1 0,0 0-1,0 0 1,0-1 0,1 1 0,-1-1-1,0 1 1,0-1 0,0 0 0,1 1-1,-1-1 1,0 0 0,0 0 0,1 0 0,-1 0-1,0 0 1,1 0 0,-1 0 0,0 0-1,0-1 1,1 1 0,-1 0 0,0-1-1,0 1 1,0-1 0,0 1 0,2-2-1,2-2 15,-1 0 0,0 0 0,0 0 0,0-1 0,-1 1 0,6-9 0,14-26-99</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27.097"/>
    </inkml:context>
    <inkml:brush xml:id="br0">
      <inkml:brushProperty name="width" value="0.05" units="cm"/>
      <inkml:brushProperty name="height" value="0.05" units="cm"/>
    </inkml:brush>
  </inkml:definitions>
  <inkml:trace contextRef="#ctx0" brushRef="#br0">27 113 17644,'-7'15'1125,"-8"32"0,14-43-1012,0 0-1,0 1 0,0-1 1,1 0-1,0 0 1,-1 0-1,1 1 1,1-1-1,-1 0 1,1 0-1,0 0 1,0 1-1,1 3 1,-1-7-65,-1 0 0,1 0 0,0 0 0,-1 0 0,1 0 0,0 0 1,0 0-1,0 0 0,0 0 0,0 0 0,0-1 0,0 1 0,0 0 1,0-1-1,0 1 0,0-1 0,0 1 0,0-1 0,0 1 0,3-1 1,-1 1 11,0-1 0,0 0 0,-1 0 0,1 0 0,0-1 0,0 1 0,0-1 0,5-1 0,1-2 45,1 0-1,0 0 1,-1-1-1,9-7 0,8-7-2,-1-2 0,-2-1 0,29-33 0,-26 26-82,30-47 0,-66 95-22,1 0-1,1 1 0,1 0 0,-6 24 1,3-2 28,-4 45 0,12-63-12,1 1 1,0-1-1,2 1 0,1 0 1,1-1-1,1 0 0,1 0 1,1 0-1,2 0 1,0-1-1,1 0 0,1-1 1,1 0-1,1-1 0,26 35 1,-11-24-20,-19-23 11,0 0 1,-1 0-1,0 1 0,0 0 1,-1 0-1,0 0 1,8 22-1,-13-31-2,-1 1 1,0-1-1,1 1 0,-1-1 0,0 1 1,0-1-1,0 1 0,0-1 0,0 1 1,0-1-1,0 1 0,-1-1 0,1 1 1,0-1-1,-1 1 0,0-1 0,1 0 1,-1 1-1,0-1 0,1 0 0,-1 1 0,0-1 1,0 0-1,0 0 0,0 0 0,0 0 1,0 0-1,-1 0 0,1 0 0,0 0 1,-1 0-1,1 0 0,0-1 0,-1 1 1,1-1-1,-1 1 0,1-1 0,0 1 1,-3-1-1,-3 1 33,1 0 0,0 0 1,0-1-1,0 0 0,-1 0 1,1-1-1,0 0 0,-10-2 1,7 0-20,0 0 1,0-1-1,1 0 1,-1 0-1,1-1 1,0 0 0,0 0-1,0-1 1,1 0-1,0 0 1,0-1-1,1 0 1,-1 0 0,2-1-1,-1 1 1,1-1-1,0-1 1,1 1-1,-1-1 1,-4-14-1,6 12-145,0-1-1,0 1 0,1-1 0,1 1 0,0-1 1,0 0-1,1 0 0,0 1 0,1-1 0,1 0 0,0 1 1,0-1-1,1 1 0,1 0 0,0 0 0,8-17 1,16-16-286,6 0-117</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27.517"/>
    </inkml:context>
    <inkml:brush xml:id="br0">
      <inkml:brushProperty name="width" value="0.05" units="cm"/>
      <inkml:brushProperty name="height" value="0.05" units="cm"/>
    </inkml:brush>
  </inkml:definitions>
  <inkml:trace contextRef="#ctx0" brushRef="#br0">114 3 16924,'-10'-3'1856,"-4"6"-1288,-5 7-216,0 3 1185,4 6-849,-1 2-168,4 3-184,4 2-80,9-1-120,9-3-144,12-6-432,6-3-384,15-10 664,5-4-80,9-11-120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27.891"/>
    </inkml:context>
    <inkml:brush xml:id="br0">
      <inkml:brushProperty name="width" value="0.05" units="cm"/>
      <inkml:brushProperty name="height" value="0.05" units="cm"/>
    </inkml:brush>
  </inkml:definitions>
  <inkml:trace contextRef="#ctx0" brushRef="#br0">59 196 16780,'-15'21'1413,"7"-10"-893,1-1 0,1 1 0,-1 0 0,-6 18-1,12-29-475,1 1 0,0-1 0,0 1 0,-1-1 0,1 1 0,0 0 0,0-1 0,0 1 0,0-1 0,0 1 0,0-1-1,0 1 1,0 0 0,0-1 0,0 1 0,0-1 0,0 1 0,0 0 0,0-1 0,1 1 0,-1-1 0,0 1 0,0-1 0,1 1-1,-1-1 1,0 1 0,1-1 0,0 1 0,-1 0 1,1-1 0,0 1 0,0-1 0,0 0 0,0 0 0,0 0-1,0 1 1,0-1 0,0 0 0,0 0 0,0 0 0,0 0 0,0-1 0,0 1 0,1 0 0,37-14 399,150-92-96,-114 61-293,-71 43-55,2-2 3,0 1-1,1-1 1,-1 1 0,12-3 0,-17 6-2,0-1-1,-1 1 1,1 0 0,0 0 0,-1 0 0,1 0 0,0 0-1,0 0 1,-1 0 0,1 0 0,0 0 0,-1 0-1,1 1 1,0-1 0,-1 0 0,1 0 0,0 1-1,-1-1 1,1 0 0,-1 1 0,1-1 0,0 1-1,0 0 2,-1 0-1,1 0 1,-1 0-1,1 1 1,-1-1-1,0 0 1,1 0-1,-1 0 1,0 1 0,0-1-1,0 0 1,0 0-1,0 0 1,0 1-1,0-1 1,0 0-1,-1 0 1,1 2-1,-4 11 43,2-8-1,0 0 0,1 0 0,0 0 1,0 0-1,0 12 0,1-17-35,0-1-1,1 1 1,-1 0-1,0 0 1,0-1-1,0 1 1,1 0-1,-1-1 1,0 1-1,1 0 1,-1-1-1,0 1 1,1 0-1,-1-1 1,1 1-1,-1-1 1,1 1-1,-1-1 1,1 1-1,0-1 1,0 2-1,1-2 3,-1 0 0,1 1 0,0-1 0,-1 0 0,1 0 0,-1 0 0,1 0 0,-1 0 0,1 0 0,-1 0 0,1-1 0,-1 1 0,1 0 0,-1-1 0,2 0 0,10-4-45,0-1 0,-1-1 0,0 1 0,-1-2 0,14-10-1,54-50-1311,-62 53 881,70-72-4715,-84 85 3161,-4 8 1170,-3 1 295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32:09.543"/>
    </inkml:context>
    <inkml:brush xml:id="br0">
      <inkml:brushProperty name="width" value="0.05" units="cm"/>
      <inkml:brushProperty name="height" value="0.05" units="cm"/>
      <inkml:brushProperty name="color" value="#008C3A"/>
    </inkml:brush>
  </inkml:definitions>
  <inkml:trace contextRef="#ctx0" brushRef="#br0">18 0 13363,'-1'1'65,"0"-1"1,0 0-1,0 1 0,0-1 0,0 1 1,0 0-1,0-1 0,1 1 1,-1 0-1,0-1 0,0 1 1,1 0-1,-1 0 0,0 0 1,1 0-1,-1-1 0,0 1 1,1 0-1,0 0 0,-1 0 1,1 0-1,-1 0 0,1 1 1,0-1-1,0 0 0,0 2 1,1 34 353,0-33-295,8 53 434,30 103 1,33 53-232,-65-196-321,42 109 72,-40-108-135,0-1 1,1 1 0,1-1-1,21 25 1,-31-41 15,0 1 1,0-1-1,1 0 1,-1 0-1,0 0 1,0 1-1,1-1 1,-1-1-1,0 1 1,1 0-1,-1 0 1,1 0-1,-1-1 0,1 1 1,0-1-1,-1 1 1,1-1-1,2 1 1,-3-2 19,0 1 0,0-1 0,0 1 0,0-1 0,0 1 0,0-1-1,0 0 1,0 1 0,-1-1 0,1 0 0,0 0 0,0 1 0,-1-1 0,1 0 0,-1 0 0,1 0 0,-1 0 0,1 0 0,-1 0 0,1 0 0,-1 0 0,0 0-1,1 0 1,-1 0 0,0 0 0,0 0 0,0 0 0,0 0 0,0-2 0,2-23-290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28.357"/>
    </inkml:context>
    <inkml:brush xml:id="br0">
      <inkml:brushProperty name="width" value="0.05" units="cm"/>
      <inkml:brushProperty name="height" value="0.05" units="cm"/>
    </inkml:brush>
  </inkml:definitions>
  <inkml:trace contextRef="#ctx0" brushRef="#br0">0 0 14083,'2'1'176,"-1"-1"0,1 1 0,-1 0 0,1 0 0,-1 0 1,1 0-1,-1 0 0,0 0 0,0 0 0,1 0 0,-1 0 0,0 1 0,0-1 0,0 0 0,0 1 1,-1-1-1,1 1 0,0-1 0,0 1 0,-1-1 0,1 1 0,0 2 0,8 44 1620,-8-39-1259,24 198 3732,13 76-2836,-36-261-1356,-2-18 14,-2-15-28,-2-31-124,3 0 0,1 0 0,2-1 0,8-45 0,11-31-527,-17 102 410,2-1 0,0 1 0,0 0 0,14-23 0,-18 36 119,1 1 1,0-1-1,0 1 1,0 0-1,0 0 0,0 0 1,1 0-1,-1 0 1,1 1-1,0-1 0,0 1 1,0 0-1,0 0 1,6-1-1,-8 2 39,0 0 0,1 1 0,-1-1 1,0 1-1,0 0 0,0 0 0,1-1 0,-1 1 0,0 1 0,0-1 0,0 0 1,1 1-1,-1-1 0,0 1 0,0-1 0,0 1 0,0 0 0,0 0 0,0 0 1,0 0-1,0 0 0,0 1 0,-1-1 0,1 0 0,0 1 0,-1 0 0,1-1 1,-1 1-1,0 0 0,2 2 0,-2-2 23,0-1 0,-1 1 0,1 0 0,-1 0-1,1 0 1,-1-1 0,0 1 0,0 0 0,1 0 0,-1 0 0,-1 0 0,1 0 0,0 0 0,0 0-1,-1-1 1,1 1 0,-1 0 0,1 0 0,-1 0 0,0-1 0,0 1 0,0 0 0,0-1 0,0 1 0,-1 1-1,-5 5 94,1-1-1,-1 1 1,-11 9-1,-1-2 329,-36 25 0,47-35-304,1-1 1,-1 0-1,0 0 1,0 0 0,-1-1-1,1-1 1,-1 1-1,-11 1 1,19-4-127,1 0 0,0 0-1,-1 0 1,1 0 0,-1 1 0,1-1 0,-1 0 0,1 0 0,-1 0 0,1 0 0,0 0 0,-1 0-1,1 0 1,-1 0 0,1 0 0,-1-1 0,1 1 0,-1 0 0,1 0 0,0 0 0,-1 0 0,1-1-1,-1 1 1,1 0 0,0 0 0,-1-1 0,1 1 0,0 0 0,-1 0 0,1-1 0,0 1 0,0-1 0,-1 1-1,1 0 1,0-1 0,0 1 0,-1 0 0,1-1 0,0 1 0,0-1 0,0 1 0,0-1 0,0 1-1,0-1 1,0 1 0,0 0 0,0-1 0,0 1 0,0-1 0,0 1 0,0-1 0,0 1 0,0-1-1,0 1 1,1-1 0,0-3-161,1 0-1,1 0 1,-1 0-1,0 1 0,5-6 1,8-8-91,2 0 1,23-20 0,14-6-282</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28.819"/>
    </inkml:context>
    <inkml:brush xml:id="br0">
      <inkml:brushProperty name="width" value="0.05" units="cm"/>
      <inkml:brushProperty name="height" value="0.05" units="cm"/>
    </inkml:brush>
  </inkml:definitions>
  <inkml:trace contextRef="#ctx0" brushRef="#br0">13 122 17892,'-3'7'688,"-7"22"520,10-28-1184,0-1 0,0 0 0,0 1 0,0-1 0,0 1-1,0-1 1,0 0 0,0 1 0,0-1 0,0 1 0,1-1 0,-1 0 0,0 1-1,0-1 1,0 1 0,0-1 0,1 0 0,-1 1 0,0-1 0,0 0 0,1 1-1,-1-1 1,0 1 0,1-1 25,0 0 1,0 0-1,-1 0 0,1 1 0,0-1 0,0 0 1,-1 0-1,1 0 0,0 0 0,0 0 1,-1 0-1,1-1 0,0 1 0,-1 0 1,1 0-1,0 0 0,1-1 0,18-9 46,0-1 1,0 0-1,-1-1 0,0-1 0,-1-1 0,-1-1 1,28-30-1,-26 23-92,-15 12 1,-4 10-3,0-1-1,0 1 1,0 0 0,0 0 0,0 0-1,0 0 1,0-1 0,0 1-1,0 0 1,-1 0 0,1 0-1,0 0 1,0 0 0,0 0-1,0-1 1,0 1 0,0 0 0,-1 0-1,1 0 1,0 0 0,0 0-1,0 0 1,0 0 0,-1 0-1,1 0 1,0 0 0,0 0 0,0 0-1,-1 0 1,1 0 0,0 0-1,0 0 1,0 0 0,0 0-1,-1 0 1,1 0 0,0 0-1,0 0 1,0 0 0,0 0 0,-1 0-1,1 0 1,0 1 0,0-1-1,0 0 1,0 0 0,-8 3 50,1 1 0,0 0 1,1 0-1,-1 1 0,1 0 1,0 0-1,0 0 0,-9 11 1,2-3 55,-4 4 123,1 0 1,0 1-1,1 0 0,1 1 1,-20 37-1,33-54-190,-1 0-1,1 1 1,0-1 0,1 1 0,-1-1 0,0 0-1,1 1 1,-1 0 0,1-1 0,0 1 0,0-1 0,0 4-1,0-5-29,1 0 0,-1 0 0,1 0 0,-1-1 0,1 1 0,-1 0 0,1 0 0,-1-1 0,1 1 1,0 0-1,-1-1 0,1 1 0,0-1 0,0 1 0,-1-1 0,1 1 0,0-1 0,0 1 0,0-1 0,0 0 0,-1 0 0,1 1 0,0-1 0,0 0 0,0 0 0,0 0 0,0 0 0,0 0 0,0 0 0,0 0 0,0 0 0,-1 0 0,1-1 0,1 1 0,7-2-108,1 0 1,-1 0-1,0-1 0,0-1 1,-1 1-1,1-1 0,-1-1 1,1 1-1,14-13 1,3-4-1342,33-34 1,-41 35 799,-5 0-125</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29.233"/>
    </inkml:context>
    <inkml:brush xml:id="br0">
      <inkml:brushProperty name="width" value="0.05" units="cm"/>
      <inkml:brushProperty name="height" value="0.05" units="cm"/>
    </inkml:brush>
  </inkml:definitions>
  <inkml:trace contextRef="#ctx0" brushRef="#br0">32 0 17532,'-3'7'1068,"0"0"0,1 0 0,-1 0 0,-1 12 0,-6 49 725,3 77-957,9-102-715,1 0 0,2-1 0,2 0 0,2 0 0,1 0 0,32 77 0,-39-111-107,-3-6-6,1 0 0,0 0 0,-1 0 0,1-1 0,0 1 0,0 0 1,0-1-1,0 1 0,0-1 0,0 1 0,0-1 0,3 2 0,-4-6 10,1 0 0,-1-1 0,1 1 0,-1 0 0,0 0 0,-1 0 0,1-1 0,0 1 0,-2-4 0,-45-180 143,16 74-314,35 120 131,0 0 0,0-1 1,1 0-1,0 0 0,0 0 0,1-1 1,-1 1-1,8 4 0,-9-6 12,1-1 0,0 0 0,-1 1 0,1-2 0,0 1-1,1 0 1,-1-1 0,0 0 0,1 0 0,-1-1 0,1 1 0,-1-1 0,1-1 0,0 1 0,-1-1 0,12 0-1,-10-1-2,-1-1 0,0 1-1,0-1 1,0 0 0,0-1-1,0 1 1,0-1 0,-1 0-1,1-1 1,-1 1-1,0-1 1,0 0 0,0-1-1,-1 1 1,5-6 0,12-10-45,-21 20 58,0 0-1,0 0 1,0 0 0,1 0 0,-1 0 0,0 0 0,0-1-1,0 1 1,0 0 0,0 0 0,1 0 0,-1 0 0,0 0-1,0 0 1,0 1 0,0-1 0,1 0 0,-1 0 0,0 0-1,0 0 1,0 0 0,0 0 0,0 0 0,1 0 0,-1 0-1,0 0 1,0 0 0,0 0 0,0 1 0,0-1 0,0 0-1,0 0 1,1 0 0,-1 0 0,0 0 0,0 1 0,0-1-1,0 0 1,0 0 0,0 0 0,0 0 0,0 0 0,0 1-1,0-1 1,0 0 0,-1 19 34,-1-6-10,-2 11 41,1-1 0,0 1 1,2 38-1,1-60-66,1 0-1,-1-1 1,0 1 0,1-1-1,-1 1 1,1-1-1,-1 1 1,1-1 0,-1 1-1,1-1 1,0 1 0,0-1-1,0 0 1,0 0 0,0 1-1,2 0 1,-3-1-35,1-1 0,0 0 0,-1 1 0,1-1 0,0 0 0,-1 0-1,1 0 1,0 0 0,0 1 0,-1-1 0,1 0 0,0 0 0,0 0 0,-1 0 0,1-1 0,0 1 0,-1 0 0,1 0 0,0 0 0,0-1 0,-1 1-1,1 0 1,0 0 0,-1-1 0,1 1 0,-1-1 0,1 1 0,0-1 0,-1 1 0,1-1 0,-1 1 0,1-1 0,-1 1 0,0-1 0,1 1-1,-1-1 1,1-1 0,4-6-128,-1-1 0,0 1 0,0-1 0,-1 0 0,0 0 0,0 0 0,-1 0 0,2-19 0,0-19-408</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29.660"/>
    </inkml:context>
    <inkml:brush xml:id="br0">
      <inkml:brushProperty name="width" value="0.05" units="cm"/>
      <inkml:brushProperty name="height" value="0.05" units="cm"/>
    </inkml:brush>
  </inkml:definitions>
  <inkml:trace contextRef="#ctx0" brushRef="#br0">5 61 19596,'-2'-4'1761,"1"2"-1241,0-1-256,2 1 792,5-4-376,2-1-864,0-3 1424,-3 0-1152,1 4-8,0-4-8</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30.524"/>
    </inkml:context>
    <inkml:brush xml:id="br0">
      <inkml:brushProperty name="width" value="0.05" units="cm"/>
      <inkml:brushProperty name="height" value="0.05" units="cm"/>
    </inkml:brush>
  </inkml:definitions>
  <inkml:trace contextRef="#ctx0" brushRef="#br0">1 0 15755,'2'1'185,"-1"0"0,1 0 0,0 0 0,-1 0 0,1 0 0,-1 0 0,1 0 0,-1 1 0,1-1 0,-1 1 1,0-1-1,0 1 0,0-1 0,0 1 0,0 0 0,0-1 0,1 3 0,14 38 1232,-11-30-841,20 59 1302,26 126 1,-33-98-1656,-5 0 0,0 118 0,-13-210-219,0-3 0,1 0 0,-1-1 0,0 1 0,-1 0 0,1-1 0,-1 1 0,1 0 0,-1 0 0,-3 6 0,4-10-2,0 0-1,0 0 1,-1 1-1,1-1 1,0 0-1,0 0 1,-1 1-1,1-1 0,0 0 1,-1 0-1,1 0 1,0 0-1,-1 1 1,1-1-1,0 0 1,-1 0-1,1 0 0,0 0 1,-1 0-1,1 0 1,0 0-1,-1 0 1,1 0-1,-1 0 1,1 0-1,0 0 0,-1 0 1,1 0-1,0 0 1,-1 0-1,1-1 1,0 1-1,-1 0 1,1 0-1,0 0 0,0-1 1,-1 1-1,1 0 1,0 0-1,-1 0 1,1-1-1,0 1 1,0 0-1,0-1 0,-1 1 1,1 0-1,0-1 1,0 1-1,0 0 1,0-1-1,0 1 1,-1-1-1,-10-19 29,-23-71-161,-38-159 1,72 250 127,0 0 0,0 0 0,0 0 0,0 0 0,0 0 0,-1 0 0,1-1 0,0 1 0,0 0 0,0 0 0,0 0 1,0 0-1,0 0 0,0-1 0,0 1 0,0 0 0,0 0 0,0 0 0,0 0 0,0 0 0,0-1 0,0 1 0,0 0 0,0 0 0,0 0 0,0 0 1,0 0-1,0-1 0,0 1 0,0 0 0,0 0 0,0 0 0,0 0 0,0 0 0,0 0 0,1-1 0,-1 1 0,0 0 0,0 0 0,0 0 0,0 0 1,0 0-1,0 0 0,0 0 0,1 0 0,-1-1 0,0 1 0,0 0 0,0 0 0,1 0 0,7 7-59,13 20 25,-17-22 8,0 0 21,-1-1 0,1 0 0,0 0-1,0 0 1,1 0 0,-1 0 0,1-1-1,0 0 1,0 0 0,0 0 0,0-1 0,0 1-1,0-1 1,1-1 0,-1 1 0,10 1-1,-7-3-17,-1 0 0,0 0 0,1-1-1,-1 0 1,0 0 0,1 0 0,-1-1-1,0 0 1,0-1 0,0 0-1,-1 0 1,11-6 0,19-14-495,59-50 0,-89 69 329,-4 5 84,-7 13 68,-15 20 146,13-25-40,1 1 1,0 0 0,0 1-1,1-1 1,1 1 0,-1 0-1,2 1 1,0-1 0,-2 13-1,5-24-56,-1 1 0,1 0 0,0 0 0,0 0 0,0 0 0,0 0 0,1 0 0,-1 0 0,0 0 0,0 0 0,0 0 0,1-1 0,-1 1 0,1 0 0,-1 0 0,0 0 0,1 0 0,-1-1 0,1 1-1,0 0 1,-1-1 0,1 1 0,0 0 0,-1-1 0,1 1 0,0-1 0,1 2 0,0-2 0,0 1 0,0-1 0,0 0 0,0 1 0,0-1 0,0 0 0,0 0 0,0 0 0,0 0 0,0-1 0,0 1 0,2-1 0,5-2 11,0 0 1,0-1-1,-1 1 1,13-9 0,-4 0 10,0 0 1,-2-1-1,1-1 1,-2 0-1,0-1 1,14-19 0,-28 34-27,0-1 1,0 1-1,1 0 1,-1-1 0,0 1-1,0 0 1,1-1 0,-1 1-1,0 0 1,0 0-1,1 0 1,-1-1 0,0 1-1,1 0 1,-1 0 0,0 0-1,1-1 1,-1 1-1,0 0 1,1 0 0,-1 0-1,0 0 1,1 0 0,-1 0-1,1 0 1,-1 0-1,0 0 1,1 0 0,-1 0-1,0 0 1,1 0 0,-1 0-1,1 0 1,-1 1-1,0-1 1,1 0 0,-1 0-1,0 0 1,1 0 0,-1 1-1,0-1 1,0 0-1,1 0 1,-1 1 0,16 5 199,-8-6-164,0-1 1,0 0 0,0 0 0,-1 0 0,1-1-1,0 0 1,-1-1 0,0 0 0,14-7-1,-9 4 8,0-2 0,-1 1 0,1-1 0,17-18 0,-26 23-20,1-1-1,-1 0 0,0 0 0,0-1 1,3-5-1,-5 8-7,-1 0-1,1 0 1,0 0 0,0 0-1,-1 0 1,1 0 0,-1 0 0,1 0-1,-1 0 1,0 0 0,0 0-1,0 0 1,0 0 0,0 0-1,-1-3 1,1 5-18,0 0 1,0-1-1,0 1 0,0 0 1,0 0-1,0 0 0,0-1 0,-1 1 1,1 0-1,0 0 0,0-1 1,0 1-1,0 0 0,0 0 1,0 0-1,0-1 0,-1 1 1,1 0-1,0 0 0,0 0 1,0 0-1,0-1 0,-1 1 0,1 0 1,0 0-1,0 0 0,0 0 1,-1 0-1,1 0 0,0 0 1,0-1-1,-1 1 0,1 0 1,0 0-1,0 0 0,0 0 0,-1 0 1,1 0-1,0 0 0,0 0 1,-1 0-1,1 0 0,0 0 1,0 1-1,-1-1 0,1 0 1,0 0-1,0 0 0,0 0 1,-1 0-1,1 0 0,0 0 0,0 1 1,0-1-1,-1 0 0,1 0 1,0 1-1,-6 12 86,6-12-90,0 1 0,0-1 0,1 1 0,-1-1 0,1 1 0,-1-1 0,1 0 0,-1 1 1,1-1-1,0 0 0,0 1 0,-1-1 0,1 0 0,0 0 0,0 0 0,0 0 0,0 0 0,1 0 0,-1 0 0,0 0 0,0 0 0,1 0 0,-1-1 0,0 1 0,1-1 0,-1 1 0,1-1 0,-1 1 1,0-1-1,1 0 0,2 1 0,3 0-7,1 0 0,-1-1 1,1 0-1,-1 0 0,9-1 0,-3-1-32,1-1 0,-1 0-1,0-1 1,0-1 0,22-10 0,-29 13 14,-1-1 1,1-1-1,-1 1 1,1-1 0,-1 0-1,-1 0 1,1 0 0,0-1-1,-1 1 1,0-1-1,0 0 1,-1-1 0,1 1-1,3-9 1,-6 13 19,-1 0-1,1 0 1,-1 1 0,0-1 0,1 0 0,-1 0-1,0 0 1,0 0 0,0 0 0,0 0-1,0 1 1,0-1 0,0 0 0,0 0-1,0 0 1,0 0 0,0 0 0,-1 0 0,1 0-1,0 1 1,-1-3 0,0 3 2,1 0 0,-1-1 0,1 1 0,-1-1 0,0 1 0,1 0 0,-1 0 0,0-1 1,1 1-1,-1 0 0,0 0 0,1 0 0,-1 0 0,0 0 0,1 0 0,-1 0 0,0 0 0,0 0 0,1 0 0,-2 0 0,-2 1 1,-1 0 0,1 1-1,0-1 1,0 1-1,0 0 1,0 0-1,-5 4 1,4-2 18,0 0 0,0 1-1,1 0 1,-1 0 0,1 0 0,0 0 0,1 1 0,-1-1 0,1 1 0,0 0-1,1 0 1,-1 1 0,1-1 0,0 0 0,1 1 0,0-1 0,0 1-1,0-1 1,1 1 0,0 0 0,0 7 0,1-9-85,-1-1 1,1 1-1,0 0 0,1-1 1,-1 1-1,1-1 0,0 1 1,0-1-1,0 0 0,0 0 1,1 0-1,0 0 0,0 0 1,0-1-1,0 1 0,0-1 1,1 0-1,0 0 0,-1 0 1,1 0-1,0-1 0,1 1 1,-1-1-1,0 0 0,1 0 1,-1-1-1,1 1 0,-1-1 1,9 1-1,-11-2 17,0 1 0,0-1 1,1 0-1,-1 0 0,0 0 1,0 0-1,0-1 0,0 1 1,0 0-1,1-1 0,-1 0 1,0 1-1,0-1 0,0 0 1,3-2-1,4-10-496</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30.928"/>
    </inkml:context>
    <inkml:brush xml:id="br0">
      <inkml:brushProperty name="width" value="0.05" units="cm"/>
      <inkml:brushProperty name="height" value="0.05" units="cm"/>
    </inkml:brush>
  </inkml:definitions>
  <inkml:trace contextRef="#ctx0" brushRef="#br0">0 30 20916,'9'24'1473,"-4"-15"-1249,4-7-88,2-2-8,1-1 376,-12-12-416,-6-7-8,-7-10-32</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33.438"/>
    </inkml:context>
    <inkml:brush xml:id="br0">
      <inkml:brushProperty name="width" value="0.05" units="cm"/>
      <inkml:brushProperty name="height" value="0.05" units="cm"/>
    </inkml:brush>
  </inkml:definitions>
  <inkml:trace contextRef="#ctx0" brushRef="#br0">240 65 14275,'3'-4'530,"-1"0"0,0-1 0,0 0 1,0 1-1,-1-1 0,2-8 0,-3 13-433,0-1 0,0 0 1,0 0-1,0 0 0,0 0 0,0 0 0,0 0 1,0 0-1,-1 0 0,1 0 0,0 0 0,-1 0 1,1 0-1,-1 0 0,1 1 0,-1-1 0,1 0 1,-1 0-1,0 0 0,1 1 0,-1-1 1,0 0-1,0 1 0,1-1 0,-1 1 0,0-1 1,0 1-1,0-1 0,0 1 0,0 0 0,1-1 1,-1 1-1,0 0 0,0 0 0,0 0 0,0 0 1,0-1-1,0 1 0,0 0 0,0 1 1,-1-1-1,-6 0 45,1 1 1,0-1-1,-1 2 1,1-1-1,0 1 1,0 0-1,0 0 1,0 1-1,0 0 1,1 0-1,-1 1 1,1 0-1,0 0 1,0 1-1,0-1 1,1 1-1,-10 11 1,1-1-113,2 0-1,0 1 1,0 1 0,2 0-1,-13 26 1,20-36-28,1-1 1,-1 1-1,1 0 1,0 0-1,1 0 0,0 0 1,0 0-1,0 0 1,1 0-1,1 10 0,-1-15-17,0 0-1,1 0 0,-1 0 0,1 0 0,-1-1 0,1 1 0,0 0 1,0 0-1,0-1 0,0 1 0,0-1 0,0 1 0,0-1 1,1 1-1,-1-1 0,0 1 0,3 0 0,-2 0-34,1-1 0,-1 0 0,1 0 0,0-1 1,-1 1-1,1 0 0,0-1 0,-1 0 0,1 1 0,0-1 0,0 0 0,-1 0 0,1-1 0,0 1 0,4-2 0,7-1-332,0-1 0,-1-1 0,0 0-1,0-1 1,19-12 0,60-44-740,-78 52 963,40-30-665</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33.858"/>
    </inkml:context>
    <inkml:brush xml:id="br0">
      <inkml:brushProperty name="width" value="0.05" units="cm"/>
      <inkml:brushProperty name="height" value="0.05" units="cm"/>
    </inkml:brush>
  </inkml:definitions>
  <inkml:trace contextRef="#ctx0" brushRef="#br0">107 115 14931,'-1'0'137,"0"0"0,-1-1 0,1 1 0,0 0 0,0 0 0,-1 0 0,1 0 0,0 0 0,0 0 0,-1 1 0,1-1 0,0 0-1,0 1 1,-1-1 0,1 1 0,0-1 0,0 1 0,0-1 0,0 1 0,0 0 0,0-1 0,0 1 0,0 0 0,-1 2 0,-25 22 2078,22-19-1987,0 0 0,0 0 0,0 1 0,1 0 0,0-1 0,0 1 0,1 0 0,0 1 0,0-1 0,1 1 0,0-1 0,-2 13 0,4-19-217,0 0 0,0 0 0,0 0-1,0-1 1,0 1 0,0 0 0,0 0-1,0 0 1,0 0 0,0 0-1,0 0 1,1-1 0,-1 1 0,0 0-1,0 0 1,1 0 0,-1-1 0,1 1-1,-1 0 1,1 0 0,-1-1 0,1 1-1,-1 0 1,1-1 0,0 1 0,-1-1-1,1 1 1,0-1 0,0 1 0,-1-1-1,1 1 1,0-1 0,0 0-1,0 1 1,-1-1 0,1 0 0,0 0-1,0 0 1,0 1 0,0-1 0,0 0-1,-1 0 1,1 0 0,0 0 0,0-1-1,0 1 1,0 0 0,1 0 0,4-2 3,0 0 0,1 0 1,-1 0-1,0-1 0,8-4 0,9-7 2,-2 0-1,0-2 1,-1 0-1,33-34 1,-22 16-47,48-69 0,-69 92-70,-16 25 27,-1 3 32,3-6 14,0 0-49,0 0 0,0-1 0,1 1 0,1 1 0,0-1 0,0 0 0,1 0 0,1 19 0,0-29 37,0 0 1,0 0-1,0 0 1,0 1-1,0-1 0,0 0 1,1 0-1,-1 0 1,0 0-1,1 0 1,-1-1-1,0 1 1,1 0-1,0 0 1,-1 0-1,1 0 1,-1 0-1,1-1 1,0 1-1,-1 0 0,1 0 1,0-1-1,0 1 1,0-1-1,0 1 1,0 0-1,-1-1 1,1 0-1,0 1 1,0-1-1,0 0 1,0 1-1,0-1 1,0 0-1,0 0 0,0 0 1,1 0-1,-1 0 1,0 0-1,0 0 1,0 0-1,0 0 1,0-1-1,0 1 1,0 0-1,1-1 1,3-2-42,0 1 0,0-1 0,0 0 0,-1 0 0,1-1 0,-1 1 0,7-8 0,24-32-473</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34.243"/>
    </inkml:context>
    <inkml:brush xml:id="br0">
      <inkml:brushProperty name="width" value="0.05" units="cm"/>
      <inkml:brushProperty name="height" value="0.05" units="cm"/>
    </inkml:brush>
  </inkml:definitions>
  <inkml:trace contextRef="#ctx0" brushRef="#br0">39 116 15435,'-8'54'1018,"-21"209"3089,27-222-3643,2 0-1,2 0 1,2-1 0,12 60-1,9 1-273,-26-107-70,0-1 0,1 1 1,0-1-1,1-9 0,0-10 23,-1-51-354,3 1 1,17-90-1,-10 112-309,2 0 0,3 1-1,39-94 1,-51 141 460,26-51-479,-27 54 514,0 0-1,0 0 1,1 0 0,-1 0-1,0 1 1,1-1 0,0 1-1,0-1 1,-1 1 0,1 0 0,1 0-1,-1 0 1,0 1 0,4-2-1,-6 2 26,0 1 0,0 0-1,-1 0 1,1 0 0,0-1-1,0 1 1,-1 0 0,1 0-1,0 0 1,0 0 0,0 1-1,-1-1 1,1 0-1,0 0 1,0 0 0,-1 1-1,1-1 1,0 0 0,-1 0-1,1 1 1,0-1 0,-1 1-1,1-1 1,0 1 0,-1-1-1,1 1 1,0 0 0,0 1 5,0-1 0,0 1 1,-1 0-1,1 0 0,0-1 0,-1 1 1,1 0-1,-1 0 0,0 0 1,1 3-1,-1 5 49,0-1 0,-1 1-1,-3 14 1,-5 11 304,-2-1-1,-1 0 1,-2-1-1,-1 0 0,-1-1 1,-2 0-1,-29 36 1,43-62-279,2-3-25,0 0 0,0 0-1,0 0 1,-1 0 0,1 0 0,-1 0-1,0-1 1,0 1 0,0-1-1,0 0 1,-5 3 0,7-4-62,1-1 0,0 0-1,0 0 1,-1 0 0,1 0 0,0 0 0,0 0 0,-1 0 0,1 0 0,0 0 0,0 0-1,-1 0 1,1 0 0,0 0 0,0 0 0,-1 0 0,1 0 0,0 0 0,0 0 0,-1 0-1,1 0 1,0 0 0,0 0 0,0 0 0,-1 0 0,1 0 0,0-1 0,0 1 0,-1 0 0,1 0-1,0 0 1,0 0 0,0-1 0,0 1 0,-1 0 0,1 0 0,0 0 0,0-1 0,0 1-1,0-14-236,9-18 330,-8 31-44,34-85-251,-12 34-75</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34.598"/>
    </inkml:context>
    <inkml:brush xml:id="br0">
      <inkml:brushProperty name="width" value="0.05" units="cm"/>
      <inkml:brushProperty name="height" value="0.05" units="cm"/>
    </inkml:brush>
  </inkml:definitions>
  <inkml:trace contextRef="#ctx0" brushRef="#br0">18 0 16195,'2'17'1889,"-4"6"-1233,-4 9-232,1 4 808,2 4-503,0 1-65,3-6-344,1-8-232,12-18-776,4-11-249,6-24 713,3-7-160,4-14-168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32:09.934"/>
    </inkml:context>
    <inkml:brush xml:id="br0">
      <inkml:brushProperty name="width" value="0.05" units="cm"/>
      <inkml:brushProperty name="height" value="0.05" units="cm"/>
      <inkml:brushProperty name="color" value="#008C3A"/>
    </inkml:brush>
  </inkml:definitions>
  <inkml:trace contextRef="#ctx0" brushRef="#br0">8 479 12651,'-7'-10'1160,"7"0"-904,7-3-72,9-4 520,17-9-336,7-5-48,20-17-88,15-5-40,12-12-360,2-4 240,3 0-48,-5 2-16</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35.194"/>
    </inkml:context>
    <inkml:brush xml:id="br0">
      <inkml:brushProperty name="width" value="0.05" units="cm"/>
      <inkml:brushProperty name="height" value="0.05" units="cm"/>
    </inkml:brush>
  </inkml:definitions>
  <inkml:trace contextRef="#ctx0" brushRef="#br0">35 204 17300,'-10'39'823,"1"1"1,3 0-1,1 1 1,1 49 0,4-74-688,0 1 1,2-1 0,0 1 0,1-1 0,1 0 0,0 0 0,1 0 0,1-1 0,0 0 0,1 0 0,1 0-1,0-1 1,11 15 0,-2-12-94,-10-16-34,-4-12-46,-5-5-75,0 1 0,-1 0 0,-1-1 0,0 1 0,-1 0 0,0 1 0,-2-1 0,-12-22 0,11 25 86,8 12 30,0 0 1,0 0-1,0 0 1,0 0 0,0 0-1,0 0 1,0 0-1,0 0 1,0 0-1,0 0 1,0 0 0,0 0-1,-1 0 1,3 2-2,-1-1 0,1 1 0,0-1 1,-1 1-1,1-1 0,0 0 0,0 0 0,0 0 1,0 0-1,4 1 0,7 1-234,1 0 1,0-1-1,-1-1 0,1 0 1,0-1-1,0-1 0,0 0 0,-1-1 1,1 0-1,0-1 0,-1 0 1,0-1-1,0-1 0,0 0 0,0-1 1,15-9-1,-24 12 74,1-1 0,0 1 0,-1-1-1,0 0 1,4-5 0,-7 9 155,0-1 1,-1 1-1,1-1 0,-1 0 0,1 1 0,0-1 1,-1 0-1,0 1 0,1-1 0,-1 0 0,1 0 1,-1 1-1,0-1 0,1 0 0,-1 0 0,0 0 1,0 0-1,0 1 0,0-1 0,0 0 0,0 0 1,0 0-1,0 0 0,0 1 0,0-1 0,0 0 1,0 0-1,-1 0 0,1 0 0,0 1 0,-1-1 1,1 0-1,0 0 0,-1 1 0,1-1 0,-1 0 1,1 1-1,-1-1 0,0 0 0,1 1 0,-1-1 1,0 0-1,-1 0 72,0 1 0,0-1 1,-1 0-1,1 1 1,0-1-1,0 1 0,0 0 1,0 0-1,-1 0 0,1 0 1,0 0-1,0 0 1,0 1-1,0-1 0,0 1 1,0-1-1,-1 1 0,1 0 1,0 0-1,1 0 1,-4 1-1,-1 2 183,0-1 0,1 1 0,-1 0 0,1 1 0,-9 7 0,8-4 41,1-1 1,-1 1 0,1 0-1,1 0 1,-1 1 0,-4 14-1,7-20-222,1 0-1,0 0 0,0 0 1,0 0-1,1 0 1,-1 0-1,1 0 1,-1 0-1,1 0 1,0 0-1,0 1 0,1-1 1,-1 0-1,1 0 1,-1 0-1,1 0 1,0 0-1,0 0 0,0 0 1,1 0-1,-1 0 1,1-1-1,2 5 1,-1-5-40,-1-1 1,1 1 0,0 0 0,0-1-1,0 0 1,0 1 0,0-1 0,0-1-1,0 1 1,0 0 0,1-1 0,-1 1-1,0-1 1,0 0 0,1 0 0,-1 0-1,0-1 1,0 1 0,1-1 0,-1 0-1,0 0 1,4-1 0,10-4 15,0-1 0,26-14-1,-41 20-39,18-10-42,-1 0 0,-1-2 0,0 0 0,0-1 0,16-18 0,-22 20-98,-2 0-1,1-1 1,-2 0-1,0 0 0,0-1 1,-1 0-1,10-27 0,-17 39 90,6-22-290,-7 23 316,1 1 0,-1-1 0,0 1 0,0-1 0,0 1 1,0-1-1,0 1 0,0-1 0,0 0 0,0 1 0,0-1 0,0 1 1,0-1-1,0 1 0,0-1 0,0 1 0,0-1 0,-1 0 0,1 1 1,0-1-1,0 1 0,-1-1 0,1 1 0,0-1 0,-1 1 0,1 0 0,0-1 1,-1 1-1,1-1 0,-1 1 0,1 0 0,-1-1 0,1 1 0,-1-1 1,0 2 13,0-1 0,0 0 0,1 0 0,-1 0 0,0 0 0,1 1 0,-1-1 0,0 0 0,1 1 0,-1-1 0,0 1 0,1-1 0,-1 1 0,0-1 0,1 1 0,-1-1 0,1 1 0,-1-1 0,1 1 0,0 0 0,-1-1 0,1 1 0,0 0 0,-1-1 0,0 2 0,-8 22 189,8-21-144,0 3 54,-1-1-1,1 1 1,0-1-1,0 1 0,0 10 1,1-16-79,0 1 0,0 0 0,0-1 0,0 1 0,0 0 0,0-1 0,0 1 0,0-1 0,1 1 0,-1 0 0,0-1 0,0 1 0,1-1 0,-1 1 0,0-1 0,1 1 0,-1-1 0,1 1 0,-1-1 0,1 1 0,-1-1 0,1 1 0,0 0 0,0-1 4,1 0 0,-1 0 0,0 0 1,0 0-1,0 0 0,1 0 0,-1-1 0,0 1 0,0 0 1,0-1-1,0 1 0,1 0 0,-1-1 0,0 0 1,0 1-1,0-1 0,0 0 0,1 0 0,6-5 42,-1 0-1,1-1 0,-1 0 1,-1 0-1,1 0 0,7-13 1,1-2 18,14-30 0,-18 28-51,-1 1 0,-1-2-1,8-32 1,-13 42-25,-1 0 0,-1 0 0,0-1 0,-2 1 0,1-1-1,-4-27 1,3 42-7,0 0 1,0 0-1,0 0 0,0 0 0,0 0 0,-1 0 0,1 0 0,0 0 0,0 0 0,-1 0 0,1 0 0,-1 0 0,1 0 0,-1 0 0,1 0 0,-1 1 0,1-1 0,-1 0 0,0 0 0,1 1 0,-1-1 1,0 0-1,-1 0 0,1 1 1,0 0 0,0 0 1,0 0-1,0 1 0,0-1 1,1 0-1,-1 1 0,0-1 1,0 0-1,0 1 0,1-1 1,-1 1-1,0 0 0,1-1 1,-1 1-1,0 0 0,1-1 1,-1 1-1,1 0 0,-1 0 1,-5 7 6,1 0 1,1 1-1,-6 12 1,-30 97 121,36-105-104,1 1 0,1-1 0,1 0 1,0 1-1,0-1 0,1 0 0,3 18 0,-2-25-43,0-1 0,1 1 0,0-1 0,0 0 0,1 0 0,-1 0 0,1 0 0,0 0 0,0 0 0,1-1 0,0 1 0,-1-1 0,1 0 0,1 0 0,-1-1 0,0 1 0,1-1 0,0 0 0,0 0 0,7 3 1,-3-2-76,0-1 0,0 0 0,0 0 0,1-1 0,-1 0 0,0 0 0,1-1 0,0 0 0,-1-1 0,1 0 0,13-2 0,11-8-199</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36.016"/>
    </inkml:context>
    <inkml:brush xml:id="br0">
      <inkml:brushProperty name="width" value="0.05" units="cm"/>
      <inkml:brushProperty name="height" value="0.05" units="cm"/>
    </inkml:brush>
  </inkml:definitions>
  <inkml:trace contextRef="#ctx0" brushRef="#br0">1 123 16067,'0'0'78,"0"0"-1,0-1 1,0 1-1,0 0 1,0-1-1,0 1 0,0 0 1,0-1-1,0 1 1,1 0-1,-1 0 0,0-1 1,0 1-1,0 0 1,1 0-1,-1-1 1,0 1-1,0 0 0,0 0 1,1-1-1,-1 1 1,0 0-1,1 0 0,-1 0 1,0 0-1,0 0 1,1-1-1,-1 1 1,0 0-1,1 0 0,-1 0 1,0 0-1,1 0 1,8 8 1491,4 18 529,-2 22-198,-9-35-1590,1 0 0,0 0 0,1 0 0,0 0 0,1-1-1,10 19 1,-14-29-286,1 0 1,-1 0-1,0 0 0,1-1 0,0 1 0,-1 0 0,1-1 0,0 1 0,0-1 1,0 0-1,0 1 0,0-1 0,0 0 0,0 0 0,0 0 0,0-1 0,1 1 1,3 0-1,-2-1-7,1 0 1,-1 0-1,0 0 1,0-1-1,0 1 1,0-1-1,0 0 1,0 0-1,7-4 0,5-3 9,-1-1-1,0 0 0,26-23 0,-15 12-15,-2-1-1,-1-2 1,-1 0 0,-1-2-1,0 0 1,18-33 0,-30 40-28,-10 14-36,-5 7 19,-6 8 0,8-5 27,0-1 0,1 1 0,0 0 0,-1 0 0,2 0 0,-1 0 0,1 0 0,0 1 0,0-1 0,1 1 0,-2 12 0,3-18 9,0 0-1,0 0 0,1 0 0,-1 0 0,0 0 0,0-1 0,1 1 0,-1 0 0,0 0 1,1 0-1,-1 0 0,1-1 0,-1 1 0,1 0 0,-1-1 0,1 1 0,0 0 0,-1-1 1,1 1-1,0 0 0,0-1 0,-1 1 0,1-1 0,0 0 0,0 1 0,0-1 0,-1 0 1,1 1-1,0-1 0,0 0 0,0 0 0,0 0 0,0 0 0,0 0 0,0 0 1,-1 0-1,1 0 0,0 0 0,0 0 0,0 0 0,0 0 0,0-1 0,0 1 0,0-1 1,6-1 0,0 0 1,0-1-1,0 0 1,8-5 0,11-8-9,-1-2 1,28-25-1,30-21-141,-70 58 294,-7 9-325,-6 18-924,0-19 929,-1 0-1,1 0 1,0-1 0,0 1 0,0 0-1,0 0 1,0 0 0,0 0 0,1-1-1,0 5 1,-1-6 138,0 0 0,1 0 0,-1 0 0,0 1 0,0-1 0,0 0-1,1 0 1,-1 0 0,0 0 0,0 1 0,1-1 0,-1 0 0,0 0 0,1 0 0,-1 0-1,0 0 1,1 0 0,-1 0 0,0 0 0,0 0 0,1 0 0,-1 0 0,0 0-1,1 0 1,-1 0 0,0 0 0,0 0 0,1 0 0,17-10-968,1-6 273,4-5-188</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36.769"/>
    </inkml:context>
    <inkml:brush xml:id="br0">
      <inkml:brushProperty name="width" value="0.05" units="cm"/>
      <inkml:brushProperty name="height" value="0.05" units="cm"/>
    </inkml:brush>
  </inkml:definitions>
  <inkml:trace contextRef="#ctx0" brushRef="#br0">48 490 16099,'-2'6'643,"-1"0"0,1 0 0,-1 0 0,0 0 0,-7 10 0,7-12-313,0 0 0,0 0-1,1 1 1,-1-1-1,1 0 1,0 1-1,1 0 1,-1-1-1,1 1 1,-2 9-1,3-13-311,0-1 0,0 0-1,0 0 1,0 1 0,0-1 0,0 0-1,1 0 1,-1 1 0,0-1-1,0 0 1,0 0 0,0 1-1,0-1 1,0 0 0,0 0-1,1 1 1,-1-1 0,0 0 0,0 0-1,0 0 1,1 1 0,-1-1-1,0 0 1,0 0 0,0 0-1,1 0 1,-1 1 0,0-1 0,0 0-1,1 0 1,-1 0 0,0 0-1,0 0 1,1 0 0,-1 0-1,0 0 1,1 0 0,-1 0-1,0 0 1,17-4 160,12-11-146,-27 14-33,-1 0-1,1 0 1,-1 1 0,1-1 0,-1-1-1,0 1 1,0 0 0,1 0 0,-1 0 0,0-1-1,0 1 1,0 0 0,0-1 0,0 1-1,-1-1 1,1 1 0,0-1 0,-1 1-1,1-1 1,0-3 0,-2 4-3,1-1 1,0 1-1,-1-1 1,1 1-1,-1-1 0,1 1 1,-1-1-1,0 1 0,0-1 1,0 1-1,0 0 0,0 0 1,0-1-1,0 1 1,0 0-1,0 0 0,0 0 1,-1 0-1,1 0 0,0 0 1,-1 1-1,-1-2 1,4 2 4,-1 0 0,0 0 0,0 0 1,1 0-1,-1 0 0,0 0 1,0 0-1,0 0 0,1 0 0,-1 0 1,0 0-1,0 0 0,1 0 0,-1 0 1,0-1-1,0 1 0,0 0 1,0 0-1,1 0 0,-1 0 0,0 0 1,0-1-1,0 1 0,0 0 1,1 0-1,-1 0 0,0-1 0,0 1 1,0 0-1,0 0 0,0 0 1,0-1-1,0 1 0,0 0 0,0 0 1,1 0-1,-1-1 0,0 1 1,0 0-1,0 0 0,0-1 0,0 1 1,-1 0-1,1 0 0,0-1 0,0 1 1,0 0-1,0 0 0,0 0 1,0-1-1,0 1 0,0 0 0,0 0 1,-1 0-1,1-1 0,0 1 1,0 0-1,0 0 0,0 0 0,-1 0 1,1-1-1,0 1 0,0 0 1,0 0-1,-1 0 0,1 0 0,0 0 1,-1 0-1,29-6 127,-14 3-75,3-2 4,0 0 0,-1-1 0,0 0 0,0-2 0,0 0 0,-1-1 0,27-20 0,-33 22-178,-1-1 0,1-1 0,-1 0 0,-1 0 0,0 0 0,0-1 0,-1 0 0,0 0 1,0-1-1,-2 1 0,1-1 0,4-19 0,-2-3-1013,-2-1 0,-2 0 1,-1 0-1,-3-37 0,1 25-674,0 45 1786,1-1 0,-1 0-1,1 0 1,0 1-1,0-1 1,-1 1-1,1-1 1,0 1 0,1-1-1,-1 1 1,0-1-1,0 1 1,1 0 0,-1 0-1,0 0 1,3-2-1,-4 3 77,0-1 1,1 1-1,-1-1 0,1 1 0,-1-1 1,1 1-1,-1 0 0,1-1 0,-1 1 1,1 0-1,-1-1 0,1 1 0,0 0 0,-1 0 1,1-1-1,-1 1 0,1 0 0,0 0 1,-1 0-1,1 0 0,0 0 0,-1 0 0,1 0 1,0 0-1,-1 0 0,1 0 0,0 0 1,-1 1-1,1-1 0,-1 0 0,1 0 1,0 0-1,-1 1 0,1-1 0,-1 0 0,1 1 1,-1-1-1,1 1 0,-1-1 0,1 1 1,0 0-1,2 12 524,0 0 0,-1 0 0,-1 0 0,0 0-1,-1 0 1,0 1 0,-3 20 0,0 1 285,1 11 29,-1-14-320,2 0 0,1 0 1,7 48-1,-7-79-554,0 1 0,0-1 1,0 1-1,1-1 0,-1 0 0,0 1 0,1-1 1,-1 0-1,1 1 0,0-1 0,-1 0 1,1 0-1,0 1 0,0-1 0,0 0 0,0 0 1,0 0-1,0 0 0,0 0 0,0 0 0,0 0 1,0-1-1,3 2 0,-2-1-5,-1-1 0,1 0 0,0 0 0,0 0 0,-1 0 0,1-1 0,0 1 0,-1 0 0,1-1 1,0 0-1,-1 1 0,1-1 0,-1 0 0,1 1 0,-1-1 0,3-2 0,5-4 16,-1 1 0,-1-2 0,1 1 0,-1-1 0,7-10 1,3-7 35,0 0 0,-2-2 0,14-34 0,-23 47-547,0-2 1,-1 1 0,-1-1 0,0 1 0,-1-1 0,-1 0 0,0-30 0,-2 44 218,0 2 197,0-1 1,1 1-1,-1-1 0,0 1 1,0-1-1,0 1 1,0-1-1,0 1 0,0-1 1,0 1-1,-1-1 0,1 0 1,0 1-1,0-1 1,0 1-1,0-1 0,-1 1 1,1 0-1,0-1 0,0 1 1,-1-1-1,1 1 1,0-1-1,-1 1 0,1 0 1,-1-1-1,1 1 0,0 0 1,-1-1-1,1 1 1,-1 0-1,0-1 0,-2 5-396,2 17-72,2-9 422,3 61-245,-3-63 799,1 0-1,0 0 1,0 0 0,1 0 0,1 0-1,5 11 1,-6-16-94,4 13-626,8 55-572,-15-72 826,0 0 0,0 0 0,0 0 0,0-1 0,1 1-1,-1 0 1,0 0 0,1-1 0,-1 1 0,1 0 0,-1-1 0,0 1 0,1 0-1,0-1 1,-1 1 0,1-1 0,1 2 0,8-6-294,3-6 239,-1-1 0,1-1 0,14-18 0,8-13-215</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37.180"/>
    </inkml:context>
    <inkml:brush xml:id="br0">
      <inkml:brushProperty name="width" value="0.05" units="cm"/>
      <inkml:brushProperty name="height" value="0.05" units="cm"/>
    </inkml:brush>
  </inkml:definitions>
  <inkml:trace contextRef="#ctx0" brushRef="#br0">5 1 10130,'-4'10'32,"4"-9"48,2-7-200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38.642"/>
    </inkml:context>
    <inkml:brush xml:id="br0">
      <inkml:brushProperty name="width" value="0.05" units="cm"/>
      <inkml:brushProperty name="height" value="0.05" units="cm"/>
    </inkml:brush>
  </inkml:definitions>
  <inkml:trace contextRef="#ctx0" brushRef="#br0">1 609 16780,'0'0'82,"0"1"1,0-1 0,0 0 0,0 1 0,1-1 0,-1 0 0,0 0 0,0 1 0,0-1 0,0 0 0,1 0-1,-1 1 1,0-1 0,0 0 0,1 0 0,-1 0 0,0 1 0,0-1 0,1 0 0,-1 0 0,0 0-1,1 0 1,-1 0 0,0 0 0,1 1 0,-1-1 0,0 0 0,1 0 0,-1 0 0,0 0 0,0 0-1,1 0 1,-1 0 0,0 0 0,1 0 0,-1-1 0,0 1 0,1 0 0,-1 0 0,1 0 0,13-4 997,0-2-491,0-1-1,-1 0 1,0-1 0,0 0-1,16-15 1,54-54 325,-81 75-899,44-50 198,-43 48-207,0 0 1,0 0-1,0 0 0,-1 0 0,0 0 1,0-1-1,0 1 0,0-1 0,-1 0 1,0 1-1,1-10 0,-2 13-5,1 1-1,-1-1 0,0 0 1,0 1-1,0-1 0,-1 0 1,1 1-1,0-1 0,0 1 1,0-1-1,0 0 1,-1 1-1,1-1 0,0 1 1,0-1-1,-1 1 0,1-1 1,-1 0-1,1 1 0,0 0 1,-1-1-1,1 1 0,-1-1 1,1 1-1,-1-1 1,1 1-1,-1 0 0,0-1 1,0 1 0,-1 0-1,1-1 1,0 1 0,-1 0 0,1 0 0,-1 0 0,1 0 0,0 1 0,-1-1 0,1 0 0,0 1 0,-3 0 0,-2 1 2,0 1 0,0 0 0,0 0 0,-8 7 0,2-1 5,2 1 0,0 0 0,0 1 0,0 0 0,2 1 0,-15 24 0,18-28-3,1 0 1,0 0-1,0 0 1,1 1-1,1 0 1,-1 0-1,1-1 1,1 1-1,-1 1 1,2-1-1,-1 0 1,2 9 0,-1-16-7,0-1 1,0 1-1,0-1 1,0 1-1,1-1 1,-1 1-1,1-1 1,-1 0-1,1 1 1,0-1-1,-1 0 1,1 1-1,0-1 1,0 0-1,0 0 1,0 0-1,0 0 1,0 0-1,0 0 1,0 0-1,1 0 1,-1 0-1,0 0 1,0-1-1,1 1 1,-1-1-1,1 1 1,-1-1-1,0 1 1,1-1-1,-1 0 1,1 1-1,-1-1 1,1 0-1,-1 0 1,1 0-1,-1 0 1,1-1-1,-1 1 1,3-1-1,4-1-80,-1 0-1,1 0 1,-1-1-1,0 0 1,0 0-1,12-8 1,11-10-641,0-1 0,-1-2 0,-1-1-1,-1-1 1,26-33 0,-25 23-808,-1-2 0,-1-1 0,34-70 0,-51 92 1308,-2 0-1,0-1 1,-1 0 0,0 0-1,-2 0 1,5-30 0,-9 46 295,0 0 0,0-1 1,0 1-1,0 0 1,0 0-1,0-1 1,-1 1-1,1 0 1,-1 0-1,0 0 1,0 0-1,1 0 1,-3-3-1,3 4 0,-1 1 0,0-1 0,0 1 0,1-1 0,-1 1 0,0-1-1,0 1 1,1-1 0,-1 1 0,0 0 0,0-1 0,0 1 0,0 0 0,0 0 0,1-1 0,-1 1 0,0 0-1,0 0 1,0 0 0,0 0 0,0 0 0,0 0 0,0 1 0,0-1 0,1 0 0,-1 0 0,0 1 0,0-1-1,0 0 1,0 1 0,1-1 0,-1 1 0,0-1 0,0 1 0,1 0 0,-2 0 0,-5 5 354,-1 0 0,1 0 0,0 1 0,1 0 1,0 1-1,0-1 0,-7 13 0,-1 5 812,-15 34-1,22-45-902,2 0 0,-1 1 0,2 0 1,0 0-1,-3 28 0,6-37-277,1 0 0,0 0 1,1 0-1,-1 0 0,1 0 1,0 0-1,1 0 0,-1 0 1,1 0-1,0 0 0,1-1 1,-1 1-1,1-1 1,0 0-1,1 1 0,-1-1 1,7 6-1,-3-3-43,1-1 1,0-1-1,11 9 0,-16-13-19,1 0 1,-1 0-1,1 0 1,0 0-1,0 0 0,0-1 1,0 0-1,0 1 0,0-2 1,8 2-1,-12-2 3,0 0-1,0 0 1,1 0 0,-1 0 0,0 0-1,0 0 1,0 0 0,0 0-1,1 0 1,-1 0 0,0 0 0,0 0-1,0 0 1,0 0 0,1 0-1,-1 0 1,0 0 0,0 0 0,0-1-1,0 1 1,0 0 0,1 0-1,-1 0 1,0 0 0,0 0 0,0 0-1,0-1 1,0 1 0,0 0-1,0 0 1,0 0 0,1 0 0,-1 0-1,0-1 1,0 1 0,0 0-1,0 0 1,0 0 0,0 0 0,0-1-1,0 1 1,0 0 0,0 0 0,0 0-1,0 0 1,0-1 0,-6-10-9,-16-16 6,18 22 7,-28-28 15,24 26 13,0-1 0,0 0 0,1 0 0,0-1-1,-7-13 1,13 22-31,1 0-1,0-1 1,0 1-1,0 0 1,0-1-1,-1 1 1,1 0-1,0-1 0,0 1 1,0 0-1,0-1 1,0 1-1,0-1 1,0 1-1,0 0 1,0-1-1,0 1 1,0 0-1,0-1 1,0 1-1,0 0 0,0-1 1,1 1-1,-1 0 1,0-1-1,0 1 1,0 0-1,1-1 1,-1 1-1,0 0 1,0-1-1,0 1 0,1 0 1,-1 0-1,0-1 1,1 1-1,-1 0 1,0 0-1,1 0 1,-1 0-1,0-1 1,1 1-1,-1 0 1,0 0-1,1 0 0,-1 0 1,0 0-1,1 0 1,23-2-165,-15 2 29,61-4-2488,90-17-1,-133 15 1703,0 0 0,0-2 0,-1-1-1,-1-1 1,1-1 0,32-20-1,-58 31 974,0 0 0,-1 0 0,1 0 0,0 0 0,0 0 0,0 0 0,0 0 0,0-1 0,0 1 0,0 0 0,0 0 0,0 0-1,0 0 1,-1 0 0,1 0 0,0 0 0,0 0 0,0-1 0,0 1 0,0 0 0,0 0 0,0 0 0,0 0 0,0 0 0,0 0 0,0 0-1,0-1 1,0 1 0,0 0 0,0 0 0,0 0 0,0 0 0,0 0 0,0 0 0,0 0 0,0-1 0,0 1 0,0 0 0,1 0-1,-1 0 1,0 0 0,0 0 0,0 0 0,0 0 0,0 0 0,0-1 0,0 1 0,0 0 0,0 0 0,0 0 0,1 0 0,-13 2 620,-2 3 181,1 1 0,-1 1 0,2 0 0,-1 0 0,1 1 0,-14 13 0,25-21-826,0 1 1,1-1-1,-1 1 1,0-1-1,1 1 1,-1 0 0,1-1-1,-1 1 1,1 0-1,-1-1 1,1 1-1,0 0 1,-1 0-1,1-1 1,0 1-1,-1 0 1,1 0-1,0 0 1,0-1 0,0 1-1,0 0 1,0 0-1,0 0 1,0 1-1,0-1-23,1-1 0,0 1 1,-1 0-1,1-1 0,0 1 0,-1-1 0,1 1 0,0-1 0,-1 1 0,1-1 0,0 1 0,0-1 0,0 0 0,0 1 0,-1-1 1,1 0-1,0 0 0,1 1 0,8 0-150,1 0 0,-1-1 0,11 0 1,-15 0 64,41-4-527,-34 2 432,-1 1 0,1 0-1,0 1 1,0 0 0,0 1 0,-1 1 0,16 3 0,-28-5 187,1 0 1,0 0 0,-1 1 0,1-1-1,0 0 1,-1 0 0,1 1 0,0-1-1,-1 0 1,1 1 0,-1-1 0,1 1-1,0-1 1,-1 1 0,1-1 0,-1 1-1,1-1 1,-1 1 0,0-1 0,1 1-1,-1 0 1,1-1 0,-1 1 0,0 0-1,0-1 1,1 1 0,-1 0 0,0 0-1,0 1 28,0-1 0,-1 0-1,1 0 1,-1 1-1,1-1 1,-1 0 0,1 0-1,-1 1 1,0-1 0,1 0-1,-1 0 1,0 0-1,0 0 1,-1 1 0,-4 4 236,-1-1 1,0 1 0,-13 7 0,-1-1-62,-1 0 0,0-2 0,-1 0 1,-1-2-1,1 0 0,-1-2 0,-27 4 0,33-10-304,6-3-128</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54.813"/>
    </inkml:context>
    <inkml:brush xml:id="br0">
      <inkml:brushProperty name="width" value="0.05" units="cm"/>
      <inkml:brushProperty name="height" value="0.05" units="cm"/>
    </inkml:brush>
  </inkml:definitions>
  <inkml:trace contextRef="#ctx0" brushRef="#br0">0 5 19700,'0'0'42,"0"0"-1,0-1 1,0 1 0,0 0-1,0 0 1,1 0 0,-1-1-1,0 1 1,0 0-1,0 0 1,0 0 0,0 0-1,0-1 1,0 1 0,0 0-1,1 0 1,-1 0-1,0 0 1,0-1 0,0 1-1,0 0 1,0 0 0,1 0-1,-1 0 1,0 0-1,0 0 1,0 0 0,1 0-1,-1 0 1,0 0-1,0-1 1,0 1 0,1 0-1,-1 0 1,0 0 0,0 0-1,0 0 1,1 0-1,-1 0 1,0 1 0,0-1-1,0 0 1,1 0 0,6 9 561,5 19 158,-12-27-728,117 395 1880,-103-347-1716,-13-43-259,8 28 587,-8-29-320,-7-21-468,-34-99-2425,21 73 2017</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55.265"/>
    </inkml:context>
    <inkml:brush xml:id="br0">
      <inkml:brushProperty name="width" value="0.05" units="cm"/>
      <inkml:brushProperty name="height" value="0.05" units="cm"/>
    </inkml:brush>
  </inkml:definitions>
  <inkml:trace contextRef="#ctx0" brushRef="#br0">1 263 18956,'0'-1'182,"0"-1"-1,0 1 1,0 0-1,1-1 1,-1 1-1,0 0 0,1-1 1,-1 1-1,1 0 1,-1-1-1,1 1 1,0 0-1,-1 0 1,1 0-1,0 0 1,0 0-1,0 0 1,0 0-1,0 0 1,0 0-1,0 0 1,0 0-1,2 0 1,35-20 1923,-18 11-1346,89-61 850,-69 42-2014,2 3-1,0 1 1,54-23-1,-95 47 263,0 1 0,1-1 0,-1 1 0,1-1 0,-1 1 0,0 0 0,1-1 0,-1 1-1,1 0 1,-1 0 0,1 0 0,-1 0 0,1 0 0,-1 0 0,0 0 0,3 1 0,-1 7-1121,-11 7 571,-7 5-317</inkml:trace>
  <inkml:trace contextRef="#ctx0" brushRef="#br0" timeOffset="1">192 464 18660,'2'7'2040,"10"-7"-1063,5-7-337,5-10 992,6-6-272,2-7-327,2-2-233,-2-1-512,0 4-296,-7 5-648,-3 5-280,-10 18-641,-6 5-63,-6 21 992,-10 2-369,-5 9-135</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55.665"/>
    </inkml:context>
    <inkml:brush xml:id="br0">
      <inkml:brushProperty name="width" value="0.05" units="cm"/>
      <inkml:brushProperty name="height" value="0.05" units="cm"/>
    </inkml:brush>
  </inkml:definitions>
  <inkml:trace contextRef="#ctx0" brushRef="#br0">18 143 14291,'-12'33'1656,"8"-9"-647,2-4-329,8-13 1424,7-7-583,8-11-305,5-8-88,9-6-216,2-6-136,9 0-608,1-1-216,3 4-912,-1 3 1824,-7 11-1000,-7 7-48,-9 4-136</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59.028"/>
    </inkml:context>
    <inkml:brush xml:id="br0">
      <inkml:brushProperty name="width" value="0.05" units="cm"/>
      <inkml:brushProperty name="height" value="0.05" units="cm"/>
    </inkml:brush>
  </inkml:definitions>
  <inkml:trace contextRef="#ctx0" brushRef="#br0">122 19 14371,'6'-11'1855,"-2"3"1554,-6 17-1195,-47 171 1171,-17 94-2656,64-267-692,-2 3-1323,1-15 390,-1-18 120,4 22 767,-2-21-563</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59.418"/>
    </inkml:context>
    <inkml:brush xml:id="br0">
      <inkml:brushProperty name="width" value="0.05" units="cm"/>
      <inkml:brushProperty name="height" value="0.05" units="cm"/>
    </inkml:brush>
  </inkml:definitions>
  <inkml:trace contextRef="#ctx0" brushRef="#br0">1 4 15939,'1'-3'5237,"-1"3"-5145,9 3 2768,22 13-1693,5 4-961,87 20-1357,-119-39 922,-3 0 187,0-1-3,1 0 0,-1 1 0,0-1 0,1 1 0,-1-1 1,0 1-1,0-1 0,1 1 0,-1 0 0,0 0 0,0-1 0,0 1 0,1 1 0,1 4-376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42:05.245"/>
    </inkml:context>
    <inkml:brush xml:id="br0">
      <inkml:brushProperty name="width" value="0.05" units="cm"/>
      <inkml:brushProperty name="height" value="0.05" units="cm"/>
    </inkml:brush>
  </inkml:definitions>
  <inkml:trace contextRef="#ctx0" brushRef="#br0">36 556 15387,'-17'5'1593,"3"-1"-1169,10-7-168,6-3 496,19-11-120,7-3-88,12-14-128,8-5-104,8-13-128,2-4-8,4-2 0,-5-1-160,-5 4-608,-9 2-1168,-23 8 1528,-7 4-224,-13 14-176</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00.441"/>
    </inkml:context>
    <inkml:brush xml:id="br0">
      <inkml:brushProperty name="width" value="0.05" units="cm"/>
      <inkml:brushProperty name="height" value="0.05" units="cm"/>
    </inkml:brush>
  </inkml:definitions>
  <inkml:trace contextRef="#ctx0" brushRef="#br0">22 18 17100,'3'-17'4357,"-2"23"-1756,-4 33-638,2-28-1638,-8 88 767,-3 94-741,11-191-348,1 0 0,0 0 0,0 0 0,1 0 0,-1 0 0,0 0 1,1 0-1,-1 0 0,1 0 0,0 0 0,-1 0 0,1 0 0,0-1 1,0 1-1,0 0 0,0-1 0,1 1 0,1 2 0,-1-3 0,-1-1 1,0 1-1,1 0 0,0-1 0,-1 1 1,1-1-1,-1 1 0,1-1 0,0 0 1,-1 0-1,1 0 0,-1 0 0,1 0 1,0 0-1,-1 0 0,1 0 0,0-1 1,-1 1-1,1-1 0,-1 1 0,1-1 0,-1 0 1,3-1-1,8-3-36,0-2 0,-1 1 0,0-1 1,0-1-1,0 0 0,-1-1 0,-1 0 0,1 0 0,-1-1 0,9-14 1,-17 23-99,0-1 1,0 1 0,0-1-1,-1 0 1,1 1 0,0-1-1,-1 0 1,0 0 0,1 1 0,-1-1-1,0 0 1,0 0 0,0 0-1,0 1 1,0-1 0,0 0 0,-1 0-1,1 0 1,0 1 0,-1-1-1,0 0 1,-1-2 0,1 1-19,-1 1 1,0 0 0,0-1 0,0 1-1,0 0 1,0 0 0,-1 0-1,1 1 1,0-1 0,-1 1-1,0-1 1,1 1 0,-4-1-1,-18-6-937</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00.884"/>
    </inkml:context>
    <inkml:brush xml:id="br0">
      <inkml:brushProperty name="width" value="0.05" units="cm"/>
      <inkml:brushProperty name="height" value="0.05" units="cm"/>
    </inkml:brush>
  </inkml:definitions>
  <inkml:trace contextRef="#ctx0" brushRef="#br0">6 308 15051,'-6'4'1689,"6"-1"-145,3-4 248,4-5-367,5-1-305,2-3-88,3-4-304,5-2-72,-1-3-256,4-1-224,-1 2-560,0-1-304,-2 3-632,-2 0 1048,-4 6-168,-3 2-248</inkml:trace>
  <inkml:trace contextRef="#ctx0" brushRef="#br0" timeOffset="1">328 0 16868,'9'3'1800,"0"4"-1112,-2 5-240,-1 5 1281,-1 0-625,5 10-528,-1 3-112,2 2-208,1 1-72,-2-3-64,0-4-136,-1-5-336,-2-1-168,-4-8-432,-2-4-232,-2-5 855,-7-1-239,-3-5-208</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01.311"/>
    </inkml:context>
    <inkml:brush xml:id="br0">
      <inkml:brushProperty name="width" value="0.05" units="cm"/>
      <inkml:brushProperty name="height" value="0.05" units="cm"/>
    </inkml:brush>
  </inkml:definitions>
  <inkml:trace contextRef="#ctx0" brushRef="#br0">0 148 16291,'6'-6'1817,"3"-1"-993,1-1-304,4-2 1024,2 0-399,7-2-497,2-2-272,4 1-992,0-3-600,1 0 1016,0-1-249,-3-2-215</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01.715"/>
    </inkml:context>
    <inkml:brush xml:id="br0">
      <inkml:brushProperty name="width" value="0.05" units="cm"/>
      <inkml:brushProperty name="height" value="0.05" units="cm"/>
    </inkml:brush>
  </inkml:definitions>
  <inkml:trace contextRef="#ctx0" brushRef="#br0">3 1112 15571,'-2'14'2285,"6"-17"-353,10-23-167,76-212 606,-58 143-2291,-25 82-113,-6 33 15,-3 59-11,0-43-65,1-1-1,2 0 1,9 63-1,-10-96 38,1 0 0,-1-1 0,1 1 0,-1-1 0,1 1 0,0-1 0,-1 1 0,1-1-1,0 1 1,0-1 0,1 2 0,5-3-207,0-14 92,3-20-104</inkml:trace>
  <inkml:trace contextRef="#ctx0" brushRef="#br0" timeOffset="1">317 1 18332,'0'0'54,"0"0"0,0 0 0,0 0-1,0 0 1,1 0 0,-1 0 0,0 0 0,0 0 0,0 0 0,0 0 0,0 0-1,1 0 1,-1 0 0,0 0 0,0 0 0,0 0 0,0 0 0,1 0 0,-1 0 0,0 0-1,0 0 1,0 0 0,0 0 0,0 0 0,1 0 0,-1 0 0,0 0 0,0 1-1,0-1 1,0 0 0,0 0 0,0 0 0,1 0 0,-1 0 0,0 0 0,0 0-1,0 1 1,0-1 0,0 0 0,0 0 0,0 0 0,0 0 0,0 0 0,0 1-1,0-1 1,0 0 0,0 0 0,0 0 0,0 0 0,0 1 0,0 15 1477,-10 30-335,6-27-595,-4 27 99,1 0 1,1 93 0,6-114-632,2-1 0,1 0 1,1 0-1,1 0 0,0-1 1,2 1-1,15 33 0,-18-50-64,0 1 0,0-1 0,1 0 1,-1 0-1,1-1 0,1 0 0,-1 1 0,1-2 0,1 1 0,-1-1 0,9 6 0,-10-8-87,0-1 1,0 1-1,0-1 1,1 0-1,-1 0 1,0-1-1,1 0 1,0 0-1,-1 0 1,1 0-1,-1-1 1,1 0-1,0 0 1,-1-1-1,1 1 0,0-1 1,5-2-1,0-1-13,0 0 0,0 0 0,-1-1 0,0 0 0,0-1 0,11-8 0,20-19-316</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02.227"/>
    </inkml:context>
    <inkml:brush xml:id="br0">
      <inkml:brushProperty name="width" value="0.05" units="cm"/>
      <inkml:brushProperty name="height" value="0.05" units="cm"/>
    </inkml:brush>
  </inkml:definitions>
  <inkml:trace contextRef="#ctx0" brushRef="#br0">171 5 18700,'8'-5'2382,"-6"10"-1219,-8 18-116,4-17-493,-132 525 2791,128-507-3632,6-23 268,0-1-1,0 0 0,0 0 1,0 0-1,0 0 0,0 0 0,0 0 1,0 0-1,0 1 0,0-1 0,0 0 1,0 0-1,0 0 0,0 0 0,0 0 1,0 0-1,0 0 0,0 1 1,0-1-1,0 0 0,0 0 0,0 0 1,0 0-1,0 0 0,0 0 0,0 0 1,0 1-1,0-1 0,0 0 1,0 0-1,-1 0 0,1 0 0,0 0 1,0 0-1,0 0 0,0 0 0,0 0 1,0 0-1,0 0 0,0 0 1,-1 0-1,1 0 0,0 0 0,0 0 1,0 0-1,0 0 0,0 0 0,0 0 1,0 0-1,-1 0 0,1 0 1,0 0-1,0 0 0,0 0 0,0 0 1,0 0-1,0 0 0,-1 0 0,-1-5-676,-14-83-1508,13 69 1873,-4-34-557</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02.680"/>
    </inkml:context>
    <inkml:brush xml:id="br0">
      <inkml:brushProperty name="width" value="0.05" units="cm"/>
      <inkml:brushProperty name="height" value="0.05" units="cm"/>
    </inkml:brush>
  </inkml:definitions>
  <inkml:trace contextRef="#ctx0" brushRef="#br0">1 480 16187,'10'17'1889,"3"2"-985,1 0-280,4-2 921,4 0-265,5-6-376,3-3-184,5-4-904,1-3-552,-3-5 680,-2-5-224,-9-8-88</inkml:trace>
  <inkml:trace contextRef="#ctx0" brushRef="#br0" timeOffset="1">372 7 17188,'2'-1'150,"1"0"1,-1 0-1,1 0 0,0 0 1,0 1-1,-1-1 1,1 1-1,0 0 1,0 0-1,-1 0 1,1 0-1,0 0 0,0 0 1,-1 1-1,1-1 1,0 1-1,-1 0 1,1 0-1,-1 0 1,1 0-1,-1 0 0,1 1 1,-1-1-1,0 1 1,1 0-1,2 3 1,5 4 293,-1 0 0,-1 1 0,0 1 0,9 14 0,-5-7-176,-2 1 0,-1 1-1,0-1 1,-1 2 0,-1-1-1,-1 1 1,-1 0 0,4 42-1,-6-28-217,-2 0 0,-1 0 0,-2-1 1,-12 64-1,9-73-528,-16 49 1,19-68 413,-1 1 0,0-1 0,0 0 0,0 0 0,-1 0 1,1 0-1,-1-1 0,-1 1 0,1-1 0,-1 0 0,0-1 0,-9 8 0,-19 3-323</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03.146"/>
    </inkml:context>
    <inkml:brush xml:id="br0">
      <inkml:brushProperty name="width" value="0.05" units="cm"/>
      <inkml:brushProperty name="height" value="0.05" units="cm"/>
    </inkml:brush>
  </inkml:definitions>
  <inkml:trace contextRef="#ctx0" brushRef="#br0">0 329 17668,'5'3'2376,"6"-5"-1303,19-8-369,9-4 1272,11-9-648,6-4-199,7-10-257,2-2-176,-2-1-384,-3 0-248,-16 5-464,-5 4-400,-16 11-625,-10 7 1153,-16 24-952</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03.560"/>
    </inkml:context>
    <inkml:brush xml:id="br0">
      <inkml:brushProperty name="width" value="0.05" units="cm"/>
      <inkml:brushProperty name="height" value="0.05" units="cm"/>
    </inkml:brush>
  </inkml:definitions>
  <inkml:trace contextRef="#ctx0" brushRef="#br0">1 267 17340,'31'-11'2032,"5"-4"-1360,6-11-328,3-2 1265,6-5-905,-3 0-336,-3-2-936,-8 4 640,-4 5-224,-6-3-104</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04.102"/>
    </inkml:context>
    <inkml:brush xml:id="br0">
      <inkml:brushProperty name="width" value="0.05" units="cm"/>
      <inkml:brushProperty name="height" value="0.05" units="cm"/>
    </inkml:brush>
  </inkml:definitions>
  <inkml:trace contextRef="#ctx0" brushRef="#br0">271 53 17140,'19'-47'4008,"-20"42"-1337,-12 30-1059,-141 312 732,115-237-2392,-38 150-1,73-236-491,4-14 509,0 0-1,0 0 0,0 0 0,0 0 0,0 0 0,0 0 0,0 0 1,0 0-1,0 0 0,0 0 0,0 0 0,0 0 0,0-1 0,0 1 0,0 0 1,0 0-1,0 0 0,0 0 0,-1 0-223,1 0 223,0 0 0,0 0 0,0 0 1,0 0-1,0 0 0,0 0 0,0 0 0,0 0 0,0 0 0,0 0 0,0 0 1,0 0-1,0 0 0,-1 0 0,3-25-1123,2-9 636,-1-5-194</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04.551"/>
    </inkml:context>
    <inkml:brush xml:id="br0">
      <inkml:brushProperty name="width" value="0.05" units="cm"/>
      <inkml:brushProperty name="height" value="0.05" units="cm"/>
    </inkml:brush>
  </inkml:definitions>
  <inkml:trace contextRef="#ctx0" brushRef="#br0">1 0 18524,'2'3'2144,"10"7"-1359,5-3-217,6 0 1176,10 1-840,6-1-88,4-2-159,1 3-121,-1-3-288,-3 0-192,-5 0-624,-2 0-425,-13 0 849,-5 1-192,-13-2-80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42:05.833"/>
    </inkml:context>
    <inkml:brush xml:id="br0">
      <inkml:brushProperty name="width" value="0.05" units="cm"/>
      <inkml:brushProperty name="height" value="0.05" units="cm"/>
    </inkml:brush>
  </inkml:definitions>
  <inkml:trace contextRef="#ctx0" brushRef="#br0">0 0 13499,'57'119'1761,"42"79"-1434,-64-137-208,64 86-1,-79-121-124,2-1 0,1-1 1,1-1-1,0-1 1,41 28-1,-56-45 29,0 1 0,0-1 0,11 4 0,-18-8 6,1 0 0,-1 0 0,1-1 1,-1 1-1,1 0 0,-1-1 0,1 0 0,-1 0 1,1 1-1,-1-2 0,1 1 0,0 0 0,-1 0 1,1-1-1,-1 1 0,1-1 0,2-1 1,-4 2-27,-1-1 0,1 1 1,0-1-1,-1 1 0,1-1 1,0 1-1,-1-1 0,1 1 1,-1-1-1,1 1 1,-1-1-1,1 0 0,-1 1 1,0-1-1,1 0 0,-1 1 1,0-1-1,1 0 0,-1 0 1,0-1-1,-4-18 83</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05.035"/>
    </inkml:context>
    <inkml:brush xml:id="br0">
      <inkml:brushProperty name="width" value="0.05" units="cm"/>
      <inkml:brushProperty name="height" value="0.05" units="cm"/>
    </inkml:brush>
  </inkml:definitions>
  <inkml:trace contextRef="#ctx0" brushRef="#br0">199 1 19812,'-3'13'1499,"2"1"-1,0 0 0,1 21 1,3-6-681,5 30 1,2-15-804,1-1 0,18 44 1,-27-80-19,1 0 0,0 0 0,1 0 0,-1 0 0,1-1 0,6 7 0,-9-11-18,0-1 1,1 0 0,-1 1-1,1-1 1,-1 0-1,1 0 1,0 0 0,-1 0-1,1 0 1,0 0-1,0 0 1,0-1 0,0 1-1,0-1 1,0 1-1,0-1 1,0 0 0,0 0-1,0 0 1,-1 0 0,1 0-1,0 0 1,0 0-1,0-1 1,0 1 0,0-1-1,0 1 1,2-2-1,6-3-316,0 0-1,0 0 0,-1-1 0,0-1 0,0 0 1,12-11-1,-7 4-731,0-1 1,19-27-1,-30 38 916,-1 0 0,1 0 0,-1 0 0,0 0 0,0-1 0,0 1 0,-1 0 1,1-1-1,-1 1 0,0-1 0,0-5 0,-1 8 50,-1 0 0,1 1 1,-1-1-1,1 0 0,-1 0 1,0 0-1,0 1 0,1-1 1,-3-2-1</inkml:trace>
  <inkml:trace contextRef="#ctx0" brushRef="#br0" timeOffset="1">8 312 15019,'-7'7'1873,"15"-7"-729,12-6-368,15-10 1344,9-4-535,14-4-473,6-5-120,3-2-368,4-2-504,-5 1 24,-8 2-88,-23 4-128</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09.259"/>
    </inkml:context>
    <inkml:brush xml:id="br0">
      <inkml:brushProperty name="width" value="0.05" units="cm"/>
      <inkml:brushProperty name="height" value="0.05" units="cm"/>
    </inkml:brush>
  </inkml:definitions>
  <inkml:trace contextRef="#ctx0" brushRef="#br0">40 181 16732,'-23'9'1696,"12"-5"-960,5-4-288,12-1 696,4-2-79,13-3-129,4 0-168,10 1-296,2-1-96,5-3-136,-1-2-24,-1-1-128,-2-1-264,-8-2-776,-7-5 1904,-7-5-1000,-4-3-32,-8-5-32</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09.684"/>
    </inkml:context>
    <inkml:brush xml:id="br0">
      <inkml:brushProperty name="width" value="0.05" units="cm"/>
      <inkml:brushProperty name="height" value="0.05" units="cm"/>
    </inkml:brush>
  </inkml:definitions>
  <inkml:trace contextRef="#ctx0" brushRef="#br0">1 61 17180,'6'-6'214,"1"0"0,0 0 0,0 1 0,1 0 0,-1 0 0,1 1 0,0 0 0,1 0 0,-1 1 0,0 0 0,1 1 0,0 0 0,-1 0 0,1 1 0,0 0 0,0 0 0,0 1 0,13 1 0,-15 0-164,1 0 0,-1 0 0,0 1 1,0 0-1,1 0 0,-2 1 0,1 0 0,0 0 1,0 0-1,6 5 0,-9-5-24,0 1 0,0-1 0,0 1 0,0 0 0,-1 0 0,1 0 0,-1 0 1,0 1-1,-1-1 0,1 1 0,-1 0 0,1 0 0,-1 0 0,2 9 0,-2 0 23,0 0 0,-1 0 0,-1 0 0,0 0 0,-1 0 0,0 0 0,-1-1 0,0 1 0,-7 19 0,1-8-81,-1 0 0,-1 0-1,-26 46 1,18-47 0,18-23 30,-1 0-1,0 0 1,0 0 0,0 0 0,0 0-1,0 0 1,0-1 0,0 1 0,0 0-1,0-1 1,0 1 0,-1 0 0,1-1-1,0 0 1,0 1 0,-3 0-1,4-2-2,-1 1 0,0 0-1,1 0 1,-1-1 0,1 1-1,-1-1 1,1 1 0,-1 0-1,0-1 1,1 1 0,-1-1-1,1 1 1,0-1 0,-1 1-1,1-1 1,-1 0 0,1 1-1,0-1 1,-1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10.085"/>
    </inkml:context>
    <inkml:brush xml:id="br0">
      <inkml:brushProperty name="width" value="0.05" units="cm"/>
      <inkml:brushProperty name="height" value="0.05" units="cm"/>
    </inkml:brush>
  </inkml:definitions>
  <inkml:trace contextRef="#ctx0" brushRef="#br0">2 164 14723,'-1'2'110,"1"-1"-1,0 1 1,0 0 0,0-1-1,0 1 1,0 0-1,0-1 1,1 1 0,-1 0-1,0-1 1,1 1-1,0 0 1,-1-1 0,1 1-1,0-1 1,-1 1-1,1-1 1,0 0 0,0 1-1,0-1 1,1 0-1,-1 0 1,0 1 0,0-1-1,1 0 1,-1 0-1,0 0 1,1-1 0,-1 1-1,1 0 1,0 0-1,-1-1 1,1 1 0,-1-1-1,1 0 1,0 1-1,-1-1 1,1 0 0,2 0-1,1 0 89,-1-1-1,1 0 0,0 0 1,0 0-1,0 0 1,0-1-1,-1 0 1,1 0-1,-1 0 1,1-1-1,-1 0 1,5-3-1,-1 0-3,-2-1 0,1 1 0,-1-1 0,0 0 0,0 0 0,-1-1 0,9-16 0,-12 20-137,0-1-1,0 0 1,0 0-1,0 0 1,-1 0 0,0 0-1,0 0 1,0 0 0,-1-1-1,0 1 1,0 0-1,0 0 1,0-1 0,-1 1-1,-2-7 1,3 10-51,0 1 0,-1 0 0,1 0 0,0 0 0,-1-1 0,1 1 1,-1 0-1,0 0 0,1 0 0,-1 0 0,0 0 0,1 0 0,-1 0 0,0 0 0,0 1 0,0-1 0,0 0 1,0 0-1,0 1 0,0-1 0,0 1 0,0-1 0,-1 1 0,1-1 0,0 1 0,0-1 0,0 1 1,-1 0-1,1 0 0,0 0 0,0 0 0,0 0 0,-1 0 0,1 0 0,0 0 0,0 0 0,-1 1 1,1-1-1,-2 1 0,0 0 2,-1 1 0,1 0 1,0-1-1,0 1 0,0 0 1,0 1-1,0-1 0,1 0 1,-1 1-1,1 0 0,-1 0 1,-3 5-1,1 3-6,0 0 0,0 1 0,1-1-1,1 1 1,0 0 0,0 0 0,1 0 0,1 0 0,0 0 0,1 0-1,0 0 1,1 1 0,0-1 0,4 16 0,-5-26 0,1 1 0,0 0-1,0 0 1,0-1 0,0 1 0,0 0 0,1-1 0,-1 1 0,1-1-1,-1 0 1,1 1 0,0-1 0,0 0 0,0 0 0,0 0 0,0 0-1,1-1 1,-1 1 0,4 1 0,-2-2-46,-1 0 1,1 0-1,0 0 1,-1 0-1,1-1 0,-1 0 1,1 0-1,0 0 1,-1 0-1,1 0 0,0-1 1,-1 0-1,6-1 1,3-2-109,0-1 1,0-1-1,0 1 0,-1-2 1,0 0-1,0 0 1,15-14-1,18-21-109,1-2-95</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11.277"/>
    </inkml:context>
    <inkml:brush xml:id="br0">
      <inkml:brushProperty name="width" value="0.05" units="cm"/>
      <inkml:brushProperty name="height" value="0.05" units="cm"/>
    </inkml:brush>
  </inkml:definitions>
  <inkml:trace contextRef="#ctx0" brushRef="#br0">50 0 10298,'1'1'113,"-1"-1"-1,1 0 1,-1 0-1,0 1 0,1-1 1,-1 0-1,1 1 1,-1-1-1,0 1 1,1-1-1,-1 0 0,0 1 1,1-1-1,-1 1 1,0-1-1,0 1 1,0-1-1,1 0 1,-1 1-1,0-1 0,0 1 1,0-1-1,0 1 1,0-1-1,0 1 1,0 0-1,0-1 1,0 1-1,0-1 0,0 1 1,0 0-1,-3 24 2713,2-14-27,-24 18-352,24-28-2406,-12-29 1508,5 158-1455,14 61 43,-1-150-65,1-1 0,18 66 1,5-26-21,4 13 7,-33-92-53,1 0 0,-1 1 0,0-1 0,1 1 1,-1-1-1,0 1 0,0-1 0,0 1 0,0-1 0,0 1 0,-1 2 0,1-4-3,0 0 0,0 0 0,0 0 0,-1 0 0,1 1 1,0-1-1,0 0 0,0 0 0,-1 0 0,1 0 0,0 0 0,0 0 0,-1 0 0,1 0 0,0 0 0,0 1 1,0-1-1,-1 0 0,1 0 0,0 0 0,0 0 0,-1 0 0,1 0 0,0-1 0,0 1 0,-1 0 0,1 0 1,0 0-1,0 0 0,0 0 0,-1 0 0,1 0 0,0 0 0,0 0 0,0-1 0,-1 1 0,1 0 0,0 0 1,0-1-1,-4-1 12,1-2 0,-1 1 1,1 0-1,0-1 1,0 1-1,-2-5 1,-11-18-46,-19-41 0,30 56-13,1-1 0,0 1 0,0-1 0,1 0 0,1-1 0,-2-18 0,4 29 33,0 0 1,1 0-1,-1 0 0,0 0 0,1 0 1,-1 0-1,1 0 0,0 0 0,-1 0 1,1 0-1,0 0 0,0 0 0,0 0 1,0 1-1,1-1 0,-1 0 1,3-1-1,30-23-355,-9 9-44,-11 5 193,0-1 0,-1-1 0,0 0 0,-2-1 0,1-1 0,-2 1 0,0-2 1,8-18-1,-5 6 67,-2 0 0,-1-1 0,-1 0 1,5-35-1,-13 61 155,5-43 127,-6 44-107,0 0 0,0 0 0,0-1 0,0 1 0,0 0 0,-1 0 0,0 0 0,0 0-1,0 0 1,0 0 0,-2-5 0,3 8-18,-1-1-1,1 1 0,0-1 1,-1 1-1,1 0 1,-1-1-1,1 1 0,0 0 1,-1 0-1,1-1 1,-1 1-1,1 0 0,-1 0 1,1 0-1,-1-1 1,1 1-1,-1 0 1,1 0-1,-1 0 0,1 0 1,-1 0-1,1 0 1,-1 0-1,1 0 0,-1 0 1,1 0-1,-1 0 1,1 1-1,-1-1 1,1 0-1,-1 0 0,1 0 1,-1 1-1,1-1 1,-1 0-1,1 0 0,0 1 1,-1-1-1,1 0 1,-1 1-1,1-1 0,0 1 1,0-1-1,-1 1 1,1-1-1,0 0 1,-1 1-1,1-1 0,0 1 1,0 0-1,-14 23 161,4 2-55,1 1 0,1 0 0,2 0 0,0 1 0,2 0 0,2 0 0,0 0 0,1 0 0,2 0 0,6 40 0,-4-50 2,1-1 1,9 29-1,-12-42-99,0-1-1,1 0 1,-1 1-1,1-1 1,-1 0-1,1 0 0,0 0 1,0 0-1,1 0 1,-1 0-1,1-1 1,-1 1-1,1-1 1,0 1-1,0-1 0,0 0 1,0 0-1,0-1 1,0 1-1,5 1 1,-6-2-8,0-1 1,0 0-1,-1 0 1,1 1-1,0-1 1,0 0-1,0-1 1,0 1-1,0 0 1,0 0-1,-1-1 1,1 1-1,0-1 1,0 0-1,-1 0 1,1 1-1,0-1 1,-1 0-1,3-2 1,-1 0 8,0 1-1,-1-1 1,0 0 0,1 0-1,-1 0 1,0 0 0,-1 0 0,1 0-1,2-6 1,0-4 55,-1 0 1,0 0-1,0 0 0,0-20 1,-2 0 82,-2 0 1,-8-54 0,8 83-137,2 9-32,4 11-25,-3-12 36,1 1 0,-1-1 0,1 0-1,0 0 1,1-1 0,-1 1 0,1-1 0,-1 1-1,1-1 1,0 0 0,6 3 0,-8-5 2,1 0 0,0 0 1,-1 0-1,1-1 0,0 1 0,-1-1 1,1 1-1,0-1 0,0 0 0,-1 0 1,1 0-1,0 0 0,0-1 0,-1 1 1,1-1-1,0 1 0,0-1 0,-1 0 1,1 0-1,-1 0 0,5-3 0,0-1 2,0 1-1,-1-1 0,1-1 1,-1 1-1,0-1 0,-1 0 1,1-1-1,7-12 0,1-3 13,15-35 1,-14 25-7,-13 32-20,-1 6 23,1 9 29,-3 16 53,2 0 0,1 0 0,10 54 0,-11-82-76,0 1 0,0 0 0,0-1 0,1 1 0,0-1 1,-1 0-1,1 0 0,0 1 0,3 2 0,-4-5-29,0 0 0,-1-1 0,1 1-1,0 0 1,-1-1 0,1 1 0,0-1-1,0 1 1,0-1 0,-1 0 0,1 1 0,0-1-1,0 0 1,0 1 0,0-1 0,0 0 0,0 0-1,0 0 1,0 0 0,0 0 0,0 0-1,0 0 1,-1 0 0,1 0 0,0-1 0,0 1-1,0 0 1,0-1 0,0 1 0,0 0 0,-1-1-1,1 1 1,0-1 0,0 1 0,-1-1-1,1 0 1,0 1 0,0-1 0,-1 0 0,1 1-1,0-2 1,2-3-126,1 1-1,-1-1 0,-1 0 1,1 0-1,-1 0 0,0 0 1,0 0-1,0-1 0,-1 1 1,1-1-1,0-7 0,0-14-126,0-28-1,-1 38 92,-1-41-385</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11.705"/>
    </inkml:context>
    <inkml:brush xml:id="br0">
      <inkml:brushProperty name="width" value="0.05" units="cm"/>
      <inkml:brushProperty name="height" value="0.05" units="cm"/>
    </inkml:brush>
  </inkml:definitions>
  <inkml:trace contextRef="#ctx0" brushRef="#br0">12 8 16916,'-5'7'1952,"0"0"-1088,3-1 1121,5-5-801,6-2-400,-1-3-440,4-4-1192,-4 0 840,11 3-200,-2 3-152</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12.119"/>
    </inkml:context>
    <inkml:brush xml:id="br0">
      <inkml:brushProperty name="width" value="0.05" units="cm"/>
      <inkml:brushProperty name="height" value="0.05" units="cm"/>
    </inkml:brush>
  </inkml:definitions>
  <inkml:trace contextRef="#ctx0" brushRef="#br0">136 110 15531,'9'-10'2179,"-16"7"-424,4 3-1500,1 1-1,-1-1 1,0 1 0,1 0-1,-1-1 1,0 1-1,1 0 1,-5 3 0,-2 2-19,1 1 0,0 1 0,0-1 0,1 1 0,0 1 0,0-1 0,1 1 1,0 0-1,1 1 0,-8 17 0,8-15-199,1-1 1,0 1-1,1 1 1,0-1-1,0 0 0,2 1 1,-1-1-1,2 1 1,0 13-1,0-23-30,1-1 0,-1 1 0,0 0-1,1-1 1,0 1 0,-1 0 0,1-1 0,0 1 0,1-1 0,-1 1 0,0-1-1,1 1 1,-1-1 0,1 0 0,0 0 0,-1 0 0,1 0 0,0 0-1,0 0 1,3 2 0,-2-3-12,0 0 0,0 0-1,0 0 1,0 0 0,0 0 0,0-1-1,0 0 1,0 1 0,0-1-1,0 0 1,0 0 0,0-1 0,0 1-1,0 0 1,0-1 0,-1 0 0,1 0-1,5-2 1,4-2-192,-1-1-1,0 0 1,0-1 0,-1 0 0,1-1 0,-1 0-1,-1-1 1,14-15 0,-1-2-435,37-58 1,-31 38 22</inkml:trace>
  <inkml:trace contextRef="#ctx0" brushRef="#br0" timeOffset="1">356 1 16331,'-2'13'1801,"1"0"-929,-1 1-296,4 5 808,2 1-183,5 1-281,2 2-208,5 1-288,0 1-136,1-5-232,0-2-120,-4-6-328,0-5-152,-5-7-544,-3-8 2080,-5-11-1168,-2-1-80,2-5-8</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12.884"/>
    </inkml:context>
    <inkml:brush xml:id="br0">
      <inkml:brushProperty name="width" value="0.05" units="cm"/>
      <inkml:brushProperty name="height" value="0.05" units="cm"/>
    </inkml:brush>
  </inkml:definitions>
  <inkml:trace contextRef="#ctx0" brushRef="#br0">9 583 15699,'0'0'137,"1"1"1,-1-1-1,1 0 0,-1 1 0,0-1 0,1 0 0,-1 1 0,1-1 0,-1 0 1,1 1-1,-1-1 0,1 0 0,-1 0 0,1 0 0,-1 0 0,1 0 1,-1 1-1,1-1 0,0 0 0,-1 0 0,1 0 0,-1 0 0,1 0 0,-1-1 1,1 1-1,-1 0 0,1 0 0,0 0 0,12-14 1348,-11 10-1362,0-1 0,0 1 0,0-1 0,0 0 0,1-8 0,-3 9-86,0 0 1,0 0-1,0 0 0,0 1 0,-1-1 0,0 0 0,0 0 0,-1-4 1,2 7-36,-1 0 0,1 1 0,0-1 0,0 1 0,-1-1 0,1 1 0,0-1 1,-1 1-1,1-1 0,-1 1 0,1-1 0,0 1 0,-1-1 0,1 1 0,-1 0 1,1-1-1,-1 1 0,0 0 0,1-1 0,-1 1 0,1 0 0,-2-1 0,1 2-2,1-1-1,-1 0 1,0 0-1,0 1 0,0-1 1,0 0-1,0 1 0,0-1 1,1 1-1,-1-1 0,0 1 1,0-1-1,1 1 0,-1-1 1,0 1-1,1 0 0,-1 0 1,0-1-1,1 1 0,-1 1 1,-1 1-9,-1 1 0,1 0 0,1-1 0,-1 1 0,0 0 0,1 0 0,0 0 1,0 0-1,0 0 0,0 0 0,1 6 0,-1-8 7,1-1 0,0 1 0,0-1 0,0 0-1,1 1 1,-1-1 0,0 0 0,0 1 0,1-1 0,-1 0 0,1 0 0,-1 1 0,1-1 0,0 0-1,-1 0 1,1 0 0,0 1 0,0-1 0,0 0 0,0 0 0,0 0 0,0-1 0,0 1 0,0 0-1,0 0 1,0 0 0,0-1 0,0 1 0,1-1 0,-1 1 0,0-1 0,1 1 0,-1-1 0,0 0 0,1 0-1,-1 1 1,0-1 0,1 0 0,1 0 0,6-1 0,0 0 1,0-1-1,0 0 1,0 0-1,0-1 0,0 0 1,15-8-1,60-37-217,-80 46 195,68-49-330,25-14-243,-96 65 574,0-1 1,0 0-1,0 1 0,-1-1 0,1 1 0,0 0 1,0-1-1,0 1 0,0 0 0,0 0 0,0-1 1,0 1-1,0 0 0,0 0 0,0 0 0,0 0 1,2 1-1,-3-1 18,1 0 1,-1 0-1,0 1 0,1-1 1,-1 1-1,0-1 0,1 0 1,-1 1-1,0-1 0,0 0 1,0 1-1,1-1 1,-1 1-1,0-1 0,0 1 1,0-1-1,0 1 0,0-1 1,0 1-1,0-1 0,0 0 1,0 1-1,0-1 0,0 1 1,0-1-1,0 1 1,-2 7 52,0-1 1,0 0 0,-6 12 0,4-9 40,-3 10 321,-8 35-1,15-45-78,7-10-59,8-12-28,5-11-194,-1-1-1,-1-1 1,-1 0-1,22-43 1,41-115-899,-72 163 687,0-1 1,-2 0 0,0 0 0,-1-1 0,2-27 0,-6 47 169,-1 1 1,0 0-1,-1 0 0,1 0 1,0 0-1,0 0 1,0 0-1,-1 0 1,1 0-1,0 0 0,-1 0 1,1 0-1,-1 0 1,1 0-1,-1 0 1,0 0-1,1 0 0,-1 0 1,0 0-1,0 1 1,-1-2-1,1 1 9,1 1 0,-1 0 0,1 0 0,-1 0 0,1-1 0,-1 1 0,1 0 0,-1 0 0,1 0 0,-1 0 0,0 0-1,1 0 1,-1 0 0,1 1 0,-1-1 0,1 0 0,-1 0 0,1 0 0,-1 0 0,1 1 0,-1-1 0,1 0 0,-1 0 0,1 1 0,-1-1 0,1 0 0,0 1 0,-1-1 0,1 1 0,-1-1-1,1 1 1,0-1 0,-1 0 0,1 1 0,0-1 0,0 1 0,-1-1 0,1 1 0,0 0 0,0 0 0,0 2-13,0 1 0,0-1 0,0 0-1,0 0 1,1 1 0,0-1 0,-1 0 0,1 0 0,1 0 0,-1 0 0,0 0-1,1 0 1,-1 0 0,3 3 0,2 5-11,16 30-166,2 0 0,3-1 0,36 44 0,-45-61-105,-9-7-58,-9-16 319,0 0-1,0 1 0,0-1 0,0 0 1,0 1-1,1-1 0,-1 0 1,0 1-1,0-1 0,-1 0 0,1 1 1,0-1-1,0 0 0,0 1 0,0-1 1,0 0-1,0 1 0,0-1 0,0 0 1,-1 0-1,1 1 0,0-1 1,0 0-1,0 0 0,-1 1 0,1-1 1,-2 1-26,0 0 0,0-1 0,0 1 0,0-1 0,0 0 0,0 1 0,0-1 0,0 0 0,0 0 1,0 0-1,0-1 0,-4 0 0,-10-2 106,0-2-1,0 0 1,1 0 0,-1-1 0,1-1 0,1-1-1,-1 0 1,1-1 0,1-1 0,-1 0-1,-11-12 1,21 19 45,2 0-1,-1 0 1,0-1-1,0 1 0,1-1 1,-3-4-1,4 7-79,1 0 0,0 0 0,-1 0 0,1 0 0,0 0 0,-1 0 0,1 0 0,0 0 0,0 0 0,0 0-1,0 1 1,0-1 0,0 0 0,0 0 0,0 0 0,1 0 0,-1 0 0,0 0 0,0 0 0,1 0 0,-1 0 0,1 0 0,-1 1 0,0-1 0,1 0 0,0 0-1,-1 0 1,1 1 0,0-1 0,-1 0 0,1 1 0,0-1 0,-1 1 0,2-2 0,9-3 94,1-1 0,-1 1 0,1 1-1,0 0 1,20-3 0,5-2-105,-19 3-95,-7 4-41,-1-1 0,0 0 1,0-1-1,0 0 0,-1 0 0,0-1 1,10-7-1,-7-1-48,-12 1-67</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13.334"/>
    </inkml:context>
    <inkml:brush xml:id="br0">
      <inkml:brushProperty name="width" value="0.05" units="cm"/>
      <inkml:brushProperty name="height" value="0.05" units="cm"/>
    </inkml:brush>
  </inkml:definitions>
  <inkml:trace contextRef="#ctx0" brushRef="#br0">0 18 16339,'27'-4'953,"3"1"-953,-1-3-8,4 2 560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13.905"/>
    </inkml:context>
    <inkml:brush xml:id="br0">
      <inkml:brushProperty name="width" value="0.05" units="cm"/>
      <inkml:brushProperty name="height" value="0.05" units="cm"/>
    </inkml:brush>
  </inkml:definitions>
  <inkml:trace contextRef="#ctx0" brushRef="#br0">4 299 13747,'-3'-14'3827,"4"35"-1513,1-4-2000,-1 1 97,7 81 980,-6-84-1238,0-1 0,2 0 1,0 0-1,9 23 0,-12-35-135,-1 0 0,1-1 1,0 1-1,0 0 0,0 0 0,0-1 0,1 1 0,-1 0 0,0-1 1,1 1-1,-1-1 0,1 0 0,-1 0 0,1 1 0,-1-1 0,1 0 1,0 0-1,0 0 0,0-1 0,0 1 0,-1 0 0,1-1 0,0 1 1,3-1-1,-2 0-1,0 0 0,0 0 0,0-1 0,0 0 0,0 0 0,-1 0 0,1 0 0,0 0 0,0 0 0,-1-1 0,1 1 0,-1-1 0,1 0 0,-1 0 0,4-3 0,5-7 12,-1 1 1,-1-1 0,1-1 0,-2 1 0,0-2-1,-1 1 1,10-26 0,29-104 212,-39 121-182,-1-1 0,-2 0 0,3-40 0,-7 52 34,-2 17-13,-3 23 8,5-21-75,-3 17 14,1 0 0,1 1 0,6 49 1,-5-73-28,0 0 0,0 0 0,1 0 0,-1-1 1,0 1-1,1 0 0,0 0 0,-1 0 0,1-1 0,0 1 1,0 0-1,0-1 0,0 1 0,0-1 0,0 1 1,1-1-1,-1 0 0,0 1 0,1-1 0,-1 0 0,3 1 1,-2-1-1,-1-1 0,1 0 0,0 0 0,-1 0 0,1 0 0,0 0 0,-1 0 1,1 0-1,-1-1 0,1 1 0,0-1 0,-1 1 0,1-1 0,-1 1 0,1-1 1,-1 0-1,1 0 0,2-2 0,6-5 8,1-1 1,-1-1-1,-1 1 1,12-16-1,-20 23-6,46-58 43,-4-3 0,54-100 1,-95 157 0,-6 9-34,-8 12 0,-7 20 7,2 1-1,2 1 1,-19 64 0,34-100-21,-5 30-219,9-18-311,-4-12 500,0-1-1,0 0 0,1 0 0,-1 0 0,0 1 0,1-1 1,-1 0-1,0 0 0,1 0 0,-1 0 0,1 0 0,-1 0 1,0 1-1,1-1 0,-1 0 0,0 0 0,1 0 0,-1 0 1,1-1-1,-1 1 0,0 0 0,1 0 0,-1 0 0,0 0 1,1 0-1,-1 0 0,1 0 0,-1-1 0,0 1 0,1 0 1,-1 0-1,0-1 0,5-2-57,0-1 0,-1 0 0,1-1 0,-1 1 1,0-1-1,5-7 0,-2 2-53,23-27-354</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48:57.436"/>
    </inkml:context>
    <inkml:brush xml:id="br0">
      <inkml:brushProperty name="width" value="0.05" units="cm"/>
      <inkml:brushProperty name="height" value="0.05" units="cm"/>
    </inkml:brush>
  </inkml:definitions>
  <inkml:trace contextRef="#ctx0" brushRef="#br0">1 8 20220,'14'20'969,"-11"-7"-1634,1-10 89,11-2 1136,0-5-992,7-16-224,-6 0-104</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14.353"/>
    </inkml:context>
    <inkml:brush xml:id="br0">
      <inkml:brushProperty name="width" value="0.05" units="cm"/>
      <inkml:brushProperty name="height" value="0.05" units="cm"/>
    </inkml:brush>
  </inkml:definitions>
  <inkml:trace contextRef="#ctx0" brushRef="#br0">147 276 14403,'-11'5'991,"0"0"0,0 0 0,1 2-1,-1-1 1,-12 12 0,17-13-882,-1 1 0,2 0 0,-1 0 0,1 1-1,-1 0 1,2 0 0,-1 0 0,1 0 0,0 1 0,1-1 0,0 1 0,0 0 0,-3 15 0,5-21-103,1 0 1,-1 0 0,1 1-1,0-1 1,0 0 0,0 0-1,0 0 1,0 0 0,0 0-1,1 0 1,-1 0 0,1 0-1,-1 0 1,1 0-1,1 2 1,-1-3-4,-1 0-1,1 0 1,0 0-1,0 0 0,0-1 1,0 1-1,0 0 1,0 0-1,0-1 1,0 1-1,0-1 1,0 1-1,0-1 1,0 1-1,1-1 0,-1 0 1,0 1-1,0-1 1,2 0-1,2 0 1,0 0 0,0-1 0,0 1 1,0-1-1,0 0 0,-1-1 0,1 1 0,0-1 0,-1 0 0,9-5 0,4-3 11,0 0 0,-1-1-1,0-1 1,-1-1 0,0 0 0,-1-1 0,-1-1-1,0 0 1,-1-1 0,-1 0 0,12-22-1,-22 37-6,0-1-1,-1 0 0,1 1 0,0-1 1,-1 0-1,1 1 0,-1-1 0,1 0 1,-1 1-1,0-1 0,0 0 0,0 0 0,0 0 1,0 1-1,0-1 0,0 0 0,-1 0 1,1 1-1,-1-1 0,1 0 0,-2-2 1,1 3 2,-1 0 0,1-1 0,0 1 0,-1 0 0,1 0 0,-1 1 0,1-1 0,-1 0 0,1 0 0,-1 1 0,1-1 0,-1 1 0,0-1 0,1 1 0,-1 0 0,0-1 1,0 1-1,1 0 0,-1 0 0,0 0 0,0 1 0,-1-1 0,-24 7 124,25-7-128,1 0-1,0 1 1,0-1-1,0 1 1,0-1-1,0 1 1,0-1-1,0 1 1,1 0-1,-1-1 0,0 1 1,0 0-1,0 0 1,1-1-1,-1 1 1,0 0-1,1 0 1,-1 0-1,1 0 1,-1 0-1,0 2 1,1-3-4,0 0 0,0 1 1,0-1-1,0 0 0,0 1 0,0-1 0,0 0 1,0 1-1,0-1 0,0 0 0,0 0 1,0 1-1,1-1 0,-1 0 0,0 0 0,0 1 1,0-1-1,0 0 0,1 0 0,-1 1 1,0-1-1,0 0 0,0 0 0,1 0 0,-1 1 1,0-1-1,0 0 0,1 0 0,-1 0 0,0 0 1,0 0-1,1 1 0,0-1 0,13 0 24,14-7-43,-22 3-105,1 0 0,-1 0 1,0 0-1,0-1 0,-1 1 0,1-2 1,-1 1-1,0 0 0,0-1 0,-1 0 1,0 0-1,0 0 0,5-11 0,-2 0-107,0 0 0,-1-1 0,-1 0 0,4-23 0,0-19-302</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14.774"/>
    </inkml:context>
    <inkml:brush xml:id="br0">
      <inkml:brushProperty name="width" value="0.05" units="cm"/>
      <inkml:brushProperty name="height" value="0.05" units="cm"/>
    </inkml:brush>
  </inkml:definitions>
  <inkml:trace contextRef="#ctx0" brushRef="#br0">24 1 12475,'-8'41'1798,"1"1"0,3 0 0,-1 59 0,6-78-1508,1 0 0,1-1 0,1 1 0,1-1 0,0 0 0,2 0 0,1-1 0,10 22 0,-17-41-257,0 1-1,1-1 1,-1 1 0,1-1 0,-1 0-1,1 1 1,0-1 0,0 0 0,-1 0-1,2 0 1,-1 0 0,0-1 0,0 1 0,1-1-1,3 3 1,-4-4-5,0 0 0,-1 0 0,1 0 0,0 0 0,0 0-1,0 0 1,0 0 0,-1 0 0,1-1 0,0 1 0,0-1 0,0 0 0,-1 1 0,1-1 0,0 0-1,-1 0 1,1 0 0,-1 0 0,1 0 0,-1 0 0,0-1 0,1 1 0,-1 0 0,0-1-1,2-2 1,9-11 140,-1 0 0,-1-1 0,-1 0 0,14-31 0,23-75 251,-45 121-416,7-25 31,2 2-31,-2-1 0,-1 0-1,7-50 1,-14 74-41,1 1 0,-1-1 0,0 0 0,0 0 0,0 0 0,0 1 0,0-1 0,0 0 0,0 0 0,0 0-1,0 1 1,0-1 0,0 0 0,-1 0 0,1 0 0,0 1 0,0-1 0,-1 0 0,1 1 0,-1-1 0,1 0 0,-1 1 0,0-2-1,1 2-16,-1 1-1,0-1 0,1 0 0,-1 0 0,0 1 0,1-1 1,-1 0-1,0 1 0,1-1 0,-1 1 0,1-1 0,-1 1 1,1-1-1,-1 1 0,1-1 0,-1 1 0,1-1 0,0 1 0,-1 0 1,-20 36-1105,12-14 537</inkml:trace>
  <inkml:trace contextRef="#ctx0" brushRef="#br0" timeOffset="1">300 408 11186,'11'22'1257,"-5"-8"-729,0-6-248,4-9 1384,-6-5-1112,10-8-152,1-5-24</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15.442"/>
    </inkml:context>
    <inkml:brush xml:id="br0">
      <inkml:brushProperty name="width" value="0.05" units="cm"/>
      <inkml:brushProperty name="height" value="0.05" units="cm"/>
    </inkml:brush>
  </inkml:definitions>
  <inkml:trace contextRef="#ctx0" brushRef="#br0">1 775 14403,'0'2'266,"0"24"1095,0-26-1328,0 0 0,1 1 0,-1-1 0,0 1 0,0-1 0,0 1 0,0-1 0,1 0 0,-1 1 0,0-1 0,0 1 0,1-1 0,-1 0 0,0 1 0,1-1 0,-1 0 0,0 0 0,1 1 0,-1-1 0,1 0 0,-1 0 0,0 1 0,1-1 0,-1 0 0,1 0 0,-1 0 0,1 0 0,-1 0 0,1 0 0,-1 0 0,0 1 0,1-1 0,-1-1 0,1 1 0,-1 0 0,1 0 0,-1 0 0,1 0 0,-1 0 0,1 0 0,-1 0 0,0-1 0,1 1 0,-1 0 0,1 0 0,-1-1 0,0 1 0,1 0 0,-1 0 0,0-1 0,1 1 0,4-4 156,0 0-1,-1 0 0,0 0 0,1-1 0,-1 1 0,-1-1 0,1 0 0,-1 0 1,0 0-1,0 0 0,3-7 0,0-2 31,-1-1 0,-1 1 0,5-21 0,-9 34-207,1-3 12,0-1 0,0 1 0,0-1 0,0 1 0,-1-1-1,0 0 1,0 1 0,0-1 0,-1 1 0,0-1 0,1 1 0,-4-9 0,4 13-23,0 0-1,-1-1 1,1 1 0,0 0-1,0-1 1,-1 1-1,1 0 1,0 0 0,0-1-1,-1 1 1,1 0 0,0 0-1,-1 0 1,1-1-1,0 1 1,-1 0 0,1 0-1,0 0 1,-1 0-1,1 0 1,0 0 0,-1 0-1,1 0 1,0 0 0,-1 0-1,1 0 1,-1 0-1,1 0 1,0 0 0,-1 0-1,1 0 1,0 0-1,-1 0 1,1 1 0,0-1-1,-1 0 1,1 0 0,0 0-1,-1 0 1,1 1-1,0-1 1,0 0 0,-1 0-1,1 1 1,0-1-1,0 0 1,0 1 0,-1-1-1,1 0 1,0 1-1,0-1 1,0 1 0,-12 20-18,4 0 11,1 0-1,1 0 0,1 0 1,1 1-1,0 0 0,2 0 1,1-1-1,0 2 0,5 32 1,-4-52 7,1 0 1,-1 0 0,1 0 0,0 0 0,0 0 0,1 0 0,-1 0 0,0 0-1,1 0 1,0 0 0,0-1 0,-1 1 0,5 3 0,-5-5 2,1 0-1,-1 0 1,1 0 0,-1-1 0,1 1-1,0 0 1,-1-1 0,1 1 0,0-1-1,-1 1 1,1-1 0,0 0 0,-1 1-1,1-1 1,0 0 0,0 0 0,-1-1-1,1 1 1,0 0 0,0-1 0,-1 1 0,1 0-1,0-1 1,-1 0 0,3-1 0,5-3 10,-1 0 1,0 0-1,-1-1 1,1 0 0,-1 0-1,0-1 1,-1 0-1,0 0 1,0 0 0,9-15-1,1-5 33,-2 0-1,12-29 1,-9 9-25,-1-1 0,-2-1 0,-2 0 1,6-60-1,-11 30 80,-4-153-1,-3 220-72,-1 0 1,0 1-1,-1-1 0,0 0 0,-1 1 0,-4-13 0,7 23-24,0 0-1,-1 0 1,1 0 0,0 0-1,-1 1 1,1-1-1,-1 0 1,1 0-1,-1 0 1,0 0-1,1 0 1,-1 1-1,0-1 1,0 0-1,1 0 1,-1 1 0,0-1-1,0 1 1,0-1-1,0 1 1,0-1-1,0 1 1,-1-1-1,1 1 3,0 0-1,0 1 1,0-1-1,0 0 1,0 1-1,0-1 1,0 1-1,0-1 1,0 1-1,0-1 1,0 1-1,0 0 1,1-1-1,-1 1 1,0 0-1,1 0 1,-1 0-1,0-1 1,0 2-1,-4 6 25,1 0 0,0 0-1,0 0 1,-3 14-1,-1 6-16,2-1 0,1 1 0,1 0 0,2 0-1,1 1 1,1-1 0,1 0 0,1 0 0,8 37-1,-6-45-15,1-1 0,1 0-1,0 0 1,2 0-1,0-1 1,1 0-1,0-1 1,2 0 0,0 0-1,1-1 1,0-1-1,1 0 1,31 27-1,-25-29-4,-18-13 5,-1 1 0,1-1 0,-1 1-1,1-1 1,0 0 0,-1 1-1,1-1 1,0 0 0,-1 1 0,1-1-1,0 0 1,0 0 0,-1 0 0,1 0-1,0 1 1,-1-1 0,1 0-1,0-1 1,0 1 0,-1 0 0,1 0-1,0 0 1,0 0 0,0-1-1,-1 0 1,0 0-1,0 0 0,0 0 0,0 0 0,-1 0 0,1 0 0,0 1 0,-1-1 0,1 0 0,0 0 0,-1 0 0,1 0 0,-1 0 0,1 0 0,-1 1 0,0-1 0,1 0 0,-1 0 1,0 1-1,-1-2 0,1 0-5,-19-18-32,0 1 0,-34-24 0,36 29 38,-1 0 0,2-2 0,0 0-1,-18-23 1,34 38 2,0 0-1,0 1 1,1-1-1,-1 0 1,1 0-1,-1 0 1,0 1-1,1-1 1,0 0-1,-1 0 1,1 0-1,-1 0 1,1 0-1,0 0 1,0 0-1,0 0 1,0 0-1,-1 0 1,1 0-1,0 0 1,1 0-1,-1 0 1,0 0-1,0 0 1,0 0-1,1 0 1,-1 0-1,0 0 1,1 0-1,-1 0 1,1 0-1,-1 0 1,1 1-1,-1-1 1,1 0-1,0 0 1,-1 0-1,1 1 1,0-1-1,0 0 1,0 1-1,-1-1 1,1 1-1,0-1 1,0 1-1,0-1 1,0 1-1,1-1 1,7-2-64,1 0 1,-1 1 0,0 0-1,13-1 1,-6 1-132,59-7-50,-35 6 112</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16.158"/>
    </inkml:context>
    <inkml:brush xml:id="br0">
      <inkml:brushProperty name="width" value="0.05" units="cm"/>
      <inkml:brushProperty name="height" value="0.05" units="cm"/>
    </inkml:brush>
  </inkml:definitions>
  <inkml:trace contextRef="#ctx0" brushRef="#br0">1 88 15147,'2'-17'717,"-1"10"-431,0 0 0,0 1-1,0-1 1,1 0 0,0 0 0,0 1 0,1-1 0,5-9 0,-8 16-237,1 0 0,-1-1 0,0 1 0,0 0 0,0 0 0,1 0 0,-1 0 0,0 0 0,0 0 0,0 0 0,1 0 0,-1 0 0,0 0 0,0 0 0,0 0 0,1 0 0,-1 0 0,0 0 0,0 0 0,0 1 0,0-1 0,1 0 0,-1 0 0,0 0 0,0 0 0,0 0 0,0 0 0,1 0 0,-1 1 0,0-1 0,0 0 0,0 0 0,0 0-1,0 0 1,0 1 0,1-1 0,-1 0 0,0 0 0,0 0 0,0 1 0,0-1 0,0 0 0,0 0 0,0 0 0,0 0 0,0 1 0,0-1 0,0 0 0,0 0 0,0 1 0,4 12 475,16 107 1055,22 90-565,-41-205-994,1 0 0,0 0 0,0 0-1,0 0 1,1 0 0,-1 0 0,1 0 0,5 5 0,-7-9-16,0 0 0,0 0 0,0 0 0,0 0 1,1 0-1,-1 0 0,0-1 0,0 1 0,1-1 0,-1 1 0,0-1 1,1 1-1,-1-1 0,0 0 0,1 1 0,-1-1 0,1 0 0,-1 0 1,1 0-1,-1 0 0,0 0 0,1 0 0,-1-1 0,1 1 0,-1 0 1,0-1-1,1 1 0,-1-1 0,0 0 0,1 1 0,-1-1 0,0 0 0,0 0 1,0 0-1,1-1 0,7-6 19,-1 0 0,0-1 1,0 0-1,-1 0 0,0-1 0,-1 0 1,0 0-1,8-20 0,1-1 31,-3 6-27,-9 18-26,0 0 0,0 0 0,1 0 1,0 1-1,0-1 0,9-10 1,-13 17-3,1 0 0,-1 0 0,0 0 0,0 0 0,1 0 1,-1 0-1,0 0 0,0 0 0,1 0 0,-1 1 0,0-1 0,0 0 1,1 0-1,-1 0 0,0 0 0,0 0 0,0 0 0,1 1 1,-1-1-1,0 0 0,0 0 0,0 0 0,0 0 0,0 1 0,1-1 1,-1 0-1,0 0 0,0 0 0,0 1 0,0-1 0,0 0 0,0 0 1,0 1-1,0-1 0,0 0 0,0 0 0,0 1 0,0-1 1,0 0-1,0 0 0,0 1 0,0-1 0,0 0 0,3 15-13,-3-15 14,4 62-15,-3-35 5,2 0 0,11 51 1,-13-74 11,0 0 1,1 1 0,-1-2 0,1 1-1,4 7 1,-5-10-9,-1 0-1,1 0 1,-1-1-1,1 1 1,0 0 0,-1-1-1,1 1 1,0-1-1,-1 1 1,1-1-1,0 1 1,0-1 0,0 1-1,-1-1 1,1 0-1,0 1 1,0-1-1,0 0 1,0 0 0,0 0-1,-1 1 1,1-1-1,0 0 1,0 0-1,0 0 1,0-1-1,0 1 1,0 0 0,0 0-1,-1 0 1,1-1-1,0 1 1,0 0-1,0-1 1,0 1 0,1-1-1,1-2-106,0 1 0,0-1 0,0 0 0,0 0 0,-1 0 0,1 0 0,-1 0 0,1-1 0,-1 1 0,0-1 0,2-5 0,14-45-549,-16 48 662,13-49-360,1-6-82</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16.605"/>
    </inkml:context>
    <inkml:brush xml:id="br0">
      <inkml:brushProperty name="width" value="0.05" units="cm"/>
      <inkml:brushProperty name="height" value="0.05" units="cm"/>
    </inkml:brush>
  </inkml:definitions>
  <inkml:trace contextRef="#ctx0" brushRef="#br0">6 182 13811,'-2'11'444,"1"-4"-280,0 1 0,0-1 0,1 1-1,-1-1 1,2 1 0,-1 0 0,1-1 0,2 9 0,-3-16-135,0 1-1,0-1 1,1 1 0,-1 0-1,0-1 1,0 1 0,1-1-1,-1 1 1,1-1 0,-1 1-1,1-1 1,-1 1 0,1-1-1,-1 1 1,1-1 0,-1 1-1,1-1 1,-1 0 0,1 1-1,-1-1 1,1 0 0,0 0-1,-1 1 1,1-1 0,0 0-1,-1 0 1,1 0 0,0 0-1,-1 0 1,1 0 0,0 0-1,-1 0 1,1 0 0,0 0-1,-1 0 1,1-1 0,0 1-1,-1 0 1,1 0 0,-1-1-1,1 1 1,0-1 0,23-17 505,-23 18-529,18-22 222,0 0 0,-1-1-1,-1-1 1,-1 0-1,-2-1 1,14-31 0,4-6 410,-36 117 129,-1-6-509,2 1 0,2-1 0,3 1-1,1 0 1,3-1 0,2 0-1,23 79 1,-24-108-239,-2-6 3,-1 0 0,0 0 0,-1 0 0,3 29 0,-6-42-12,0 0 1,1 0-1,-1 0 0,0 0 1,0 0-1,0 0 1,0 0-1,0 0 0,-1-1 1,1 1-1,0 0 1,0 0-1,-1 0 0,1 0 1,0 0-1,-1 0 0,1-1 1,-1 1-1,1 0 1,-1 0-1,1-1 0,-1 1 1,1 0-1,-1-1 1,0 1-1,0 0 0,1-1 1,-1 1-1,0-1 1,0 1-1,1-1 0,-1 0 1,0 1-1,0-1 0,0 0 1,0 0-1,0 1 1,0-1-1,0 0 0,1 0 1,-1 0-1,0 0 1,0 0-1,0 0 0,0 0 1,0-1-1,0 1 1,0 0-1,0 0 0,-1-1 1,-2-1 31,-1 0 0,1 0 1,0 0-1,0 0 0,0-1 1,0 0-1,0 0 0,1 0 1,-5-4-1,-1-4-30,0 0 0,2-1 0,-1 0 0,1 0 0,1-1 0,0 1 0,1-1 0,0-1 0,1 1 0,1-1-1,0 1 1,-2-21 0,4 16-272,1-1 0,0 0-1,1 1 1,1-1 0,1 1-1,0-1 1,2 1 0,12-33-1,-2 14-269</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17.071"/>
    </inkml:context>
    <inkml:brush xml:id="br0">
      <inkml:brushProperty name="width" value="0.05" units="cm"/>
      <inkml:brushProperty name="height" value="0.05" units="cm"/>
    </inkml:brush>
  </inkml:definitions>
  <inkml:trace contextRef="#ctx0" brushRef="#br0">0 116 15515,'1'2'180,"0"0"0,0 0 0,0 0 0,0 0 0,0 0-1,-1 0 1,1 1 0,-1-1 0,1 0 0,-1 0 0,0 0 0,0 3-1,-3 34 623,1-16 62,2 46-89,3-1 1,3 1 0,3 0-1,30 115 1,-26-151-660,-13-33-111,0 0-1,0 0 0,0 0 1,0 0-1,0 1 1,0-1-1,0 0 1,0 0-1,1 0 1,-1 0-1,0 0 1,0 0-1,0 1 1,0-1-1,0 0 1,0 0-1,0 0 1,0 0-1,1 0 1,-1 0-1,0 0 0,0 0 1,0 0-1,0 0 1,0 1-1,1-1 1,-1 0-1,0 0 1,0 0-1,0 0 1,0 0-1,0 0 1,1 0-1,-1 0 1,0 0-1,0 0 1,0 0-1,0 0 1,0 0-1,1 0 1,-1-1-1,0 1 0,0 0 1,0 0-1,0 0 1,0 0-1,0 0 1,1 0-1,-1 0 1,0 0-1,0 0 1,0-1-1,4-20 234,1-117 290,5-79-155,-5 166-375,2 1-1,17-62 0,-21 100-16,2-1-1,-1 1 0,2 0 0,0 0 1,7-11-1,-11 21 9,-1-1 0,1 1 0,0 0-1,0 0 1,0 0 0,0 0 0,0 0 0,0 1 0,1-1 0,-1 0 0,0 1 0,1 0-1,3-2 1,-4 3 4,-1 0-1,1 0 0,0-1 0,-1 1 1,1 1-1,0-1 0,-1 0 0,1 0 0,0 1 1,-1-1-1,1 1 0,-1-1 0,1 1 1,-1 0-1,1-1 0,-1 1 0,1 0 1,-1 0-1,1 0 0,-1 0 0,0 1 0,0-1 1,0 0-1,2 2 0,-1 0 7,0 0 1,0 0-1,0 0 0,0 0 0,-1 0 0,1 1 1,-1-1-1,0 0 0,0 1 0,0-1 0,0 1 0,-1-1 1,1 1-1,-1-1 0,0 1 0,0 0 0,0-1 1,-1 1-1,1-1 0,-1 1 0,0-1 0,0 1 0,0-1 1,0 0-1,-1 1 0,1-1 0,-1 0 0,-3 4 1,-1 3 42,0-1 0,-1 0 0,-1 0-1,1-1 1,-1 0 0,0 0 0,-17 11 0,18-14-102,1-1 0,-1-1-1,1 1 1,-1-1 0,0 0-1,-1-1 1,1 1 0,-12 1 0,19-4 35,-1 0 0,0 0 0,0 0 0,1 0 0,-1 0 1,0 0-1,0 0 0,1 0 0,-1 0 0,0 0 0,0 0 1,1-1-1,-1 1 0,0 0 0,1-1 0,-1 1 0,0 0 1,1-1-1,-1 1 0,0-1 0,1 1 0,-1-1 1,1 1-1,-1-1 0,1 1 0,-1-1 0,1 0 0,-1 1 1,1-1-1,0 0 0,-1 1 0,1-1 0,0 0 0,0 1 1,-1-1-1,1 0 0,0 0 0,0 1 0,0-1 0,0 0 1,0 0-1,0 1 0,0-1 0,0 0 0,0 0 1,0 1-1,1-1 0,-1 0 0,0 0 0,0 1 0,1-2 1,9-16-383</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17.496"/>
    </inkml:context>
    <inkml:brush xml:id="br0">
      <inkml:brushProperty name="width" value="0.05" units="cm"/>
      <inkml:brushProperty name="height" value="0.05" units="cm"/>
    </inkml:brush>
  </inkml:definitions>
  <inkml:trace contextRef="#ctx0" brushRef="#br0">136 71 15779,'0'0'43,"1"0"1,-1 0-1,0 0 0,1 0 0,-1-1 0,0 1 0,0 0 0,1 0 0,-1 0 0,0-1 0,0 1 1,1 0-1,-1 0 0,0 0 0,0-1 0,0 1 0,0 0 0,1-1 0,-1 1 0,0 0 0,0 0 0,0-1 1,0 1-1,0 0 0,0-1 0,0 1 0,0 0 0,0-1 0,0 1 0,0 0 0,0-1 0,0 1 1,0 0-1,0 0 0,0-1 0,0 1 0,0 0 0,0-1 0,0 1 0,-1 0 0,1 0 0,0-1 1,-2 1 27,1 0 1,0 0 0,-1 1 0,1-1 0,0 0 0,-1 1 0,1-1-1,0 1 1,0 0 0,-1-1 0,1 1 0,-1 1 0,-7 4 280,0 0 0,1 2 1,0-1-1,0 1 0,1 0 1,0 0-1,0 1 1,-10 18-1,10-16-130,1 1 1,0 1 0,1-1-1,1 1 1,0-1-1,-5 27 1,9-35-174,-1-1 0,1 1 1,0 0-1,0 0 1,1-1-1,-1 1 0,1 0 1,-1-1-1,1 1 0,0 0 1,3 4-1,-4-7-32,1 1 0,0-1-1,0 0 1,0 0 0,0 0 0,0 0-1,0 0 1,0 0 0,0 0-1,0 0 1,0 0 0,1-1 0,-1 1-1,0 0 1,0-1 0,1 1-1,-1-1 1,1 0 0,-1 1 0,0-1-1,1 0 1,-1 0 0,1 0-1,-1 0 1,0 0 0,1 0 0,-1 0-1,1 0 1,-1-1 0,0 1-1,1 0 1,1-1 0,4-2 14,0 0 0,0 0-1,-1-1 1,1 0 0,-1 0 0,1 0 0,-1-1 0,-1 0 0,1 0 0,-1 0-1,0-1 1,0 0 0,0 0 0,5-9 0,-3 3 6,0-1-1,-1 1 1,0-1 0,-1-1 0,0 1-1,5-26 1,-9 30-96,0-1 0,0 1-1,-1-1 1,-1 1 0,1-1 0,-2 1-1,-3-16 1,4 22-19,1 0 0,-1 0-1,-1 0 1,1 1 0,0-1 0,-1 1-1,1-1 1,-1 1 0,0-1 0,0 1-1,0 0 1,-3-3 0,3 4-26,0 0 1,0 0-1,1 0 0,-1 0 1,0 0-1,0 1 0,0-1 1,0 1-1,0 0 1,0-1-1,0 1 0,0 0 1,0 0-1,0 0 0,0 0 1,0 1-1,0-1 0,0 0 1,0 1-1,-3 0 1,1 1-60,0 1 1,0-1-1,0 0 0,0 1 1,0 0-1,1 0 1,-7 6-1,-5 8-553</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18.297"/>
    </inkml:context>
    <inkml:brush xml:id="br0">
      <inkml:brushProperty name="width" value="0.05" units="cm"/>
      <inkml:brushProperty name="height" value="0.05" units="cm"/>
    </inkml:brush>
  </inkml:definitions>
  <inkml:trace contextRef="#ctx0" brushRef="#br0">0 191 14851,'15'92'3519,"-3"-25"-1865,1 33 410,20 108 749,-31-206-2688,0-7-107,-2-11 16,0 0 0,-1-1 0,-1 1 0,-5-26 0,-1-4 1,5 24-30,0 7-16,1 1 0,1 0 0,1 0 0,1-27 0,-1 40 7,1 0 0,-1 0 0,0 0 0,1 0 0,-1 0 1,0 0-1,1 0 0,-1 0 0,1 0 0,0 0 0,-1 0 0,1 0 1,0 0-1,0 1 0,-1-1 0,1 0 0,0 1 0,0-1 0,0 0 1,0 1-1,0-1 0,0 1 0,1-1 0,28-4-75,-7 1 45,-9 0 35,-1-1 1,0-1-1,0 0 0,-1-1 0,0-1 0,0 0 0,0 0 0,-1-1 1,-1 0-1,1-1 0,-2 0 0,1-1 0,-1 0 0,-1 0 0,0-1 1,-1 0-1,0-1 0,0 0 0,-2 0 0,0 0 0,0 0 0,-1-1 0,-1 0 1,0 0-1,-1 0 0,1-15 0,-3 26-3,0-1 0,0 1 0,-1 0 0,1 0 1,-1-1-1,0 1 0,0 0 0,0 0 0,0 0 0,0 0 0,-1 0 0,1 0 0,-3-3 1,3 5-1,1 0 1,-1 1 0,0-1-1,1 0 1,-1 1 0,0-1-1,1 1 1,-1-1 0,0 1-1,0 0 1,0-1 0,0 1-1,1 0 1,-1-1 0,0 1-1,0 0 1,0 0 0,0 0-1,-1 0 1,0 0-1,0 1 0,0-1 0,1 1 0,-1-1-1,0 1 1,1 0 0,-1-1 0,1 1 0,-1 0 0,1 0 0,-1 1 0,1-1-1,-2 2 1,-4 5-5,0 0 0,0 0-1,1 1 1,1-1-1,0 1 1,0 1 0,0-1-1,1 1 1,-3 13 0,-1 4 1,2 0 1,-4 38 0,9-60 4,-1 6 2,1 1 1,1 0-1,-1 0 0,4 20 1,-3-30-1,0 0 0,1 0 1,-1 0-1,1 0 0,-1 0 0,1 0 0,0 0 1,0 0-1,0 0 0,0 0 0,0 0 0,0-1 0,1 1 1,-1 0-1,0-1 0,1 1 0,-1-1 0,1 0 1,0 1-1,-1-1 0,1 0 0,0 0 0,0 0 1,0 0-1,0 0 0,0-1 0,0 1 0,0 0 1,0-1-1,0 0 0,0 1 0,0-1 0,4 0 1,7-2-21,0 1 1,-1-2-1,1 0 1,0 0-1,-1-1 1,0-1-1,0 0 1,18-10 0,-17 7-42,0 2 1,1 0 0,-1 1 0,1 0 0,1 1 0,17-3 0,-31 7 49,0 0 1,1 0-1,-1 0 1,0 0 0,1 0-1,-1 0 1,0 0 0,1 0-1,-1 1 1,0-1-1,1 0 1,-1 1 0,0-1-1,0 1 1,0-1 0,1 1-1,-1 0 1,0 0-1,0-1 1,0 1 0,1 1-1,0 1-2,-1-1 0,1 1 0,-1-1 0,0 1-1,0-1 1,0 1 0,1 3 0,-2-4 16,1 0 0,-1-1 0,0 1-1,1-1 1,-1 1 0,1 0 0,0-1 0,-1 0 0,1 1 0,0-1 0,0 1-1,0-1 1,0 0 0,0 0 0,0 1 0,0-1 0,1 0 0,-1 0 0,0 0 0,1 0-1,-1 0 1,1-1 0,-1 1 0,1 0 0,1 0 0,-1-1 8,0 0 1,0 0-1,0-1 0,0 1 1,0 0-1,0-1 0,0 0 1,-1 1-1,1-1 0,0 0 1,0 0-1,0 0 0,-1 0 1,1 0-1,0 0 0,-1 0 1,1-1-1,-1 1 0,1-1 1,-1 1-1,0-1 0,0 0 1,0 1-1,2-4 0,1-2 27,0 0 0,0-1 0,0 0 0,3-11 0,-4 7 14,0 0 1,-1 0 0,1-21-1,-3 28-44,1 0 0,-2 1 0,1-1-1,0 0 1,-1 1 0,0-1-1,0 1 1,0-1 0,0 1 0,-1-1-1,0 1 1,-4-8 0,5 11-8,1 1 0,0-1 0,-1 1 0,1-1 0,-1 1 0,1-1 0,-1 1 0,1-1 0,-1 1 0,1-1 0,-1 1 0,1-1 0,-1 1 0,0 0 0,1-1 0,-1 1 0,0 0 0,1 0 0,-1-1 0,0 1 0,1 0 0,-1 0 0,0 0 0,1 0 0,-1 0 0,0 0 0,0 0 0,1 0 0,-1 0 0,-1 1 0,1 0-1,-1 0 1,1 0-1,0 0 0,-1 0 0,1 0 0,0 0 0,0 0 0,-1 1 0,1-1 0,0 1 0,0-1 0,0 2 0,-4 6-1,2-1-1,-1 1 1,-3 14-1,4-11 10,0 0 0,1 0 0,0 21 0,2-30-53,0 1 0,0-1 0,1 0 1,-1 0-1,1 1 0,0-1 0,0 0 0,2 5 1,-2-7-33,-1 1 0,1-1 0,0 0 0,0 0 0,0 0 0,0 0 0,0 0 0,0 0 0,0 0 0,1 0 0,-1 0 0,0 0 0,0-1 0,1 1 0,-1 0 0,0-1 0,1 1 0,-1-1 0,3 1 0,40 0-690,-17-4 245</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18.755"/>
    </inkml:context>
    <inkml:brush xml:id="br0">
      <inkml:brushProperty name="width" value="0.05" units="cm"/>
      <inkml:brushProperty name="height" value="0.05" units="cm"/>
    </inkml:brush>
  </inkml:definitions>
  <inkml:trace contextRef="#ctx0" brushRef="#br0">115 2 17140,'-3'-1'204,"0"1"0,0 0 1,1 0-1,-1 0 0,0 0 0,0 1 1,1-1-1,-1 1 0,0 0 1,1 0-1,-1-1 0,1 2 1,-1-1-1,1 0 0,-5 3 1,3 0-21,0-1 0,0 1 0,0 0 0,0 0 1,1 0-1,-1 1 0,-3 7 0,1-2-99,1 0-1,1 0 1,0 1-1,1-1 1,0 1-1,0 0 1,-1 15-1,4-24-81,-1 0 1,1 0-1,0 0 0,0 0 0,0 0 0,0 0 1,0 0-1,1 0 0,-1 0 0,0 0 0,1 0 1,0-1-1,-1 1 0,1 0 0,0 0 0,0-1 1,0 1-1,0 0 0,0-1 0,0 1 1,1-1-1,-1 1 0,0-1 0,1 0 0,-1 1 1,1-1-1,2 2 0,0-2-37,0 0 1,-1 0-1,1-1 1,0 1-1,0-1 1,-1 1-1,1-1 0,0 0 1,0-1-1,0 1 1,-1-1-1,1 1 1,5-3-1,25-8-641,40-18 1,-43 16-172,47-14 0,-75 26 807,0 0 0,0 1 0,0-1 0,0 1 0,0 0 0,0 0 0,0 0 0,0 1 0,4 0 0,-6-1 43,-1 0 0,1 0 0,-1 0-1,1 1 1,-1-1 0,1 0 0,-1 0 0,0 1 0,1-1 0,-1 0 0,1 1 0,-1-1 0,0 1 0,1-1 0,-1 0-1,0 1 1,1-1 0,-1 1 0,0-1 0,1 1 0,-1 0 0,0 0 17,0 0 0,0 0-1,0 0 1,0 0 0,0 0 0,0 0 0,0 0-1,-1 0 1,1 0 0,0 0 0,-1 0 0,1 0 0,0-1-1,-1 1 1,1 0 0,-2 1 0,-7 11 362,-1-1 0,0 0 0,-1-1-1,-20 17 1,-55 35 1218,49-40-2105,37-23 501,0 0 0,0 1 0,0-1 0,0 0-1,0 0 1,0 0 0,0 0 0,0 0 0,0 0 0,-1 0 0,1 0-1,0 0 1,0 0 0,0 0 0,0 1 0,0-1 0,0 0 0,0 0-1,-1 0 1,1 0 0,0 0 0,0 0 0,0 0 0,0 0 0,0 0-1,0 0 1,-1 0 0,1 0 0,0 0 0,0 0 0,0 0 0,0-1 0,0 1-1,0 0 1,0 0 0,-1 0 0,1 0 0,0 0 0,0 0 0,0 0-1,0 0 1,0 0 0,0 0 0,0 0 0,0 0 0,0-1 0,-1 1-1,1 0 1,0 0 0,0 0 0,0 0 0,0 0 0,0 0 0,0-1-1,0 1 1,3-9-160,8-12-147</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19.165"/>
    </inkml:context>
    <inkml:brush xml:id="br0">
      <inkml:brushProperty name="width" value="0.05" units="cm"/>
      <inkml:brushProperty name="height" value="0.05" units="cm"/>
    </inkml:brush>
  </inkml:definitions>
  <inkml:trace contextRef="#ctx0" brushRef="#br0">69 182 16732,'-8'27'1504,"-5"11"-1064,0 0-176,1 4 688,4-1-544,1-6-800,0-6 2081,7-24-1585,2-9 16,6-20 16</inkml:trace>
  <inkml:trace contextRef="#ctx0" brushRef="#br0" timeOffset="0.49">55 0 17692,'-6'2'1280,"6"8"-1088,0 1-144,10-1 136,3 0 1448,9-4-1527,2 1 39,12-4 56</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49:02.527"/>
    </inkml:context>
    <inkml:brush xml:id="br0">
      <inkml:brushProperty name="width" value="0.05" units="cm"/>
      <inkml:brushProperty name="height" value="0.05" units="cm"/>
    </inkml:brush>
  </inkml:definitions>
  <inkml:trace contextRef="#ctx0" brushRef="#br0">0 27 12947,'25'-1'323,"0"-1"0,27-7 1,29-3-95,37 9 351,125 14 1,-45-1-270,186-3-134,328 12 35,-620-13-120,900 36 555,-487-42-598,326 4-184,0 28-97,-815-31 229,863 30-75,-468-47-55,51-1 4,161 45 469,-606-25-420,-12-1 259,-12-2 354,-10-4-457,-9-5 43</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19.608"/>
    </inkml:context>
    <inkml:brush xml:id="br0">
      <inkml:brushProperty name="width" value="0.05" units="cm"/>
      <inkml:brushProperty name="height" value="0.05" units="cm"/>
    </inkml:brush>
  </inkml:definitions>
  <inkml:trace contextRef="#ctx0" brushRef="#br0">156 0 14915,'-29'17'2123,"-25"20"0,46-31-1710,0 0-1,1 1 0,0 0 0,0 0 1,0 1-1,1 0 0,-8 13 0,13-20-424,1-1 0,-1 1 1,1 0-1,-1-1 0,1 1 0,-1 0 0,1 0 0,0 0 0,-1-1 0,1 1 0,0 0 0,0 0 0,0 0 0,-1 0 0,1-1 0,0 1 0,0 0 0,0 0 0,1 0 0,-1 0 0,0 0 0,0-1 0,0 1 0,0 0 0,1 0 0,-1 0 0,0 0 0,1-1 0,-1 1 0,1 0 0,-1-1 0,1 1 0,-1 0 0,1-1 0,0 1 0,-1 0 0,1-1 0,0 1 0,-1-1 0,1 1 0,0-1 0,0 0 0,-1 1 0,1-1 0,0 0 0,0 1 0,0-1 0,-1 0 0,1 0 0,0 0 0,0 0 0,0 0 0,0 0 0,1 0 0,7 1-610,0-1 0,0-1 0,19-2 0,-22 2 238,22-3-1463,-16 1 1138,0 1-1,0 1 1,1 0 0,-1 0-1,0 2 1,0-1 0,17 4-1,-28-4 718,1 0-1,0 1 0,-1-1 0,1 1 0,-1-1 0,1 1 0,0 0 0,-1 0 1,1 0-1,-1 0 0,0 0 0,1 0 0,-1 0 0,0 0 0,0 0 1,1 1-1,-1-1 0,0 0 0,0 1 0,-1-1 0,1 1 0,0-1 0,0 3 1,0-2 127,-1 1 0,0 0 1,1 0-1,-2-1 1,1 1-1,0 0 0,0 0 1,-1-1-1,1 1 0,-1 0 1,0-1-1,0 1 1,-1 2-1,-5 8 682,0-1 1,0 0-1,-2 0 0,-11 14 1,-8 5 655,-1 0-1,-64 50 1,62-60-957,8-15-181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34.733"/>
    </inkml:context>
    <inkml:brush xml:id="br0">
      <inkml:brushProperty name="width" value="0.05" units="cm"/>
      <inkml:brushProperty name="height" value="0.05" units="cm"/>
    </inkml:brush>
  </inkml:definitions>
  <inkml:trace contextRef="#ctx0" brushRef="#br0">0 2391 12395,'6'-3'842,"281"-155"-503,-17 8-349,5 7 236,404-192 624,390-73-623,-502 221-212,393-148 16,291-216 27,-1196 524 114,100-67 1,-163 107-112,-8 4-45</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35.663"/>
    </inkml:context>
    <inkml:brush xml:id="br0">
      <inkml:brushProperty name="width" value="0.05" units="cm"/>
      <inkml:brushProperty name="height" value="0.05" units="cm"/>
    </inkml:brush>
  </inkml:definitions>
  <inkml:trace contextRef="#ctx0" brushRef="#br0">1 2496 12971,'10'-9'110,"1"1"0,1 0-1,-1 1 1,1 1 0,0 0 0,1 0 0,16-5 0,20-9-45,252-142 109,-155 80-64,133-77 108,32-19 12,-214 127-158,881-451 614,24 49-534,36-15-39,-548 230 118,-410 200 85,116-40 1,-172 72-302,-28 8-40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55.822"/>
    </inkml:context>
    <inkml:brush xml:id="br0">
      <inkml:brushProperty name="width" value="0.05" units="cm"/>
      <inkml:brushProperty name="height" value="0.05" units="cm"/>
    </inkml:brush>
  </inkml:definitions>
  <inkml:trace contextRef="#ctx0" brushRef="#br0">2395 4401 8658,'-2'-15'337,"0"1"-1,-1 0 1,0 0 0,-1 0-1,-1 1 1,0-1 0,-11-18-1,3 3 236,-115-252 1985,24 59-1494,-132-264-198,57 121-719,19-8-99,54 69-2,-119-279-61,15 179-38,150 304 92,-138-175 0,-256-199 600,437 458-563,-186-208 1144,195 214-1296,2 0 0,-1-1 1,1 0-1,0 0 0,1-1 0,-4-13 1,-5-19-103</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56.616"/>
    </inkml:context>
    <inkml:brush xml:id="br0">
      <inkml:brushProperty name="width" value="0.05" units="cm"/>
      <inkml:brushProperty name="height" value="0.05" units="cm"/>
    </inkml:brush>
  </inkml:definitions>
  <inkml:trace contextRef="#ctx0" brushRef="#br0">2 1018 10442,'-1'11'679,"1"-6"-381,0 0 0,0-1 0,0 1 0,0-1 0,2 7 0,-1-11-219,-1 0-1,0 0 1,1-1-1,-1 1 1,0 0 0,1 0-1,-1 0 1,1 0-1,-1 0 1,0-1-1,1 1 1,-1 0-1,0 0 1,1-1-1,-1 1 1,0 0-1,0 0 1,1-1-1,-1 1 1,0 0-1,0-1 1,1 1-1,-1 0 1,0-1-1,0 1 1,0-1-1,0 1 1,0 0-1,0-1 1,1 1-1,-1-1 1,0 0-1,9-19 553,36-122 1110,28-154 0,-2-151-1540,-61 300-60,-9 158-110,0-1 0,1 1-1,0 0 1,1-1 0,4 14 0,0-3-1,2 11 0,2-1 0,18 35 0,-25-56-58,1-1 0,0 0 0,1 0 0,0 0 1,1-1-1,0 0 0,0 0 0,0 0 0,1-1 0,16 11 1,-20-16 19,-1 0 1,1-1-1,0 1 1,0-1-1,0 0 1,0 0-1,0 0 1,0-1-1,0 1 1,0-1-1,0 0 0,1 0 1,-1-1-1,0 1 1,0-1-1,0 0 1,0 0-1,7-3 1,28-19-72</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57.647"/>
    </inkml:context>
    <inkml:brush xml:id="br0">
      <inkml:brushProperty name="width" value="0.05" units="cm"/>
      <inkml:brushProperty name="height" value="0.05" units="cm"/>
    </inkml:brush>
  </inkml:definitions>
  <inkml:trace contextRef="#ctx0" brushRef="#br0">104 68 13947,'0'-3'159,"0"-31"1286,-1 32-1387,1 0 0,0 0 0,0 0 0,-1 1 0,1-1 0,-1 0-1,1 1 1,-1-1 0,0 0 0,0 1 0,0-1 0,0 1 0,0-1 0,0 1 0,0 0 0,-2-2 0,3 3-17,-1-1 0,1 1 0,-1 0 0,0 0 0,1 0 0,-1-1 0,0 1 0,1 0 0,-1 0 0,0 0 0,1 0 0,-1 0 0,0 0 0,1 0 0,-1 0 1,0 1-1,1-1 0,-1 0 0,0 0 0,1 0 0,-1 1 0,0-1 0,1 0 0,-1 1 0,1-1 0,-1 1 0,1-1 0,-1 0 0,1 1 0,-1-1 0,1 1 0,-1 0 1,1-1-1,0 1 0,-1-1 0,1 1 0,0-1 0,-1 1 0,1 0 0,0 0 0,-13 28 698,13-29-738,-6 21 189,1 0 0,1 1 0,1-1 0,1 1 0,1-1 0,1 24 0,3-2 124,17 87 1,-8-78-30,3 0-1,29 66 1,57 91 414,-92-189-576,-10-18 13,-2-5 18,-24-30 160,-164-266 169,187 293-499,3 3 18,-1 1-1,1-1 0,-1 0 1,1 1-1,0-1 0,0 0 1,0 0-1,-1-3 0,2 5-2,0 1 0,0-1-1,0 1 1,0 0 0,0-1-1,1 1 1,-1-1 0,0 1 0,0 0-1,0-1 1,0 1 0,1-1-1,-1 1 1,0 0 0,0-1 0,1 1-1,-1 0 1,0-1 0,0 1-1,1 0 1,-1 0 0,0-1 0,1 1-1,17-4-132,28 3-1162,-23 1 1249,0-1 1,0-1 0,0 0 0,36-11 0,-18-1-302</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58.181"/>
    </inkml:context>
    <inkml:brush xml:id="br0">
      <inkml:brushProperty name="width" value="0.05" units="cm"/>
      <inkml:brushProperty name="height" value="0.05" units="cm"/>
    </inkml:brush>
  </inkml:definitions>
  <inkml:trace contextRef="#ctx0" brushRef="#br0">26 232 15595,'-11'76'4568,"6"-49"-4223,2-11-236,0-1 1,2 0-1,-1 25 1,2-40-110,0 0 0,0 0 1,0 0-1,0 0 0,0 1 1,0-1-1,0 0 0,0 0 1,0 0-1,0 1 0,0-1 1,0 0-1,0 0 0,0 0 1,0 1-1,0-1 0,1 0 1,-1 0-1,0 0 0,0 0 1,0 1-1,0-1 0,0 0 1,0 0-1,1 0 0,-1 0 1,0 0-1,0 0 0,0 1 1,0-1-1,1 0 0,-1 0 1,0 0-1,0 0 0,0 0 1,0 0-1,1 0 0,-1 0 1,0 0-1,0 0 0,0 0 1,1 0-1,-1 0 0,0 0 0,0 0 1,0 0-1,1 0 0,-1 0 1,0 0-1,0 0 0,0 0 1,1 0-1,-1 0 0,0-1 1,0 1-1,0 0 0,0 0 1,1 0-1,9-9 6,-10 9-6,33-40 5,-28 33 2,0 0 1,0 0 0,0 1-1,1 0 1,0 0-1,1 0 1,-1 0-1,1 1 1,0 0 0,9-4-1,-15 9 0,-1 0 0,1-1 0,-1 1 1,1 0-1,-1 0 0,1 0 0,0 0 0,-1 0 0,1 0 0,-1 0 0,1 0 0,-1 0 0,1 1 1,-1-1-1,1 0 0,0 0 0,-1 0 0,1 1 0,-1-1 0,0 0 0,1 1 0,-1-1 1,1 0-1,-1 1 0,1-1 0,-1 0 0,0 1 0,1-1 0,-1 1 0,0-1 0,1 1 0,-1-1 1,0 1-1,0-1 0,1 1 0,-1-1 0,0 1 0,0-1 0,0 1 0,0-1 0,0 1 0,0 0 0,1 8 371,-1-14 553,0-1-824,-1-3-28,1 0 1,0 1-1,1-1 0,0 0 0,0 0 1,1 0-1,0 0 0,0 1 1,6-13-1,-7 20-78,-1 0-1,1 1 1,0-1-1,-1 0 0,1 1 1,0-1-1,0 0 1,0 1-1,0-1 1,-1 1-1,1-1 1,0 1-1,0-1 1,0 1-1,0 0 1,0 0-1,0-1 1,0 1-1,0 0 1,0 0-1,0 0 1,0 0-1,0 0 1,0 0-1,0 0 1,0 1-1,0-1 1,0 0-1,1 1 1,31 14 23,-22-9-16,-4-2-8,1-1 0,0-1-1,0 1 1,0-1 0,1-1 0,-1 1 0,0-1 0,1-1 0,-1 0 0,0 0-1,1 0 1,-1-1 0,0 0 0,1-1 0,-1 0 0,0 0 0,0-1 0,0 0 0,-1 0-1,1-1 1,-1 0 0,14-10 0,-7 4 1,0-1 1,-1-1-1,-1 0 0,0-1 1,0 0-1,-1-1 0,-1 0 1,0-1-1,-1 0 0,8-18 1,-14 26 2,-2 5-3,1 0 0,-1 0 1,0 0-1,-1 0 0,1 0 0,0 0 1,0 0-1,-1 0 0,0 0 0,1 0 1,-1 0-1,0 0 0,0 0 0,0 0 0,0-3 1,0 5 0,0-1-1,0 1 1,-1 0 0,1 0 0,0 0 0,0-1 0,0 1 0,0 0-1,0 0 1,-1 0 0,1-1 0,0 1 0,0 0 0,0 0 0,-1 0 0,1 0-1,0 0 1,0 0 0,0-1 0,-1 1 0,1 0 0,0 0 0,0 0-1,-1 0 1,1 0 0,0 0 0,0 0 0,-1 0 0,1 0 0,0 0-1,0 0 1,0 0 0,-1 0 0,1 0 0,0 0 0,0 0 0,-1 0-1,1 1 1,0-1 0,0 0 0,-1 0 0,1 0 0,0 0 0,0 0-1,0 0 1,0 1 0,-1-1 0,1 0 0,0 0 0,0 0 0,0 1 0,-11 11 63,3 2-29,0 1 0,0 1 0,1-1-1,1 1 1,1 0 0,0 1 0,1-1-1,1 1 1,-2 23 0,5-37-36,0-1-1,0 1 1,0 0 0,1-1 0,-1 1 0,1-1-1,-1 1 1,1 0 0,0-1 0,0 1-1,0-1 1,2 3 0,-3-4-25,1-1 1,0 1-1,-1 0 0,1-1 0,0 1 1,0 0-1,0-1 0,-1 1 0,1-1 1,0 1-1,0-1 0,0 1 1,0-1-1,0 0 0,0 1 0,0-1 1,0 0-1,0 0 0,0 0 0,0 0 1,0 0-1,0 0 0,0 0 1,0 0-1,0 0 0,0 0 0,0-1 1,0 1-1,0 0 0,0-1 0,0 1 1,2-2-1,5-3-31,1 0 0,-1-1 0,0-1 0,-1 1 0,1-1 0,8-12 0,20-23-208</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58.758"/>
    </inkml:context>
    <inkml:brush xml:id="br0">
      <inkml:brushProperty name="width" value="0.05" units="cm"/>
      <inkml:brushProperty name="height" value="0.05" units="cm"/>
    </inkml:brush>
  </inkml:definitions>
  <inkml:trace contextRef="#ctx0" brushRef="#br0">2 188 16043,'-1'17'1032,"1"-10"-644,0 1 1,0-1-1,0 1 0,1-1 0,2 13 1,-2-19-321,-1 1 0,1-1 0,-1 1 1,1-1-1,0 0 0,-1 1 0,1-1 1,0 0-1,0 1 0,0-1 0,0 0 0,0 0 1,0 0-1,1 0 0,-1 0 0,0 0 1,0-1-1,1 1 0,-1 0 0,1 0 1,-1-1-1,0 1 0,1-1 0,-1 0 1,1 1-1,-1-1 0,1 0 0,-1 0 0,1 0 1,-1 0-1,1 0 0,0 0 0,2-1 1,3 0 28,0-1 0,-1 0 1,1-1-1,-1 1 0,1-1 0,-1-1 1,0 1-1,0-1 0,0 0 1,-1 0-1,1-1 0,6-7 0,2-3 29,0 0 0,-1-1-1,12-20 1,-14 17 16,15-28 0,-24 41-126,0 1 0,1-1 0,-2 0 0,1 0 1,-1 1-1,0-1 0,0 0 0,0 0 0,-1 0 0,0-9 0,0 14-14,0 1-1,0-1 1,0 0 0,0 1-1,0-1 1,0 0-1,-1 1 1,1-1 0,0 0-1,0 1 1,-1-1 0,1 1-1,0-1 1,-1 0-1,1 1 1,0-1 0,-1 1-1,1-1 1,-1 1-1,1-1 1,-1 1 0,1 0-1,-1-1 1,1 1 0,-1-1-1,0 1 1,1 0-1,-1 0 1,1-1 0,-2 1-1,1 0 2,0 0 0,-1 0 0,1 1 0,-1-1 0,1 0 0,0 1-1,-1-1 1,1 1 0,0-1 0,0 1 0,0 0 0,-1-1 0,-1 3 0,-3 2 2,0 0-1,0 1 1,1-1 0,-7 9 0,-3 8 11,1 1-1,1 0 1,-18 44 0,25-53-16,1 1-1,1 0 1,0 1-1,1-1 1,0 1 0,2-1-1,-1 26 1,3-37-2,-1-1 1,0 0 0,1 0 0,-1 1-1,1-1 1,0 0 0,0 0-1,0 0 1,4 6 0,-4-8-7,-1 0 1,1 0-1,0 0 1,0-1-1,0 1 1,0 0-1,0 0 1,0 0-1,0-1 1,0 1 0,1 0-1,-1-1 1,0 1-1,0-1 1,0 1-1,1-1 1,-1 0-1,0 0 1,1 0 0,-1 1-1,0-1 1,1 0-1,-1 0 1,0-1-1,1 1 1,-1 0-1,0 0 1,2-1-1,5-2-143,-1 0 0,1-1 0,-1 1 0,0-1 0,0-1 0,-1 1-1,1-1 1,-1 0 0,9-10 0,51-62-68,-61 71 392,76-101-468,-42 55-90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59.182"/>
    </inkml:context>
    <inkml:brush xml:id="br0">
      <inkml:brushProperty name="width" value="0.05" units="cm"/>
      <inkml:brushProperty name="height" value="0.05" units="cm"/>
    </inkml:brush>
  </inkml:definitions>
  <inkml:trace contextRef="#ctx0" brushRef="#br0">252 0 14411,'0'3'157,"0"0"0,0 0 0,0 0 0,0 0-1,-1 0 1,1 0 0,-1 0 0,0 0 0,0 0 0,0-1 0,0 1 0,0 0-1,0-1 1,-1 1 0,0-1 0,1 1 0,-1-1 0,-3 3 0,-1 5 193,-55 82 2048,-81 173 0,131-242-2667,11-22 252,0-1 0,0 0 0,0 0 0,0 0 0,0 0 0,0 1 0,-1-1 0,1 0 1,0 0-1,0 0 0,0 0 0,0 1 0,0-1 0,0 0 0,0 0 0,0 0 0,0 0 0,0 0 1,0 0-1,-1 1 0,1-1 0,0 0 0,0 0 0,0 0 0,0 0 0,0 0 0,0 0 0,-1 0 0,1 0 1,0 1-1,0-1 0,0 0 0,0 0 0,-1 0 0,1 0 0,0 0 0,0 0 0,0 0 0,0 0 0,-1 0 1,1 0-1,0 0 0,0 0 0,0 0 0,0 0 0,0 0 0,-1 0 0,1-1 0,0 1 0,0 0 0,-1 0 1,-2-8-567,2-3 150,0-1 1,1 1-1,0-1 0,1 1 0,3-16 0,-1-7-409,4-70-1273,4-48 1428,-11 152 724,0-1 0,0 1 0,-1-1 0,1 1 0,0-1 0,0 1 1,0-1-1,1 1 0,-1-1 0,0 1 0,0-1 0,0 1 0,0-1 0,0 1 0,0 0 1,1-1-1,-1 1 0,0-1 0,0 1 0,1 0 0,-1-1 0,0 1 0,1-1 0,-1 1 1,0 0-1,1-1 0,-1 1 0,0 0 0,1 0 0,-1-1 0,1 1 0,-1 0 0,0 0 1,1 0-1,-1-1 0,1 1 0,-1 0 0,1 0 0,-1 0 0,1 0 0,-1 0 0,1 0 1,-1 0-1,1 0 0,-1 0 0,1 0 0,-1 0 0,0 1 0,1-1 0,-1 0 0,1 0 1,-1 0-1,1 1 0,25 20 1102,-15-12-871,8 6-145,1-2 1,1-1-1,0 0 0,38 14 0,-43-20-242,1-1 1,1 0-1,-1-1 0,1-1 0,-1 0 0,1-2 0,19 0 0,-3-4-135</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00.327"/>
    </inkml:context>
    <inkml:brush xml:id="br0">
      <inkml:brushProperty name="width" value="0.05" units="cm"/>
      <inkml:brushProperty name="height" value="0.05" units="cm"/>
    </inkml:brush>
  </inkml:definitions>
  <inkml:trace contextRef="#ctx0" brushRef="#br0">157 85 15243,'1'-1'159,"-1"-1"0,1 1 0,-1 0-1,0 0 1,1-1 0,-1 1 0,0 0 0,0-1-1,0 1 1,0 0 0,0 0 0,0-1 0,0 1-1,0 0 1,0-1 0,-1 1 0,1 0 0,0-1-1,-1 1 1,1 0 0,-1 0 0,0 0 0,1 0-1,-1-1 1,-1 0 0,1 1-55,-1 0 0,1 0-1,0 1 1,-1-1 0,1 0 0,0 1 0,-1-1-1,1 1 1,-1 0 0,1-1 0,-1 1 0,1 0 0,-1 0-1,1 0 1,-1 0 0,1 0 0,-1 0 0,1 1-1,-1-1 1,1 0 0,0 1 0,-1-1 0,-2 2-1,-2 1-13,0 1-1,0 0 1,0 0-1,0 0 1,1 1-1,-1-1 1,1 1-1,0 1 1,1-1-1,-1 1 1,1-1-1,0 1 1,0 1-1,1-1 1,0 0-1,-3 8 1,0 4-78,0 0 0,0 0 1,2 0-1,-4 37 0,7-48-9,0 0-1,1 0 1,0 0-1,1 0 1,0 0-1,1 9 1,-1-15-3,-1 0-1,0 0 1,1 0 0,-1 0-1,1 0 1,-1 0 0,1 0 0,-1 0-1,1 0 1,0 0 0,-1 0-1,1-1 1,0 1 0,0 0 0,0 0-1,0-1 1,-1 1 0,1 0-1,0-1 1,0 1 0,0-1-1,0 1 1,0-1 0,1 0 0,-1 1-1,0-1 1,0 0 0,0 0-1,0 0 1,0 0 0,0 0-1,0 0 1,1 0 0,-1 0 0,0 0-1,0-1 1,0 1 0,0 0-1,0-1 1,0 1 0,0-1 0,0 1-1,0-1 1,0 1 0,1-2-1,10-5 0,0 0 0,-1-1 0,0 0 0,-1 0 0,0-1 0,12-14 0,53-69 42,-48 56-32,-2 4 8,-10 12-5,26-28 0,-41 48-11,0 0-1,0 0 0,0-1 1,0 1-1,0 0 0,0 0 1,1-1-1,-1 1 0,0 0 1,0 0-1,0 0 0,0 0 1,1-1-1,-1 1 0,0 0 1,0 0-1,0 0 0,1 0 1,-1 0-1,0 0 0,0-1 1,1 1-1,-1 0 0,0 0 1,0 0-1,1 0 0,-1 0 1,0 0-1,0 0 0,1 0 1,-1 0-1,0 0 0,0 0 1,1 0-1,-1 0 0,0 0 1,0 1-1,1-1 0,-1 0 1,0 12-5,-11 31-11,6-27 24,2-3 7,1-5-10,-1 0 0,2 0 0,-1 0-1,1 1 1,0-1 0,1 1 0,1 10 0,-1-18-3,0 0 0,0 0 0,0 0 0,1 0 0,-1 0 0,0 0-1,1 0 1,-1 0 0,1 0 0,-1 0 0,1 0 0,0 0 0,-1 0 0,1 0 0,0 0 0,-1-1 0,1 1-1,0 0 1,0-1 0,0 1 0,0 0 0,0-1 0,0 1 0,-1-1 0,1 0 0,0 1 0,1-1 0,-1 0 0,0 1-1,0-1 1,0 0 0,0 0 0,0 0 0,0 0 0,0 0 0,0 0 0,0 0 0,0 0 0,0-1 0,2 0-1,3 0 12,1-1-1,-1 0 0,0-1 0,0 0 1,8-5-1,52-38 49,-49 33-50,1 0-1,1 1 1,26-13 0,-45 25-12,1-1-1,0 1 1,0-1 0,1 1-1,-1-1 1,0 1 0,0 0-1,0 0 1,0-1-1,0 1 1,0 0 0,0 0-1,1 0 1,-1 0 0,0 0-1,0 0 1,0 1 0,0-1-1,0 0 1,0 0-1,0 1 1,0-1 0,0 1-1,0-1 1,0 1 0,0 0-1,0-1 1,0 1 0,0 0-1,0-1 1,0 1-1,-1 0 1,1 0 0,0 0-1,0 0 1,-1 0 0,1 0-1,-1 0 1,1 0 0,-1 0-1,1 0 1,-1 0-1,0 0 1,0 0 0,1 2-1,0 6-5,1 1 0,-1 0 0,-1-1-1,-1 15 1,1-7 3,0-14 6,0 3 7,0 0-1,1 0 0,0-1 0,1 10 0,-1-15-7,-1 1 0,0 0 0,0 0 0,0-1 0,1 1 0,-1 0 0,0-1 0,1 1 0,-1 0 0,1-1 0,-1 1 0,0-1-1,1 1 1,-1-1 0,1 1 0,0-1 0,-1 1 0,1-1 0,-1 1 0,1-1 0,0 0 0,-1 1 0,1-1 0,0 0 0,-1 1 0,1-1 0,0 0 0,0 0-1,-1 0 1,1 0 0,0 0 0,0 0 0,-1 0 0,1 0 0,0 0 0,0 0 0,-1 0 0,1 0 0,0 0 0,-1-1 0,1 1 0,0 0 0,0-1 0,0 1-1,9-7 11,-1 0 0,0 0 0,0-1 0,0 0 0,-1-1 0,0 1 0,12-20 0,0 4-8,-4 2 10,19-20-20,-33 39 4,1 0 0,-1 1 0,1-1 0,0 1 0,-1 0 0,1 0-1,0 0 1,1 1 0,-1-1 0,0 0 0,4 0 0,-7 2 3,1 0 0,-1 0-1,1 0 1,-1 0 0,1 0-1,0 0 1,-1 0 0,1 0-1,-1 0 1,1 0 0,-1 1 0,1-1-1,-1 0 1,1 0 0,-1 1-1,1-1 1,-1 0 0,1 0-1,-1 1 1,0-1 0,1 1 0,-1-1-1,1 0 1,-1 1 0,0-1-1,1 1 1,-1-1 0,0 1-1,0-1 1,1 1 0,-1-1 0,0 1-1,0-1 1,0 1 0,0-1-1,0 1 1,0-1 0,0 2-1,1 21 1,-1-22 2,-6 95-41,6-96 27,0 1 0,0-1-1,0 1 1,0 0 0,0-1-1,0 1 1,0-1-1,0 1 1,0-1 0,0 1-1,0-1 1,0 1 0,0 0-1,1-1 1,-1 1-1,0-1 1,0 1 0,1-1-1,-1 0 1,0 1 0,1-1-1,-1 1 1,0-1-1,1 1 1,-1-1 0,1 0-1,-1 1 1,1-1 0,0 1-1,0-1-27,0 0-1,0 0 1,0-1-1,0 1 0,0 0 1,-1 0-1,1 0 1,0-1-1,0 1 1,0 0-1,0-1 0,0 1 1,0-1-1,0 1 1,0-2-1,34-30-1419,-30 28 1205,33-36-1451,-20 20 464,1 1 1,1 0 0,42-30-1,-60 48 1233,-1 0-1,0 0 0,1 0 1,-1 0-1,1 1 0,0-1 0,-1 0 1,1 1-1,-1 0 0,1-1 0,0 1 1,-1 0-1,1 0 0,0 0 0,3 0 1,-5 0 58,1 0 1,0 1 0,0-1 0,0 1-1,-1-1 1,1 1 0,0-1 0,-1 1 0,1-1-1,0 1 1,-1 0 0,1-1 0,-1 1-1,1 0 1,-1-1 0,1 1 0,-1 0-1,1 0 1,-1 0 0,0 0 0,1 1 0,1 6 456,-1 0 0,0 0 0,-1 0 0,0 0 1,-1 12-1,0 0-45,4 166 1552,37 257 1,-49-516-1057,1-101-1,9 118-1114,2 1 0,18-96 0,-17 135 102,0 1 1,1 0-1,0 0 0,1 1 1,9-15-1,-13 24 33,1 1 0,0 0 0,0 0 0,0 1-1,1-1 1,-1 0 0,1 1 0,0 0 0,4-3 0,-6 5 10,1-1 0,-1 1 0,1 0 1,-1 0-1,1 1 0,0-1 1,-1 0-1,1 1 0,0 0 0,-1-1 1,1 1-1,0 0 0,-1 0 1,1 1-1,0-1 0,-1 1 0,6 0 1,-6 0 10,0 0 0,0 0 0,0 0 0,0 0 0,-1 1 0,1-1 0,0 0 0,0 1 0,-1 0 1,1-1-1,-1 1 0,0 0 0,1-1 0,-1 1 0,0 0 0,0 0 0,0 0 0,0 0 0,0 0 0,-1 0 0,1 1 0,0-1 1,-1 0-1,0 0 0,0 0 0,1 1 0,-1-1 0,0 0 0,-1 4 0,0 3 39,0 0 0,0 0-1,-1 0 1,0 0 0,-7 16-1,-1-2 132,-1 0-1,-1-1 0,-1 0 1,-1-1-1,-30 35 0,43-54-190,-1 0 0,0-1 0,1 1-1,-1-1 1,0 1 0,0-1 0,0 0 0,0 0-1,0 1 1,0-1 0,0-1 0,-3 2 0,5-2-1,0 0 0,-1 0 0,1 0-1,0 0 1,0 0 0,-1 0 0,1 0 0,0 0 0,0 0 0,-1 0 0,1 0 0,0 0 0,0 0-1,-1-1 1,1 1 0,0 0 0,0 0 0,0 0 0,-1 0 0,1 0 0,0-1 0,0 1 0,0 0-1,-1 0 1,1 0 0,0-1 0,0 1 0,0 0 0,0 0 0,0-1 0,0 1 0,-1 0 0,1 0-1,0-1 1,3-18-984,5-2 369,1 1 1,0 0 0,24-35 0,0 6-290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49:12.233"/>
    </inkml:context>
    <inkml:brush xml:id="br0">
      <inkml:brushProperty name="width" value="0.05" units="cm"/>
      <inkml:brushProperty name="height" value="0.05" units="cm"/>
    </inkml:brush>
  </inkml:definitions>
  <inkml:trace contextRef="#ctx0" brushRef="#br0">0 49 12731,'37'8'539,"1"-2"1,0-1 0,55-1-1,113-13-793,-184 7 326,175-12-161,528-25 313,668 32 1694,-781 44-1000,-501-26-731,-66-11-120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00.804"/>
    </inkml:context>
    <inkml:brush xml:id="br0">
      <inkml:brushProperty name="width" value="0.05" units="cm"/>
      <inkml:brushProperty name="height" value="0.05" units="cm"/>
    </inkml:brush>
  </inkml:definitions>
  <inkml:trace contextRef="#ctx0" brushRef="#br0">140 0 15739,'0'16'1761,"-14"20"-881,-9 6-280,-3 6 1216,2 3-487,3 0-489,6-1-144,6-8-216,2-6-80,10-13-368,4-9-144,4-13-520,1-4-272,-1-12 1648,-1-4-888,-2-4-88,-1 2-128</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01.146"/>
    </inkml:context>
    <inkml:brush xml:id="br0">
      <inkml:brushProperty name="width" value="0.05" units="cm"/>
      <inkml:brushProperty name="height" value="0.05" units="cm"/>
    </inkml:brush>
  </inkml:definitions>
  <inkml:trace contextRef="#ctx0" brushRef="#br0">1 49 13347,'5'8'379,"0"-1"1,1-1-1,0 1 1,1-1 0,0 0-1,-1-1 1,2 1-1,-1-1 1,1-1-1,-1 0 1,14 6-1,-17-9-264,1 1-1,0-1 0,0 0 0,0 0 1,0-1-1,0 1 0,0-1 0,0 0 1,0 0-1,0-1 0,-1 1 0,1-1 1,0 0-1,0-1 0,0 1 0,-1-1 1,1 0-1,-1 0 0,1 0 1,-1-1-1,8-5 0,-5 2-29,1 0 0,-1 0 0,0-1 0,0 0 0,-1 0 0,0-1 0,0 1 0,-1-1 0,0-1 0,7-14 0,-12 22-76,0 1 1,0 0-1,0 0 0,1-1 1,-1 1-1,0 0 0,0-1 1,0 1-1,0 0 0,0-1 1,0 1-1,0 0 0,0-1 1,0 1-1,0 0 0,0-1 1,0 1-1,0 0 0,0-1 0,0 1 1,0 0-1,0 0 0,0-1 1,0 1-1,-1 0 0,1-1 1,0 1-1,0 0 0,0 0 1,-1-1-1,1 1 0,0 0 1,-11 2 176,-11 15 80,9-2-122,2 0-1,0 1 1,1 0 0,0 1-1,2 0 1,0 1-1,1-1 1,0 1 0,2 1-1,0-1 1,1 1 0,-3 28-1,7-40-89,0-1-1,0 1 1,0 0-1,0 0 1,1-1-1,0 1 1,1-1-1,0 1 1,3 7-1,-4-11-42,0-1-1,1 1 1,-1-1-1,1 0 1,0 1-1,0-1 1,0 0-1,0 0 1,0 0-1,0-1 1,1 1-1,-1 0 1,0-1-1,1 0 1,0 1-1,-1-1 1,1 0-1,0 0 1,-1-1-1,1 1 1,0 0-1,0-1 1,0 0-1,3 1 1,1-1-76,-1 0 1,1 0 0,-1 0 0,1-1 0,-1 0-1,0 0 1,1 0 0,-1-1 0,0 0 0,0 0 0,0-1-1,0 0 1,0 0 0,0 0 0,-1 0 0,0-1-1,0 0 1,0 0 0,0-1 0,0 0 0,-1 1-1,5-7 1,32-74-201,-36 75 175,1-1-1,1 1 1,10-12-1,-17 22 89</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02.153"/>
    </inkml:context>
    <inkml:brush xml:id="br0">
      <inkml:brushProperty name="width" value="0.05" units="cm"/>
      <inkml:brushProperty name="height" value="0.05" units="cm"/>
    </inkml:brush>
  </inkml:definitions>
  <inkml:trace contextRef="#ctx0" brushRef="#br0">301 25 16091,'1'0'54,"-1"-1"-1,0 0 1,0 0-1,1 1 0,-1-1 1,0 0-1,0 0 0,0 1 1,0-1-1,0 0 1,0 0-1,0 1 0,0-1 1,0 0-1,0 0 1,0 1-1,0-1 0,-1 0 1,1 0-1,0 1 0,-1-1 1,1 0-1,0 1 1,-1-1-1,1 0 0,-1 0 1,0 1-18,-1-1-1,1 0 1,0 1 0,0 0 0,0-1 0,0 1 0,0 0-1,-1-1 1,1 1 0,0 0 0,0 0 0,0 0 0,-1 0-1,1 0 1,-1 0 0,-6 2 121,1-1-1,-1 1 1,1 0 0,-14 6-1,1 3 60,-1 1 0,2 0 1,0 2-1,0 0 0,1 1 0,1 0 0,1 2 0,0 0 0,1 1 0,-16 25 0,27-38-175,3-3-25,-1 0-1,1 1 1,0-1-1,-1 0 1,1 0-1,0 0 1,0 1-1,1-1 1,-1 1-1,0-1 1,1 1-1,-1 2 1,1-5-16,0 0 1,0 0-1,0 1 1,0-1-1,1 0 1,-1 0-1,0 1 1,0-1-1,0 0 1,0 0-1,0 0 1,1 1-1,-1-1 1,0 0-1,0 0 1,0 0-1,1 0 1,-1 1 0,0-1-1,0 0 1,0 0-1,1 0 1,-1 0-1,0 0 1,0 0-1,1 0 1,-1 0-1,0 0 1,0 0-1,1 0 1,-1 0-1,0 0 1,0 0-1,1 0 1,-1 0-1,0 0 1,0 0-1,1 0 1,-1 0 0,1 0-1,11-5-21,-10 5 18,40-18-76,80-27-84,-109 41 151,1 1-1,1 0 0,-1 1 0,0 0 1,0 1-1,28 2 0,-38 0 15,0-1 0,0 1-1,0 0 1,0 0 0,0 0-1,0 1 1,0-1 0,0 1 0,-1 0-1,1 0 1,-1 0 0,1 0-1,-1 1 1,0 0 0,5 4 0,-6-5 22,-1 1 0,1-1 1,-1 0-1,0 1 1,0-1-1,0 0 1,0 1-1,0-1 0,-1 1 1,1 0-1,-1-1 1,1 1-1,-1 0 1,0-1-1,0 1 1,0 0-1,-1-1 0,1 1 1,-1-1-1,1 1 1,-1 0-1,0-1 1,0 1-1,0-1 1,-2 3-1,-2 5 123,-1 0 0,0-1 1,-1 0-1,0 0 0,-1-1 0,0 1 0,0-2 0,-10 8 1,-10 6 512,-40 22 0,67-42-640,-71 38 750,64-35-715,-1 0-1,0-1 1,0 0 0,0 0 0,0-1-1,-13 1 1,22-2-88,-1-1-1,0 0 0,0 0 1,0 0-1,0 0 0,0 0 1,1 0-1,-1 0 0,0 0 1,0 0-1,0 0 0,0-1 1,0 1-1,1 0 1,-1 0-1,0-1 0,0 1 1,1-1-1,-1 1 0,0-1 1,0 1-1,1-1 0,-1 1 1,0-1-1,1 0 0,-1 1 1,1-1-1,-1 0 1,1 1-1,-1-1 0,1 0 1,0 0-1,-1 1 0,1-1 1,0 0-1,0 0 0,-1 0 1,1 0-1,0 1 0,0-1 1,0 0-1,0 0 1,0 0-1,0 0 0,0-1 1,1-3-113,0 1 0,1-1 0,-1 0 0,1 1 0,-1-1 0,6-8 1,17-21-329,7-5-159</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02.774"/>
    </inkml:context>
    <inkml:brush xml:id="br0">
      <inkml:brushProperty name="width" value="0.05" units="cm"/>
      <inkml:brushProperty name="height" value="0.05" units="cm"/>
    </inkml:brush>
  </inkml:definitions>
  <inkml:trace contextRef="#ctx0" brushRef="#br0">115 0 18828,'-3'15'472,"0"-1"-1,0 0 1,-2-1-1,-11 27 1,1 0 277,2-4-271,2 0 0,1 0 0,-9 73 0,18-95-435,0 0 1,1 0 0,1 0-1,0 0 1,1 0 0,0 0 0,1 0-1,1 0 1,0-1 0,1 0-1,0 0 1,1 0 0,12 19 0,-35-65-1214,1-1 0,-11-37-1,26 69 1136,0-1-1,0 1 1,0-1-1,0 1 1,1-1-1,0 0 1,-1 1-1,1-1 1,0 0-1,0 1 1,1-5-1,-1 6 28,1 0-1,0 0 0,-1 0 0,1 0 0,0 0 1,-1 0-1,1 0 0,0 1 0,0-1 1,0 0-1,0 0 0,0 0 0,0 1 0,0-1 1,0 1-1,0-1 0,0 1 0,0-1 0,0 1 1,0-1-1,0 1 0,1 0 0,-1 0 1,0 0-1,0-1 0,0 1 0,2 1 0,44-6-247,0-2-1,59-16 1,-87 21 128,-19 2 133,1 0 0,-1 0 0,0 0-1,0 0 1,1 0 0,-1 0 0,0 0-1,1 0 1,-1 1 0,0-1 0,0 0-1,1 0 1,-1 0 0,0 0 0,0 1-1,1-1 1,-1 0 0,0 0 0,0 1-1,0-1 1,0 0 0,1 0 0,-1 1-1,0-1 1,0 0 0,0 1-1,0-1 1,0 1 0,0 1 65,0 1 1,-1 0-1,1-1 0,-1 1 1,0-1-1,0 1 0,0-1 1,-2 4-1,-1 5 122,0-2 31,2-4-66,-1 0 1,1 1-1,0-1 1,1 1-1,-1-1 1,1 1-1,0 0 1,0 9-1,1-15-141,0 1 1,1 0-1,-1-1 0,0 1 0,0-1 1,1 1-1,-1-1 0,0 1 0,1-1 1,-1 1-1,0-1 0,1 1 0,-1-1 1,1 1-1,-1-1 0,1 0 0,-1 1 1,1-1-1,-1 0 0,1 1 0,0-1 1,-1 0-1,1 0 0,-1 0 0,1 0 1,0 1-1,-1-1 0,1 0 0,-1 0 1,1 0-1,0 0 0,-1 0 0,1 0 1,-1 0-1,1-1 0,0 1 0,-1 0 1,1 0-1,-1 0 0,1-1 0,0 1 1,0-1-1,26-12 236,-16 6-192,-1-1 1,0 0-1,-1-1 0,0 0 1,8-10-1,-12 13-28,0-1 0,-1 1-1,0-1 1,0 0-1,0 0 1,-1 0 0,0-1-1,-1 1 1,3-11 0,-4 17-27,-1-1 1,0 1-1,0-1 1,1 0-1,-1 1 1,0-1 0,0 0-1,-1 1 1,1-1-1,0 1 1,0-1-1,-1 0 1,1 1-1,-1-1 1,1 1 0,-1-1-1,0 1 1,0-1-1,0 1 1,1 0-1,-1-1 1,-2-1-1,2 3 3,-1-1-1,1 0 0,0 0 0,-1 0 0,1 1 0,-1-1 0,1 1 1,-1-1-1,1 1 0,-1 0 0,0 0 0,1-1 0,-1 1 0,1 0 1,-1 0-1,0 1 0,1-1 0,-3 1 0,1-1-13,1 1-1,-1-1 0,1 1 1,-1 0-1,1 0 0,-1 0 1,1 1-1,0-1 0,0 0 1,0 1-1,-1-1 0,2 1 1,-1 0-1,0 0 0,0 0 1,0 0-1,1 0 1,-1 0-1,1 0 0,0 1 1,0-1-1,-1 0 0,2 1 1,-1-1-1,0 1 0,0-1 1,1 1-1,-1 2 0,1-4-62,0 0-1,1 0 1,-1 0-1,0 0 0,1 0 1,-1 0-1,1 0 0,-1 0 1,1 0-1,-1 0 1,1-1-1,-1 1 0,1 0 1,0 0-1,0 0 0,-1-1 1,1 1-1,0 0 1,0-1-1,0 1 0,0-1 1,0 1-1,0-1 1,0 1-1,0-1 0,0 0 1,0 0-1,0 1 0,0-1 1,0 0-1,0 0 1,0 0-1,0 0 0,0 0 1,1 0-1,6 0-340,0-1 1,0 1-1,12-3 1,16-6-294,7-4-248</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03.186"/>
    </inkml:context>
    <inkml:brush xml:id="br0">
      <inkml:brushProperty name="width" value="0.05" units="cm"/>
      <inkml:brushProperty name="height" value="0.05" units="cm"/>
    </inkml:brush>
  </inkml:definitions>
  <inkml:trace contextRef="#ctx0" brushRef="#br0">149 1 15835,'-13'7'673,"1"0"0,0 0 0,0 2 0,0-1 0,2 2 0,-16 15 0,21-19-631,-1 0 0,1 0 0,1 1 0,-1 0 0,1 0 0,0 0 0,1 1 0,0-1 0,0 1 0,1 0 0,0 0 0,-2 14 1,3-20-43,1 0 1,-1 0-1,1 0 1,0 1-1,0-1 1,0 0-1,0 0 1,1 0-1,-1 0 1,1 0-1,-1 0 1,1 1-1,0-1 1,-1 0-1,1-1 1,0 1-1,0 0 1,0 0-1,1 0 1,-1 0 0,0-1-1,1 1 1,-1-1-1,1 1 1,0-1-1,-1 0 1,1 1-1,0-1 1,0 0-1,0 0 1,0 0-1,0 0 1,0-1-1,0 1 1,0 0-1,0-1 1,0 0-1,0 1 1,0-1-1,0 0 1,1 0-1,1 0 1,4-1-202,0 0 0,-1 0-1,1 0 1,-1-1 0,1 0 0,-1 0-1,0-1 1,0 0 0,0 0 0,12-8-1,-11 5-19,-1-1 0,1 1 0,11-16 0,-3 1-384</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03.590"/>
    </inkml:context>
    <inkml:brush xml:id="br0">
      <inkml:brushProperty name="width" value="0.05" units="cm"/>
      <inkml:brushProperty name="height" value="0.05" units="cm"/>
    </inkml:brush>
  </inkml:definitions>
  <inkml:trace contextRef="#ctx0" brushRef="#br0">40 0 17700,'-15'97'2405,"-5"59"-685,20-155-1708,-3 32 403,2 0 1,0 0 0,3 0 0,8 53 0,-10-82-368,2 1-1,-1-1 1,0 1 0,1-1 0,4 7-1,-6-10-36,1 0-1,0 0 1,-1 0 0,1 0-1,0 0 1,0 0-1,0 0 1,-1-1-1,1 1 1,0 0-1,0-1 1,0 1-1,0-1 1,0 1 0,0-1-1,1 1 1,-1-1-1,0 0 1,0 0-1,0 1 1,0-1-1,0 0 1,0 0-1,1 0 1,-1 0 0,0 0-1,0 0 1,0-1-1,0 1 1,2-1-1,2-1 15,1 0-1,0-1 0,-1 0 1,0 0-1,0-1 0,0 1 1,0-1-1,0 0 0,-1-1 1,8-7-1,6-10 54,15-25 1,-24 33-48,35-50 44,64-125 0,-107 186-2,2-2-254,-1-1 0,1 0 0,-1 0-1,0 0 1,1-9 0,-3 15 134,0-1 1,0 0-1,0 1 0,0-1 1,0 0-1,0 1 0,0-1 0,0 0 1,-1 1-1,1-1 0,0 1 1,0-1-1,0 0 0,-1 1 1,1-1-1,0 1 0,-1-1 0,1 1 1,-1-1-1,1 1 0,0-1 1,-1 1-1,0-1 0,-1 0 2,1 1 0,0-1-1,-1 1 1,1 0 0,-1 0-1,1 0 1,0 0 0,-1-1-1,1 2 1,-1-1 0,1 0 0,0 0-1,-1 0 1,1 1 0,-3 0-1,-20 7-504</inkml:trace>
  <inkml:trace contextRef="#ctx0" brushRef="#br0" timeOffset="1">196 383 16003,'14'33'1265,"1"-7"-945,2-6-160,6-3 480,0-3-552,8-9 32,4-5-88,2-20-104</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04.121"/>
    </inkml:context>
    <inkml:brush xml:id="br0">
      <inkml:brushProperty name="width" value="0.05" units="cm"/>
      <inkml:brushProperty name="height" value="0.05" units="cm"/>
    </inkml:brush>
  </inkml:definitions>
  <inkml:trace contextRef="#ctx0" brushRef="#br0">0 75 14571,'41'208'4031,"37"143"35,-71-318-3590,-6-24 33,-5-23-101,-3-25-390,2 0 0,1-1 0,2 0 0,1 1 0,3-1 0,1 0 0,2 1 0,1 0 0,3 0 0,17-50 0,-22 74-131,1 0 0,1 1 0,1 0 0,0 1 0,0-1 0,2 1 0,-1 1 0,2-1 0,0 2 0,17-17 0,-25 26 85,1 0 0,-1 0 0,1 1 1,-1-1-1,1 1 0,-1 0 1,1 0-1,0 0 0,-1 0 0,1 0 1,0 0-1,0 1 0,0-1 0,0 1 1,5 0-1,-7 0 22,0 1 0,0-1 0,1 1 0,-1-1 0,0 1 0,0-1 0,1 1 0,-1-1 0,0 1 0,0 0 0,0 0 0,0 0 0,0 0 0,0 0 0,0 0 0,0 0 0,-1 0 0,1 0 0,0 0 0,-1 0 0,1 0 0,-1 1 0,1-1 0,-1 0 0,1 0 0,-1 1 0,0-1 0,1 0 0,-1 1 0,0-1 0,0 0 0,0 0 0,0 1 0,0-1-1,-1 3 1,-1 5 59,1 0-1,-1 0 0,-1 0 0,0 0 0,0 0 0,-1-1 1,0 0-1,0 0 0,-1 0 0,-7 9 0,-3 4 197,-2-1 0,-25 25 0,22-25-18,-1 0 1,-1-2-1,0-1 1,-41 25-1,62-42-262,1 1 0,-1-1 0,0 1-1,0-1 1,1 0 0,-1 1 0,0-1 0,0 0-1,1 1 1,-1-1 0,0 0 0,0 0-1,0 0 1,0 1 0,1-1 0,-1 0 0,0 0-1,0 0 1,0-1 0,0 1 0,1 0-1,-3 0 1,3-2 0,1 1 1,-1 0-1,0 0 0,0 0 0,1 0 1,-1 0-1,0 0 0,1 0 0,-1 0 0,1 0 1,0 0-1,-1 0 0,1 0 0,0 0 1,-1 0-1,1 0 0,0 0 0,0 1 0,1-2 1,68-66-484,-20 20 61</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04.612"/>
    </inkml:context>
    <inkml:brush xml:id="br0">
      <inkml:brushProperty name="width" value="0.05" units="cm"/>
      <inkml:brushProperty name="height" value="0.05" units="cm"/>
    </inkml:brush>
  </inkml:definitions>
  <inkml:trace contextRef="#ctx0" brushRef="#br0">79 19 16988,'-4'25'948,"-1"0"0,-1 0 0,-18 47 1,15-51-540,2 0-1,0 1 1,2 1 0,0-1 0,-1 29 0,5-50-398,1 1-1,0-1 1,0 0-1,0 0 0,1 1 1,-1-1-1,0 0 1,0 1-1,1-1 1,-1 0-1,1 0 0,-1 0 1,2 3-1,-2-4-3,1 1-1,-1-1 1,1 0-1,-1 1 1,0-1-1,1 0 1,-1 1-1,1-1 1,-1 0-1,1 0 1,-1 0-1,1 1 1,-1-1-1,1 0 1,0 0-1,-1 0 1,1 0-1,-1 0 1,1 0-1,-1 0 1,1 0-1,0 0 1,2-1 6,0 0 1,-1 0 0,1 0-1,-1 0 1,1 0-1,-1-1 1,1 1 0,-1-1-1,0 0 1,0 0-1,3-3 1,4-5-16,-1-1-1,0 0 1,-1 0 0,0-1 0,0 0-1,-2 0 1,1 0 0,4-18-1,-4 8-2,0 0 1,-2-1-1,0 0 0,0-24 0,-4 42 9,0-1 0,-1 0 1,1 1-1,-1-1 0,0 1 1,-2-6-1,3 10-3,-1 1 0,1-1 0,0 0 1,0 0-1,-1 1 0,1-1 0,-1 0 0,1 1 0,-1-1 0,1 1 0,-1-1 0,1 1 1,-1-1-1,1 1 0,-1-1 0,1 1 0,-1-1 0,0 1 0,1 0 0,-2-1 1,1 1-2,0 0 0,0 0 0,0 0 0,0 0 0,0 1 0,0-1 1,0 0-1,1 1 0,-1-1 0,0 0 0,0 1 0,0-1 1,0 1-1,1-1 0,-1 1 0,0 0 0,1-1 0,-1 1 1,0 0-1,1 0 0,-2 0 0,-2 6 13,0-1 0,0 1 0,1-1 0,-1 1 0,2 0 0,-1 0-1,1 1 1,0-1 0,0 0 0,1 1 0,0-1 0,0 1 0,1 0 0,0-1 0,0 1 0,1-1 0,0 1 0,2 10-1,-1-16-8,-1 0 0,0 0 0,0 0-1,0 0 1,1 0 0,-1-1 0,1 1-1,0-1 1,-1 1 0,1-1 0,0 1-1,0-1 1,0 0 0,0 0 0,0 0 0,0 0-1,0 0 1,0 0 0,0-1 0,0 1-1,1-1 1,-1 1 0,0-1 0,0 0-1,1 0 1,-1 0 0,0 0 0,3-1-1,5 0 1,-1-1 0,1 0 0,-1 0 0,0-1 0,12-5-1,2-3-41,-1 0-1,0-2 1,-1 0-1,20-18 0,70-69-324,-111 100 359,0-1-1,0 1 0,0 0 0,1-1 1,-1 1-1,0 0 0,1-1 0,-1 1 1,0 0-1,0 0 0,1-1 0,-1 1 1,0 0-1,1 0 0,-1 0 0,1-1 1,-1 1-1,0 0 0,1 0 0,-1 0 1,1 0-1,-1 0 0,0 0 0,1 0 1,-1 0-1,1 0 0,0 9-15,-8 23 122,5-26-77,0 2 14,-4 14 121,0 0-1,2 0 1,0 0-1,2 0 1,0 43-1,2-64-155,0 0-1,0 0 1,0 0-1,0 0 1,0 0 0,0 0-1,1 0 1,-1 0-1,0 0 1,1 0-1,-1 0 1,0 0-1,1 0 1,-1 0-1,1 0 1,0 0 0,-1 0-1,1 0 1,0 0-1,-1-1 1,1 1-1,0 0 1,0-1-1,0 1 1,0 0-1,0-1 1,1 1 0,-1-1-42,0 0 0,0-1 1,0 1-1,0 0 0,0-1 1,0 1-1,0-1 0,0 1 1,0-1-1,0 1 0,0-1 1,0 0-1,0 1 0,0-1 0,0 0 1,-1 0-1,1 0 0,0 0 1,-1 0-1,1 0 0,-1 0 1,1 0-1,-1 0 0,1 0 1,0-2-1,5-12-153,0-2 0,6-25 0,-2-8-188</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05.032"/>
    </inkml:context>
    <inkml:brush xml:id="br0">
      <inkml:brushProperty name="width" value="0.05" units="cm"/>
      <inkml:brushProperty name="height" value="0.05" units="cm"/>
    </inkml:brush>
  </inkml:definitions>
  <inkml:trace contextRef="#ctx0" brushRef="#br0">8 0 17604,'-8'13'1456,"8"0"-1120,0 2-192,12-8 960,8 0-880,7-6-888,3-1-488,6-1 912,3-5-168,-2 3-152</inkml:trace>
  <inkml:trace contextRef="#ctx0" brushRef="#br0" timeOffset="1">333 142 17564,'-17'29'1368,"-2"-2"-1176,3-1-24,2-2 496,5-1-440,2-3-16,7-2-56,6-1-72,7-4-344,7 0-296,10-8-992,4-2 1296,8-6-232,4-8-184</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05.451"/>
    </inkml:context>
    <inkml:brush xml:id="br0">
      <inkml:brushProperty name="width" value="0.05" units="cm"/>
      <inkml:brushProperty name="height" value="0.05" units="cm"/>
    </inkml:brush>
  </inkml:definitions>
  <inkml:trace contextRef="#ctx0" brushRef="#br0">1 169 13451,'0'1'77,"1"0"-1,0 0 1,-1 0 0,1 0-1,0 0 1,0 0 0,0 0 0,0 0-1,-1-1 1,1 1 0,0 0-1,1-1 1,-1 1 0,0-1 0,0 1-1,0-1 1,0 1 0,0-1-1,0 1 1,1-1 0,-1 0 0,0 0-1,0 0 1,1 0 0,-1 0 0,0 0-1,0 0 1,0 0 0,3-1-1,42-10 1434,-32 6-1130,9-1-104,1-2 0,31-15-1,-47 19-164,1-1-1,0 0 0,-1 0 0,0-1 0,-1 0 0,1-1 0,-1 0 1,0 0-1,5-8 0,-10 14-84,-1 0-1,0 0 1,0-1 0,-1 1-1,1 0 1,0-1 0,0 1-1,-1 0 1,1-1 0,0 1-1,-1-1 1,0 1 0,1-1-1,-1 1 1,0-1 0,0 1-1,0-1 1,0 0 0,0 1-1,0-1 1,0 1 0,0-1 0,-1 1-1,1-1 1,-1 1 0,1-1-1,-1 1 1,1-1 0,-1 1-1,0 0 1,-1-2 0,0 1 10,0 1 0,0-1 0,0 1 0,0-1 1,0 1-1,0 0 0,-1 0 0,1 0 0,0 0 1,-1 0-1,1 1 0,0-1 0,-1 1 0,1-1 1,-1 1-1,1 0 0,-1 0 0,-2 1 1,-3 0 43,1 0 0,-1 1 0,1 0 1,0 1-1,0 0 0,0 0 0,0 0 1,0 1-1,1 0 0,0 0 1,-1 1-1,-5 5 0,2 0 68,0-1 1,1 1-1,0 1 1,0-1-1,-13 24 0,19-28-80,-1 1 1,1-1-1,1 1 0,-1 0 0,1 0 1,1 0-1,-1 0 0,1 1 0,0-1 0,1 0 1,0 0-1,0 1 0,1 7 0,0-11-66,0 0 0,0 0 0,0 0 0,0 0 0,1-1-1,0 1 1,0 0 0,0-1 0,0 1 0,0-1 0,1 1 0,0-1-1,-1 0 1,1 0 0,0 0 0,0-1 0,1 1 0,-1-1 0,1 0-1,-1 0 1,1 0 0,0 0 0,-1 0 0,5 0 0,-1 0-73,-1 0-1,0-1 1,1 0 0,-1 0-1,1-1 1,-1 1 0,1-1-1,-1-1 1,1 0 0,-1 1 0,12-5-1,-2 0-2,0-1-1,-1 0 1,24-15-1,34-25-286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49:44.120"/>
    </inkml:context>
    <inkml:brush xml:id="br0">
      <inkml:brushProperty name="width" value="0.05" units="cm"/>
      <inkml:brushProperty name="height" value="0.05" units="cm"/>
    </inkml:brush>
  </inkml:definitions>
  <inkml:trace contextRef="#ctx0" brushRef="#br0">595 2101 12643,'201'9'767,"195"1"10,-30-3-12,1-30-745,-210 12-61,603 7 300,-544 9-108,150 1 21,1127 34 144,-411-30-199,-768-13-114,522 23-4,-168-1 10,-83-12 4,1184 3 219,-854-44-142,-258 6-302,0 27 49,-272 15 201,633 12 264,-416-29-239,619 6-58,1322 24 402,-1688-15-121,322-8-131,-996-9-170,383-21 7,-395 10-6,221-49 0,-341 53-27,0-2-1,0-2 0,88-44 0,-109 46 11,-2-2 1,0-1-1,-1-1 0,-1-1 0,-1-1 0,0-1 1,35-43-1,-53 58 34,0 0 0,-1 0 0,0-1 0,0 0 0,0 0 0,-1 0 0,0 0 0,0-1 0,0 1 0,-1-1 0,-1 0 0,1 0 0,-1 1 0,-1-1 0,1 0 0,-1 0 0,-1 0 0,1 0 0,-1 0 0,-1 0 0,1 1 0,-6-14 0,-114-272-104,101 244-31,-2 0 0,-39-64 0,45 89 106,-1 0 1,-1 1-1,-1 1 1,-1 1-1,-1 0 1,-24-18-1,-10 0 90,-93-52-1,-68-18 80,152 78-138,-277-121-320,262 124 220,0 2 0,-123-22 0,-142 13 114,-3 26 68,129 5-64,-1861-49-263,993 42-433,481 9 262,35 0 239,-909-26 492,-145-104-221,626 42 113,58 30-183,0 51-9,-507 73-4,711-28-37,-820 27-69,-402 45 330,52 76-33,1569-131-142,-540 158-1,554-90-144,316-118 74,0 1 0,0 0 0,0 0 0,0 1-1,0 0 1,1 0 0,0 0 0,0 1 0,1 0 0,0 0-1,0 1 1,0-1 0,0 1 0,-6 14 0,6-8-17,1 0 1,0 0 0,0 1 0,1 0-1,1-1 1,1 1 0,-1 26 0,16 270-210,-10-265 221,-3-18 6,2 0 1,10 39 0,-10-55 1,0 0 0,1-1 1,0 1-1,1-1 0,1 0 1,-1 0-1,1 0 0,13 14 1,5 3 37,2-1 0,48 38 1,-58-52-210,1-1 0,0-1 1,0 0-1,1-1 0,0-1 1,30 9-1,-42-15 128,1-1 0,0 1 0,0-2 0,0 1 0,0-1 0,0 0 0,0 0 0,0 0 0,0-1 0,-1-1 0,9-1 0,31-11-278</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06.834"/>
    </inkml:context>
    <inkml:brush xml:id="br0">
      <inkml:brushProperty name="width" value="0.05" units="cm"/>
      <inkml:brushProperty name="height" value="0.05" units="cm"/>
    </inkml:brush>
  </inkml:definitions>
  <inkml:trace contextRef="#ctx0" brushRef="#br0">308 212 15699,'-13'2'232,"1"0"-1,-1 1 0,1 0 0,0 0 0,0 2 0,0 0 1,1 0-1,-1 1 0,1 0 0,-15 11 0,6-1 74,0 1 0,0 1 0,2 0 0,-17 22 0,30-35-209,0 1-1,0 0 1,1 0 0,0 0 0,0 1-1,1-1 1,-1 1 0,1 0 0,1 0-1,-1 0 1,1 0 0,1 1-1,-2 11 1,2-18-82,1 0-1,0-1 1,0 1-1,0 0 1,0 0-1,0 0 1,0 0-1,1-1 1,-1 1-1,0 0 1,0 0-1,0 0 1,1-1-1,-1 1 1,0 0-1,1-1 1,-1 1-1,1 0 1,-1 0-1,1-1 1,-1 1-1,1-1 1,-1 1-1,1-1 1,0 1-1,-1-1 1,1 1-1,1 0 1,0-1 0,-1 1-1,1-1 1,0 0 0,0 0 0,0 0-1,-1 0 1,1 0 0,0 0 0,0-1-1,-1 1 1,1-1 0,3 0 0,4-3 7,1-1 0,-1 1 1,16-12-1,12-13 10,52-55 0,23-17 51,-111 100-76,0 0-1,1 0 0,-1 0 1,0 0-1,1 0 0,-1 0 1,1 0-1,-1 1 0,1-1 1,0 1-1,-1-1 0,1 1 1,0-1-1,-1 1 0,1 0 1,0 0-1,-1 0 0,3 0 1,-3 0 1,0 1 1,0 0 0,0-1 0,0 1-1,0 0 1,0 0 0,0 0 0,0 0-1,0 0 1,0 0 0,0 0 0,0 0 0,-1 0-1,1 0 1,0 0 0,-1 0 0,1 1-1,-1-1 1,0 0 0,1 0 0,-1 3-1,10 38 177,-7-27-36,1 0 0,0 0 0,11 24 1,-15-38-137,0 0 0,0-1 0,0 1 1,0-1-1,0 1 0,-1-1 1,1 1-1,0-1 0,0 1 1,-1-1-1,1 1 0,0-1 1,-1 0-1,1 1 0,0-1 1,-1 1-1,1-1 0,-1 0 0,1 1 1,0-1-1,-1 0 0,1 0 1,-1 1-1,1-1 0,-1 0 1,1 0-1,-1 0 0,0 1 1,-22 8 28,15-6 38,8-3-79,0 0 1,0 0-1,0 1 1,0-1-1,0 0 1,0 0-1,0 0 1,0 0-1,-1 0 1,1 0-1,0 0 1,0 0-1,0 0 1,0 0-1,0 0 0,0 0 1,0 0-1,-1 0 1,1 0-1,0 0 1,0 0-1,0 1 1,0-1-1,0-1 1,0 1-1,-1 0 1,1 0-1,0 0 1,0 0-1,0 0 0,0 0 1,0 0-1,0 0 1,-1 0-1,1 0 1,0 0-1,0 0 1,0 0-1,0 0 1,0 0-1,0 0 1,0 0-1,0-1 1,0 1-1,-1 0 0,1 0 1,0 0-1,0 0 1,0 0-1,0-1 1,3-7 4,13-16-12,-12 19 10,35-57 29,45-92-1,-84 153-28,0 1 1,0-1-1,0 1 1,0 0-1,0-1 1,0 1-1,0-1 1,0 1-1,1-1 1,-1 1-1,0-1 1,0 1-1,1 0 0,-1-1 1,0 1-1,1-1 1,-1 1-1,0 0 1,1-1-1,-1 1 1,1 0-1,-1 0 1,0-1-1,1 1 1,-1 0-1,1 0 0,-1-1 1,1 1-1,0 0 1,3 13 86,-4-12-83,0 1 0,0-1 0,0 0 0,0 0-1,0 1 1,1-1 0,-1 0 0,0 0 0,1 0 0,-1 1 0,1-1 0,0 0 0,-1 0 0,1 0 0,0 0 0,-1 0 0,1 0 0,0 0 0,0 0 0,0 0 0,0 0 0,0-1 0,2 2 0,-1-2 0,0 0 0,0-1 0,0 1 0,0-1 0,0 1 0,0-1 0,0 0 0,0 1 0,0-1 0,0 0 0,0-1 0,0 1-1,2-2 1,26-23 21,-20 16-10,130-124 204,-141 134-217,1 0 0,0 0 0,-1 0 0,1 0 0,0 0 0,-1 0 0,1 0 1,0 0-1,-1 0 0,1 0 0,0 0 0,0 0 0,-1 0 0,1 0 0,0 0 1,-1-1-1,1 1 0,0 0 0,0 0 0,-1 0 0,1 0 0,0-1 0,0 1 1,-1 0-1,1 0 0,0-1 0,0 1 0,0 0 0,-1-1 0,1 1 0,0 0 1,0 0-1,0-1 0,0 1 0,0 0 0,0-1 0,-1 1 0,1 0 0,0-1 1,0 1-1,0 0 0,0-1 0,0 1 0,0 0 0,1-1 0,-1 1 0,0 0 1,0-1-1,0 1 0,0 0 0,0 0 0,0-1 0,0 1 0,1 0 0,-1-1 1,0 1-1,0 0 0,0 0 0,1-1 0,-1 1 0,0 0 0,0 0 0,1 0 1,-1-1-1,-26 4 179,20-1-170,1 0 0,-1 1 0,1 0 0,-1-1 0,1 2 0,0-1 0,0 0 0,0 1 0,1 0 0,0 0 0,-1 1 0,1-1 0,1 1 1,-1 0-1,-3 6 0,3-5 1,1 1 0,0-1 0,0 0 0,0 1 0,1 0 0,0 0 0,0 0 0,1 0 0,0 0 0,0 0 0,1 0 0,0 11 0,0-16-8,1 1 1,-1-1-1,1 0 0,-1 0 0,1 0 1,0 1-1,-1-1 0,1 0 0,0 0 0,1 0 1,-1 0-1,0-1 0,0 1 0,1 0 1,-1 0-1,1-1 0,0 1 0,-1-1 1,3 2-1,0-1-22,-1 0 1,1 0-1,0-1 1,0 1-1,0-1 0,-1 0 1,1 0-1,0-1 1,0 1-1,5-1 1,3 0-68,0 0 1,0-2 0,0 1 0,-1-1-1,1-1 1,20-8 0,-3-2-12,-1-1 0,45-30 0,-11-2-127</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07.753"/>
    </inkml:context>
    <inkml:brush xml:id="br0">
      <inkml:brushProperty name="width" value="0.05" units="cm"/>
      <inkml:brushProperty name="height" value="0.05" units="cm"/>
    </inkml:brush>
  </inkml:definitions>
  <inkml:trace contextRef="#ctx0" brushRef="#br0">0 86 14107,'6'-21'1037,"-3"9"-377,1-1 0,9-20 0,-8 27 309,-2 10-84,-1 18 276,-2-19-1098,2 24 347,23 384 2946,-13-296-2584,43 177 0,-49-276-651,-6-16-119,0 0 1,0 0-1,0 0 1,0 0-1,0 1 1,0-1-1,0 0 1,0 0-1,0 0 1,0 0-1,0 0 1,1 0-1,-1 0 1,0 0-1,0 0 1,0 0-1,0 0 1,0 0 0,0 0-1,0 0 1,0 0-1,0 0 1,0 1-1,0-1 1,0 0-1,1 0 1,-1 0-1,0 0 1,0 0-1,0 0 1,0 0-1,0 0 1,0 0-1,0 0 1,0 0-1,0 0 1,0 0-1,1 0 1,-1 0-1,0-1 1,0 1-1,0 0 1,0 0-1,0 0 1,0 0-1,0 0 1,0 0-1,0 0 1,0 0-1,0 0 1,0 0-1,0 0 1,1 0-1,-1 0 1,0 0-1,0 0 1,0 0-1,0-1 1,0 1-1,0 0 1,0 0-1,0 0 1,0 0-1,0 0 1,0 0-1,2-29 143,-8-27-63,-2 1 0,-16-56 1,10 44-35,11 54-43,-4-21-3,0 1 1,-3 0-1,-21-53 0,33 89-163,0 0-1,0 0 0,1 0 0,0-1 0,-1 1 1,1-1-1,0 1 0,0-1 0,1 0 1,-1 0-1,0 0 0,1-1 0,-1 1 1,1-1-1,-1 0 0,1 0 0,0 0 0,0 0 1,-1-1-1,5 1 0,5 0-327,0 0 0,1-1 1,-1-1-1,25-3 0,-13-1-357,-2-1-1,1 0 1,-1-2-1,0-1 1,0 0 0,-1-2-1,0-1 1,38-28-1,-42 19 2265,-18 20-1379,0 1 1,0 0 0,0 0-1,1-1 1,-1 1-1,0 0 1,0 0 0,0-1-1,0 1 1,0 0 0,0-1-1,0 1 1,0 0 0,0 0-1,0-1 1,0 1-1,0 0 1,0-1 0,0 1-1,0 0 1,0 0 0,0-1-1,0 1 1,0 0 0,-1-1-1,1 1 1,0-1-1,-14 2 982,9 1-677,-1 1 1,1-1 0,0 1-1,0 0 1,0 1 0,0-1-1,1 1 1,-1 0 0,1 0-1,0 0 1,-6 8 0,-2 5 185,1-1 0,-10 20 0,16-26-367,0 0 0,1 0 0,0 1 0,0-1 0,1 1 0,1 0 0,0 0 0,-1 12 0,3-22-140,0 0-1,0 1 1,0-1-1,0 1 1,0-1-1,0 0 1,0 1-1,1-1 1,-1 0-1,0 1 1,1-1-1,-1 0 0,1 0 1,0 1-1,-1-1 1,2 2-1,-1-3-10,0 1-1,-1-1 0,1 0 0,-1 1 0,1-1 0,0 0 0,-1 1 1,1-1-1,0 0 0,-1 0 0,1 0 0,0 0 0,0 0 0,-1 0 1,1 0-1,0 0 0,-1 0 0,1 0 0,0 0 0,-1 0 0,1 0 1,1-1-1,2-1 11,0 0 1,1 0 0,-1 0 0,0-1-1,-1 0 1,1 1 0,0-1-1,3-5 1,10-12 8,0 0-1,-2-2 1,0 0-1,-1 0 1,-2-1-1,0-1 1,-1 0 0,-2-1-1,12-44 1,-20 64-22,0-1 1,-1 0 0,0 0 0,0-9-1,0 15-10,0-1 1,0 1-1,0 0 0,0-1 0,0 1 0,0-1 0,0 1 0,0-1 0,-1 1 0,1-1 0,0 1 1,0-1-1,0 1 0,-1 0 0,1-1 0,0 1 0,-1 0 0,1-1 0,0 1 0,-1 0 0,1-1 0,0 1 1,-1 0-1,0-1 0,1 1-5,-1 0 1,0 1 0,0-1 0,1 0-1,-1 1 1,0-1 0,0 0-1,1 1 1,-1-1 0,0 1-1,1-1 1,-1 1 0,0-1-1,1 1 1,-1-1 0,1 1-1,-1 0 1,1-1 0,-1 1 0,1 1-1,-5 5-128,0 1 0,1 0 0,0 1 0,1-1 0,-1 1 0,2-1 0,-1 1 0,1 0 0,1 0-1,-1 0 1,2 0 0,-1 12 0,1-21 129,1 0 0,-1-1 0,0 1 0,0 0 0,0 0 0,0-1 0,1 1 0,-1 0 0,0 0 0,0 0 0,1-1 0,-1 1 0,0 0 0,0 0 0,1 0 0,-1 0 0,0 0 0,0-1 0,1 1 0,-1 0 0,0 0 0,1 0 0,-1 0 0,0 0 0,0 0 0,1 0-1,-1 0 1,0 0 0,1 0 0,-1 0 0,0 0 0,1 0 0,-1 1 0,0-1 0,0 0 0,1 0 0,-1 0 0,0 0 0,0 0 0,1 1 0,-1-1 0,0 0 0,0 0 0,1 0 0,-1 1 0,0-1 0,0 0 0,0 0 0,0 1 0,1-1 0,-1 0 0,0 0 0,0 1 0,0-1 0,0 0 0,0 0 0,0 1 0,0-1 0,0 0 0,0 1 0,0-1 0,0 0 0,0 1-1,0-1 1,13-15-317</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08.189"/>
    </inkml:context>
    <inkml:brush xml:id="br0">
      <inkml:brushProperty name="width" value="0.05" units="cm"/>
      <inkml:brushProperty name="height" value="0.05" units="cm"/>
    </inkml:brush>
  </inkml:definitions>
  <inkml:trace contextRef="#ctx0" brushRef="#br0">69 9 14955,'0'9'395,"-1"0"-1,-1 0 1,1 0 0,-1 0-1,-1 0 1,-4 11 0,-5 19 448,-2 19 388,-7 71-1,18-99-904,1 0 0,2-1 0,1 1 1,6 40-1,-7-68-306,0 1 0,0 0 0,1 0 0,0-1 0,-1 1 0,1 0 0,0-1 0,0 1 0,1-1 0,-1 1 0,0-1 0,1 1 0,-1-1 0,1 0 0,0 0 0,0 0 0,0 0 0,0 0 0,0 0 0,0-1 0,3 2 0,-3-2-13,-1-1-1,1 1 1,-1-1 0,1 0-1,-1 0 1,1 1-1,0-1 1,-1-1-1,1 1 1,-1 0-1,1 0 1,-1 0-1,1-1 1,2 0-1,0-1-4,0 0 0,-1 0-1,1 0 1,-1 0-1,0 0 1,0-1-1,4-4 1,7-8 15,0-2 0,-1 0 0,-1 0 0,-1-1 1,0 0-1,9-23 0,42-123 165,-52 135-127,-1-1-1,-1 0 1,-2-1-1,4-52 0,-12 65-45,1 18-8,1 0 0,0 0-1,0 0 1,-1 0 0,1 0 0,0 0 0,0 1-1,0-1 1,-1 0 0,1 0 0,0 0-1,0 0 1,-1 0 0,1 0 0,0 0 0,0 0-1,0 1 1,-1-1 0,1 0 0,0 0 0,0 0-1,0 0 1,0 0 0,-1 1 0,1-1 0,0 0-1,0 0 1,0 0 0,0 1 0,0-1 0,0 0-1,0 0 1,0 1 0,0-1 0,0 0-1,-14 34 82,-21 89 155,32-105-191,0 0 1,1 0-1,1 0 0,1 36 0,1-48-111,0-1-1,0 0 1,0 1-1,0-1 0,1 0 1,0 0-1,0 0 1,0 0-1,1 0 1,-1-1-1,6 7 1,-6-8 10,0-1 1,1 0-1,-1 0 0,1 0 1,0 0-1,-1 0 1,1 0-1,0-1 1,0 1-1,0-1 0,0 0 1,1 0-1,-1 0 1,0 0-1,0-1 1,1 1-1,-1-1 0,0 0 1,1 0-1,2 0 1,25-3-342</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09.012"/>
    </inkml:context>
    <inkml:brush xml:id="br0">
      <inkml:brushProperty name="width" value="0.05" units="cm"/>
      <inkml:brushProperty name="height" value="0.05" units="cm"/>
    </inkml:brush>
  </inkml:definitions>
  <inkml:trace contextRef="#ctx0" brushRef="#br0">121 6 14787,'-7'6'369,"1"0"0,0 0 1,-1 0-1,2 1 0,-1-1 0,1 1 0,-5 9 0,-2 6 656,-11 26 0,16-33-673,1 0 0,1 0 0,1 1 1,0-1-1,1 1 0,-2 31 0,5-45-331,0-1 0,0 0 0,0 0-1,0 0 1,0 1 0,0-1 0,1 0 0,-1 0-1,0 0 1,1 0 0,-1 0 0,1 1-1,-1-1 1,1 0 0,-1 0 0,2 1-1,-2-1-12,1-1 0,-1 0 0,1 0 0,-1 1 0,1-1 0,-1 0 0,1 0 0,-1 0 0,1 0 0,0 0 0,-1 0-1,1 0 1,-1 0 0,1 0 0,-1 0 0,1 0 0,-1 0 0,1 0 0,-1 0 0,1 0 0,-1 0 0,1-1-1,-1 1 1,1 0 0,0-1 0,3-1 10,0-1-1,0 0 1,0 0-1,-1 0 1,1-1-1,4-6 1,20-28 54,29-51 1,3-6 85,-58 92-157,0 1 0,0-1 0,0 1 0,0-1 1,0 1-1,1 0 0,-1 0 0,1 0 0,-1 0 1,4-2-1,-5 4 0,-1 0-1,1 0 1,0-1-1,-1 1 1,1 0 0,-1 0-1,1 0 1,0 0 0,-1 0-1,1 0 1,-1 0 0,1 0-1,-1 0 1,1 1-1,0-1 1,-1 0 0,1 0-1,-1 0 1,1 1 0,-1-1-1,2 1 1,-1 0 0,0 0-1,0 0 1,0 0-1,0 1 1,0-1 0,0 0-1,0 1 1,-1-1-1,1 0 1,0 1 0,0 1-1,7 20-35,-6-15 39,0 0 0,1 0 0,0 0 0,0-1 0,1 0 0,0 0 0,1 0-1,-1 0 1,1 0 0,0-1 0,12 11 0,-15-15-5,1 0-1,-1 0 0,0 0 0,1-1 0,-1 1 1,1-1-1,-1 0 0,1 1 0,0-1 1,0-1-1,-1 1 0,1 0 0,4 0 0,-1-1-16,0-1-1,0 0 1,0 0-1,0 0 0,8-3 1,-13 3 16,3 0-2,0 0 1,0 0-1,0 0 0,0 0 1,0 1-1,0-1 1,0 1-1,0 0 1,0 0-1,0 1 1,0-1-1,0 1 1,0 0-1,0 0 0,0 0 1,0 0-1,-1 1 1,1 0-1,0 0 1,-1 0-1,1 0 1,-1 0-1,0 1 1,0-1-1,0 1 1,0 0-1,0 0 0,3 4 1,-5-5 3,0-1 0,0 0 0,1 0 0,-1 1 0,0-1 0,1 0 0,-1 0 0,1 0 0,0 0 0,-1-1 0,1 1 0,0 0 0,-1-1 0,1 1 0,0-1 0,0 1 0,-1-1 0,1 0 0,0 0 0,0 0 0,0 0 0,2 0 0,-1-1 2,0 0 0,0-1 0,1 1 0,-1 0 0,-1-1 0,1 0 1,0 0-1,0 0 0,-1 0 0,1 0 0,3-4 0,3-5 12,1-1-1,-2 0 0,1 0 1,8-20-1,-10 18 0,-6 10-16,0 1 1,0 0 0,1 0 0,0 0-1,0 0 1,0 0 0,2-3 0,1 53-4,-5-46 9,0 1 0,0-1-1,1 1 1,-1 0 0,0-1-1,1 1 1,-1-1 0,1 1-1,-1-1 1,1 1-1,0-1 1,0 0 0,0 1-1,0-1 1,0 0 0,0 1-1,0-1 1,0 0 0,0 0-1,0 0 1,3 1 0,-3-1 3,1-1 1,0 1 0,0-1-1,0 0 1,0 0 0,0 0-1,-1 0 1,1 0 0,0 0 0,0 0-1,0-1 1,0 1 0,-1-1-1,1 1 1,0-1 0,0 0-1,-1 0 1,4-1 0,46-33 112,-43 28-98,0 1-1,0 0 1,0 1-1,1 0 0,0 0 1,0 1-1,17-6 0,-24 9-15,1 1 0,-1 0 0,0 0-1,0 0 1,0 1 0,0-1 0,0 0 0,0 1-1,0-1 1,0 1 0,-1 0 0,1-1-1,0 1 1,0 0 0,0 0 0,-1 0-1,1 1 1,0-1 0,-1 0 0,1 1 0,-1-1-1,0 1 1,1-1 0,-1 1 0,2 3-1,-1-2 9,1 0 0,-1-1 0,1 1 0,0 0 0,0-1 0,0 0 0,0 1 0,3 1-1,-1-3 8,0 1-1,0-1 1,0 0-1,0 0 0,0-1 1,0 1-1,1-1 1,-1 0-1,0 0 0,0-1 1,0 0-1,0 0 0,0 0 1,8-3-1,10-4 57,39-22-1,-40 19-46,3-2 18,-16 7-39,0 1-1,1 1 1,-1-1 0,1 1-1,0 1 1,0 0-1,0 0 1,0 1-1,18-1 1,-27 3-22,0 0 1,0 0 0,1 0-1,-1 0 1,0 0 0,0 1-1,0-1 1,1 1-1,-1-1 1,0 1 0,0-1-1,0 1 1,0-1-1,0 1 1,0 0 0,0 0-1,0-1 1,0 1 0,-1 0-1,1 0 1,0 0-1,0 0 1,-1 0 0,1 0-1,0 2 1,0-2-433,-9-16-714,4 3 803</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09.464"/>
    </inkml:context>
    <inkml:brush xml:id="br0">
      <inkml:brushProperty name="width" value="0.05" units="cm"/>
      <inkml:brushProperty name="height" value="0.05" units="cm"/>
    </inkml:brush>
  </inkml:definitions>
  <inkml:trace contextRef="#ctx0" brushRef="#br0">5 16 20284,'-3'0'1401,"2"0"-1225,1-1-64,7-2 48,0-2-744,9 3 504,4 0-128,4-1-97</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09.852"/>
    </inkml:context>
    <inkml:brush xml:id="br0">
      <inkml:brushProperty name="width" value="0.05" units="cm"/>
      <inkml:brushProperty name="height" value="0.05" units="cm"/>
    </inkml:brush>
  </inkml:definitions>
  <inkml:trace contextRef="#ctx0" brushRef="#br0">31 27 18580,'-27'-27'2538,"24"27"-1903,2 8-322,2 8-57,2-8-224,-1 0 1,1 0-1,1 0 0,0 0 1,0 0-1,7 9 1,37 43 0,-17-22-30,-8-8-14,-1 2-1,-2 1 1,19 41 0,-29-53 1,-1 2 0,-2-1 1,0 1-1,-1 0 0,-1 1 0,2 30 0,-6-47 32,-1 0 1,0 1-1,-1-1 0,1 0 0,-2 0 0,1 0 0,-1 0 0,1 0 0,-2 0 0,1 0 0,-1 0 0,0-1 0,-6 10 0,7-13 23,-1 0 1,1-1 0,-1 1-1,0 0 1,1-1-1,-1 0 1,0 0-1,0 0 1,-1 0 0,1 0-1,0 0 1,-1-1-1,1 0 1,-1 0-1,1 0 1,-1 0 0,1 0-1,-1-1 1,0 1-1,1-1 1,-1 0-1,0 0 1,0 0 0,1-1-1,-1 1 1,0-1-1,-5-2 1,3 1 24,-1-1-1,0 0 1,0 0 0,1-1 0,0 0 0,0 0 0,0 0-1,0-1 1,1 0 0,-1 0 0,1 0 0,0-1 0,1 1 0,0-1-1,-1 0 1,-5-13 0,4 6-38,0 0 0,1-1 0,0 1 0,1-1 0,1 0 0,0-1 0,-1-23 0,4 18-231,1 0 0,1 0 0,0 0 0,2 1 0,0 0 0,2-1 0,0 2 0,1-1 0,1 1 0,0 0 0,1 0 0,15-20 0,5 1-284</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10.317"/>
    </inkml:context>
    <inkml:brush xml:id="br0">
      <inkml:brushProperty name="width" value="0.05" units="cm"/>
      <inkml:brushProperty name="height" value="0.05" units="cm"/>
    </inkml:brush>
  </inkml:definitions>
  <inkml:trace contextRef="#ctx0" brushRef="#br0">247 2 17148,'-8'1'223,"0"0"0,1 0 1,-1 1-1,0 0 1,0 0-1,1 1 0,-1 0 1,1 1-1,0-1 0,0 1 1,0 1-1,1-1 0,-1 1 1,1 0-1,-6 7 1,-3 3 133,0 1 0,1 1 1,1 0-1,-15 26 1,20-28-81,0 0 1,-6 16-1,12-25-185,0-1-1,0 1 1,1 0 0,-1-1-1,2 1 1,-1 0-1,0 0 1,1 0 0,1 7-1,-1-12-73,0 1 0,0-1-1,1 0 1,-1 1 0,0-1-1,1 0 1,-1 1 0,1-1-1,-1 0 1,1 0 0,0 1 0,0-1-1,-1 0 1,1 0 0,0 0-1,0 0 1,0 0 0,0 0-1,0 0 1,0-1 0,0 1-1,1 0 1,-1 0 0,0-1 0,0 1-1,1-1 1,-1 1 0,0-1-1,0 0 1,1 1 0,-1-1-1,1 0 1,1 0 0,2 0-1,1 0-1,-1-1 1,1 0 0,0 0 0,-1 0-1,9-4 1,10-5-67,0-1 0,0-1 1,-1-1-1,-1-1 0,0-1 0,33-31 1,-9 3-279,65-80 0,-109 121 303,-1 0 1,1 1-1,-1-1 0,0 0 1,0 0-1,0 1 1,0-1-1,0 0 0,0 0 1,0 0-1,-1 0 1,1-3-1,-5 6-84,-6 12 148,4-3 17,1 0 0,0 0 0,1 0 0,0 1-1,0-1 1,1 1 0,1 0 0,0 0 0,0 0-1,1 0 1,1 0 0,1 21 0,-1-30-76,0 0 0,1 0 0,0 0 0,-1 0 0,1-1 0,0 1 0,0 0 0,0 0 0,0-1 0,0 1 0,1-1 1,-1 1-1,0-1 0,1 1 0,-1-1 0,1 0 0,0 0 0,-1 0 0,1 0 0,0 0 0,-1 0 0,1 0 0,0 0 0,0-1 0,0 1 0,0-1 0,0 1 0,0-1 1,0 0-1,0 0 0,0 0 0,0 0 0,3-1 0,4 1-78,-1-2-1,1 1 1,-1-1 0,0-1 0,0 1-1,13-7 1,13-10-247</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10.782"/>
    </inkml:context>
    <inkml:brush xml:id="br0">
      <inkml:brushProperty name="width" value="0.05" units="cm"/>
      <inkml:brushProperty name="height" value="0.05" units="cm"/>
    </inkml:brush>
  </inkml:definitions>
  <inkml:trace contextRef="#ctx0" brushRef="#br0">1 1 15691,'4'3'271,"-1"0"0,1 0 0,-1 1-1,1-1 1,-1 1 0,0 0 0,-1 0 0,1 0-1,0 1 1,1 5 0,20 52 1420,-17-42-937,5 21 597,12 69-1,-1-3-249,-23-105-1084,1 0-1,-1 0 1,1-1-1,-1 1 1,1 0-1,-1-1 0,1 1 1,0-1-1,0 1 1,0-1-1,0 1 1,0-1-1,0 0 1,2 2-1,-3-3-11,1 0-1,-1 0 1,1 0 0,-1 0 0,0 0-1,1 0 1,-1 0 0,1 0 0,-1 0-1,1 0 1,-1 0 0,0-1 0,1 1-1,-1 0 1,1 0 0,-1-1 0,0 1-1,1 0 1,-1 0 0,0-1 0,1 1-1,-1 0 1,0-1 0,0 1 0,1 0-1,-1-1 1,0 1 0,0-1 0,0 1-1,1 0 1,-1-1 0,0 0 0,3-8 23,0 1 0,0-1 0,2-17 0,1-14 2,-2 0 0,-2-1-1,-2 1 1,-6-48-1,6 82-32,-1-1-1,0 1 1,0 0-1,0-1 1,-1 1-1,0 0 1,-1 0-1,1 0 1,-1 0-1,-5-8 1,8 14 2,0 0 1,0 0-1,0 0 0,0-1 1,-1 1-1,1 0 0,0 0 1,0 0-1,0 0 0,0-1 1,-1 1-1,1 0 0,0 0 1,0 0-1,0 0 0,0 0 1,-1 0-1,1 0 1,0 0-1,0-1 0,0 1 1,-1 0-1,1 0 0,0 0 1,0 0-1,-1 0 0,1 0 1,0 0-1,0 0 0,0 0 1,-1 0-1,1 0 1,0 1-1,0-1 0,0 0 1,-1 0-1,1 0 0,0 0 1,0 0-1,0 0 0,-1 1 1,-3 10-73,4 14-607,1-24 603,-1 1 1,0-1-1,1 0 1,0 0-1,-1 0 1,1 0-1,0 0 1,-1 0-1,1 0 1,0-1-1,0 1 1,0 0-1,0 0 1,0 0-1,0-1 1,0 1 0,0-1-1,0 1 1,0-1-1,0 1 1,0-1-1,1 1 1,-1-1-1,0 0 1,2 0-1,34-1-699,-35 1 724,32-4-601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11.279"/>
    </inkml:context>
    <inkml:brush xml:id="br0">
      <inkml:brushProperty name="width" value="0.05" units="cm"/>
      <inkml:brushProperty name="height" value="0.05" units="cm"/>
    </inkml:brush>
  </inkml:definitions>
  <inkml:trace contextRef="#ctx0" brushRef="#br0">218 0 13171,'0'1'124,"0"0"1,-1 0 0,1 0-1,-1 0 1,0-1 0,1 1-1,-1 0 1,1 0 0,-1-1-1,0 1 1,0 0 0,1-1-1,-1 1 1,0-1 0,0 1-1,0-1 1,-1 1 0,-2 1 178,-21 15 821,2 2 1,0 0-1,1 1 0,1 1 0,1 1 0,-32 45 1,50-63-1006,-1 1 0,1-1-1,0 0 1,0 1 0,-1 6 0,3-11-106,-1 1 0,1-1 0,0 0 1,0 1-1,0-1 0,0 1 0,0-1 0,0 1 0,0-1 0,0 1 0,0-1 0,0 0 0,0 1 0,1-1 0,-1 1 0,0-1 0,0 1 0,0-1 0,0 0 0,1 1 1,-1-1-1,0 1 0,1-1 0,-1 0 0,0 1 0,1-1-6,0 0 0,0 1 0,0-1 1,0 0-1,0 0 0,0 0 0,0 0 1,0 0-1,0 0 0,0 0 0,0 0 0,-1 0 1,1-1-1,0 1 0,0 0 0,0-1 0,1 0 1,15-6-28,-1-1-1,0-1 1,-1-1 0,26-20 0,54-54-148,-74 64 142,-4 3-3,-12 11 8,0 1 0,1 0 0,-1 0 0,1 1 0,0-1 0,0 1 0,9-4 0,-15 8 18,0 0 1,1 0 0,-1 0-1,0 0 1,1 0-1,-1 0 1,0 0 0,1 0-1,-1 0 1,0 0 0,0 0-1,1 0 1,-1 0 0,0 1-1,1-1 1,-1 0 0,0 0-1,0 0 1,1 0 0,-1 1-1,0-1 1,0 0 0,0 0-1,1 1 1,-1-1 0,0 0-1,0 0 1,0 1 0,0-1-1,1 0 1,-1 0 0,0 1-1,0-1 1,0 0 0,0 1-1,0-1 1,0 0 0,0 1-1,0-1 1,0 0 0,0 0-1,0 1 1,0-1 0,0 0-1,0 1 1,0-1 0,0 0-1,-1 1 1,-1 19 49,2-18-42,-6 30 135,-4 25 163,10-53-258,0 1 1,0 0 0,0-1 0,0 1-1,1-1 1,0 1 0,0-1 0,0 1-1,3 7 1,-3-10-27,1 0-1,-1 0 1,1 0 0,-1-1 0,1 1-1,0 0 1,0-1 0,0 1-1,-1-1 1,1 0 0,1 0 0,-1 0-1,0 0 1,0 0 0,0 0-1,0 0 1,1-1 0,-1 1-1,0-1 1,1 1 0,-1-1 0,0 0-1,1 0 1,-1 0 0,1 0-1,-1-1 1,0 1 0,5-2 0,2 0 0,0 0 1,1-1 0,-1 0 0,0-1 0,16-8 0,-9 2-22,-1 0 0,0 0 0,-1-1 0,0-1 0,0 0 0,-2-1 0,19-24 0,-21 27-54,-9 10 57,-1 0 0,0 0-1,0 0 1,0 0-1,1 0 1,-1 0-1,0 0 1,0 0 0,1 0-1,-1 0 1,0 0-1,0 0 1,0 0-1,1 1 1,-1-1 0,0 0-1,0 0 1,0 0-1,1 0 1,-1 0 0,0 0-1,0 1 1,0-1-1,0 0 1,1 0-1,-1 0 1,0 0 0,0 1-1,0-1 1,0 0-1,0 0 1,0 0-1,1 1 1,4 29 46,-5-27-93,0-1 0,0 1 0,1 0 0,-1 0 0,1 0 0,-1-1 0,1 1 0,0 0 0,0-1 0,0 1 0,1 0 0,1 2 0,-1-5-115,0 0 1,0 0-1,0-1 1,0 1-1,0-1 1,0 1-1,0-1 1,0 0-1,0 0 1,0 0-1,0 0 1,-1 0-1,1 0 1,0 0-1,-1-1 1,3-1-1,-1 1-210,74-60-3220,-44 34 2463</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11.681"/>
    </inkml:context>
    <inkml:brush xml:id="br0">
      <inkml:brushProperty name="width" value="0.05" units="cm"/>
      <inkml:brushProperty name="height" value="0.05" units="cm"/>
    </inkml:brush>
  </inkml:definitions>
  <inkml:trace contextRef="#ctx0" brushRef="#br0">153 273 13667,'-4'4'239,"-80"80"2983,74-73-2847,2 0 0,-1 1 1,2 0-1,0 0 0,0 0 1,-6 18-1,12-28-328,1-1 1,-1 1-1,1-1 0,-1 1 1,1 0-1,0-1 0,0 1 1,-1 0-1,1-1 0,0 1 1,1 0-1,-1-1 0,1 4 1,-1-4-30,1-1 0,-1 1 0,1 0 0,-1-1 0,1 1 0,-1 0 1,1-1-1,0 1 0,-1-1 0,1 1 0,0 0 0,0-1 1,-1 0-1,1 1 0,0-1 0,0 0 0,0 1 0,0-1 1,-1 0-1,1 0 0,0 0 0,0 1 0,0-1 0,0 0 1,0 0-1,0 0 0,0-1 0,-1 1 0,1 0 0,1 0 0,9-3 13,0 1 0,-1-1 0,1-1 0,-1 0-1,0 0 1,0-1 0,0 0 0,-1-1 0,0 0-1,15-12 1,3-6-9,47-53-1,-49 48-12,-1-1 1,26-46-1,-40 60-13,-1-1-1,-1 0 1,-1 0 0,0-1 0,-1 0 0,5-32 0,-10 47 11,-1 1 0,1-1 0,-1 1 0,0-1 0,0 0 1,0 1-1,0-1 0,-1 1 0,1-1 0,-1 1 0,1-1 1,-1 1-1,0-1 0,0 1 0,-2-4 0,3 6 0,-1 0 0,1-1 0,0 1 0,-1 0 0,1-1 0,-1 1 0,1 0 0,0 0 0,-1-1 0,1 1 0,-1 0 0,1 0-1,-1 0 1,1-1 0,-1 1 0,1 0 0,-1 0 0,1 0 0,-1 0 0,1 0 0,-1 0 0,1 0 0,-1 0 0,1 0 0,-1 0 0,1 1 0,-1-1 0,-1 1 14,0 0 1,1 0 0,-1 0-1,0 0 1,1 0 0,-1 1 0,1-1-1,-1 0 1,1 1 0,-2 2 0,-7 11 158,1 1 0,1 0 0,0 0 0,1 1 0,1-1 0,1 1 1,0 1-1,1-1 0,1 1 0,1 0 0,0-1 0,2 1 0,0 20 1,1-30-178,0-1 1,0 0 0,1 0 0,0 0 0,0 0 0,1 0 0,-1 0-1,2 0 1,-1-1 0,1 0 0,0 1 0,0-1 0,7 8 0,-7-11-90,0 0 1,-1 0 0,1 0-1,0 0 1,1-1 0,-1 1 0,0-1-1,1 0 1,-1 0 0,1-1 0,-1 0-1,1 1 1,0-1 0,0-1 0,-1 1-1,1-1 1,0 0 0,0 0 0,0 0-1,0-1 1,5-1 0,20-5-391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0:01.822"/>
    </inkml:context>
    <inkml:brush xml:id="br0">
      <inkml:brushProperty name="width" value="0.05" units="cm"/>
      <inkml:brushProperty name="height" value="0.05" units="cm"/>
    </inkml:brush>
  </inkml:definitions>
  <inkml:trace contextRef="#ctx0" brushRef="#br0">0 137 14755,'7'-2'187,"-1"0"-1,1 1 1,0-1-1,0 2 1,0-1-1,-1 1 1,1 0-1,0 1 1,0-1-1,12 4 1,12 0 74,19-4-255,-1-1 0,0-3 1,0-2-1,0-2 0,-1-2 1,0-2-1,65-26 0,-90 30-207,15-7-259,2 2 0,40-8 0,-63 19 198</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12.099"/>
    </inkml:context>
    <inkml:brush xml:id="br0">
      <inkml:brushProperty name="width" value="0.05" units="cm"/>
      <inkml:brushProperty name="height" value="0.05" units="cm"/>
    </inkml:brush>
  </inkml:definitions>
  <inkml:trace contextRef="#ctx0" brushRef="#br0">117 188 16436,'-18'12'1103,"1"1"1,-29 30 0,43-40-970,-1 1 0,1 0 0,0 0 0,0 0-1,0 0 1,1 0 0,-1 1 0,1-1 0,0 1 0,0-1-1,1 1 1,0 0 0,-1 0 0,2 0 0,-1 0 0,0 0-1,1 0 1,1 9 0,-1-13-104,0 1 0,1 0 0,0 0 0,-1 0 0,1 0 0,0 0 0,0-1 0,0 1 0,0 0 0,1-1 0,-1 1 0,0-1 0,1 1 0,-1-1 0,1 0 0,-1 1 0,1-1 0,-1 0 0,1 0 0,0 0 0,0 0 0,0-1 0,-1 1 1,1 0-1,0-1 0,0 1 0,0-1 0,0 0 0,0 0 0,0 1 0,0-1 0,4-1 0,3 1-7,1-1 1,-1 0-1,1-1 1,-1 0 0,16-6-1,7-6 3,0-1-1,-1-2 0,-1-1 0,48-38 0,13-8 224,-99 105 705,8-41-945,0 1 0,0-1 0,0 0 0,0 1 0,0-1 1,0 0-1,0 1 0,0-1 0,0 0 0,0 0 0,0 1 0,0-1 1,0 0-1,0 1 0,0-1 0,1 0 0,-1 0 0,0 1 0,0-1 1,0 0-1,1 0 0,-1 1 0,0-1 0,0 0 0,0 0 0,1 0 1,-1 0-1,0 1 0,1-1 0,-1 0 0,0 0 0,0 0 0,1 0 1,-1 0-1,0 0 0,1 0 0,14-3 139,16-17-129,-27 18-19,71-55-425,-56 40 143,1 1 0,1 1-1,1 1 1,23-12 0,-44 25 273,1 0-1,-1 0 1,1 1 0,-1-1 0,1 0 0,0 1 0,-1-1 0,1 1 0,0-1 0,-1 1 0,1 0-1,0 0 1,0 0 0,-1 0 0,1 0 0,0 0 0,0 0 0,-1 0 0,1 1 0,0-1 0,-1 1-1,1-1 1,0 1 0,-1 0 0,1 0 0,-1 0 0,1-1 0,-1 1 0,1 1 0,-1-1 0,0 0-1,0 0 1,1 0 0,-1 1 0,0-1 0,0 1 0,0-1 0,-1 1 0,3 2 0,3 9 175,-3-8-55,-1 0-1,1 1 1,0-2-1,0 1 1,6 6-1,-8-10-78,0 0-1,1 0 0,-1 0 0,1 0 0,-1 0 1,1 0-1,-1 0 0,1 0 0,0 0 0,-1-1 1,1 1-1,0-1 0,0 1 0,-1-1 0,1 0 1,0 0-1,0 0 0,0 0 0,-1 0 0,1 0 1,3-1-1,5-1-47,-1-1 1,0 0-1,0-1 1,-1 0-1,1 0 1,-1-1-1,12-9 1,-5 3-290,0-1 1,24-26-1,-19 12 92,-11 7-95</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12.779"/>
    </inkml:context>
    <inkml:brush xml:id="br0">
      <inkml:brushProperty name="width" value="0.05" units="cm"/>
      <inkml:brushProperty name="height" value="0.05" units="cm"/>
    </inkml:brush>
  </inkml:definitions>
  <inkml:trace contextRef="#ctx0" brushRef="#br0">0 32 12659,'4'139'7805,"-2"-116"-7104,1 0 0,0 0 0,14 41 0,-16-60-651,1 0 1,-1 0 0,1 0-1,0-1 1,0 1 0,0-1-1,1 1 1,-1-1-1,1 0 1,-1 0 0,1 0-1,0 0 1,0-1 0,1 1-1,4 2 1,-5-4-42,0 0 1,0 0-1,0 0 1,0 0-1,0 0 0,0-1 1,0 1-1,0-1 1,0 0-1,0 0 1,0 0-1,0-1 0,0 1 1,0-1-1,0 1 1,0-1-1,0 0 1,0 0-1,0 0 0,0-1 1,2-1-1,3-2-7,0 0 1,0-1-1,-1 1 0,0-2 0,0 1 0,-1-1 0,1 0 1,-1 0-1,-1-1 0,0 0 0,0 0 0,0 0 0,-1 0 1,0-1-1,-1 0 0,0 0 0,0 0 0,2-13 1,-7 7-3,-6 12-12,7 4 12,0-1-1,-1 1 1,1 0 0,0-1-1,0 1 1,0 0-1,-1 0 1,1 0-1,0 0 1,0 0-1,0 0 1,0 0-1,1 0 1,-1 0-1,-1 2 1,-1 4 4,0 0 0,0 0 1,0 0-1,1 1 0,0-1 0,1 0 0,0 1 1,0 0-1,1-1 0,-1 1 0,2 0 1,1 13-1,-1-17-1,-1 0 1,1 0-1,1 0 0,-1 0 1,1 0-1,-1 0 0,1-1 1,0 1-1,0 0 0,1-1 1,2 4-1,-3-5 2,0 0 0,0 0 0,0-1 1,1 1-1,-1 0 0,0-1 0,1 0 0,-1 0 0,1 0 0,-1 0 0,1 0 0,-1 0 0,1-1 0,0 1 1,-1-1-1,1 0 0,0 1 0,4-2 0,1 0 0,1 0 0,0-1 0,-1-1 0,0 1 0,1-1 0,-1-1 0,-1 1 0,1-1 0,0-1 0,-1 1 0,0-1 0,0-1 0,6-5 0,-1 0-2,-2 1 0,1-2 1,-2 1-1,1-1 1,-2-1-1,13-22 0,-17 26 11,-1 0-1,0 0 1,0 0 0,-1-1-1,0 1 1,0-1 0,-1 1-1,-1-1 1,0 0 0,0 1-1,-2-16 1,1 21-92,0-1 1,1 1 0,-1 0-1,-1-1 1,1 1-1,-1 0 1,1 0 0,-1 0-1,0 0 1,-1 0 0,1 1-1,-1-1 1,0 1-1,1-1 1,-1 1 0,-1 0-1,1 0 1,0 0 0,-1 1-1,0-1 1,1 1-1,-1 0 1,0 0 0,0 0-1,0 0 1,-9-1 0,12 2 41,-1 1 1,1 0 0,0 0 0,-1 0 0,1 0-1,-1 0 1,1 0 0,0 0 0,-1 0 0,1 0-1,-1 1 1,1-1 0,0 1 0,-1-1 0,1 1-1,0-1 1,0 1 0,-1 0 0,1 0 0,0 0-1,0-1 1,-1 3 0,-11 14-498</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13.199"/>
    </inkml:context>
    <inkml:brush xml:id="br0">
      <inkml:brushProperty name="width" value="0.05" units="cm"/>
      <inkml:brushProperty name="height" value="0.05" units="cm"/>
    </inkml:brush>
  </inkml:definitions>
  <inkml:trace contextRef="#ctx0" brushRef="#br0">214 58 12619,'-10'-2'397,"0"1"1,0 0-1,-1 1 1,1 0-1,0 1 0,0 0 1,-1 0-1,1 1 1,0 0-1,0 1 1,-11 4-1,17-5-227,-1 0 1,0 1-1,0-1 0,1 1 0,-1 0 0,1 0 0,0 0 1,0 0-1,0 1 0,1 0 0,-1 0 0,1 0 1,0 0-1,0 0 0,0 1 0,0-1 0,1 1 1,0 0-1,0 0 0,0-1 0,1 1 0,-1 1 0,0 5 1,2-9-136,-1 0 1,1 1 0,0-1 0,0 0 0,0 0-1,0 0 1,0 0 0,0 0 0,1 0 0,-1 0-1,1 0 1,-1 0 0,1 0 0,0 0 0,0 0-1,0 0 1,0-1 0,0 1 0,0 0 0,0-1-1,1 1 1,-1 0 0,1-1 0,-1 0-1,1 1 1,0-1 0,-1 0 0,1 0 0,0 0-1,0 0 1,-1 0 0,1 0 0,0 0 0,0-1-1,0 1 1,0-1 0,0 0 0,0 1 0,1-1-1,-1 0 1,0 0 0,3 0 0,4-1-33,1 0 1,-1 0-1,0-1 0,1 0 1,-1 0-1,0-1 1,-1 0-1,12-6 0,-4 0 5,-1 0-1,0-1 1,0-1-1,15-14 1,-22 17-12,0 0 1,0-1-1,0 0 1,-1-1-1,-1 1 1,1-1-1,6-15 1,-12 23 1,0-1 0,-1 1 0,1 0 0,0-1 0,-1 1 0,1-1 0,-1 1 1,0 0-1,0-1 0,0 1 0,0-1 0,0 1 0,0-1 0,-1 1 0,0-4 1,0 5 0,1 0 0,0 1 1,-1-1-1,1 1 0,0-1 1,-1 1-1,1-1 0,-1 1 1,1-1-1,-1 1 0,1-1 1,-1 1-1,1 0 0,-1-1 1,1 1-1,-1 0 0,0-1 0,1 1 1,-1 0-1,0 0 0,1 0 1,-2-1-1,0 1 1,1 1 1,-1-1-1,0 0 0,1 0 0,-1 1 0,0-1 1,1 1-1,-1-1 0,1 1 0,-1 0 0,1 0 1,-3 1-1,0 2-8,0-1 0,0 1 1,1 0-1,-1 0 0,1 0 0,0 1 0,0-1 1,1 1-1,-1-1 0,1 1 0,0 0 1,0 0-1,1 0 0,-1 0 0,1 0 0,0 6 1,0-8-16,1 1 1,0-1 0,0 1 0,0-1 0,0 0 0,0 1 0,1-1 0,0 0-1,-1 1 1,1-1 0,3 5 0,-3-6 20,0 0 0,0-1 1,0 1-1,0-1 0,1 1 0,-1-1 1,0 1-1,1-1 0,-1 0 0,1 0 1,0 1-1,-1-1 0,1 0 0,0-1 1,0 1-1,0 0 0,-1 0 0,1-1 1,0 1-1,4-1 0,-2 1 8,-1-1 0,1-1 0,0 1 0,0 0-1,-1-1 1,1 0 0,0 0 0,-1 0 0,7-3 0,11-7-82</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13.585"/>
    </inkml:context>
    <inkml:brush xml:id="br0">
      <inkml:brushProperty name="width" value="0.05" units="cm"/>
      <inkml:brushProperty name="height" value="0.05" units="cm"/>
    </inkml:brush>
  </inkml:definitions>
  <inkml:trace contextRef="#ctx0" brushRef="#br0">55 0 14299,'-1'23'1437,"-1"-1"0,-2 0 0,-7 30 1,-1 5 381,7-31-1238,-14 106 1531,18-118-1974,1-1 0,0 0 0,1 0 0,0 0-1,1 0 1,1 0 0,7 23 0,-6-28-184,0-1 1,0 1-1,1-1 1,0 0-1,0 0 1,1-1-1,0 0 1,0 0-1,0 0 1,1-1-1,0 0 1,0 0-1,0 0 1,0-1-1,1 0 1,0-1-1,0 0 1,0 0-1,0-1 1,12 3-1,-4-2-265,0 0 0,1-1 0,-1-1-1,0-1 1,1 0 0,-1-1 0,0-1 0,0 0-1,28-8 1,-5-3-448</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14.012"/>
    </inkml:context>
    <inkml:brush xml:id="br0">
      <inkml:brushProperty name="width" value="0.05" units="cm"/>
      <inkml:brushProperty name="height" value="0.05" units="cm"/>
    </inkml:brush>
  </inkml:definitions>
  <inkml:trace contextRef="#ctx0" brushRef="#br0">24 127 19460,'-12'109'3126,"7"-82"-2622,1 0 0,2 0 0,2 54 1,0-77-488,0-1 1,1 0 0,-1 1 0,1-1-1,0 0 1,0 1 0,1-1 0,-1 0-1,1 0 1,-1 0 0,1 0 0,0 0-1,0-1 1,0 1 0,0 0 0,1-1-1,-1 1 1,1-1 0,4 3-1,-5-4-10,1 0 0,-1 0 0,1 0 0,0 0-1,-1 0 1,1-1 0,0 0 0,0 1-1,0-1 1,-1 0 0,1 0 0,0 0 0,0 0-1,0-1 1,-1 1 0,1-1 0,0 0-1,-1 0 1,1 0 0,0 0 0,-1 0-1,1-1 1,4-2 0,2-3-16,-1 0 0,1-1 0,-1 1 0,0-2 0,-1 1 1,0-1-1,0 0 0,-1-1 0,0 1 0,7-19 0,3-11-318,17-59 0,-29 85 238,6-19-366,-1 0 1,-2-1-1,4-38 1,-12 54-410,1 17 843,0-1 1,0 1 0,0-1 0,-1 1-1,1 0 1,0-1 0,0 1-1,-1 0 1,1-1 0,0 1 0,0 0-1,-1-1 1,1 1 0,0 0-1,-1 0 1,1-1 0,0 1-1,-1 0 1,1 0 0,-1 0 0,1 0-1,0-1 1,-1 1 0,1 0-1,-1 0 1,1 0 0,0 0-1,-1 0 1,1 0 0,-1 0 0,1 0-1,-1 0 1,1 0 0,0 0-1,-1 0 1,0 1 0,-6 2-310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14.436"/>
    </inkml:context>
    <inkml:brush xml:id="br0">
      <inkml:brushProperty name="width" value="0.05" units="cm"/>
      <inkml:brushProperty name="height" value="0.05" units="cm"/>
    </inkml:brush>
  </inkml:definitions>
  <inkml:trace contextRef="#ctx0" brushRef="#br0">1 1 17716,'10'39'1624,"5"-8"-1136,3-5-272,0-6 768,1-3-471,-3-8-977,-2-3 1896,-7-6-1424,-3-3 8,-4-3-16</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22.616"/>
    </inkml:context>
    <inkml:brush xml:id="br0">
      <inkml:brushProperty name="width" value="0.05" units="cm"/>
      <inkml:brushProperty name="height" value="0.05" units="cm"/>
    </inkml:brush>
  </inkml:definitions>
  <inkml:trace contextRef="#ctx0" brushRef="#br0">0 1224 15435,'19'-33'2315,"309"-454"447,37-51-2683,-356 526-130,88-139-1545,-97 151 1568,0 0-1,0 0 1,0 0 0,-1 0-1,1 0 1,0 0 0,0-1-1,0 1 1,0 0 0,0 0-1,0 0 1,0 0 0,0 0-1,0 0 1,0 0 0,0 0-1,0 0 1,0 0 0,0 0-1,-1 0 1,1 0 0,0 0-1,0-1 1,0 1 0,0 0-1,0 0 1,0 0 0,0 0-1,0 0 1,0 0 0,0 0-1,0 0 1,0 0 0,0 0-1,0-1 1,0 1 0,0 0-1,0 0 1,-11 10-247,5-5 48,-14 13-306</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23.033"/>
    </inkml:context>
    <inkml:brush xml:id="br0">
      <inkml:brushProperty name="width" value="0.05" units="cm"/>
      <inkml:brushProperty name="height" value="0.05" units="cm"/>
    </inkml:brush>
  </inkml:definitions>
  <inkml:trace contextRef="#ctx0" brushRef="#br0">287 1 14491,'-223'777'4757,"220"-767"-4740,-17 56 173,-19 113 1,37-145-145,2-33-44,0-1 1,0 1-1,1-1 1,-1 1-1,0-1 1,0 1-1,0-1 1,0 1 0,0 0-1,1-1 1,-1 0-1,0 1 1,1-1-1,-1 1 1,0-1-1,1 1 1,-1-1-1,0 1 1,1-1-1,0 1 2,0-1 0,-1 0 0,1 0 0,-1-1-1,1 1 1,-1 0 0,1 0 0,-1 0 0,1 0-1,-1 0 1,1 0 0,0-1 0,-1 1 0,0 0-1,1-1 1,-1 1 0,1 0 0,-1-1 0,1 1 0,-1 0-1,1-1 1,-1 1 0,0-1 0,1 0 0,10-11 76,-1 0-1,-1-1 1,15-25 0,4-7 89,0 4-179,3 1 0,1 2 0,1 0 1,2 3-1,57-45 0,-78 70-25,29-16-1,19 1-140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40.721"/>
    </inkml:context>
    <inkml:brush xml:id="br0">
      <inkml:brushProperty name="width" value="0.05" units="cm"/>
      <inkml:brushProperty name="height" value="0.05" units="cm"/>
    </inkml:brush>
  </inkml:definitions>
  <inkml:trace contextRef="#ctx0" brushRef="#br0">11280 222 8098,'-118'-25'-550,"-224"-36"490,117 46 1469,-115 8-3417,164 5 395,-256 1 482,-216 26 5696,-201 17-2015,-223 14-2201,332-14 680,0-43-1062,-396-98-1764,186 11 998,-10 31 1487,595 37-204,163 10 123,-219 18 0,329 0-300,-1 4 0,2 4 0,0 4 1,-146 53-1,-153 104 35,296-125-476,-171 128-1,246-165 138,1 2-1,0 0 0,1 1 1,1 1-1,1 1 0,1 0 1,0 1-1,2 0 1,0 1-1,1 0 0,-13 44 1,18-49 0,2 1 1,0 0 0,1 0 0,1 0-1,1 0 1,0 0 0,2 0 0,0 0-1,1 1 1,0-1 0,2-1 0,0 1-1,1 0 1,0-1 0,2 0 0,15 29-1,-11-29-8,1 0 0,1-1 0,0-1-1,1 0 1,1 0 0,0-2 0,1 0 0,0-1-1,1 0 1,1-1 0,0-1 0,32 13-1,10 0-69,1-3-1,111 22 1,1108 162-120,-92-112 288,6-73-1604,-1084-18 1174,929 26-609,-209-2 2334,-2-32-272,661-102-1050,-625 36-206,374-50-25,32-83 18,-872 102 150,-314 75-27,-2-4 0,124-69 0,-171 82-151,0-3-1,-2 0 1,55-52 0,-73 60 73,-1 0-1,-1 0 0,0-1 1,-1-1-1,-1 0 0,0-1 1,-2 0-1,0-1 0,9-27 1,0-30-212</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41.166"/>
    </inkml:context>
    <inkml:brush xml:id="br0">
      <inkml:brushProperty name="width" value="0.05" units="cm"/>
      <inkml:brushProperty name="height" value="0.05" units="cm"/>
    </inkml:brush>
  </inkml:definitions>
  <inkml:trace contextRef="#ctx0" brushRef="#br0">1653 55 11594,'-175'-28'945,"-11"6"-857,-37 18-384,-15 4-272,-28 14 576,-6 5-137,-20 1-199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21:00.141"/>
    </inkml:context>
    <inkml:brush xml:id="br0">
      <inkml:brushProperty name="width" value="0.05" units="cm"/>
      <inkml:brushProperty name="height" value="0.05" units="cm"/>
    </inkml:brush>
  </inkml:definitions>
  <inkml:trace contextRef="#ctx0" brushRef="#br0">0 1 11987,'5'3'277,"-1"0"1,0 0 0,1 0-1,-1-1 1,1 0 0,8 3-1,12 7 201,133 89 721,19 10-593,-172-108-632,0 0 1,0-1-1,0 0 1,10 2-1,-14-3 19,1-1-1,-1 0 1,0 0-1,0 0 1,0 0 0,1 0-1,-1 0 1,0 0-1,0 0 1,0 0-1,1-1 1,-1 1 0,0 0-1,0-1 1,0 1-1,0-1 1,0 1-1,1-1 1,-1 0 0,0 1-1,-1-1 1,1 0-1,0 0 1,0 0 0,0 0-1,1-1 1,5-11-75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0:02.257"/>
    </inkml:context>
    <inkml:brush xml:id="br0">
      <inkml:brushProperty name="width" value="0.05" units="cm"/>
      <inkml:brushProperty name="height" value="0.05" units="cm"/>
    </inkml:brush>
  </inkml:definitions>
  <inkml:trace contextRef="#ctx0" brushRef="#br0">51 8 19420,'-6'-3'1112,"-1"-1"-1376,-2 4-232,1 5 56,2 2 112,-3 3-168,4 6-24</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00:12.060"/>
    </inkml:context>
    <inkml:brush xml:id="br0">
      <inkml:brushProperty name="width" value="0.05" units="cm"/>
      <inkml:brushProperty name="height" value="0.05" units="cm"/>
    </inkml:brush>
  </inkml:definitions>
  <inkml:trace contextRef="#ctx0" brushRef="#br0">0 317 12699,'25'-7'2101,"-11"1"-2043,73-18 363,2 4-1,114-11 1,-50 9-103,-8-1-168,256-7 0,-177 34-169,227-8 70,-165-29-35,88-6 6,-7 1-14,-233 21 6,-56 10 40,1 3 1,79 7-1,157 29 67,-161-16-109,272-6-1,-245-13-49,217 24 0,-214-7 57,251-13 1,183-53 60,116-3 10,-530 52 54,326 39-1,-345-21 687,-35-5-157,-148-10-695,4 0-184,0 1 0,-1 0 1,1 0-1,-1 0 0,11 4 1,-33 4-1051,-17-4 854,1-4 139</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3:09.668"/>
    </inkml:context>
    <inkml:brush xml:id="br0">
      <inkml:brushProperty name="width" value="0.05" units="cm"/>
      <inkml:brushProperty name="height" value="0.05" units="cm"/>
    </inkml:brush>
  </inkml:definitions>
  <inkml:trace contextRef="#ctx0" brushRef="#br0">0 18 18604,'9'10'848,"-5"-9"-1456,2-1 0,8-4 336,-2-6-32,2-4-96</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3:11.672"/>
    </inkml:context>
    <inkml:brush xml:id="br0">
      <inkml:brushProperty name="width" value="0.05" units="cm"/>
      <inkml:brushProperty name="height" value="0.05" units="cm"/>
    </inkml:brush>
  </inkml:definitions>
  <inkml:trace contextRef="#ctx0" brushRef="#br0">1 700 14179,'11'-1'202,"0"-1"0,0 0 0,0 0 0,0-2 1,18-6-1,3-2-184,60-15-441,1 3-1,0 5 1,105-8-1,54 5 573,128-10 385,280 22-253,-149 7-581,668-73-29,-239-24 485,189-15 55,-954 100-194,817-42 263,-511 61-123,69-1-90,-1-28-36,-126-16-18,572-36 74,-970 76-124,262-2-102,-200 7 88</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4:13.660"/>
    </inkml:context>
    <inkml:brush xml:id="br0">
      <inkml:brushProperty name="width" value="0.05" units="cm"/>
      <inkml:brushProperty name="height" value="0.05" units="cm"/>
    </inkml:brush>
  </inkml:definitions>
  <inkml:trace contextRef="#ctx0" brushRef="#br0">1 68 14507,'3'-1'115,"-1"0"0,1 0 0,0 0 0,0 1 0,0-1 0,0 1 0,0 0 0,0-1 0,0 1 0,0 1 0,5-1 0,9 1-33,211 0-683,-81 2 154,141 9 81,-119-11 581,449-15 764,-134-17-781,-203 15-200,98 10-30,-75 4 30,-202-2 17,215-4 28,-16 11 36,413 15 367,-265 4-161,-12 0-331,88-4-188,-197-10 109,-89-2 101,190 11 106,-59-6 258,-91-5-191,-244-4-410,0 2 0,57 13 0,-60-8 102</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4:18.012"/>
    </inkml:context>
    <inkml:brush xml:id="br0">
      <inkml:brushProperty name="width" value="0.05" units="cm"/>
      <inkml:brushProperty name="height" value="0.05" units="cm"/>
    </inkml:brush>
  </inkml:definitions>
  <inkml:trace contextRef="#ctx0" brushRef="#br0">1 255 11386,'46'1'386,"1"-3"-1,-1-2 0,72-14 0,-31 1-237,1 3 0,1 4 1,0 4-1,134 7 0,318 26-101,-316-23-45,41 3 269,173 20 197,0-37-245,-184-16 117,298-22-145,-201 38-103,8-1-60,306-1 356,-559 12-188,31-2-9,147 5 11,22 17-206,-41-11 18,-85-4-56,212 25 143,18 0-102,539 23-79,-103-12 162,-75-27-91,-205-1 7,128-17-57,382-9-186,622-3 21,-1178-11 58,462-31 156,103 12 89,-204 24-48,-337 5 2,262-12 46,-209 5-186,120-20 244,-549 17 263,-44 6 820,-100 19-259,-25 2-938,0 0-1,0 0 1,0 0-1,0 0 1,0 0-1,0 0 1,0 0-1,0 0 0,0 0 1,0 0-1,0 1 1,0-1-1,0 0 1,0 0-1,0 0 1,0 0-1,0 0 0,0 0 1,0 0-1,0 0 1,0 0-1,0 0 1,0 0-1,0 0 1,0 0-1,0 0 0,0 0 1,0 0-1,0 0 1,0 0-1,0 0 1,0 0-1,0 0 1,0 0-1,0 0 0,0 0 1,-14 4 373,-61 9-1077,44-15 496</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4:22.295"/>
    </inkml:context>
    <inkml:brush xml:id="br0">
      <inkml:brushProperty name="width" value="0.05" units="cm"/>
      <inkml:brushProperty name="height" value="0.05" units="cm"/>
    </inkml:brush>
  </inkml:definitions>
  <inkml:trace contextRef="#ctx0" brushRef="#br0">5761 413 10650,'-122'-46'997,"-36"-12"-272,112 40-1291,-1-2 0,-54-34-1,57 30-604,-2 1 0,-58-21 0,48 28 1656,-1 2-1,0 3 1,0 3 0,-96-3-1,-171-4 574,-142-3-881,-209 48 1834,165 27-1749,54 1-246,320-42-16,-14 2-8,-192 25 8,245-28 21,-452 76-728,458-73 635,0 4 0,2 4 0,-169 76 0,228-87 161,0 3 0,2 0 0,-49 42 0,-63 79 34,117-111-140,2 0 0,1 1 0,2 1 0,0 0 1,-20 54-1,30-65 45,2 0 0,0 1 0,1 0-1,2 0 1,0 1 0,0-1 0,2 0 0,1 1 0,0-1 0,2 1 0,0-1 0,1 1 0,11 35 0,-6-32-18,1-1 0,1 0 0,1 0 0,1-1 0,1-1 0,0 0 0,2-1 0,0-1 0,2 0 0,0-1-1,21 18 1,18 6 20,2-1-1,1-4 0,2-2 0,67 27 0,-1-7 0,2-6 0,170 41-1,-109-48 138,235 23-1,196-17 258,-286-36-337,433-40 0,-494-1-64,-102 9-4,568-99 56,-582 90-69,567-152-90,-593 144 67,620-209-75,-636 197 78,-2-4 0,-3-6-1,-2-4 1,127-97 0,-215 144-11,-1 0 0,-1-2 0,-1 0 0,0-1 0,-2 0 0,0-2 1,-1 0-1,-1 0 0,20-41 0,-28 47 41,0-1 1,0 1-1,-1-1 1,-1 0-1,-1 0 0,0 0 1,-1-1-1,-1 1 1,0 0-1,-1-1 1,-1 1-1,-1-1 0,0 1 1,-1 0-1,-1 0 1,0 0-1,-1 0 0,-1 1 1,0 0-1,-1 0 1,-1 0-1,-1 1 1,0 0-1,-11-13 0,-3 0 46,-2 1-1,-1 1 0,-1 1 1,-1 2-1,-2 0 0,0 2 0,-44-22 1,-16-2 397,-134-45 0,143 62-96,-1 4-1,-150-23 1,149 33-255,-158-1 0,116 20-481,1 5 0,-1 6-1,2 5 1,1 5 0,-124 46-1,120-29 54</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4:32.855"/>
    </inkml:context>
    <inkml:brush xml:id="br0">
      <inkml:brushProperty name="width" value="0.05" units="cm"/>
      <inkml:brushProperty name="height" value="0.05" units="cm"/>
    </inkml:brush>
  </inkml:definitions>
  <inkml:trace contextRef="#ctx0" brushRef="#br0">4387 458 10586,'-13'0'145,"1"0"1,-1-1-1,0 0 0,0-1 0,1-1 0,-1 0 0,1 0 1,0-1-1,0-1 0,0 0 0,1-1 0,0 0 1,-17-12-1,14 7-225,-1 1 1,0 1-1,0 1 1,0 0 0,-1 1-1,-1 0 1,1 2-1,-1 0 1,0 1 0,-31-4-1,-519-84 1642,546 88-1551,-573-68-160,520 65 143,-846-13 258,719 22-336,-351 17 349,462-9-167,1 2-1,1 5 1,1 4 0,-96 36-1,131-38-51,0 2 0,2 3 0,-56 35 0,77-41-7,1 2 0,1 2-1,1 0 1,1 2 0,1 0-1,2 2 1,0 1 0,-23 37-1,42-60-35,0 1 0,1 0-1,0 0 1,0 0-1,0 0 1,0 1 0,1-1-1,0 0 1,0 1 0,0-1-1,1 1 1,0-1-1,1 12 1,0-10 0,1 1 0,0-1 0,1 1-1,0-1 1,0 0 0,1 0 0,-1 0 0,2-1 0,5 9 0,33 38-21,94 87-1,-104-109 2,23 21-12,2-3-1,2-3 0,122 72 0,-92-71 15,1-3-1,135 44 1,-60-36 48,1-6 1,215 29-1,194 2-26,-260-24-13,-45-7-3,-134-24 5,207 24 0,-218-36 3,629 30-21,-134-62 34,-290 7 6,-265 13-18,309-23-8,-285 13-13,0-4 0,-1-4 0,118-43 0,-107 24 2,166-90 0,-264 129 19,28-17-16,-1 0 1,-1-2-1,-1-1 0,36-35 1,-35 26-6,-2-1-1,-1-1 1,-1-2 0,-2 0 0,-1-2 0,-2 0 0,21-53 0,-34 70 9,1 0 1,-2-1 0,-1 0-1,0 0 1,-1-1 0,-1 1 0,-1-1-1,-1 1 1,-1-1 0,0 1 0,-2-1-1,0 1 1,-1 0 0,-1 0-1,0 1 1,-2-1 0,-9-20 0,-3 6-17,-1 0 0,-2 1 1,-1 2-1,-1 0 1,-56-53-1,29 39 31,-1 1 0,-91-54-1,62 51 45,-2 3 0,-3 5 0,0 3 0,-2 4 0,-2 4 0,-114-20 0,-21 12 103,-319-9-1,-187 33 1,680 11-125,-243 11 19,156-1-24</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5:10.353"/>
    </inkml:context>
    <inkml:brush xml:id="br0">
      <inkml:brushProperty name="width" value="0.05" units="cm"/>
      <inkml:brushProperty name="height" value="0.05" units="cm"/>
    </inkml:brush>
  </inkml:definitions>
  <inkml:trace contextRef="#ctx0" brushRef="#br0">85 310 12811,'-30'4'1114,"24"-4"-1019,1 1 0,-1-1 0,1 1 0,-1 1 0,-4 1 0,-4-3 242,11-1-141,10-1-81,62-4 63,-28 5-153,128-3 4,9-1-9,-102 0-36,71-7-28,-80 4 143,0 3-1,90 5 0,134 24 331,-162-11-406,244 9 101,-19-16-119,-136 5-1,-93-2-1,34 1-1,154 4-20,105-31-33,-246 9 46,100 12 32,-48 2 25,-129-7-46,176-9 24,28-11-32,59-6 60,-234 16-30,45-5-22,335-27-66,-282 28-126,502-3-337,-147 9 551,161 26 278,-635-10-189,591-2 237,-570-7-359,777-29 97,329-24-1049,41-3 1351,-953 15 574,-107 12-313,-202 30-640,1 0-1,-1 0 0,0 1 0,0 0 1,1 1-1,-1 0 0,0 0 0,0 1 0,0 0 1,0 1-1,0 0 0,0 0 0,-1 1 1,14 8-1,12 9-48,0 0-4</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5:30.934"/>
    </inkml:context>
    <inkml:brush xml:id="br0">
      <inkml:brushProperty name="width" value="0.05" units="cm"/>
      <inkml:brushProperty name="height" value="0.05" units="cm"/>
    </inkml:brush>
  </inkml:definitions>
  <inkml:trace contextRef="#ctx0" brushRef="#br0">885 1879 13747,'177'1'768,"246"35"0,393 37-117,-701-69-632,642 35 142,-350-5 176,173 12-52,12-1-224,-300-23-56,28 2-1,155 13-38,-331-29 24,303 10 1,145-45-40,19-45-18,217-30 62,-163 19-180,507-46-596,-533 117 1274,17-2-3,190-52-627,-743 58 57,168-35 1,-250 36 74,0-1 0,0-1 0,-1-1 0,0 0 0,-1-2 0,0 0 1,-1-1-1,21-19 0,-14 10 24,-1-2 0,-1 0 0,-1-1 1,25-38-1,-38 48-70,0 0 0,-1-1 1,-1 1-1,0-2 0,-1 1 0,-1-1 1,0 0-1,-2 0 0,0 0 1,-1-1-1,1-25 0,-4 31-10,0 1 1,0-1-1,-1 0 1,0 1-1,-1 0 1,0-1-1,-1 1 1,-1 0-1,1 1 0,-2-1 1,1 1-1,-1 0 1,-1 0-1,0 1 1,0 0-1,-1 0 0,-18-15 1,7 9 88,-1 1 1,-1 1 0,-1 1-1,1 0 1,-2 2 0,-32-11-1,-147-31 559,126 35-429,-826-166-407,398 120-404,-171-29 738,242 7 159,-111-28-263,207 43-16,-100-19 360,14 24-396,-3 18 1,-435 10 0,741 37-40,-484 0-271,2 28 250,-867 93 161,1087-85-54,-65 5 27,-2-25 24,30-33-83,323 12 42,-366-8 224,57 22 232,276-2-498,0 6 0,1 6 0,-157 43 0,-331 125-154,584-176 258,-1 2-1,2 1 1,-56 34-1,69-36-33,1 0 0,1 1 0,0 0 0,1 2 0,0 0 0,1 0 0,-19 30 0,25-32-20,1 0 0,1 0 0,0 1 0,1-1 0,1 1 0,0 1 0,1-1 0,0 0 0,1 1 0,1 0 0,0 0 0,1-1 0,0 1 0,2 0 0,-1-1-1,5 16 1,0-6-12,1 0 0,1-1-1,1 0 1,1 0-1,1 0 1,1-2 0,1 1-1,28 33 1,2-5 45,2-3 0,87 72 1,-54-59 29,97 56 0,-129-90-38,1-2-1,1-2 1,1-2 0,1-2-1,90 19 1,-77-26-51,0-2 0,1-3 1,0-3-1,87-7 0,-68-6-6,-9-5-4</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7:08.468"/>
    </inkml:context>
    <inkml:brush xml:id="br0">
      <inkml:brushProperty name="width" value="0.05" units="cm"/>
      <inkml:brushProperty name="height" value="0.05" units="cm"/>
    </inkml:brush>
  </inkml:definitions>
  <inkml:trace contextRef="#ctx0" brushRef="#br0">621 13 9986,'-21'-5'1392,"18"3"-1209,0 1-1,0 0 1,0 0 0,0 1 0,0-1 0,0 1 0,0-1-1,-1 1 1,1 0 0,0 0 0,0 0 0,0 1-1,0-1 1,0 1 0,0-1 0,-5 3 0,-36 11 1060,35-12-1094,4-1-78,0 1 0,1-1 1,-1 1-1,0 0 0,1 0 1,-8 5-1,-1 3 16,1 0 0,-1 0 0,2 2-1,0-1 1,-17 23 0,10-10-61,-18 21 491,-42 69 0,30-15-392,6-10-141,23-50 16,1 1 1,-12 46 0,-24 117 29,48-171-19,1 0 0,1 0 0,2 1 0,1-1 1,2 1-1,1-1 0,1 0 0,2 1 1,1-1-1,2-1 0,1 0 0,1 0 1,18 36-1,150 260 107,-70-142-88,-88-147 14,2-2 0,2-1 0,30 35 0,-38-53-39,0 0 0,1-1 1,1 0-1,1-2 0,0 0 0,1-1 0,24 11 0,-17-11-1,1-1-1,0-1 0,0-2 1,1 0-1,0-2 0,0-2 1,1 0-1,-1-2 0,1-2 1,0 0-1,40-5 0,-57 2-4,0-1 0,1-1 0,-1 0-1,0 0 1,-1-1 0,1-1 0,-1 0-1,18-12 1,-14 6 1,0 0 0,-1-2 0,-1 1 0,0-2 1,15-20-1,-4 0 3,-2-2 1,-1-1-1,-2 0 1,25-71-1,-24 48-32,-3-1 0,-3-1-1,-2 0 1,-4-1 0,-2 0 0,-3 0 0,-6-105 0,-3 127-87,-1-1 0,-2 1 1,-16-46-1,-49-120-166,36 110 297,11 27 19,-3 1-1,-50-88 1,62 130-87,-1 1 0,-2 0 0,0 2 0,-2 0 1,-1 1-1,0 1 0,-2 2 0,-28-20 0,-32-16-171,32 19 66</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0:02.644"/>
    </inkml:context>
    <inkml:brush xml:id="br0">
      <inkml:brushProperty name="width" value="0.05" units="cm"/>
      <inkml:brushProperty name="height" value="0.05" units="cm"/>
    </inkml:brush>
  </inkml:definitions>
  <inkml:trace contextRef="#ctx0" brushRef="#br0">1 44 18340,'3'16'1632,"-2"-6"-1160,-2-5 1705,1-7-2577,5-5-408,4-4-201,3-8 713,-1 2-176,-2-2-208</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7:29.325"/>
    </inkml:context>
    <inkml:brush xml:id="br0">
      <inkml:brushProperty name="width" value="0.05" units="cm"/>
      <inkml:brushProperty name="height" value="0.05" units="cm"/>
    </inkml:brush>
  </inkml:definitions>
  <inkml:trace contextRef="#ctx0" brushRef="#br0">769 14 10218,'-19'-4'375,"0"0"0,-1 2 1,0 0-1,1 1 0,-1 1 0,0 0 0,1 2 0,-1 0 1,-21 7-1,27-5-284,2 2 0,-1 0 0,1 1 1,0 0-1,0 0 0,-20 18 1,-59 64 346,70-68-299,-26 28-52,2 2 0,3 2 0,2 1 0,2 3 1,-31 62-1,59-99-81,2 0 1,1 0 0,0 1 0,2 0-1,0 0 1,2 0 0,0 1 0,0 24-1,3-16-9,2 0-1,1 0 0,2 0 1,1 0-1,10 32 0,2-7-16,47 95 0,38 40 27,-55-104-9,61 80 0,-90-141-4,1 0-1,2-2 0,0 0 0,1-1 0,1-2 0,1 0 0,36 21 0,-27-23-5,1-1 0,0-2 1,2-1-1,-1-2 0,2-2 0,-1-1 0,1-2 0,56 3 0,-57-8 12,-1-2 1,1-1-1,0-2 0,-1-2 1,0-1-1,0-2 1,0-2-1,66-26 0,-80 25 27,0-1 0,-2 0-1,1-2 1,-2 0-1,0-1 1,0-1 0,-2-1-1,0-1 1,-1 0-1,0-1 1,-2 0 0,16-29-1,-9 10 32,-3-1-1,-1-1 1,-1 0 0,-3-2-1,-1 1 1,7-50 0,-12 42-22,-2-2-1,-2 1 1,-3 0 0,-8-78-1,-2 55 32,-4 1-1,-32-105 0,34 141-36,-2 0 0,-1 1-1,-1 0 1,-2 2-1,-39-55 1,39 65-12,0 2 0,-1 1 0,-1 0 0,-1 1 0,-1 1 0,0 1 0,-2 1 0,-36-19 0,27 19 7,0 2 0,-58-18 0,70 27-66,-1 0 1,0 1-1,0 1 1,0 1 0,-37 2-1,-9 10-463,50-11 377</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7:32.384"/>
    </inkml:context>
    <inkml:brush xml:id="br0">
      <inkml:brushProperty name="width" value="0.05" units="cm"/>
      <inkml:brushProperty name="height" value="0.05" units="cm"/>
    </inkml:brush>
  </inkml:definitions>
  <inkml:trace contextRef="#ctx0" brushRef="#br0">485 5 10802,'-6'-1'153,"-1"-1"-1,1 2 1,0-1-1,-1 1 1,1 0-1,0 0 1,-1 0-1,1 1 1,-10 2 0,-8 4 250,-26 10 0,25-8-134,4-2-62,0 1 0,0 1 0,1 1 0,-26 17 0,35-19-164,0 1 0,1 0 0,0 0 0,0 1 0,1 0 0,0 1 0,1 0 0,-10 17 0,4-1 13,1 1 0,1 0 1,2 1-1,0 0 0,2 1 1,2 0-1,0 0 0,2 1 1,0 35-1,4-36-1,0-1 0,2 1 0,2-1 0,0 1-1,2-2 1,2 1 0,0 0 0,2-2 0,21 45 0,-12-39-24,1 0 0,1-2 0,2 0 0,2-1 0,41 39 0,-46-50-26,2-1 0,0-1 0,0-1 0,2-1 0,0-1 0,0-1 0,2-2 0,34 12-1,-48-19-7,0-1-1,0 0 0,1-1 0,-1-1 0,1 0 0,-1 0 0,1-1 0,0-1 0,-1 0 0,1-1 0,-1-1 1,0 1-1,1-2 0,-1 0 0,-1 0 0,1-1 0,-1-1 0,0 0 0,0 0 0,0-1 0,-1 0 0,0-1 1,0 0-1,-1-1 0,0 0 0,-1 0 0,0-1 0,10-15 0,-1-3 7,-1-1 0,-1-1-1,-1 0 1,18-61 0,-19 40 23,-1-1 1,6-69-1,-11 44 33,-3 1 0,-10-140-1,5 201-40,-2 0 0,0 0 0,-1 0 0,0 1-1,-1 0 1,0 0 0,-2 0 0,-11-20-1,13 26-3,-1 0-1,0 1 0,-1-1 1,0 1-1,0 1 0,0-1 1,-1 1-1,1 0 1,-2 1-1,1 0 0,0 0 1,-1 1-1,0 0 0,-10-2 1,3 1-32,-1 1 1,1 0 0,-1 2-1,-33-2 1,40 4-21,0 0 1,1 1-1,-1 1 0,0-1 0,0 1 0,1 1 1,-1 0-1,1 0 0,-15 8 0,5 2-82</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7:35.294"/>
    </inkml:context>
    <inkml:brush xml:id="br0">
      <inkml:brushProperty name="width" value="0.05" units="cm"/>
      <inkml:brushProperty name="height" value="0.05" units="cm"/>
    </inkml:brush>
  </inkml:definitions>
  <inkml:trace contextRef="#ctx0" brushRef="#br0">1 254 14075,'39'10'1445,"-32"-8"-1384,0 1 0,0-2-1,0 1 1,12 0-1,12-2-87,0-2-1,-1-1 1,35-8-1,89-28 14,-131 32 16,185-53 39,267-63 102,-383 109-84,0 5 0,169 4 0,184 40 102,-54-2-114,-149-28-48,326-34-1,-165 7 17,-315 24-16,-1 4 0,139 26 0,-55 10 91,-150-35-67,0 1 0,0 1 0,-1 0 0,0 2 0,32 22 1,-18-5 8</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7:39.902"/>
    </inkml:context>
    <inkml:brush xml:id="br0">
      <inkml:brushProperty name="width" value="0.05" units="cm"/>
      <inkml:brushProperty name="height" value="0.05" units="cm"/>
    </inkml:brush>
  </inkml:definitions>
  <inkml:trace contextRef="#ctx0" brushRef="#br0">720 79 6513,'-3'-8'891,"-1"0"-1,0 1 0,0-1 0,0 1 0,-1 0 0,0 0 0,0 1 0,-12-11 0,15 16-675,-1 0-1,1 1 1,-1-1-1,1 1 1,-1-1-1,1 1 1,-1 0-1,0 0 1,1 0-1,-1 1 1,1-1-1,-1 0 1,1 1-1,-1 0 1,1 0-1,-4 1 1,-14 3 23,11-5-202,0 1 0,-1 0 1,1 1-1,0 0 0,0 0 0,0 1 0,0 0 0,1 0 0,-1 1 0,1 0 0,0 1 0,0 0 0,0 0 1,1 1-1,-14 12 0,-91 114 261,50-55-164,31-37-104,2 1-1,1 2 0,3 0 0,1 2 0,3 1 0,1 1 1,3 0-1,-21 89 0,26-85-21,0-3-10,-7 58 1,18-90 4,0 1-1,0 0 1,2 0 0,0-1 0,1 1-1,1-1 1,6 23 0,123 394 145,-117-390-80,2 0 0,2-1 0,1-1 0,3-1 0,32 45 0,3 2-57,50 69-3,-86-128-4,1-1 0,1-1 0,35 29 1,-43-43-10,0-1 1,1-1-1,0-1 1,0 0 0,1-1-1,0-1 1,1 0 0,-1-2-1,1 0 1,1-1-1,-1-1 1,27 1 0,-16-3 5,1-2 0,-1 0 1,0-2-1,0-2 1,0 0-1,0-2 1,36-14-1,-22 2 1,-1-3 1,-1-1-1,-1-1 0,38-32 1,-66 47-12,0-1 1,-1 0 0,0-1-1,-1 0 1,0-1 0,-1 0-1,-1-1 1,1 0 0,-2-1-1,0 1 1,-1-2 0,0 1-1,-1-1 1,8-29 0,0-20-10,-2-1 1,3-88 0,-10-133 29,-6 232 0,-3 0 1,-18-95-1,14 114-6,-2 1-1,-2 0 1,0 0 0,-3 1 0,-21-37-1,-127-176-68,122 194 35,-2 2 0,-73-66 1,87 93-8,0 1 0,-2 1 0,-59-31 0,-106-33-698,185 80 638,-1 1-18,0-1 0,1 0 0,0-1 0,0 0 0,0-1 0,1 0 0,-1-1 0,-14-14 1,-4-12-194</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7:50.734"/>
    </inkml:context>
    <inkml:brush xml:id="br0">
      <inkml:brushProperty name="width" value="0.05" units="cm"/>
      <inkml:brushProperty name="height" value="0.05" units="cm"/>
    </inkml:brush>
  </inkml:definitions>
  <inkml:trace contextRef="#ctx0" brushRef="#br0">514 0 11803,'-11'3'146,"0"1"0,0 0 0,0 1 0,0 0 0,1 0 0,0 1 0,0 0 0,0 1 0,1 0 0,0 1 0,0 0 0,1 0 0,-13 16 0,-4 10 275,1 1-1,-27 55 1,48-83-364,-21 37 132,2 1 0,2 1 0,3 1 1,1 0-1,2 1 0,-8 57 0,-43 237-82,47-272-41,4 0 1,2 0 0,4 2-1,1 71 1,7-104-17,2-1-1,2 1 1,2-1 0,1 0 0,2-1 0,1 1-1,2-2 1,2 0 0,20 39 0,-18-46-54,1-1 0,1-1 0,1 0 1,33 34-1,-36-45 7,1-1 0,0-1 1,1 0-1,0-1 0,1-1 0,0-1 0,30 12 0,-19-11 18,0-2 0,1-1 0,0-1 0,0-2 0,58 4 0,-65-9-4,0-1 0,0-1 0,0-1 0,0-1-1,-1-2 1,1 0 0,-1-1 0,30-13 0,-32 11-2,40-19 18,61-35 0,-104 52-29,-1-1 0,-1-1-1,0 0 1,0-1 0,-1-1 0,-1-1 0,24-31 0,-20 18-3,-1-2 0,-2 1 0,-1-2 0,-1 0 0,15-59 0,-14 28 9,-2-1 0,3-72 0,-13 94-3,-3-1 1,-1 1-1,-2 0 1,-2 0-1,-1 0 1,-3 1-1,-25-69 1,-12-5-46,-78-138 1,106 217 47,-2 0 0,-28-37 0,37 58-4,0 0 0,-1 1 0,-1 0 0,0 1 1,0 0-1,-1 1 0,-18-9 0,-20-6-31,-79-28-1,6 4-106,80 29-188,2-1-1,0-3 1,1-1 0,-74-62-1,101 73 41</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8:14.807"/>
    </inkml:context>
    <inkml:brush xml:id="br0">
      <inkml:brushProperty name="width" value="0.05" units="cm"/>
      <inkml:brushProperty name="height" value="0.05" units="cm"/>
    </inkml:brush>
  </inkml:definitions>
  <inkml:trace contextRef="#ctx0" brushRef="#br0">9 83 12027,'-7'-4'1487,"5"3"-1162,8 3-41,18 7-174,0-2 1,1-1-1,45 6 0,33-1 19,76 3-60,194-6 14,36-22 157,-1-25-166,174-9 0,-288 38 249,253-15 738,-260 15-926,-216 13-4,0 3-1,72 15 1,-119-18-60,14 4 172,-38-4-66,-8 2-172,-6 1-180,-3 0 21,-1-1 0,-22 3 1,4-2 9</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8:29.682"/>
    </inkml:context>
    <inkml:brush xml:id="br0">
      <inkml:brushProperty name="width" value="0.05" units="cm"/>
      <inkml:brushProperty name="height" value="0.05" units="cm"/>
    </inkml:brush>
  </inkml:definitions>
  <inkml:trace contextRef="#ctx0" brushRef="#br0">0 1353 8698,'8'-3'4928,"-5"3"-4753,0-1 0,0 0 0,0 0-1,0-1 1,-1 1 0,1 0 0,3-3 0,-3 0-108,-1 0 1,0 0 0,0-1 0,0 1 0,-1 0-1,0-1 1,1 1 0,-2-1 0,1 1 0,0-1 0,-1 1-1,0-5 1,-1-10 308,-5-31 0,1 10-224,-6-369-176,13 347 32,3 0 1,2 1-1,4-1 0,2 2 0,2-1 0,3 2 0,30-66 1,-43 114-12,0 1 0,0 0 0,1 0 0,0 1 1,1 0-1,0 0 0,9-8 0,-13 14 26,0 0-1,0 0 1,1 1-1,-1 0 1,1-1-1,0 1 1,0 0 0,-1 1-1,1-1 1,0 1-1,0 0 1,1 0-1,-1 0 1,0 0-1,0 1 1,0 0-1,1 0 1,-1 0-1,0 0 1,0 1 0,7 1-1,28 4 5,0-1 0,0-1 0,68-4 0,51 3-35,-52 8 40,0-5 0,1-5 0,112-13 0,248-18 160,-174 26-136,426-59 0,-644 51-117,0 4 0,0 3 0,106 7 0,-180-2 63,0 0 0,0 0 0,-1 0 0,1 0 1,0 0-1,0 0 0,0 0 0,-1 0 0,1 0 0,0 1 0,0-1 0,-1 0 0,1 1 0,0-1 0,0 0 0,-1 1 1,1-1-1,0 1 0,-1-1 0,2 2 0,-6 11 100,-1-1-51,2-1-24,1 0-1,0 0 0,0 0 0,1 1 1,1-1-1,-1 0 0,2 1 0,3 19 1,3 8-9,15 44 1,-6-29 2,24 92 108,39 172 42,-71-272-98,-2 1-1,-2-1 1,-2 1-1,-7 87 1,4-120-3,0-6 35,1 1 1,-2-1-1,1 1 0,-1-1 0,0 1 1,-1-1-1,-6 15 0,8-23-94,1 0 0,0 1-1,0-1 1,-1 0 0,1 0 0,0 0-1,-1 0 1,1 1 0,0-1-1,-1 0 1,1 0 0,0 0 0,-1 0-1,1 0 1,0 0 0,-1 0 0,1 0-1,0 0 1,0 0 0,-1 0-1,1 0 1,0 0 0,-1 0 0,1 0-1,0-1 1,-1 1 0,1 0 0,0 0-1,-1 0 1,1 0 0,0-1 0,0 1-1,-1 0 1,1 0 0,0 0-1,0-1 1,0 1 0,-1 0 0,1 0-1,0-1 1,0 1 0,0 0 0,0-1-1,-1 1 1,1-1 0,0 1-47,0 0 1,-1 0 0,1 0 0,0-1 0,0 1-1,-1 0 1,1 0 0,0-1 0,0 1-1,0 0 1,0-1 0,-1 1 0,1 0 0,0-1-1,0 1 1,0 0 0,0-1 0,0 1-1,0 0 1,0-1 0,0 1 0,0 0 0,0-1-1,0 1 1,0 0 0,0-1 0,0 1-1,0 0 1,0-1 0,0 1 0,0 0 0,0-1-1,1 1 1,-1 0 0,0-1 0,0 1-1,0 0 1,1-1 0,7-5-868,-3 2 591,-1 1-45</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8:41.627"/>
    </inkml:context>
    <inkml:brush xml:id="br0">
      <inkml:brushProperty name="width" value="0.05" units="cm"/>
      <inkml:brushProperty name="height" value="0.05" units="cm"/>
    </inkml:brush>
  </inkml:definitions>
  <inkml:trace contextRef="#ctx0" brushRef="#br0">126 14 12371,'0'-1'117,"-1"0"0,1 0 0,-1 1 0,1-1 0,0 0 0,-1 0 0,1 1 0,-1-1 0,0 1 0,1-1 0,-1 0 0,1 1 0,-1-1-1,0 1 1,1-1 0,-1 1 0,0 0 0,0-1 0,1 1 0,-1 0 0,0-1 0,-1 1 0,1 0-72,1 0-1,-1 1 0,0-1 1,1 0-1,-1 1 0,1-1 0,-1 1 1,0-1-1,1 0 0,-1 1 1,1-1-1,-1 1 0,1 0 0,0-1 1,-1 1-1,1-1 0,-1 1 1,1 0-1,0-1 0,-1 2 0,-2 8-98,0-1-1,1 1 1,-1 10-1,1-9 261,-23 94 405,5 1 0,5 1 0,-2 134 0,8 148-243,9-385-365,0 17 10,3 41 0,-2-57-1,0 0-1,0 0 1,0 1-1,0-1 1,1 0-1,0 0 1,0-1-1,0 1 1,1 0-1,0-1 1,0 1-1,0-1 1,5 6-1,-7-9-6,0 0 0,0 0 0,1 0 0,-1 0 0,0-1 0,0 1 0,1 0 0,-1-1 0,0 1 0,1-1 0,-1 1-1,1-1 1,-1 0 0,0 1 0,1-1 0,-1 0 0,1 0 0,-1 0 0,1 0 0,-1 0 0,1 0 0,-1-1 0,1 1 0,2-1 0,1-2-13,1 0 0,-1 0 1,0 0-1,10-8 1,-12 8 6,0 0 0,0 1 0,0 0 0,0 0 0,0-1 0,1 2 0,-1-1 0,1 0 0,0 1 0,-1 0 0,1-1 0,0 2 0,4-2 0,1 3 43,-1 1-1,0 0 1,1 1-1,-1 0 1,0 0-1,14 8 0,18 7 114,-15-10-145,1-1 0,-1-1 0,1-1 0,0-1 0,0-2 0,0 0 0,0-2 0,1-1 0,-1-1 0,0-1 0,0-1 0,41-13 0,-44 12-19,0 0 0,0 2 0,0 0 0,0 2 0,0 0 0,1 2 0,26 3 0,-46-3 8,1-1 1,-1 0-1,0 0 0,1 0 1,-1-1-1,1 1 0,-1-1 0,0 0 1,1 0-1,-1-1 0,6-2 1,-8 3 1,0 0 0,0-1 1,0 1-1,-1-1 1,1 1-1,0-1 1,-1 0-1,1 1 1,-1-1-1,0 0 1,0 0-1,1 0 1,-1 0-1,0 0 1,-1 0-1,1 0 1,0-1-1,-1 1 0,1 0 1,-1 0-1,0 0 1,1-1-1,-1-3 1,-25-25 605,24 24-619,0 0-1,0 0 1,0 0 0,0 0 0,1 0 0,1 0 0,-1 0 0,1 0 0,0 0-1,1 0 1,-1 0 0,1 1 0,1-1 0,-1 1 0,1-1 0,0 1 0,1 0 0,-1 0-1,1 0 1,1 0 0,-1 1 0,10-9 0,-7 7-28,0 0-1,-1 0 1,0-1 0,0 0-1,5-10 1,-1 3-3,-5 7 28,-1 0 0,0 0 0,6-16 0,-7 15 21,0 0-1,1 0 1,6-8-1,-5 7 0,-1 0-1,1 0 1,-1 0-1,3-16 0,5-13-3,-10 32-3,0 0 0,-1-1-1,0 1 1,0 0 0,-1-1 0,0 1 0,-1-1 0,1 1 0,-1-1-1,-1 1 1,1 0 0,-6-14 0,4 10-11,0 0-1,1-1 1,-2-21 0,3 19 3,1 11 11,0 0-1,0 0 0,0 0 1,0 0-1,0-1 0,0 1 0,1 0 1,0 0-1,0 0 0,-1 0 0,2 0 1,-1 0-1,3-4 0,5-9-2,-1-1-1,13-32 0,-9 18-33,-11 27 34,1-1-1,-1 0 0,0 0 1,0 0-1,-1 0 1,1 0-1,-1 0 0,0 1 1,0-1-1,-1 0 1,0 0-1,0 0 0,0 0 1,0 0-1,-1 0 1,1 1-1,-1-1 0,-1 1 1,1-1-1,-5-6 0,0 1 10,12 10-1,-5 0-5,1 0-7,-4-11 148,-3 4-146,-1 1 0,0 0 1,0 0-1,0 0 0,0 1 1,-1 0-1,0 1 0,0 0 1,0 0-1,0 1 0,-1 0 1,0 0-1,1 1 0,-1 0 1,0 0-1,-17 0 0,-5-1 11,-79-5-6,94 8 32,0 1-1,0 0 1,-1 1-1,-26 7 1,-112 31 302,36-24-371,69-8 25,35-6 24,0 0-1,1 1 0,-23 7 0,-1 0 28,33-10-64,0 1-1,0 0 0,0 1 1,0-1-1,0 1 1,0 0-1,0 0 0,0 0 1,0 1-1,-7 6 1,28-9-3270,-2-14 1913,-9 3 581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8:43.988"/>
    </inkml:context>
    <inkml:brush xml:id="br0">
      <inkml:brushProperty name="width" value="0.05" units="cm"/>
      <inkml:brushProperty name="height" value="0.05" units="cm"/>
    </inkml:brush>
  </inkml:definitions>
  <inkml:trace contextRef="#ctx0" brushRef="#br0">342 54 13187,'-10'2'119,"1"0"1,-1 1-1,1 0 0,0 1 1,0-1-1,0 2 0,1-1 1,-1 1-1,1 1 1,0-1-1,1 2 0,-1-1 1,1 1-1,0 0 1,1 0-1,0 0 0,-7 12 1,-7 13-162,1 0-1,2 1 1,-13 38 0,8-14 289,4 1-1,2 1 0,2 0 1,3 1-1,-4 72 0,8 306 1374,8-376-1513,-1 8 24,3 86 54,0-123-137,0 0 1,14 52-1,-16-79-43,1-1 0,0 0 0,0 0 1,0 0-1,1 0 0,3 6 0,-6-10-9,1 0 0,0 0 0,-1 0 0,1-1 0,0 1 0,0 0 0,0 0 0,0 0 0,0-1 0,0 1 0,0 0 0,0-1 0,0 1 0,0-1 0,0 1 0,1-1 0,-1 0 0,0 1 0,0-1 0,0 0 0,0 0 0,1 0 0,-1 0 0,0 0 0,0 0 0,1 0 0,-1 0 0,0-1 0,0 1 0,0 0 0,0-1 0,1 1 0,-1-1 0,0 1 0,0-1 0,1 0 0,4-3-32,-1-1 1,0 1-1,0-1 0,0 0 0,0 0 0,-1 0 0,0 0 1,4-7-1,29-55-211,-27 48 186,90-212-622,-79 178 556,-18 44 105,2-3 25,0 0-1,0 1 1,1-1 0,12-16 0,-17 26 15,1-1 0,0 1 0,-1 0 0,1 0 0,0 1 0,0-1 0,1 0 0,-1 1 0,0-1 0,0 1 0,1-1 0,-1 1 0,1 0 0,-1 0 0,1 0 0,-1 1 0,1-1 0,0 1 0,-1-1 0,1 1 0,0 0 0,0 0 0,-1 0 0,1 0 0,0 1 0,-1-1 0,1 1-1,2 0 1,11 5 124,0 1 0,29 17 0,-28-13-64,1-2 0,21 9 1,-11-10-95,0 0 0,0-2 0,0-1 1,1-1-1,0-2 0,-1-1 0,57-4 1,5-9-174,106-28 0,-124 22 145,1 4 1,127-9 0,-179 23 51,-9-1 10,0 0-1,0 1 1,0 1 0,0 0 0,0 0 0,0 1 0,0 1-1,12 4 1,-17-3 25,-10-4 11,-14-8 25,-10-14-14,2-2 1,1-1-1,-23-30 0,-58-89-24,46 59-92,1 2-99,4-2-1,-42-93 1,61 105 119,-50-93 220,62 134-19,-2 0 1,-42-42-1,50 56-160,11 10 48,-1 2 1,0-1-1,-1 1 0,1-1 1,-1 2-1,-9-6 1,14 10-31,1 0 0,-1 0 1,0 0-1,1 0 0,-1 0 1,0 0-1,0 1 0,1-1 1,-1 1-1,0 0 0,0 0 1,0 0-1,0 0 0,1 1 1,-1-1-1,0 1 0,0-1 1,1 1-1,-1 0 0,0 0 1,1 0-1,-1 1 1,1-1-1,-1 0 0,-2 3 1,-43 39-352,37-33-55,0 1 1,0-2 0,-1 1-1,0-2 1,-19 11-1,8-10-156</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23.152"/>
    </inkml:context>
    <inkml:brush xml:id="br0">
      <inkml:brushProperty name="width" value="0.05" units="cm"/>
      <inkml:brushProperty name="height" value="0.05" units="cm"/>
    </inkml:brush>
  </inkml:definitions>
  <inkml:trace contextRef="#ctx0" brushRef="#br0">307 20 15755,'7'-20'2017,"-6"41"-463,-2-3-1268,-1 19 90,-1 0 0,-3-1 0,0 1 1,-3-1-1,-1-1 0,-1 0 0,-3 0 0,-27 52 0,32-69-164,-2 0-1,-21 26 1,26-36-140,-1-1 0,1 0 1,-1-1-1,-1 1 0,1-1 0,-1-1 0,-16 9 0,22-13-66,0 0 0,0 0-1,-1 0 1,1 0 0,0 0-1,-1-1 1,1 1 0,0-1-1,-1 1 1,1-1 0,-1 0-1,1 0 1,0 0 0,-1-1-1,1 1 1,-1 0 0,1-1-1,0 0 1,-1 1 0,1-1-1,-4-2 1,3 1-16,1 0 0,0 0 0,-1 0 0,1-1 0,0 1 0,0-1 0,1 1 1,-1-1-1,0 0 0,1 0 0,-1 1 0,1-1 0,0 0 0,0 0 0,0 0 0,0-6 0,0-4-43,0 0 0,1-1 0,0 1 0,1 0-1,1 0 1,0-1 0,1 1 0,0 1 0,1-1 0,0 0-1,1 1 1,1 0 0,0 0 0,0 1 0,1-1 0,1 1-1,0 1 1,0 0 0,1 0 0,0 0 0,13-9 0,-17 15 53,0 1 0,0 0 1,1 0-1,-1 1 1,1 0-1,-1 0 0,1 0 1,0 0-1,-1 1 1,1 0-1,0 0 0,0 1 1,0 0-1,0 0 1,0 0-1,0 1 1,0-1-1,0 1 0,0 1 1,-1-1-1,1 1 1,0 0-1,8 5 0,8 5 18,0 1-1,-1 1 0,-1 1 0,24 22 1,-18-15-28,-22-19-100,0 0-1,0 0 1,0 0-1,0-1 1,0 0-1,0 0 1,1 0-1,-1 0 1,1 0-1,-1-1 1,6 1-1,-8-2 41,0 0-1,1 0 1,-1 0 0,1 0 0,-1-1-1,1 1 1,-1-1 0,1 0-1,-1 1 1,0-1 0,0 0-1,1 0 1,-1-1 0,0 1-1,0 0 1,0-1 0,0 1 0,0-1-1,0 0 1,-1 1 0,1-1-1,2-4 1,12-17-465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0:03.063"/>
    </inkml:context>
    <inkml:brush xml:id="br0">
      <inkml:brushProperty name="width" value="0.05" units="cm"/>
      <inkml:brushProperty name="height" value="0.05" units="cm"/>
    </inkml:brush>
  </inkml:definitions>
  <inkml:trace contextRef="#ctx0" brushRef="#br0">360 1 14923,'31'61'361,"-3"1"0,-3 1 0,27 100 0,-35-79-268,-4 1-1,-3 0 1,-3 1-1,-5 0 0,-13 137 1,-4-113 75,-4 0 1,-5-1-1,-72 197 1,-176 346-1508,238-575 1343,-40 92-302</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23.558"/>
    </inkml:context>
    <inkml:brush xml:id="br0">
      <inkml:brushProperty name="width" value="0.05" units="cm"/>
      <inkml:brushProperty name="height" value="0.05" units="cm"/>
    </inkml:brush>
  </inkml:definitions>
  <inkml:trace contextRef="#ctx0" brushRef="#br0">0 30 17388,'4'4'1504,"11"0"-1248,3-4-112,7-3 544,-1-4-472,5 0-136,1-2-480,0 4-320,-9-1 592,-3 6-96,-8 1-136</inkml:trace>
  <inkml:trace contextRef="#ctx0" brushRef="#br0" timeOffset="1">76 164 13923,'4'3'1880,"8"-1"-1159,9-5-321,5-6 2096,9-5-2008,3 0-184,4-5-744,-1-1 512,-6 5-168,-2 3-56</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23.954"/>
    </inkml:context>
    <inkml:brush xml:id="br0">
      <inkml:brushProperty name="width" value="0.05" units="cm"/>
      <inkml:brushProperty name="height" value="0.05" units="cm"/>
    </inkml:brush>
  </inkml:definitions>
  <inkml:trace contextRef="#ctx0" brushRef="#br0">149 1 15635,'-5'1'174,"0"0"0,1 0-1,-1 1 1,0 0-1,0 0 1,1 0 0,0 1-1,-1-1 1,1 1-1,0 0 1,0 0 0,0 1-1,1-1 1,-1 1-1,1 0 1,0 0 0,0 0-1,0 0 1,-4 8-1,-2 6 83,0-1-1,1 1 1,-9 33 0,11-27 28,-6 33 0,11-52-226,0 1 0,0 0 0,1 0 0,0 0 0,0 0 0,1 0 0,-1-1 0,1 1 0,1 0 0,-1 0 0,4 9 0,-4-14-32,0 1-1,0 0 1,0-1-1,0 1 1,1-1 0,-1 1-1,0-1 1,1 0 0,-1 1-1,1-1 1,-1 0 0,1 0-1,-1 0 1,1 0-1,0 0 1,0-1 0,-1 1-1,1 0 1,3 0 0,-2-1 14,1 1 0,-1-1 1,1 0-1,-1-1 0,1 1 0,-1 0 1,1-1-1,-1 0 0,7-2 1,0-1 28,0-1 1,-1 1-1,0-2 1,0 1 0,-1-1-1,10-9 1,-5 3 1,-1 0 1,-1-1 0,0-1-1,0 0 1,-2 0-1,9-16 1,-14 23-50,0-1 0,-1 0 0,0 1 1,0-1-1,-1 0 0,0-1 0,0 1 0,-1 0 0,0 0 1,0-1-1,-1 1 0,0-1 0,-1 1 0,-1-11 0,2 18-20,0-1-1,-1 1 0,1 0 0,-1 0 0,1 0 0,-1 0 0,1-1 0,-1 1 1,1 0-1,-1 0 0,0 0 0,0 0 0,1 0 0,-1 0 0,0 0 1,0 1-1,0-1 0,0 0 0,0 0 0,0 1 0,0-1 0,-1 1 1,1-1-1,0 1 0,0-1 0,0 1 0,0 0 0,-1-1 0,1 1 0,0 0 1,0 0-1,-1 0 0,1 0 0,0 0 0,-1 0 0,1 0 0,0 1 1,0-1-1,0 0 0,-1 1 0,1-1 0,0 1 0,-2 0 0,-1 1-28,0 0 0,0 0 0,-1 1 0,2-1 0,-1 1 0,0 0 0,1 0 0,-1 0 0,1 1-1,-4 4 1,3-2-188,0 0 0,1 1 1,0 0-1,-3 8 0,5-13 170,0-1 0,1 1 1,-1 0-1,1 0 0,0 0 0,-1-1 1,1 1-1,0 0 0,0 0 0,0 0 1,0 0-1,0 0 0,1 0 1,-1-1-1,0 1 0,1 0 0,0 0 1,-1 0-1,1-1 0,2 4 1,9 7-369</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24.361"/>
    </inkml:context>
    <inkml:brush xml:id="br0">
      <inkml:brushProperty name="width" value="0.05" units="cm"/>
      <inkml:brushProperty name="height" value="0.05" units="cm"/>
    </inkml:brush>
  </inkml:definitions>
  <inkml:trace contextRef="#ctx0" brushRef="#br0">1 0 13819,'3'42'1336,"-1"-2"-1048,3-3-136,-1-1 336,5-7-600,-2-6 304,0-13-192,2-7-56</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24.795"/>
    </inkml:context>
    <inkml:brush xml:id="br0">
      <inkml:brushProperty name="width" value="0.05" units="cm"/>
      <inkml:brushProperty name="height" value="0.05" units="cm"/>
    </inkml:brush>
  </inkml:definitions>
  <inkml:trace contextRef="#ctx0" brushRef="#br0">1 77 14987,'12'-11'814,"0"1"-1,1 0 0,23-14 1,-30 21-561,0 0 1,0 0 0,0 1-1,0-1 1,0 1 0,1 1-1,-1-1 1,1 1 0,-1 0-1,1 1 1,11 0 0,-16 0-182,0 0 0,0 0 0,0 1 0,0-1 0,0 1 1,0 0-1,0-1 0,0 1 0,0 0 0,0 0 0,0 0 1,0 0-1,-1 1 0,1-1 0,0 0 0,-1 1 0,1-1 1,-1 1-1,2 3 0,-1-2 7,-1 0 1,1 0-1,-1 0 0,0 1 1,0-1-1,0 0 0,-1 1 1,1-1-1,-1 1 0,0-1 1,0 4-1,-1 5 84,0 0 1,-1 0-1,-1 0 1,0-1-1,0 1 1,-6 11-1,-9 13 257,12-26-285,1 0 1,1 0-1,-1 0 0,2 0 1,-4 14-1,7-23-130,0-1 0,0 0 0,0 1 0,0-1 0,0 0 0,0 0 0,0 1 0,0-1 0,0 0 0,0 1 0,0-1 0,0 0 0,0 1 0,0-1 0,0 0 0,0 0 0,0 1 0,1-1 0,-1 0 0,0 1 0,0-1 0,0 0 0,1 0 0,-1 0 0,0 1 0,0-1 0,1 0 0,-1 0 0,0 0 0,0 1 0,1-1 0,-1 0 0,0 0 0,0 0 0,1 0 0,-1 0 0,1 0 0,17-1 38,27-13-155,-34 10 82,-1 1-22,0-1 1,0 2-1,1 0 1,0 0-1,14 0 0,-23 2 39,0 0 0,0 0 0,0 0 0,0 0-1,-1 0 1,1 1 0,0-1 0,0 1 0,0-1 0,0 1-1,0 0 1,0-1 0,-1 1 0,1 0 0,0 0-1,-1 1 1,1-1 0,-1 0 0,1 0 0,-1 1-1,0-1 1,1 1 0,-1-1 0,0 1 0,0 0-1,0-1 1,0 1 0,0 0 0,-1 0 0,1-1 0,0 1-1,-1 0 1,1 0 0,-1 0 0,0 0 0,0 4-1,0 1 33,0-1-1,0 1 0,-1 0 1,0-1-1,-1 1 0,0 0 1,0-1-1,0 0 0,0 1 1,-1-1-1,0 0 0,-1 0 1,1-1-1,-1 1 0,-9 9 1,10-11 10,-1-1 0,1 1-1,-1-1 1,0 1 0,0-1 0,0-1 0,-1 1 0,1 0 0,-1-1 0,0 0 0,1 0 0,-1-1 0,0 1 0,0-1 0,0 0 0,0 0 0,0-1 0,0 1 0,-1-1 0,1 0 0,-8-2 0,11 2-81,-1-1 0,1 0 0,-1-1 1,1 1-1,0 0 0,0 0 0,0-1 0,0 0 0,0 1 0,0-1 0,0 0 0,0 0 0,1 0 0,-1 0 0,1 0 0,-1 0 0,1 0 0,0-1 0,-1-2 0,-8-18-232</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39.348"/>
    </inkml:context>
    <inkml:brush xml:id="br0">
      <inkml:brushProperty name="width" value="0.05" units="cm"/>
      <inkml:brushProperty name="height" value="0.05" units="cm"/>
    </inkml:brush>
  </inkml:definitions>
  <inkml:trace contextRef="#ctx0" brushRef="#br0">28 13 16996,'-25'-4'2709,"23"4"-1405,16 2-102,37 3-656,-1-3 0,0-2 0,91-12 0,-82 6-1421,-47 6-95,-12 0 952,0 0 0,0 0 0,1 0-1,-1 0 1,0 0 0,0 0 0,0 1-1,1-1 1,-1 0 0,0 0 0,0 0 0,0 0-1,0 0 1,1 0 0,-1 0 0,0 0-1,0 1 1,0-1 0,0 0 0,0 0 0,0 0-1,1 0 1,-1 1 0,0-1 0,0 0 0,0 0-1,0 0 1,0 0 0,0 1 0,0-1-1,0 0 1,0 0 0,0 0 0,0 1 0,0-1-1,0 0 1,0 0 0,0 0 0,0 1-1,0-1 1,0 0 0,0 0 0,0 0 0,0 0-1,0 1 1,0-1 0,-4 6-559</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39.780"/>
    </inkml:context>
    <inkml:brush xml:id="br0">
      <inkml:brushProperty name="width" value="0.05" units="cm"/>
      <inkml:brushProperty name="height" value="0.05" units="cm"/>
    </inkml:brush>
  </inkml:definitions>
  <inkml:trace contextRef="#ctx0" brushRef="#br0">37 27 12707,'-20'18'1536,"13"1"-728,-2-6-280,12-4 1289,8-4-697,11-6-224,4-5-128,5-3-280,4-2-55,0-2-546,3 0-351,-10-1 440,0 2-160,-10 1-56</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41.554"/>
    </inkml:context>
    <inkml:brush xml:id="br0">
      <inkml:brushProperty name="width" value="0.05" units="cm"/>
      <inkml:brushProperty name="height" value="0.05" units="cm"/>
    </inkml:brush>
  </inkml:definitions>
  <inkml:trace contextRef="#ctx0" brushRef="#br0">0 1 15075,'2'3'433,"0"0"0,0 0 1,0 0-1,-1 1 0,1-1 0,-1 1 0,1 4 0,7 14 866,-5-14-1101,1 0 1,0-1-1,1 0 0,0 0 0,0-1 1,0 0-1,1 0 0,0 0 1,0 0-1,1-1 0,-1-1 1,1 1-1,0-1 0,0-1 1,0 1-1,1-1 0,0-1 0,-1 1 1,1-2-1,12 2 0,-14-2-223,0-1 0,0 0 0,0 0 0,0-1 0,0 0-1,-1 0 1,1-1 0,0 0 0,-1 0 0,1 0 0,11-7-1,-13 6-213,0 0 0,0-1 0,0 0 0,0 0 0,-1-1 0,0 1 0,1-1 0,-2 0 0,1 0-1,0 0 1,-1 0 0,0-1 0,-1 0 0,4-9 0,1-6-469,-1-2-199</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41.953"/>
    </inkml:context>
    <inkml:brush xml:id="br0">
      <inkml:brushProperty name="width" value="0.05" units="cm"/>
      <inkml:brushProperty name="height" value="0.05" units="cm"/>
    </inkml:brush>
  </inkml:definitions>
  <inkml:trace contextRef="#ctx0" brushRef="#br0">189 15 13139,'4'-14'2749,"-11"23"-801,-10 25-133,-55 194 898,19 7-2155,30-129-386,17-80-225,2-10-344,0 0 0,1 0 0,0 19 0,3-34 387,0-1 1,0 0-1,0 0 1,-1 1-1,1-1 1,0 0 0,0 0-1,0 1 1,0-1-1,0 0 1,0 0 0,0 0-1,1 1 1,-1-1-1,0 0 1,0 0-1,0 1 1,0-1 0,0 0-1,0 0 1,0 0-1,0 1 1,1-1-1,-1 0 1,0 0 0,0 0-1,0 1 1,0-1-1,1 0 1,-1 0-1,0 0 1,0 0 0,0 0-1,1 0 1,-1 0-1,0 1 1,0-1 0,1 0-1,7-8-305,4-19-123</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42.433"/>
    </inkml:context>
    <inkml:brush xml:id="br0">
      <inkml:brushProperty name="width" value="0.05" units="cm"/>
      <inkml:brushProperty name="height" value="0.05" units="cm"/>
    </inkml:brush>
  </inkml:definitions>
  <inkml:trace contextRef="#ctx0" brushRef="#br0">201 21 14955,'0'0'60,"1"0"-1,-1-1 1,0 1-1,1-1 1,-1 1 0,0-1-1,0 1 1,0-1-1,1 1 1,-1-1-1,0 0 1,0 1 0,0-1-1,0 1 1,0-1-1,0 1 1,0-1-1,0 1 1,0-1 0,0 1-1,0-1 1,-1 1-1,1-1 1,0 0 0,0 1-1,0-1 1,-1 1-1,1 0 1,0-1-1,-1 1 1,1-1 0,0 1-1,-1-1 1,1 1-1,0 0 1,-1-1-1,1 1 1,-1 0 0,1-1-1,-1 1 1,1 0-1,-1 0 1,1-1-1,-1 1 1,1 0 0,-2 0-1,0 0 52,-1-1 0,1 1 0,0 0 1,-1 1-1,1-1 0,-1 0 0,1 1 0,0-1 0,-1 1 0,-3 2 0,-4 1 114,1 1-1,1 1 0,-1 0 0,1 0 1,0 1-1,1 0 0,-1 0 1,1 0-1,-8 12 0,4-3-63,0 0 0,1 0 1,1 1-1,-8 21 0,14-30-109,0 0 1,0 0-1,1 0 0,1 0 1,-1 0-1,1 0 0,1 1 0,0-1 1,0 0-1,0 0 0,2 10 1,-1-14-26,0-1 0,0 0 0,0 0 0,0 0 0,1 0-1,-1 0 1,1 0 0,-1-1 0,1 1 0,0 0 0,0-1 0,0 0 0,1 1 0,-1-1 0,1 0 0,-1 0 0,1 0 0,-1 0 0,1-1 0,0 1 0,0-1 0,0 0 0,0 1 0,0-1 0,0-1 0,0 1 0,1 0 0,-1-1 0,0 0 0,0 1 0,6-2 0,2 1 43,0-1 0,0-1 0,0 0 0,-1-1 0,1 0 0,0 0 0,-1-1 0,0-1 0,0 1 0,0-2 0,14-9 0,-7 3 29,-1-1 1,0 0-1,0-1 0,-2-1 0,18-22 0,-25 27-55,-1 0-1,0-1 1,0 1-1,-1-1 1,0 0-1,-1-1 1,5-20-1,-8 28-41,0 0 0,-1 0-1,0 0 1,1 1 0,-1-1-1,-1 0 1,1 0-1,-1 0 1,1 1 0,-1-1-1,0 0 1,-2-4 0,1 5-13,1 1 0,-1 0 0,1 0-1,-1 0 1,1 0 0,-1 0 0,0 1 0,0-1 0,0 0 0,0 1 0,0-1 0,-1 1 0,1 0 0,0 0 0,-1 0 0,1 0 0,-1 0 0,1 1 0,-1-1-1,-3 0 1,-6-1-224,0 1 0,-23 1 0,31 1 48</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2:29.007"/>
    </inkml:context>
    <inkml:brush xml:id="br0">
      <inkml:brushProperty name="width" value="0.05" units="cm"/>
      <inkml:brushProperty name="height" value="0.05" units="cm"/>
    </inkml:brush>
  </inkml:definitions>
  <inkml:trace contextRef="#ctx0" brushRef="#br0">1 108 18332,'0'0'39,"1"-1"-1,-1 1 1,0 0-1,1 0 1,-1 0 0,1 0-1,-1 0 1,0 0-1,1 0 1,-1-1 0,1 1-1,-1 1 1,1-1-1,-1 0 1,0 0 0,1 0-1,-1 0 1,1 0 0,-1 0-1,0 0 1,1 0-1,-1 1 1,1-1 0,-1 0-1,0 0 1,1 1-1,-1-1 1,0 0 0,1 0-1,-1 1 1,0-1-1,0 0 1,1 1 0,-1-1-1,0 0 1,0 1-1,1-1 1,-1 1 0,0-1-1,0 0 1,0 1 0,0-1-1,0 1 1,0-1-1,0 1 1,0-1 0,0 0-1,0 1 1,0 0-1,5 26 599,-5-26-521,2 12 8,0-1-1,0 0 1,1-1-1,1 1 1,0 0-1,0-1 1,1 0-1,1 0 1,0 0-1,0-1 1,12 15 0,-13-19-69,0-1 0,0 0 0,0-1 1,1 1-1,0-1 0,0 0 1,0 0-1,0-1 0,0 1 1,1-1-1,0-1 0,-1 1 1,1-1-1,0-1 0,0 1 1,0-1-1,1 0 0,-1-1 0,0 0 1,0 0-1,9-1 0,-9-1-224,1 1-1,-1-1 1,0-1-1,0 1 1,0-1-1,0-1 1,-1 1-1,1-1 1,-1 0-1,0-1 1,0 1-1,-1-1 1,1 0-1,-1-1 1,0 1-1,0-1 1,-1 0-1,0 0 1,5-9-1,4-11-1112,0 0 0,-2-1 0,13-41 1,-4-4-70,-13 28 3620,-7 44-2202,-1 0-1,1 0 1,-1 0-1,1 0 1,-1 0-1,1 0 1,0 1-1,-1-1 1,1 0-1,-1 0 1,1 0-1,0 1 1,-1-1-1,1 0 1,0 1-1,-1-1 1,1 0-1,0 1 1,0-1-1,-1 0 1,1 1-1,0-1 1,0 0-1,0 1 1,-1-1-1,1 1 1,0-1-1,0 1 1,-96 198 5306,82-165-5038,-11 22-90,2 2 1,3 1-1,3 1 1,2 0 0,3 1-1,-5 84 1,16-123-289,1-10-257,-1 1-1,0-1 1,-3 15 0,4-26 290,0-1 0,0 0 0,0 1 0,0-1 1,0 0-1,-1 1 0,1-1 0,0 0 1,0 0-1,0 1 0,0-1 0,-1 0 0,1 1 1,0-1-1,0 0 0,0 0 0,-1 1 0,1-1 1,0 0-1,0 0 0,-1 0 0,1 1 1,0-1-1,-1 0 0,1 0 0,0 0 0,-1 0 1,1 0-1,0 0 0,-1 1 0,1-1 1,0 0-1,-1 0 0,1 0 0,0 0 0,-1 0 1,1 0-1,0 0 0,-1-1 0,1 1 1,0 0-1,-1 0 0,1 0 0,0 0 0,-1 0 1,1 0-1,0-1 0,0 1 0,-1 0 1,1-1-1,-12-14-337</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0:33.175"/>
    </inkml:context>
    <inkml:brush xml:id="br0">
      <inkml:brushProperty name="width" value="0.05" units="cm"/>
      <inkml:brushProperty name="height" value="0.05" units="cm"/>
    </inkml:brush>
  </inkml:definitions>
  <inkml:trace contextRef="#ctx0" brushRef="#br0">1 3028 9922,'354'14'3546,"-126"-7"-2599,295 10 671,67 4-1344,-564-20-272,791 24 14,-451-34 56,259 0 1268,-354 39 192,-262-29-1469,-21-3 27,1-1-1,-1 0 1,1-1-1,0 0 1,-13-7-1,19 8-134,0 0 0,-1 0-1,2 0 1,-1 0 0,0-1 0,1 0 0,-1 0-1,1 0 1,0-1 0,0 0 0,1 1-1,0-1 1,-1 0 0,2-1 0,-5-9-1,0-15-127,1 1 0,1-1 0,0-36 0,-4-30 124,-19-64 51,-21-187-169,42 237 10,2 7-80,-37-197 1,36 270 224,-37-165-16,34 139 33,-4-85 1,12 77 3,0-14 62,-3 0 0,-22-121 0,21 175-41,-23-122 155,26 125-185,0-1 0,2 0 1,0 0-1,7-39 1,3 18-138,2 1 0,2 1 0,37-76 0,-1 2-194,-42 95 53,-1 0 1,-2 0 0,0 0 0,-1-1 0,0 0-1,-2 0 1,-1-36 0,-3 23-66</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2:29.429"/>
    </inkml:context>
    <inkml:brush xml:id="br0">
      <inkml:brushProperty name="width" value="0.05" units="cm"/>
      <inkml:brushProperty name="height" value="0.05" units="cm"/>
    </inkml:brush>
  </inkml:definitions>
  <inkml:trace contextRef="#ctx0" brushRef="#br0">10 398 16988,'-5'12'943,"1"2"436,6-14-732,6-8-61,111-128 1588,-45 48-1897,93-83 1,-164 168-277,0 0 1,0 1 0,1-1 0,-1 1 0,1-1 0,4-1-1,-8 4 0,1 0-1,-1 0 0,0-1 0,1 1 1,-1 0-1,0 0 0,0 0 1,1 0-1,-1 0 0,0 0 0,1 0 1,-1 0-1,0 0 0,0 0 0,1 0 1,-1 1-1,0-1 0,1 0 1,-1 0-1,0 0 0,0 0 0,1 0 1,-1 0-1,0 1 0,0-1 1,0 0-1,1 0 0,-1 0 0,0 1 1,0-1-1,0 0 0,1 1 0,0 17 17,-12 43 32,6-41-224,1-1 1,1 1-1,1 0 1,1 23-1,1-42 165,0-1-1,0 1 1,0 0-1,0-1 1,0 1 0,0 0-1,0-1 1,0 1-1,0-1 1,0 1-1,0 0 1,0-1 0,0 1-1,1-1 1,-1 1-1,0 0 1,1-1 0,-1 1-1,0-1 1,1 1-1,-1-1 1,0 1-1,1-1 1,-1 1 0,1-1-1,-1 0 1,1 1-1,-1-1 1,1 0-1,-1 1 1,1-1 0,-1 0-1,1 0 1,0 1-1,-1-1 1,1 0-1,0 0 1,10-4-251</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2:29.981"/>
    </inkml:context>
    <inkml:brush xml:id="br0">
      <inkml:brushProperty name="width" value="0.05" units="cm"/>
      <inkml:brushProperty name="height" value="0.05" units="cm"/>
    </inkml:brush>
  </inkml:definitions>
  <inkml:trace contextRef="#ctx0" brushRef="#br0">98 1 17212,'-2'0'92,"-1"0"1,1 0 0,-1 1 0,1-1 0,-1 1 0,1 0-1,0-1 1,-1 1 0,1 0 0,0 0 0,0 1-1,0-1 1,0 0 0,0 1 0,-3 2 0,2 0 13,-1 0 0,0 0 0,1 0 0,0 1 0,0-1 1,-4 9-1,1 3 131,0-1 1,1 1-1,-4 26 1,7-31-130,0 0 0,1 0-1,0 0 1,1 0 0,1 0 0,-1 0 0,4 11 0,-4-20-80,0 0 0,1 1 0,-1-1 0,1 0 1,0 0-1,-1 0 0,1 0 0,0 0 0,0 0 0,1 0 0,-1 0 0,0 0 0,1-1 0,-1 1 0,1 0 1,-1-1-1,1 1 0,0-1 0,-1 0 0,1 1 0,0-1 0,0 0 0,0 0 0,0 0 0,0-1 0,0 1 1,1 0-1,-1-1 0,0 1 0,0-1 0,0 0 0,1 0 0,-1 0 0,0 0 0,0 0 0,0 0 0,1 0 1,-1-1-1,0 1 0,4-2 0,5-2 80,0 0 0,0-1 0,-1 0 1,0-1-1,0 0 0,0-1 0,0 0 1,-1 0-1,12-13 0,-11 10 32,1-2 0,-2 1 0,0-1 0,0-1 1,-1 0-1,13-27 0,-20 37-114,1-1 0,-1 0 0,0 0 0,0 1 0,0-1 0,-1 0 0,1 0 0,-1 0 0,0 0 0,-1-7 0,1 9-23,-1 1 1,1-1-1,-1 0 1,1 1-1,-1-1 1,0 1-1,1 0 1,-1-1-1,0 1 1,0 0-1,0-1 1,0 1-1,-1 0 1,1 0-1,0 0 1,0 0-1,-1 0 1,1 0-1,0 0 1,-1 1-1,1-1 1,-1 0-1,1 1 1,-1-1-1,1 1 1,-1-1-1,0 1 1,1 0-1,-3 0 1,-3 0-165,-1 0 1,0 0 0,1 1-1,-1 0 1,0 0-1,1 1 1,-1 0 0,-7 4-1,-11 2-261,14-6 58</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2:30.407"/>
    </inkml:context>
    <inkml:brush xml:id="br0">
      <inkml:brushProperty name="width" value="0.05" units="cm"/>
      <inkml:brushProperty name="height" value="0.05" units="cm"/>
    </inkml:brush>
  </inkml:definitions>
  <inkml:trace contextRef="#ctx0" brushRef="#br0">0 1 18212,'0'0'1856,"5"3"-1328,1 0-200,4-1 881,7 0-585,7-1-144,13-1-136,6 0-96,5 0-416,0-1-288,1 1-624,-6-2-377,-10 8 1105,-10 0-288,-23 5-240</inkml:trace>
  <inkml:trace contextRef="#ctx0" brushRef="#br0" timeOffset="0.48">42 150 16179,'-9'11'1721,"5"-2"-1185,8-6-80,9-2 744,13-2-336,4-3-119,12-4-361,2 0-408,6-4 184,3 1 0,5 5-200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2:30.903"/>
    </inkml:context>
    <inkml:brush xml:id="br0">
      <inkml:brushProperty name="width" value="0.05" units="cm"/>
      <inkml:brushProperty name="height" value="0.05" units="cm"/>
    </inkml:brush>
  </inkml:definitions>
  <inkml:trace contextRef="#ctx0" brushRef="#br0">1 18 17772,'14'-4'359,"0"0"-1,1 1 1,0 0 0,0 1 0,0 1 0,0 0 0,0 2-1,0-1 1,0 2 0,0 0 0,0 0 0,-1 2 0,1 0-1,-1 0 1,19 10 0,-29-12-327,1 0 0,-1 0 0,1 1 0,-1 0 0,0 0-1,0 0 1,-1 0 0,1 0 0,-1 1 0,1 0 0,-1 0 0,0 0 0,4 7 0,-6-8-22,1 0 0,-1 0 1,0 1-1,0-1 1,-1 0-1,1 1 1,-1-1-1,1 0 0,-1 1 1,0-1-1,0 1 1,-1-1-1,1 0 1,-1 1-1,0-1 0,0 0 1,0 1-1,0-1 1,0 0-1,-3 5 0,-3 2 22,1-1-1,-1 0 0,-1-1 0,1 1 0,-1-1 0,-1-1 0,0 0 1,-11 8-1,-18 15 226,45-28-160,7-3-104,-13 1 9,22-2-56,1 1 0,-1 2 0,30 4 1,-41-3 30,0 0 1,0 1 0,0 1 0,0 0 0,-1 0 0,0 1 0,21 13 0,-29-17 25,-1 1 0,1-1 1,-1 1-1,0 0 0,0 0 0,0 0 1,0 0-1,0 0 0,0 0 0,-1 0 1,1 1-1,-1-1 0,1 0 0,-1 1 1,0 0-1,0-1 0,0 1 0,0-1 1,-1 1-1,1 0 0,-1 0 0,0 0 1,1-1-1,-1 1 0,0 0 0,-1 0 1,1-1-1,-2 6 0,1-2 79,-2-1 1,1 0-1,-1 0 1,1 0-1,-2 0 1,1 0-1,0-1 1,-1 1-1,0-1 0,0 0 1,0 0-1,0-1 1,-7 5-1,-2 1 231,0-2 1,0 1-1,0-2 0,-1 0 0,-22 7 1,30-11-261,0-1 1,-1 1 0,1-1 0,0 0-1,0-1 1,-1 0 0,1 1-1,0-2 1,-1 1 0,1-1 0,0 0-1,0 0 1,-1-1 0,1 0 0,-11-5-1,15 6-170,0-1 0,0 1 0,1 0 0,-1-1 0,0 0 0,1 1 0,-1-1 0,1 0 0,0 0-1,-1 0 1,1 0 0,0 0 0,0 0 0,0 0 0,1 0 0,-1 0 0,0-1 0,1 1 0,-1 0 0,1 0-1,0-1 1,0 1 0,0 0 0,0-3 0,0-5-562</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2:31.727"/>
    </inkml:context>
    <inkml:brush xml:id="br0">
      <inkml:brushProperty name="width" value="0.05" units="cm"/>
      <inkml:brushProperty name="height" value="0.05" units="cm"/>
    </inkml:brush>
  </inkml:definitions>
  <inkml:trace contextRef="#ctx0" brushRef="#br0">2 77 17876,'0'-2'167,"-1"0"-1,1 0 1,0-1 0,0 1-1,0 0 1,0 0 0,0-1 0,1 1-1,-1 0 1,1 0 0,-1-1-1,1 1 1,0 0 0,0 0 0,0 0-1,0 0 1,0 0 0,2-2-1,-1 1 10,1 1-1,-1-1 1,1 1-1,0 0 1,0 0-1,-1 0 1,1 0-1,1 1 1,-1-1-1,6-1 1,1 0-26,-1 1 1,0 0-1,0 1 1,1 0 0,-1 1-1,0 0 1,1 0 0,10 2-1,-14-1-118,0 0-1,1 1 1,-1 0 0,0 0-1,-1 0 1,1 1 0,0-1-1,-1 1 1,1 1-1,-1-1 1,0 1 0,0 0-1,7 7 1,-10-8-22,1 0 1,-1 1-1,0-1 1,0 0-1,0 1 1,-1-1-1,1 1 1,-1-1-1,0 1 1,0 0-1,0 0 1,0-1-1,-1 1 1,1 0-1,-1 0 1,0 0-1,0 0 1,-1 0-1,1-1 1,-1 1-1,0 0 1,0 0 0,-2 5-1,-2 1 73,0-1 0,0 1 1,-1-1-1,0 0 0,-1 0 0,0-1 0,0 0 0,-1 0 1,0-1-1,-1 0 0,1 0 0,-1-1 0,0 0 1,-1 0-1,-15 6 0,16-10 84,7-5-4,2 2-156,1 1 1,-1-1 0,1 0-1,-1 0 1,1 1 0,-1-1-1,1 0 1,0 1-1,-1-1 1,1 1 0,0-1-1,-1 1 1,1-1 0,0 1-1,1-1 1,3-1-25,1 1 1,0-1-1,0 1 0,-1 0 1,1 1-1,0-1 0,0 1 1,0 1-1,0-1 0,0 1 1,0 0-1,0 0 0,-1 0 1,10 5-1,-10-5-5,0 1 0,0 0 1,0 1-1,-1-1 0,1 1 0,-1 0 1,0 0-1,0 0 0,0 0 0,0 1 1,0 0-1,-1 0 0,1 0 0,-1 0 0,0 0 1,4 10-1,-6-12 35,-1 1 1,1-1-1,-1 1 1,0 0-1,1-1 0,-1 1 1,-1 0-1,1-1 1,0 1-1,-1-1 1,1 1-1,-1 0 0,0-1 1,0 1-1,0-1 1,0 1-1,0-1 0,0 0 1,-1 0-1,1 1 1,-1-1-1,1 0 1,-1 0-1,0 0 0,0-1 1,0 1-1,-3 2 1,-7 5 199,0 0 1,-1-1-1,-20 9 1,29-15-172,-7 4 127,-1-1 0,1 0-1,-1-1 1,0 0 0,-1-1-1,1-1 1,-23 3 0,34-5-194,0 0 1,0 0 0,0 0-1,-1 0 1,1 0 0,0 0-1,0 0 1,-1-1 0,1 1-1,0 0 1,0-1 0,0 1-1,0 0 1,0-1 0,-1 0-1,1 1 1,0-1 0,-1-1-1,1 1-44,1 1-1,0-1 0,-1 0 0,1 1 0,0-1 1,0 0-1,0 1 0,-1-1 0,1 0 1,0 0-1,0 1 0,0-1 0,0 0 1,0 1-1,0-1 0,1 0 0,-1 0 1,0 1-1,0-1 0,0 0 0,1 1 1,0-2-1,0-1-125,1-1-1,0 1 1,0 0 0,1 0-1,-1 0 1,1 0 0,0 1-1,-1-1 1,1 1 0,6-4-1,12-5-664</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2:32.109"/>
    </inkml:context>
    <inkml:brush xml:id="br0">
      <inkml:brushProperty name="width" value="0.05" units="cm"/>
      <inkml:brushProperty name="height" value="0.05" units="cm"/>
    </inkml:brush>
  </inkml:definitions>
  <inkml:trace contextRef="#ctx0" brushRef="#br0">145 84 17924,'-3'0'181,"-1"1"0,0 0-1,0 0 1,0 0 0,0 0 0,1 1 0,-1-1 0,1 1 0,-1 0 0,1 0-1,-1 0 1,1 1 0,0-1 0,-4 5 0,-3 3 273,1 1 0,-16 20 0,19-22-298,1 1-1,-1 0 1,2 0 0,-1 0-1,1 0 1,1 1-1,0-1 1,-3 18-1,6-25-127,-1 0 1,1 1-1,0-1 0,0 0 0,0 0 0,0 0 0,0 1 0,0-1 0,1 0 0,0 0 0,0 0 0,0 0 0,0 0 0,0 0 0,0 0 0,1 0 0,-1-1 0,1 1 0,0 0 0,0-1 1,0 1-1,0-1 0,1 0 0,-1 0 0,0 0 0,1 0 0,0 0 0,-1 0 0,1-1 0,0 1 0,0-1 0,0 0 0,5 2 0,0-1 7,0-1-1,1 0 1,-1 0-1,1-1 1,-1 0-1,1 0 0,-1-1 1,1 0-1,-1 0 1,0-1-1,0-1 1,0 1-1,12-6 1,-4 1 38,-1-1 1,0-1 0,0-1-1,-1 0 1,20-18-1,-29 24-48,0-1 0,0 1 0,-1-1 0,0-1-1,0 1 1,0 0 0,-1-1 0,0 0-1,0 0 1,0 0 0,-1 0 0,0 0 0,0 0-1,0-1 1,-1 1 0,1-8 0,-2 9-82,-1 0 0,1 0 0,-1-1 0,1 1 0,-2 0 0,1 0 0,0 0 0,-1 0 1,0 0-1,0 0 0,-1 1 0,1-1 0,-1 1 0,0-1 0,0 1 0,0 0 0,-1 0 1,0 0-1,1 1 0,-7-5 0,-4-4-602,-1 1 1,0 1-1,-1 0 1,-19-9-1,9 11-228</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2:51.136"/>
    </inkml:context>
    <inkml:brush xml:id="br0">
      <inkml:brushProperty name="width" value="0.05" units="cm"/>
      <inkml:brushProperty name="height" value="0.05" units="cm"/>
    </inkml:brush>
  </inkml:definitions>
  <inkml:trace contextRef="#ctx0" brushRef="#br0">8 92 15907,'-1'1'824,"1"-1"-732,0 0 0,0 0-1,0 0 1,0 0-1,0 0 1,0 0-1,-1 1 1,1-1 0,0 0-1,0 0 1,0 0-1,0 0 1,0 0-1,-1 0 1,1 0 0,0 0-1,0 0 1,-2-2 1556,2 2-1557,0 0 1,0 0 0,0 0-1,0 0 1,0 0-1,0-1 1,-2 24 1805,2 31-887,1-29-699,5 63 429,-4-79-670,0 0-1,0 0 0,0 0 0,1 0 0,1 0 0,-1 0 0,6 8 0,-8-16-60,-1 0 1,1 0-1,0 0 0,0 0 0,0 0 1,0 0-1,0 0 0,0 0 0,0 0 0,0 0 1,0-1-1,0 1 0,0 0 0,0-1 1,0 1-1,1-1 0,-1 1 0,0-1 1,1 1-1,-1-1 0,2 0 0,-1 0-14,1 0 0,-1 0 0,0-1 0,1 1 0,-1-1 0,0 1 0,1-1 0,-1 0-1,0 0 1,0 0 0,2-2 0,4-2-111,-1 0-1,1-1 1,-2 0 0,1 0-1,6-7 1,16-23-879,-2-1 0,-1-1 0,-2-1 0,-2-1-1,18-44 1,-32 68 785,-6 13 220,0 1 0,-1-1 0,1 0 0,-1 0 0,0-1 0,1 1 0,-2 0 0,1 0 0,1-6 0,-10 22 868,1 0 0,-10 26 1,-20 70 458,5 2 1,-22 140 0,41-184-3681,13-79 1812</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2:51.638"/>
    </inkml:context>
    <inkml:brush xml:id="br0">
      <inkml:brushProperty name="width" value="0.05" units="cm"/>
      <inkml:brushProperty name="height" value="0.05" units="cm"/>
    </inkml:brush>
  </inkml:definitions>
  <inkml:trace contextRef="#ctx0" brushRef="#br0">9 250 17004,'-3'11'762,"-2"7"201,6-13-401,6-9 162,24-27-84,-1-2-1,47-66 1,11-14-555,-88 113-84,0 0-1,0 0 1,0 0-1,0-1 1,0 1-1,1 0 1,-1 0-1,0 0 1,0 0-1,0-1 1,0 1-1,0 0 1,0 0-1,1 0 1,-1 0-1,0 0 0,0-1 1,0 1-1,0 0 1,1 0-1,-1 0 1,0 0-1,0 0 1,0 0-1,0 0 1,1 0-1,-1 0 1,0 0-1,0 0 1,0 0-1,1 0 1,-1 0-1,0 0 1,0 0-1,1 0 1,-1 0-1,0 0 0,0 0 1,0 0-1,1 0 1,-1 0-1,0 0 1,0 0-1,0 0 1,0 0-1,1 0 1,-1 1-1,0-1 1,0 0-1,0 0 1,0 0-1,1 1 1,0 15 50,-7 31 60,5-41-95,-10 54 125,6-35-265,1 0 0,1 1 0,-1 27-1,7-40-1372,4-14 752,7-16 215,2-10-137</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2:52.083"/>
    </inkml:context>
    <inkml:brush xml:id="br0">
      <inkml:brushProperty name="width" value="0.05" units="cm"/>
      <inkml:brushProperty name="height" value="0.05" units="cm"/>
    </inkml:brush>
  </inkml:definitions>
  <inkml:trace contextRef="#ctx0" brushRef="#br0">1 45 18044,'1'3'1816,"5"4"-1224,2-2-208,13-5 1113,6-5-561,11 1-464,4 0-144,10-1-224,-1-2-144,1-6-288,-3 0-248,-14 6-448,-4 6-161,-14 4 425,-6 4 272,-12 4-232,-11 4-168</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2:52.500"/>
    </inkml:context>
    <inkml:brush xml:id="br0">
      <inkml:brushProperty name="width" value="0.05" units="cm"/>
      <inkml:brushProperty name="height" value="0.05" units="cm"/>
    </inkml:brush>
  </inkml:definitions>
  <inkml:trace contextRef="#ctx0" brushRef="#br0">23 2 15491,'-18'7'1529,"13"3"-825,11-1-208,11-5 720,5 2-136,11-2-191,3-1-121,7 0-176,-2-2-272,-2-7-800,0 3 568,-5-7-152,-5-20-88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0:33.926"/>
    </inkml:context>
    <inkml:brush xml:id="br0">
      <inkml:brushProperty name="width" value="0.05" units="cm"/>
      <inkml:brushProperty name="height" value="0.05" units="cm"/>
    </inkml:brush>
  </inkml:definitions>
  <inkml:trace contextRef="#ctx0" brushRef="#br0">0 186 14019,'4'2'92,"-1"0"0,1 0 0,-1-1 0,1 1 0,0-1 0,0 0 0,-1 0 1,1 0-1,7 0 0,38 0-216,-34-2 198,439-39 247,-216 12 118,275-14 858,46-4-580,-459 36-725,201-18-89,-2 23-940,-291 5 1036,-2 0-204,0 0 0,-1 0 0,1 0 0,0 1 0,0 0 0,-1 0 0,1 1 0,-1-1 0,1 1 0,8 5 0,-10-1-217,-3-1-107</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2:57.912"/>
    </inkml:context>
    <inkml:brush xml:id="br0">
      <inkml:brushProperty name="width" value="0.05" units="cm"/>
      <inkml:brushProperty name="height" value="0.05" units="cm"/>
    </inkml:brush>
  </inkml:definitions>
  <inkml:trace contextRef="#ctx0" brushRef="#br0">22 108 12867,'13'-9'1591,"0"-1"0,16-15 0,19-15 135,-43 37-1658,-1 0-1,1 0 0,0 1 0,0-1 0,0 1 0,0 1 0,0-1 0,0 1 0,6-1 1,-10 1-58,0 1 1,-1 0 0,1 0 0,0-1 0,0 1-1,-1 0 1,1 0 0,0 0 0,0 0 0,-1 0-1,1 0 1,0 0 0,0 0 0,-1 1 0,1-1-1,0 0 1,0 0 0,-1 1 0,1-1 0,0 0-1,-1 1 1,1-1 0,0 0 0,-1 1 0,1-1-1,0 1 1,-1-1 0,1 1 0,-1 0 0,1-1-1,-1 1 1,0-1 0,1 1 0,-1 0-1,1 0 1,-1-1 0,0 1 0,0 0 0,1-1-1,-1 1 1,0 0 0,0 0 0,0-1 0,0 1-1,0 0 1,0 0 0,0 0 0,0-1 0,0 1-1,0 0 1,-1 0 0,1-1 0,-1 2 0,-1 5 95,0 1 1,-1-1-1,-1 0 0,-4 8 1,6-11-25,-13 24 275,8-13-57,-2 0 0,-14 20-1,19-30-195,-22 32 418,24-35-477,1 0 1,0 1 0,-1 0 0,1-1 0,0 1 0,0 0 0,1-1 0,-1 1 0,0 0-1,1 0 1,0 0 0,-1 3 0,2-5-37,-1 0-1,1 0 0,0 0 1,-1 0-1,1 0 1,0 0-1,-1 0 1,1-1-1,0 1 1,0 0-1,0-1 1,-1 1-1,1-1 0,0 1 1,0-1-1,0 1 1,0-1-1,0 1 1,0-1-1,0 0 1,0 0-1,0 1 1,1-1-1,-1 0 1,0 0-1,0 0 0,0 0 1,1 0-1,15 3 20,-9-1-23,-1 1 0,0 0 0,-1 0 0,1 1 0,-1-1 0,1 1 0,-1 1 0,0-1 0,-1 1 0,1 0 0,-1 1 0,0-1 0,0 1 0,0 0 0,-1 0 0,0 1 0,0-1 0,-1 1 0,0 0 0,4 13-1,-5-13 20,0 1 0,-1-1 0,0 1 0,0-1 0,0 0 0,-1 1 0,-1-1-1,1 1 1,-1-1 0,0 1 0,-1-1 0,0 0 0,0 1 0,0-1-1,-1 0 1,0-1 0,-1 1 0,1 0 0,-1-1 0,-6 7 0,1-2 121,-1 0 1,0 0 0,0-2 0,-1 1 0,-1-1 0,1-1 0,-1 0 0,-1 0 0,-20 8 0,-4-3 183,34-12-329,1-1-1,0 1 1,0-1 0,0 1 0,-1-1 0,1 0-1,0 0 1,0 0 0,0 0 0,-1-1-1,1 1 1,0-1 0,0 1 0,0-1 0,-3-1-1,4 1-43,0 0-1,0-1 0,0 1 1,0 0-1,0-1 0,1 1 1,-1 0-1,1-1 0,-1 1 1,1-1-1,0 1 1,-1-1-1,1 1 0,0-1 1,0 0-1,0 1 0,0-1 1,0 1-1,0-1 0,1 1 1,-1-3-1,10-33-41,-3 23-201</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2:58.962"/>
    </inkml:context>
    <inkml:brush xml:id="br0">
      <inkml:brushProperty name="width" value="0.05" units="cm"/>
      <inkml:brushProperty name="height" value="0.05" units="cm"/>
    </inkml:brush>
  </inkml:definitions>
  <inkml:trace contextRef="#ctx0" brushRef="#br0">70 11 14419,'7'-10'3434,"-10"29"-759,0-3-2368,-31 167 1904,2-11-849,31-169-1340,0 6 62,0-1-1,0 1 1,1-1 0,1 12-1,-1-19-75,0 1-1,0-1 1,0 0 0,0 1 0,1-1-1,-1 0 1,0 0 0,1 1-1,-1-1 1,1 0 0,-1 0 0,1 0-1,0 1 1,0-1 0,-1 0-1,1 0 1,0 0 0,0 0 0,0 0-1,0-1 1,0 1 0,0 0-1,0 0 1,0-1 0,1 1 0,-1 0-1,0-1 1,0 1 0,1-1-1,-1 0 1,0 1 0,1-1 0,-1 0-1,0 0 1,0 0 0,2 0-1,5-1-61,0 0-1,0 0 0,-1-1 0,1 0 1,0-1-1,-1 0 0,0 0 1,0 0-1,0-1 0,7-5 0,-10 6-74,1 0 0,-1 0-1,0-1 1,0 0-1,0 1 1,0-2 0,0 1-1,-1 0 1,0-1-1,0 0 1,0 1-1,-1-1 1,1 0 0,-1-1-1,2-6 1,0-17-391</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2:59.363"/>
    </inkml:context>
    <inkml:brush xml:id="br0">
      <inkml:brushProperty name="width" value="0.05" units="cm"/>
      <inkml:brushProperty name="height" value="0.05" units="cm"/>
    </inkml:brush>
  </inkml:definitions>
  <inkml:trace contextRef="#ctx0" brushRef="#br0">33 0 15443,'-3'24'1945,"-1"1"-1209,-3 2-256,1 5 936,0 3-568,2 0-55,1-4-217,3 2-296,0-8-712,0-2-408,1-11 712,2-3-169,-1-9-119</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2:59.985"/>
    </inkml:context>
    <inkml:brush xml:id="br0">
      <inkml:brushProperty name="width" value="0.05" units="cm"/>
      <inkml:brushProperty name="height" value="0.05" units="cm"/>
    </inkml:brush>
  </inkml:definitions>
  <inkml:trace contextRef="#ctx0" brushRef="#br0">110 0 15123,'-9'18'2309,"-18"31"0,-4 6-776,28-49-1433,0 0-1,1 0 1,-1 1 0,1 0 0,1-1 0,-1 1-1,1 0 1,0 0 0,1 0 0,0 12-1,0-18-97,0 0 0,0 0 0,1 0 0,-1 0 0,1 0-1,-1-1 1,1 1 0,-1 0 0,1 0 0,-1 0 0,1 0-1,0-1 1,-1 1 0,1 0 0,0-1 0,0 1-1,0-1 1,-1 1 0,1-1 0,0 1 0,0-1 0,0 1-1,0-1 1,0 0 0,0 1 0,0-1 0,0 0 0,0 0-1,0 0 1,0 0 0,0 0 0,0 0 0,0 0 0,0 0-1,0 0 1,0 0 0,0-1 0,0 1 0,2-1-1,6-2-43,0 0 0,0 0 0,11-6 0,-13 6 25,17-10-84,-16 8 62,-1 1 1,0 0-1,1 0 1,0 1-1,12-4 1,-19 7 35,1 0 1,-1-1-1,1 1 1,-1 0-1,1 0 1,-1 0-1,1 0 1,-1 0-1,1 1 1,-1-1 0,0 0-1,1 1 1,-1-1-1,1 1 1,-1-1-1,0 1 1,0 0-1,1 0 1,-1-1-1,0 1 1,0 0-1,0 0 1,0 0-1,0 0 1,0 0-1,0 0 1,0 1-1,0-1 1,0 0-1,-1 0 1,1 1 0,0-1-1,-1 0 1,1 1-1,-1-1 1,0 1-1,1 1 1,1 6 56,-1 0 0,0 0 1,-1 0-1,1 0 0,-2 0 1,1 0-1,-1 0 1,-4 14-1,0-1 199,-2 0 0,-10 24 0,7-23 267,-21 31 0,13-24-48,13-22-296,0 0-1,0-1 1,0 0-1,-12 12 1,15-17-152,0 0 0,-1 0 0,1-1 0,0 1 0,-1 0 0,1-1-1,-1 1 1,1-1 0,-1 0 0,0 0 0,1 0 0,-1 0 0,0 0 0,0-1 0,0 1 0,0-1 0,1 0 0,-5 0 0,4-1-143,1 0 0,0 0 1,0 0-1,1 0 0,-1 0 1,0 0-1,0-1 0,1 1 1,-1-1-1,0 1 0,1-1 1,0 0-1,-1 0 1,1 1-1,0-1 0,0 0 1,0 0-1,0 0 0,0 0 1,-1-4-1,-13-47-1271,14 49 1349,-5-30-805</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00.402"/>
    </inkml:context>
    <inkml:brush xml:id="br0">
      <inkml:brushProperty name="width" value="0.05" units="cm"/>
      <inkml:brushProperty name="height" value="0.05" units="cm"/>
    </inkml:brush>
  </inkml:definitions>
  <inkml:trace contextRef="#ctx0" brushRef="#br0">0 65 16604,'13'-4'1744,"1"1"-1240,3-3-168,6 0 664,6-1-416,0-1-71,1 0-609,-2 1-273,-3 2 337,-1-1-88,-7 2-152</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15.586"/>
    </inkml:context>
    <inkml:brush xml:id="br0">
      <inkml:brushProperty name="width" value="0.05" units="cm"/>
      <inkml:brushProperty name="height" value="0.05" units="cm"/>
    </inkml:brush>
  </inkml:definitions>
  <inkml:trace contextRef="#ctx0" brushRef="#br0">9 0 17228,'-1'0'44,"1"0"0,0 0 0,-1 0 0,1 0 0,0 0 1,-1 0-1,1 1 0,0-1 0,-1 0 0,1 0 0,0 0 1,-1 0-1,1 1 0,0-1 0,0 0 0,-1 0 0,1 1 0,0-1 1,0 0-1,-1 0 0,1 1 0,0-1 0,0 0 0,0 1 1,-1-1-1,1 0 0,0 1 0,0-1 0,0 0 0,0 1 0,0-1 1,0 0-1,0 1 0,0-1 0,0 0 0,0 1 0,0-1 0,0 0 1,0 1-1,0-1 0,0 0 0,0 1 0,0-1 0,1 0 1,-1 1-1,0-1 0,0 0 0,0 1 0,0-1 0,1 0 0,-1 1 1,0-1-1,0 0 0,1 0 0,-1 1 0,14 19 847,4 0-492,0 0 0,2-1 0,0-2-1,24 18 1,-35-29-327,1-1-1,-1 1 1,1-2 0,0 1-1,18 4 1,-23-8-74,1 1 0,0-2 1,-1 1-1,1 0 0,0-1 0,0 0 1,-1-1-1,1 1 0,0-1 1,-1 0-1,10-3 0,-8 1-80,-1 0 0,1-1 0,-1 1-1,0-1 1,0-1 0,0 1 0,-1-1-1,1 0 1,8-10 0,-4 2 87,-1 0 0,0 0 0,10-20 1,-2-4-290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15.987"/>
    </inkml:context>
    <inkml:brush xml:id="br0">
      <inkml:brushProperty name="width" value="0.05" units="cm"/>
      <inkml:brushProperty name="height" value="0.05" units="cm"/>
    </inkml:brush>
  </inkml:definitions>
  <inkml:trace contextRef="#ctx0" brushRef="#br0">218 0 16035,'-12'17'821,"0"0"-1,2 1 1,0 0-1,0 1 1,2 0-1,-10 34 0,-22 127 586,25-98-894,9-48-424,5-23-209,-1 0 0,0 0 0,-1 0 0,0 0 0,0-1 1,-1 1-1,-6 10 0,9-19 91,0-1 1,-1 0-1,1 0 1,0 1-1,0-1 1,-1 0-1,1 0 1,-1 0-1,1-1 1,-1 1-1,1 0 1,-1 0-1,1-1 1,-1 1-1,0-1 1,1 1-1,-1-1 1,0 0-1,1 0 1,-1 0-1,0 0 1,-2 0-1,-8-2-327</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16.405"/>
    </inkml:context>
    <inkml:brush xml:id="br0">
      <inkml:brushProperty name="width" value="0.05" units="cm"/>
      <inkml:brushProperty name="height" value="0.05" units="cm"/>
    </inkml:brush>
  </inkml:definitions>
  <inkml:trace contextRef="#ctx0" brushRef="#br0">5 287 14043,'-5'6'1037,"6"-4"-40,12-10 283,4-15-604,-1 0 0,0-1 0,15-33-1,-13 23-365,4-11-28,-16 30-172,2 0 0,0 0 0,12-17 1,-19 32-107,-1 0 1,0 0 0,0 0 0,0-1 0,0 1 0,0 0 0,0 0 0,0 0 0,1-1 0,-1 1 0,0 0 0,0 0 0,0 0 0,0 0 0,1 0 0,-1-1 0,0 1 0,0 0 0,0 0 0,1 0 0,-1 0 0,0 0 0,0 0 0,0 0 0,1 0 0,-1 0 0,0 0 0,0 0 0,1 0 0,-1 0 0,0 0 0,0 0 0,0 0 0,1 0 0,-1 0 0,3 9 111,-3 13 13,0-22-120,-6 57 205,2-35-209,2 1-1,0 0 1,2 0 0,3 32-1,-3-54-36,0 0 0,0 0 0,1 0 0,-1 0 0,0 0 0,1 0 0,-1 0 0,0 0 0,1 0-1,-1 0 1,1 0 0,0 0 0,-1-1 0,1 1 0,0 0 0,1 1 0,4-3-155,1-12 76,0-18-109</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16.997"/>
    </inkml:context>
    <inkml:brush xml:id="br0">
      <inkml:brushProperty name="width" value="0.05" units="cm"/>
      <inkml:brushProperty name="height" value="0.05" units="cm"/>
    </inkml:brush>
  </inkml:definitions>
  <inkml:trace contextRef="#ctx0" brushRef="#br0">22 343 13875,'-1'0'147,"-1"1"0,1 0 0,0-1 0,0 1 0,-1 0-1,1 0 1,0 0 0,0 0 0,0 0 0,0 0 0,0 0 0,0 0 0,0 0 0,0 0 0,1 1 0,-1-1-1,0 0 1,1 0 0,-1 1 0,1-1 0,-1 1 0,1-1 0,-1 3 0,1-3-74,1 0 0,-1 0 0,1 0 0,-1 0 1,0 0-1,1-1 0,-1 1 0,1 0 0,0 0 0,-1-1 0,1 1 0,0 0 1,-1-1-1,1 1 0,0 0 0,0-1 0,-1 1 0,1-1 0,0 1 0,0-1 1,0 0-1,0 1 0,0-1 0,0 0 0,0 0 0,0 1 0,0-1 1,0 0-1,0 0 0,0 0 0,0 0 0,-1 0 0,1-1 0,0 1 0,2 0 1,-1-1-1,0 1 1,0 0 0,0 0 0,0-1 0,-1 1-1,1-1 1,0 0 0,0 1 0,0-1-1,-1 0 1,1 0 0,0 0 0,-1 0 0,1 0-1,-1-1 1,1 1 0,-1 0 0,0-1-1,1 1 1,-1-1 0,0 1 0,0-1 0,0 0-1,0 1 1,0-1 0,-1 0 0,1 0-1,0 1 1,-1-1 0,0 0 0,1 0 0,-1 0-1,0-3 1,2 1-45,0 1 0,0 0 0,0 0 0,0-1-1,0 1 1,1 1 0,-1-1 0,1 0 0,5-3 0,5-8-3,39-53 133,63-107 0,-112 168-154,23-37 73,-26 43-76,0 0-1,0 0 1,0-1-1,0 1 1,0 0-1,0 0 1,0 0 0,0 0-1,0-1 1,0 1-1,0 0 1,1 0-1,-1 0 1,0 0-1,0 0 1,0 0-1,0-1 1,0 1-1,0 0 1,1 0-1,-1 0 1,0 0-1,0 0 1,0 0 0,0 0-1,1 0 1,-1 0-1,0 0 1,0 0-1,0 0 1,0 0-1,1 0 1,-1 0-1,0 0 1,0 0-1,0 0 1,0 0-1,1 0 1,-1 0-1,0 0 1,2 8 20,-2 13-8,0-20-10,-1 11 10,1 0 1,1 0-1,0 0 1,1 0-1,0-1 1,0 1-1,1-1 1,1 1-1,9 20 1,-9-24-51,1 0 0,-1-1 0,1 1 0,1-1-1,-1 0 1,1-1 0,1 1 0,-1-1 0,1 0 0,0-1 0,0 0 0,1 0 0,-1 0 0,9 3 0,-14-7 25,0 0-1,1 0 1,-1 0 0,0-1-1,0 1 1,0-1 0,0 1-1,1-1 1,-1 0 0,0 1-1,0-1 1,1 0 0,-1-1-1,0 1 1,0 0 0,1-1 0,-1 1-1,0-1 1,0 0 0,0 1-1,0-1 1,0 0 0,0 0-1,0-1 1,0 1 0,0 0-1,-1-1 1,1 1 0,0-1-1,-1 1 1,1-1 0,1-2-1,22-25-134</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18.345"/>
    </inkml:context>
    <inkml:brush xml:id="br0">
      <inkml:brushProperty name="width" value="0.05" units="cm"/>
      <inkml:brushProperty name="height" value="0.05" units="cm"/>
    </inkml:brush>
  </inkml:definitions>
  <inkml:trace contextRef="#ctx0" brushRef="#br0">0 6 16444,'0'-1'2408,"12"4"-1912,0-1 856,10 3-447,2-2-137,8-3-160,5 0-56,3 0-200,3-2-184,-1-2-400,-4 0-240,-10-1-552,-7 2 880,-24 3-496,-14 5 103</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49:22.895"/>
    </inkml:context>
    <inkml:brush xml:id="br0">
      <inkml:brushProperty name="width" value="0.05" units="cm"/>
      <inkml:brushProperty name="height" value="0.05" units="cm"/>
    </inkml:brush>
  </inkml:definitions>
  <inkml:trace contextRef="#ctx0" brushRef="#br0">0 56 11018,'51'11'897,"18"-5"-610,0-4 0,85-7 0,-4 1 375,703 16 822,593 11-1103,-1234-18-233,627 29 323,240 5-372,291-50-83,0-21 10,-1317 31-23,1005-51 40,350-27-15,-1255 76-9,519 10 1978,-651-6-1968,38 5-138,-55-6 99,0 1-1,0 0 0,0 0 0,0 0 0,-1 1 1,1-1-1,0 1 0,-1 0 0,1 0 0,-1 0 1,4 4-1,2 8-105</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18.718"/>
    </inkml:context>
    <inkml:brush xml:id="br0">
      <inkml:brushProperty name="width" value="0.05" units="cm"/>
      <inkml:brushProperty name="height" value="0.05" units="cm"/>
    </inkml:brush>
  </inkml:definitions>
  <inkml:trace contextRef="#ctx0" brushRef="#br0">0 0 14147,'2'13'1896,"5"-1"-1031,10-2-313,2-3 1640,7-1-1280,4-3-223,7-6-809,0-6 368,-7-4-128,3 0-136</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26.705"/>
    </inkml:context>
    <inkml:brush xml:id="br0">
      <inkml:brushProperty name="width" value="0.05" units="cm"/>
      <inkml:brushProperty name="height" value="0.05" units="cm"/>
    </inkml:brush>
  </inkml:definitions>
  <inkml:trace contextRef="#ctx0" brushRef="#br0">212 11 13331,'0'0'44,"0"0"1,0 0-1,0-1 1,1 1-1,-1 0 0,0 0 1,0-1-1,0 1 1,0 0-1,0 0 1,0-1-1,0 1 1,1 0-1,-1-1 0,0 1 1,0 0-1,0-1 1,0 1-1,0 0 1,0 0-1,-1-1 0,1 1 1,0 0-1,0-1 1,0 1-1,0 0 1,0 0-1,0-1 0,0 1 1,-1 0-1,1 0 1,0-1-1,0 1 1,0 0-1,0 0 1,-1-1-1,-12 1 637,-15 8 232,17-4-667,0 1 0,0 1 0,0 0-1,1 0 1,0 1 0,0 1 0,1-1 0,0 1 0,0 1 0,-10 13-1,13-14-150,1-1-1,-1 1 0,2 0 0,-1 1 0,1-1 0,0 1 0,1 0 0,0 0 1,1 0-1,-1 0 0,2 1 0,-1-1 0,1 18 0,1-25-68,-1 0-1,1 0 1,1 1-1,-1-1 1,0 0-1,0 0 1,1 0-1,-1 1 1,1-1 0,0 0-1,0 0 1,0 0-1,0 0 1,0 0-1,0 0 1,0 0-1,1-1 1,-1 1-1,1 0 1,-1-1 0,1 1-1,-1-1 1,1 1-1,0-1 1,0 0-1,0 0 1,0 0-1,0 0 1,0 0 0,0 0-1,0 0 1,0-1-1,1 1 1,-1-1-1,0 0 1,0 1-1,0-1 1,5 0-1,3-1 63,-1 0 0,1-1 0,0 0 0,0 0 0,-1-1-1,1-1 1,14-6 0,-4 1 59,-1-1 1,0-1-1,-1-1 0,0-1 1,0 0-1,-1-1 0,-1-1 0,18-21 1,-33 35-133,0 0 1,1-1-1,-1 1 0,0-1 1,0 1-1,-1-1 1,1 1-1,0-1 0,0 1 1,-1-1-1,1 0 1,-1 0-1,1 1 0,-1-1 1,0 0-1,0 0 1,0 1-1,0-1 0,0 0 1,0 0-1,0 1 1,-1-1-1,1 0 1,0 0-1,-1 1 0,0-1 1,-1-2-1,0 1 6,0 1 0,0 0 0,0 0-1,0 0 1,-1 0 0,1 0 0,-1 1 0,1-1-1,-1 1 1,0-1 0,0 1 0,1 0-1,-1 0 1,0 0 0,-5 0 0,-5-1-152,0 0 0,-19 1 0,20 1-305,0 0 0,1-1-1,-19-4 1,23 2 15</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27.152"/>
    </inkml:context>
    <inkml:brush xml:id="br0">
      <inkml:brushProperty name="width" value="0.05" units="cm"/>
      <inkml:brushProperty name="height" value="0.05" units="cm"/>
    </inkml:brush>
  </inkml:definitions>
  <inkml:trace contextRef="#ctx0" brushRef="#br0">20 0 12459,'5'3'1368,"-2"6"-648,-3 4-136,-2 9 689,1 9-97,-4 10-56,0 4-80,-1 8-272,2-5-87,1 1-209,1-5-144,2-9-120,0-9-200,8-16-488,-3-9-128,4-18 511,0-10-151,-1-18-56</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27.735"/>
    </inkml:context>
    <inkml:brush xml:id="br0">
      <inkml:brushProperty name="width" value="0.05" units="cm"/>
      <inkml:brushProperty name="height" value="0.05" units="cm"/>
    </inkml:brush>
  </inkml:definitions>
  <inkml:trace contextRef="#ctx0" brushRef="#br0">0 86 14163,'3'-6'333,"0"1"-1,0-1 1,0 1-1,1 0 1,-1 0 0,1 1-1,0-1 1,1 1-1,-1 0 1,1 0 0,0 0-1,0 0 1,0 1-1,0 0 1,1 0-1,-1 0 1,1 1 0,0 0-1,0 0 1,0 0-1,0 1 1,0 0 0,9-1-1,-11 2-270,1-1-1,0 1 1,-1 0-1,1 1 1,0-1-1,0 1 1,-1 0-1,1 0 1,-1 0-1,1 0 1,-1 1-1,1 0 1,-1 0-1,0 0 1,0 1-1,0-1 1,0 1-1,0 0 1,-1 0-1,1 0 1,-1 1-1,0-1 1,0 1-1,0 0 1,0 0-1,-1 0 1,0 0-1,0 0 1,0 0-1,3 9 1,-4-6-50,1 0 1,-2 0 0,1 0-1,-1 0 1,0 0-1,0 0 1,-1 0 0,0 0-1,0-1 1,-1 1 0,0 0-1,0-1 1,0 1-1,-1-1 1,0 1 0,-1-1-1,1 0 1,-1 0-1,0-1 1,0 1 0,-1-1-1,0 0 1,-7 6 0,19-14-6,-1-1 1,1 1-1,0 1 1,0-1 0,0 1-1,1 0 1,-1 1-1,0-1 1,1 2 0,-1-1-1,1 1 1,-1 0-1,0 0 1,1 1 0,-1 0-1,1 1 1,-1-1-1,0 1 1,7 3 0,-12-4-14,0 0 0,0 1 1,-1-1-1,1 0 1,0 0-1,-1 1 1,1-1-1,-1 1 0,0 0 1,0-1-1,1 1 1,-1 0-1,0 0 1,0 0-1,0 0 0,-1 0 1,1-1-1,0 2 1,-1-1-1,1 0 1,-1 0-1,0 0 0,0 0 1,0 0-1,0 0 1,0 0-1,0 0 1,0 0-1,-1 0 0,1 0 1,-1 0-1,-1 3 1,0 1 12,0-1 0,-1 1 1,1-1-1,-2 0 1,1 0-1,0 0 0,-1 0 1,0-1-1,0 1 1,-5 3-1,-2 1 128,0-1 0,-1 0 0,-1-1 0,1 0 0,-18 6 0,21-9-40,1-2 0,0 1 0,-1-1 0,1 0 0,-1-1 0,1 0-1,-1 0 1,0-1 0,-15-1 0,22 0-199,1 1-1,0 0 1,-1-1 0,1 1 0,-1-1-1,1 0 1,0 1 0,-1-1-1,1 0 1,0 0 0,0 0 0,0 0-1,0 0 1,0 0 0,0 0 0,0 0-1,0 0 1,0 0 0,0-1 0,0 1-1,1 0 1,-1-1 0,0 1-1,1 0 1,0-1 0,-1 1 0,1-1-1,0 1 1,-1-1 0,1 1 0,0-1-1,0 1 1,0-1 0,0 1-1,1 0 1,-1-1 0,0 1 0,1-1-1,-1 1 1,1-1 0,-1 1 0,2-2-1,2-7-802</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28.976"/>
    </inkml:context>
    <inkml:brush xml:id="br0">
      <inkml:brushProperty name="width" value="0.05" units="cm"/>
      <inkml:brushProperty name="height" value="0.05" units="cm"/>
    </inkml:brush>
  </inkml:definitions>
  <inkml:trace contextRef="#ctx0" brushRef="#br0">16 1 15595,'-1'1'211,"-1"1"0,1-1 1,0 1-1,-1 0 0,1 0 0,0-1 0,0 1 0,0 0 0,0 0 0,0 0 0,1 0 0,-1 0 0,1 0 0,-1 0 1,1 0-1,0 1 0,0-1 0,0 0 0,0 0 0,0 2 0,1 0 0,0 0 0,0 0 0,0 0 0,1 0 0,-1-1 0,1 1 0,0-1 1,0 1-1,1-1 0,2 4 0,2 1 22,0-1 0,1 1 0,0-1 0,0-1 0,0 0 0,1 0 0,14 7 1,-15-9-242,0-1 0,1 1 0,-1-2 0,1 1 0,-1-1 0,1-1 0,0 0 0,18 1 0,-23-3-117,-1 1 0,1-1 0,0 1-1,0-1 1,0 0 0,0-1 0,0 1-1,-1-1 1,1 1 0,-1-1 0,1 0 0,-1 0-1,0-1 1,0 1 0,0-1 0,0 0 0,0 1-1,0-1 1,-1 0 0,1-1 0,-1 1-1,3-5 1,6-18-494</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29.394"/>
    </inkml:context>
    <inkml:brush xml:id="br0">
      <inkml:brushProperty name="width" value="0.05" units="cm"/>
      <inkml:brushProperty name="height" value="0.05" units="cm"/>
    </inkml:brush>
  </inkml:definitions>
  <inkml:trace contextRef="#ctx0" brushRef="#br0">129 1 15507,'-7'26'1673,"-3"4"-865,-4 0-216,-1 9 752,0 2-248,0 11-239,2 1-49,2 3-360,0 2-88,3 0-288,3-2-200,3-8-432,1-2-368,-1-18 784,4-10-208,1-21-65</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29.825"/>
    </inkml:context>
    <inkml:brush xml:id="br0">
      <inkml:brushProperty name="width" value="0.05" units="cm"/>
      <inkml:brushProperty name="height" value="0.05" units="cm"/>
    </inkml:brush>
  </inkml:definitions>
  <inkml:trace contextRef="#ctx0" brushRef="#br0">28 5 14507,'10'-4'1385,"-7"5"-232,-9 13 507,-2 3-826,1 6-212,1 0 0,-4 38 1,8-53-558,1 1 1,1-1-1,0 1 1,0 0-1,1-1 1,0 1-1,0-1 1,1 1-1,0-1 1,5 13-1,-6-19-40,0 0 1,1 1-1,-1-1 0,0 0 0,1 0 1,0 0-1,-1 0 0,1 0 1,0 0-1,0-1 0,0 1 0,0-1 1,0 1-1,0-1 0,1 0 0,-1 1 1,0-1-1,1 0 0,-1-1 1,1 1-1,-1 0 0,1-1 0,-1 1 1,1-1-1,-1 0 0,1 0 0,-1 0 1,1 0-1,-1 0 0,1-1 1,0 1-1,-1-1 0,1 0 0,-1 1 1,0-1-1,1 0 0,3-2 0,3-2 41,-1 0-1,1 0 0,-1-1 1,0 0-1,0-1 0,-1 1 1,1-1-1,8-12 0,-8 8 18,0 0 0,-1 0-1,10-21 1,-16 28-74,1 0 1,0 0-1,-1 0 1,0 0-1,0 0 1,0-1-1,-1 1 0,1 0 1,-1 0-1,0-1 1,0 1-1,-1 0 1,1 0-1,-1-1 0,-1-4 1,1 7-9,0 0 0,0 0 0,0 1 0,0-1-1,0 1 1,0-1 0,-1 1 0,1-1 0,-1 1 0,1 0 0,-1-1 0,1 1 0,-1 0 0,0 0 0,1 0 0,-1 0 0,0 1 0,0-1 0,0 0-1,0 1 1,0-1 0,0 1 0,0 0 0,0 0 0,0 0 0,0 0 0,0 0 0,1 0 0,-1 0 0,0 0 0,-4 2 0,-2 0-106,1-1 0,0 2 0,-1-1-1,1 1 1,0 0 0,-12 8 0,7-2 255,-14 7 136,31-18-351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31.328"/>
    </inkml:context>
    <inkml:brush xml:id="br0">
      <inkml:brushProperty name="width" value="0.05" units="cm"/>
      <inkml:brushProperty name="height" value="0.05" units="cm"/>
    </inkml:brush>
  </inkml:definitions>
  <inkml:trace contextRef="#ctx0" brushRef="#br0">26 14 17436,'0'-14'1624,"-2"18"-1152,-3 9-144,-1 7 784,0 6-423,3 10-289,0 0-104,2 1-160,1 5-32,4-11-64,2-2-40,1-12-152,0-3-176,1-9-520,-6-4 720,-2-7-49,-1 1-151,-3-4-40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31.750"/>
    </inkml:context>
    <inkml:brush xml:id="br0">
      <inkml:brushProperty name="width" value="0.05" units="cm"/>
      <inkml:brushProperty name="height" value="0.05" units="cm"/>
    </inkml:brush>
  </inkml:definitions>
  <inkml:trace contextRef="#ctx0" brushRef="#br0">0 64 14123,'2'-3'1744,"8"3"-1047,6-3-289,5 0 1720,11-1-1592,3-3-88,11 0-536,0-5-184,-4 8 296,-5-6-120,-10 0-120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32.448"/>
    </inkml:context>
    <inkml:brush xml:id="br0">
      <inkml:brushProperty name="width" value="0.05" units="cm"/>
      <inkml:brushProperty name="height" value="0.05" units="cm"/>
    </inkml:brush>
  </inkml:definitions>
  <inkml:trace contextRef="#ctx0" brushRef="#br0">198 6 14539,'-2'-1'111,"1"0"0,0 1 0,0-1 0,0 0 0,-1 1 0,1 0 0,0-1 0,-1 1 0,1 0 0,0-1 0,-1 1 0,1 0 0,0 0 0,-1 0 0,1 0-1,0 0 1,-1 1 0,1-1 0,0 0 0,-1 1 0,1-1 0,0 1 0,-1-1 0,-1 2 0,-30 19 923,20-11-818,1 1 0,1 1 0,0 0 0,0 1 0,1 0 0,-10 19 0,14-22-113,0 1 0,1 1 0,0-1-1,1 1 1,0 0 0,1-1 0,0 2 0,1-1-1,0 12 1,1-21-65,1 0 0,0 0-1,0 0 1,0 0 0,0-1 0,0 1-1,1 0 1,0 0 0,-1-1 0,1 1-1,0 0 1,0 0 0,0-1-1,1 1 1,-1-1 0,0 0 0,1 1-1,0-1 1,-1 0 0,1 0 0,0 0-1,0 0 1,1 0 0,-1 0 0,0 0-1,0-1 1,1 1 0,-1-1 0,1 0-1,0 0 1,-1 0 0,1 0 0,0 0-1,-1 0 1,1-1 0,0 0 0,0 1-1,0-1 1,4 0 0,6-1 70,-1 0 0,1-1 0,-1 0 0,1 0 0,-1-2 0,0 1 0,0-2-1,-1 0 1,13-6 0,-10 3 14,0 0-1,0-1 1,0-1-1,-2 0 1,1-1-1,16-18 1,-26 26-101,-1 0 0,1 0 0,-1 0 0,0-1 0,-1 1 0,1-1 0,0 1 0,-1-1 0,0 1 0,0-1 0,0 0 0,0 0 0,0-7 0,-1 9-14,0 0 0,0-1 1,-1 1-1,1-1 0,-1 1 1,1 0-1,-1 0 0,0-1 1,0 1-1,0 0 0,0 0 1,0 0-1,0 0 0,-1 0 1,1 0-1,-1 0 0,1 0 1,-1 1-1,0-1 0,0 0 1,0 1-1,-4-3 0,2 1-23,-1 1 0,0 0 0,-1 0-1,1 0 1,0 0 0,-1 1-1,1 0 1,-1 0 0,1 0 0,-1 1-1,1 0 1,-1 0 0,1 0 0,-1 1-1,1-1 1,-1 1 0,-9 4 0,11-4-89,0 1-1,-1 0 1,1 0 0,0 0 0,0 0 0,0 1 0,1 0 0,-1 0 0,1 0 0,-1 0 0,1 0 0,0 1 0,0-1-1,1 1 1,-1 0 0,1 0 0,-1 0 0,1 0 0,1 1 0,-1-1 0,-1 5 0,-1 6-411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49:24.967"/>
    </inkml:context>
    <inkml:brush xml:id="br0">
      <inkml:brushProperty name="width" value="0.05" units="cm"/>
      <inkml:brushProperty name="height" value="0.05" units="cm"/>
    </inkml:brush>
  </inkml:definitions>
  <inkml:trace contextRef="#ctx0" brushRef="#br0">4 39 15155,'-3'-1'1917,"5"0"-648,14-4-115,29-5-453,8 1-288,1 2 0,89 1-1,108 19-1418,-237-12 678,-7 0 189,0 0 1,1-1-1,-1 0 0,0 0 1,0-1-1,13-2 0,-13 0-282</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32.888"/>
    </inkml:context>
    <inkml:brush xml:id="br0">
      <inkml:brushProperty name="width" value="0.05" units="cm"/>
      <inkml:brushProperty name="height" value="0.05" units="cm"/>
    </inkml:brush>
  </inkml:definitions>
  <inkml:trace contextRef="#ctx0" brushRef="#br0">49 0 15059,'-10'28'1393,"1"5"-969,-1-2-184,3 1 528,1-1-224,2-5-664,1-6 48,5-13 16,3-4-96,5-10-72</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33.318"/>
    </inkml:context>
    <inkml:brush xml:id="br0">
      <inkml:brushProperty name="width" value="0.05" units="cm"/>
      <inkml:brushProperty name="height" value="0.05" units="cm"/>
    </inkml:brush>
  </inkml:definitions>
  <inkml:trace contextRef="#ctx0" brushRef="#br0">19 73 15819,'9'-44'3596,"-30"60"-5407,21-16 1877,-1 1 0,1-1 0,-1 0 0,1 1 0,0-1 0,-1 0 0,1 1 0,0-1 0,-1 1 0,1-1 0,0 0 0,-1 1 0,1-1 0,0 1 0,0-1 0,0 1 0,-1-1 0,1 1 0,0-1 0,0 1 0,0 0 0,7 3 1020,17-4 50,-22 0-1080,35-4 430,0-3 0,49-14 0,20-3-218,-106 24-268,33-3 28,-32 3-27,0 1 0,0-1-1,0 0 1,0 0 0,0 0 0,0 0 0,-1 1 0,1-1-1,0 1 1,0-1 0,0 0 0,-1 1 0,1-1-1,0 1 1,0 0 0,-1-1 0,1 1 0,0-1 0,-1 1-1,1 0 1,-1 0 0,1-1 0,-1 1 0,1 0 0,-1 0-1,0 0 1,1-1 0,-1 1 0,0 0 0,0 0 0,0 0-1,1 0 1,-1 0 0,0 1 0,-1 6 12,-1 1 0,0-1-1,0 0 1,0 0 0,-1 0 0,0 0 0,-1 0 0,0 0-1,-6 9 1,-3 7 34,-22 45 103,-5 9 257,-37 100 1,74-163-341,1-5-825,-2-17-327,-2-6 770,-2-4-54</inkml:trace>
  <inkml:trace contextRef="#ctx0" brushRef="#br0" timeOffset="1">56 336 17068,'7'9'1552,"6"-3"-1000,7-2-176,12-4 512,5-6-119,7-4-641,5-1 88,3-11-48,-2-4-112,-4-4-120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35.450"/>
    </inkml:context>
    <inkml:brush xml:id="br0">
      <inkml:brushProperty name="width" value="0.05" units="cm"/>
      <inkml:brushProperty name="height" value="0.05" units="cm"/>
    </inkml:brush>
  </inkml:definitions>
  <inkml:trace contextRef="#ctx0" brushRef="#br0">2 1 18748,'6'7'1472,"-11"-4"-1072,2 3-200,3-5 433,5 3-201,5-4-72,1 3-24,5-1-488,-2-4-416,5-2 480,-9 0-40,-1-4-128</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35.930"/>
    </inkml:context>
    <inkml:brush xml:id="br0">
      <inkml:brushProperty name="width" value="0.05" units="cm"/>
      <inkml:brushProperty name="height" value="0.05" units="cm"/>
    </inkml:brush>
  </inkml:definitions>
  <inkml:trace contextRef="#ctx0" brushRef="#br0">9 87 15331,'-2'11'765,"-1"-1"0,2 1-1,-1 0 1,2 0 0,-1 0-1,3 21 1,-2-29-732,1-1 1,-1 1-1,1-1 1,-1 1-1,1-1 0,0 1 1,0-1-1,0 1 1,0-1-1,1 0 0,-1 1 1,0-1-1,1 0 1,0 0-1,0 0 0,-1 0 1,1-1-1,0 1 0,0 0 1,1-1-1,-1 1 1,0-1-1,0 0 0,1 0 1,-1 0-1,1 0 1,-1 0-1,1 0 0,-1-1 1,1 1-1,-1-1 1,1 0-1,5 0 0,-2 0-36,0-1 0,0-1-1,0 1 1,0-1 0,-1 0-1,1 0 1,0 0 0,-1-1 0,1 0-1,-1 0 1,0 0 0,7-7-1,8-6-328,26-29-1,-46 44 325,46-48-746,46-46-1263,-95 106 2082,-50 85 1063,-10 20-71,29-40-745,4 2-1,3 1 1,4 1 0,-18 111 0,41-211-1392,4-2 783</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36.349"/>
    </inkml:context>
    <inkml:brush xml:id="br0">
      <inkml:brushProperty name="width" value="0.05" units="cm"/>
      <inkml:brushProperty name="height" value="0.05" units="cm"/>
    </inkml:brush>
  </inkml:definitions>
  <inkml:trace contextRef="#ctx0" brushRef="#br0">189 10 15803,'0'0'44,"0"0"1,0-1-1,0 1 0,0 0 0,0-1 0,0 1 0,0 0 0,0-1 0,-1 1 0,1 0 1,0-1-1,0 1 0,0 0 0,0-1 0,0 1 0,-1 0 0,1-1 0,0 1 0,0 0 0,0-1 1,-1 1-1,1 0 0,0 0 0,0-1 0,-1 1 0,1 0 0,0 0 0,-1 0 0,1-1 0,0 1 1,-1 0-1,1 0 0,0 0 0,-1 0 0,-15 3 573,-15 16 167,17-8-438,0 1-1,1 0 1,0 1-1,-18 24 1,24-29-263,2 0-1,-1 1 1,1 0 0,0 0 0,1 0 0,0 0 0,1 1 0,0 0 0,-4 17 0,7-25-64,0 0 0,0 0 1,0 0-1,0 0 0,0 0 1,0-1-1,0 1 0,0 0 1,1 0-1,-1 0 0,1 0 1,-1 0-1,1 0 0,0 0 1,0 0-1,0-1 0,0 1 1,0 0-1,0-1 0,1 1 1,-1-1-1,3 3 0,-2-3 11,1 1 0,-1-1 0,1 0 0,0 1 0,0-1 0,-1-1 0,1 1 0,0 0 0,0-1-1,0 1 1,0-1 0,0 0 0,0 0 0,6-1 0,-1 0 32,0 0 0,0-1-1,-1-1 1,1 1 0,0-1 0,-1 0-1,1-1 1,-1 0 0,0 0 0,10-8-1,-12 8-14,0 0-1,0 0 0,-1-1 0,1 0 0,-1 1 0,0-1 0,-1-1 0,1 1 0,-1 0 1,0-1-1,0 0 0,-1 0 0,1 0 0,1-7 0,-4 10-29,0 0 1,0 0-1,0 0 0,0 1 1,0-1-1,0 0 1,-1 0-1,0 0 0,1 0 1,-1 1-1,0-1 0,0 0 1,0 1-1,-1-1 0,1 1 1,-1-1-1,1 1 1,-1 0-1,0-1 0,0 1 1,0 0-1,0 0 0,0 0 1,0 1-1,-1-1 0,1 1 1,-1-1-1,1 1 1,-1 0-1,-4-2 0,3 1-129,-1 0 1,1 1-1,-1 0 0,1-1 0,-1 2 1,0-1-1,0 0 0,1 1 0,-1 0 1,0 0-1,0 1 0,1-1 0,-1 1 0,0 0 1,1 0-1,-1 0 0,-8 4 0,8 0-645,5-8 247</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36.798"/>
    </inkml:context>
    <inkml:brush xml:id="br0">
      <inkml:brushProperty name="width" value="0.05" units="cm"/>
      <inkml:brushProperty name="height" value="0.05" units="cm"/>
    </inkml:brush>
  </inkml:definitions>
  <inkml:trace contextRef="#ctx0" brushRef="#br0">7 351 14827,'-6'6'1620,"17"-7"-478,9-6-521,-1-1-1,0-1 1,-1 0-1,0-1 1,31-24-1,-23 14-350,-2-2-1,0 0 1,22-28-1,-37 40-219,-1 0 1,-1-1-1,1 1 0,-1-2 1,-1 1-1,0-1 0,-1 0 1,0 0-1,-1 0 0,5-24 1,-11 20 52,2 16-99,0 0-1,0 0 1,-1 0-1,1 0 1,0 0-1,0 0 1,-1-1-1,1 1 1,0 0-1,0 0 1,-1 0-1,1 0 1,0 0-1,0 0 1,-1 0-1,1 0 1,0 0-1,0 0 1,-1 0 0,1 1-1,0-1 1,0 0-1,-1 0 1,1 0-1,0 0 1,0 0-1,-1 0 1,1 0-1,0 1 1,0-1-1,0 0 1,-1 0-1,-1 3 15,-1-1 0,1 1-1,0-1 1,0 1 0,0 0 0,-3 5 0,-1 4-20,2-1 0,-1 1 0,2 0 1,-1 0-1,2 0 0,0 0 0,-2 20 1,4-23-56,0 0 0,0 0 0,1-1 0,0 1 0,0 0 0,1-1 0,0 1 0,1-1 0,0 1 0,0-1 0,8 14 0,7 0-96</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28.955"/>
    </inkml:context>
    <inkml:brush xml:id="br0">
      <inkml:brushProperty name="width" value="0.05" units="cm"/>
      <inkml:brushProperty name="height" value="0.05" units="cm"/>
    </inkml:brush>
  </inkml:definitions>
  <inkml:trace contextRef="#ctx0" brushRef="#br0">3 1 13931,'0'1'276,"-1"0"0,1 0 0,0 0 0,-1 0 0,1 0 0,0 0 0,0 0 0,0 0 0,0 0 1,0 0-1,0 0 0,0 0 0,0 0 0,0 0 0,1 0 0,-1 0 0,0 0 0,1 0 0,-1 0 0,0 0 0,1-1 0,0 3 0,12 32 786,-12-34-861,6 16 178,1 0 0,1 0-1,0-1 1,1 0 0,1-1-1,20 23 1,-25-33-328,-1 0 0,1 0 0,0 0 0,0-1 0,0 0 0,1 0 0,-1-1 0,11 5 1,-12-7-39,0 0 1,0 0-1,-1 0 1,1 0-1,0-1 1,0 1-1,0-1 1,0-1-1,0 1 1,0-1-1,0 1 1,0-1-1,9-4 1,-8 3-177,-1-1 0,1 0 0,0-1 1,-1 1-1,0-1 0,0 0 0,0-1 0,0 1 1,0-1-1,-1 0 0,6-9 0,-3 3-166,0 0-1,-1 0 1,0-1-1,-1 1 1,4-14-1,0-8-418</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29.376"/>
    </inkml:context>
    <inkml:brush xml:id="br0">
      <inkml:brushProperty name="width" value="0.05" units="cm"/>
      <inkml:brushProperty name="height" value="0.05" units="cm"/>
    </inkml:brush>
  </inkml:definitions>
  <inkml:trace contextRef="#ctx0" brushRef="#br0">127 0 15963,'0'5'336,"-1"-1"-1,0 0 1,0 0-1,0 0 0,0 0 1,-1-1-1,1 1 0,-1 0 1,0 0-1,-3 3 0,-8 17 783,-5 23-86,2 0 0,2 1 0,-9 54 1,11-26-815,-2 103 0,15-153-997,1-19-417,0-18 17,-2-7 644,-1-8-99</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29.821"/>
    </inkml:context>
    <inkml:brush xml:id="br0">
      <inkml:brushProperty name="width" value="0.05" units="cm"/>
      <inkml:brushProperty name="height" value="0.05" units="cm"/>
    </inkml:brush>
  </inkml:definitions>
  <inkml:trace contextRef="#ctx0" brushRef="#br0">14 366 15211,'-2'3'400,"-10"16"1704,13-16-1078,10-10-77,11-13-481,-1-1 1,-1 0 0,0-2 0,31-50 0,-37 52-316,120-169 444,-121 176-502,-12 14-89,-1 0-1,0 0 1,0 0-1,0 0 1,1 0 0,-1 0-1,0 0 1,0 0-1,1 0 1,-1 0-1,0 0 1,0 0 0,0 0-1,1 0 1,-1 0-1,0 0 1,0 0-1,1 0 1,-1 0-1,0 0 1,0 0 0,0 0-1,1 0 1,-1 0-1,0 1 1,0-1-1,0 0 1,1 0 0,-1 0-1,0 0 1,0 0-1,0 1 1,0-1-1,0 0 1,1 0 0,-1 1-1,1 2 38,0 1 0,0 0 0,0-1-1,-1 1 1,0 0 0,1 6 0,-1 5 16,1 0 0,0-1 0,1 1 0,1-1 0,6 17 0,-8-26-172,1 0-1,0 0 1,1-1-1,-1 1 1,1-1-1,0 0 1,0 0-1,0 0 1,1 0-1,-1 0 1,1 0 0,0-1-1,0 0 1,0 0-1,1 0 1,-1-1-1,1 1 1,7 2-1,6 1-328</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30.556"/>
    </inkml:context>
    <inkml:brush xml:id="br0">
      <inkml:brushProperty name="width" value="0.05" units="cm"/>
      <inkml:brushProperty name="height" value="0.05" units="cm"/>
    </inkml:brush>
  </inkml:definitions>
  <inkml:trace contextRef="#ctx0" brushRef="#br0">44 71 15363,'0'0'46,"0"0"0,0 0 0,0 0 0,-1 0 0,1 0 0,0 0 0,0-1 0,-1 1 0,1 0 0,0 0 0,0 0 0,0 0 0,-1 0 0,1 0 0,0 0 0,0 0 0,0 0 0,-1-1 0,1 1 0,0 0 0,0 0 1,0 0-1,0 0 0,0-1 0,-1 1 0,1 0 0,0 0 0,0 0 0,0-1 0,0 1 0,0 0 0,0 0 0,0 0 0,0-1 0,0 1 0,0 0 0,0 0 0,0-1 0,0 1 0,3-14 1069,13-11 524,-14 23-1538,1-1 0,0 1 1,-1 0-1,1 0 0,0 0 1,0 0-1,0 0 1,0 1-1,1-1 0,-1 1 1,0 0-1,1 0 0,4-1 1,-6 2-86,-1 0 0,0-1 0,0 1 0,1 0 0,-1 0 0,0 1 0,0-1 0,1 0 0,-1 0 0,0 1 0,0-1 0,0 0 0,1 1 0,-1 0 0,0-1 0,0 1 0,0-1 0,0 1 0,0 0 0,0 0 0,0 0 0,0 0 0,0 0 0,0 0 0,-1 0 0,1 0 0,0 0 0,-1 0 0,1 0 0,-1 0 0,1 0 0,-1 0 0,1 1 0,-1-1 0,0 0 0,1 0 0,-1 1 0,0-1 0,0 2 0,0 7 52,0-1-1,0 1 1,-1-1 0,-1 1 0,1-1 0,-2 0-1,1 0 1,-1 0 0,-4 9 0,-8 14 215,-19 31 1,30-54-226,-5 6 44,-1 3 94,-1 1 0,-21 26-1,27-42-132,5-9-58,4-10-52,-3 13 21,1 1-1,0-1 1,0 0-1,0 0 0,0 1 1,1-1-1,4-3 0,-6 5 21,-1 1 1,1-1-1,0 1 0,0-1 0,-1 1 0,1 0 0,0-1 1,0 1-1,-1 0 0,1-1 0,0 1 0,0 0 0,0 0 1,0 0-1,0 0 0,-1 0 0,1 0 0,0 0 0,0 0 1,0 0-1,0 0 0,0 0 0,0 1 0,-1-1 0,1 0 1,0 1-1,0-1 0,-1 0 0,1 1 0,0-1 0,0 1 1,-1-1-1,1 1 0,0 0 0,-1-1 0,1 1 1,0 0-1,3 5 13,0 1 0,-1-1 0,0 0 0,0 1 0,-1 0 0,1 0 0,-1 0 0,-1 0 0,2 10 0,-2-10 19,0-1 1,0 1-1,1 0 1,0 0-1,0-1 1,1 1-1,0-1 1,0 0-1,0 0 1,6 7-1,-8-12-12,1 1 0,-1-1 0,0 0 0,1 0 0,-1-1 0,1 1 0,-1 0 0,1 0 0,-1-1 0,1 1 0,0-1 0,-1 1-1,1-1 1,0 0 0,0 1 0,-1-1 0,1 0 0,0 0 0,-1 0 0,1-1 0,0 1 0,0 0 0,-1-1 0,1 1 0,0-1 0,-1 1 0,1-1 0,-1 0 0,1 0 0,2-1 0,4-3 54,1-1 0,-1 0 0,13-12 1,-19 17-59,42-44 294,-41 41-297,0 1 1,0-1 0,-1 0 0,0 1-1,0-1 1,0 0 0,0 0 0,0-1-1,-1 1 1,0 0 0,0 0 0,1-5-1,-2 8-54,0 0-1,0 1 0,0-1 1,0 0-1,0 0 0,-1 1 1,1-1-1,0 0 0,0 1 1,0-1-1,-1 0 1,1 1-1,0-1 0,-1 0 1,1 1-1,0-1 0,-1 1 1,1-1-1,-1 1 0,1-1 1,-1 1-1,1-1 0,-1 1 1,1-1-1,-1 1 0,0-1 1,1 1-1,-1 0 0,0 0 1,1-1-1,-1 1 0,0 0 1,1 0-1,-1 0 1,0-1-1,1 1 0,-1 0 1,0 0-1,1 0 0,-1 0 1,-1 1-1,0-1-18,1 0 0,-1-1 1,0 1-1,1 0 0,-1-1 0,1 1 1,-1-1-1,1 1 0,-1-1 1,-2-1-1,-6-12-474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49:25.416"/>
    </inkml:context>
    <inkml:brush xml:id="br0">
      <inkml:brushProperty name="width" value="0.05" units="cm"/>
      <inkml:brushProperty name="height" value="0.05" units="cm"/>
    </inkml:brush>
  </inkml:definitions>
  <inkml:trace contextRef="#ctx0" brushRef="#br0">52 0 16996,'-11'20'1664,"-2"0"-1288,0-7-200,3 1 1096,6 2-1576,4-3-336,7-3 568,3 2-144,3-1-160</inkml:trace>
  <inkml:trace contextRef="#ctx0" brushRef="#br0" timeOffset="1">87 645 14779,'-6'29'1609,"2"-5"-1145,-1-7-208,2-2 640,5-5-408,1-6-184,4-7-552,0-4-264,2-9 384,-1-4-112,1-1-112</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31.161"/>
    </inkml:context>
    <inkml:brush xml:id="br0">
      <inkml:brushProperty name="width" value="0.05" units="cm"/>
      <inkml:brushProperty name="height" value="0.05" units="cm"/>
    </inkml:brush>
  </inkml:definitions>
  <inkml:trace contextRef="#ctx0" brushRef="#br0">5 62 19468,'-4'0'1649,"4"-1"-1177,5-2-224,7-3 696,7 1-296,9-3-224,5 0-152,10-1-152,3 1-72,0 0-120,-2 4-112,-5 3-416,-5 1-136,-11 4-504,-10 0 936,-13 2-273,-8 1-119</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31.607"/>
    </inkml:context>
    <inkml:brush xml:id="br0">
      <inkml:brushProperty name="width" value="0.05" units="cm"/>
      <inkml:brushProperty name="height" value="0.05" units="cm"/>
    </inkml:brush>
  </inkml:definitions>
  <inkml:trace contextRef="#ctx0" brushRef="#br0">2 12 16436,'-1'15'1504,"5"-4"-960,6-2-216,10-4 616,7-2-208,10-4-216,5-5-407,11-7 15,3-3-24,1-2-120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32.351"/>
    </inkml:context>
    <inkml:brush xml:id="br0">
      <inkml:brushProperty name="width" value="0.05" units="cm"/>
      <inkml:brushProperty name="height" value="0.05" units="cm"/>
    </inkml:brush>
  </inkml:definitions>
  <inkml:trace contextRef="#ctx0" brushRef="#br0">146 81 10810,'6'1'737,"0"-1"0,0 0 1,0 0-1,0 0 0,8-2 0,-13 2-543,1-1 0,-1 1-1,1 0 1,-1-1 0,1 1 0,-1-1 0,0 1 0,1-1 0,-1 0-1,0 0 1,1 1 0,-1-1 0,0 0 0,0 0 0,0 0 0,0 0-1,0 0 1,0-1 0,0 1 0,0 0 0,0 0 0,-1-1 0,1 1-1,0 0 1,-1-1 0,1-1 0,-1 2-119,1 0 0,-1 0-1,0 0 1,0 0 0,0 1 0,0-1-1,-1 0 1,1 0 0,0 0 0,0 0-1,0 0 1,-1 0 0,1 1 0,0-1 0,-1 0-1,1 0 1,-1 0 0,1 1 0,-1-1-1,1 0 1,-1 1 0,0-1 0,0 0-1,-1-1 10,-1 1 0,1 0 0,0-1 0,0 1 0,0 0 0,-1 1 0,1-1 0,-4-1 0,-2 1 6,1 0 0,0 1 0,-1-1-1,-13 3 1,13-1-70,1 1-1,-1 0 1,1 1 0,0-1-1,0 1 1,0 1-1,0 0 1,0 0-1,1 0 1,0 0-1,-8 8 1,10-8-19,0 0 0,0 0 0,0 0 0,0 1 0,1-1 0,0 1 1,0 0-1,0 0 0,0 0 0,1 1 0,0-1 0,0 1 0,1-1 0,-1 1 0,0 9 0,2-14 0,-1 0-1,1-1 0,0 1 1,0 0-1,0 0 0,0 0 0,0-1 1,0 1-1,1 0 0,-1 0 1,0 0-1,0-1 0,1 1 1,-1 0-1,0 0 0,1-1 0,-1 1 1,0 0-1,1-1 0,-1 1 1,1 0-1,-1-1 0,1 1 1,0-1-1,-1 1 0,1-1 0,-1 1 1,1-1-1,0 1 0,0-1 1,0 1-1,1-1 2,0 0 0,0 0 0,0 0 0,0 0 0,1 0 1,-1 0-1,0 0 0,0-1 0,0 1 0,0-1 0,3-1 0,5-2 6,0-1-1,0 0 1,13-9 0,-10 5 30,-1-1 1,0-1 0,13-15 0,-21 22-32,0 0 0,0 0 0,-1-1 0,0 0 0,0 0 1,0 0-1,-1 0 0,1 0 0,-1 0 0,-1 0 0,1-1 1,1-8-1,-3 14-15,0-1 0,0 0 1,0 1-1,0-1 0,0 1 0,1-1 0,-1 1 1,-1-1-1,1 1 0,0-1 0,0 0 1,0 1-1,0-1 0,0 1 0,0-1 1,-1 1-1,1-1 0,0 1 0,0-1 1,-1 1-1,1-1 0,0 1 0,-1-1 0,1 1 1,-1 0-1,1-1 0,0 1 0,-1 0 1,1-1-1,-1 1 0,1 0 0,-1-1 1,1 1-1,-1 0 0,1 0 0,-1 0 1,1 0-1,-1-1 0,1 1 0,-1 0 0,0 0 1,1 0-1,-1 0 0,1 0 0,-1 0 1,1 0-1,-1 0 0,1 1 0,-1-1 1,0 0-1,1 0 0,-1 0 0,0 1 1,-2 0-120,0 0 1,1 1-1,-1-1 1,1 1 0,-1-1-1,1 1 1,0 0 0,-1 0-1,-2 3 1,-15 27-525,13-13 246</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32.829"/>
    </inkml:context>
    <inkml:brush xml:id="br0">
      <inkml:brushProperty name="width" value="0.05" units="cm"/>
      <inkml:brushProperty name="height" value="0.05" units="cm"/>
    </inkml:brush>
  </inkml:definitions>
  <inkml:trace contextRef="#ctx0" brushRef="#br0">29 1 17036,'-8'35'1640,"2"4"-1080,-1 1-272,1 2 864,4-5-399,4-5-577,-2-9-368,6-15-609,5-4 681,3-15-176,1-13-96</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33.219"/>
    </inkml:context>
    <inkml:brush xml:id="br0">
      <inkml:brushProperty name="width" value="0.05" units="cm"/>
      <inkml:brushProperty name="height" value="0.05" units="cm"/>
    </inkml:brush>
  </inkml:definitions>
  <inkml:trace contextRef="#ctx0" brushRef="#br0">1 78 17204,'8'-10'842,"1"0"-1,1 1 1,0 0 0,0 1 0,0 0 0,24-13 0,-34 21-804,1-1 1,-1 1-1,1 0 0,-1 0 1,0-1-1,1 1 1,0 0-1,-1 0 0,1 0 1,-1 0-1,1 0 0,-1 0 1,1 0-1,-1 0 0,1 0 1,-1 0-1,1 0 1,-1 0-1,1 0 0,-1 0 1,1 0-1,-1 0 0,1 0 1,-1 1-1,1-1 1,-1 0-1,1 0 0,-1 1 1,1-1-1,-1 0 0,1 1 1,-1-1-1,0 0 1,1 1-1,-1-1 0,0 1 1,1-1-1,-1 1 0,0-1 1,0 1-1,1-1 0,-1 1 1,0-1-1,0 1 1,0-1-1,0 1 0,0-1 1,1 1-1,-1-1 0,0 1 1,0-1-1,0 1 1,0-1-1,-1 1 0,1-1 1,0 1-1,0 0 0,0-1 1,0 1-1,-1 0 1,-10 32 630,11-32-656,-14 27 307,10-22-270,1 1 0,-1-1 0,1 1 0,1 0 0,-1 0 0,1 0 0,0 0 0,1 0 0,-2 10 0,4-16-51,-1 1-1,0-1 0,1 0 0,0 0 0,-1 1 0,1-1 1,0 0-1,-1 0 0,1 0 0,0 0 0,0 0 0,0 0 1,0 0-1,0 0 0,0 0 0,0 0 0,0-1 0,0 1 1,2 1-1,29 12-81,-24-11 50,21 8-64,-17-7 47,0 1 0,0 0 0,0 0 0,-1 1 0,0 0 0,0 1 1,0 1-1,9 8 0,-18-14 45,-1-1 0,0 0-1,0 1 1,1-1 0,-1 1 0,-1-1 0,1 1 0,0-1 0,0 1 0,0 0 0,-1-1 0,1 1 0,-1 0 0,1-1 0,-1 1 0,0 0 0,0 0 0,0 0 0,0-1 0,0 1 0,0 0 0,-1 2 0,0-1 8,0 0 0,0-1 0,-1 1 1,1-1-1,-1 1 0,1-1 0,-1 0 1,0 0-1,0 0 0,0 0 0,0 0 1,-5 3-1,-3 2 57,0-1 1,-1-1-1,0 1 0,0-2 0,-19 6 1,21-7-24,0-1 1,0 0-1,0-1 1,0 0-1,-1 0 0,1-1 1,0 0-1,0-1 1,-1 0-1,-10-2 1,19 2-75,1 1 0,-1 0 0,0-1 0,0 1 1,0-1-1,0 1 0,0-1 0,1 1 0,-1-1 1,0 1-1,0-1 0,1 0 0,-1 0 0,0 1 0,1-1 1,-1 0-1,1 0 0,-1 0 0,1 1 0,0-1 1,-1 0-1,1 0 0,0 0 0,-1 0 0,1 0 0,0 0 1,0 0-1,0 0 0,0 0 0,0 0 0,0-2 1,1 0-27,-1 1 0,1-1 0,0 0-1,0 0 1,0 1 0,0-1 0,0 1 0,1-1 0,2-4 0,11-9-329</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33.703"/>
    </inkml:context>
    <inkml:brush xml:id="br0">
      <inkml:brushProperty name="width" value="0.05" units="cm"/>
      <inkml:brushProperty name="height" value="0.05" units="cm"/>
    </inkml:brush>
  </inkml:definitions>
  <inkml:trace contextRef="#ctx0" brushRef="#br0">151 10 14235,'-1'-9'2725,"-6"12"-1130,-9 14-195,-3 18-731,1 1 0,2 0 0,1 1 0,-14 59 0,20-67-414,2 1 0,-5 51 0,11-68-261,1-1 0,0 1 0,0-1 0,2 1-1,-1-1 1,2 1 0,-1-1 0,2 0 0,5 14 0,-8-23-32,0 0 1,0-1-1,0 1 1,1-1-1,-1 1 1,1-1-1,0 1 1,-1-1-1,1 0 1,0 0 0,0 0-1,1 0 1,-1 0-1,0-1 1,0 1-1,1-1 1,-1 1-1,1-1 1,0 0-1,-1 0 1,1 0-1,0 0 1,0-1-1,-1 1 1,1-1-1,0 1 1,0-1-1,4 0 1,23-6-251</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35.192"/>
    </inkml:context>
    <inkml:brush xml:id="br0">
      <inkml:brushProperty name="width" value="0.05" units="cm"/>
      <inkml:brushProperty name="height" value="0.05" units="cm"/>
    </inkml:brush>
  </inkml:definitions>
  <inkml:trace contextRef="#ctx0" brushRef="#br0">447 44 14467,'9'-9'942,"-7"6"-574,1-1-1,0 1 1,-1 0 0,0 0-1,0-1 1,3-7 0,-6 8 1598,-4 5-1041,-6 7-20,-31 36-423,3 1-1,1 2 1,2 1-1,3 2 0,2 2 1,-44 102-1,-9 98-369,24-66-134,59-184 13,0 1-17,0 0 0,-1 0 1,0 0-1,1 0 0,-1-1 0,-1 1 1,-3 5-1,6-26-1773,1 10 1492,1 1 0,0 0 0,0-1 0,0 1 0,1 0 0,6-10 1,4-4-415</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36.101"/>
    </inkml:context>
    <inkml:brush xml:id="br0">
      <inkml:brushProperty name="width" value="0.05" units="cm"/>
      <inkml:brushProperty name="height" value="0.05" units="cm"/>
    </inkml:brush>
  </inkml:definitions>
  <inkml:trace contextRef="#ctx0" brushRef="#br0">36 356 16131,'-32'32'3294,"29"-26"-2207,7-7-179,11-7-7,5-8-670,0-2 1,-2 0 0,0 0-1,-1-2 1,21-30 0,-6 1-144,34-69-1,-30 40 97,-46 153 249,-20 247-515,30-322 56,-1 0 0,1 1-1,0-1 1,0 1 0,0-1 0,0 0-1,0 1 1,0-1 0,0 0-1,0 1 1,0-1 0,0 1 0,0-1-1,0 0 1,1 1 0,-1-1-1,0 1 1,0-1 0,0 0 0,0 1-1,1-1 1,-1 0 0,0 1-1,0-1 1,0 0 0,1 0 0,-1 1-1,0-1 1,1 0 0,-1 0-1,0 1 1,1-1 0,-1 0 0,0 0-1,1 0 1,-1 0 0,0 1-1,1-1 1,-1 0 0,1 0 0,-1 0-1,0 0 1,1 0 0,-1 0-1,1 0 1,-1 0 0,0 0 0,1 0-1,-1 0 1,0 0 0,1 0-1,-1-1 1,1 1 0,-1 0 0,0 0-1,1 0 1,-1 0 0,0-1-1,1 1 1,-1 0 0,1-1 0,8-11-441</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37.113"/>
    </inkml:context>
    <inkml:brush xml:id="br0">
      <inkml:brushProperty name="width" value="0.05" units="cm"/>
      <inkml:brushProperty name="height" value="0.05" units="cm"/>
    </inkml:brush>
  </inkml:definitions>
  <inkml:trace contextRef="#ctx0" brushRef="#br0">20 23 14291,'5'-17'1750,"-3"12"-874,-2 9 919,-13 115 1901,6-82-3442,3-1 0,1 1 1,4 67-1,-1-102-275,4 22-33,-4-23 5,1 0 1,-1 0-1,0 0 0,1-1 1,-1 1-1,0 0 0,1 0 1,-1 0-1,1 0 0,-1 0 1,1-1-1,0 1 0,-1 0 1,1 0-1,0-1 0,0 1 1,-1-1-1,1 1 0,1 0 1,-1-1 20,-1 0 0,0 0 0,1 0 0,-1 0 0,0 0 0,0 0 0,1 0 0,-1 0 0,0 0 0,0 0 0,1 0 0,-1 0 0,0 0 0,1 0 0,-1 0 0,0 0 0,0-1 0,1 1 0,-1 0 0,0 0 0,0 0 0,0 0 0,1-1 0,-1 1 0,0 0 0,0 0 0,0-1 0,1 1 0,-1 0 0,0 0 0,0-1 0,0 1 0,0 0 0,0 0 0,0-1 0,0 1 0,0 0 0,0-1 0,0 1 0,0 0 0,0 0 0,0-1 0,1-15-200,-1 14 89,0-17-375</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37.464"/>
    </inkml:context>
    <inkml:brush xml:id="br0">
      <inkml:brushProperty name="width" value="0.05" units="cm"/>
      <inkml:brushProperty name="height" value="0.05" units="cm"/>
    </inkml:brush>
  </inkml:definitions>
  <inkml:trace contextRef="#ctx0" brushRef="#br0">25 31 14995,'-9'-2'1553,"1"2"-913,1 0 864,9 0-568,11-1-240,7-1-104,6-2-295,1-2-57,8 1-296,1-3-417,-2 5 449,-4 3-88,-4 5-24</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49:25.864"/>
    </inkml:context>
    <inkml:brush xml:id="br0">
      <inkml:brushProperty name="width" value="0.05" units="cm"/>
      <inkml:brushProperty name="height" value="0.05" units="cm"/>
    </inkml:brush>
  </inkml:definitions>
  <inkml:trace contextRef="#ctx0" brushRef="#br0">304 8 13803,'0'0'41,"0"0"-1,0 0 1,0 0 0,0-1 0,0 1-1,-1 0 1,1 0 0,0 0-1,0 0 1,0-1 0,0 1 0,0 0-1,0 0 1,0 0 0,0-1-1,0 1 1,0 0 0,0 0 0,0 0-1,0-1 1,0 1 0,0 0-1,0 0 1,0 0 0,0 0 0,0-1-1,0 1 1,1 0 0,-1 0 0,0 0-1,0 0 1,0-1 0,0 1-1,0 0 1,0 0 0,0 0 0,1 0-1,-1 0 1,0 0 0,0-1-1,0 1 1,0 0 0,1 0 0,-1 0-1,0 0 1,0 0 0,0 0-1,1 0 1,-1 0 0,0 0 0,0 0-1,0 0 1,1 0 0,7 12 1125,13 34-273,-17-35-575,47 97 923,-25-57-833,-3 0-1,24 80 1,-36-85-374,-1 1 0,-3 0 1,-2 0-1,-2 0 0,-4 60 0,-4-47 20,-2-2 0,-3 1 0,-30 99 0,9-71-181,-4-1-1,-4-2 1,-3-1 0,-4-3 0,-77 104-1,108-163-171,-37 46-186,48-61 422,-1-1 1,0-1 0,0 1-1,-1-1 1,1 1 0,-1-2-1,0 1 1,-12 5 0,0-6-353</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39.126"/>
    </inkml:context>
    <inkml:brush xml:id="br0">
      <inkml:brushProperty name="width" value="0.05" units="cm"/>
      <inkml:brushProperty name="height" value="0.05" units="cm"/>
    </inkml:brush>
  </inkml:definitions>
  <inkml:trace contextRef="#ctx0" brushRef="#br0">181 79 11763,'2'-4'422,"0"0"0,0 0 0,-1 0 0,1-1 1,-1 1-1,0-8 0,0 10-231,-1 0 0,0 0-1,0 0 1,0 0 0,0-1-1,0 1 1,0 0 0,-1 0-1,1 0 1,-1 0 0,1 0-1,-1 0 1,0 0 0,0 0-1,-2-3 1,3 4-141,-1 1 1,0-1-1,1 1 0,-1-1 0,0 1 1,0-1-1,0 1 0,1 0 1,-1-1-1,0 1 0,0 0 0,0 0 1,0-1-1,0 1 0,0 0 1,0 0-1,0 0 0,1 0 0,-1 0 1,0 1-1,0-1 0,0 0 0,0 0 1,0 0-1,0 1 0,1-1 1,-1 0-1,0 1 0,0-1 0,0 1 1,1-1-1,-1 1 0,0 0 0,-1 0 1,-23 25 390,24-25-411,-14 19 92,0 0-1,1 2 0,1-1 0,0 2 0,2-1 1,1 2-1,1-1 0,1 1 0,1 1 1,-5 30-1,12-51-84,-1 0-1,1 0 1,0 0-1,0 1 1,0-1 0,0 0-1,1 0 1,-1 0 0,1 0-1,1 0 1,-1 0-1,3 7 1,-3-9-23,1-1 1,-1 1-1,0-1 0,1 0 1,-1 0-1,1 1 1,-1-1-1,1 0 0,-1 0 1,1 0-1,0 0 0,-1-1 1,1 1-1,0 0 0,0-1 1,0 1-1,0-1 0,0 0 1,-1 0-1,1 1 1,0-1-1,0 0 0,0-1 1,0 1-1,0 0 0,0 0 1,0-1-1,-1 1 0,3-2 1,7-1 18,-1-1 0,1 0 0,-1-1 0,-1 0 0,1-1 1,-1 0-1,0 0 0,13-12 0,-4 1 21,0 0-1,25-35 1,-33 38-24,0 0 0,-2 0 1,0-1-1,10-24 1,-16 33-24,0 1-1,0-1 1,0 1 0,-1-1 0,0 0 0,0 0 0,0 1-1,-1-1 1,0 0 0,0 0 0,-1 0 0,1 1-1,-1-1 1,0 0 0,-1 1 0,-3-11 0,4 14-8,0 0 0,0 0 0,0 0 0,0 0 0,-1 1 0,1-1 1,0 1-1,-1-1 0,1 1 0,-1-1 0,0 1 0,1 0 0,-1-1 1,0 1-1,0 0 0,0 0 0,0 1 0,0-1 0,0 0 0,0 1 1,0-1-1,0 1 0,0-1 0,0 1 0,0 0 0,0 0 0,-1 0 1,1 0-1,0 1 0,0-1 0,0 0 0,0 1 0,0 0 0,-4 1 1,1 0-102,1 0 1,-1 1-1,1 0 1,-1-1-1,1 2 1,0-1-1,0 0 1,0 1-1,1 0 1,-1 0-1,1 0 1,0 0-1,-4 6 1,5-4 28,-1-1 1,1 1-1,0 0 1,0 0-1,0-1 1,1 1-1,-1 9 0,0 16-315</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39.590"/>
    </inkml:context>
    <inkml:brush xml:id="br0">
      <inkml:brushProperty name="width" value="0.05" units="cm"/>
      <inkml:brushProperty name="height" value="0.05" units="cm"/>
    </inkml:brush>
  </inkml:definitions>
  <inkml:trace contextRef="#ctx0" brushRef="#br0">15 0 14579,'3'24'1688,"-3"8"-1167,-9 2-233,3 4 928,5-3-800,-1-3-424,2-9 144,8-9-120,-4-15-168</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40.038"/>
    </inkml:context>
    <inkml:brush xml:id="br0">
      <inkml:brushProperty name="width" value="0.05" units="cm"/>
      <inkml:brushProperty name="height" value="0.05" units="cm"/>
    </inkml:brush>
  </inkml:definitions>
  <inkml:trace contextRef="#ctx0" brushRef="#br0">1 76 14035,'-1'-4'544,"1"-1"-1,1 0 1,-1 0 0,1 1-1,-1-1 1,1 0-1,1 1 1,2-9 0,-3 11-399,1 0 1,-1 1 0,0-1-1,0 0 1,1 1 0,-1-1-1,1 1 1,-1 0 0,1 0-1,0-1 1,0 1 0,-1 0-1,1 0 1,0 1 0,0-1-1,0 0 1,0 1 0,0-1-1,0 1 1,0-1 0,0 1-1,3 0 1,37-2 656,60 6 0,-101-4-791,0 0-1,0 0 0,0 0 0,0 0 0,0 1 1,-1-1-1,1 0 0,0 1 0,0-1 0,0 1 0,-1-1 1,1 1-1,0-1 0,0 1 0,-1 0 0,1-1 1,-1 1-1,1 0 0,0-1 0,-1 1 0,1 0 1,-1 0-1,0 0 0,1 0 0,-1-1 0,0 1 0,1 0 1,-1 0-1,0 0 0,0 0 0,0 0 0,0 0 1,0 0-1,0-1 0,0 3 0,-5 37 261,3-35-243,-76 247 757,26-99-585,51-152-252,-6 25 109,7-13-589,0-13 493,0 0 0,0 0 0,0 0 0,0 1 0,0-1 0,0 0 0,0 0 0,0 0 0,0 0 0,0 1 0,0-1 0,0 0 0,0 0 0,0 0 0,0 0 0,0 0 0,0 0 0,1 1 0,-1-1 0,0 0 0,0 0 0,0 0 0,0 0 0,0 0-1,0 0 1,1 0 0,-1 0 0,0 1 0,0-1 0,0 0 0,0 0 0,0 0 0,1 0 0,-1 0 0,0 0 0,0 0 0,0 0 0,0 0 0,1 0 0,-1 0 0,0 0 0,0 0 0,0 0 0,1-1-97,0 1 1,0-1-1,-1 0 1,1 1-1,-1-1 1,1 0-1,0 0 1,-1 1-1,1-1 1,-1 0-1,0 0 1,1 0-1,-1 0 1,0 1-1,1-1 1,-1 0-1,0 0 0,0 0 1,0 0-1,0 0 1,0 0-1,0 0 1,0-1-1,0-11-920</inkml:trace>
  <inkml:trace contextRef="#ctx0" brushRef="#br0" timeOffset="1">1 337 16628,'2'3'1600,"11"1"-896,5-2-272,7 1 656,4-5-247,10 1-169,2-1-416,-3 0-40,-3-6-40,-9-5-200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43.437"/>
    </inkml:context>
    <inkml:brush xml:id="br0">
      <inkml:brushProperty name="width" value="0.05" units="cm"/>
      <inkml:brushProperty name="height" value="0.05" units="cm"/>
    </inkml:brush>
  </inkml:definitions>
  <inkml:trace contextRef="#ctx0" brushRef="#br0">1 5 12803,'-1'-4'5833,"6"18"-4470,10 10-1072,2-1 0,0 0 0,1-1 0,1-1 0,2 0-1,29 23 1,-30-17-959,-22-31 872,0-6-314</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43.873"/>
    </inkml:context>
    <inkml:brush xml:id="br0">
      <inkml:brushProperty name="width" value="0.05" units="cm"/>
      <inkml:brushProperty name="height" value="0.05" units="cm"/>
    </inkml:brush>
  </inkml:definitions>
  <inkml:trace contextRef="#ctx0" brushRef="#br0">314 0 13251,'-5'5'791,"0"0"0,1 0 0,-1 0 0,1 1 1,1 0-1,-5 7 0,-31 55 172,0 10 205,-45 128 1,-6 90-713,87-284-455,-6 18 24,-5 44-1,14-73-24,0-1 0,-1 0 0,1 0 0,0 0 0,0 1 0,0-1 0,0 0 0,0 0 0,0 0 0,0 1-1,0-1 1,0 0 0,0 0 0,0 1 0,0-1 0,0 0 0,0 0 0,0 0 0,0 1 0,0-1-1,0 0 1,0 0 0,0 1 0,0-1 0,0 0 0,0 0 0,1 0 0,-1 1 0,0-1 0,0 0-1,0 0 1,0 0 0,0 0 0,1 0 0,-1 1 0,0-1 0,0 0 0,1 0 0,5-7-83,7-16-317,18-71-785,-31 91 1160,10-32-270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44.388"/>
    </inkml:context>
    <inkml:brush xml:id="br0">
      <inkml:brushProperty name="width" value="0.05" units="cm"/>
      <inkml:brushProperty name="height" value="0.05" units="cm"/>
    </inkml:brush>
  </inkml:definitions>
  <inkml:trace contextRef="#ctx0" brushRef="#br0">17 308 11418,'0'1'92,"-1"2"226,0 0-1,0 0 1,0-1-1,0 1 0,-1 0 1,1-1-1,-1 1 1,0-1-1,-3 5 0,11-10 3041,27-18-2128,24-24-675,-2-3 1,-2-2-1,-2-3 0,50-66 1,-109 133-342,0 1 1,-6 20 0,1-3-72,-32 85 231,40-100-328,1 0-1,0 0 1,2 0-1,0 0 1,0 21 0,2-33-68,0 0 0,1 0 1,-1 0-1,1 0 0,1-1 1,-1 1-1,3 6 0,-4-10 6,1 0 0,-1 0-1,1 0 1,-1 0-1,1 0 1,-1 0-1,1 0 1,0-1 0,-1 1-1,1 0 1,0 0-1,0-1 1,0 1-1,0 0 1,-1-1-1,1 1 1,0-1 0,0 1-1,0-1 1,0 0-1,0 1 1,0-1-1,0 0 1,0 0-1,1 0 1,-1 0 0,0 1-1,0-1 1,0-1-1,0 1 1,0 0-1,0 0 1,0 0-1,0-1 1,0 1 0,0 0-1,0-1 1,0 1-1,1-1 1,17-14-130,-3-6-52</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44.983"/>
    </inkml:context>
    <inkml:brush xml:id="br0">
      <inkml:brushProperty name="width" value="0.05" units="cm"/>
      <inkml:brushProperty name="height" value="0.05" units="cm"/>
    </inkml:brush>
  </inkml:definitions>
  <inkml:trace contextRef="#ctx0" brushRef="#br0">17 305 13179,'-1'1'171,"1"-1"0,-1 1 0,0-1 0,0 1 0,1-1 1,-1 0-1,0 1 0,0-1 0,0 0 0,0 1 0,0-1 0,0 0 0,0 0 0,1 0 1,-1 0-1,0 0 0,-2 0 0,7-11 1928,23-19-738,40-35-416,90-114 1,-150 170-903,5-6 301,-9 17-132,-3 10-35,-2 1-109,0-1 0,1 1 0,1 0 0,0-1 0,1 1 0,1 0 0,0 0 1,6 22-1,-6-30-63,-1-1 1,1 0-1,0 0 1,0 0 0,1 0-1,-1 0 1,1 0-1,0-1 1,0 1 0,0-1-1,0 0 1,1 0-1,-1 0 1,1 0 0,0-1-1,0 1 1,0-1-1,0 0 1,0 0 0,0 0-1,1-1 1,-1 0-1,0 0 1,1 0 0,-1 0-1,1 0 1,0-1-1,6 0 1,18-1 22</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46.547"/>
    </inkml:context>
    <inkml:brush xml:id="br0">
      <inkml:brushProperty name="width" value="0.05" units="cm"/>
      <inkml:brushProperty name="height" value="0.05" units="cm"/>
    </inkml:brush>
  </inkml:definitions>
  <inkml:trace contextRef="#ctx0" brushRef="#br0">1 141 16764,'10'0'1680,"7"1"-1128,14-2-192,10-5 624,16-5-368,6-3-71,12-5-121,0 0-112,7-2-288,-4 2-224,-12 5-608,-6 2-161,-26 7 745,-14 5-168,-18 7-192</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46.949"/>
    </inkml:context>
    <inkml:brush xml:id="br0">
      <inkml:brushProperty name="width" value="0.05" units="cm"/>
      <inkml:brushProperty name="height" value="0.05" units="cm"/>
    </inkml:brush>
  </inkml:definitions>
  <inkml:trace contextRef="#ctx0" brushRef="#br0">17 67 14091,'-8'30'1504,"-1"-4"-1000,14-9-95,10-3 551,17-11-184,7-4-24,11-11-152,6-4-48,1-11-816,-3-3 432,-6-6-128,-5 2-88</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51.201"/>
    </inkml:context>
    <inkml:brush xml:id="br0">
      <inkml:brushProperty name="width" value="0.05" units="cm"/>
      <inkml:brushProperty name="height" value="0.05" units="cm"/>
    </inkml:brush>
  </inkml:definitions>
  <inkml:trace contextRef="#ctx0" brushRef="#br0">43 146 10962,'5'-8'662,"0"0"0,-1 0-1,1-1 1,-1 0 0,-1 1-1,0-1 1,4-19-1,-7 27-594,1 0-1,-1 1 0,0-1 1,0 0-1,0 0 0,0 0 0,0 0 1,0 0-1,0 0 0,0 0 0,0 1 1,-1-1-1,1 0 0,0 0 0,-1 0 1,1 0-1,-1 0 0,1 0-33,0 1 0,-1 0 1,1 0-1,0-1 0,-1 1 0,1 0 0,-1 0 0,1 0 0,0 0 0,-1-1 1,1 1-1,-1 0 0,1 0 0,0 0 0,-1 0 0,1 0 0,-1 0 0,1 0 1,0 0-1,-1 0 0,1 0 0,-1 0 0,1 1 0,0-1 0,-1 0 0,-1 1 17,0 0-1,0 0 0,0 0 1,0 0-1,0 0 0,0 1 1,0-1-1,0 1 0,1-1 1,-1 1-1,-1 3 0,-3 3-4,1 1 0,0 0 0,0 0 0,1 0 0,0 1 0,1-1 0,0 1 0,1 0 0,0 0 0,0 0 0,1 0 0,1 0 0,-1 0 1,1 0-1,3 17 0,-3-26-33,1 0 0,-1 0 0,0 1 0,0-1 0,1 0 0,-1 0 0,1 0 0,-1 0 1,1 0-1,0 0 0,0 0 0,-1 0 0,1 0 0,0 0 0,0 0 0,0 0 1,0 0-1,0-1 0,0 1 0,0 0 0,0-1 0,0 1 0,0-1 0,0 1 0,0-1 1,2 1-1,-1-1 8,1 0 0,-1 0 1,1 0-1,-1 0 0,1-1 1,-1 1-1,1-1 0,-1 1 1,1-1-1,-1 0 0,0 0 1,3-2-1,4-2 39,0 0 0,0-1 1,-1-1-1,1 0 0,6-8 0,-5 5 11,0-1-1,-1-1 0,-1 0 1,0 0-1,10-21 0,-16 29-54,-1-1-1,1 0 1,-1 1-1,1-1 1,-1 0-1,-1 0 1,1 0 0,-1 0-1,0-5 1,0 7-10,-1 1 1,1-1-1,-1 0 1,1 1-1,-1-1 1,0 1-1,0-1 1,-1 1-1,1-1 1,0 1-1,-1 0 1,1-1-1,-1 1 1,0 0-1,0 0 1,0 0-1,-3-2 1,2 2-7,-1 0 1,1 1-1,-1-1 1,0 1 0,0 0-1,1 0 1,-1 0 0,0 0-1,0 1 1,0 0-1,0-1 1,0 1 0,0 1-1,0-1 1,0 1 0,0-1-1,1 1 1,-1 0-1,0 1 1,0-1 0,1 1-1,-6 2 1,6-2-37,-1 0 0,1 0 0,0 0 0,0 0 0,0 0 0,1 1 0,-1-1 0,0 1 1,1 0-1,0 0 0,-3 3 0,4-4-10,0 0 0,0 0-1,0 0 1,1 0 0,-1 0 0,1 0 0,-1 0 0,1 1 0,-1-1 0,1 0 0,0 0 0,0 0 0,0 1-1,1-1 1,-1 0 0,0 0 0,1 0 0,-1 1 0,2 1 0,6 11-208</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0:35.177"/>
    </inkml:context>
    <inkml:brush xml:id="br0">
      <inkml:brushProperty name="width" value="0.05" units="cm"/>
      <inkml:brushProperty name="height" value="0.05" units="cm"/>
    </inkml:brush>
  </inkml:definitions>
  <inkml:trace contextRef="#ctx0" brushRef="#br0">1 3667 13387,'37'2'331,"0"-1"0,0-2 1,54-8-1,-39 4-153,431-59 366,109-9-427,-488 71-43,0 4 0,115 18 0,-112-9-4,-69-7-45,-1-2 0,1-1 0,-1-2 0,60-10-1,-82 8-21,0 0-1,-1-1 0,1-1 1,-1 0-1,0-1 0,-1-1 1,1 0-1,-1 0 0,-1-1 1,0-1-1,0-1 0,0 1 0,-1-2 1,13-15-1,-10 7-6,-1-1-1,-1 0 1,-1 0 0,-1-1-1,-1-1 1,0 0 0,7-33-1,24-166-19,-38 207 24,31-398 358,-30-3 246,5-112-349,17 152-421,5-90-39,-28 1 1164,-3 455-933,1-9 184,-1-1 0,-1 1-1,-1 0 1,-6-22 0,8 35-196,-1 0-1,0 0 1,0 1 0,-1-1 0,1 1 0,-1-1-1,0 1 1,0 0 0,-1 0 0,1 0 0,-1 1-1,0-1 1,0 1 0,0 0 0,0 0 0,0 0-1,-1 0 1,1 1 0,-9-3 0,-7 0-186,0 1 0,0 0 1,0 2-1,0 0 0,0 2 0,-32 2 1,8 0 8,-249-4 397,-354-45-1,504 27-94,-30-4-97,-191-2 0,349 26-176,-1 1 0,1 0 0,-20 5 0,32-6 108,-1 1 1,0 0-1,1 0 1,-1 0-1,1 1 1,-1 0-1,1-1 1,0 1-1,-1 0 1,1 0-1,0 1 1,1-1-1,-1 1 1,0-1 0,1 1-1,-1 0 1,-3 6-1,2 10-167</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51.623"/>
    </inkml:context>
    <inkml:brush xml:id="br0">
      <inkml:brushProperty name="width" value="0.05" units="cm"/>
      <inkml:brushProperty name="height" value="0.05" units="cm"/>
    </inkml:brush>
  </inkml:definitions>
  <inkml:trace contextRef="#ctx0" brushRef="#br0">39 1 15307,'-6'34'1313,"-10"9"-961,3 5-128,9 6 400,7 0-88,4-3-216,3-6-208,10-12-384,0-10-200,3-14 392,-3-10-112,-5-25-32</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52.018"/>
    </inkml:context>
    <inkml:brush xml:id="br0">
      <inkml:brushProperty name="width" value="0.05" units="cm"/>
      <inkml:brushProperty name="height" value="0.05" units="cm"/>
    </inkml:brush>
  </inkml:definitions>
  <inkml:trace contextRef="#ctx0" brushRef="#br0">3 167 13283,'8'-24'1122,"17"-50"783,-22 66-1489,1-1 0,0 1 0,1 0 0,0 0 0,0 1 0,7-8-1,-12 14-374,1 1-1,-1 0 0,0-1 0,0 1 0,0 0 0,1-1 0,-1 1 0,0 0 0,0 0 0,1-1 0,-1 1 1,0 0-1,1 0 0,-1-1 0,0 1 0,1 0 0,-1 0 0,1 0 0,-1 0 0,0 0 0,1-1 0,-1 1 1,1 0-1,-1 0 0,0 0 0,1 0 0,-1 0 0,1 0 0,-1 0 0,0 0 0,1 1 0,-1-1 0,0 0 1,1 0-1,-1 0 0,1 0 0,-1 0 0,1 1 0,5 17 688,-4 25-199,-2-42-496,-2 30 362,-8 40 0,-2 16-79,12-85-317,0 0 0,0 0-1,0-1 1,0 1 0,1-1 0,-1 1 0,0 0 0,1-1 0,-1 1-1,1 0 1,0-1 0,-1 1 0,1-1 0,0 0 0,0 1-1,0-1 1,0 1 0,0-1 0,2 1 0,0 1 1,0-1 1,0 0 0,0 0 0,0 0-1,0 0 1,1-1 0,-1 0 0,6 2-1,6 1 2,1-1 0,-1-1 0,20 0 0,-27-1-10,-4-1 15,1 0-19,1 1-1,-1-1 1,1 1 0,-1 0-1,5 2 1,-9-3 9,-1 0 1,1 0 0,-1 1-1,0-1 1,1 0 0,-1 0-1,1 0 1,-1 1 0,0-1-1,1 0 1,-1 1 0,0-1-1,0 0 1,1 1 0,-1-1-1,0 0 1,0 1 0,1-1-1,-1 0 1,0 1 0,0-1-1,0 1 1,1-1 0,-1 0-1,0 1 1,0-1 0,0 1-1,0 0 2,-1 1-1,1-1 1,-1 0-1,1 0 1,-1 0-1,0 0 1,1 0 0,-1 0-1,0 0 1,1 0-1,-1 0 1,0 0-1,0-1 1,0 1-1,-1 1 1,-4 3-8,-75 60 408,68-56-137,0 0 1,0-1-1,-1-1 1,-22 9 0,31-14-189,-1-1 0,0 0 0,0 0 1,1 0-1,-1-1 0,0 1 1,0-1-1,0-1 0,-11-1 0,43-9-2658,10-5 1557,-15 7 358</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52.545"/>
    </inkml:context>
    <inkml:brush xml:id="br0">
      <inkml:brushProperty name="width" value="0.05" units="cm"/>
      <inkml:brushProperty name="height" value="0.05" units="cm"/>
    </inkml:brush>
  </inkml:definitions>
  <inkml:trace contextRef="#ctx0" brushRef="#br0">53 0 15003,'-17'2'2001,"3"-1"-1009,4 3-424,4 1 2129,0-2-1745,9-1-360,4 0-248,6-2-976,4-3-2065,2 2 2337,1-2-336,0-4-264</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53.229"/>
    </inkml:context>
    <inkml:brush xml:id="br0">
      <inkml:brushProperty name="width" value="0.05" units="cm"/>
      <inkml:brushProperty name="height" value="0.05" units="cm"/>
    </inkml:brush>
  </inkml:definitions>
  <inkml:trace contextRef="#ctx0" brushRef="#br0">12 81 13091,'-1'-1'161,"0"1"0,0-1 1,0 0-1,1 0 1,-1 0-1,0 0 0,0 0 1,1 0-1,-1 0 0,1 0 1,-1 0-1,1 0 0,-1 0 1,1-1-1,0 1 0,-1 0 1,1 0-1,0 0 0,0 0 1,0-1-1,0 1 0,0 0 1,0 0-1,0-1 0,1-1 1,0 1 12,0 0-1,0 0 1,0 1 0,1-1 0,-1 0-1,1 1 1,-1-1 0,1 1 0,0-1-1,-1 1 1,1 0 0,0-1 0,2 0-1,6-2 113,-1 0-1,1 0 1,-1 0-1,21-3 1,-19 5-220,0 1 0,1 0 1,-1 1-1,1 0 0,-1 0 1,1 1-1,17 5 0,-26-6-58,0 1 0,0 0 0,0 0 0,0 0 0,0 0 0,0 1 0,0-1 0,0 1 0,-1-1 0,1 1 0,-1 0 0,1 0 0,-1 1 0,0-1 0,0 0 0,0 1 0,0-1 1,0 1-1,0 0 0,-1-1 0,1 1 0,-1 0 0,0 0 0,0 0 0,0 0 0,0 0 0,-1 0 0,1 0 0,-1 1 0,0-1 0,0 5 0,-1 1 14,0 0 1,-1-1-1,-1 1 1,1-1-1,-1 0 1,-1 1-1,1-1 0,-2-1 1,1 1-1,-1-1 1,-8 11-1,-7 6 177,-42 40 0,-17-1 370,80-63-562,-1 0-1,0 0 1,1 0-1,-1 0 1,1 0-1,-1 0 1,0 0 0,1 0-1,-1 0 1,0 0-1,1 0 1,-1 0-1,0 0 1,1 0 0,-1 0-1,0 0 1,0 1-1,1-1 1,-1 0-1,0 0 1,1 0 0,-1 1-1,0-1 1,0 0-1,1 0 1,-1 1-1,0-1 1,0 0 0,0 1-1,0-1 1,1 0-1,-1 0 1,0 1-1,0-1 1,0 0 0,0 1-1,0-1 1,0 0-1,0 1 1,0-1-1,0 0 1,0 1 0,0-1-1,0 1 1,0-1-1,0 0 1,0 1 0,0-1-1,0 0 1,0 1-1,0-1 1,-1 0-1,1 0 1,0 1 0,0-1-1,0 0 1,0 1-1,-1-1 1,1 0-1,0 0 1,0 1 0,-1-1-1,1 0 1,0 0-1,-1 0 1,1 0-1,0 1 1,-1-1-1,38 0 37,-27 0-11,13-1-6,50 3-2,-65-1-26,0 0 1,0 0-1,0 1 1,-1 0-1,1 1 1,-1-1-1,7 5 0,-12-6 1,-1-1 0,0 1 0,1 0 0,-1-1 0,0 1 0,0 0 0,1 0 0,-1 0 0,0 0 0,0 0 0,0 0 0,0 1 0,0-1 0,-1 0 0,1 0 0,0 1 0,-1-1 0,1 0-1,0 1 1,-1-1 0,0 1 0,1 1 0,-1-1 4,0 0-1,-1 0 1,1 0-1,0 0 0,-1 0 1,0 0-1,1 0 1,-1 0-1,0-1 1,0 1-1,0 0 1,0 0-1,0-1 0,-3 3 1,-3 3 46,1-1 1,-2 1-1,1-1 1,-1-1-1,-14 8 1,-2 0 166,-1-2 0,0 0 0,0-2 0,-1-1 0,-34 6 0,48-15-645,13-8-715,18-12 23,-3 7 552</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53.724"/>
    </inkml:context>
    <inkml:brush xml:id="br0">
      <inkml:brushProperty name="width" value="0.05" units="cm"/>
      <inkml:brushProperty name="height" value="0.05" units="cm"/>
    </inkml:brush>
  </inkml:definitions>
  <inkml:trace contextRef="#ctx0" brushRef="#br0">0 13 14187,'10'-12'2003,"-10"12"-1956,0-1 0,1 1 0,-1 0 0,0 0 0,0 0 0,0 0 0,0 0 0,0 0 0,1 0 0,-1 0 0,0 0 0,0 0 0,0 0 0,0 0 0,1 0 0,-1 0 0,0 0 0,0 0 0,0 0 0,0 0 0,0 1 0,1-1 0,-1 0 0,0 0 0,0 0 0,0 0 0,0 0 0,0 0 0,0 0 1,0 0-1,1 0 0,-1 1 0,0-1 0,0 0 0,0 0 0,0 0 0,0 0 0,0 0 0,0 0 0,0 1 0,0-1 0,0 0 0,0 0 0,0 0 0,2 29 2313,-2-29-2360,-8 123 2757,4-85-2422,1 0 0,4 55 0,-1-89-325,0 0 1,1 0-1,0 0 0,0 0 1,0 0-1,0 0 0,1 0 1,-1 0-1,1 0 1,0-1-1,0 1 0,3 3 1,-3-6-15,0 1 0,0 0 0,-1-1 0,1 1 1,0-1-1,1 0 0,-1 1 0,0-1 0,0 0 0,0 0 1,1-1-1,-1 1 0,0 0 0,1-1 0,-1 1 0,1-1 1,-1 0-1,1 0 0,-1 0 0,1 0 0,4-1 1,5-2-256,1 0 1,-1-1-1,0 0 1,0-1 0,-1-1-1,1 0 1,-1 0-1,0-1 1,-1 0 0,0-1-1,15-14 1,1-3-372</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54.155"/>
    </inkml:context>
    <inkml:brush xml:id="br0">
      <inkml:brushProperty name="width" value="0.05" units="cm"/>
      <inkml:brushProperty name="height" value="0.05" units="cm"/>
    </inkml:brush>
  </inkml:definitions>
  <inkml:trace contextRef="#ctx0" brushRef="#br0">112 1 14155,'-14'14'1840,"-5"12"-855,1 2-361,-5 4 1720,5-1-1055,7 4-433,2-4-120,9-1-304,3-4-176,12-7-568,5-5-368,3-8-48,2-6 504,4-9-152,1-8-193</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54.590"/>
    </inkml:context>
    <inkml:brush xml:id="br0">
      <inkml:brushProperty name="width" value="0.05" units="cm"/>
      <inkml:brushProperty name="height" value="0.05" units="cm"/>
    </inkml:brush>
  </inkml:definitions>
  <inkml:trace contextRef="#ctx0" brushRef="#br0">70 39 16524,'-3'5'483,"-31"68"3896,27-59-4038,2 1-1,0 0 1,1 0 0,0 1 0,-2 22-1,6-36-326,-1 0-1,1 0 0,0 0 1,0 0-1,0 0 1,0 0-1,0 0 0,0 0 1,1 0-1,-1 0 0,1-1 1,-1 1-1,1 0 0,0 0 1,-1 0-1,1-1 0,0 1 1,0 0-1,0-1 1,1 1-1,-1-1 0,0 1 1,1-1-1,-1 0 0,0 1 1,1-1-1,0 0 0,-1 0 1,1 0-1,0 0 1,-1 0-1,4 0 0,4 1-37,0-1 0,0 0-1,0 0 1,0-1 0,0 0-1,9-2 1,-8 2-18,-1-1 0,1 1 0,14 2 0,-20-2 38,-1 1-1,0 0 1,0 0 0,1 1-1,-1-1 1,0 0 0,0 1-1,-1 0 1,1 0 0,0 0-1,-1 0 1,1 0 0,-1 0-1,1 1 1,-1-1 0,0 1-1,0 0 1,0 0 0,0-1-1,-1 1 1,1 0 0,-1 0-1,0 1 1,0-1 0,0 0-1,0 0 1,0 1 0,-1-1-1,0 0 1,1 1 0,-1-1-1,0 0 1,-1 6 0,0 1 51,-1 0 1,1 0 0,-2 0 0,1 0 0,-1 0 0,-1-1 0,0 1 0,0-1 0,-11 17 0,7-14 105,-1 0 0,0 0-1,-1-1 1,0 0 0,0-1 0,-1 0-1,-1-1 1,1 0 0,-1-1 0,-17 9-1,28-17-199,0 1 0,0 0 0,-1-1 0,1 0 0,0 1 0,0-1 0,0 0 0,-1 1 0,1-1 0,0 0 0,-1 0 0,1 0 0,0 0 0,0 0 0,-1 0-1,1-1 1,0 1 0,0 0 0,-1-1 0,1 1 0,0 0 0,0-1 0,0 0 0,0 1 0,0-1 0,-1 0 0,1 1 0,1-1 0,-1 0 0,0 0 0,0 0-1,0 0 1,0 0 0,0 0 0,1 0 0,-1 0 0,1 0 0,-1 0 0,1-1 0,-1 1 0,1 0 0,-1 0 0,1 0 0,0-3 0,-2-6-276,0-1 0,1 1 0,0-1 1,2-14-1,-1 13 352,0-42-787</inkml:trace>
  <inkml:trace contextRef="#ctx0" brushRef="#br0" timeOffset="1">47 36 16884,'11'-7'1544,"3"2"-992,6 0-240,8 1 632,8-2-200,5 3-479,6-1-562,-2 3 345,-4 1-80,-3 0-168</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55.108"/>
    </inkml:context>
    <inkml:brush xml:id="br0">
      <inkml:brushProperty name="width" value="0.05" units="cm"/>
      <inkml:brushProperty name="height" value="0.05" units="cm"/>
    </inkml:brush>
  </inkml:definitions>
  <inkml:trace contextRef="#ctx0" brushRef="#br0">31 0 11931,'1'4'3880,"-2"11"-2044,-4 19-196,-19 157 318,23-162-1677,1-1 0,1 0 0,1 1 0,10 49 0,-11-76-283,-1 0-54,1 1 1,-1 0-1,1-1 0,0 1 1,-1 0-1,1-1 0,1 1 0,-1-1 1,0 0-1,1 1 0,-1-1 1,1 0-1,-1 0 0,1 0 0,4 4 1,-6-6 38,0-1 0,-1 1 0,1 0 0,0 0 1,0 0-1,0 0 0,0 0 0,0 0 0,0 0 1,0-1-1,0 1 0,0 0 0,0 0 0,0 0 1,0 0-1,0 0 0,-1 0 0,1-1 0,0 1 0,0 0 1,0 0-1,0 0 0,0 0 0,0 0 0,0-1 1,1 1-1,-1 0 0,0 0 0,0 0 0,0 0 1,0 0-1,0 0 0,0-1 0,0 1 0,0 0 0,0 0 1,0 0-1,0 0 0,0 0 0,1 0 0,-1 0 1,0 0-1,0-1 0,0 1 0,0 0 0,0 0 1,0 0-1,0 0 0,1 0 0,-1 0 0,0 0 1,0 0-1,0 0 0,0 0 0,0 0 0,1 0 0,-1 0 1,0 0-1,0 0 0,0 0 0,0 0 0,0 0 1,0 0-1,1 0 0,-1 0 0,0 0 0,0 0 1,-5-12-207,-7-6-172,-2-3-125</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55.580"/>
    </inkml:context>
    <inkml:brush xml:id="br0">
      <inkml:brushProperty name="width" value="0.05" units="cm"/>
      <inkml:brushProperty name="height" value="0.05" units="cm"/>
    </inkml:brush>
  </inkml:definitions>
  <inkml:trace contextRef="#ctx0" brushRef="#br0">5 136 14923,'-4'-11'1424,"6"6"-831,8-2-201,11-2 720,9 2-168,13-5-344,5-1-616,13-8 168,5-3 16,-2-2-144</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55.954"/>
    </inkml:context>
    <inkml:brush xml:id="br0">
      <inkml:brushProperty name="width" value="0.05" units="cm"/>
      <inkml:brushProperty name="height" value="0.05" units="cm"/>
    </inkml:brush>
  </inkml:definitions>
  <inkml:trace contextRef="#ctx0" brushRef="#br0">291 7 13339,'-3'-1'191,"0"0"0,-1 0 0,1 0 0,0 0 0,0 1 0,0-1 0,0 1 0,-1 0 0,1 0 0,0 0 0,0 0 0,0 0 0,-1 1 0,1-1 0,-5 3 0,-4 0 229,0 1 0,-18 10-1,17-7-232,1 0 1,-1 2-1,1 0 0,0 0 0,1 1 0,0 0 0,1 1 0,0 0 0,1 1 0,-14 22 0,16-24-98,2 1 0,-1 0 0,1 0 0,1 0 0,0 0 0,0 1 0,2-1 0,-1 1 0,1 0 0,1 0 0,0 0 0,1 0 0,1 21 0,0-31-70,-1 1 0,1 0 0,-1-1 1,1 1-1,0-1 0,0 1 0,0-1 1,0 1-1,1-1 0,-1 0 0,0 1 0,1-1 1,0 0-1,0 0 0,-1 0 0,1 0 1,0 0-1,0-1 0,1 1 0,-1-1 0,0 1 1,1-1-1,-1 0 0,0 0 0,1 0 1,0 0-1,-1 0 0,1-1 0,-1 1 0,1-1 1,0 1-1,-1-1 0,6 0 0,1-1 18,0 0-1,0 0 1,0 0-1,0-1 1,0-1 0,0 0-1,-1 0 1,1 0-1,7-5 1,3-4 31,0 1 0,-1-2 0,0-1 1,-1 0-1,-1-1 0,0-1 0,-1 0 1,-1-1-1,-1 0 0,0-2 0,19-36 1,-29 49-46,-1 0 1,0 0-1,0-1 1,-1 1-1,0-1 1,0 1 0,0-1-1,-1 1 1,0-1-1,0 0 1,-2-6-1,2 11-25,0 0-1,-1 1 0,1-1 0,-1 0 0,0 1 0,1-1 0,-1 0 0,0 1 0,0-1 0,0 1 0,0 0 0,0-1 0,0 1 0,-1 0 0,1 0 0,0-1 1,-1 1-1,-1-1 0,0 1-35,1 0 0,0 1 1,-1-1-1,1 1 0,-1 0 1,1-1-1,-1 1 0,1 0 1,0 0-1,-1 1 0,1-1 1,-1 0-1,1 1 0,-1-1 1,1 1-1,0 0 0,-3 1 1,0 1-83,0-1 1,0 1-1,0 1 1,0-1-1,1 1 1,-1 0-1,1 0 0,0 0 1,0 0-1,-6 9 1,-2 5-299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21:07.992"/>
    </inkml:context>
    <inkml:brush xml:id="br0">
      <inkml:brushProperty name="width" value="0.05" units="cm"/>
      <inkml:brushProperty name="height" value="0.05" units="cm"/>
    </inkml:brush>
  </inkml:definitions>
  <inkml:trace contextRef="#ctx0" brushRef="#br0">191 22 27022,'-21'11'-4337,"-4"4"2849,-8 5 1376,-1 1 120,1-8-49,7-3-199,9 1-144,16-9-176,6-5-312,17-8-1168,6-21 1608,-2-8-353,-3 1-183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3:24.008"/>
    </inkml:context>
    <inkml:brush xml:id="br0">
      <inkml:brushProperty name="width" value="0.05" units="cm"/>
      <inkml:brushProperty name="height" value="0.05" units="cm"/>
    </inkml:brush>
  </inkml:definitions>
  <inkml:trace contextRef="#ctx0" brushRef="#br0">9232 293 11138,'2'-17'160,"-1"0"-1,-1 0 0,-1 0 0,-1 0 0,-3-19 1,3 29-147,0 0 0,-1 0 0,1 1-1,-1-1 1,-1 1 0,1 0 0,-1-1 0,0 1 0,-1 1 0,1-1 0,-1 1 0,0 0 0,-1 0 0,-10-8 0,3 5 39,0 0 0,-1 1 0,0 0 0,0 1 0,-1 1 0,0 0 0,0 1 0,-16-3 0,-20 0 121,-56 0 0,81 6-130,-55-1 78,-100 11 0,-81 24 5,215-27-111,-122 17 8,-518 67-34,-459 52 76,224-26-155,-50 15 66,8 45 121,-217 96 141,929-203-217,-401 170 0,464-153-26,3 9-1,-275 188 1,391-232 30,-85 79 0,122-98 30,1 2 1,2 1-1,1 1 1,-29 48-1,48-66-20,0 0-1,1 1 1,1 0-1,1 1 1,0 0-1,2 0 1,0 1-1,1-1 1,1 1 0,0 23-1,4-27-15,-1 0-1,2 0 1,0 0 0,1-1-1,1 1 1,1-1 0,0 0-1,1 0 1,0-1 0,2 1-1,0-1 1,18 26 0,-9-19-25,1-1 0,1-1 0,1 0 0,0-2 0,35 24 0,-23-20-9,2-2 1,0-1 0,48 17 0,5-6-21,1-3 0,139 22 0,-30-20-56,2-8 0,395-10 0,395-98-180,550-154 223,565-248 118,-615 8-97,-59-147-166,-1282 552 206,189-129 0,-318 192 11,0-1-1,-1-1 0,-1-1 1,0 0-1,-1-1 0,16-24 1,-28 37-6,-1-1 0,0 0 1,-1 0-1,1 0 1,-1 0-1,0 0 0,-1 0 1,1 0-1,-1-1 1,0 1-1,0-1 0,0 1 1,-1-1-1,0 1 1,0-1-1,0 1 0,-1-1 1,0 1-1,0 0 1,0-1-1,-1 1 0,0 0 1,0 0-1,0 0 1,-1 0-1,1 0 0,-1 0 1,0 1-1,-1-1 1,1 1-1,-8-8 0,-1 1 36,0 1 0,0 0 0,-1 1 0,-1 0 0,1 1 0,-1 1 0,0 0 0,-1 1 0,-17-6 0,-8 1 51,-1 1-1,-58-6 1,1 6-75,-161 6 0,-105 31-19,127 0-53</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56.406"/>
    </inkml:context>
    <inkml:brush xml:id="br0">
      <inkml:brushProperty name="width" value="0.05" units="cm"/>
      <inkml:brushProperty name="height" value="0.05" units="cm"/>
    </inkml:brush>
  </inkml:definitions>
  <inkml:trace contextRef="#ctx0" brushRef="#br0">59 5 16780,'-10'-4'1712,"1"13"-1040,-1 2-264,0 10 1105,3 7-521,0 5-472,3 3-136,2 4-144,2-2-160,5-5-368,-1-1-296,5-11-632,-2-5 983,3-7-167,-2-8-152</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56.866"/>
    </inkml:context>
    <inkml:brush xml:id="br0">
      <inkml:brushProperty name="width" value="0.05" units="cm"/>
      <inkml:brushProperty name="height" value="0.05" units="cm"/>
    </inkml:brush>
  </inkml:definitions>
  <inkml:trace contextRef="#ctx0" brushRef="#br0">0 60 14171,'1'-2'126,"-1"1"-1,1 0 1,0-1-1,0 1 0,0 0 1,0-1-1,0 1 1,0 0-1,0 0 1,1 0-1,-1 0 1,0 0-1,0 0 1,1 0-1,-1 0 1,1 1-1,-1-1 1,1 1-1,1-1 1,37-11 745,-33 11-565,33-8 31,1 2-1,-1 2 0,1 1 1,46 3-1,-82 1-309,0 0 0,0 1-1,0 0 1,-1 0 0,1 0-1,6 2 1,-10-3-15,0 1 0,0-1 1,0 1-1,0 0 0,0-1 0,0 1 0,0 0 1,-1-1-1,1 1 0,0 0 0,-1 0 0,1 0 1,0-1-1,-1 1 0,1 0 0,-1 0 0,1 0 0,-1 0 1,1 0-1,-1 0 0,0 0 0,0 0 0,1 1 1,-1-1-1,0 0 0,0 0 0,0 0 0,0 0 1,0 0-1,-1 0 0,1 0 0,0 0 0,0 0 0,-1 2 1,-3 9 186,-1 0 0,-12 23 0,1-3 56,-11 28 150,-2 2 35,3 2 0,-25 90 1,49-148-446,-3 19 130,5-24-142,0 0 0,-1 0 0,1 0 0,0 0 0,0 0-1,0 0 1,0 0 0,0 0 0,0 0 0,1 0-1,-1 0 1,0 0 0,0 0 0,1 0 0,-1 0 0,1-1-1,-1 1 1,1 0 0,0 1 0,2-4-571,-3-6 417,-2-12 22,-8-8-95</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57.270"/>
    </inkml:context>
    <inkml:brush xml:id="br0">
      <inkml:brushProperty name="width" value="0.05" units="cm"/>
      <inkml:brushProperty name="height" value="0.05" units="cm"/>
    </inkml:brush>
  </inkml:definitions>
  <inkml:trace contextRef="#ctx0" brushRef="#br0">0 61 15587,'12'6'1505,"6"-6"-889,8-2-240,13-1 520,5-2-128,8-4-192,1 1-424,1-7 72,-1 2-104,-10 2-160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58.652"/>
    </inkml:context>
    <inkml:brush xml:id="br0">
      <inkml:brushProperty name="width" value="0.05" units="cm"/>
      <inkml:brushProperty name="height" value="0.05" units="cm"/>
    </inkml:brush>
  </inkml:definitions>
  <inkml:trace contextRef="#ctx0" brushRef="#br0">1 44 15739,'1'1'207,"0"-1"-1,0 1 0,-1-1 0,1 1 0,0-1 1,-1 1-1,1 0 0,0 0 0,-1-1 1,1 1-1,-1 0 0,1 0 0,-1 0 0,1-1 1,-1 1-1,0 0 0,1 0 0,-1 0 0,0 0 1,0 0-1,0 0 0,1 0 0,-1 0 1,0 0-1,0 0 0,0 0 0,-1 1 0,1 0-52,0 0 0,1 0 0,-1 0 0,1 0 0,-1 0 0,1 0 0,-1 0 0,1 0 0,1 2 0,-1-3-150,-1 0 0,1-1 0,0 1-1,-1-1 1,1 1 0,0-1 0,0 1-1,-1-1 1,1 0 0,0 1 0,0-1-1,0 0 1,0 0 0,0 1 0,-1-1-1,1 0 1,0 0 0,0 0 0,0 0-1,0 0 1,0 0 0,0 0 0,0 0 0,-1-1-1,1 1 1,0 0 0,0-1 0,1 1-1,3-3 8,0 1-1,-1 0 0,1-1 1,0 0-1,-1 0 0,0 0 1,0-1-1,0 0 1,4-4-1,-7 7-5,1 0 0,-1-1 0,1 1 0,-1-1 0,0 1 0,0-1 0,0 1 0,0-1 0,0 0 0,0 0 0,0 1 0,0-1 0,-1 0 0,1 0 0,-1 0 0,1 0 0,-1 0 0,0 0 0,0 0 0,0 0 0,0 0 0,0 0 0,0 0 0,-1 0 0,1 0 0,-2-3 0,1 4-2,0 0-1,1 1 1,-1-1 0,0 0-1,0 1 1,-1-1-1,1 0 1,0 1 0,0 0-1,0-1 1,0 1 0,0 0-1,0-1 1,-1 1 0,1 0-1,0 0 1,0 0-1,0 0 1,-1 0 0,1 0-1,0 0 1,0 0 0,0 1-1,-1-1 1,1 0 0,0 1-1,0-1 1,0 1 0,0-1-1,0 1 1,0 0-1,-1 0 1,-4 3 2,0-1 0,0 1-1,0 0 1,-6 6 0,-10 16 23,21-24-29,0-1 0,0 1-1,0-1 1,0 1 0,0 0 0,1-1-1,-1 1 1,1 0 0,-1-1-1,1 1 1,-1 0 0,1 0 0,0-1-1,0 1 1,0 4 0,0-6-6,0 0 0,1 1 0,-1-1 1,1 1-1,-1-1 0,0 0 1,1 1-1,-1-1 0,1 0 0,-1 0 1,1 1-1,-1-1 0,1 0 0,-1 0 1,1 0-1,-1 1 0,1-1 1,-1 0-1,1 0 0,-1 0 0,1 0 1,-1 0-1,1 0 0,-1 0 0,1 0 1,-1 0-1,1 0 0,-1 0 1,1-1-1,-1 1 0,1 0 0,-1 0 1,1-1-1,-1 1 0,2-1 0,16-8 246,-14 6-227,1-1 1,-1 1-1,0-1 0,0 0 1,5-8-1,4-6-13</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59.429"/>
    </inkml:context>
    <inkml:brush xml:id="br0">
      <inkml:brushProperty name="width" value="0.05" units="cm"/>
      <inkml:brushProperty name="height" value="0.05" units="cm"/>
    </inkml:brush>
  </inkml:definitions>
  <inkml:trace contextRef="#ctx0" brushRef="#br0">10 97 14027,'-1'-2'144,"0"1"-1,0-1 1,0 1-1,0-1 1,1 1-1,-1-1 1,0 0-1,1 0 1,-1 1-1,1-1 1,-1 0-1,1 0 1,0 1 0,0-1-1,0 0 1,0 0-1,0 0 1,0 1-1,1-1 1,-1 0-1,1-2 1,1 1 18,-1 1 1,1 0-1,-1-1 1,1 1-1,0 0 1,0 0-1,-1 0 1,2 0-1,-1 0 1,0 1-1,0-1 1,5-2-1,1 0 135,2 0 0,-1 0 0,0 1 0,1 0 0,0 0-1,18-2 1,-21 4-197,1 1 0,0 0 0,1 0 0,-1 0 0,-1 1 0,1 0 0,14 4 0,-19-3-76,0-1-1,0 0 0,0 0 1,0 1-1,0 0 0,-1-1 0,1 1 1,-1 0-1,1 0 0,-1 0 1,0 1-1,0-1 0,0 1 1,0-1-1,0 1 0,0-1 1,-1 1-1,0 0 0,1 0 1,-1 0-1,0 0 0,1 6 1,-1-3-10,-1 0 1,0 0 0,0 0 0,-1 0 0,1 0 0,-1 0 0,0 0 0,-1 0 0,0 0 0,0-1 0,0 1-1,0-1 1,-1 1 0,0-1 0,0 0 0,-7 8 0,1-1 18,-1 0 0,0-1 0,0 0 0,-1-1-1,-20 15 1,6-12-14,31-12-14,-1-1 0,1 1-1,-1 1 1,0-1 0,1 1 0,-1 0 0,5 3 0,-3-2 6,-1 0 1,1 1 0,-1 0 0,0 1 0,0-1 0,-1 1 0,1 0 0,-1 1-1,0-1 1,0 1 0,-1 0 0,0 0 0,0 1 0,0-1 0,-1 1-1,0 0 1,0 0 0,-1 0 0,0 0 0,0 0 0,0 0 0,-1 1-1,0-1 1,-1 1 0,0-1 0,0 1 0,0-1 0,-1 1 0,0-1 0,0 0-1,-1 0 1,0 1 0,-1-1 0,1 0 0,-1 0 0,-1-1 0,-6 11-1,-2 1 249,-2-1 0,-22 22 0,30-33-171,1-1-1,-1 0 1,0-1 0,-1 1-1,1-1 1,-1 0 0,1-1-1,-1 0 1,0 0 0,-13 3-1,19-5-78,0-1-1,-1 1 1,1-1-1,0 0 1,0 0-1,-1 0 1,1 0 0,0 0-1,-1 0 1,1 0-1,0 0 1,-1-1-1,1 1 1,0 0-1,0-1 1,-1 1-1,1-1 1,0 0-1,0 1 1,0-1-1,0 0 1,0 1-1,-1-2 1,1 0-67,0 1 1,0-1 0,0 1 0,1-1-1,-1 1 1,0-1 0,1 0 0,0 1-1,-1-1 1,1 0 0,0 1 0,0-1-1,0 0 1,0 0 0,0-1 0,1-6-213,0 1 0,1 0 1,0 0-1,1-1 1,6-13-1,9-9-173,3 1-133</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5:00.091"/>
    </inkml:context>
    <inkml:brush xml:id="br0">
      <inkml:brushProperty name="width" value="0.05" units="cm"/>
      <inkml:brushProperty name="height" value="0.05" units="cm"/>
    </inkml:brush>
  </inkml:definitions>
  <inkml:trace contextRef="#ctx0" brushRef="#br0">19 70 14883,'-1'-1'113,"-1"0"1,1-1-1,0 1 0,0 0 0,0-1 1,1 1-1,-1-1 0,0 1 0,0 0 1,1-1-1,-1 0 0,1 1 0,0-1 1,-1 1-1,1-1 0,0 0 0,0 1 1,0-1-1,0 0 0,0 1 0,0-1 1,0 1-1,1-1 0,0-2 0,0 2 1,0 1 1,1-1-1,0 0 0,-1 0 0,1 1 0,0-1 0,0 1 1,0-1-1,0 1 0,0 0 0,0 0 0,0 0 0,0 0 0,0 0 1,1 0-1,3 0 0,0-1-12,-1 1 0,1 0 0,0 0 1,-1 0-1,1 1 0,0 0 0,0 0 0,-1 0 1,1 1-1,0 0 0,-1 0 0,1 0 0,0 1 0,7 3 1,-10-3-84,0-1 0,0 1 0,-1 0 0,1 0 0,-1 0 1,0 0-1,1 0 0,-1 1 0,0-1 0,0 0 0,-1 1 1,1 0-1,0 0 0,-1-1 0,0 1 0,1 0 0,-1 0 1,0 0-1,-1 0 0,1 0 0,-1 0 0,1 0 0,-1 1 0,0-1 1,0 0-1,0 0 0,0 0 0,-1 4 0,-2 6 67,0-1-1,-1 1 1,-1-1 0,1 1-1,-2-1 1,0-1-1,0 1 1,-1-1 0,-1 0-1,-15 17 1,15-14 82,11-6-28,-1-7-122,1 0 0,-1-1 0,0 1 1,1 0-1,-1-1 0,1 0 0,-1 1 0,4-1 0,14 3-26,-13-1 6,-1 0 0,1 1 1,-1 0-1,0 0 0,0 0 1,0 1-1,-1 0 0,1 0 1,-1 1-1,0-1 0,0 1 1,-1 0-1,1 1 0,4 6 1,-7-9 16,0 0 0,0 0 0,-1 1 0,1-1 0,-1 1 1,1-1-1,-1 1 0,0-1 0,0 1 0,-1 0 1,1-1-1,-1 1 0,0 0 0,0-1 0,0 1 0,0 0 1,0-1-1,-1 1 0,0 0 0,0-1 0,0 1 1,0 0-1,-1-1 0,1 0 0,-1 1 0,0-1 1,-4 6-1,-1 0 113,-1-1 0,0 1 0,-1-1 0,0-1 1,0 0-1,-1 0 0,0-1 0,0 0 0,0 0 1,-1-1-1,0-1 0,0 0 0,0 0 0,0-1 0,-1 0 1,-19 1-1,29-4-192,1 1-1,-1-1 1,1 0 0,0 0 0,-1 0 0,1 0 0,-1 0-1,1 0 1,-1-1 0,1 1 0,-1 0 0,1-1-1,0 1 1,-1-1 0,1 0 0,0 1 0,-1-1-1,1 0 1,0 0 0,0 0 0,0 1 0,0-1-1,0 0 1,0-1 0,0 1 0,0 0 0,0 0 0,0 0-1,0-2 1,0 1-39,1 0 1,0 0-1,0 1 1,0-1-1,0 0 0,0 0 1,1 1-1,-1-1 0,0 0 1,1 0-1,-1 1 0,1-1 1,0 0-1,0 1 1,-1-1-1,1 1 0,0-1 1,0 1-1,0 0 0,1-1 1,-1 1-1,0 0 0,0-1 1,3 0-1,16-12-784</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5:00.511"/>
    </inkml:context>
    <inkml:brush xml:id="br0">
      <inkml:brushProperty name="width" value="0.05" units="cm"/>
      <inkml:brushProperty name="height" value="0.05" units="cm"/>
    </inkml:brush>
  </inkml:definitions>
  <inkml:trace contextRef="#ctx0" brushRef="#br0">217 6 14979,'0'0'27,"0"0"0,0 0 1,-1 0-1,1 0 0,0 0 0,0 0 0,0 0 0,0 0 0,0 0 0,0 0 1,-1 0-1,1 0 0,0 0 0,0 0 0,0 0 0,0 0 0,0 0 0,0 0 1,-1 0-1,1 0 0,0-1 0,0 1 0,0 0 0,0 0 0,0 0 0,0 0 1,0 0-1,0 0 0,0 0 0,0-1 0,0 1 0,0 0 0,0 0 0,0 0 1,0 0-1,0 0 0,0 0 0,0-1 0,0 1 0,0 0 0,0 0 0,0 0 1,0 0-1,0 0 0,0 0 0,0-1 0,0 1 0,0 0 0,0 0 0,0 0 1,0 0-1,0 0 0,0 0 0,0-1 0,0 1 0,0 0 0,1 0 0,-1 0 1,0 0-1,0 0 0,0 0 0,0 0 0,0 0 0,-17 8 596,-22 19 294,21-8-690,0 0 0,1 0 0,1 2 0,1 0 0,1 1 1,1 0-1,1 1 0,-10 26 0,19-42-182,1 0 0,0 1 0,0 0 0,0-1 0,1 1 0,0 0 0,1 0 0,-1 0 0,3 13 0,-2-18-25,1 0-1,-1 0 1,1-1-1,0 1 1,0 0-1,0 0 1,1-1-1,-1 1 0,0-1 1,1 1-1,0-1 1,0 1-1,0-1 1,0 0-1,0 0 1,0 0-1,0 0 1,1-1-1,-1 1 1,1 0-1,-1-1 1,1 0-1,-1 1 1,1-1-1,0 0 0,0 0 1,0-1-1,3 1 1,6 1 36,-1-1 1,1-1-1,0 0 0,-1-1 1,1 0-1,-1 0 0,1-1 1,-1-1-1,0 0 0,0-1 1,0 0-1,12-6 1,-11 4 22,1-1 1,-1 0-1,-1-1 1,1 0-1,-1-1 1,-1 0 0,0-1-1,0 0 1,14-19-1,-21 25-73,0 0-1,-1 0 1,1 0-1,-1-1 1,0 1-1,0-1 1,-1 0-1,1 1 1,-1-1-1,0 0 1,-1 0-1,1 0 1,-1 0-1,0 0 1,0 1-1,0-1 1,-1 0-1,1 0 1,-1 0-1,-1 0 1,1 1-1,-1-1 1,1 0-1,-1 1 1,-1-1-1,1 1 1,0 0-1,-1 0 1,0 0-1,0 0 1,-4-3-1,-1-2-100,0 2-1,-1-1 0,0 1 1,0 1-1,0 0 1,-1 0-1,0 0 0,0 2 1,-1-1-1,1 1 1,-1 1-1,-17-4 0,-21 4-274</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5:05.034"/>
    </inkml:context>
    <inkml:brush xml:id="br0">
      <inkml:brushProperty name="width" value="0.05" units="cm"/>
      <inkml:brushProperty name="height" value="0.05" units="cm"/>
    </inkml:brush>
  </inkml:definitions>
  <inkml:trace contextRef="#ctx0" brushRef="#br0">0 114 15923,'2'4'1473,"2"1"-1129,2-4-200,7-1 552,15-7-336,8-3-32,10-4-192,3-4-16,2 0-440,4-2-264,-14 3 536,-2 4-128,-18 7-16</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5:05.436"/>
    </inkml:context>
    <inkml:brush xml:id="br0">
      <inkml:brushProperty name="width" value="0.05" units="cm"/>
      <inkml:brushProperty name="height" value="0.05" units="cm"/>
    </inkml:brush>
  </inkml:definitions>
  <inkml:trace contextRef="#ctx0" brushRef="#br0">0 116 13739,'3'24'960,"11"-16"-728,4-5-104,17-7 304,7-9-168,7-11-208,-1-5 48,-3-10-16,-4-2 8</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5:06.921"/>
    </inkml:context>
    <inkml:brush xml:id="br0">
      <inkml:brushProperty name="width" value="0.05" units="cm"/>
      <inkml:brushProperty name="height" value="0.05" units="cm"/>
    </inkml:brush>
  </inkml:definitions>
  <inkml:trace contextRef="#ctx0" brushRef="#br0">21 190 13579,'-2'-6'218,"-3"-14"369,0-1 0,-3-26 0,8 42-483,-1 0 1,1 0-1,0 0 1,0 0-1,1 0 1,-1 0-1,1 1 1,0-1 0,1 0-1,-1 0 1,1 1-1,0-1 1,0 1-1,0-1 1,6-7-1,-8 11-89,1 1 0,0-1 0,0 0 0,0 0 0,-1 0 1,1 0-1,0 1 0,0-1 0,0 0 0,0 1 0,1-1 0,-1 1 0,0 0 0,0-1 0,0 1 0,0 0 0,0-1 0,1 1 0,-1 0 0,0 0 0,0 0 0,0 0 0,1 0 0,-1 0 0,0 0 0,0 1 0,0-1 0,0 0 0,1 1 0,-1-1 0,0 1 0,0-1 0,0 1 0,0-1 0,0 1 0,0 0 0,0 0 0,0-1 0,-1 1 0,1 0 0,0 0 0,1 1 1,2 3-7,0 0 0,0 1 1,0 0-1,0-1 1,-1 1-1,3 7 1,-1-2 0,-2 1 0,1-1 0,-1 1 0,-1-1 0,0 1 0,-1 0 0,0 0 0,-1 13 0,-3 7 90,-11 56 0,14-86-98,0-1 1,0 1-1,0 0 0,0-1 0,0 1 1,0 0-1,0-1 0,1 1 0,-1 0 1,1-1-1,-1 1 0,1-1 0,0 1 0,-1-1 1,1 1-1,0-1 0,0 1 0,0-1 1,0 0-1,0 0 0,0 1 0,1-1 1,-1 0-1,0 0 0,1 0 0,-1 0 0,3 1 1,5 3-10,1 0 0,0-1 0,15 4 0,5 3-6,-24-8 11,1 1 1,-1 0-1,0 0 1,0 0-1,0 0 1,-1 1 0,1 0-1,-1 0 1,0 1-1,-1 0 1,1-1-1,4 9 1,-7-10 5,-1 0 1,1 0-1,0 0 1,-1 0-1,0 1 1,0-1-1,0 0 0,-1 1 1,1-1-1,-1 0 1,0 1-1,0-1 0,-1 1 1,1-1-1,-1 0 1,0 1-1,0-1 1,-1 0-1,1 0 0,-1 1 1,-2 3-1,-3 4 149,0-1-1,-1 0 1,0-1-1,-1 1 1,0-2-1,0 1 1,-1-1-1,-21 15 1,21-18 52,0 0 1,0 0-1,0-1 1,0 0-1,-1-1 1,0 0-1,0-1 1,0 0-1,0-1 1,-20 2-1,30-4-212,-1 0 0,0 0 0,1 1 0,-1-2 0,0 1 1,1 0-1,-1 0 0,0 0 0,1-1 0,-1 1 0,0-1 0,1 1 0,-1-1 0,1 0 0,-1 0 0,1 0 1,-1 0-1,1 0 0,0 0 0,-1 0 0,1 0 0,0 0 0,0 0 0,0-1 0,-2-1 0,3 1-78,-1 0 0,1 0-1,0 0 1,-1 0-1,1 0 1,0 0 0,0-1-1,0 1 1,0 0 0,1 0-1,-1 0 1,1 0 0,-1 0-1,1 0 1,0 0-1,-1 0 1,1 1 0,0-1-1,0 0 1,3-3 0,8-12-341,4-2-114</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5:01.835"/>
    </inkml:context>
    <inkml:brush xml:id="br0">
      <inkml:brushProperty name="width" value="0.05" units="cm"/>
      <inkml:brushProperty name="height" value="0.05" units="cm"/>
    </inkml:brush>
  </inkml:definitions>
  <inkml:trace contextRef="#ctx0" brushRef="#br0">1408 8 11458,'-17'4'209,"1"-1"0,-2 0 0,1-2 0,0 0-1,0 0 1,0-2 0,0 0 0,-33-7 0,28 4-189,0 1 1,0 1-1,0 1 1,0 1 0,0 0-1,1 2 1,-1 1 0,0 1-1,1 0 1,-24 9 0,-22 11 492,-113 56 0,86-30-354,2 3 0,-103 79 1,164-108-160,1 1 0,2 1 1,1 2-1,0 1 0,3 1 1,-25 37-1,33-42-10,2 2 1,0 0 0,1 1-1,2 0 1,1 0-1,2 1 1,0 1-1,-4 41 1,6-19-35,4 0 0,1 0 0,3 0 0,2 0 0,2 0 0,15 59 0,-9-67 57,1-1 1,2 0-1,2-2 1,2 1-1,1-2 1,3-1-1,37 51 1,-21-41 15,1-1 1,3-3-1,1-1 1,82 61-1,-84-76-26,1-1 0,2-2 0,0-2 0,2-3 0,0-1 0,52 14 0,28-1 32,137 17-1,135-2 139,-387-47-168,755 47 96,2-53-248,-142-8-98,294-11 153,-601 4 76,-1-14 1,367-87-1,-586 96 7,-2-4 1,-1-4-1,150-74 0,-142 51-57,129-94 0,-169 103 12,-3-4 1,110-114-1,-151 140 33,-1-1 1,-1-1-1,-1 0 1,-1-2-1,-2 0 0,-1 0 1,-1-1-1,-2-1 1,0 0-1,-3-1 0,6-33 1,-11 44-25,-2 0 1,0 0-1,0-1 1,-2 1-1,-1 0 1,-1 0-1,-9-37 1,7 41 13,-1 1 0,-1 1 1,0-1-1,-1 1 1,-1 0-1,0 1 0,0 0 1,-2 0-1,0 1 0,-19-18 1,-6 0 28,-2 2 0,0 2 1,-69-38-1,-137-48 61,96 58 3,-1 6 0,-3 7-1,-186-28 1,-478-19 180,179 51 170,-654 47 1,652 26-366,-904 61 16,904-18-375,545-59 256</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5:07.506"/>
    </inkml:context>
    <inkml:brush xml:id="br0">
      <inkml:brushProperty name="width" value="0.05" units="cm"/>
      <inkml:brushProperty name="height" value="0.05" units="cm"/>
    </inkml:brush>
  </inkml:definitions>
  <inkml:trace contextRef="#ctx0" brushRef="#br0">9 111 14251,'-1'-2'56,"0"1"-1,0-1 1,0 0-1,0 1 1,1-1-1,-1 0 1,0 1-1,1-1 1,-1 0-1,1 0 1,0 0-1,-1 0 1,1 1-1,0-1 1,0 0-1,0 0 1,1 0-1,-1 0 1,0 0-1,1 1 1,-1-1-1,1 0 1,-1 0-1,1 1 1,0-1-1,0 0 1,0 1-1,0-1 1,0 1-1,0-1 1,0 1-1,0-1 1,1 1-1,1-2 1,3-2 40,0-1 0,1 1 1,-1 0-1,1 0 0,0 1 0,11-5 1,-14 7-70,0 0 1,0 1-1,0-1 1,0 1-1,0 0 1,0 1-1,1-1 1,-1 1-1,0-1 1,1 1 0,-1 1-1,0-1 1,1 1-1,-1-1 1,6 3-1,-7-2-12,0 0-1,-1 1 1,1-1-1,0 1 1,0 0-1,-1 0 0,1 0 1,-1 0-1,1 0 1,-1 1-1,0-1 1,0 1-1,0-1 1,0 1-1,-1 0 1,1 0-1,-1-1 1,1 1-1,-1 0 1,0 1-1,0 2 0,2 6 45,-2-1 1,1 1-1,-2-1 0,1 1 0,-2 0 0,1-1 0,-2 1 0,1-1 0,-2 1 0,-4 15 0,-7 13 395,-27 56 0,33-79-310,7-15-119,0 0 0,0 0 0,0 0 0,1 0 0,-1 0 0,1 0 0,-1 0 0,1 0 0,-1 0 0,1 1 0,0-1 0,0 3 0,1-5-19,-1 1 1,0-1-1,0 0 1,0 1-1,0-1 1,1 0-1,-1 1 0,0-1 1,0 0-1,1 1 1,-1-1-1,0 0 0,1 1 1,-1-1-1,0 0 1,1 0-1,-1 0 1,0 1-1,1-1 0,-1 0 1,0 0-1,1 0 1,-1 0-1,1 1 0,17-4 43,10-6-49,-10 2-33,33-6 0,-46 12 24,0 0-1,0 1 1,0-1-1,0 1 1,1 0-1,-1 1 1,0-1 0,0 1-1,0 0 1,0 1-1,7 1 1,-10-1 2,1-1 0,-1 0 0,0 1 0,1-1 0,-1 1 0,0-1 0,0 1 0,0 0 1,-1 0-1,1 0 0,0 0 0,-1 0 0,1 0 0,-1 1 0,1-1 0,0 4 0,0-1 5,-1-1 0,0 1 0,0 0 0,0 0 0,0 0 0,-1 0 0,0 0-1,0 7 1,-2-2 57,1 0-1,-1 0 1,0 0-1,-1 0 1,-1 0-1,1-1 0,-1 1 1,-7 10-1,3-7 107,-1-1 0,0-1 0,-1 1 0,0-2-1,-1 1 1,0-1 0,0-1 0,-1 0 0,-19 10 0,30-18-169,0-1 0,0 1 0,0 0 0,0-1 1,0 1-1,-1-1 0,1 1 0,0-1 0,0 0 1,0 0-1,-1 1 0,1-1 0,0 0 0,-1 0 1,1 0-1,0 0 0,-2-1 0,3 1-15,-1 0 1,1-1-1,-1 1 0,1 0 1,0-1-1,-1 1 0,1-1 1,0 1-1,-1-1 0,1 1 0,0 0 1,0-1-1,-1 1 0,1-1 1,0 1-1,0-1 0,0 0 1,0 1-1,0-1 0,0 1 0,-1-1 1,1 1-1,1-1 0,-1 1 1,0-1-1,0 0 0,1-4-51,0 1-1,0-1 1,1 1-1,-1-1 0,1 1 1,0 0-1,0 0 1,4-5-1,15-19-261</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5:07.927"/>
    </inkml:context>
    <inkml:brush xml:id="br0">
      <inkml:brushProperty name="width" value="0.05" units="cm"/>
      <inkml:brushProperty name="height" value="0.05" units="cm"/>
    </inkml:brush>
  </inkml:definitions>
  <inkml:trace contextRef="#ctx0" brushRef="#br0">218 0 16291,'-28'32'695,"2"1"0,1 1 0,-36 64-1,48-73-524,1 1 0,1 0 0,1 0 0,2 2-1,0-1 1,-5 39 0,12-53-105,0 1 1,0-1-1,1 0 0,1 0 1,3 20-1,-3-30-49,0 1 0,0-1 1,0 1-1,0-1 0,1 0 0,-1 1 1,1-1-1,0 0 0,0 0 0,4 4 1,-4-5-9,0 0 1,0-1 0,0 0 0,0 1 0,0-1 0,0 0 0,0 0-1,0 0 1,0 0 0,0-1 0,1 1 0,-1 0 0,0-1 0,1 0-1,-1 1 1,0-1 0,1 0 0,2-1 0,3 0 3,1 0 0,0-1-1,-1-1 1,1 0 0,-1 0 0,0 0 0,0-1 0,0 0 0,0-1 0,-1 0 0,11-9-1,0-1 3,0-1-1,-2-1 1,19-23-1,-23 25 6,-2 0 0,0 0 1,0-1-1,-1 0 0,-1-1 1,-1 0-1,9-31 0,-14 41-33,-1 0 0,1 0 0,-1 0-1,-1-1 1,1 1 0,-1 0 0,0 0-1,-1 0 1,0-1 0,0 1 0,0 0-1,-1 0 1,0 0 0,-1 1 0,1-1-1,-1 0 1,0 1 0,-1 0 0,0-1-1,0 1 1,0 1 0,-8-9-1,2 5-26,-1 2 0,1-1-1,-1 1 1,-1 1 0,1 0-1,-1 1 1,0 0 0,-17-4-1,-9-4-122</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9:13.213"/>
    </inkml:context>
    <inkml:brush xml:id="br0">
      <inkml:brushProperty name="width" value="0.05" units="cm"/>
      <inkml:brushProperty name="height" value="0.05" units="cm"/>
    </inkml:brush>
  </inkml:definitions>
  <inkml:trace contextRef="#ctx0" brushRef="#br0">0 169 12555,'3'-2'190,"-1"0"0,0 1-1,1-1 1,-1 1 0,1-1 0,-1 1 0,6-2 0,-2 0-82,27-12-54,-1 1 1,1 2 0,1 2-1,0 1 1,51-7 0,25-10 238,-36 7-198,-48 14-89,-1 1 0,39-1 1,125-6-2,-96 8 2,46 1 11,-116 3-6,0 2 1,-1 0-1,1 1 0,38 14 1,-12 0-2,2-1 1,0-2 0,1-3-1,52 5 1,154-2 90,-65-5 18,-144-7-68,194 11 479,-172-13-274,103-12 0,96-19-176,135-19-71,-132 30-4,-186 17-12,144-1-22,35 5 96,-33 1 5,-51 9 11,-162-10-66,85 12 25,28 2-2,-69-11 9,124-6 1,-44-18 4,94-5-75,-150 21 20,139-1 86,54 0 40,-164-2-109,22-1-36,-49 4 27,-55 0-17,42 3 0,-3 3-13,-36-2 26,46 6 0,-48-3-10,41 0 0,16 0 6,-40-2-19,-39-3 34,0 1 1,18 3-1,46 6 104,-46-6 8,60 13-1,30 10 47,-15-5-127,106 24-89,-165-39 33,-1-1 0,1-2 0,47-5 1,-18-4 8,84-18 1,183-30-31,-170 37 50,-135 15 15,-27 2-28,-1-1 0,1 0-1,0-1 1,14-3 0,22-5 32,-38 9-22,-1 0 0,0-1 0,17-6 0,-22 7 17,0 0-1,-1 0 0,1 1 0,0-1 0,0 1 0,0 0 0,0 0 0,6 0 0,-5 1 5,-1-1-1,1 0 1,-1 0 0,1 0 0,-1-1-1,5-1 1,24-1 190,-29 3-205,-1 0-1,1 0 1,0 0 0,-1-1 0,1 1 0,0-1 0,-1 0 0,1 0-1,6-3 1,1 1 89,-3 2 68,-8-2 302,-30 7-338,26-3 19,0-1-1,0 1 1,0 0 0,0 0 0,0 1-1,1-1 1,-1 1 0,-3 1 0,0 1-55,-10 3 80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9:47.780"/>
    </inkml:context>
    <inkml:brush xml:id="br0">
      <inkml:brushProperty name="width" value="0.05" units="cm"/>
      <inkml:brushProperty name="height" value="0.05" units="cm"/>
    </inkml:brush>
  </inkml:definitions>
  <inkml:trace contextRef="#ctx0" brushRef="#br0">65 7 12851,'-61'-7'3312,"61"7"-3299,0 0 0,0 0-1,0 0 1,0 0 0,0 1 0,0-1-1,0 0 1,0 0 0,0 0-1,0 0 1,0 0 0,0 0-1,0 0 1,0 0 0,0 0-1,0 1 1,0-1 0,0 0-1,0 0 1,0 0 0,0 0-1,0 0 1,0 0 0,0 0-1,0 0 1,0 0 0,0 0-1,0 0 1,0 1 0,0-1 0,0 0-1,0 0 1,0 0 0,0 0-1,0 0 1,-1 0 0,1 0-1,0 0 1,0 0 0,0 0-1,0 0 1,0 0 0,0 0-1,0 0 1,0 0 0,0 0-1,0 0 1,-1 0 0,1 0-1,0 0 1,0 0 0,0 0-1,0 0 1,0 0 0,0 0 0,0 0-1,0 0 1,0 0 0,0 0-1,-1 0 1,1 0 0,0 0-1,0 0 1,0 0 0,0 0-1,0 0 1,0-1 0,0 1-1,7 6 208,59 13 4,1-3 0,118 13 0,-143-24-169,532 71 44,-535-70-91,0-2 1,0-2-1,0-1 0,0-2 1,1-1-1,-2-3 1,1-1-1,0-2 0,43-14 1,-73 19-1,36-13 46,65-31 0,-98 43-40,-10 3-8,0 0-1,0 1 1,1-1 0,-1 0 0,0 0-1,0 0 1,0-1 0,0 1 0,-1 0-1,4-3 1,-12 4 10,0 0 0,0 0 0,1 0 0,-10 2 0,-361 57 120,357-57-126,-51 4 70,-1-3 1,0-3 0,0-3-1,0-3 1,1-3 0,0-4-1,-101-31 1,158 40-45,-46-12 93,57 16-127,0-1 0,0 1 1,0-1-1,0 1 1,0 0-1,0 0 0,0 1 1,0-1-1,0 1 0,0-1 1,0 1-1,0 0 1,0 0-1,0 0 0,-4 3 1,7-4-4,0 0-1,0 0 1,-1 0 0,1 1 0,0-1-1,0 0 1,0 0 0,0 1 0,0-1 0,-1 0-1,1 0 1,0 1 0,0-1 0,0 0-1,0 1 1,0-1 0,0 0 0,0 0 0,0 1-1,0-1 1,0 0 0,0 1 0,0-1-1,0 0 1,0 0 0,0 1 0,1-1 0,-1 0-1,0 1 1,0-1 0,0 0 0,0 0-1,0 0 1,1 1 0,-1-1 0,0 0-1,0 0 1,0 1 0,1-1 0,-1 0 0,0 0-1,0 0 1,1 0 0,-1 0 0,0 1-1,0-1 1,1 0 0,-1 0 0,0 0 0,1 0-1,-1 0 1,0 0 0,0 0 0,1 0-1,-1 0 1,1 0 0,18 6-8,620 118-56,-574-117 51,-1-3 0,1-3-1,-1-3 1,76-12 0,-122 11 10,-22 2 23,-31 3 21,28-1-42,-109 2-20,0-6 0,0-4 0,-187-36 0,42 3 4,215 35 2,0 3 1,0 2-1,-76 8 0,111-6 2,5 0-16,0-1 1,0 0-1,0-1 1,0 1-1,0-1 0,0 0 1,0 0-1,0-1 1,0 0-1,0 0 0,-9-3 1,15 4 24,0 0 0,-1 0 0,1 0 0,0 0 0,-1-1 0,1 1 0,0 0 0,0 0 0,-1 0 0,1 0 0,0 0 0,0-1 0,-1 1 0,1 0 0,0 0 0,0-1 0,-1 1 0,1 0 0,0 0 0,0-1 0,0 1 0,0 0 0,-1 0 0,1-1 0,0 1 0,0 0 0,0-1 0,0 1 0,0 0 0,0 0 0,0-1 0,0 1 0,0 0 0,0-1 0,0 1 0,0 0 0,0-1 0,0 1 0,0 0 0,0 0 0,0-1 0,0 1 0,1 0 0,-1-1 0,0 1 0,0 0 0,0 0 0,0-1 0,1 1 0,-1 0 0,0 0 0,0-1 0,1 1 0,-1 0 0,15-8-135,2 6 41,0 0 0,1 1 0,-1 1 1,0 1-1,0 0 0,0 1 0,24 6 0,2-1-169,253 29-1154,-219-25 1066</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9:51.050"/>
    </inkml:context>
    <inkml:brush xml:id="br0">
      <inkml:brushProperty name="width" value="0.05" units="cm"/>
      <inkml:brushProperty name="height" value="0.05" units="cm"/>
    </inkml:brush>
  </inkml:definitions>
  <inkml:trace contextRef="#ctx0" brushRef="#br0">0 101 12635,'8'-7'938,"-8"6"-856,0 1 0,0 0 1,0 0-1,0-1 0,0 1 1,1 0-1,-1-1 0,0 1 1,0 0-1,0 0 0,1 0 1,-1-1-1,0 1 0,0 0 0,1 0 1,-1 0-1,0-1 0,1 1 1,-1 0-1,0 0 0,1 0 1,-1 0-1,0 0 0,1 0 1,-1 0-1,0 0 0,0 0 0,1 0 1,-1 0-1,0 0 0,1 0 1,-1 0-1,0 0 0,1 0 1,-1 0-1,0 0 0,1 0 1,-1 1-1,0-1 0,0 0 0,1 0 1,-1 0-1,1 1 0,7 3 177,0 0 0,0 0 0,0 0 0,1-1 0,-1 0 0,16 2-1,56 5 296,229-2 163,-184-8-596,-111 1-108,61 0 86,135-15 1,-205 13-98,0 1 0,0 0-1,0-1 1,0 2 0,0-1 0,0 0 0,0 1 0,0 0 0,-1 0 0,1 1 0,0-1 0,0 1 0,8 5-1,-48-7 438,-203-13-115,-63-4-457,298 17 129,-6-1-49,1 1 0,0-2-1,-1 1 1,-15-6 0,22 7-5,1-1 1,-1 0 0,0 0 0,0 0 0,1 0 0,-1 0-1,0 0 1,1 0 0,-1-1 0,1 1 0,0-1 0,-1 1-1,1-1 1,0 1 0,0-1 0,0 0 0,0 0 0,0 1-1,0-1 1,1 0 0,-1 0 0,1 0 0,-1 0 0,1 0-1,0 0 1,-1-3 0,2-33-548,1 23 226</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0:38.152"/>
    </inkml:context>
    <inkml:brush xml:id="br0">
      <inkml:brushProperty name="width" value="0.05" units="cm"/>
      <inkml:brushProperty name="height" value="0.05" units="cm"/>
    </inkml:brush>
  </inkml:definitions>
  <inkml:trace contextRef="#ctx0" brushRef="#br0">369 19 11146,'0'0'35,"0"-1"0,0 0 0,0 1 1,0-1-1,0 1 0,0-1 0,0 1 0,0-1 0,0 0 0,0 1 0,0-1 0,0 1 0,-1-1 0,1 1 0,0-1 0,0 1 0,-1-1 0,1 1 0,0-1 0,0 1 0,-1-1 0,1 1 0,-1-1 0,1 1 0,0-1 0,-1 1 0,1 0 0,-1-1 0,1 1 0,-1 0 0,1-1 0,-1 1 0,0 0 0,-2-1 26,1 1 0,-1-1 0,0 1 0,1 0 0,-1 0 0,1 0 0,-1 0 0,-3 1 0,-4 1 78,0 0-1,1 0 1,-18 8-1,13-2-56,1 0 0,1 1 0,0 0 0,0 1 0,1 0 0,0 1 0,0 0 0,2 1 0,-1 0 0,1 0 0,-13 26 0,2 2-57,1 1 0,-22 76 0,28-75 2,2 0 1,2 1-1,2 0 0,1 0 1,3 1-1,1-1 0,3 1 1,1 0-1,2-1 0,2 0 1,2 0-1,2 0 1,22 60-1,-21-74-25,5 14-1,41 77 1,-51-109-2,1 0 0,0 0 0,0-1 0,2 0-1,-1-1 1,1 0 0,0 0 0,1-1 0,0 0 0,0 0 0,20 10 0,-23-15 13,0 0 0,0 0 0,0-1 0,0 0 1,1 0-1,-1-1 0,1 0 0,-1 0 0,1-1 0,0 0 0,-1 0 1,1-1-1,-1 0 0,9-2 0,-5 0 37,-1 0 0,1-2 0,-1 1 1,0-1-1,-1 0 0,1-1 0,-1-1 0,15-12 0,-2-3 68,0-1-1,-2 0 1,-1-2-1,-1 0 1,-2-1-1,15-30 1,4-15 150,-3-3-1,-3 0 1,-3-2 0,-4-1 0,21-133 0,-40 188-244,0 0 0,-2 0 1,0 0-1,-2 0 0,0-1 1,-7-32-1,6 46-14,-1-1 1,0 1-1,-1 0 1,1 0-1,-2 0 0,1 0 1,-1 1-1,-1 0 1,1 0-1,-1 0 0,-1 1 1,0-1-1,0 2 1,0-1-1,0 1 0,-1 0 1,-10-5-1,4 3-8,0 2-1,0 0 1,0 0 0,-1 2-1,0-1 1,0 2 0,0 0-1,-19-1 1,-16 2-340,-58 4 0,72 0 40,2-2 116,8-5-42</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0:53.548"/>
    </inkml:context>
    <inkml:brush xml:id="br0">
      <inkml:brushProperty name="width" value="0.05" units="cm"/>
      <inkml:brushProperty name="height" value="0.05" units="cm"/>
    </inkml:brush>
  </inkml:definitions>
  <inkml:trace contextRef="#ctx0" brushRef="#br0">1 392 14051,'93'-2'843,"-46"0"-932,-1 2 0,88 11 0,-16 10 53,4 3-38,175 10 0,537-52 111,-662 9-34,741-32 14,3 23-7,-94 25 3,338-2 3,-853-9-9,741-11 76,1-24-20,315-6-55,-170 13 24,263-100-32,-397 28 24,-263 72-15,2 49-3,131 4-9,-225-8 2,0 27 4,-197 8 16,478 35 3,-933-79-24,944 46-25,1-55 47,-553-23-19,252-9 14,-632 34 65,1 3-1,-1 3 1,74 14 0,-130-16-62,-1 2 1,0-1 0,0 1 0,0 0 0,0 0 0,0 1-1,13 9 1,7 9 49</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9:33.973"/>
    </inkml:context>
    <inkml:brush xml:id="br0">
      <inkml:brushProperty name="width" value="0.05" units="cm"/>
      <inkml:brushProperty name="height" value="0.05" units="cm"/>
    </inkml:brush>
  </inkml:definitions>
  <inkml:trace contextRef="#ctx0" brushRef="#br0">1 12 14675,'2'-1'140,"0"0"-1,0 0 1,0 1-1,0-1 1,0 0-1,0 1 1,0 0-1,1-1 1,-1 1-1,0 0 1,0 0-1,0 0 0,3 1 1,34 7-224,-11-3 124,88 3 54,150-8 0,-73-3-68,174 22 51,30 1 29,204 0 305,-537-15-226,68-3 0,-98-4-83,0-2 0,0-1-1,56-15 1,-47 4-13,-32 12-6,-1 0-1,1 0 1,1 1-1,-1 0 1,0 1-1,16-1 1,-55-10-1575,11 6 1192</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9:38.121"/>
    </inkml:context>
    <inkml:brush xml:id="br0">
      <inkml:brushProperty name="width" value="0.05" units="cm"/>
      <inkml:brushProperty name="height" value="0.05" units="cm"/>
    </inkml:brush>
  </inkml:definitions>
  <inkml:trace contextRef="#ctx0" brushRef="#br0">182 18 13555,'0'-1'58,"0"0"0,0 0 0,-1 1 0,1-1 0,0 0 0,-1 0 1,1 0-1,-1 0 0,1 1 0,-1-1 0,1 0 0,-1 0 0,1 1 0,-1-1 0,0 1 0,1-1 0,-1 0 0,0 1 1,1-1-1,-1 1 0,0 0 0,0-1 0,0 1 0,0-1 0,1 1 0,-1 0 0,-2-1 0,1 2 9,1-1 0,-1 0 0,0 1 0,0-1 0,1 1 0,-1-1 1,0 1-1,1 0 0,-1 0 0,0 0 0,1 0 0,0 0 0,-2 1 0,-5 5 165,1 0 0,0 1 0,-12 16 0,5-3-140,2 1 0,0 0 0,1 1 0,1 1 0,1 0 0,2 0 1,0 0-1,2 1 0,0 0 0,2 0 0,0 1 0,2-1 0,2 26 1,3-7-87,1 0 1,2-1 0,2 0 0,2 0 0,2-1-1,31 68 1,-38-95-10,2 0 0,0 0 0,1-1 0,0 0 0,1 0 0,1-1 0,22 21 0,-28-29 2,0-1-1,1 0 1,-1 0-1,1-1 1,0 1-1,0-1 0,0 0 1,0-1-1,1 0 1,-1 0-1,1 0 1,0-1-1,-1 1 0,1-2 1,0 1-1,-1-1 1,1 0-1,0 0 1,0-1-1,-1 0 0,1 0 1,7-3-1,0-1 6,0 0-1,-1-2 1,0 0 0,0 0-1,0-1 1,-1-1 0,0 0-1,-1 0 1,0-1-1,0-1 1,-1 0 0,-1 0-1,1-1 1,-2 0-1,12-22 1,-10 14 13,0 0-1,-2 0 1,0-1-1,-1-1 1,-1 1-1,-1-1 0,-1 0 1,-1 0-1,0-42 1,-5 36 19,0 0 1,-2 1-1,-1-1 0,-1 1 1,-1 0-1,-2 0 0,-18-40 1,18 50-103,0 0 1,0 0-1,-2 1 1,0 0-1,-1 1 1,-1 0-1,0 1 1,-1 0 0,0 1-1,-1 1 1,-30-19-1,34 25-67,-1 1-1,1 0 1,-1 1-1,-1 0 0,1 0 1,-17-1-1,3 1-196</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9:39.082"/>
    </inkml:context>
    <inkml:brush xml:id="br0">
      <inkml:brushProperty name="width" value="0.05" units="cm"/>
      <inkml:brushProperty name="height" value="0.05" units="cm"/>
    </inkml:brush>
  </inkml:definitions>
  <inkml:trace contextRef="#ctx0" brushRef="#br0">353 39 11707,'-7'-2'151,"0"0"1,0 1 0,0 0 0,0 0 0,0 1 0,0 0 0,0 0 0,0 1 0,0-1-1,0 2 1,0-1 0,1 1 0,-10 3 0,7-1-51,0 0 0,0 1-1,1 1 1,-1-1 0,1 1 0,0 1 0,1-1 0,-10 12-1,0 3-35,1 0-1,1 1 1,1 1-1,1 1 0,1-1 1,-10 31-1,10-20-25,1 1 0,2 0-1,2 0 1,1 1 0,2-1 0,-1 51-1,6-55-14,0-1-1,2 1 0,2-1 0,0 0 0,2 0 0,2-1 0,21 53 0,-24-69-18,1 0 0,0 0 0,1-1-1,1 0 1,0 0 0,17 17 0,-22-25 4,1 0 1,-1 0 0,1-1-1,0 1 1,0-1 0,0 0-1,0-1 1,0 1 0,0-1-1,1 0 1,-1-1 0,1 1-1,0-1 1,-1 0 0,1 0-1,0-1 1,0 0 0,0 0-1,10-1 1,-6-2 18,-1 0 1,1 0-1,-1-1 0,0 0 0,0 0 0,0-1 1,0-1-1,-1 1 0,0-1 0,0-1 1,-1 1-1,1-2 0,5-7 0,5-6 92,-2 0 0,-1-1 0,22-43 0,-20 31 6,-2 0 0,-2-2 0,-1 1 0,-1-2 0,-2 0 0,5-54 1,-11 65-113,-1-1 0,-2 1 1,-1 0-1,-1 0 0,-1 0 0,-1 0 1,-1 0-1,-2 1 0,0 0 1,-13-29-1,13 40-3,0 1 0,0 0-1,-1 1 1,-1 0 0,0 0 0,-1 0-1,0 1 1,0 1 0,-2 0 0,1 0-1,-1 1 1,0 0 0,-1 1 0,0 1-1,-26-11 1,-20-1-48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5:07.862"/>
    </inkml:context>
    <inkml:brush xml:id="br0">
      <inkml:brushProperty name="width" value="0.05" units="cm"/>
      <inkml:brushProperty name="height" value="0.05" units="cm"/>
    </inkml:brush>
  </inkml:definitions>
  <inkml:trace contextRef="#ctx0" brushRef="#br0">8589 453 8354,'-34'-14'972,"-1"1"0,0 2-1,-44-7 1,-111-11-723,139 22-23,-248-31-253,-92 4-102,-360-27-837,626 48 1279,-343-52 320,-135-12-273,-941 4 192,-197 117-120,1056 19-319,547-42-13,0 6 0,-250 84-1,317-84-118,0 4-1,3 3 0,-73 47 1,93-49-74,2 3 1,1 1 0,2 2 0,-68 78-1,78-77 28,2 2 1,2 1-1,2 1 0,1 2 0,-38 93 1,55-114 59,2 1 1,0-1-1,1 1 1,2 0-1,1 1 1,0-1 0,2 1-1,1 0 1,1-1-1,2 1 1,0-1-1,1 0 1,15 47 0,0-25-2,1-1 0,3-1 1,1 0-1,3-2 0,39 50 1,-4-17-27,127 119 0,-103-116 11,4-5-1,4-3 1,2-5-1,3-3 1,3-6-1,176 74 0,-94-65 38,2-9-1,285 52 1,394 11 115,-468-83 42,613-22-1,-891-20-135,720-44 254,-254-44-108,-8-44-124,51-11-54,-448 113-5,318-78-18,-431 92-2,0-2 1,-2-4-1,0-2 0,-2-3 1,71-49-1,-87 48 1,-1-3 0,-2-2 0,45-48 0,-61 55 25,-2-2 1,-1 0-1,-2-2 1,-1-1-1,19-42 1,-4-6 76,-3-3 0,-5 0 1,33-164-1,-57 220-57,-1-1-1,-1 0 1,-2 0-1,-2 1 1,-1-1-1,-1 0 1,-1 0-1,-2 1 1,-17-52-1,15 61-13,0 1 0,-2 0 0,0 1 0,-1 0 0,-1 1 0,-1 0 0,-1 1 0,0 0 0,-1 1 0,-1 1 0,-1 1 0,0 0 0,-1 1 0,-26-16 0,10 12 38,-1 2 1,0 1 0,-1 2-1,-1 1 1,1 2 0,-2 2-1,1 1 1,-55-2 0,23 6 130,1 3 1,-1 4-1,-121 21 0,80-4-45</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1:01.817"/>
    </inkml:context>
    <inkml:brush xml:id="br0">
      <inkml:brushProperty name="width" value="0.05" units="cm"/>
      <inkml:brushProperty name="height" value="0.05" units="cm"/>
    </inkml:brush>
  </inkml:definitions>
  <inkml:trace contextRef="#ctx0" brushRef="#br0">0 77 12987,'1'-2'97,"-1"-1"0,1 0 0,0 1 0,0-1 0,0 1 0,0-1 0,0 1 0,0-1 0,1 1 0,-1 0 0,1 0 0,3-4-1,-1 1-97,0 1-1,0 1 0,0-1 0,1 1 0,6-5 0,-5 5 5,-1 1 0,1 0 0,-1 0 0,1 1 0,0-1-1,0 1 1,0 1 0,0-1 0,0 1 0,-1 0 0,1 0 0,0 1-1,8 1 1,9 3 61,-1 1 0,26 11 0,-8-3 24,13 1 60,0-2 0,0-2 0,76 4-1,-42-10-1,120-11 0,803-16 468,-731 37-259,300 13 250,1-30-398,-157-29-153,23-2-31,-316 29 5,182 19 0,-236-5 51,94 26 0,67 33-68,25 5 1532,-238-68-1401,0-1 0,0-2 0,0 0 0,41-2 0,9-6 199</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9:57.344"/>
    </inkml:context>
    <inkml:brush xml:id="br0">
      <inkml:brushProperty name="width" value="0.05" units="cm"/>
      <inkml:brushProperty name="height" value="0.05" units="cm"/>
    </inkml:brush>
  </inkml:definitions>
  <inkml:trace contextRef="#ctx0" brushRef="#br0">426 19 9970,'-2'-2'148,"0"0"1,0 1-1,0-1 0,0 1 1,-1-1-1,1 1 0,0 0 0,-1 0 1,1 0-1,-1 0 0,1 0 1,-1 0-1,0 1 0,1 0 1,-1-1-1,0 1 0,1 0 0,-1 0 1,0 0-1,1 0 0,-1 1 1,0-1-1,1 1 0,-1 0 0,1 0 1,-1 0-1,1 0 0,-1 0 1,1 0-1,0 0 0,-1 1 1,-2 3-1,-9 5 73,1 1-1,0 1 1,1 0 0,-11 15 0,8-11 12,-18 21-39,1 1 1,2 1 0,2 2-1,-45 85 1,63-104-164,1 0-1,1 0 1,1 1 0,0 0-1,2 0 1,1 1 0,1-1 0,1 1-1,1 0 1,1-1 0,1 1-1,6 33 1,1-23-13,1 0-1,2-1 1,1 1-1,2-2 1,1 0-1,21 32 1,-6-16-1,2-2 1,3-1 0,41 42-1,-64-74-14,1 0 0,1 0-1,0-2 1,0 1 0,1-2-1,27 14 1,-38-21-1,1-1 0,-1-1 0,1 1 0,0-1 0,-1 1 0,1-1 1,0-1-1,0 1 0,0-1 0,0 1 0,0-1 0,0-1 0,-1 1 0,1-1 0,0 0 0,0 0 1,0 0-1,-1-1 0,1 0 0,-1 0 0,1 0 0,-1 0 0,0-1 0,0 1 0,0-1 0,0 0 1,0 0-1,0-1 0,3-4 0,7-9 4,0-1 1,-1-1 0,-1 0-1,0-1 1,-2 0 0,15-41-1,-4-2 33,13-69 0,18-178 15,-47 261-27,-3-1-1,-2 1 1,-2 0-1,-12-68 1,11 101-9,-1 0 0,0 0 0,-1 0 0,-1 0 0,0 1 0,-1 0 0,-15-23 0,19 33-14,0 1 1,-1-1-1,1 1 1,-1 0-1,0 0 1,0 1-1,-1-1 1,1 1 0,-1 0-1,1 0 1,-1 0-1,0 1 1,0 0-1,0 0 1,-1 0-1,1 0 1,0 1-1,-1 0 1,1 0-1,-1 0 1,1 1 0,-1 0-1,1 0 1,-1 0-1,1 1 1,-8 1-1,2 2-85,0 0 0,0 0 0,0 1 0,1 0 0,0 1 0,-13 9-1,-6 3-35,17-13-43</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9:58.371"/>
    </inkml:context>
    <inkml:brush xml:id="br0">
      <inkml:brushProperty name="width" value="0.05" units="cm"/>
      <inkml:brushProperty name="height" value="0.05" units="cm"/>
    </inkml:brush>
  </inkml:definitions>
  <inkml:trace contextRef="#ctx0" brushRef="#br0">1 237 13451,'0'1'90,"0"0"1,1 0-1,-1 0 1,1 0-1,0 0 1,-1 0-1,1-1 1,0 1-1,-1 0 1,1 0-1,0-1 1,0 1-1,0 0 0,0-1 1,0 1-1,-1-1 1,3 2-1,18 7 464,-9-4-324,0-2 1,1 0 0,0 0-1,0-1 1,0 0-1,0-1 1,16-1 0,94-12 522,-91 8-636,213-36 262,17-1-216,-198 34-117,1 3 0,71 5 0,-29 7 26,100 3 204,-155-10-115,0-3 0,52-9 0,170-37 574,79-12-54,-152 24-268,-37 5-147,-155 29-244,-1 1 0,1 0 0,-1 0 0,1 1-1,0 0 1,-1 1 0,1 0 0,-1 0 0,1 1 0,-1 0 0,1 0 0,-1 1 0,0 0-1,0 0 1,0 1 0,7 5 0,-28 2-45,7-8-143,1 0-1,-1 0 0,0-1 0,-1 0 0,1 0 0,0 0 1,0-1-1,-1 0 0,-9 0 0,0-4-216</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0:04.495"/>
    </inkml:context>
    <inkml:brush xml:id="br0">
      <inkml:brushProperty name="width" value="0.05" units="cm"/>
      <inkml:brushProperty name="height" value="0.05" units="cm"/>
    </inkml:brush>
  </inkml:definitions>
  <inkml:trace contextRef="#ctx0" brushRef="#br0">314 22 12083,'-3'-2'126,"1"0"1,-1 0 0,0 0 0,0 0 0,0 0 0,0 1-1,0-1 1,0 1 0,0 0 0,0 0 0,0 0 0,-1 0-1,1 1 1,0-1 0,-1 1 0,1 0 0,-6 0-1,4 1-24,0 0-1,0 1 1,0-1-1,1 1 1,-1 0-1,1 0 0,-1 1 1,1-1-1,0 1 1,-7 6-1,-2 3 58,1 0 0,0 1 0,1 1-1,0 0 1,-15 27 0,8-5-1,1 0 0,2 1-1,2 0 1,1 1 0,2 1-1,1 0 1,2 0 0,2 1-1,2 0 1,2 50 0,5-9-120,4 0 0,3 0 0,4-2 1,26 85-1,-34-143-31,0 0-1,1 0 1,1-1 0,1 0 0,1-1 0,14 20-1,-20-31-3,1-1 0,0 0 0,0 0-1,1 0 1,0-1 0,0 0-1,1 0 1,-1-1 0,1 0-1,0 0 1,1 0 0,-1-2-1,1 1 1,0-1 0,0 0 0,17 3-1,-21-6 1,-1 0 1,1 0-1,-1 0 0,1 0 0,-1-1 1,0 0-1,1 0 0,-1 0 0,0 0 0,1-1 1,-1 0-1,0 0 0,0 0 0,0 0 0,-1 0 1,1-1-1,-1 0 0,1 0 0,-1 0 0,0 0 1,0 0-1,0-1 0,0 1 0,-1-1 1,1 0-1,1-4 0,6-12 27,0 0 1,-2-1 0,12-43-1,-14 43-8,44-157 596,49-319 0,-99 494-618,6-40 163,-2-56-1,-4 88-260,0-1-1,-1 1 1,-1 0 0,0-1-1,0 1 1,-1 0-1,-1 1 1,0-1 0,0 0-1,-7-11 1,8 17 145,-1 1 0,0 0 0,1 0 0,-1 0 1,-1 1-1,1-1 0,0 1 0,-1 0 0,0 0 0,-7-3 1,-10-3-182</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0:06.679"/>
    </inkml:context>
    <inkml:brush xml:id="br0">
      <inkml:brushProperty name="width" value="0.05" units="cm"/>
      <inkml:brushProperty name="height" value="0.05" units="cm"/>
    </inkml:brush>
  </inkml:definitions>
  <inkml:trace contextRef="#ctx0" brushRef="#br0">275 13 10418,'-5'-2'142,"-1"0"0,1 0 0,0 0 1,-1 1-1,1-1 0,-1 2 0,0-1 0,1 0 0,-1 1 0,1 0 0,-1 1 0,0-1 0,1 1 0,-1 0 0,1 0 0,-1 1 1,1-1-1,0 1 0,-1 1 0,1-1 0,0 1 0,0 0 0,1 0 0,-1 0 0,-4 5 0,0 0-67,0 0 1,1 0-1,0 1 0,1 0 0,0 0 1,0 1-1,1 0 0,0 0 0,1 1 1,0-1-1,-5 17 0,-1 15 15,2 1-1,-4 55 1,1 91 7,12-178-91,5 326 88,2-273-73,2 0 0,3-1 0,24 75 0,-28-114-12,1-1 1,1 0 0,1-1-1,1 0 1,0-1 0,2 0-1,1-1 1,27 29 0,-31-38-5,0-1-1,1 0 1,0 0 0,0-1 0,1-1 0,1 0-1,-1-1 1,1-1 0,0 0 0,0-1 0,1 0-1,0-1 1,0 0 0,0-2 0,18 2 0,-24-4 6,0 0 0,0 0 0,0-1 0,0 0 1,-1-1-1,1 0 0,0 0 0,-1-1 0,1 0 1,-1-1-1,14-7 0,-11 4 12,-1-1 1,1 0-1,-1 0 0,-1-1 1,0-1-1,0 1 0,9-15 1,2-7 55,-1-1 1,-2-1-1,-1-1 1,19-60 0,-20 50 18,-3-1 0,-1-1 1,-2 0-1,3-50 1,-11 68-4,0-1 1,-2 1-1,-1-1 0,-1 1 1,-2 0-1,-1 0 1,-1 1-1,-11-28 0,-7-11 180,-4 1 0,-2 1 0,-40-59-1,67 116-139,-2 1-1,1-1 0,-1 1 0,0 1 0,0-1 0,0 1 1,-1 0-1,0 0 0,0 1 0,0 0 0,0 0 1,-9-3-1,-19-5 148</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0:07.482"/>
    </inkml:context>
    <inkml:brush xml:id="br0">
      <inkml:brushProperty name="width" value="0.05" units="cm"/>
      <inkml:brushProperty name="height" value="0.05" units="cm"/>
    </inkml:brush>
  </inkml:definitions>
  <inkml:trace contextRef="#ctx0" brushRef="#br0">25 26 16355,'-7'-7'1201,"-3"0"-1129,5-2-120,4 7-72,-1 2 264,8 2-176,3 1-152</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0:12.866"/>
    </inkml:context>
    <inkml:brush xml:id="br0">
      <inkml:brushProperty name="width" value="0.05" units="cm"/>
      <inkml:brushProperty name="height" value="0.05" units="cm"/>
    </inkml:brush>
  </inkml:definitions>
  <inkml:trace contextRef="#ctx0" brushRef="#br0">29 278 11210,'-2'-1'122,"0"0"0,1 1 0,-1-1 0,1 0 0,-1 0 0,1 0 0,-1 0 0,1 0 0,0 0 0,-1 0-1,1 0 1,0 0 0,0-1 0,0 1 0,0-1 0,0 1 0,0 0 0,0-1 0,0 0 0,1 1 0,-1-1-1,1 1 1,-1-1 0,1 0 0,-1-3 0,2 0 11,-1 0 0,1-1-1,0 1 1,1 0 0,-1 0 0,1 0-1,4-7 1,1-3-63,0 0 1,1 0-1,1 1 1,0 0-1,1 1 1,0 0-1,1 1 1,1 0-1,0 0 1,0 1-1,2 1 1,23-15-1,-32 23-65,-1 0-1,1 0 1,0 0-1,0 1 1,1 0-1,-1 0 1,0 1-1,0-1 1,0 1-1,1 0 0,-1 0 1,0 1-1,0-1 1,0 1-1,0 1 1,0-1-1,9 4 1,4 3 5,0 2 0,0 0 1,22 17-1,14 8 34,-43-30-31,-1 0 0,1 0 1,0-1-1,0-1 0,1 0 1,-1 0-1,1-1 0,-1 0 1,24-1-1,-12-2 8,-1-1 1,0-2-1,0 0 0,28-9 1,-18 4-12,0 2 1,1 1 0,0 1 0,0 2 0,0 2 0,0 1-1,52 6 1,-49-3-16,0-1-1,1-2 0,-1-1 0,1-2 1,-1-1-1,47-13 0,-39 6 0,58-5 0,-85 14 10,-1 1 0,1 1 0,0 1 0,0 1-1,0 0 1,30 8 0,52 28 10,-65-24 16,51 15-1,-73-26-19,-1-1 0,1 0-1,0 0 1,0-2 0,0 1-1,0-1 1,0-1-1,18-3 1,-2-4 25,-1-1 1,49-24-1,-48 20-14,0 2-1,48-15 1,-68 24-19,1 0 1,0 1 0,0 0-1,0 1 1,0-1-1,0 2 1,0-1 0,0 1-1,0 1 1,0 0-1,0 0 1,-1 0-1,11 5 1,26 16-1,-33-17-48,0 1 0,1-2 0,-1 1-1,1-2 1,0 0 0,0 0-1,21 2 1,15-4-114,-30-2 31</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0:14.003"/>
    </inkml:context>
    <inkml:brush xml:id="br0">
      <inkml:brushProperty name="width" value="0.05" units="cm"/>
      <inkml:brushProperty name="height" value="0.05" units="cm"/>
    </inkml:brush>
  </inkml:definitions>
  <inkml:trace contextRef="#ctx0" brushRef="#br0">4 454 14315,'-4'5'1318,"6"-5"-412,11-7 8,19-13-331,140-86 283,-26 19-715,-90 51-208,69-48 301,-105 69-512,0-1 1,-2-1-1,32-37 0,-45 44-647,-5 10 897,0 0 0,0-1 0,0 1 0,0 0-1,0-1 1,0 1 0,0 0 0,-1 0 0,1-1 0,0 1 0,0 0 0,0 0 0,0-1 0,-1 1-1,1 0 1,0 0 0,0 0 0,0-1 0,-1 1 0,1 0 0,0 0 0,0 0 0,-1 0 0,1 0-1,0-1 1,0 1 0,-1 0 0,1 0 0,0 0 0,-1 0 0,1 0 0,0 0 0,0 0 0,-1 0 0,1 0-1,0 0 1,-1 0 0,-9 0-481</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0:14.425"/>
    </inkml:context>
    <inkml:brush xml:id="br0">
      <inkml:brushProperty name="width" value="0.05" units="cm"/>
      <inkml:brushProperty name="height" value="0.05" units="cm"/>
    </inkml:brush>
  </inkml:definitions>
  <inkml:trace contextRef="#ctx0" brushRef="#br0">294 0 14875,'-2'3'1650,"-124"230"366,-21 43-1170,144-270-815,1-1 8,-1 1 0,1-1-1,0 0 1,0 0 0,1 1 0,-2 6 0,3-11-35,0 0 1,0 0-1,0 1 0,0-1 1,0 0-1,1 0 0,-1 1 1,0-1-1,1 0 0,-1 0 1,1 1-1,-1-1 0,1 0 1,-1 0-1,1 0 1,0 0-1,0 0 0,0 0 1,-1 0-1,1 0 0,0 0 1,0 0-1,0-1 0,0 1 1,0 0-1,1-1 0,-1 1 1,0-1-1,0 1 1,0-1-1,1 1 0,0-1 1,21 7-230,-1-1-1,1 0 1,0-2 0,1-1 0,-1-1 0,0-1 0,47-4 0,-54 0 94,0-2 0,0 0 0,0 0 1,0-2-1,23-12 0,27-18-345</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0:15.039"/>
    </inkml:context>
    <inkml:brush xml:id="br0">
      <inkml:brushProperty name="width" value="0.05" units="cm"/>
      <inkml:brushProperty name="height" value="0.05" units="cm"/>
    </inkml:brush>
  </inkml:definitions>
  <inkml:trace contextRef="#ctx0" brushRef="#br0">251 19 15651,'0'-1'77,"0"0"0,0 0-1,0 0 1,0 0 0,0 0-1,0 0 1,0 0-1,0 0 1,0 0 0,0 0-1,-1 0 1,1 0 0,0 0-1,-1-1 1,0 2-57,1 0 0,0-1 0,-1 1-1,1 0 1,0 0 0,0-1 0,-1 1 0,1 0 0,0 0 0,-1 0-1,1 0 1,0 0 0,-1-1 0,1 1 0,0 0 0,-1 0 0,1 0 0,0 0-1,-1 0 1,1 0 0,0 0 0,-1 0 0,1 0 0,-1 0 0,1 0 0,-1 1-1,-1 0 34,0-1-1,1 1 0,-1 1 0,0-1 0,0 0 0,1 0 0,-1 1 0,1-1 0,-1 1 0,1-1 0,-1 1 0,-1 2 1,-7 14 165,0 1 1,1-1 0,1 2-1,1-1 1,1 1 0,-6 26 0,3 5 218,-4 71 0,9 78 544,6-165-775,1 0 1,2 0-1,14 54 0,-31-121-185,-2 0 0,-20-33 0,-49-81-1203,80 140 1123,1 5 30,1-1-1,0 0 1,0-1-1,0 1 1,0 0-1,0 0 1,1 0-1,-1 0 1,1-1-1,-1 1 1,1-4-1,0 6 27,0-1-1,0 0 1,1 0 0,-1 0-1,1 1 1,-1-1-1,1 0 1,-1 0 0,1 1-1,-1-1 1,1 0-1,0 1 1,-1-1 0,1 1-1,0-1 1,0 1 0,-1-1-1,1 1 1,0 0-1,0-1 1,0 1 0,-1 0-1,1-1 1,0 1-1,0 0 1,0 0 0,0 0-1,0 0 1,0 0 0,-1 0-1,3 0 1,30-3-101,126-15-1241,-114 9 1084</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5:17.799"/>
    </inkml:context>
    <inkml:brush xml:id="br0">
      <inkml:brushProperty name="width" value="0.05" units="cm"/>
      <inkml:brushProperty name="height" value="0.05" units="cm"/>
    </inkml:brush>
  </inkml:definitions>
  <inkml:trace contextRef="#ctx0" brushRef="#br0">2405 1 12051,'-53'0'822,"-189"4"-200,222-1-651,-1 0-1,2 1 1,-1 1 0,0 1 0,1 1 0,0 0-1,1 2 1,-34 19 0,-6 11-19,-66 57 1,66-49 107,-227 169 344,-92 75-153,276-205-224,3 4-1,5 5 1,-88 116 0,120-129 31,3 2 1,4 3 0,4 2 0,-63 155-1,71-131 117,5 0-1,5 3 1,6 0-1,-18 174 1,37-206-69,5 1 0,3-1-1,3 1 1,5-1 0,3-1 0,3 0 0,30 91-1,-10-72-96,4-1 0,5-3 0,4-1 0,4-3-1,4-2 1,4-2 0,4-4 0,3-2 0,112 107-1,-79-98-8,4-4 0,4-4 0,4-6 0,3-4 0,3-5 0,249 105 0,293 54-16,88-26-118,-510-157 28,291 18 1,617-43 58,-948-25 4,-1-9 0,378-74 0,-225 1-35,191-40 61,-503 119 20,346-72 104,-8-29 39,-280 72-136,-3-4 0,-1-5 1,-2-3-1,137-99 0,-138 79-22,-2-5 0,-4-3 1,-3-4-1,69-91 0,-78 84 6,176-227-39,-172 211 31,67-126-1,-115 177 7,-3-1 0,-2 0 0,-2-2 0,17-77 0,-20 43-7,-3-1-1,2-97 1,-14 143 3,10-477 13,-15 426-58,-5 1 0,-3-1 1,-36-134-1,26 159-57,-3 1 0,-4 1 0,-2 1 1,-46-74-1,29 68-13,-2 1 0,-3 3 0,-75-76 0,46 66 67,-2 5 0,-176-121 0,120 107 97,-200-93-1,172 106-124,-3 8 1,-253-66-1,208 79 27</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0:15.642"/>
    </inkml:context>
    <inkml:brush xml:id="br0">
      <inkml:brushProperty name="width" value="0.05" units="cm"/>
      <inkml:brushProperty name="height" value="0.05" units="cm"/>
    </inkml:brush>
  </inkml:definitions>
  <inkml:trace contextRef="#ctx0" brushRef="#br0">187 35 14155,'-29'25'1014,"-58"53"1447,77-68-2084,1 1 0,0 0 0,0 0 0,1 1 0,-12 24 0,20-35-364,-1-1-1,0 1 0,1 0 1,-1 1-1,1-1 0,-1 0 1,1 0-1,0 0 1,-1 0-1,1 0 0,0 0 1,0 0-1,0 1 0,0-1 1,0 0-1,0 0 1,0 0-1,0 0 0,0 0 1,0 1-1,1-1 0,-1 0 1,0 0-1,1 0 0,-1 0 1,1 0-1,-1 0 1,1 0-1,0 0 0,0 0 1,-1 0-1,1 0 0,0-1 1,0 1-1,0 0 1,0 0-1,0-1 0,-1 1 1,2-1-1,-1 1 0,0 0 1,0-1-1,0 0 0,0 1 1,0-1-1,0 0 1,0 0-1,0 1 0,1-1 1,1 0-1,4 0-9,1 0-1,0 0 0,0 0 1,-1-1-1,1 0 1,10-3-1,64-25 36,-62 21-9,0 0 0,0 1 0,1 1 0,23-3 0,-42 9-19,1-1 0,-1 1 0,0 0 0,0 0 0,0 0 0,0 0 0,1 0 0,-1 1 0,0-1 0,0 0 0,0 1 0,0 0 0,0-1 0,0 1 0,0 0 0,0 0 0,0 0 0,0 1 0,0-1 0,-1 0 0,1 1 0,0-1 0,-1 1 0,2 1 0,-1 0 27,-1 0 0,0 0-1,0 0 1,0 0 0,0 0-1,0 0 1,-1 0 0,1 0-1,-1 0 1,0 0 0,0 0-1,0 0 1,0 0 0,-1 0-1,1 0 1,-2 5 0,-8 20 416,10-27-420,0 0 1,0 0-1,0 0 1,-1 0-1,1 0 0,-1 0 1,1 0-1,-1 0 1,1-1-1,-1 1 0,1 0 1,-1 0-1,1 0 0,-1-1 1,0 1-1,0 0 1,1-1-1,-1 1 0,0-1 1,0 1-1,0-1 1,0 1-1,0-1 0,-1 1 1,1-1-12,1-1 0,-1 1 0,0-1 0,1 0 0,0 1 0,-1-1 0,1 1 1,-1-1-1,1 0 0,0 1 0,-1-1 0,1 0 0,0 1 0,0-1 0,0 0 0,-1 0 0,1 1 0,0-1 0,0 0 1,0 1-1,0-2 0,0-20 107,0 18-81,0-18-37,1 0 0,1 0 1,8-36-1,-10 58-17,0-1 1,1 0-1,-1 0 0,0 0 0,0 0 1,1 0-1,-1 0 0,0 1 0,1-1 1,-1 0-1,1 0 0,-1 1 0,1-1 1,0 0-1,-1 1 0,1-1 0,0 0 1,-1 1-1,1-1 0,0 1 1,0-1-1,0 1 0,-1 0 0,1-1 1,0 1-1,0 0 0,0-1 0,0 1 1,0 0-1,-1 0 0,1 0 0,2 0 1,1 0-13,0 1 0,1 0 0,-1 0 0,0 0 1,8 4-1,17 4-47,-16-9 39,0 0 0,0 0 0,0-2 1,0 0-1,-1 0 0,1-1 1,0-1-1,19-7 0,-16 4-4,-1-1-1,1 0 1,-2-1-1,1-1 0,25-21 1,-36 26 15,1 0 1,0 0-1,-1 0 1,0-1-1,0 1 1,4-9 0,-8 13 12,0 1 1,0 0 0,1 0 0,-1 0 0,0-1 0,0 1 0,0 0 0,0-1 0,0 1 0,1 0 0,-1 0 0,0-1 0,0 1 0,0 0 0,0-1 0,0 1 0,0 0 0,0 0 0,0-1 0,0 1 0,0 0 0,0-1 0,0 1 0,0 0 0,0-1 0,0 1-1,0 0 1,-1 0 0,1-1 0,0 1 0,0 0 0,0 0 0,0-1 0,-1 1 0,1 0 0,0 0 0,0-1 0,0 1 0,-1 0 0,1 0 0,0 0 0,0 0 0,-1-1 0,1 1 0,0 0 0,0 0 0,-1 0 0,1 0 0,0 0 0,-1 0 0,1 0-1,0 0 1,0 0 0,-1 0 0,1 0 0,0 0 0,-1 0 0,1 0 0,0 0 0,-1 0 0,1 0 0,0 0 0,0 0 0,-1 0 0,1 0 0,-1 1 0,-18 6-14,6 3 31,1 0-1,0 0 0,1 1 1,0 1-1,0 0 0,2 0 1,-1 1-1,2 0 0,-1 0 0,2 1 1,0 1-1,-9 27 0,9-9-1,7-32-29,0 0 0,0 0-1,0 0 1,0 0 0,0 0 0,0 0-1,0 0 1,0 0 0,1 0 0,-1 0-1,0-1 1,1 1 0,-1 0 0,1 0-1,-1 0 1,1 0 0,-1 0 0,1 0-1,0-1 1,-1 1 0,1 0 0,0-1-1,0 1 1,-1 0 0,1-1 0,0 1-1,0-1 1,0 1 0,0-1 0,1 1-1,3 0-10,0 0-1,1-1 0,-1 0 0,0 0 0,0 0 0,0 0 1,6-2-1,23-6-109</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0:16.090"/>
    </inkml:context>
    <inkml:brush xml:id="br0">
      <inkml:brushProperty name="width" value="0.05" units="cm"/>
      <inkml:brushProperty name="height" value="0.05" units="cm"/>
    </inkml:brush>
  </inkml:definitions>
  <inkml:trace contextRef="#ctx0" brushRef="#br0">131 58 14819,'2'-3'261,"0"1"0,0-1 0,0 1 0,0-1 0,-1 0 0,1 0-1,-1 0 1,1 1 0,-1-2 0,0 1 0,0 0 0,-1 0 0,1 0 0,-1 0-1,1-6 1,-1 8-219,-1 1 1,1 0-1,0-1 0,0 1 0,0 0 0,-1-1 0,1 1 0,0 0 0,0 0 0,-1-1 1,1 1-1,0 0 0,-1 0 0,1 0 0,0-1 0,0 1 0,-1 0 0,1 0 0,-1 0 0,1 0 1,0 0-1,-1 0 0,1-1 0,0 1 0,-1 0 0,1 0 0,0 0 0,-1 0 0,1 0 0,-1 1 1,1-1-1,0 0 0,-1 0 0,1 0 0,0 0 0,-1 0 0,1 0 0,0 1 0,-1-1 0,1 0 1,0 0-1,-1 0 0,1 1 0,0-1 0,0 0 0,-1 1 0,-16 11 704,4 2-642,1 1-1,0 0 1,1 1-1,0 0 1,1 0-1,1 1 1,1 0 0,0 1-1,2 0 1,0 0-1,-5 25 1,10-39-143,0-1-1,1 0 1,0 0 0,0 1 0,0-1 0,0 0-1,0 0 1,1 1 0,-1-1 0,1 0 0,0 0-1,0 0 1,0 0 0,2 4 0,-2-6 11,0 0 1,0 1-1,1-1 0,-1 0 1,0 0-1,1 0 1,-1 0-1,1 0 1,-1 0-1,1 0 0,0-1 1,-1 1-1,1 0 1,0-1-1,-1 0 1,1 1-1,0-1 0,0 0 1,-1 0-1,1 0 1,0 0-1,0 0 1,0 0-1,-1 0 0,1-1 1,0 1-1,2-2 1,25-5-241</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0:16.495"/>
    </inkml:context>
    <inkml:brush xml:id="br0">
      <inkml:brushProperty name="width" value="0.05" units="cm"/>
      <inkml:brushProperty name="height" value="0.05" units="cm"/>
    </inkml:brush>
  </inkml:definitions>
  <inkml:trace contextRef="#ctx0" brushRef="#br0">98 0 16548,'-11'9'597,"-4"2"-212,1 0-1,-15 16 1,26-25-324,1 1 0,-1 0 1,1 0-1,-1 0 0,1 1 0,0-1 0,0 1 0,0-1 0,1 1 1,-1-1-1,1 1 0,0 0 0,0 0 0,0-1 0,0 9 0,1-11-34,0 0-1,0 1 0,1-1 0,-1 0 1,0 1-1,1-1 0,-1 0 0,0 0 0,1 1 1,0-1-1,-1 0 0,1 0 0,0 0 1,-1 0-1,1 0 0,0 0 0,0 0 1,0 0-1,0 0 0,2 1 0,-1 0-1,0-1-1,1 0 0,-1 0 1,1 0-1,-1 0 1,1-1-1,0 1 0,-1-1 1,6 1-1,0-1 0,1 0 1,0 0-1,0-1 0,0-1 0,10-2 1,-9 1-9,0-1-1,0 0 1,0-1 0,-1 0 0,1 0 0,-1-1 0,11-9 0,-14 10 11,0 0 0,-1 0 0,0 0 0,0-1 0,-1 1 0,1-1 0,-1 0 0,0-1 0,-1 1 0,1-1-1,2-10 1,-6 17-21,0 0 0,0 0 0,0 0 0,0 0 0,0 0 0,0 0 0,0 0 0,0 0 0,0 0 0,0 0 0,0 0 0,0 0 0,-1 0 0,1 0 0,0 0 0,0 0 0,0 0 0,0 0 0,0 0 0,0 0 0,0 0 0,0 0 0,0-1 0,0 1 0,0 0 0,0 0 0,0 0 0,0 0 0,0 0 0,0 0 0,0 0 0,0 0 0,0 0 0,0 0 0,0 0 0,0 0 0,0 0 0,0 0 0,0-1 0,0 1 0,0 0 0,0 0 0,0 0 0,0 0 0,0 0 0,0 0 0,-6 8 167,-6 14 67,9-14-173,0 0-1,0 0 1,1 0-1,0 1 1,-1 8-1,3-16-90,-1 0-1,1 0 1,0 0 0,0 0-1,0 1 1,0-1-1,0 0 1,0 0-1,0 0 1,0 0-1,1 0 1,-1 1-1,0-1 1,1 0 0,-1 0-1,1 0 1,-1 0-1,1 0 1,-1 0-1,1 0 1,0 0-1,-1 0 1,1-1-1,0 1 1,0 0-1,0 0 1,0 0 0,-1-1-1,1 1 1,0-1-1,0 1 1,0-1-1,1 1 1,-1-1-1,0 1 1,0-1-1,0 0 1,0 0 0,0 1-1,0-1 1,1 0-1,-1 0 1,0 0-1,0 0 1,0-1-1,0 1 1,3-1-1,19-4-212,6-4-110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0:16.892"/>
    </inkml:context>
    <inkml:brush xml:id="br0">
      <inkml:brushProperty name="width" value="0.05" units="cm"/>
      <inkml:brushProperty name="height" value="0.05" units="cm"/>
    </inkml:brush>
  </inkml:definitions>
  <inkml:trace contextRef="#ctx0" brushRef="#br0">113 1 17700,'-32'31'1632,"-16"18"-290,44-44-1184,0 1 0,0-1 0,0 1-1,1 0 1,-1 0 0,1 0 0,-3 10 0,6-15-165,0 0 0,0 0-1,0 0 1,0-1 0,0 1 0,0 0 0,0 0 0,0 0 0,0 0 0,0 0 0,0 0 0,0-1 0,1 1 0,-1 0 0,0 0 0,1 0-1,-1 0 1,1-1 0,-1 1 0,1 0 0,-1-1 0,1 1 0,-1 0 0,1-1 0,0 1 0,-1 0 0,1-1 0,0 1 0,0-1 0,-1 1-1,1-1 1,0 0 0,0 1 0,0-1 0,0 0 0,-1 0 0,1 1 0,0-1 0,0 0 0,1 0 0,6 1-226,-1 0-1,1-1 1,11 0 0,-16 0 153,42-2-855,-10 0 103,37 3 0,-61 0 781,1 1 0,-1 0 0,0 0 0,0 1 0,0 0 0,0 1 0,13 7-1,-21-10 92,-1 0-1,0 1 0,0-1 1,0 0-1,1 1 1,-2 0-1,1-1 0,0 1 1,0 0-1,0 0 0,-1 0 1,1 0-1,-1 0 0,0 0 1,1 0-1,-1 1 0,0-1 1,0 0-1,-1 1 0,2 2 1,-2-2 39,0 0 1,0 0-1,-1 0 1,1 0-1,0-1 1,-1 1 0,0 0-1,0 0 1,0-1-1,0 1 1,0-1-1,0 1 1,-1-1-1,1 1 1,-1-1 0,0 0-1,0 0 1,-2 3-1,-6 5 155,-1-1 1,0 0-1,0 0 0,0-1 0,-1-1 0,-1 0 1,1-1-1,-1 0 0,0-1 0,0 0 0,0-1 0,-1-1 1,0 0-1,-14 1 0,26-4-273,0 1 0,-1-1 0,1 0 0,0-1-1,0 1 1,0 0 0,-1-1 0,1 1 0,0-1 0,0 0 0,0 0 0,0 1 0,0-1 0,0-1-1,0 1 1,0 0 0,1 0 0,-1-1 0,0 1 0,1-1 0,-1 1 0,1-1 0,-1 0-1,1 0 1,0 1 0,0-1 0,0 0 0,0 0 0,0 0 0,0 0 0,1-1 0,-1 1-1,0 0 1,1 0 0,0 0 0,0 0 0,-1-1 0,1 1 0,1-4 0,3-22-405</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0:17.403"/>
    </inkml:context>
    <inkml:brush xml:id="br0">
      <inkml:brushProperty name="width" value="0.05" units="cm"/>
      <inkml:brushProperty name="height" value="0.05" units="cm"/>
    </inkml:brush>
  </inkml:definitions>
  <inkml:trace contextRef="#ctx0" brushRef="#br0">0 1 17140,'1'48'2674,"-1"-46"-2630,15 230 2841,-8-160-2205,21 83-1,-27-150-656,1 4 6,0 0-1,1 0 0,4 10 0,-6-18-23,-1 0-1,1 1 0,-1-1 0,1 0 1,0 0-1,0 1 0,-1-1 0,1 0 1,0 0-1,0 0 0,0 0 0,0 0 1,0 0-1,0 0 0,1-1 0,-1 1 1,0 0-1,0 0 0,1-1 0,-1 1 1,0-1-1,1 1 0,-1-1 0,1 0 0,-1 0 1,0 1-1,3-1 0,-3-1 1,0 1-1,0-1 0,1 1 0,-1-1 1,0 1-1,0-1 0,0 0 1,0 0-1,0 1 0,0-1 0,0 0 1,0 0-1,0 0 0,-1 0 1,1 0-1,0 0 0,-1 0 0,1-1 1,0 1-1,-1 0 0,1 0 1,0-3-1,8-32 65,-8 28-42,11-73 57,-12 80-86,0 1 1,1 0-1,-1-1 0,0 1 1,0 0-1,0-1 0,0 1 1,0 0-1,0-1 0,0 1 1,0 0-1,1-1 0,-1 1 1,0 0-1,0-1 0,0 1 1,1 0-1,-1 0 1,0-1-1,0 1 0,1 0 1,-1 0-1,0 0 0,1-1 1,-1 1-1,0 0 0,0 0 1,1 0-1,-1 0 0,0 0 1,1 0-1,-1 0 0,0-1 1,1 1-1,-1 0 0,0 0 1,1 0-1,-1 0 0,1 1 1,-1-1-1,0 0 0,1 0 1,-1 0-1,0 0 0,1 0 1,-1 0-1,0 0 1,0 1-1,1-1 0,-1 0 1,17 13-37,-12-9 20,1 1 10,1-1 0,0 0 0,0 0 0,0 0 0,1-1 0,-1-1 0,1 1 0,0-1 0,0 0 0,-1-1 1,1 0-1,0 0 0,0-1 0,0 0 0,0 0 0,0-1 0,0 0 0,0 0 0,0-1 0,0 0 0,0 0 0,8-5 0,2 0-15,-5 1-15,-1 1 0,1 1 1,23-6-1,-33 10 32,0-1 1,0 1-1,0 0 1,0-1 0,1 2-1,-1-1 1,0 0-1,0 1 1,0-1-1,0 1 1,0 0-1,0 0 1,0 0-1,0 0 1,0 1-1,0-1 1,0 1-1,-1 0 1,1 0-1,-1 0 1,4 3-1,-3-1 2,1 0 0,0 0 0,0 0 0,0-1 0,0 0 0,0 1 0,1-1 0,0-1 0,0 1 0,0-1 0,0 1 0,0-1 0,0-1 0,0 1 0,0-1 0,1 0 0,-1 0 0,1-1 0,10 1 0,161-15-1297,-151 11 698,-25 3 547,1 0-1,-1 0 1,0 0 0,0 0-1,1-1 1,-1 1-1,0 0 1,0-1 0,0 1-1,1-1 1,-1 1 0,0-1-1,0 0 1,0 1 0,0-1-1,0 0 1,0 0-1,0 1 1,0-1 0,0 0-1,-1 0 1,1 0 0,0 0-1,0-1 1,-1 1-1,1 0 1,-1 0 0,1 0-1,-1 0 1,1-1 0,-1 1-1,0 0 1,0 0-1,0-1 1,1 1 0,-1 0-1,0 0 1,-1-1 0,1 1-1,0-2 1,-6-20-431</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0:17.791"/>
    </inkml:context>
    <inkml:brush xml:id="br0">
      <inkml:brushProperty name="width" value="0.05" units="cm"/>
      <inkml:brushProperty name="height" value="0.05" units="cm"/>
    </inkml:brush>
  </inkml:definitions>
  <inkml:trace contextRef="#ctx0" brushRef="#br0">13 1 17244,'-3'7'1584,"-2"0"-1168,2-1-160,1 1 1096,5 0-751,12-3-833,2 2-313,10 3 1954,3-1-1417,9 5 80,2 0-48</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0:18.131"/>
    </inkml:context>
    <inkml:brush xml:id="br0">
      <inkml:brushProperty name="width" value="0.05" units="cm"/>
      <inkml:brushProperty name="height" value="0.05" units="cm"/>
    </inkml:brush>
  </inkml:definitions>
  <inkml:trace contextRef="#ctx0" brushRef="#br0">21 1 15779,'0'4'704,"0"0"0,-1 1-1,0-1 1,0 0 0,0 0-1,-3 6 1,3-7-613,0-1 0,0 1 0,0 0-1,0 0 1,0-1 0,1 1 0,-1 0 0,1 0 0,0 0 0,0 0 0,0 0-1,0 0 1,0-1 0,1 1 0,-1 0 0,1 0 0,1 4 0,4 4-69,0 0 0,1-1 0,0 1 1,11 10-1,15 23 11,-19-21 50,-2 0 0,-1 1 0,0 0 1,-2 1-1,-1 0 0,-1 0 0,6 35 0,-11-44-19,-1 1 1,0-1-1,-1 1 0,-1 0 0,0-1 0,-1 1 0,-1-1 0,0 0 0,-2 1 0,0-1 1,0-1-1,-13 25 0,16-37-13,1 0 0,-1-1 0,1 1 0,-1-1-1,0 1 1,0-1 0,0 1 0,0-1 0,0 0 0,-1 0 0,1 0 0,-1-1 0,1 1 0,-1 0 0,0-1 0,0 0 0,0 0 0,-4 2 0,4-3-35,1 0 1,0 0-1,0 0 0,0 0 1,-1-1-1,1 1 1,0-1-1,0 0 1,0 1-1,0-1 1,0 0-1,0 0 0,0 0 1,0 0-1,0-1 1,1 1-1,-1 0 1,0-1-1,1 1 1,-1-1-1,1 0 0,-1 1 1,1-1-1,0 0 1,0 0-1,0 0 1,-1-2-1,-4-8-34,1 0 0,0-1 0,1 0 0,0 1 0,1-1 0,0 0 0,1-1 0,0-25 0,1 17-53,2 0 0,1-1 0,1 1 0,9-35 0,-5 37-107,0 0 1,1 1 0,1 0-1,1 1 1,1 0-1,0 1 1,1 0 0,1 0-1,1 1 1,22-20 0,-27 27 8,1-1-1,-1 0 1,10-16 0,-6 3-229</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0:19.386"/>
    </inkml:context>
    <inkml:brush xml:id="br0">
      <inkml:brushProperty name="width" value="0.05" units="cm"/>
      <inkml:brushProperty name="height" value="0.05" units="cm"/>
    </inkml:brush>
  </inkml:definitions>
  <inkml:trace contextRef="#ctx0" brushRef="#br0">54 187 12339,'-19'12'1767,"15"-10"-1012,-1 1-1,0 0 1,1 1-1,0-1 1,-6 7-1,9-10-707,1 0-1,0 0 0,0 0 0,0 1 1,0-1-1,-1 0 0,1 0 0,0 0 1,0 0-1,0 1 0,0-1 1,0 0-1,0 0 0,0 1 0,0-1 1,0 0-1,0 0 0,0 0 0,0 1 1,0-1-1,0 0 0,0 0 1,0 0-1,0 1 0,0-1 0,0 0 1,0 0-1,0 1 0,0-1 0,0 0 1,0 0-1,0 0 0,0 1 1,0-1-1,1 0 0,-1 0 0,0 0 1,0 0-1,0 1 0,0-1 0,0 0 1,1 0-1,-1 0 0,0 0 1,0 0-1,0 1 0,1-1 0,-1 0 1,0 0-1,0 0 0,0 0 0,1 0 1,-1 0-1,0 0 0,0 0 1,1 0-1,-1 0 0,0 0 0,0 0 1,0 0-1,1 0 0,-1 0 0,0 0 1,0 0-1,1 0 0,-1-1 1,18-1 641,-11-1-615,0-1 0,0 0 0,-1 0-1,1 0 1,-1-1 0,0 0 0,0-1 0,0 1-1,-1-1 1,0 0 0,0 0 0,4-7 0,-4 5-50,0 1 0,-1-1 0,0 0 0,-1 0 0,1-1 0,-2 1 0,1-1 0,-1 0 0,0 0 0,0-11 0,-2 17-16,0 0-1,0 1 0,0-1 0,0 0 1,0 0-1,-1 1 0,0-1 0,1 0 1,-1 1-1,0-1 0,0 0 0,-1 1 1,1-1-1,0 1 0,-1 0 0,-2-4 1,3 5-7,-1 0 1,1 1 0,0-1-1,-1 0 1,1 0 0,0 1-1,-1-1 1,1 1 0,-1-1-1,1 1 1,-1 0 0,1-1-1,-1 1 1,1 0 0,-1 0-1,1 0 1,-1 0-1,1 0 1,-1 1 0,1-1-1,-1 0 1,1 1 0,-1-1-1,1 1 1,-1-1 0,1 1-1,0 0 1,-1-1 0,1 1-1,-2 1 1,-3 3-15,0-1 1,0 1-1,0 0 1,1 0-1,-1 1 0,1 0 1,1 0-1,-8 11 0,10-13 3,-1 0 0,1 1-1,0-1 1,0 1-1,0-1 1,1 1-1,-1 0 1,1 0-1,0 0 1,1 0-1,-1-1 1,1 1-1,0 0 1,1 7-1,-1-11 8,1 0-1,-1 0 0,0 0 0,1 0 1,-1 0-1,1 0 0,-1 0 0,1 0 1,0 0-1,-1 0 0,1-1 0,0 1 0,-1 0 1,1 0-1,0-1 0,0 1 0,0 0 1,0-1-1,0 1 0,1 0 0,1 0-6,1 0 0,-1 0-1,1 0 1,0 0-1,-1-1 1,5 1-1,8-1-47,-1 0 0,17-3 0,-26 2 26,106-17-317,-64 10 101,64-5 1,-106 13 210,1 0 1,-1 0-1,1 1 1,0-1-1,10 4 1,-15-4 36,-1 1 0,0-1 1,0 0-1,0 1 0,0-1 0,0 1 1,0 0-1,0-1 0,0 1 0,0 0 1,0-1-1,0 1 0,0 0 0,0 0 1,-1 0-1,1 0 0,0 0 0,-1 0 1,1 0-1,0 0 0,-1 0 0,1 0 1,-1 0-1,0 0 0,1 0 0,-1 0 1,0 1-1,0-1 0,0 0 0,0 0 1,0 0-1,0 1 0,0-1 0,0 0 1,0 0-1,0 0 0,-1 2 0,-2 5 70,0-1-1,-1 1 1,1-1-1,-2 1 0,1-1 1,-8 9-1,6-8 121,0 0 0,1 1-1,-9 16 1,14-25-183,0 1 0,0-1 0,0 0 0,0 0 0,0 0 1,0 0-1,0 0 0,0 1 0,-1-1 0,1 0 0,0 0 0,0 0 0,0 0 0,0 0 0,0 1 0,0-1 1,0 0-1,0 0 0,0 0 0,0 0 0,0 1 0,0-1 0,0 0 0,0 0 0,1 0 0,-1 0 0,0 1 1,0-1-1,0 0 0,0 0 0,0 0 0,0 0 0,0 0 0,0 1 0,0-1 0,1 0 0,-1 0 0,0 0 1,0 0-1,0 0 0,8-1 114,8-8-45,-2-1-96,-1-1-1,-1 0 1,0-1 0,-1-1-1,0 0 1,0-1-1,-2 1 1,0-2-1,0 1 1,6-18-1,-15 32 16,0-1 0,1 0 0,-1 0-1,0 1 1,1-1 0,-1 0 0,0 1-1,1-1 1,-1 1 0,1-1 0,-1 1-1,1-1 1,0 1 0,-1-1 0,1 1-1,-1-1 1,1 1 0,0-1 0,0 1-1,-1 0 1,1 0 0,0-1 0,-1 1-1,1 0 1,0 0 0,0 0 0,-1 0-1,1 0 1,0 0 0,1 0 0,0 0-2,0 1 1,0 0-1,0 0 1,0-1-1,-1 2 1,1-1-1,0 0 1,0 0-1,-1 0 1,1 1-1,1 1 1,2 2-8,0 1 1,-1-1 0,0 1-1,0 0 1,0 0 0,4 9-1,-4 3 43,0 0 0,-1 1 0,-1-1 0,-1 1-1,0 0 1,-2-1 0,-4 35 0,4-48 277,-1-6-81,0-11 40,-2-17-53,2-2-156,-1 0-1,-2 0 0,0 0 1,-12-31-1,18 63-69,1 1-1,-1-1 1,0 1-1,1-1 1,-1 0-1,1 1 1,0-1-1,-1 0 1,1 0-1,0 0 1,0 0-1,-1-1 1,1 1-1,0 0 1,0-1-1,0 0 1,0 1 0,0-1-1,0 0 1,4 0-1,1 1-30,1-1 1,-1 0-1,1 0 0,14-3 1,-9 0-50,-5 2-127,-1-1 1,0 0-1,0 0 1,0 0-1,0-1 1,0 0-1,11-7 1,-18 10 184,1-1-1,-1 1 1,0 0 0,0 0 0,1 0 0,-1-1 0,0 1 0,0 0 0,0 0 0,1-1-1,-1 1 1,0 0 0,0-1 0,0 1 0,0 0 0,0 0 0,0-1 0,0 1-1,0 0 1,0-1 0,0 1 0,0 0 0,0 0 0,0-1 0,0 1 0,0 0-1,0-1 1,0 1 0,0 0 0,0-1 0,0 1 0,0 0 0,0 0 0,0-1 0,-1 1-1,1 0 1,0 0 0,0-1 0,0 1 0,-1 0 0,1 0 0,0-1 0,0 1-1,0 0 1,-1 0 0,1 0 0,-1-1 0,-4-3-558</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0:20.302"/>
    </inkml:context>
    <inkml:brush xml:id="br0">
      <inkml:brushProperty name="width" value="0.05" units="cm"/>
      <inkml:brushProperty name="height" value="0.05" units="cm"/>
    </inkml:brush>
  </inkml:definitions>
  <inkml:trace contextRef="#ctx0" brushRef="#br0">171 153 12891,'1'-1'161,"0"-1"0,-1 1 0,1 0 0,-1 0 0,1-1 0,-1 1 0,1 0 0,-1-1 0,0 1 0,0 0 0,1-1 0,-1 1 0,0 0 0,0-1 0,0 1 0,-1 0 0,1-3 0,-1 3-48,1 1 1,-1-1-1,1 1 0,-1-1 0,1 0 0,-1 1 1,1-1-1,-1 1 0,1 0 0,-1-1 0,0 1 0,1-1 1,-1 1-1,0 0 0,1-1 0,-1 1 0,0 0 1,1 0-1,-1 0 0,0 0 0,0-1 0,-1 1 0,-2 0 168,-1 1-1,1-1 1,0 1-1,-1 0 1,1 0-1,0 0 0,0 0 1,0 1-1,-7 3 1,0 1-92,0 0 1,1 1 0,-1 0 0,2 0 0,-1 2 0,1-1 0,0 1 0,0 0 0,-7 12 0,15-20-180,1-1 1,-1 1-1,1 0 1,-1-1 0,1 1-1,-1 0 1,1 0-1,0-1 1,-1 1-1,1 0 1,0 0 0,0 0-1,-1 0 1,1 0-1,0-1 1,0 1 0,0 0-1,0 0 1,0 0-1,0 0 1,0 0-1,1-1 1,-1 1 0,0 0-1,0 0 1,1 0-1,0 1 1,0-2-3,0 1-1,0 0 1,0 0-1,0-1 1,0 1 0,0-1-1,1 1 1,-1-1 0,0 1-1,0-1 1,1 0-1,-1 0 1,0 0 0,1 0-1,-1 0 1,2 0 0,9-1 11,0 0 1,24-6 0,-30 6-5,23-6 3,-8 2-7,0 0-1,1 1 0,27 0 1,-48 4-7,0 0 1,1-1 0,-1 1-1,0 0 1,0 1 0,1-1-1,-1 0 1,0 0-1,0 0 1,0 1 0,0-1-1,1 1 1,-1-1 0,0 1-1,0-1 1,0 1-1,0 0 1,0-1 0,0 1-1,0 0 1,0 0 0,0 0-1,-1-1 1,1 1 0,0 0-1,-1 0 1,1 0-1,0 1 1,-1-1 0,1 0-1,-1 0 1,1 0 0,-1 0-1,0 0 1,0 1-1,1-1 1,-1 1 0,0-1-2,0-1-1,0 0 1,0 0 0,0 0-1,0 0 1,0 0 0,0 0 0,0 1-1,0-1 1,0 0 0,0 0 0,0 0-1,0 0 1,0 0 0,0 1 0,0-1-1,0 0 1,0 0 0,0 0 0,0 0-1,0 0 1,0 0 0,0 1 0,1-1-1,-1 0 1,0 0 0,0 0 0,0 0-1,0 0 1,0 0 0,0 0 0,0 0-1,1 0 1,-1 0 0,0 0 0,0 0-1,0 1 1,0-1 0,0 0 0,1 0-1,-1 0 1,0 0 0,0 0 0,8-4 90,5-9 22,-3 2-78,-1-2 0,-1 1 1,0-1-1,0-1 0,-2 1 0,1-1 0,-2-1 0,0 1 0,-1-1 1,0 1-1,-1-1 0,2-25 0,-5 40-37,0 0-1,0 0 1,0-1 0,1 1-1,-1 0 1,0 0 0,0 0-1,0-1 1,1 1-1,-1 0 1,0 0 0,0 0-1,1 0 1,-1 0 0,0 0-1,1 0 1,-1 0 0,0-1-1,0 1 1,1 0 0,-1 0-1,0 0 1,0 0 0,1 1-1,-1-1 1,0 0 0,1 0-1,-1 0 1,0 0 0,0 0-1,1 0 1,-1 0 0,0 0-1,0 0 1,1 1 0,-1-1-1,0 0 1,0 0 0,0 0-1,1 1 1,-1-1-1,0 0 1,0 0 0,0 0-1,1 1 1,18 13-3,-9-8-6,-4-2-59,0-2 1,1 1-1,-1-1 1,1 0-1,0 0 1,0-1-1,0 0 1,0 0-1,0-1 1,0 0-1,0 0 1,0 0-1,0-1 1,0 0-1,0-1 1,0 1-1,-1-1 1,1 0-1,-1-1 1,1 0-1,-1 0 1,0 0-1,10-7 1,15-23-244</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0:21.281"/>
    </inkml:context>
    <inkml:brush xml:id="br0">
      <inkml:brushProperty name="width" value="0.05" units="cm"/>
      <inkml:brushProperty name="height" value="0.05" units="cm"/>
    </inkml:brush>
  </inkml:definitions>
  <inkml:trace contextRef="#ctx0" brushRef="#br0">22 69 13875,'-4'10'746,"0"0"1,1 0 0,0 0-1,1 0 1,0 0-1,0 0 1,1 1-1,0 10 1,1-20-693,0 0 0,0 0 0,0 0 1,1 0-1,-1 0 0,0 0 0,0 0 1,0 0-1,1 0 0,-1 0 0,1 0 1,-1 0-1,1 0 0,-1 0 0,1 0 1,-1 0-1,1 0 0,0-1 0,0 1 1,-1 0-1,1 0 0,0-1 0,0 1 1,0-1-1,1 2 0,0-1-7,1-1 1,-1 0-1,0 1 1,0-1-1,0 0 0,0 0 1,0 0-1,1 0 1,-1-1-1,0 1 0,0 0 1,3-2-1,7-2 26,-1 0 1,1-2-1,15-8 0,-24 12-38,66-39 128,-27 15-96,57-25 0,-96 49-67,1 0 0,0 1-1,0-1 1,0 1 0,0 0 0,0 1 0,8-2-1,-11 2 0,0 1 0,0-1 0,0 0 0,0 0 0,0 1 0,0-1 0,0 0 0,0 1 0,0-1 0,0 1 0,0-1 0,-1 1 0,1-1 0,0 1 0,0 0 0,-1-1 0,1 1 0,0 0 0,-1 0 0,1-1 0,0 1 0,-1 0 0,0 0 0,1 0 0,-1 0 0,1 0 0,-1 0 0,0 0 0,0 0 0,1 0 0,-1 0 0,0 0 0,0 0 0,0 1 0,0 20-29,0-18 27,0 1 1,0 0-1,0 0 1,1 0-1,0 0 1,0-1-1,2 7 1,-3-10 0,0 0 0,1 0 0,-1-1 0,1 1 1,-1 0-1,1 0 0,0-1 0,-1 1 0,1 0 1,0-1-1,-1 1 0,1-1 0,0 1 0,0-1 1,-1 1-1,1-1 0,0 0 0,1 1 1,0-1-6,0 1 1,0-1 0,-1 0 0,1 0 0,0 0 0,0 0-1,0-1 1,0 1 0,0 0 0,0-1 0,-1 1 0,3-2 0,6-2-70,-1-2 0,1 1 0,-1-1 0,0-1 1,-1 1-1,1-2 0,-1 1 0,12-16 0,-10 12-57,0 1 0,0 0 0,1 1 1,12-9-1,-22 17 120,-1 1 0,1 0 1,-1-1-1,1 1 0,-1 0 1,1-1-1,0 1 1,-1 0-1,1 0 0,-1-1 1,1 1-1,0 0 0,-1 0 1,1 0-1,0 0 0,-1 0 1,1 0-1,-1 0 0,1 0 1,0 0-1,-1 0 1,1 0-1,0 0 0,0 1 1,0-1 6,-1 1 1,0-1-1,1 1 1,-1-1-1,0 1 1,1 0-1,-1-1 1,0 1-1,0-1 1,0 1 0,1 0-1,-1-1 1,0 1-1,0 0 1,0-1-1,0 1 1,0 0-1,0 0 1,-7 32 81,-42 123-44,49-178-2925,3-6 2189</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5:24.433"/>
    </inkml:context>
    <inkml:brush xml:id="br0">
      <inkml:brushProperty name="width" value="0.05" units="cm"/>
      <inkml:brushProperty name="height" value="0.05" units="cm"/>
    </inkml:brush>
  </inkml:definitions>
  <inkml:trace contextRef="#ctx0" brushRef="#br0">4666 266 9026,'-101'-8'2146,"33"1"-1103,-392-43 374,345 36-1181,-152-21 135,-618-57 933,387 83-1242,380 14-65,-1 6 0,-139 30 1,34 15-19,-345 136 0,440-144 15,-16 7-7,-168 87 0,290-128 5,0 0 0,1 2 0,1 0 0,0 2 0,1 0 0,1 1 0,1 1 0,1 1 0,0 0 0,-24 44 0,-60 126-38,91-166 43,0 0-1,2 0 1,0 1 0,2-1 0,1 2-1,-1 28 1,5-45 1,1 0 0,1 1 0,-1-1 1,2 0-1,0 0 0,0 0 0,1 0 0,0 0 0,0 0 0,1-1 0,1 1 1,7 12-1,-4-11-2,1 0 0,0 0 0,0-1 0,1 0 1,0-1-1,0-1 0,1 1 0,22 12 0,18 6-2,1-3 0,92 31 0,118 20 32,-226-65-18,89 23 16,272 68 172,5-26 23,152-38-48,4-41-127,-148-2-18,-67 10-14,435-14-40,-665 1-85,1-6 0,-2-4 0,-1-6 0,194-68 0,-206 51-56,-2-3 0,-1-5 0,129-92-1,-148 86 81,-2-3 0,-3-4 0,-3-3 0,69-85 0,-104 110 81,-3-1-1,32-56 1,-55 85 23,-1-1-1,0 0 1,-1 0 0,-1-1-1,0 0 1,-1 0 0,-1 0-1,0 0 1,-1 0 0,0-1-1,-2-30 1,-2 36 3,0 0 0,0 0 1,-1 1-1,0-1 0,0 1 0,-1 0 0,0-1 0,-1 2 0,-9-14 1,4 9 14,-1 0 0,0 0 0,-1 1 0,-27-22 0,-3 5 28,-2 2 1,-76-36-1,-15 2-259,-2 6 1,-241-63-1,182 73-527,-290-27 0,259 52 349</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0:21.711"/>
    </inkml:context>
    <inkml:brush xml:id="br0">
      <inkml:brushProperty name="width" value="0.05" units="cm"/>
      <inkml:brushProperty name="height" value="0.05" units="cm"/>
    </inkml:brush>
  </inkml:definitions>
  <inkml:trace contextRef="#ctx0" brushRef="#br0">19 1 17636,'-8'4'1528,"2"2"-1384,2-1-712,4 0 1328,5-2-736,8-3-88</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0:22.168"/>
    </inkml:context>
    <inkml:brush xml:id="br0">
      <inkml:brushProperty name="width" value="0.05" units="cm"/>
      <inkml:brushProperty name="height" value="0.05" units="cm"/>
    </inkml:brush>
  </inkml:definitions>
  <inkml:trace contextRef="#ctx0" brushRef="#br0">42 1 17716,'-14'64'828,"3"1"1,2 0 0,4 1 0,3 75-1,2-131-767,4 37 139,-4-45-189,0 1 0,1 0 0,0-1 0,0 1 0,0-1 0,0 1 0,0-1 0,0 0 1,0 1-1,1-1 0,-1 0 0,1 0 0,0 0 0,2 2 0,-3-3-13,-1-1 0,1 1-1,0 0 1,0-1 0,0 1-1,0-1 1,0 0 0,0 1 0,0-1-1,0 0 1,0 0 0,0 1-1,0-1 1,1 0 0,-1 0 0,0 0-1,0 0 1,0 0 0,0-1-1,0 1 1,2-1 0,0 0-16,-1 0 0,1 0 0,-1-1 0,1 1 0,-1-1 0,0 0 0,1 1 0,1-4 0,4-3-117,0-1 1,12-20-1,-19 28 120,7-14-120,-6 12 83,-1 0-1,1-1 0,-1 1 0,1 0 0,0 0 0,1 1 0,-1-1 0,5-4 0,-6 8 36,-1 0-1,1 0 0,-1 0 1,0 1-1,1-1 0,-1 0 0,0 0 1,0 1-1,0-1 0,0 0 1,0 0-1,0 1 0,0 1 0,-1 18-7,-1-1 5,3 32 0,-1-48 25,1 0 0,-1 0 0,1 0 1,0 0-1,0 0 0,0-1 0,0 1 0,1 0 0,0-1 0,0 1 0,0-1 0,0 1 0,0-1 0,4 5 0,-4-7-1,-1 0 1,0 0-1,0 0 0,0-1 1,1 1-1,-1 0 0,0-1 0,1 1 1,-1 0-1,1-1 0,-1 0 1,1 1-1,-1-1 0,1 0 0,-1 0 1,1 0-1,-1 0 0,1 0 1,-1 0-1,3 0 0,-1-1 3,0 0-1,1-1 1,-1 1-1,0 0 1,0-1-1,0 0 1,0 0 0,4-3-1,2-3 11,0-1-1,-1 1 1,0-2 0,8-10-1,-2-1 56,23-43 0,-33 55-27,0 0 0,-1 0 0,1 0 0,-2-1 0,1 1 0,-1-1 0,1-17 0,-13 55 338,6-4-155,-2 40 0,6-57-210,0 1 1,0-1 0,1 0-1,0 0 1,0 0-1,1 0 1,-1 0-1,2 0 1,-1-1 0,5 10-1,-6-15-60,-1 0-1,1 0 1,0 0-1,0 0 1,-1 0-1,1 0 1,0 0-1,0 0 1,0 0-1,0 0 1,0 0-1,1 0 1,-1-1-1,0 1 1,0 0-1,0-1 1,1 1-1,-1-1 1,0 1-1,1-1 1,-1 0-1,0 0 1,1 0 0,-1 1-1,0-1 1,2-1-1,-1 1-25,0-1 0,0 1-1,-1-1 1,1 1 0,-1-1 0,1 0 0,0 0-1,-1 0 1,1 0 0,-1 0 0,0 0 0,1-1 0,-1 1-1,0 0 1,0-1 0,0 1 0,0 0 0,0-1-1,0 0 1,1-1 0,9-30-396,0-14-155</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0:22.621"/>
    </inkml:context>
    <inkml:brush xml:id="br0">
      <inkml:brushProperty name="width" value="0.05" units="cm"/>
      <inkml:brushProperty name="height" value="0.05" units="cm"/>
    </inkml:brush>
  </inkml:definitions>
  <inkml:trace contextRef="#ctx0" brushRef="#br0">5 1 16436,'-1'4'171,"0"0"1,0 1 0,0-1 0,1 0-1,-1 1 1,1-1 0,0 0 0,1 1-1,-1-1 1,1 1 0,0-1 0,1 6-1,0-7-137,0 1 0,0-1-1,0 0 1,0 0 0,0 0 0,1-1-1,-1 1 1,1 0 0,-1-1 0,1 0-1,0 1 1,0-1 0,0 0 0,1-1-1,4 3 1,3 1-257,0-1 0,1-1-1,0 1 1,0-2 0,0 0-1,0 0 1,0-1 0,0-1 0,0 0-1,0-1 1,1 0 0,-1 0-1,14-5 1,-25 6 211,-1-1 0,1 1 0,-1 0-1,1 0 1,-1 0 0,1-1 0,-1 1 0,1 0-1,-1 0 1,1 0 0,-1 0 0,1 0 0,-1 0-1,1 0 1,-1 0 0,1 0 0,-1 0 0,1 0-1,-1 0 1,1 0 0,-1 0 0,1 1 0,-1-1-1,1 0 1,-1 0 0,1 0 0,-1 1 0,0-1-1,1 0 1,-1 1 0,1-1 0,-1 0 0,0 1-1,1-1 1,-1 1 0,0-1 0,1 0 0,-1 1-1,0-1 1,0 1 0,0-1 0,1 1 0,-1-1-1,0 1 1,0-1 0,0 1 0,0-1 0,0 1-1,0-1 1,0 1 0,0-1 0,0 1 0,0-1-1,0 1 1,0-1 0,0 1 0,0-1 0,-1 2-1,-14 36 646,10-28-491,0 1 38,1 1 0,0 0 0,0 0 0,1 0 1,1 0-1,0 0 0,1 0 0,0 1 0,1 17 1,0-29-167,0 0 0,0 1 0,0-1 0,0 0 0,1 0 0,-1 1 1,0-1-1,1 0 0,-1 0 0,1 0 0,-1 1 0,1-1 0,0 0 1,-1 0-1,1 0 0,0 0 0,0 0 0,0 0 0,0 0 0,0 0 1,0-1-1,0 1 0,0 0 0,0-1 0,1 2 0,1-2 1,0 0 0,-1 1-1,1-1 1,-1 0-1,1-1 1,0 1 0,-1 0-1,1-1 1,3-1 0,-3 2-1,-1-1-1,0 0 1,1 1 0,0-1 0,-1 1 0,1 0 0,-1 0 0,1 0 0,-1 0 0,1 0 0,-1 1-1,4 0 1,-5 0 9,1 0-1,-1 0 1,0 0-1,0 0 1,0 1-1,0-1 1,0 0-1,0 0 1,-1 1-1,1-1 0,0 1 1,-1-1-1,1 0 1,-1 1-1,1-1 1,-1 1-1,0-1 1,0 1-1,0-1 1,1 1-1,-1 0 1,-1-1-1,1 1 1,0-1-1,0 1 1,0-1-1,-1 2 0,-1 4 102,1-1 0,-1 0-1,1 0 1,-2 0 0,-3 7-1,0-2 102,-2-1-1,1 0 1,-2-1-1,1 0 1,-1 0-1,0-1 0,-1 0 1,0 0-1,0-1 1,-1-1-1,0 0 1,-21 9-1,32-15-263,-1 0-1,1 1 0,-1-1 0,1 0 1,-1 0-1,0 1 0,1-1 1,-1 0-1,0 0 0,1 0 0,-1 0 1,0 0-1,1 0 0,-1 0 1,1 0-1,-1 0 0,0 0 0,1 0 1,-1 0-1,0-1 0,1 1 1,-1 0-1,1 0 0,-2-1 1,2 0 0,0 1 0,0-1 1,0 0-1,0 1 1,0-1-1,0 1 0,0-1 1,0 0-1,0 1 1,0-1-1,0 1 0,0-1 1,0 0-1,0 1 1,1-1-1,-1 1 0,0-1 1,0 1-1,1-2 1,21-30-725,-21 30 751,21-27-583</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0:23.064"/>
    </inkml:context>
    <inkml:brush xml:id="br0">
      <inkml:brushProperty name="width" value="0.05" units="cm"/>
      <inkml:brushProperty name="height" value="0.05" units="cm"/>
    </inkml:brush>
  </inkml:definitions>
  <inkml:trace contextRef="#ctx0" brushRef="#br0">80 0 18116,'-1'3'185,"1"0"0,-1 0 0,0-1 0,0 1 0,0 0 0,0-1 0,-1 1 0,1-1 0,-3 4 0,-6 10 79,3 5 1,1-1 1,1 1 0,1 0 0,0 0 0,2 0-1,0 0 1,2 0 0,3 35 0,5 18 23,20 77 0,-26-141-264,21 90 67,-107-359-351,84 257 255,-1-1 1,-1 0 0,1 0 0,0 0 0,1 0 0,-1 0 0,1 0 0,-1-7 1,1 10-3,0-1 1,0 1-1,0 0 1,1-1 0,-1 1-1,0-1 1,0 1-1,0-1 1,1 1 0,-1-1-1,0 1 1,1 0-1,-1-1 1,0 1 0,1 0-1,-1-1 1,0 1-1,1 0 1,-1-1-1,1 1 1,0 0 0,17-2-282,97 15-1872,-78-12 1688</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0:23.897"/>
    </inkml:context>
    <inkml:brush xml:id="br0">
      <inkml:brushProperty name="width" value="0.05" units="cm"/>
      <inkml:brushProperty name="height" value="0.05" units="cm"/>
    </inkml:brush>
  </inkml:definitions>
  <inkml:trace contextRef="#ctx0" brushRef="#br0">201 99 13571,'-14'14'667,"-85"91"3093,85-88-3184,1 0 0,1 1 0,0 0 0,-14 33 0,24-47-473,0 1-1,1-1 1,-1 1 0,1-1 0,0 1 0,0 0-1,1 0 1,0-1 0,-1 1 0,2 6 0,-1-9-88,1-1 1,-1 1-1,0-1 1,1 1-1,-1-1 1,1 1-1,0-1 1,0 0-1,-1 1 1,1-1 0,0 0-1,0 0 1,0 0-1,0 1 1,0-1-1,1 0 1,-1 0-1,0-1 1,0 1 0,1 0-1,-1 0 1,0-1-1,1 1 1,-1 0-1,1-1 1,-1 0-1,1 1 1,-1-1 0,1 0-1,-1 0 1,1 1-1,-1-1 1,1 0-1,2-1 1,5 0-16,-1 0 1,1 0-1,-1-1 1,0 0-1,0 0 1,0-1-1,0 0 1,0 0-1,9-6 1,6-6-25,33-26 1,12-8-197,-67 49 211,-1-1-1,1 1 0,0-1 0,0 1 0,-1-1 0,1 1 0,0 0 1,0-1-1,0 1 0,0 0 0,-1 0 0,1 0 0,0-1 0,0 1 1,0 0-1,0 0 0,0 0 0,0 1 0,-1-1 0,1 0 0,0 0 0,0 0 1,0 1-1,0-1 0,0 0 0,0 1 0,0 0-3,1 0 0,-1 1 0,0-1 1,0 0-1,-1 1 0,1-1 0,0 0 0,0 1 0,-1-1 0,1 1 0,-1-1 0,1 1 0,0 2 1,0 7 17,1 0 0,-2 1 1,0 14-1,0-17 86,0 9 241,-1-14 72,-1-11-135,-39-242 255,41 237-614,4 10 12,10 10-34,0 2 76,-5-6 13,1-1 1,0 0-1,0 0 0,0-1 0,0 0 0,0-1 0,0 0 1,1 0-1,-1-1 0,0-1 0,1 0 0,-1 0 1,0-1-1,0 0 0,0-1 0,0 0 0,12-5 0,-6 1-102,0-1-1,-1 0 0,0-1 0,0 0 0,-1-1 0,0-1 0,-1-1 0,0 0 0,16-18 1,-19 9-228,-11 16 144,-8 12 92,5-3 134,1 0 1,0 1 0,0-1-1,0 1 1,1 0 0,0 0-1,0 0 1,0 0 0,1 0-1,-1 0 1,1 1-1,0-1 1,1 0 0,-1 8-1,1-11-3,0 1 0,0 0 0,1 0 0,-1 0 0,1-1 0,-1 1 0,1 0 0,0 0 0,0-1 0,0 1 0,0-1 0,1 1 0,1 2 0,-2-4-5,0 1 0,1-1 0,-1 0 1,1 0-1,-1 1 0,1-1 0,0 0 0,-1-1 1,1 1-1,0 0 0,0 0 0,0-1 1,-1 1-1,1-1 0,0 1 0,0-1 0,0 0 1,0 0-1,0 0 0,0 0 0,2 0 1,3-1-22,0-1 1,0 0-1,0 0 1,0-1-1,-1 1 1,1-2-1,-1 1 1,1-1-1,-1 1 1,0-2-1,-1 1 1,1-1-1,-1 0 1,7-7-1,0-1-209,-1 0-1,0-1 0,-1 0 0,14-27 0,-22 59-549,-4 16 826,0 6 211,1-1 0,8 67 0,23 78 282,-17-119-353,-3 0-1,-3 1 1,-1 70-1,-7-128-90,1-1-1,-1 1 0,0-1 0,-1 1 0,0-1 1,0 1-1,0-1 0,-7 12 0,8-17-57,0 0-1,-1 0 1,1 0-1,-1 0 1,1 0-1,-1-1 1,0 1-1,1 0 1,-1-1-1,0 0 0,0 1 1,0-1-1,0 0 1,-1 0-1,1 0 1,0 0-1,0 0 1,-1-1-1,1 1 1,0-1-1,-1 1 1,1-1-1,-1 0 1,1 0-1,0 0 1,-1 0-1,1 0 1,-1-1-1,1 1 1,0-1-1,-1 1 1,-1-2-1,-8-2 21,1-1 1,-1-1-1,1 0 0,1 0 0,-1-1 0,1 0 0,0-1 1,1 0-1,0 0 0,-14-17 0,17 19-110,1-1 0,0 0-1,0-1 1,0 1 0,1-1-1,0 0 1,0 0 0,1 0-1,0 0 1,1-1 0,0 1-1,0-1 1,1 0 0,0 1-1,0-17 1,2 18-16,0 1 0,1 0 0,0 0 0,0 0 0,0 0 0,1 0 0,0 0 0,0 1 0,0-1 0,1 1 1,0 0-1,0 0 0,7-8 0,8-4-228,1 1-1,25-17 1,3-3-407,56-59 69,-59 42 323</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0:24.502"/>
    </inkml:context>
    <inkml:brush xml:id="br0">
      <inkml:brushProperty name="width" value="0.05" units="cm"/>
      <inkml:brushProperty name="height" value="0.05" units="cm"/>
    </inkml:brush>
  </inkml:definitions>
  <inkml:trace contextRef="#ctx0" brushRef="#br0">1 482 14739,'594'-107'5329,"-258"42"-3896,499-60-237,-22 4-848,-641 86-388,-156 30-123,-13 2-283,-23-2-287,9 3 831,-23-4-304,-1-1-80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1:03.197"/>
    </inkml:context>
    <inkml:brush xml:id="br0">
      <inkml:brushProperty name="width" value="0.05" units="cm"/>
      <inkml:brushProperty name="height" value="0.05" units="cm"/>
    </inkml:brush>
  </inkml:definitions>
  <inkml:trace contextRef="#ctx0" brushRef="#br0">1 307 15171,'0'1'49,"0"0"0,1-1 0,-1 1 0,1 0 0,-1-1 0,1 1 0,-1-1 0,1 1 0,-1-1 0,1 1 0,-1-1 0,1 0 0,0 1 0,-1-1 0,1 0 0,0 1 0,-1-1 0,1 0 0,0 0 0,0 1 0,-1-1 0,1 0 0,0 0 0,0 0 0,-1 0 0,2 0 0,27 0-44,-17-1 132,1110-30-75,-244-17 436,-312 20-149,897-47-305,-873 25-19,-206 15-31,-26-10 38,-338 41-173,-12 4 344,-10 4 195,-5 1-358</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1:09.428"/>
    </inkml:context>
    <inkml:brush xml:id="br0">
      <inkml:brushProperty name="width" value="0.05" units="cm"/>
      <inkml:brushProperty name="height" value="0.05" units="cm"/>
    </inkml:brush>
  </inkml:definitions>
  <inkml:trace contextRef="#ctx0" brushRef="#br0">5814 274 10010,'-16'0'2912,"-21"-6"-2787,9-1 8,15 4 168,0 0 1,0-1-1,1 0 1,-23-12-1,24 11-113,1 0-1,-1 1 1,0 0-1,-19-4 1,-9-3 85,11 4-149,-1 0 0,-55-4 0,11 2-88,-76-22-48,86 16 107,-118-12 1,-150 20 283,-40-2-289,-220-24 504,183 7-186,-213 15-651,372 14-184,-91-5 8,-356 4 386,366 21 129,276-15-101,0 3 0,0 2 0,1 3 0,-51 22 0,21-1-15,-111 65-1,164-84 23,1 3 0,0 0-1,2 2 1,0 0-1,2 2 1,-38 48 0,30-30-47,6-7-4,1 1 1,-24 44-1,44-69 23,2 1 0,-1-1 0,2 1 1,0 0-1,0 0 0,1 0 0,0 0 0,2 0 0,-1 1 1,2-1-1,-1 0 0,2 0 0,0 0 0,1 0 0,0 0 0,7 18 1,-1-6-18,1-1 1,2 0 0,0-1 0,2 0-1,0-1 1,2 0 0,23 25-1,-22-30-28,1-1 0,1 0 0,0-2 0,0 0 0,2-1 0,0-1 0,0-1 0,26 9 0,27 7-103,87 19 0,-91-28 187,-53-13-14,224 56 0,-167-45 1,98 7 0,376-27 54,-179-6-17,-15 20 194,290-7 351,-321-26-570,81-4-127,3 25 36,-364 4 82,655 10 15,-587-17-27,-1-6-1,-1-3 1,0-6 0,137-43-1,57-44 36,-10-26 115,-279 126-159,0-2 1,-1 1-1,0-2 1,0 0-1,0 0 1,-2-1-1,1-1 0,-1 0 1,-1 0-1,0-1 1,-1 0-1,-1-1 1,0 0-1,0 0 0,-2-1 1,9-23-1,-9 17 0,-1 0-1,-1 0 1,0-1-1,-2 1 1,0-1-1,-1 0 0,-4-27 1,2 38 43,-1-1 1,0 1-1,-1-1 1,-1 1-1,0 0 1,0 0-1,-1 1 0,0-1 1,-1 1-1,0 0 1,-1 1-1,0-1 1,0 1-1,-1 0 1,-10-8-1,1 4 46,1 0 0,-2 2 0,0 0-1,0 1 1,-23-9 0,-100-31 288,-113-9-330,74 20-745,130 24 508,-58-26 0,34 12-72</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9:23.454"/>
    </inkml:context>
    <inkml:brush xml:id="br0">
      <inkml:brushProperty name="width" value="0.05" units="cm"/>
      <inkml:brushProperty name="height" value="0.05" units="cm"/>
    </inkml:brush>
  </inkml:definitions>
  <inkml:trace contextRef="#ctx0" brushRef="#br0">1 35 12395,'0'0'57,"0"1"0,0-1 0,0 1-1,0-1 1,-1 1 0,2-1 0,-1 1 0,0-1 0,0 1 0,0-1 0,0 1 0,0-1 0,0 1 0,0-1 0,1 1 0,-1-1 0,0 1 0,0-1 0,1 0 0,-1 1 0,0-1 0,0 1 0,1-1 0,-1 0-1,1 1 1,-1-1 0,0 0 0,1 1 0,-1-1 0,1 0 0,-1 0 0,1 1 0,1-1 9,-1 0 0,0 0-1,0-1 1,0 1 0,0 0 0,1 0 0,-1-1-1,0 1 1,0-1 0,0 1 0,0-1 0,0 1-1,1-2 1,2-1 176,0 0 0,0 0 0,-1 0 0,0 0 0,1-1 0,4-7 0,-6 5 803,-5 7-383,3 0-627,-1 0 1,0-1-1,1 1 0,-1 0 0,1 0 0,-1 0 1,1 0-1,0 0 0,-1 0 0,1 0 1,0 0-1,-1 1 0,1 0 0,2 16 132,-2-17-166,1-1 0,-1 0 1,0 1-1,0-1 0,0 0 0,0 1 1,0-1-1,0 0 0,1 1 1,-1-1-1,0 0 0,0 0 0,0 1 1,1-1-1,-1 0 0,0 0 1,0 1-1,1-1 0,-1 0 1,0 0-1,0 0 0,1 0 0,-1 1 1,0-1-1,1 0 0,-1 0 1,0 0-1,1 0 0,-1 0 0,0 0 1,1 0-1,-1 0 0,0 0 1,1 0-1,-1 0 0,0 0 0,1 0 1,-1 0-1,0 0 0,1 0 1,-1 0-1,0 0 0,1-1 0,-1 1 1,0 0-1,1 0 0,-1 0 1,0 0-1,0-1 0,1 1 0,0-1 8,0-1 0,0 1-1,-1 0 1,1 0 0,0-1-1,-1 1 1,1 0-1,-1-1 1,1 1 0,-1-1-1,0 1 1,1-1 0,-1 1-1,0-3 1,0 3 5,0 0 0,0 0 0,0 0 1,0 0-1,0 0 0,0 0 0,0 0 0,0 0 0,0 0 1,0 0-1,-1 0 0,1 0 0,0 0 0,-1 0 1,1 0-1,-1 0 0,1 0 0,-1 0 0,1 0 1,-1 1-1,-1-2 0,2 2-19,0 0 1,0 0 0,-1 0-1,1 0 1,0 0-1,-1 0 1,1 0-1,0 0 1,0 0-1,-1 0 1,1 0-1,0 0 1,-1 0-1,1 1 1,0-1 0,0 0-1,-1 0 1,1 0-1,0 0 1,0 1-1,0-1 1,-1 0-1,1 0 1,0 0-1,0 1 1,0-1-1,0 0 1,-1 0 0,1 1-1,0-1 1,0 0-1,0 0 1,0 1-1,0 0 1,0-1-35,-1 1-1,1-1 1,0 0 0,0 1-1,-1-1 1,1 1 0,0-1 0,-1 1-1,1-1 1,0 0 0,-1 1-1,1-1 1,-1 1 0,1-1 0,0 0-1,-1 0 1,1 1 0,-1-1 0,1 0-1,-1 0 1,0 1 0,-6-1-196</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9:25.734"/>
    </inkml:context>
    <inkml:brush xml:id="br0">
      <inkml:brushProperty name="width" value="0.05" units="cm"/>
      <inkml:brushProperty name="height" value="0.05" units="cm"/>
    </inkml:brush>
  </inkml:definitions>
  <inkml:trace contextRef="#ctx0" brushRef="#br0">1 4 10730,'0'0'600,"1"0"-592,-1-2-16,1 1 16,1 1-664,-2 4 416</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5:55.592"/>
    </inkml:context>
    <inkml:brush xml:id="br0">
      <inkml:brushProperty name="width" value="0.05" units="cm"/>
      <inkml:brushProperty name="height" value="0.05" units="cm"/>
    </inkml:brush>
  </inkml:definitions>
  <inkml:trace contextRef="#ctx0" brushRef="#br0">6062 133 4385,'-85'-23'860,"-140"-18"0,-427-1 4401,402 30-5667,239 12 388,-340-14-191,-2 29 528,54 20-35,-144 14-142,-254 48 688,560-68-601,1 5-1,-260 106 0,-217 179-201,509-254-176,2 5 0,4 4 0,3 4 0,-130 137 0,-29 93-485,200-230 769,4 2 0,-50 106-1,34-35 283,8 2-1,6 3 0,6 2 1,-30 207-1,60-251-345,5 0 1,5 1-1,16 209 0,4-210-46,40 158 1,56 104 35,-75-275-32,73 149-1,-85-206-30,2-1 1,2-1-1,1-1 0,3-2 0,56 57 0,-45-58-14,1-2 0,2-1 0,1-3 0,2-2 0,1-2 0,1-2 0,1-2 0,88 28 0,96 18-13,-91-30 34,216 92 0,-213-62 37,223 93 48,-283-132-76,0-4 0,2-4 0,146 18 0,328-21-10,4-47 4,-276 9-5,670-59 22,-122 6 0,-220 54 16,-93 5-25,-2-39-43,345-126-63,-331 61 76,27-20-39,-484 110 22,-1-4 0,-1-3 0,-2-3 0,129-84 0,-162 90 4,-1-3 0,-1-2 0,58-63 1,-77 72 15,-2-1 0,-1-1 0,-1-1 0,-1-1 0,-2 0 0,22-56 0,-23 42 14,-3-1 0,-1 0 0,-2-1 0,-2 0 0,2-88 0,-11 63 31,-3 0 0,-3 1-1,-20-84 1,-24-86 54,-80-325-79,111 494-21,-4 2 0,-2 0 0,-4 2 0,-2 1 0,-3 2 0,-3 2 0,-49-61 0,-175-187 37,112 135 12,-121-156-6,178 216-53,33 42-14,-3 3 0,-141-117 0,147 143 21,-2 1 0,-2 4 0,-2 2-1,-91-38 1,-90-23-46,-50-21-94,233 92 118,-318-131-182,-11 31 108,165 74 151,-2 11-1,-418-25 1,534 65-21,0 5 0,1 5 0,-145 28 0,106-4-14,3-5 2</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9:27.977"/>
    </inkml:context>
    <inkml:brush xml:id="br0">
      <inkml:brushProperty name="width" value="0.05" units="cm"/>
      <inkml:brushProperty name="height" value="0.05" units="cm"/>
    </inkml:brush>
  </inkml:definitions>
  <inkml:trace contextRef="#ctx0" brushRef="#br0">371 9 7938,'-18'0'564,"0"0"0,-22-4 1,25 2-148,-1 1 1,0 0 0,-26 2-1,36 1-321,0 0 0,0 0 0,0 1 0,0-1 0,0 1 0,0 1 0,1-1 0,-1 1 0,1 0 0,0 0 0,0 0 0,1 1 0,-1 0 0,1 0 0,0 0 0,-7 11 0,-1 5 25,0 0-1,1 0 0,-9 29 1,7-12-54,2 0-1,2 0 1,1 1 0,2 1-1,2-1 1,1 54 0,5-36-53,2 0 0,3 0 0,26 99 0,-29-138-10,2-1 0,1 1 0,0-1 0,1 0-1,0-1 1,2 0 0,0 0 0,19 22 0,-24-33 2,-1 1 0,1-2 0,0 1 0,1 0 0,-1-1 0,1 0 0,0-1-1,0 1 1,0-1 0,0 0 0,1 0 0,-1-1 0,1 0 0,-1 0 0,1-1 0,0 1-1,0-2 1,0 1 0,0-1 0,0 0 0,0 0 0,0-1 0,0 0 0,-1 0 0,1 0-1,7-3 1,-6 0 16,0 1-1,0-1 0,-1-1 1,1 1-1,-1-1 0,0-1 0,-1 1 1,1-1-1,-1 0 0,0-1 1,0 1-1,-1-1 0,7-11 1,2-6 53,-2 0 0,20-50 0,-14 23-24,-3-1 0,-1-1 1,-3 0-1,-3-1 0,-1 0 0,-3 0 0,-4-66 0,-1 101 9,-1-1 0,0 1 1,-2 0-1,0 1 1,-1-1-1,-13-29 1,15 41-43,-1 0 0,1 0 0,-1 1 1,0-1-1,-1 1 0,0 0 0,0 0 1,0 1-1,0 0 0,-1 0 0,0 0 1,0 0-1,-1 1 0,1 0 0,-1 0 1,0 1-1,0 0 0,0 0 0,-11-3 1,-52-3-286,50 7 204,0-1 0,-25-6 0,3-5-51</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9:30.679"/>
    </inkml:context>
    <inkml:brush xml:id="br0">
      <inkml:brushProperty name="width" value="0.05" units="cm"/>
      <inkml:brushProperty name="height" value="0.05" units="cm"/>
    </inkml:brush>
  </inkml:definitions>
  <inkml:trace contextRef="#ctx0" brushRef="#br0">335 47 9546,'0'-2'83,"0"-1"0,-1 1-1,1 0 1,-1 0 0,0 0 0,1 0 0,-1 0-1,0 0 1,0 0 0,0 0 0,-1 0 0,1 0 0,0 1-1,-1-1 1,1 0 0,-1 1 0,0-1 0,0 1-1,1 0 1,-1-1 0,0 1 0,0 0 0,0 0-1,0 0 1,0 1 0,0-1 0,0 0 0,-1 1-1,1-1 1,0 1 0,0 0 0,0 0 0,-1 0-1,1 0 1,0 0 0,-4 1 0,-1 0 13,0 0 1,1 1 0,-1 0-1,0 0 1,1 1-1,0 0 1,-1 0-1,1 0 1,0 1 0,-9 8-1,-2 3-60,2 1-1,0 1 0,0 0 1,2 1-1,0 1 0,2 0 0,0 1 1,1 0-1,-9 25 0,7-11-34,1 0-1,2 1 1,1 1-1,2-1 1,-1 37-1,6-36 5,2 0-1,1 0 0,2 0 0,15 66 0,-2-44 18,1 0-1,30 61 1,-37-94-16,1-1 0,1 0 0,1-1 0,1-1 0,19 23 0,-29-39-2,1 0 0,1 0 0,-1-1 1,1 1-1,0-2 0,0 1 0,1-1 1,13 7-1,-15-9 3,-1-1 0,1 1 0,0-1 0,0 0 1,0-1-1,-1 1 0,1-1 0,0 0 0,0-1 0,0 1 0,0-1 1,0 0-1,-1-1 0,7-2 0,1-1 25,0-2 0,0 0-1,-1 0 1,0-1 0,0 0-1,-1-1 1,0-1 0,-1 0 0,0 0-1,0-1 1,12-17 0,-3 0 85,-1-1 0,-1-1-1,23-57 1,-26 48-33,-1-1-1,-3-1 1,-1 0-1,-2-1 1,-2 1-1,-1-1 1,-3-47-1,-3 40-39,-2 0 0,-3 1 0,-1-1 0,-3 1-1,-30-83 1,40 128-36,-5-13-28,0 1 0,-1-1 0,-1 2-1,-11-18 1,17 29 11,0 0-1,0 1 1,0-1-1,0 0 1,-1 1-1,0-1 1,1 1-1,-1 0 1,0 0-1,0 0 1,0 0-1,0 1 1,0-1-1,-1 1 1,1 0-1,0 0 1,-1 0-1,1 0 1,-1 0-1,1 1 1,-1 0-1,1-1 1,-1 1-1,1 1 1,-1-1-1,-4 1 1,-19 10-57</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9:31.393"/>
    </inkml:context>
    <inkml:brush xml:id="br0">
      <inkml:brushProperty name="width" value="0.05" units="cm"/>
      <inkml:brushProperty name="height" value="0.05" units="cm"/>
    </inkml:brush>
  </inkml:definitions>
  <inkml:trace contextRef="#ctx0" brushRef="#br0">37 14 11963,'-8'-9'896,"-1"6"-712,-1 2-80,4 2 256,2 4-120,4-1-344,3-1 120,1 0-8,-1-3-40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1:29.813"/>
    </inkml:context>
    <inkml:brush xml:id="br0">
      <inkml:brushProperty name="width" value="0.05" units="cm"/>
      <inkml:brushProperty name="height" value="0.05" units="cm"/>
    </inkml:brush>
  </inkml:definitions>
  <inkml:trace contextRef="#ctx0" brushRef="#br0">42 1 10386,'-41'0'3672,"46"0"-1979,7 5-1517,1-1-1,0-1 1,0 0-1,0-1 1,14 1-1,-9 0-81,244 15 115,-55-6-272,160 24 52,450 46 138,-273-49-50,2-30-25,-320-4-1,853-15-53,-234-5 344,-70-12 279,-610 24-617,35-5 19,-187 11-869,-18-1 148,-28-4-152,19 4 750,-21-5-379</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1:30.616"/>
    </inkml:context>
    <inkml:brush xml:id="br0">
      <inkml:brushProperty name="width" value="0.05" units="cm"/>
      <inkml:brushProperty name="height" value="0.05" units="cm"/>
    </inkml:brush>
  </inkml:definitions>
  <inkml:trace contextRef="#ctx0" brushRef="#br0">0 1 12827,'31'18'180,"-1"-1"0,2-1 0,0-2 0,1-1 0,1-2 1,0-1-1,0-2 0,0-1 0,44 3 0,35-3-445,172-13 0,-172 1 387,742-10 806,-296 8-629,1629 24-380,-1600 21 711,-46-3-72,-519-34-578,30 2-146,73-6 0,-85-5 107,-16-4-49</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1:37.242"/>
    </inkml:context>
    <inkml:brush xml:id="br0">
      <inkml:brushProperty name="width" value="0.05" units="cm"/>
      <inkml:brushProperty name="height" value="0.05" units="cm"/>
    </inkml:brush>
  </inkml:definitions>
  <inkml:trace contextRef="#ctx0" brushRef="#br0">0 123 12675,'161'-12'1966,"-31"0"-1983,182 10 844,-37 1-81,-60 1-435,140-10-133,-126-16-119,81-8 341,-302 33-378,361-22 498,-263 21-495,157 18 0,261 14 101,-520-30-125,517 51-65,-459-43 72,-19-1 6,0 2 0,56 19 0,77 39 17,-13-4-8,163 22 290,-297-79-280,26 7 2,1-3 1,108 7-1,-149-17-29,33 1 0,1-2-1,-1-3 0,67-12 1,16-25 121,-114 37-41,-1 0 0,1 1 1,-1 0-1,19 0 0,-19 3-5,1-2 1,-1 0-1,0-1 0,18-6 0,-25 6-71,-2 0-3,0 1 0,-1-1 0,0 0-1,12-7 1,-1 2 102,-13 6 692,-12-4-248,4 3-542,-2-2-160,0 0 0,1-1 1,0 0-1,0 0 0,1 0 1,-1 0-1,1-1 1,-4-10-1,-2 0 8,-6-13-178</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1:40.909"/>
    </inkml:context>
    <inkml:brush xml:id="br0">
      <inkml:brushProperty name="width" value="0.05" units="cm"/>
      <inkml:brushProperty name="height" value="0.05" units="cm"/>
    </inkml:brush>
  </inkml:definitions>
  <inkml:trace contextRef="#ctx0" brushRef="#br0">0 2464 12251,'38'-29'2576,"-25"22"-2551,1 0 0,0 1 0,0 0 0,0 2 1,1-1-1,22-3 0,24-7 109,18-13 264,95-49-1,54-20 68,-117 61-349,124-22 0,-37 18-13,600-97 62,-499 107-157,304-44 37,-542 63-28,460-104 73,-336 55-64,275-129 0,223-137 35,-547 260-61,265-133 34,-109 55-23,146-79 55,-8-49 27,-156 108 29,-228 134-510,-69 31 332</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1:41.916"/>
    </inkml:context>
    <inkml:brush xml:id="br0">
      <inkml:brushProperty name="width" value="0.05" units="cm"/>
      <inkml:brushProperty name="height" value="0.05" units="cm"/>
    </inkml:brush>
  </inkml:definitions>
  <inkml:trace contextRef="#ctx0" brushRef="#br0">267 0 13723,'-6'8'528,"-5"5"-70,1 0 1,0 1-1,1 0 0,1 1 1,0 0-1,-6 16 1,-21 74-101,6-16-271,-54 115 0,47-135-44,35-68-42,0 1 1,0-1-1,0 0 1,1 0-1,-1 0 1,1 1-1,-1-1 1,1 0-1,-1 1 1,1-1-1,0 0 1,0 1 0,0-1-1,-1 1 1,1-1-1,0 0 1,1 1-1,-1-1 1,0 1-1,0-1 1,1 3-1,0-3 1,0 0 0,0 0 0,0 0 0,0 0 0,0 0 0,0-1 0,0 1-1,0 0 1,1 0 0,-1-1 0,0 1 0,0-1 0,1 1 0,-1-1 0,0 0-1,1 1 1,-1-1 0,2 0 0,5 1 4,1-1 0,-1 0 0,1-1 0,-1 0-1,1 0 1,9-3 0,18-8 23,-1-2 0,0-1 0,-1-2 0,48-32 0,-45 26-17,1 2 0,1 2-1,41-16 1,-58 29-10,1 0 0,-1 1 1,1 1-1,38-1 0,88 10-424,-101-2 84,-25-2 194</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2:17.303"/>
    </inkml:context>
    <inkml:brush xml:id="br0">
      <inkml:brushProperty name="width" value="0.05" units="cm"/>
      <inkml:brushProperty name="height" value="0.05" units="cm"/>
    </inkml:brush>
  </inkml:definitions>
  <inkml:trace contextRef="#ctx0" brushRef="#br0">434 126 9690,'-4'-3'184,"0"0"1,0 1-1,0 0 1,-1-1-1,0 1 1,1 1-1,-1-1 0,0 1 1,0 0-1,-5-1 1,6 2-77,0 0-1,1 1 1,-1-1 0,0 1 0,1-1 0,-1 1 0,0 0-1,1 1 1,-1-1 0,1 1 0,0-1 0,-1 1 0,1 0-1,-3 3 1,-9 6 161,1 1 0,0 1 0,1 1 0,-14 16 0,-43 67 378,39-53-305,21-29-289,-1 0 0,2 2 0,0-1 1,1 1-1,1 0 0,0 0 0,1 1 0,1 0 0,1 0 0,0 1 0,-1 25 0,-1 31-3,-30 132 1,32-192 41,2-1 1,-1 1 0,2-1 0,0 1 0,1 17-1,1-26-51,-1 0 0,1 0-1,1 1 1,-1-1-1,1 0 1,0 0-1,0-1 1,1 1-1,0 0 1,0-1-1,0 0 1,1 1-1,-1-1 1,1-1 0,5 6-1,85 65 43,-22-19-82,-37-26 30,43 27-1,-62-47-7,1-1 1,0 0-1,1-1 0,0-1 0,27 8 0,270 54 61,-139-33-53,-132-26-14,-7-1 28,-1-2 1,53 4-1,-12-6 18,144 30 0,-50-5-84,-149-27 20,1-2-1,-1-1 1,1-1-1,-1 0 1,38-9-1,-27 3 2,1 0 0,-1 2-1,1 1 1,68 3 0,-23 9-3,25 2-10,-91-9 12,1-1-1,0-1 1,0-1 0,0 0-1,17-5 1,26-12-13,61-32 1,-17 7-4,93-40-92,-184 79 91,-1-1 1,1 1-1,-1-2 1,0 1-1,0-1 1,0 0 0,-1-1-1,0 0 1,-1 0-1,0-1 1,0 0-1,-1 0 1,0-1 0,-1 0-1,5-11 1,-9 19 16,12-26 14,-1-1-1,-2 0 0,7-31 0,2-16-15,5-25-8,-22 88 9,-1-1-1,0 1 1,-1-1 0,0 1-1,-4-24 1,-3 8-4,0 1 0,-2 0 0,-1 0 1,-23-42-1,-67-100 27,49 89-11,38 59 4,-1 1-1,0 1 1,-22-22-1,25 31-18,0 1 0,-1 0 0,0 0 0,-1 1 0,0 1 0,-20-10 0,-19-4-1,-2 1 1,-1 3-1,0 2 0,-82-12 0,-231-7-9,275 33 14,-157 16 0,-90 34 60,54-5-28,53-17 72,-182 25-66,393-48-92,-36 1-1,28-5 22</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2:27.213"/>
    </inkml:context>
    <inkml:brush xml:id="br0">
      <inkml:brushProperty name="width" value="0.05" units="cm"/>
      <inkml:brushProperty name="height" value="0.05" units="cm"/>
    </inkml:brush>
  </inkml:definitions>
  <inkml:trace contextRef="#ctx0" brushRef="#br0">1021 87 10034,'0'0'106,"-1"0"1,1 0-1,-1 0 0,0 0 1,1 0-1,-1 0 0,1 0 0,-1 0 1,1-1-1,-1 1 0,0 0 0,1 0 1,-1 0-1,1-1 0,-1 1 1,1 0-1,-1 0 0,1-1 0,0 1 1,-1-1-1,1 1 0,-1 0 0,1-1 1,-1 0-1,-14-16 1749,3 4-148,8 11-1517,1 1 0,-1-1 0,1 1 0,-1 0 1,0 1-1,1-1 0,-1 1 0,0-1 0,0 1 0,1 0 0,-1 0 1,0 1-1,0-1 0,-6 2 0,4-1-63,-1 0 1,0 0-1,1-1 0,-8 0 1,-15-5 319,-34-11 0,39 9-393,-1 1 0,-39-4 0,11 6 71,-67 6 0,98-1 18,0 2 0,1 1 0,-1 0 0,1 1 0,-40 16 0,31-9 253,26-12-359,0 1 0,1 0 1,-1 0-1,0 1 1,1-1-1,-1 1 1,1 0-1,0 0 0,0 0 1,0 0-1,0 0 1,0 1-1,0-1 1,0 1-1,1 0 0,-1 0 1,1 0-1,0 0 1,0 0-1,0 1 1,-2 4-1,-16 46-84,13-33 32,-1 0 0,-1 0 0,0 0 0,-2-2 0,-24 37 0,10-27 27,2 2 1,-21 37-1,38-55-16,-1 0-1,2 0 0,0 1 1,0-1-1,1 1 1,1 0-1,0 1 0,-1 27 1,3-13 4,1 0 1,2 0 0,0 0 0,2 0-1,2 0 1,0-1 0,2 0 0,20 50-1,-10-43-14,1-1-1,1-1 1,2-1-1,30 35 0,-14-25 33,1-1-1,57 44 0,-75-68-10,2-1 0,0-2 0,0 0 0,2-1 0,0-2-1,0 0 1,0-2 0,36 9 0,-29-12-22,1 0 0,0-2 0,0-2-1,0-1 1,0-1 0,48-7 0,267-56 111,-230 39-164,-98 20 50,1-1-1,-1-1 1,35-15 0,-44 15 10,1 0-1,-1-1 1,0-1-1,0 0 1,-1 0 0,0-1-1,10-11 1,127-157 128,-137 161-123,0 0 1,-1 0-1,-1-1 0,-1 0 1,0 0-1,-1-1 0,4-21 1,-4 12-4,-2 0 0,-1 0 0,-2-1 0,-1-34 0,-1 49 3,0 1 0,-1 0-1,-1 0 1,0 0 0,0 0-1,-1 0 1,-1 0 0,0 1 0,-10-18-1,4 13 0,0 1-1,-1 0 1,-1 1-1,0 1 1,-25-21-1,-140-99-210,155 119 175,-1 1-1,0 1 1,0 0-1,-1 2 1,-1 1-1,-31-6 0,19 8-158,0 3-1,0 1 0,0 2 0,0 1 0,-70 11 1,100-10 146,0 0 9,1 1 1,-1-2 0,0 1-1,0-1 1,0-1-1,0 1 1,-13-4-1,-20-12-188</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6:04.700"/>
    </inkml:context>
    <inkml:brush xml:id="br0">
      <inkml:brushProperty name="width" value="0.05" units="cm"/>
      <inkml:brushProperty name="height" value="0.05" units="cm"/>
    </inkml:brush>
  </inkml:definitions>
  <inkml:trace contextRef="#ctx0" brushRef="#br0">6274 525 12763,'-236'-55'985,"179"44"-954,-95-7-1,-61 10-219,-34-2-172,-237-66 121,6-36 484,158 35-318,74 23-334,-497-43-1,500 91 466,0 10 0,1 11 0,-393 74 0,536-68 85,1 5 1,-166 66-1,200-64-122,1 4 0,1 2-1,2 3 1,-101 80-1,58-22-95,4 3-1,-108 142 0,139-152 87,3 3 0,5 3 0,5 3 0,-70 163 0,109-219 27,1 0-1,2 1 1,2 1-1,2-1 0,2 2 1,2-1-1,1 1 1,3 0-1,1 0 0,2 0 1,3-1-1,1 1 0,22 81 1,2-41-6,4-1-1,69 125 1,-58-131-32,2-3 0,4-1 0,3-3 0,70 70 0,-50-66-46,3-4-1,3-3 1,105 67-1,-99-81-22,3-4 0,112 46-1,199 47-101,-166-77 234,2-10 0,3-10 0,1-10 0,392 5 0,-418-43-37,0-9 0,-2-9 0,0-10 0,-2-9 0,256-83 1,-224 43 10,294-141-1,-394 150-31,-2-6-1,-4-6 1,155-124-1,-238 164-11,-2-3 0,-2-2 0,-2-2-1,79-110 1,-104 127 30,-2-2-1,-2 0 1,28-75-1,-37 83 20,-2 0 0,0-1-1,-2 0 1,-2 0 0,0 0 0,-2-38 0,-3 38 17,-1-1 0,-1 1 1,-2 0-1,0 0 1,-2 1-1,-19-44 0,9 33 17,-2 2 0,-1 0 0,-50-63 0,20 39-27,-71-65 1,-64-40-243,154 137 120,-209-192-186,141 111 68</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2:48.972"/>
    </inkml:context>
    <inkml:brush xml:id="br0">
      <inkml:brushProperty name="width" value="0.05" units="cm"/>
      <inkml:brushProperty name="height" value="0.05" units="cm"/>
    </inkml:brush>
  </inkml:definitions>
  <inkml:trace contextRef="#ctx0" brushRef="#br0">613 41 9882,'-6'-1'164,"-1"1"0,1-1-1,0-1 1,1 1 0,-1-1 0,0 0-1,0-1 1,1 1 0,-7-5 0,5 3 71,0 1 1,0-1-1,0 1 1,-14-3-1,19 6-186,-1 0 0,1 0 0,-1 1 0,1-1 0,-1 0 0,1 1 0,-1 0-1,1-1 1,0 1 0,-1 0 0,1 0 0,0 0 0,0 1 0,-1-1 0,1 1 0,0-1-1,0 1 1,1-1 0,-1 1 0,0 0 0,-1 2 0,-6 7 103,0 1 1,-10 17-1,15-22-86,-15 21 46,-1-1-1,-1 0 0,-1-2 1,-1 0-1,-1-2 1,-2-1-1,-33 24 0,45-36-93,1 1-1,0 0 1,0 1-1,1 0 1,1 1-1,0 1 1,1 0-1,0 0 1,1 1-1,1 0 1,0 0-1,1 1 1,1 0-1,-9 32 1,5-7 7,2 0 0,1 0 0,-2 77 0,9-97-11,1 0 0,1 0-1,1 0 1,1 0 0,1 0 0,0 0 0,2-1 0,0 0 0,15 27 0,-9-24-17,2-1-1,0 0 1,2-1 0,0 0 0,27 24 0,5-2-10,57 36-1,-87-65 16,2-2-1,-1 0 1,2-1-1,-1-1 1,2-2-1,-1 0 1,26 5-1,-16-6 5,1-2-1,0-1 0,0-2 0,49-3 1,-6-7 4,-1-3 0,-1-4 0,126-41 0,-104 26-3,204-74 9,-283 95-12,0-1 0,0 0 0,-1-1 0,-1 0 0,0-1 0,0-1 0,-1-1 0,-1 0 0,19-26 0,5-13 1,45-89-1,-63 107 4,-1 2 2,9-13 31,-2-2 0,-2-1 0,26-82-1,-47 122-26,0-1 0,0 1-1,-1-1 1,0 0-1,-1 0 1,0 1-1,0-1 1,-3-11 0,2 15-5,0 0 1,-1 0 0,0 1 0,0-1 0,-1 0 0,0 1 0,0-1-1,0 1 1,0 0 0,-1 0 0,0 0 0,0 1 0,-9-9-1,-1 3 4,1 1-1,-1 0 0,-1 1 0,0 0 1,0 1-1,0 1 0,-1 0 0,-23-4 0,-138-19-15,122 22-34,25 3 30,-138-21-421,134 18 254,1-2 0,-59-22-1,43 5 22,6-4-46</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3:01.242"/>
    </inkml:context>
    <inkml:brush xml:id="br0">
      <inkml:brushProperty name="width" value="0.05" units="cm"/>
      <inkml:brushProperty name="height" value="0.05" units="cm"/>
    </inkml:brush>
  </inkml:definitions>
  <inkml:trace contextRef="#ctx0" brushRef="#br0">550 16 9586,'-3'-15'2584,"1"26"-437,1 26-959,-1 13-772,-2 0 1,-14 68 0,-32 96 656,42-184-933,-15 49 158,-55 127 1,-53 67-174,111-233-80,13-25-32,-18 36 183,-2-1 1,-54 75-1,53-97 208,27-27-487,0 0 1,0 0-1,0 0 1,0-1-1,-1 1 1,1 0-1,0 0 1,0-1-1,0 1 0,-1-1 1,1 1-1,0-1 1,-1 0-1,1 1 1,-1-1-1,1 0 0,0 0 1,-1 0-1,1 0 1,0 0-1,-1 0 1,1 0-1,-1-1 1,1 1-1,-2-1 0,2 0-80,0 0-1,1 0 0,-1 0 0,1 0 0,-1 0 1,1 0-1,-1 0 0,1 0 0,-1 0 0,1 0 1,0 0-1,0 0 0,-1 0 0,1 0 0,0 0 1,0 0-1,0-1 0,1-1 0,-1 2-40,0-10-711</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3:01.643"/>
    </inkml:context>
    <inkml:brush xml:id="br0">
      <inkml:brushProperty name="width" value="0.05" units="cm"/>
      <inkml:brushProperty name="height" value="0.05" units="cm"/>
    </inkml:brush>
  </inkml:definitions>
  <inkml:trace contextRef="#ctx0" brushRef="#br0">190 1 12451,'0'14'382,"-2"-1"1,0 1-1,-4 13 0,-1 10-99,1-2-194,-16 106 762,-60 202-1,63-287-524,4-14 72,-12 56 1,27-97-390,-1 0 1,1 0 0,0 0 0,0 0-1,0 0 1,-1 0 0,1 0 0,0 0-1,0 0 1,0 0 0,1 1 0,-1-1 0,0 0-1,0 0 1,1 0 0,-1 0 0,0 0-1,1 1 1,0-2-6,-1 0 1,1 0-1,-1 0 0,0 0 0,1 1 0,-1-1 1,1 0-1,-1 0 0,1 0 0,-1 0 1,1 0-1,-1 0 0,1-1 0,-1 1 1,1 0-1,-1 0 0,1 0 0,-1 0 0,0 0 1,1-1-1,-1 1 0,1 0 0,-1 0 1,0-1-1,1 1 0,0-1 0,30-29 86,11-16 71,86-72-1,-98 95 35,1 0-1,2 2 1,0 1-1,41-17 1,-22 17-18</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3:19.075"/>
    </inkml:context>
    <inkml:brush xml:id="br0">
      <inkml:brushProperty name="width" value="0.05" units="cm"/>
      <inkml:brushProperty name="height" value="0.05" units="cm"/>
    </inkml:brush>
  </inkml:definitions>
  <inkml:trace contextRef="#ctx0" brushRef="#br0">1361 177 4097,'-94'-39'629,"-130"-34"0,164 58-183,1 3 0,-1 2 1,-94-3-1,120 14-107,0 1 0,-61 12 0,-66 24 266,121-27-478,27-8-79,0 2 1,1-1-1,-1 1 1,1 1-1,1 0 1,-1 1-1,1 0 1,-20 17-1,18-11-8,0 0-1,2 0 1,-1 1-1,2 1 1,0 0-1,-10 18 1,-59 135 247,68-138-233,1 1 1,1 1-1,-8 54 0,15-66-47,2 1 1,0-1-1,1 0 0,1 0 0,1 0 1,1 0-1,8 24 0,6 10 16,32 67 0,-33-86-22,1-1-1,43 63 0,-47-78-1,2-1 1,0-1-1,0-1 0,2 0 1,0-1-1,23 15 0,275 164-102,-266-161 105,90 44-1,-117-67-7,1-1 1,-1-1-1,2-1 0,-1-1 1,1-1-1,43 3 0,-34-7-14,0-2 0,1-1 0,-1-2 0,0-1-1,-1-2 1,1-1 0,-1-2 0,-1-1 0,50-24 0,1 0-23,23-11-8,-94 39 49,1 0-1,-1-1 1,-1-1-1,0 0 1,0-1-1,11-12 1,-5 1 2,0-1 0,-2 0 0,-1-2 0,-1 0 0,0 0 0,15-46 0,-14 25-1,-2-1-1,-1 0 0,4-51 0,-13 78-10,0-1 0,-2 0-1,0 0 1,-1 0 0,-1 1-1,-9-39 1,8 47 19,-1-1 0,-1 1 0,0 0 0,0 1-1,-1-1 1,0 1 0,-1 0 0,0 1 0,0-1 0,-1 1-1,-1 1 1,-16-14 0,-125-76 165,18 14-95,113 70-59,1-1 0,0-1 1,1 0-1,-24-31 0,-55-99 110,20 25-68,72 115-86,-1 0 0,0 0 1,0 1-1,0-1 0,-1 1 0,1 1 0,-1-1 0,0 1 0,-10-6 0,-19-5-31</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1:57.385"/>
    </inkml:context>
    <inkml:brush xml:id="br0">
      <inkml:brushProperty name="width" value="0.05" units="cm"/>
      <inkml:brushProperty name="height" value="0.05" units="cm"/>
    </inkml:brush>
  </inkml:definitions>
  <inkml:trace contextRef="#ctx0" brushRef="#br0">241 48 13299,'4'-14'1248,"-4"10"-956,1 1 0,0 0 0,0-1 0,0 1 0,1 0 0,-1 0-1,1 0 1,2-4 0,-4 7-217,1 1 0,-1-1 0,1 1 0,-1 0 0,0-1 0,1 1-1,-1-1 1,0 1 0,1-1 0,-1 1 0,0 0 0,0-1 0,0 1-1,0 0 1,1-1 0,-1 1 0,0 0 0,0-1 0,0 1 0,0 0-1,-1 0 1,0 28 499,-1-1 1,-2 0-1,-13 48 0,-32 80 699,9-58-623,35-88-559,0-1 1,0 1-1,-1-2 0,0 1 1,-1 0-1,0-1 0,-15 13 1,21-20-80,0 0 1,0 1-1,-1-1 1,1 0-1,0-1 1,-1 1-1,1 0 1,-1 0 0,1 0-1,-1-1 1,1 1-1,-1-1 1,1 1-1,-1-1 1,1 0-1,-1 0 1,0 0-1,1 1 1,-1-1-1,1-1 1,-1 1-1,0 0 1,1 0-1,-1-1 1,1 1 0,-1-1-1,0 1 1,1-1-1,0 1 1,-1-1-1,1 0 1,-1 0-1,1 0 1,0 0-1,-1 0 1,1 0-1,0 0 1,0 0-1,0-1 1,0 1-1,0 0 1,0-1-1,0 1 1,0-3 0,-3-3 11,0-1 0,1 0 0,1 0 0,-1 0 1,1 0-1,1 0 0,-2-13 0,2 9-24,1 0-1,0 0 0,1-1 1,0 1-1,1 0 1,0 0-1,7-21 0,-7 27-1,1 0-1,0-1 1,0 1 0,0 0-1,1 1 1,-1-1-1,2 1 1,-1 0-1,0 0 1,1 0-1,0 0 1,0 1 0,1 0-1,-1 0 1,11-5-1,-12 7-2,0 1 0,0-1 0,0 2 0,1-1 0,-1 0 0,0 1 0,1-1 0,-1 1 0,0 1 0,1-1 0,-1 0 0,0 1 0,0 0 0,1 0 0,-1 0 0,0 1 0,0 0 0,7 3 0,8 5-14,-1 1 0,27 20 0,-29-19 11,-1-2 16,1-1-1,0-1 0,1-1 1,26 9-1,-21-8 2,34 16 0,-50-18-440,-9-4 83,2-2 330,0 0 0,0 0-1,0 0 1,0 0 0,0-1 0,0 1-1,0 0 1,0-1 0,0 1 0,0 0-1,0-1 1,0 1 0,0-1 0,0 1-1,-1-2 1,-15-21-214</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2:00.376"/>
    </inkml:context>
    <inkml:brush xml:id="br0">
      <inkml:brushProperty name="width" value="0.05" units="cm"/>
      <inkml:brushProperty name="height" value="0.05" units="cm"/>
    </inkml:brush>
  </inkml:definitions>
  <inkml:trace contextRef="#ctx0" brushRef="#br0">4 2 12027,'-3'-1'6969,"12"18"-5566,7 72-209,-12-64-952,0 0 0,1 0 0,1-1 0,2 0 0,0 0 1,17 32-1,-24-54-215,0 1-1,0-1 1,0 0 0,1 0 0,-1 0 0,1 0 0,0 0 0,-1 0 0,1-1 0,0 1 0,0-1-1,0 1 1,0-1 0,0 1 0,0-1 0,1 0 0,-1 0 0,0 0 0,1-1 0,-1 1-1,1 0 1,-1-1 0,0 1 0,1-1 0,-1 0 0,1 0 0,-1 0 0,1 0 0,3-1 0,-2-1 27,1 1 1,-1-1-1,1 0 1,-1-1-1,0 1 1,0-1-1,0 1 1,-1-1-1,1-1 1,0 1-1,-1 0 0,0-1 1,0 0-1,4-6 1,8-14 35,-1 1 0,22-53 1,-36 74-308,0 0 0,1 0 0,-1 0 0,0-1 0,0 1 1,0 0-1,0-1 0,-1 1 0,1 0 0,-1 0 0,1 0 0,-1-1 0,0 1 1,-1-2-1,-2-11-375,0-5-126</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2:00.759"/>
    </inkml:context>
    <inkml:brush xml:id="br0">
      <inkml:brushProperty name="width" value="0.05" units="cm"/>
      <inkml:brushProperty name="height" value="0.05" units="cm"/>
    </inkml:brush>
  </inkml:definitions>
  <inkml:trace contextRef="#ctx0" brushRef="#br0">158 6 11779,'9'-6'3202,"-11"19"-744,1-10-2495,-43 159 3327,-48 207-952,83-322-2388,2 0-1,-1 74 0,4-166-234,4 16 105</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2:02.672"/>
    </inkml:context>
    <inkml:brush xml:id="br0">
      <inkml:brushProperty name="width" value="0.05" units="cm"/>
      <inkml:brushProperty name="height" value="0.05" units="cm"/>
    </inkml:brush>
  </inkml:definitions>
  <inkml:trace contextRef="#ctx0" brushRef="#br0">146 6 12107,'-2'-6'2385,"-3"12"-790,-6 14 115,10-17-1508,-25 50 1204,-34 75 255,51-105-1375,1 1 0,0 0 0,-5 38 0,12-57-248,0 0-1,1-1 1,0 1-1,0 0 1,0 0 0,1 0-1,-1 0 1,1-1-1,2 6 1,-3-9-33,1 0-1,-1 0 1,1 1-1,0-1 1,-1 0-1,1 0 1,0 0-1,0 0 1,0 0-1,0 0 1,0 0-1,0 0 1,0-1-1,0 1 1,0 0 0,0-1-1,1 1 1,-1 0-1,0-1 1,0 1-1,1-1 1,-1 0-1,0 0 1,0 1-1,1-1 1,-1 0-1,0 0 1,1 0-1,-1 0 1,0 0-1,1 0 1,-1-1 0,0 1-1,1 0 1,-1-1-1,0 1 1,2-2-1,4-1-80,0 0-1,0-1 1,0 0-1,0 0 1,-1-1 0,0 1-1,0-2 1,0 1-1,-1-1 1,1 1-1,-1-2 1,-1 1 0,1 0-1,-1-1 1,0 0-1,-1 0 1,1 0-1,4-15 1,-4 5-218</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2:03.099"/>
    </inkml:context>
    <inkml:brush xml:id="br0">
      <inkml:brushProperty name="width" value="0.05" units="cm"/>
      <inkml:brushProperty name="height" value="0.05" units="cm"/>
    </inkml:brush>
  </inkml:definitions>
  <inkml:trace contextRef="#ctx0" brushRef="#br0">1 54 14635,'0'4'1360,"1"2"-687,4 0-217,10-5 648,4 1-112,10-4-112,1-2-112,1-5-167,2-1-105,-1-1-216,-3-1-200,-6 4-664,-5-2 8,-2 5 415,-2 4-87,-2 4-144</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2:03.517"/>
    </inkml:context>
    <inkml:brush xml:id="br0">
      <inkml:brushProperty name="width" value="0.05" units="cm"/>
      <inkml:brushProperty name="height" value="0.05" units="cm"/>
    </inkml:brush>
  </inkml:definitions>
  <inkml:trace contextRef="#ctx0" brushRef="#br0">0 71 15811,'2'10'4800,"6"-15"-2119,-1 1-2869,10-8 389,1 1 0,0 0 1,24-8-1,-34 15-193,1 1 0,0 0 0,0 1 1,0 0-1,0 0 0,1 1 0,-1 0 0,0 0 0,16 2 0,-5 5-363,-13-4-434,-13-3 318,-2-1 237</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6:10.033"/>
    </inkml:context>
    <inkml:brush xml:id="br0">
      <inkml:brushProperty name="width" value="0.05" units="cm"/>
      <inkml:brushProperty name="height" value="0.05" units="cm"/>
    </inkml:brush>
  </inkml:definitions>
  <inkml:trace contextRef="#ctx0" brushRef="#br0">3393 115 7810,'-54'-26'1102,"-98"-31"0,121 48-863,0 2 0,0 1 0,-1 2 0,-61-2 0,-22 13-396,-115 21-1,-19 2-78,30-18 494,-158 17 384,204-1-640,0 8-1,3 7 0,1 8 1,-308 138-1,192-34-8,226-117 232,3 2 1,-85 79 0,132-111-152,1 0 1,0 0 0,1 1 0,0 0-1,0 1 1,1 0 0,-9 18 0,13-23-52,0 0-1,1 0 1,0 1 0,0-1 0,0 0 0,1 0 0,-1 1-1,1-1 1,1 0 0,-1 1 0,1-1 0,0 0 0,0 1-1,0-1 1,1 0 0,0 0 0,0 0 0,0-1 0,4 7 0,13 20-27,1-1 1,2-2 0,0 0 0,32 30-1,113 92-489,-107-101 224,2-2 0,2-3 0,78 40 0,-13-23-49</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2:03.919"/>
    </inkml:context>
    <inkml:brush xml:id="br0">
      <inkml:brushProperty name="width" value="0.05" units="cm"/>
      <inkml:brushProperty name="height" value="0.05" units="cm"/>
    </inkml:brush>
  </inkml:definitions>
  <inkml:trace contextRef="#ctx0" brushRef="#br0">2 197 15843,'-1'11'1231,"0"1"1709,4-12-1662,2-6-573,8-16-123,-1-1 1,12-32 0,-15 34-462,1-3-65,-3 7-19,0 1-1,12-20 1,-19 37-37,0-1 0,0 0 0,0 0 0,0 1 0,0-1 0,0 0 0,0 0 1,1 1-1,-1-1 0,0 0 0,0 0 0,0 1 0,0-1 0,0 0 0,0 0 0,1 0 0,-1 1 1,0-1-1,0 0 0,0 0 0,1 0 0,-1 1 0,0-1 0,0 0 0,1 0 0,-1 0 0,0 0 1,0 0-1,1 0 0,-1 0 0,0 1 0,0-1 0,1 0 0,-1 0 0,0 0 0,0 0 0,1 0 1,-1 0-1,0 0 0,0 0 0,1 0 0,-1-1 0,0 1 0,1 0 0,-1 0 0,0 0 0,0 0 1,0 0-1,1 0 0,-1 0 0,0-1 0,0 1 0,1 0 0,-1 0 0,0 0 0,0-1 0,0 1 1,0 0-1,1 0 0,-1 0 0,0-1 0,0 1 0,0 0 0,0 0 0,0-1 0,0 1 0,0 0 1,0-1-1,1 1 0,2 21 27,-3-19-21,4 46-54,-2-11-321,2 1 0,12 46 0,-15-73-163,-3-7 216</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2:04.601"/>
    </inkml:context>
    <inkml:brush xml:id="br0">
      <inkml:brushProperty name="width" value="0.05" units="cm"/>
      <inkml:brushProperty name="height" value="0.05" units="cm"/>
    </inkml:brush>
  </inkml:definitions>
  <inkml:trace contextRef="#ctx0" brushRef="#br0">24 1 14587,'5'167'4632,"24"83"-2284,-30-248-3217,-4-10-4,-13-24-570,3 3 917,-3 0-198</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2:05.065"/>
    </inkml:context>
    <inkml:brush xml:id="br0">
      <inkml:brushProperty name="width" value="0.05" units="cm"/>
      <inkml:brushProperty name="height" value="0.05" units="cm"/>
    </inkml:brush>
  </inkml:definitions>
  <inkml:trace contextRef="#ctx0" brushRef="#br0">0 25 14875,'7'-2'1689,"0"2"-1105,6 0-160,2 0 688,5 0-296,4 0-40,3 0-280,3 0-39,1-1-329,1 0-264,-6-7 168,-3 3-72,-11-3-32</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2:05.556"/>
    </inkml:context>
    <inkml:brush xml:id="br0">
      <inkml:brushProperty name="width" value="0.05" units="cm"/>
      <inkml:brushProperty name="height" value="0.05" units="cm"/>
    </inkml:brush>
  </inkml:definitions>
  <inkml:trace contextRef="#ctx0" brushRef="#br0">7 306 11562,'-7'54'6234,"7"-54"-6200,0 0 1,0 0-1,0 0 1,0 0-1,0 1 1,0-1-1,0 0 1,0 0-1,0 0 1,1 0-1,-1 1 1,0-1-1,0 0 1,0 0-1,0 0 1,0 0-1,0 0 1,1 1-1,-1-1 1,0 0-1,0 0 1,0 0-1,0 0 1,0 0-1,1 0 1,-1 0-1,0 0 1,0 0-1,0 1 1,0-1 0,1 0-1,-1 0 1,0 0-1,0 0 1,0 0-1,1 0 1,-1 0-1,0 0 1,0 0-1,0 0 1,1-1-1,-1 1 1,0 0-1,0 0 1,0 0-1,0 0 1,1 0-1,-1 0 1,0 0-1,0 0 1,0 0-1,0-1 1,0 1-1,1 0 1,-1 0-1,0 0 1,0 0-1,0 0 1,0-1-1,0 1 1,0 0-1,0 0 1,0-1-1,11-8 544,16-28 210,24-42-1,-12 17-523,68-106 24,-103 164-257,-4 10-21,-4 15-4,3-17 4,-27 136 251,25-117-342,1 0-1,1 1 1,1-1-1,4 27 1,-2-41-348,-1-7 169,-2-4-253,-3-9 172</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2:05.995"/>
    </inkml:context>
    <inkml:brush xml:id="br0">
      <inkml:brushProperty name="width" value="0.05" units="cm"/>
      <inkml:brushProperty name="height" value="0.05" units="cm"/>
    </inkml:brush>
  </inkml:definitions>
  <inkml:trace contextRef="#ctx0" brushRef="#br0">4 49 16379,'-3'4'1433,"6"-1"-985,1-3-152,6-1 576,3-2-224,6-4-120,4-1-96,2 0-159,4-1-113,-2 1-408,2 2-377,-7 3 529,-4 0-80,-4 3-88</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2:06.483"/>
    </inkml:context>
    <inkml:brush xml:id="br0">
      <inkml:brushProperty name="width" value="0.05" units="cm"/>
      <inkml:brushProperty name="height" value="0.05" units="cm"/>
    </inkml:brush>
  </inkml:definitions>
  <inkml:trace contextRef="#ctx0" brushRef="#br0">276 1 15755,'2'0'85,"0"0"-1,-1 0 1,1 0-1,-1 1 1,1-1-1,-1 0 1,1 1-1,-1-1 1,1 1-1,-1 0 1,0-1-1,1 1 1,-1 0-1,0 0 1,0 0-1,1 0 0,-1 0 1,0 0-1,0 0 1,0 1-1,0-1 1,0 0-1,1 2 1,-1 0 30,0 0 0,-1 0 0,1 1 1,0-1-1,-1 0 0,0 0 0,1 0 1,-1 0-1,-1 0 0,1 0 0,-1 4 0,-1 6 214,-2-1-1,1 1 0,-1-1 1,-11 20-1,2-6 80,-2-1 0,0-1 0,-21 24-1,26-35-216,-2 0 0,0-1-1,-1 0 1,0-1 0,0 0-1,-23 12 1,34-21-169,0-1-1,0 0 1,-1 0-1,1 0 1,0 0-1,-1 0 1,1-1 0,-1 1-1,1-1 1,-1 1-1,1-1 1,-1 0-1,1 0 1,-1 0 0,1 0-1,-1-1 1,0 1-1,1 0 1,-1-1-1,-3-2 1,3 2-25,0-1 0,1 0 0,0 0-1,-1 0 1,1 0 0,0 0 0,0 0 0,0-1 0,1 1-1,-1-1 1,0 1 0,1-1 0,0 0 0,-1 1 0,1-1-1,0 0 1,0-4 0,-1 0-66,0-1 1,1 1-1,-1-1 0,2 1 0,-1-1 1,1 0-1,0 1 0,1-1 0,3-15 1,-3 20 40,0-1 0,0 1 1,1-1-1,-1 1 1,1 0-1,0-1 1,0 1-1,0 0 0,0 0 1,1 0-1,-1 0 1,1 1-1,0-1 1,0 1-1,0 0 1,0 0-1,0 0 0,0 0 1,1 0-1,-1 0 1,0 1-1,5-2 1,2 1 28,-1-1-1,1 1 1,0 1 0,0 0 0,0 0 0,0 1 0,0 0 0,0 1 0,0 0 0,-1 1 0,1 0 0,15 5 0,-9-1 67,0 1-1,-1 0 1,0 1-1,0 1 1,-1 1-1,19 16 1,-27-21-68,0 0 0,0-1 0,1 0 0,-1 0 0,10 4 0,-14-7-53,0 0 0,0-1 0,0 1 1,-1 0-1,1-1 0,0 0 0,0 0 1,0 1-1,0-1 0,0 0 0,0-1 1,0 1-1,0 0 0,0 0 1,-1-1-1,1 1 0,0-1 0,0 0 1,0 0-1,-1 1 0,1-1 0,0 0 1,-1 0-1,1 0 0,-1-1 0,3-1 1,4-6-268</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2:06.899"/>
    </inkml:context>
    <inkml:brush xml:id="br0">
      <inkml:brushProperty name="width" value="0.05" units="cm"/>
      <inkml:brushProperty name="height" value="0.05" units="cm"/>
    </inkml:brush>
  </inkml:definitions>
  <inkml:trace contextRef="#ctx0" brushRef="#br0">79 0 16379,'13'10'614,"0"0"-1,-1 1 0,-1 1 0,0 0 0,0 0 0,10 18 0,-14-20-520,-1 0 0,-1 0-1,0 0 1,0 1 0,-1 0-1,0 0 1,-1 0 0,0 0-1,1 16 1,-3-7-59,-2 0 1,0-1-1,-1 1 1,-1-1-1,-1 0 1,0 1-1,-1-2 1,-9 20-1,-2-1-214,-1-1 0,-42 66-1,28-61 465,29-39-282,-1 0 0,1 1 0,0-1 0,-1 0 0,0 0 0,0 0 0,1-1 0,-1 1 0,0-1 0,0 1 0,0-1 0,-1 0 0,-3 1 0,-11-4-60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2:07.611"/>
    </inkml:context>
    <inkml:brush xml:id="br0">
      <inkml:brushProperty name="width" value="0.05" units="cm"/>
      <inkml:brushProperty name="height" value="0.05" units="cm"/>
    </inkml:brush>
  </inkml:definitions>
  <inkml:trace contextRef="#ctx0" brushRef="#br0">207 46 12771,'0'-4'485,"-1"1"0,1-1 0,0 1 0,-1 0 0,0-1 0,1 1 0,-2 0 0,-1-6 0,2 8-426,1 1-1,0-1 0,-1 0 0,1 1 0,-1-1 0,1 1 0,-1-1 0,1 1 0,-1-1 0,1 1 0,-1 0 1,1-1-1,-1 1 0,0 0 0,1-1 0,-1 1 0,1 0 0,-1 0 0,0-1 0,1 1 0,-1 0 0,0 0 1,1 0-1,-1 0 0,0 0 0,0 0 0,1 0 0,-1 0 0,0 0 0,1 0 0,-1 1 0,0-1 1,1 0-1,-1 0 0,0 1 0,1-1 0,-1 0 0,1 1 0,-1-1 0,1 0 0,-1 1 0,1-1 0,-1 1 1,1-1-1,-1 1 0,1-1 0,-1 1 0,1 0 0,-13 12 131,2 0 0,0 1 1,1 0-1,-9 15 0,-32 65 144,41-74-246,1 1 0,1 0 0,1 1 0,1 0 0,1 0 1,1 0-1,1 1 0,1-1 0,0 24 0,2-32-119,1-1 0,1 0 0,0 0 0,0 0 0,1 0 0,1 0 0,0-1 1,1 1-1,0-1 0,1 0 0,0 0 0,1-1 0,0 0 0,1 0 0,0-1 0,19 18 0,-26-26 17,1 0 0,-1-1 1,1 1-1,0 0 0,-1-1 0,1 0 1,0 1-1,0-1 0,0 0 0,0 0 0,0 0 1,0 0-1,1 0 0,-1-1 0,0 1 1,0-1-1,1 1 0,-1-1 0,0 0 0,1 0 1,-1 0-1,0 0 0,1 0 0,2-1 1,21-12-203</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2:08.310"/>
    </inkml:context>
    <inkml:brush xml:id="br0">
      <inkml:brushProperty name="width" value="0.05" units="cm"/>
      <inkml:brushProperty name="height" value="0.05" units="cm"/>
    </inkml:brush>
  </inkml:definitions>
  <inkml:trace contextRef="#ctx0" brushRef="#br0">22 0 16436,'-2'2'170,"0"1"1,0-1-1,0 1 1,0-1-1,0 1 1,1 0 0,-1 0-1,1 0 1,0 0-1,0 0 1,0 0-1,0 0 1,1 0 0,-1 0-1,1 0 1,-1 0-1,1 0 1,1 6-1,-1 3 228,1 0-1,0 0 1,5 18-1,-4-23-296,0 0 0,1 0 1,-1 0-1,1 0 0,1 0 1,-1 0-1,1-1 0,0 0 1,1 0-1,0 0 0,0 0 0,0-1 1,0 0-1,8 6 0,-9-9-76,0 0 0,0 1-1,0-1 1,0-1-1,0 1 1,1-1 0,-1 1-1,1-1 1,-1 0 0,1-1-1,-1 1 1,1-1-1,-1 0 1,1 0 0,-1 0-1,1-1 1,0 0 0,-1 0-1,0 0 1,1 0-1,-1-1 1,0 1 0,1-1-1,3-3 1,0 1-84,-1-1 0,0 0 1,0-1-1,0 1 0,0-1 0,-1-1 0,0 1 0,-1-1 1,1 0-1,-1 0 0,-1-1 0,1 1 0,-1-1 0,-1 0 1,1 0-1,-1-1 0,2-10 0,2-18-166</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2:08.698"/>
    </inkml:context>
    <inkml:brush xml:id="br0">
      <inkml:brushProperty name="width" value="0.05" units="cm"/>
      <inkml:brushProperty name="height" value="0.05" units="cm"/>
    </inkml:brush>
  </inkml:definitions>
  <inkml:trace contextRef="#ctx0" brushRef="#br0">86 1 15219,'-4'31'1961,"-3"2"-1177,-2 2-216,-1 3 1112,1 5-743,2-1-89,0 2-184,0 2-152,1 0-248,3-1-80,-1-4-136,1-4 40,0-1-208,0-3-192,2-8-656,-2-8 856,3-14-152,2-6-80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6:10.590"/>
    </inkml:context>
    <inkml:brush xml:id="br0">
      <inkml:brushProperty name="width" value="0.05" units="cm"/>
      <inkml:brushProperty name="height" value="0.05" units="cm"/>
    </inkml:brush>
  </inkml:definitions>
  <inkml:trace contextRef="#ctx0" brushRef="#br0">1 1952 8642,'206'51'684,"2"-9"1,2-10 0,1-9-1,0-8 1,368-24-1,219-62-771,-123 10-183,-62-1 212,-8-45 231,-524 88-142,321-85 173,-342 85-157,-1-4 0,0-2 0,-2-2 0,79-52 0,-117 66-28,-1-1-1,0-1 0,-1 0 0,0-2 0,-1 0 0,-1 0 1,-1-1-1,-1-1 0,0-1 0,11-23 0,-18 29 0,0 0 0,-1 0-1,0-1 1,-2 1 0,1-1-1,-2 0 1,0 0 0,0 0-1,-2-1 1,0 1 0,0 0-1,-2 0 1,0 0 0,0 0-1,-2 0 1,-6-21 0,-4 3 41,-2 0 0,0 2 0,-2-1 0,-2 2 0,-1 1 0,-1 0 0,-1 2 0,-44-41 0,6 14 116,-3 3 1,-122-75-1,55 52-5,-4 5-1,-3 6 1,-3 6 0,-152-39-1,159 60-222,0 5-1,-157-13 1,177 34-35,0 6 1,0 4 0,-114 16 0,18 16-40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2:09.241"/>
    </inkml:context>
    <inkml:brush xml:id="br0">
      <inkml:brushProperty name="width" value="0.05" units="cm"/>
      <inkml:brushProperty name="height" value="0.05" units="cm"/>
    </inkml:brush>
  </inkml:definitions>
  <inkml:trace contextRef="#ctx0" brushRef="#br0">72 318 14227,'-13'11'1571,"-28"18"1,24-18 279,55-50 1117,108-94-1655,-119 106-1222,-2-1 0,-1-1 0,25-41 0,-42 59-73,-5 6-13,0 1 0,1-1 0,0 1 0,0 0 0,5-6 0,-7 10-5,-1 0 0,0 0 0,0 0 0,1 0 0,-1 1 0,0-1-1,0 0 1,0 0 0,1 0 0,-1 0 0,0 0 0,0 0-1,0 1 1,1-1 0,-1 0 0,0 0 0,0 0 0,0 0-1,0 1 1,0-1 0,1 0 0,-1 0 0,0 0 0,0 1 0,0-1-1,0 0 1,0 0 0,0 1 0,0-1 0,0 0 0,0 0-1,0 0 1,0 1 0,0-1 0,0 0 0,0 0 0,0 1 0,0-1-1,0 0 1,0 0 0,0 1 0,0-1 0,0 13-7,-1 27-40,0-25-13,0 0 0,1 0 0,1 0 0,0 0 0,1 0-1,0 0 1,8 23 0,-10-37 14,1 0 29,-1 0 1,0 0-1,1 0 1,-1 0 0,1-1-1,-1 1 1,0 0 0,1 0-1,0-1 1,-1 1-1,1-1 1,-1 1 0,1 0-1,1 0 1,3 0-140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2:10.048"/>
    </inkml:context>
    <inkml:brush xml:id="br0">
      <inkml:brushProperty name="width" value="0.05" units="cm"/>
      <inkml:brushProperty name="height" value="0.05" units="cm"/>
    </inkml:brush>
  </inkml:definitions>
  <inkml:trace contextRef="#ctx0" brushRef="#br0">0 12 13611,'3'-2'301,"11"-7"1259,-13 9-1512,-1 0 1,0-1-1,1 1 0,-1 0 1,0 0-1,1 0 1,-1 0-1,0 1 0,1-1 1,-1 0-1,1 0 1,-1 0-1,0 0 0,1 0 1,-1 0-1,0 0 1,0 1-1,1-1 0,-1 0 1,0 0-1,1 0 1,-1 1-1,0-1 0,0 0 1,1 0-1,-1 1 1,0-1-1,0 0 1,0 1-1,1-1 0,-1 0 1,0 1-1,0-1 1,0 0-1,0 1 0,0-1 1,0 0-1,0 1 1,0-1-1,1 0 0,-1 1 1,0-1-1,-1 0 1,1 1-1,0 0 0,2 23 541,-2 0-1,-2 33 1,-1 27-67,4-74-412,-1 0-1,2 0 1,0 0-1,0 0 1,0-1-1,6 12 0,-7-18-74,0-1 0,0 1-1,0-1 1,0 1 0,1-1 0,-1 0-1,1 0 1,0 0 0,0 0-1,0 0 1,0 0 0,0 0-1,0-1 1,0 1 0,0-1-1,1 1 1,-1-1 0,0 0-1,1 0 1,0 0 0,2 1 0,-1-2-26,0 0 0,0 0 0,-1 0 0,1 0 0,0 0 1,-1-1-1,1 1 0,0-1 0,-1 0 0,1 0 0,-1 0 1,0-1-1,1 1 0,3-3 0,-2 1-59,-1 0 1,1-1-1,-1 1 1,1-1-1,-1 0 0,0 0 1,-1 0-1,1-1 1,4-6-1,-6 7-21,0 1 0,-1 0 0,1 0-1,-1-1 1,0 1 0,0 0 0,0-1 0,0 1 0,0-1 0,-1 0 0,0 1-1,0-1 1,0 1 0,0-1 0,-1-4 0,-5-12-288</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2:10.451"/>
    </inkml:context>
    <inkml:brush xml:id="br0">
      <inkml:brushProperty name="width" value="0.05" units="cm"/>
      <inkml:brushProperty name="height" value="0.05" units="cm"/>
    </inkml:brush>
  </inkml:definitions>
  <inkml:trace contextRef="#ctx0" brushRef="#br0">2 51 13019,'-1'3'1736,"2"2"-952,2-2-296,7-3 1681,4 0-1137,9-3-288,3-1-152,10-3-232,2 0-143,3-3-506,0 0-247,-2 1 496,-3 3-152,-3 1-96</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2:10.870"/>
    </inkml:context>
    <inkml:brush xml:id="br0">
      <inkml:brushProperty name="width" value="0.05" units="cm"/>
      <inkml:brushProperty name="height" value="0.05" units="cm"/>
    </inkml:brush>
  </inkml:definitions>
  <inkml:trace contextRef="#ctx0" brushRef="#br0">12 0 13523,'-6'6'1976,"4"0"-959,-1 4 2383,8-9-2312,5-1-343,5 0-193,5-3-224,4-1-280,3 0-744,-1-2-1361,-9 3 1809,-4 0-280,-11 3-240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2:11.288"/>
    </inkml:context>
    <inkml:brush xml:id="br0">
      <inkml:brushProperty name="width" value="0.05" units="cm"/>
      <inkml:brushProperty name="height" value="0.05" units="cm"/>
    </inkml:brush>
  </inkml:definitions>
  <inkml:trace contextRef="#ctx0" brushRef="#br0">1 316 16660,'59'-85'5200,"78"-145"-4446,-137 230-754,0 0 0,0 1-1,0-1 1,0 0 0,0 0-1,1 0 1,-1 0 0,0 0-1,0 1 1,0-1 0,0 0-1,0 0 1,0 0 0,1 0-1,-1 0 1,0 0 0,0 0-1,0 0 1,0 1 0,0-1 0,1 0-1,-1 0 1,0 0 0,0 0-1,0 0 1,0 0 0,1 0-1,-1 0 1,0 0 0,0 0-1,0 0 1,0 0 0,1 0-1,-1 0 1,0 0 0,0 0-1,0 0 1,0 0 0,1-1 0,-1 1-1,0 0 1,0 0 0,0 0-1,0 0 1,0 0 0,1 0-1,-1 0 1,0 0 0,0-1-1,0 1 1,0 0 0,0 0-1,0 0 1,0 0 0,0 0-1,1-1 1,-1 1 0,0 0-1,0 8 2,0-1-1,0 1 0,-1 0 0,0-1 1,-4 15-1,0 5 1,-1 22-26,-1 95 1,10-126-466,-3-18 484,0 0-1,0 1 1,0-1 0,0 0 0,0 0 0,1 1 0,-1-1 0,0 0-1,0 1 1,0-1 0,0 0 0,0 0 0,1 1 0,-1-1 0,0 0-1,0 0 1,1 1 0,-1-1 0,0 0 0,0 0 0,1 0 0,-1 0-1,0 1 1,1-1 0,-1 0 0,0 0 0,0 0 0,1 0 0,-1 0-1,0 0 1,1 0 0,-1 0 0,0 0 0,1 0 0,-1 0-1,0 0 1,1 0 0,-1 0 0,0 0 0,1 0 0,-1 0 0,7-5-190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2:20.480"/>
    </inkml:context>
    <inkml:brush xml:id="br0">
      <inkml:brushProperty name="width" value="0.05" units="cm"/>
      <inkml:brushProperty name="height" value="0.05" units="cm"/>
    </inkml:brush>
  </inkml:definitions>
  <inkml:trace contextRef="#ctx0" brushRef="#br0">48 588 13475,'-1'3'139,"0"-1"-1,-1 0 1,0 0-1,1 0 1,-1 0 0,0 0-1,0-1 1,0 1 0,0 0-1,0-1 1,0 0-1,-1 1 1,1-1 0,0 0-1,-1 0 1,1 0 0,-1-1-1,1 1 1,-5 0-1,7-1-112,0 0 0,0-1 0,-1 1 0,1 0 0,0 0-1,0 0 1,0-1 0,0 1 0,-1 0 0,1 0 0,0-1-1,0 1 1,0 0 0,0 0 0,0-1 0,0 1 0,0 0-1,0 0 1,-1-1 0,1 1 0,0 0 0,0-1 0,0 1-1,0 0 1,1 0 0,-1-1 0,0 1 0,0 0 0,0 0-1,0-1 1,0 1 0,0 0 0,0 0 0,0-1-1,1 1 1,-1 0 0,0 0 0,0-1 0,0 1 0,0 0-1,1 0 1,-1 0 0,0-1 0,9-13 219,4-1-129,0 0 0,1 0-1,1 2 1,25-20 0,-16 14-27,7-5-54,1 2 1,1 2-1,1 0 0,1 3 0,51-19 0,191-50 8,-248 78-31,75-17-4,1 5 0,1 4 0,142-3 0,-163 15-14,303-4 231,-298 11-153,0 4 0,117 24-1,20 24-19,38 8-61,-105-36 47,287 11-1,165-54 163,-480 2-188,157-35 0,123-56 46,-370 94-50,-2-3-1,1-1 1,-2-2-1,55-31 1,-88 44-6,141-78 36,-142 80-28,-1 1-1,0 0 1,1 0 0,-1 0 0,7 0-1,4 5 60,-15-4-65,0 0-1,1 1 1,-1-1 0,0 1 0,0-1-1,1 1 1,-1-1 0,0 1-1,0-1 1,0 1 0,0-1 0,0 1-1,0-1 1,0 1 0,0-1 0,0 1-1,0-1 1,0 1 0,0-1-1,0 1 1,0-1 0,0 0 0,0 1-1,-1-1 1,1 1 0,0-1-1,0 1 1,-1-1 0,1 1 0,-22 36 102,16-29-92,1 0 0,0 1 0,1-1 0,-1 1 0,2 0 0,-6 16 0,9-22-14,1 1 0,-1-1 0,0 1 0,1-1 0,-1 0 0,1 1 0,0-1 0,0 0 0,1 1-1,1 3 1,18 31-22,-17-32 15,0 0 0,1 0 1,0 0-1,0 0 0,0-1 0,1 0 0,-1 0 1,1-1-1,0 0 0,1 0 0,-1 0 0,1 0 1,0-1-1,-1 0 0,1-1 0,1 0 1,-1 0-1,0 0 0,9 0 0,-2-1-4,1-1 1,-1 0-1,1-1 0,-1-1 0,1 0 0,-1-1 0,0 0 0,26-11 1,11-5 12,1 1 0,1 4 1,1 1-1,83-8 1,59 10 4,18-1-4,290-40-20,-348 39 41,-1 7 0,1 7 0,0 6 0,244 44 0,-354-42-9,0 2 1,84 33 0,-99-30-1,0 1 0,0 2 0,-2 1 0,46 36 1,-61-42-8,-3-4 10,-1 0 0,-1 0 0,17 20 0,-24-25-12,1 0 0,-2 0 0,1 0 0,0 0 1,-1 0-1,1 0 0,-1 0 0,0 1 0,0-1 0,0 0 0,-1 1 0,1-1 1,-1 0-1,0 1 0,1-1 0,-2 1 0,1-1 0,0 1 0,-2 5 0,-1-1-41,0 0-1,-1 0 0,0-1 0,0 0 0,-1 0 0,0 0 1,0 0-1,0-1 0,-1 0 0,0 0 0,0 0 1,-14 9-1,-9 3-71</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2:21.198"/>
    </inkml:context>
    <inkml:brush xml:id="br0">
      <inkml:brushProperty name="width" value="0.05" units="cm"/>
      <inkml:brushProperty name="height" value="0.05" units="cm"/>
    </inkml:brush>
  </inkml:definitions>
  <inkml:trace contextRef="#ctx0" brushRef="#br0">34 1392 11162,'-5'0'831,"-16"-2"2181,20 1-2950,0 1 0,1-1 0,-1 1 1,1-1-1,-1 1 0,1-1 0,-1 1 0,1-1 1,0 0-1,-1 1 0,1-1 0,0 0 0,-1 1 1,1-1-1,0 0 0,0 1 0,0-1 1,-1 0-1,1 0 0,0 1 0,0-1 0,0 0 1,0 0-1,0 1 0,1-1 0,-1 0 0,0 0 1,0 0-1,13-58 734,21-64 1,-11 48-552,34-143 167,-10-3 0,25-292 0,-66 359 1174,-5 148-1398,2 8-85,-3-2-226,1 1 0,-1 0 0,1-1 0,-1 0 0,1 1-1,0-1 1,-1 1 0,1-1 0,-1 0 0,1 1 0,0-1 0,-1 0-1,1 1 1,0-1 0,-1 0 0,2 0 0,-5 0-2010,-6 4 1459</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2:21.628"/>
    </inkml:context>
    <inkml:brush xml:id="br0">
      <inkml:brushProperty name="width" value="0.05" units="cm"/>
      <inkml:brushProperty name="height" value="0.05" units="cm"/>
    </inkml:brush>
  </inkml:definitions>
  <inkml:trace contextRef="#ctx0" brushRef="#br0">122 1 10074,'1'0'102,"-1"0"0,0 0 1,1 0-1,-1 1 0,0-1 0,0 0 0,1 0 1,-1 0-1,0 1 0,0-1 0,1 0 0,-1 0 0,0 1 1,0-1-1,0 0 0,1 0 0,-1 1 0,0-1 0,0 0 1,0 1-1,0-1 0,0 0 0,1 0 0,-1 1 0,0-1 1,0 0-1,0 1 0,0-1 0,0 0 0,0 1 0,2 18 524,-1-14-251,16 198 1967,-14-152-2074,0 50 44,-5 0 0,-14 105 1,-59 195 282,54-322-426,9-35-24,1 1 0,-5 49 0,16-91-126,-1 0 1,1 0-1,0 1 1,0-1-1,0 0 0,1 0 1,-1 0-1,1 0 0,0 0 1,1 5-1,-1-7-13,0 0-1,0 0 1,-1 0 0,1 0-1,0-1 1,0 1 0,0 0-1,0 0 1,0-1 0,0 1-1,0 0 1,0-1 0,0 1-1,1-1 1,-1 1 0,0-1-1,0 0 1,0 1 0,1-1-1,-1 0 1,0 0 0,0 0-1,1 0 1,-1 0 0,0 0-1,0 0 1,1 0 0,0-1-1,11-2-2,-1 0-1,0-1 0,0 0 0,-1-1 0,1 0 0,-1-1 1,0 0-1,19-15 0,6-7-114,34-35 0,-31 23-178,-1-2-1,-3-1 0,48-74 1,-29 35 31</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3:10.026"/>
    </inkml:context>
    <inkml:brush xml:id="br0">
      <inkml:brushProperty name="width" value="0.05" units="cm"/>
      <inkml:brushProperty name="height" value="0.05" units="cm"/>
    </inkml:brush>
  </inkml:definitions>
  <inkml:trace contextRef="#ctx0" brushRef="#br0">33 12 12291,'0'-1'29,"0"1"0,0 0 0,0-1-1,0 1 1,0-1 0,0 1 0,0 0 0,0-1 0,0 1 0,0-1 0,0 1 0,0 0 0,0-1 0,1 1 0,-1-1 0,0 1 0,0 0 0,0-1 0,1 1 0,-1 0 0,0-1 0,0 1 0,1 0 0,-1-1 0,0 1 0,1 0 0,-1 0 0,0-1 0,1 1 0,-1 0 0,13 4 398,13 17-153,-25-19-230,18 18 125,-1 0 0,-1 2 0,0 0 1,-2 0-1,-1 2 0,20 44 0,-19-32 66,-2 0 0,-1 1 0,-2 1 0,6 45 0,-11-41 26,-3 1 1,-1-1-1,-3 1 1,-1-1-1,-2 1 0,-15 60 1,-88 243 472,98-318-727,-31 82 50,-47 155-1352,84-248 1063,-1-14-54</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3:08.198"/>
    </inkml:context>
    <inkml:brush xml:id="br0">
      <inkml:brushProperty name="width" value="0.05" units="cm"/>
      <inkml:brushProperty name="height" value="0.05" units="cm"/>
    </inkml:brush>
  </inkml:definitions>
  <inkml:trace contextRef="#ctx0" brushRef="#br0">6 388 7994,'-2'-9'350,"2"7"-233,-1 1 1,0-1-1,1 1 0,-1-1 0,1 1 0,0-1 0,0 1 0,-1-1 0,1 1 0,0-1 1,0 0-1,1 1 0,-1-1 0,0 1 0,0-1 0,1 1 0,-1-1 0,1 1 0,-1-1 1,1 1-1,0-1 0,-1 1 0,1 0 0,0-1 0,0 1 0,0 0 0,0 0 0,0 0 1,0 0-1,0 0 0,1 0 0,-1 0 0,0 0 0,1 0 0,-1 0 0,2 0 0,68-38 512,87-35 1,-87 42-472,-58 26-138,66-30 77,0 3-1,87-23 0,-98 40-52,2 2-1,116-7 1,-141 19-31,0 2 0,0 3 1,0 1-1,-1 2 0,58 16 1,-37-5-1,126 40 8,-164-47-9,0 1 1,0 1-1,-1 2 0,41 28 1,-48-26 29,-1 1 1,29 34 0,-3-3 133,-43-47-164,1 1 0,-1-1 1,1 1-1,-1-1 0,1 0 1,0 1-1,0-1 0,0 0 1,-1 0-1,1 0 0,0-1 1,0 1-1,0 0 0,0-1 1,4 1-1,-5-1-8,0 0 1,0-1-1,0 1 1,0 0 0,0-1-1,0 1 1,0-1-1,0 1 1,0-1-1,-1 1 1,1-1-1,0 0 1,0 1-1,-1-1 1,1 0-1,0 0 1,-1 0 0,1 1-1,-1-1 1,1 0-1,-1 0 1,1 0-1,-1 0 1,0 0-1,1 0 1,-1 0-1,0 0 1,0 0-1,0 0 1,0 0 0,0 0-1,0-1 1,2-23 27,-2-3-14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6:27.471"/>
    </inkml:context>
    <inkml:brush xml:id="br0">
      <inkml:brushProperty name="width" value="0.05" units="cm"/>
      <inkml:brushProperty name="height" value="0.05" units="cm"/>
    </inkml:brush>
  </inkml:definitions>
  <inkml:trace contextRef="#ctx0" brushRef="#br0">5375 196 9106,'-120'-26'1765,"-161"-13"1,9 21-2506,23 5-1064,-214-6 891,1 27 2413,34 26-558,-461 99 1,-204 143-1352,795-184 719,11 26 203,246-96-460,1 1 0,0 2 1,2 1-1,1 3 0,2 0 1,0 3-1,2 0 0,-34 45 1,47-51-75,1 2 1,1 0 0,2 1 0,1 0-1,1 1 1,1 1 0,2 0-1,1 1 1,1 0 0,2 1-1,2-1 1,-3 40 0,7-43-15,1 1 1,1-1 0,2 1-1,1-1 1,1 0-1,1 0 1,2-1-1,0 0 1,2 0 0,2-1-1,0 0 1,2-1-1,1 0 1,0-1-1,32 36 1,-9-21 22,1-2 0,3-2-1,0-2 1,3-2 0,0-1 0,2-3-1,98 43 1,-37-28 12,2-4 0,194 39 1,459 36 69,10-67 117,613-80 31,-992-8-123,582-137-1,-160-34-148,-199 49 5,-516 137 0,111-44-1,-181 58 23,-1-2-1,0-1 0,-2-1 0,0-1 0,0-2 0,-2-1 1,45-43-1,-60 51 23,-1 0 0,-1-1 1,0 0-1,-1 0 1,0-1-1,-1 0 0,-1 0 1,0-1-1,-1 0 0,0 0 1,-1 0-1,-1-1 0,-1 1 1,0-1-1,-1 0 0,0 1 1,-2-1-1,1 0 1,-7-27-1,1 11 45,-3 0 0,0 1 0,-2 0 0,-2 0 0,-1 2 0,-1-1 0,-1 2 0,-31-42-1,-4 4 77,-3 3 0,-2 2-1,-79-66 1,53 60 9,-3 4-1,-105-59 1,59 51-29,-3 5 0,-3 7 0,-269-78 0,225 92-81,-2 8-1,-199-14 1,145 35 96,-283 17 0,347 12 11,1 7 0,1 8 0,1 7 0,2 8-1,-224 88 1,75 0 100,173-68-112</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3:09.007"/>
    </inkml:context>
    <inkml:brush xml:id="br0">
      <inkml:brushProperty name="width" value="0.05" units="cm"/>
      <inkml:brushProperty name="height" value="0.05" units="cm"/>
    </inkml:brush>
  </inkml:definitions>
  <inkml:trace contextRef="#ctx0" brushRef="#br0">97 0 11298,'-12'21'452,"1"0"-1,2 1 0,0 1 0,1-1 0,1 1 1,-7 45-1,-5 144 362,17-161-710,-3 267 471,7-277-474,2 1 1,2-1 0,2 0-1,1 0 1,24 61-1,-20-75-130,2 1 0,1-2 1,1 0-1,30 35 0,-18-24-4,-15-17-18</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3:14.396"/>
    </inkml:context>
    <inkml:brush xml:id="br0">
      <inkml:brushProperty name="width" value="0.05" units="cm"/>
      <inkml:brushProperty name="height" value="0.05" units="cm"/>
    </inkml:brush>
  </inkml:definitions>
  <inkml:trace contextRef="#ctx0" brushRef="#br0">1 0 3553,'4'12'154,"7"18"-89,-10-28-68,-1-1 0,1 0 0,-1 0 1,1 1-1,0-1 0,0 0 0,-1 0 0,1 0 0,0 0 1,0 0-1,0 0 0,0 0 0,0-1 0,0 1 0,0 0 0,1 0 1,0 0-1,-1-1 1,0 0 1,0-1-1,0 1 0,-1 0 1,1 0-1,0-1 1,0 1-1,-1 0 0,1-1 1,0 1-1,-1-1 1,1 1-1,0-1 1,-1 0-1,1 1 0,-1-1 1,1 1-1,-1-1 1,1 0-1,-1 1 0,1-1 1,-1 0-1,0 0 1,1 1-1,-1-1 0,0 0 1,0-1-1,1 0 14,0 0-1,-1 0 0,1 1 0,-1-1 1,1 0-1,-1 0 0,0 0 0,0 0 1,0 1-1,0-1 0,-1-2 0,1 3-8,0 1-1,0 0 0,0 0 0,0 0 0,0 0 0,0 0 0,0 0 1,0 0-1,0 0 0,0 0 0,0 0 0,0 0 0,0-1 0,0 1 1,0 0-1,0 0 0,0 0 0,0 0 0,0 0 0,0 0 0,0 0 1,0 0-1,0 0 0,0 0 0,0 0 0,0 0 0,0 0 0,-1 0 1,1-1-1,0 1 0,0 0 0,0 0 0,0 0 0,0 0 0,0 0 1,0 0-1,0 0 0,0 0 0,0 0 0,0 0 0,-1 0 0,1 0 1,0 0-1,0 0 0,0 0 0,0 0 0,0 0 0,0 0 0,0 0 1,0 0-1,0 1 0,0-1 0,-1 0 0,1 0 0,0 0 0,0 0 1,0 0-1,0 0 0,0 0 0,0 0 0,-2 8 62,0 8 16,8 8 70,-3-15-63,-5-16-49,1 6-35,1 1 0,0-1 1,0 0-1,-1 0 0,1 0 0,0 0 0,0 1 0,0-1 1,0 0-1,0 0 0,0 0 0,0 0 0,0 1 1,0-1-1,0 0 0,0 0 0,1 0 0,-1 1 1,0-1-1,1 0 0,-1 0 0,1-1 0,0 2 12</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3:15.967"/>
    </inkml:context>
    <inkml:brush xml:id="br0">
      <inkml:brushProperty name="width" value="0.05" units="cm"/>
      <inkml:brushProperty name="height" value="0.05" units="cm"/>
    </inkml:brush>
  </inkml:definitions>
  <inkml:trace contextRef="#ctx0" brushRef="#br0">57 0 3529,'-1'0'123,"0"1"-1,-1-1 1,1 0 0,-1 0 0,1 1-1,0-1 1,-1 1 0,1-1 0,0 1 0,0 0-1,0 0 1,-1-1 0,1 1 0,0 0-1,0 0 1,-1 1 0,1-1-96,0 0-1,0 0 1,0 0-1,0 0 1,0 0-1,0-1 1,0 1-1,-1 0 1,1-1-1,0 1 1,-1-1-1,1 1 1,0-1-1,-1 0 1,1 0-1,-2 1 1,-6-4 138,9 3-164,0 0 1,-1 0-1,1 0 0,0 0 1,0 0-1,0 0 0,-1 0 0,1 0 1,0 0-1,0 0 0,0 0 0,0-1 1,0 1-1,-1 0 0,1 0 1,0 0-1,0 0 0,0 0 0,0-1 1,0 1-1,0 0 0,0 0 1,0 0-1,-1 0 0,1-1 0,0 1 1,0 0-1,0 0 0,0 0 1,0 0-1,0-1 0,0 1 0,0 0 1,0 0-1,0 0 0,0 0 0,0-1 1,0 1-1,0 0 0,0 0 1,0 0-1,1-1 0,-1 1 0,0 0 1,0 0-1,0 0 0,0 0 1,0 0-1,0-1 0,0 1 0,1 0 1,-1-1 17,5 1-169,-3 1 119</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3:23.634"/>
    </inkml:context>
    <inkml:brush xml:id="br0">
      <inkml:brushProperty name="width" value="0.05" units="cm"/>
      <inkml:brushProperty name="height" value="0.05" units="cm"/>
    </inkml:brush>
  </inkml:definitions>
  <inkml:trace contextRef="#ctx0" brushRef="#br0">696 0 4097,'-56'20'1337,"42"-13"-1068,0-2 1,-1 0-1,1-1 1,-1 0-1,-18 1 1,3-2-194,0 1 0,1 1 1,0 2-1,0 1 0,0 1 0,1 1 1,-35 19-1,49-21-49,0 0-1,0 0 1,1 2 0,0-1 0,1 2 0,0 0-1,1 0 1,0 1 0,1 0 0,0 1 0,1 0 0,0 1-1,1 0 1,0 0 0,-7 21 0,3 6 40,1 1 0,-5 47 0,-4 88 112,13-105-111,6-57-54,-9 82-1,3 148 0,9-220-13,1-1 1,1 1-1,1 0 1,1-1-1,1 0 1,2 0-1,20 41 1,-20-48 2,2 1 0,0-2 1,1 0-1,0 0 0,1-1 0,1 0 1,0-1-1,1-1 0,1-1 1,20 13-1,-3-6-26,1-1 1,51 17-1,76 19-48,-144-49 66,42 10-12,2-2 0,0-2 1,0-3-1,0-3 0,1-3 1,0-2-1,-1-3 0,1-3 1,69-15-1,254-43 162,-289 53-18,0 5 0,101 6 0,-97 8-51,56 2-79,-132-10-34,0-1-1,-1-1 1,1-2 0,30-6-1,-46 7 21,-1 0 0,1 0 0,-1-1 0,0 0 0,0 0 0,0 0 0,0-1-1,-1 0 1,1 0 0,-1-1 0,-1 0 0,1 0 0,-1 0 0,0-1 0,-1 0 0,1 0 0,-1 0-1,0 0 1,3-12 0,4-12 23,-2 0-1,-1 0 0,6-50 0,-11 65 12,3-35 60,-1 0 0,-3-1 0,-2 1 0,-8-60 0,-2 42 163,-3 0 0,-32-101 1,38 149-188,-1 1 0,-1 1 0,0 0 0,-2 0 0,0 1 1,-1 0-1,0 1 0,-2 0 0,0 1 0,-1 1 0,0 0 1,-1 1-1,-19-13 0,-77-48 214,-208-104 1,281 159-323,0 1 1,-83-25 0,110 41 5,0 0 0,0 0 1,0 2-1,0-1 0,0 2 0,0-1 1,-1 2-1,1-1 0,0 2 0,0 0 1,0 0-1,0 1 0,1 1 0,-1 0 1,-16 8-1,-6 10-134</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3:25.620"/>
    </inkml:context>
    <inkml:brush xml:id="br0">
      <inkml:brushProperty name="width" value="0.05" units="cm"/>
      <inkml:brushProperty name="height" value="0.05" units="cm"/>
    </inkml:brush>
  </inkml:definitions>
  <inkml:trace contextRef="#ctx0" brushRef="#br0">591 263 4801,'-9'1'37,"-54"10"122,0 2 0,-97 33 0,142-39-107,0 1-1,0 1 0,1 0 0,0 1 1,1 1-1,0 1 0,1 0 0,0 1 0,1 0 1,0 1-1,1 1 0,-21 31 0,23-28 37,2-1 0,0 2 1,1-1-1,1 1 0,1 0 0,0 0 0,2 1 0,0 0 0,-1 24 0,3-13-10,3 1-1,0-1 0,2 1 0,1-1 0,11 37 1,-3-21-40,2-1 0,2-1 0,29 59 1,-29-73-22,2-2 0,0 1 0,3-2-1,0-1 1,36 36 0,-12-22-8,1-2 0,3-2-1,1-2 1,1-3 0,64 31-1,-83-49-22,0-1 1,0-1-1,1-2 0,68 11 0,141 2-83,-131-15 81,297 47 292,-377-48-247,16 2 16,69 7 0,-100-16-42,-1 0-1,1 0 1,0-1-1,-1-1 0,1-1 1,-1 0-1,0-1 1,23-9-1,11-8 9,145-57 47,-157 66-25,0 2 0,0 1-1,58-5 1,74-6 160,-136 14-138,0-2 1,0-1-1,32-14 1,-55 19-29,93-42 135,-88 38-77,-1 0-1,0-1 0,-1-1 0,24-20 1,-35 26-53,1 1 1,-1 0-1,0-1 1,0 1-1,0-1 0,0 0 1,0 0-1,-1 1 1,0-1-1,0 0 1,0 0-1,0 0 1,0-5-1,0-9 126,-1-32-1,-1 24-58,0-14 10,-1 0 1,-2 0 0,-2 1-1,-13-48 1,13 64-65,-1 1 0,-2 0 0,0 0 0,-2 1 0,0 0 0,-1 1 0,-1 0 0,-23-26 0,-105-98 182,19 22-119,101 101-96,-1 0 0,-1 1 1,0 2-1,-2 0 0,0 2 0,-1 0 0,0 2 0,-41-16 0,-89-41 34,128 56-58,0-1 1,1-2 0,-32-28-1,29 20 3,-1-2-31,-51-35 0,69 55 30,-1 0 1,1 1-1,-1 1 0,-1 0 1,1 1-1,-1 0 0,-24-4 1,14 6 1,-1 1 0,1 1 0,-50 4 1,-78 20 9,13-1 4,79-16 14,-1-3-1,-85-6 1,121 1-110,0-1 0,1-1 0,-1-1-1,1-2 1,1 0 0,-1-2 0,1-1 0,-31-17 0,12-5-23,8-4-53</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3:29.947"/>
    </inkml:context>
    <inkml:brush xml:id="br0">
      <inkml:brushProperty name="width" value="0.05" units="cm"/>
      <inkml:brushProperty name="height" value="0.05" units="cm"/>
    </inkml:brush>
  </inkml:definitions>
  <inkml:trace contextRef="#ctx0" brushRef="#br0">228 81 4921,'-7'4'56,"0"1"-1,1 0 1,-1 0 0,1 1 0,0 0-1,0 0 1,0 0 0,1 0 0,0 1-1,0 0 1,-3 8 0,0-2 21,-20 24 1,26-36-47,1 1-1,-1-1 1,0 1 0,1-1-1,-1 0 1,0 1-1,0-1 1,0 0 0,0 0-1,0 0 1,0-1-1,-1 1 1,1 0 0,0-1-1,0 1 1,0-1-1,-1 0 1,1 0 0,-3 0-1,-15 2 308,18-2-311,0 1 0,0 0 0,1-1-1,-1 1 1,0 0 0,0 0 0,1 0 0,-1 0 0,0 1 0,1-1 0,-1 0 0,1 1 0,-1-1 0,1 1 0,0 0 0,0-1 0,0 1 0,0 0-1,0 0 1,0-1 0,0 1 0,1 0 0,-2 3 0,-1 6 47,0 0-1,-2 22 0,4-23-28,-4 38-6,2 0 0,3 0 1,1 0-1,3 1 0,9 47 1,-1-15-28,19 103 293,-25-159-266,1-1 0,1 0 0,1 0 0,1-1 0,16 27-1,-18-38-44,1 0 0,0 0 0,1-1 0,0-1 0,0 1-1,1-2 1,1 1 0,-1-1 0,1-1 0,1 0-1,0-1 1,0-1 0,19 8 0,51 21 13,93 37-28,-141-61 40,1-2-1,1-2 0,71 6 0,18 4 69,-1 12 9,40 7-20,-140-33-74,0 0 0,1-2 1,-1-1-1,42-4 0,119-32 26,-82 14-17,-75 16-26,50-16 0,-68 18 11,-1-1 0,0 1 1,0-2-1,-1 1 1,1-1-1,-1-1 0,0 0 1,7-8-1,-1 0-1,-9 8 6,0 1 0,0 0 0,1 0 1,8-6-1,-12 11 2,-1 0 0,1-1 1,-1 1-1,1 0 1,0 0-1,0 0 0,-1 1 1,1-1-1,0 1 0,0-1 1,0 1-1,0 0 1,-1 0-1,1 0 0,0 1 1,0-1-1,3 1 1,15 5 21,-15-4-37,-1 0-1,1 0 1,0 0 0,0-1-1,0 0 1,0-1 0,0 1 0,0-1-1,0 0 1,0 0 0,0-1 0,-1 0-1,1 0 1,10-3 0,19-12-85,5-2 71,1 1 1,0 2 0,85-19-1,-115 32 33,14-1 4,44-13 0,-61 13-9,0 0 0,0-1 0,0 0 0,0 0 0,-1-1 0,0 0 0,1 0 0,11-12 0,-14 12 6,0 0 1,1 0-1,0 0 0,-1 1 1,2 0-1,10-6 1,-13 8-4,1 1 1,0-1 0,-1 1-1,1 0 1,0 1 0,0-1-1,0 1 1,0 0 0,-1 0-1,1 0 1,6 2-1,-6-1-5,0 0 0,0-1 0,0 1 0,0-1 0,0-1-1,0 1 1,-1 0 0,1-1 0,0 0 0,0 0 0,0-1-1,-1 1 1,1-1 0,-1 0 0,1 0 0,-1-1-1,0 1 1,1-1 0,-2 0 0,1 0 0,0-1 0,0 1-1,-1-1 1,0 1 0,0-1 0,0 0 0,0 0 0,-1-1-1,3-4 1,5-9 38,1 1-1,0 0 1,0 1 0,24-24-1,-32 35-29,0 0-1,-1-1 1,1 1-1,-1-1 0,0 0 1,-1 0-1,1 1 1,-1-1-1,-1 0 1,1-12-1,2-6 3,-2 16-6,7-19 9,-7 26-12,-1 0 1,1 0 0,0 1-1,0-1 1,-1 0 0,1 0-1,0 1 1,0-1-1,0 0 1,0 1 0,0-1-1,0 1 1,0-1 0,0 1-1,0 0 1,0-1 0,0 1-1,0 0 1,0 0 0,0-1-1,1 1 1,-1 0 0,1 1-1,1-2-1,-1 1 0,0-1 0,1 1 1,-1-1-1,0 0 0,1 1 0,-1-1 0,0 0 0,0-1 0,0 1 0,0 0 0,0-1 0,0 1 0,0-1 0,0 1 1,-1-1-1,1 0 0,-1 0 0,1 0 0,-1 0 0,2-3 0,4-7-13,-1-1 0,8-22 0,-3 7 10,5-1-2,-13 24 12,0 1 0,0-1 0,0 0 0,-1-1-1,0 1 1,0 0 0,0-1 0,-1 1 0,0-1 0,0 1 0,0-10 0,-1-32-31,1 45 18,0 0 4,1 0 0,-1 0 1,0 0-1,0 0 0,0 0 0,0 0 0,0-1 0,0 1 0,0 0 0,-1-1 0,1 1 0,-1-3 0,2-2 1,2-6-51,-1 0 0,0 0 1,1-17-1,-4 24 31,0 0 0,-1 0 0,1 0 0,-1 0 0,0 0 0,-1 0 0,1 1-1,-1-1 1,-5-10 0,1 5 17,1 0 1,-2 0-1,0 1 0,0 0 1,-1 0-1,0 1 0,0 0 0,-18-15 1,18 18 5,-1 1 0,1 0 0,-1 0 1,-1 0-1,1 1 0,0 1 0,-1-1 1,0 2-1,0-1 0,0 1 0,-12 0 0,-55-2 32,56 5-21,1-2 1,0 0-1,-1-2 1,1 0-1,0-1 1,0-1-1,-27-10 1,24 5 70,-1 1 0,1 1 0,-1 1 0,-1 2 0,1 0 0,-1 1 0,0 2 0,-48 0 0,4 6 92,-64-1 51,117-4-202,1 0 0,-1-1-1,1-1 1,0-1 0,0 0-1,-22-9 1,15 3 111,-43-14 0,57 22-97,-1 0 0,1 1 0,-1 0-1,0 0 1,1 1 0,-1 0 0,0 1 0,-14 2 0,-17 8 78,1 1 0,1 2 0,-44 22 1,38-15 28,-81 25 1,107-43-124,-1 0 0,1-2-1,-1 0 1,0-1 0,0 0 0,-29-6-1,22 3-8,0 1 1,-41 2-1,52 2-6,-43 4 15,-1-3-1,-110-7 1,151 2-10,0 1-1,1 0 1,-1 1 0,0 1-1,0 1 1,1 0 0,-1 1 0,1 1-1,0 1 1,-28 12 0,35-14-5,1-1 1,-1 0-1,0 0 0,0-1 1,0 0-1,0-1 0,1 0 1,-1-1-1,0 0 0,-15-3 1,-35-2 103,58 6-121,1 0-1,-1 0 1,0 0 0,1 0-1,-1 1 1,1-1 0,-1 0 0,1 1-1,-1-1 1,1 1 0,-1-1-1,1 1 1,-1 0 0,1 0-1,0-1 1,-1 1 0,1 0 0,0 0-1,-2 2 1,1-1-63,1 1 0,-1 0 0,1-1-1,0 1 1,0 0 0,0 0 0,-1 5 0,-5 15-23,-4-8-77</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3:38.188"/>
    </inkml:context>
    <inkml:brush xml:id="br0">
      <inkml:brushProperty name="width" value="0.05" units="cm"/>
      <inkml:brushProperty name="height" value="0.05" units="cm"/>
    </inkml:brush>
  </inkml:definitions>
  <inkml:trace contextRef="#ctx0" brushRef="#br0">204 15 12427,'0'-1'185,"-1"0"1,0 0-1,0 0 1,0 0 0,0 0-1,0 0 1,0 0-1,0 0 1,0 1 0,0-1-1,0 0 1,-1 1-1,1-1 1,0 1 0,0-1-1,-1 1 1,1 0 0,0-1-1,0 1 1,-1 0-1,1 0 1,0 0 0,-1 0-1,1 0 1,-1 0-1,1 0 1,0 1 0,0-1-1,-1 0 1,1 1-1,-2 0 1,-1 1 0,0-1 1,0 1-1,0 0 0,0 0 1,0 0-1,1 0 1,-1 1-1,1-1 0,-4 4 1,6-5-183,-11 12 102,0-1 0,0 2 0,1-1 0,1 1 0,0 1 0,1 0 1,1 1-1,-9 21 0,11-17-105,1 1 0,1 0 0,1 0 0,1 0 1,1 0-1,0 0 0,2 0 0,0 1 1,1-1-1,2-1 0,0 1 0,13 39 1,-14-53-1,0 0 0,0 0 0,1-1 0,0 1 0,0-1 0,0 0 0,1 0 0,0-1 1,0 1-1,0-1 0,1 0 0,0 0 0,0-1 0,0 0 0,0 0 0,1 0 0,-1-1 1,1 0-1,0 0 0,12 3 0,-5-3 0,0 0 0,-1 0 0,1-2 0,0 0-1,0 0 1,0-2 0,0 1 0,0-2 0,0 0 0,15-4 0,-21 4 1,-1 0 0,1 0 0,-1-1 0,1 0 0,-1-1 0,0 0 0,0 0 0,0 0 0,-1-1 0,1 0 0,-1 0 0,0 0 0,-1-1 0,1 0 0,-1 0 0,0-1 0,-1 1 0,0-1 0,0 0 0,0 0 0,-1-1 0,0 1 0,0-1 0,-1 0 0,0 1 0,0-1 0,1-15 0,-2 0 6,-1-1 0,0 0 0,-2 0 0,-1 1 0,0-1 0,-2 1 0,-9-26 0,11 39 1,-1 1 0,-1 0 0,1-1-1,-2 1 1,1 1 0,-1-1 0,0 1 0,-10-10 0,11 14 2,0-1 0,-1 1 0,0-1 0,0 2 0,0-1 0,0 1 0,0 0-1,-1 0 1,0 0 0,1 1 0,-1 0 0,0 1 0,-8-2 0,7 3-92,0 0 0,0 1 0,0-1-1,1 2 1,-1-1 0,0 1 0,1 0-1,-1 1 1,1 0 0,-13 6 0,-4 2-2605,22-11 2108,-3 0-180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3:40.103"/>
    </inkml:context>
    <inkml:brush xml:id="br0">
      <inkml:brushProperty name="width" value="0.05" units="cm"/>
      <inkml:brushProperty name="height" value="0.05" units="cm"/>
    </inkml:brush>
  </inkml:definitions>
  <inkml:trace contextRef="#ctx0" brushRef="#br0">290 1 11570,'-8'8'220,"0"1"-1,0 0 1,1 1-1,0-1 0,1 1 1,-9 18-1,-2 3 169,-22 32 129,-58 104 638,81-135-1038,2 0 0,0 1 0,-11 48 0,22-71-114,1 0-1,1 0 1,0 0 0,0 0-1,1 1 1,0-1-1,0 0 1,1 0 0,1 0-1,3 13 1,-3-16-1,1-1 1,-1 0-1,1 0 1,0 0-1,0-1 1,1 1-1,0-1 1,0 0-1,0 0 1,1 0-1,-1 0 1,1-1-1,0 0 0,1 0 1,-1 0-1,1-1 1,5 4-1,5 0 3,0-1-1,0 0 0,1-1 0,0-1 0,30 4 1,-34-6-4,0-1 0,1-1 0,-1 0 0,0-1 0,1 0 0,-1-1 0,0-1 0,14-4 0,-19 4 6,-1 0 0,-1-1 1,1 0-1,0 0 0,-1-1 0,0 0 0,0 0 0,0 0 0,-1-1 1,0 0-1,0 0 0,0 0 0,0 0 0,-1-1 0,-1 0 1,1 0-1,-1 0 0,0 0 0,2-9 0,2-9 47,0-1-1,-2 0 1,-1 0-1,0-35 1,-1 3 134,-8-72-1,2 100-76,-1 0-1,-1 1 1,-2-1-1,-11-30 1,15 54-65,1-1 1,-1 1-1,0 0 0,-1 0 0,1 0 1,-9-9-1,11 13-33,-1 1 1,1-1-1,-1 1 0,1 0 0,-1-1 1,1 1-1,-1 0 0,0 0 1,0 0-1,0 1 0,1-1 0,-1 0 1,0 1-1,0-1 0,0 1 1,0-1-1,0 1 0,0 0 0,0 0 1,0 0-1,0 0 0,0 0 1,0 1-1,0-1 0,0 0 1,-2 2-1,-16 6-221,2 0-1,-32 20 1,-13 7-297,28-20 250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3:47.141"/>
    </inkml:context>
    <inkml:brush xml:id="br0">
      <inkml:brushProperty name="width" value="0.05" units="cm"/>
      <inkml:brushProperty name="height" value="0.05" units="cm"/>
    </inkml:brush>
  </inkml:definitions>
  <inkml:trace contextRef="#ctx0" brushRef="#br0">4618 26 11418,'-125'-9'3908,"39"1"-2877,-178-1 443,190 11-1325,-115 18 0,72-4-69,1-4-1,-154-6 1,205-4-65,-118 19 0,4 1 22,79-19-21,-155-15 1,219 8-21,0 2-1,1 1 1,-1 2 0,0 2-1,0 0 1,1 3 0,0 1 0,-49 16-1,19 2 1,-128 41 6,156-55-14,-1-3 0,0-1 1,-52 3-1,-48-12 31,-24 2 9,123 2-33,1-1 0,-1-1 1,1-3-1,-55-9 1,67 6-3,0-1 1,0-1 0,1-1-1,0-1 1,1-1 0,0-1 0,-27-19-1,29 16-3,-55-34-62,68 44 64,-1 0-1,1 1 0,-1 1 1,0 0-1,0 0 0,-18-2 1,2 4-35,1 1 1,0 2 0,0 0 0,0 2-1,1 0 1,-38 13 0,49-14 37,-11 2 43,0-1-1,-39 0 0,33-2-107,-30 5-1,48-5 41,-1 1-52,0-1 0,0 0 0,-19-1 0,27-1 70,1 0 0,-1-1 0,0 0 0,1 0 0,-1 0 0,1-1 0,-1 0 0,1 0 0,0 0 0,0 0 1,0 0-1,0-1 0,-5-4 0,8 6 9,-6-5-2,-1 0 0,1 0 1,-1 1-1,-14-7 0,19 10 4,0 1 1,1 1 0,-1-1-1,0 0 1,0 1 0,1-1-1,-1 1 1,0 0 0,0 0-1,0 0 1,0 1 0,1-1 0,-1 0-1,0 1 1,0 0 0,1 0-1,-1 0 1,0 0 0,-4 3-1,-10 6-21,0 1 0,1 0 0,-27 25 0,41-33 15,-1 0 0,1-1-1,0 1 1,0 0-1,0 0 1,0 1 0,1-1-1,-1 0 1,1 1-1,0-1 1,0 0 0,0 1-1,0-1 1,0 1-1,1 0 1,0-1-1,0 1 1,0-1 0,0 1-1,1 4 1,2 5-316,0 0 1,1 0 0,1 0-1,6 13 1,-5-11-477,-3-8 407,-5-6-113</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3:47.590"/>
    </inkml:context>
    <inkml:brush xml:id="br0">
      <inkml:brushProperty name="width" value="0.05" units="cm"/>
      <inkml:brushProperty name="height" value="0.05" units="cm"/>
    </inkml:brush>
  </inkml:definitions>
  <inkml:trace contextRef="#ctx0" brushRef="#br0">18 4 11707,'0'-1'49,"0"1"1,-1 0 0,1-1 0,-1 1 0,1 0-1,-1 0 1,1-1 0,-1 1 0,1 0 0,-1 0 0,1 0-1,-1 0 1,1 0 0,-1 0 0,1 0 0,-1 0-1,1 0 1,-1 0 0,1 0 0,-1 0 0,1 0 0,-1 0-1,1 0 1,-1 1 0,1-1 0,-1 0 0,1 0 0,0 0-1,-2 1 1,2 0 1,0 0 0,-1 0 0,1 0 0,-1 0 0,1 0 0,0 0 0,0 0-1,-1 0 1,1 0 0,0 0 0,0-1 0,0 1 0,0 0 0,1 2 0,9 42 335,-7-37-313,24 157 148,-18-99-166,-8-62-48,8 43 25,-8-44-30,0-1 0,-1 1 0,1-1 0,0 1-1,1-1 1,-1 0 0,0 1 0,1-1 0,-1 0 0,1 0 0,0 0 0,-1 0 0,1 0 0,0 0 0,3 1 0,-5-3-1,1 1 0,0-1 1,0 0-1,0 0 0,0 1 0,-1-1 0,1 0 1,0 0-1,0 0 0,0 0 0,0 0 1,0 0-1,0 0 0,0-1 0,-1 1 0,1 0 1,0 0-1,0-1 0,0 1 0,0 0 1,-1-1-1,1 1 0,0-1 0,-1 1 1,1-1-1,0 1 0,-1-1 0,1 0 0,0 1 1,-1-1-1,1 0 0,0-1 0,16-28-26,-16 26 10,55-141-1373,-39 106 1121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21:13.237"/>
    </inkml:context>
    <inkml:brush xml:id="br0">
      <inkml:brushProperty name="width" value="0.05" units="cm"/>
      <inkml:brushProperty name="height" value="0.05" units="cm"/>
    </inkml:brush>
  </inkml:definitions>
  <inkml:trace contextRef="#ctx0" brushRef="#br0">1 1 16412,'13'26'-96,"-2"1"1,0 1-1,-2 0 1,7 38 0,3 8 374,110 290-921,-98-294 360,4 0-1,85 127 0,-79-137-299,-32-40 243</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6:30.281"/>
    </inkml:context>
    <inkml:brush xml:id="br0">
      <inkml:brushProperty name="width" value="0.05" units="cm"/>
      <inkml:brushProperty name="height" value="0.05" units="cm"/>
    </inkml:brush>
  </inkml:definitions>
  <inkml:trace contextRef="#ctx0" brushRef="#br0">2736 90 12435,'-13'-3'48,"1"-1"0,-1 0 1,1-1-1,0-1 1,0 0-1,0-1 0,-16-12 1,21 15-68,-2-1-31,0 0 0,0 1 0,-1 1 0,1-1 0,-1 2 0,0-1 0,1 1 1,-1 1-1,0-1 0,0 2 0,-1 0 0,1 0 0,0 0 0,0 1 0,-10 3 0,-11 2-40,1 2 0,0 2 0,-43 18 0,-151 90-201,85-40 298,5-12 387,-188 64 0,235-99-296,2 4 1,2 4-1,1 3 1,-92 65-1,50-19-286,-160 148 0,197-152 82,3 4 0,-94 129-1,154-182-27,1 2 0,2 1-1,1 1 1,3 0 0,1 2 0,-18 68-1,20-50-209,3 0 0,3 1 0,2 1 0,3 69 0,4-89 346,2-1 0,1 1 0,3-1 0,1 0 0,2 0 0,16 41 0,-15-53 85,2-1-1,0-1 0,2 0 0,1-1 0,0-1 0,2 0 0,1-1 1,1-1-1,26 22 0,14 6 97,3-3 1,1-3-1,111 57 1,-47-40-23,147 48 0,59-14-60,6-26 58,-325-67-150,232 39 179,1-10-1,2-12 1,491-26-1,458-125-88,-957 101-87,331-60-29,-480 70-101,-2-4 0,0-4 0,-2-5 0,92-47 0,-122 49-73,-1-2 0,-2-3-1,-1-2 1,90-85 0,-118 97 179,-2-1-1,-1 0 0,-1-2 1,-1-1-1,-2-1 0,-1-1 1,-1 0-1,-2-1 0,-2-1 1,12-41-1,-20 52 130,-2 0-1,0 0 1,-2 0 0,0-1 0,-2 1-1,-5-47 1,0 35 55,-3 1-1,0 0 1,-3 1-1,-15-36 0,-1 8 185,-47-74-1,-43-49 22,102 163-362,-54-83 31,-6 3 1,-3 4 0,-5 3 0,-126-112 0,114 127-58,-4 4 1,-3 5-1,-3 5 0,-3 4 0,-3 4 0,-131-47 0,51 39 28,-4 7-1,-2 10 1,-2 8-1,-205-15 1,132 32 11</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3:59.071"/>
    </inkml:context>
    <inkml:brush xml:id="br0">
      <inkml:brushProperty name="width" value="0.05" units="cm"/>
      <inkml:brushProperty name="height" value="0.05" units="cm"/>
    </inkml:brush>
  </inkml:definitions>
  <inkml:trace contextRef="#ctx0" brushRef="#br0">0 165 7410,'3'-1'54,"-1"0"0,1 0 0,0 0 0,-1 1 0,1-1 0,0 1 0,-1 0 0,1 0 0,0 0 1,0 0-1,0 0 0,-1 1 0,4 0 0,17 0-42,-9-4 381,0 0 0,-1-1 0,1-1 0,-1 0 0,18-10 0,-27 13-344,1 1 0,-1-1 1,1 1-1,-1 0 0,1 1 0,0-1 1,-1 1-1,1 0 0,-1 0 0,1 0 0,8 2 1,-8-1-32,0-1 1,1 1-1,-1-1 1,0 0-1,1 0 1,-1-1-1,0 0 1,9-2-1,-3-1 11,0 1-1,0 0 0,0 1 1,0 0-1,0 1 0,0 0 0,18 1 1,7 3 93,36 7 1,-59-8-118,11 1 16,0-2 1,-1-1 0,39-5 0,-27 2-12,231-35 277,-196 29-245,0 3 0,111 3 0,-110 4 28,-21 1 97,74 15 0,-80-13-130,-1-1-1,63-4 0,3 0 5,-72 4-29,0 0-1,62 16 1,70 30 27,-1-7 0,-78-17-22,1-4 1,134 14-1,40-14-22,381 6 35,-573-22 13,1-3-1,-1-3 0,144-22 1,-136 4-19,-37 9 127,70-10 1,-23 13-69,0-5 1,146-38-1,-193 39-72,1 2-1,66-3 0,-6 0-10,3-9 17,119-39 0,-101 24-11,-12 6-25,-114 30 31,0 0 0,0 0 0,0 0 1,0-1-1,0 1 0,0 0 0,1 0 0,-1 0 0,0 0 0,0 0 0,0 0 0,0 0 0,1 0 0,-1 0 0,0-1 0,0 1 0,0 0 0,0 0 1,1 0-1,-1 0 0,0 0 0,0 0 0,0 0 0,1 0 0,-1 0 0,0 0 0,0 0 0,0 1 0,0-1 0,1 0 0,-1 0 0,0 0 0,0 0 0,0 0 1,0 0-1,1 0 0,-1 0 0,0 0 0,0 1 0,0-1 0,0 0 0,0 0 0,0 0 0,1 0 0,-1 0 0,0 1 0,0-1 0,0 0 0,0 0 0,0 0 1,0 0-1,0 1 0,0-1 0,0 0 0,0 0 0,0 0 0,0 1 0,0-1 0,0 0 0,0 0 0,0 1 0,-7 14 716,3-7-821,-16 33 308,-6 9 62</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4:02.813"/>
    </inkml:context>
    <inkml:brush xml:id="br0">
      <inkml:brushProperty name="width" value="0.05" units="cm"/>
      <inkml:brushProperty name="height" value="0.05" units="cm"/>
    </inkml:brush>
  </inkml:definitions>
  <inkml:trace contextRef="#ctx0" brushRef="#br0">0 134 9786,'21'-2'10,"-1"0"0,1-2 1,-1-1-1,0 0 0,-1-1 0,25-12 0,5 0-48,-27 10 39,1 0 0,0 2 0,1 1-1,0 1 1,-1 1 0,1 0 0,0 2-1,35 3 1,63 13 4,-52-5 5,0-3-1,71-2 0,230-38 258,7 0-167,-88 41 44,0 20-82,-138-12-38,-60-9 24,95-7 1,93-17 359,60-2 219,326-8-214,-647 26-406,29-2 25,-1 3 0,1 1 1,-1 3-1,0 1 0,76 20 0,17 18 24,-59-17-39,147 28 0,-209-52-59,-1 1-1,1 0 1,-1 2 0,0 0 0,0 1 0,-1 1 0,0 1 0,0 0 0,0 1 0,26 20 0,-7 2-39</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4:14.484"/>
    </inkml:context>
    <inkml:brush xml:id="br0">
      <inkml:brushProperty name="width" value="0.05" units="cm"/>
      <inkml:brushProperty name="height" value="0.05" units="cm"/>
    </inkml:brush>
  </inkml:definitions>
  <inkml:trace contextRef="#ctx0" brushRef="#br0">1 346 14027,'0'10'2451,"1"-8"-827,1-10-847,9-150 558,2-11-1191,-12 165-160,2-14 126,-1 17 7,-1 13-18,3 33 44,1 0-1,17 64 1,-16-86-109,1-1 0,1 1-1,1-2 1,1 1 0,1-1 0,20 29 0,-19-36 76,-8-9-1000,-19-3 196,3-1 431</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4:21.474"/>
    </inkml:context>
    <inkml:brush xml:id="br0">
      <inkml:brushProperty name="width" value="0.05" units="cm"/>
      <inkml:brushProperty name="height" value="0.05" units="cm"/>
      <inkml:brushProperty name="color" value="#E71224"/>
    </inkml:brush>
  </inkml:definitions>
  <inkml:trace contextRef="#ctx0" brushRef="#br0">5 422 13915,'-1'16'1861,"0"-13"-1617,0-1-1,1 0 1,-1 0 0,1 1 0,0-1 0,0 0 0,0 1 0,0-1 0,0 0-1,1 1 1,-1-1 0,0 0 0,1 1 0,0-1 0,0 0 0,1 3 0,-2-5-216,1 0 0,-1 0 1,0 0-1,0 0 1,1 0-1,-1 0 1,0 0-1,1 0 0,-1 0 1,0 0-1,0 0 1,1 0-1,-1 0 1,0 0-1,0 0 0,1-1 1,-1 1-1,0 0 1,0 0-1,1 0 1,-1 0-1,0-1 1,0 1-1,0 0 0,0 0 1,1-1-1,-1 1 1,0 0-1,0 0 1,0-1-1,0 1 0,0 0 1,0 0-1,0-1 1,0 1-1,1 0 1,-1 0-1,0-1 0,0 1 1,0 0-1,0-1 1,0 1-1,-1 0 1,5-17 384,21-235 1178,-14 106-1428,-10 124-144,3-14 48,5 106 189,-3-15-229,2 0-1,2-1 1,3 0-1,2 0 0,2-2 1,2 0-1,3-1 0,33 55 1,-47-86 40,-10-18-15,-6-10-18,-25-33-1053,33 41 949,0 0-1,-1-1 1,1 1-1,-1 0 0,1 0 1,-1-1-1,1 1 1,-1 0-1,1 0 1,-1 0-1,1 0 0,-1-1 1,1 1-1,-1 0 1,1 0-1,-1 0 1,1 0-1,-1 0 0,1 1 1,-1-1-1,1 0 1,-1 0-1,1 0 1,-1 0-1,1 0 0,-1 1 1,1-1-1,-1 0 1,1 0-1,-1 1 1,1-1-1,0 0 0,-1 1 1,1-1-1,-1 1 1,-8 6-584</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4:41.237"/>
    </inkml:context>
    <inkml:brush xml:id="br0">
      <inkml:brushProperty name="width" value="0.05" units="cm"/>
      <inkml:brushProperty name="height" value="0.05" units="cm"/>
      <inkml:brushProperty name="color" value="#E71224"/>
    </inkml:brush>
  </inkml:definitions>
  <inkml:trace contextRef="#ctx0" brushRef="#br0">412 29 13827,'0'-2'142,"-1"0"1,0 1-1,0-1 1,0 0-1,0 1 1,0-1-1,0 1 1,0 0-1,-1-1 1,1 1-1,0 0 1,-1 0-1,1-1 1,-1 1-1,1 0 0,-1 1 1,0-1-1,1 0 1,-4-1-1,1 2 14,1-1-1,0 1 0,-1 0 0,1 0 1,0 0-1,-1 0 0,1 0 0,-1 1 1,1 0-1,-4 1 0,-7 3 210,0 0-1,1 2 1,-24 14-1,34-19-310,-17 13 136,0 1 0,2 1 0,0 1 0,1 0 0,-25 35 0,28-35-119,1-1-48,0 0 0,2 1 0,0 1 0,1 0 0,0 1-1,2-1 1,0 2 0,2-1 0,0 1 0,1 0 0,1 0 0,-2 35 0,5 121 32,3-142-53,1 0 0,2-1-1,10 37 1,-12-61-4,0-1 0,0 1 0,1-1 0,0 0 1,1 0-1,0-1 0,1 1 0,-1-1 0,1 0 0,1-1 0,0 0 0,0 0 0,0 0 0,1-1 0,10 7 0,-7-7 3,0 0 0,0 0 0,1-1 0,0-1 0,0 0 0,1 0 0,-1-2 0,1 1-1,-1-1 1,1-1 0,19-1 0,7-1 5,0-1 1,-1-2-1,0-2 0,0-2 0,0-1 1,-1-2-1,0-2 0,37-17 0,-63 23 1,0-1 0,0 1 0,-1-2 0,0 1 0,0-2 0,-1 1 0,0-1 0,-1-1 0,0 1 0,0-1 0,-1-1 0,-1 1-1,0-1 1,0-1 0,5-19 0,0-6 25,-1-1-1,-2 0 0,5-78 0,-10 68 1,-6-79 1,0 100-1,-1 0-1,-1 0 1,-2 0 0,-11-32 0,16 54-19,-1 0 0,1 0 0,-1 0 0,0 0 0,-1 0 0,1 0 0,-1 1 0,0 0 0,-1 0 0,1 0 0,-1 0 0,0 1 0,0-1 0,0 1 0,-1 1 0,1-1 0,-1 1 0,0 0 0,0 0 0,0 1 0,0-1 0,-1 1 0,1 1 0,-1-1 0,1 1 0,-1 0 0,-9 1 0,-13 1-146,0 2 0,0 1 0,-36 9 0,31-6 105,-10 2-110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4:26.624"/>
    </inkml:context>
    <inkml:brush xml:id="br0">
      <inkml:brushProperty name="width" value="0.05" units="cm"/>
      <inkml:brushProperty name="height" value="0.05" units="cm"/>
      <inkml:brushProperty name="color" value="#E71224"/>
    </inkml:brush>
  </inkml:definitions>
  <inkml:trace contextRef="#ctx0" brushRef="#br0">252 87 11162,'-2'1'150,"1"-1"0,-1 0 0,0 1 0,0-1 0,0 0 0,0 0 0,1 0 0,-1 0 0,0 0 0,0-1 0,0 1 0,0 0 0,1-1 0,-1 1 0,0-1 0,1 0 0,-1 0 0,0 0 0,1 0 0,-1 0 0,1 0 0,-2-1 0,0 0 55,1 1-1,-1-1 1,1 1-1,-1-1 1,1 1-1,-1 0 1,0 0-1,0 0 1,0 1-1,1-1 1,-6 0-1,-16 1-36,14-1-118,0 1 0,0 0 0,1 1 0,-16 2 0,21-2-40,1 0 1,0 0-1,0 1 1,0-1-1,0 0 0,0 1 1,1 0-1,-1 0 0,0 0 1,1 0-1,-1 0 1,1 0-1,0 1 0,0-1 1,0 1-1,0-1 0,0 1 1,-1 3-1,-4 8 52,2 1-1,-1-1 1,2 1 0,0-1-1,1 1 1,0 0 0,2 1-1,-1-1 1,2 0-1,1 20 1,2-2 36,1-1-1,2 0 1,18 56-1,-17-66-50,1-1-1,1 0 1,1-1 0,1 0-1,1 0 1,1-1-1,0-1 1,2 0-1,0-1 1,33 30-1,49 52 15,-3-3-52,-89-91-10,1 0 1,0-1-1,0 0 1,0-1-1,1 1 1,-1-1-1,1 0 1,0-1-1,0 0 1,0 0-1,0 0 1,0-1-1,9 1 1,-12-2-1,-1 0 0,1 0 1,0 0-1,0 0 0,0-1 0,-1 0 0,1 0 1,0 0-1,-1 0 0,1 0 0,-1-1 1,1 0-1,-1 1 0,0-1 0,1 0 0,-1-1 1,0 1-1,0-1 0,-1 1 0,1-1 0,-1 0 1,1 0-1,-1 0 0,0 0 0,0-1 1,3-4-1,2-12 7,0 1 0,-1-1 1,-1 0-1,0 0 0,2-35 0,-2-108 16,-6 132-13,0-11 24,-2 1 1,-2 1-1,-19-74 0,-50-113 575,72 220-539,-1 1-1,0 0 0,-1 0 1,1 0-1,-1 0 0,0 0 1,0 1-1,-1-1 0,0 1 1,-9-7-1,11 10-44,0-1-1,0 1 1,0 0 0,0 1-1,-1-1 1,1 0 0,-1 1-1,1 0 1,-1 0 0,0 0-1,1 0 1,-1 1 0,0-1-1,0 1 1,1 0 0,-1 0-1,0 0 1,0 1 0,0-1-1,1 1 1,-5 1 0,-9 8 285,14-4-222</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4:28.466"/>
    </inkml:context>
    <inkml:brush xml:id="br0">
      <inkml:brushProperty name="width" value="0.05" units="cm"/>
      <inkml:brushProperty name="height" value="0.05" units="cm"/>
      <inkml:brushProperty name="color" value="#E71224"/>
    </inkml:brush>
  </inkml:definitions>
  <inkml:trace contextRef="#ctx0" brushRef="#br0">504 176 9506,'-38'-22'2129,"30"17"-1518,0 0 1,-1 1-1,-12-5 1,18 8-500,0 0 0,0 0 0,0 0 0,-1 1 1,1 0-1,0-1 0,-1 1 0,1 0 0,0 1 1,0-1-1,-1 1 0,1-1 0,-6 3 0,-35 14 615,24-8-526,0-2 0,0 0 0,-33 6 0,51-13-192,-19 3 95,0 0 1,1 2 0,-1 0-1,-30 12 1,47-15-97,-1 0 1,0 1 0,1-1 0,-1 1-1,1 0 1,0 1 0,0-1-1,0 0 1,1 1 0,-1 0-1,1 0 1,0 0 0,0 1 0,0-1-1,0 1 1,1-1 0,0 1-1,0 0 1,0 0 0,0 0-1,1 0 1,0 0 0,-1 9-1,2-1-5,0 0 0,1 0-1,0 0 1,1 0 0,0 0-1,1-1 1,7 18 0,39 85-32,-31-77 12,-3-6 35,34 53-1,-39-69-13,2-1 1,0-1-1,0 0 1,2-1-1,16 14 1,10 3-13,1-2-1,2-2 1,0-2 0,2-2 0,0-1 0,2-3-1,0-1 1,1-3 0,0-2 0,1-2-1,54 4 1,-91-12 9,316 21 20,-288-23-18,1-1 1,-1-3-1,0-1 0,0-2 1,0-2-1,40-14 1,-66 18-2,-1-1 1,-1 0 0,1-1-1,-1-1 1,-1 0 0,1 0-1,-1-1 1,0-1 0,-1 0-1,-1 0 1,1-1 0,-1 0-1,10-17 1,-10 12-1,-1 0 1,0-1-1,-1 0 0,-1 0 0,-1 0 1,0-1-1,-1 0 0,-1 1 1,-1-2-1,0-19 0,-7-155 10,2 159 3,-2 0 0,-1 1 0,-18-55 0,20 78-11,0 1 1,-1-1-1,0 1 0,-1 0 0,0 0 1,0 1-1,-1 0 0,0 0 0,0 0 1,-1 1-1,0 0 0,0 1 0,-1 0 1,0 0-1,0 1 0,0 0 1,-1 0-1,-14-4 0,-15-4 15,1 3-1,-2 1 1,-59-5 0,84 12-9,-252-14 218,34 4-118,191 7-354,0-2 1,0-1 0,-59-21 0,65 16 80,11 4-50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4:30.263"/>
    </inkml:context>
    <inkml:brush xml:id="br0">
      <inkml:brushProperty name="width" value="0.05" units="cm"/>
      <inkml:brushProperty name="height" value="0.05" units="cm"/>
      <inkml:brushProperty name="color" value="#E71224"/>
    </inkml:brush>
  </inkml:definitions>
  <inkml:trace contextRef="#ctx0" brushRef="#br0">0 61 13755,'15'-7'1064,"0"1"-976,3-1-40,-1 1 288,3-1-448,4 0-104,4 1-488,-3-1 600,3 3-104,2 1-56</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4:30.682"/>
    </inkml:context>
    <inkml:brush xml:id="br0">
      <inkml:brushProperty name="width" value="0.05" units="cm"/>
      <inkml:brushProperty name="height" value="0.05" units="cm"/>
      <inkml:brushProperty name="color" value="#E71224"/>
    </inkml:brush>
  </inkml:definitions>
  <inkml:trace contextRef="#ctx0" brushRef="#br0">1 49 11394,'14'1'809,"3"-4"-737,2-2-104,-1-4 16,2 2-456,2-2-897,2 2 1153,4 1-232,0 2-184</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4:31.069"/>
    </inkml:context>
    <inkml:brush xml:id="br0">
      <inkml:brushProperty name="width" value="0.05" units="cm"/>
      <inkml:brushProperty name="height" value="0.05" units="cm"/>
      <inkml:brushProperty name="color" value="#E71224"/>
    </inkml:brush>
  </inkml:definitions>
  <inkml:trace contextRef="#ctx0" brushRef="#br0">1 11 5177,'38'0'512,"-3"0"-352,0 0-144,4 2 552,-2 1-440,5-3-96</inkml:trace>
  <inkml:trace contextRef="#ctx0" brushRef="#br0" timeOffset="1">478 1 5265,'37'1'648,"-5"6"-96,-4 5-128,-2 2 425,-4 2-113,-1-1 24,-2-2-16,-1-4-56,1-3-152,-2-6-320,2-6 8,-2-4-127</inkml:trace>
  <inkml:trace contextRef="#ctx0" brushRef="#br0" timeOffset="2">1060 128 13235,'37'17'1000,"-7"-7"-784,-4-7-72,-2-9 144,3-8 0,-2-7-104</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47:00.137"/>
    </inkml:context>
    <inkml:brush xml:id="br0">
      <inkml:brushProperty name="width" value="0.05" units="cm"/>
      <inkml:brushProperty name="height" value="0.05" units="cm"/>
    </inkml:brush>
  </inkml:definitions>
  <inkml:trace contextRef="#ctx0" brushRef="#br0">0 2570 11450,'14'-6'475,"0"1"0,0 0 0,0 1 0,27-5 0,63-2-96,-37 5-269,-44 3-81,0-2-1,-1 0 1,43-16 0,60-37 137,-97 46-51,0 2-1,1 1 0,49-9 1,-31 8-45,95-31 5,175-73 0,-311 111-71,355-102 419,-245 75-352,165-22 78,-183 38-39,124-35-1,95-65 226,-114 36-251,555-177-61,-663 224-6,231-56-8,-45 15-4,161-78-57,89-27-18,-339 118 27,-3-9-1,-3-8 0,231-131 0,-46 20 43,-11 6 10,-259 125-7,179-91 31,-275 145-44,1-1-25,1 0 0,-1 0 0,0 1 0,1 0 0,0 0 0,8 0 0,-16 5-145,-9 2 70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4:33.791"/>
    </inkml:context>
    <inkml:brush xml:id="br0">
      <inkml:brushProperty name="width" value="0.05" units="cm"/>
      <inkml:brushProperty name="height" value="0.05" units="cm"/>
      <inkml:brushProperty name="color" value="#E71224"/>
    </inkml:brush>
  </inkml:definitions>
  <inkml:trace contextRef="#ctx0" brushRef="#br0">458 0 12659,'-4'1'250,"0"0"0,1 0 0,-1 0 0,1 1 0,-1-1 0,1 1 0,-1 0 0,1 0 0,-3 3 0,-17 7 788,-10 3-517,0 1 0,0 2 0,2 1 0,0 2 0,2 1 0,-35 32 0,53-43-489,1-1-1,1 2 1,0-1-1,0 1 0,1 0 1,1 1-1,0 0 1,1 0-1,0 1 1,1-1-1,1 1 0,0 0 1,-3 25-1,2-13-21,-7 32 54,2 0 1,3 1-1,1 65 0,7-110-61,0 1 0,2-1 0,0 0 0,0 0 0,1 0-1,1-1 1,1 1 0,-1-1 0,2 0 0,0-1 0,1 1 0,0-1 0,0-1 0,2 0-1,-1 0 1,1-1 0,1 0 0,0 0 0,0-1 0,1-1 0,0 0 0,0-1 0,21 9-1,-14-8 0,0-2-1,1 0 0,0-1 0,0-1 0,0-1 1,1 0-1,-1-2 0,26-1 0,-12-3 11,0-1 0,-1-2 0,1-1 0,36-14 0,-57 17-5,9-3 5,39-18-1,-54 22-8,0-1 0,0-1-1,0 1 1,-1-1 0,1-1 0,-1 1-1,-1-1 1,1 0 0,5-7-1,7-11 7,-1-1-1,-1-1 0,-1 0 0,-1-1 1,19-55-1,-30 72-8,40-162 6,-41 159 4,-2-1-1,1 1 1,-2 0-1,0 0 1,0 0-1,-5-19 1,-3-3 44,-15-37 0,20 62 18,0 0 0,-2 1 0,1 0 0,-1 0 0,0 0 0,-1 1 0,0-1 0,0 2 0,-14-12 0,-9-5 69,-44-26 0,43 31-177,18 9 26,-1 2 0,-30-13 0,39 19-99,-1 0 1,1 0-1,-1 1 0,0-1 0,1 2 0,-1-1 1,0 1-1,0-1 0,0 2 0,1-1 1,-11 2-1,8 0-137</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4:46.796"/>
    </inkml:context>
    <inkml:brush xml:id="br0">
      <inkml:brushProperty name="width" value="0.05" units="cm"/>
      <inkml:brushProperty name="height" value="0.05" units="cm"/>
      <inkml:brushProperty name="color" value="#E71224"/>
    </inkml:brush>
  </inkml:definitions>
  <inkml:trace contextRef="#ctx0" brushRef="#br0">1 6163 13299,'8'-31'356,"1"1"0,18-42 0,-19 57-336,0 0 1,1 0-1,0 0 1,1 1-1,1 1 0,15-15 1,29-21 108,3 2 0,93-59 0,-74 54-109,444-271 34,-448 280-44,325-184-1,-34 54 10,18 34-3,30 6-4,-232 76-7,597-155 23,-173 53-29,792-282 52,-824 254-45,860-321 78,-709 243-68,-328 121 7,673-230 15,-769 277-34,539-167 3,535-130 20,-1002 285-28,578-162-8,-333 102 17,-12-27 0,421-186 7,-866 322-31,-2-6 1,288-170-1,-422 219 15,-16 2-6</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4:48.687"/>
    </inkml:context>
    <inkml:brush xml:id="br0">
      <inkml:brushProperty name="width" value="0.05" units="cm"/>
      <inkml:brushProperty name="height" value="0.05" units="cm"/>
      <inkml:brushProperty name="color" value="#E71224"/>
    </inkml:brush>
  </inkml:definitions>
  <inkml:trace contextRef="#ctx0" brushRef="#br0">0 6017 12715,'1'-2'70,"0"0"0,-1 0 0,1 0 0,0 0 0,0 0 0,1 0 0,-1 1 0,0-1 0,1 0 0,-1 1 0,1-1 0,-1 1-1,1-1 1,-1 1 0,1 0 0,3-2 0,0-1 96,263-243 909,-3 2-791,-128 138-263,4 6 0,193-104 1,543-192-17,-597 286-6,136-53 3,-83 38 0,1276-488 12,-908 328-14,-207 81 7,273-109-6,410-171-5,-674 275 7,275-135 5,-221 108 20,-321 141-53,7-11 28,-189 80-1,0-3 0,63-47 0,-89 53 9,0-1 1,-1-2-1,35-46 1,-20 23-3,-22 30 87,1 1 1,1 1-1,1 1 1,1 1-1,27-15 0,-33 21-62,150-96 89,-134 82-123,-1-1 0,53-54-1,-19 2 471,105-157-1,-151 205-216,1 0 1,2 2-1,42-39 0,91-59 248,-144 116-449,33-25-519,-42 31 397,-1 0 0,0 0 0,0 0 1,0 0-1,-1 0 0,1-1 0,-1 1 0,1-1 1,-1 0-1,2-4 0,-3-4-167</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4:50.392"/>
    </inkml:context>
    <inkml:brush xml:id="br0">
      <inkml:brushProperty name="width" value="0.05" units="cm"/>
      <inkml:brushProperty name="height" value="0.05" units="cm"/>
      <inkml:brushProperty name="color" value="#E71224"/>
    </inkml:brush>
  </inkml:definitions>
  <inkml:trace contextRef="#ctx0" brushRef="#br0">0 5557 11458,'15'-30'229,"2"1"-1,0 0 0,2 1 0,24-27 0,98-96-50,-90 99-39,221-278 262,-225 269-340,219-246 47,21 19-96,60-64 2,245-322 76,-397 449-59,142-174 6,-305 358-28,164-214 6,-136 169 30,52-100-1,-1-33 113,123-212 83,-233 430-240,76-119 51,60-131 0,77-207 566,-164 329-265,-35 85-83,2 1-1,2 1 0,29-49 1,-35 72-101,0 1-1,30-30 1,-34 39 137,0 1 0,1 0 0,0 0 1,0 2-1,1-1 0,18-8 0,-28 14-266,0 1 0,0 0 0,-1-1 0,1 1 0,0 0 0,0-1 0,0 1 0,-1 0 0,1 0 0,0 0 0,0 0 0,0 0 0,0 0 0,-1 0 0,1 0 0,0 0 0,0 0 0,0 1 0,0-1 0,1 4 389</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4:54.570"/>
    </inkml:context>
    <inkml:brush xml:id="br0">
      <inkml:brushProperty name="width" value="0.05" units="cm"/>
      <inkml:brushProperty name="height" value="0.05" units="cm"/>
      <inkml:brushProperty name="color" value="#E71224"/>
    </inkml:brush>
  </inkml:definitions>
  <inkml:trace contextRef="#ctx0" brushRef="#br0">276 82 14291,'-1'-1'174,"1"-1"1,0 0-1,-1 1 0,1-1 0,-1 1 0,0-1 1,0 0-1,1 1 0,-1 0 0,0-1 1,0 1-1,-1-1 0,1 1 0,0 0 0,0 0 1,0 0-1,-1 0 0,-2-2 0,0 1 79,1 0 0,-1 1 0,0-1 0,0 1 0,0 0 0,-1 0-1,-5-1 1,2 1-53,0 0-1,-1 1 1,1 1-1,0-1 1,0 1-1,0 0 0,1 1 1,-10 2-1,10 0-151,-1-1 0,0 1 0,1 1 0,0-1-1,0 1 1,0 1 0,0-1 0,1 1 0,0 0 0,0 0 0,1 1-1,0 0 1,0 0 0,-5 9 0,5-5 13,-1 1-1,1 0 1,1 0 0,0 1 0,1-1-1,0 1 1,1 0 0,-1 23 0,3-35-50,0 1 1,0 0-1,0 0 1,0-1 0,0 1-1,0 0 1,1 0 0,-1-1-1,1 1 1,1 3 0,-2-5-8,0 1 1,1-1 0,-1 1-1,0-1 1,1 1 0,-1-1-1,0 0 1,1 1 0,-1-1-1,1 0 1,-1 0-1,1 1 1,-1-1 0,1 0-1,-1 0 1,1 1 0,-1-1-1,1 0 1,-1 0 0,1 0-1,-1 0 1,1 0 0,-1 0-1,2 0 1,1-1 7,0 0 1,0 0-1,0 0 0,0 0 1,0-1-1,0 1 0,-1-1 1,1 0-1,0 0 0,4-4 1,46-46 74,-43 41-77,-1 0 0,2 1 1,-1 0-1,1 1 0,1 0 1,-1 1-1,2 0 0,19-9 1,-30 16-11,1 0 0,-1 0 1,1 1-1,-1-1 0,1 1 1,-1-1-1,1 1 1,-1 0-1,1 0 0,0 0 1,-1 1-1,1-1 0,-1 0 1,1 1-1,-1 0 0,1-1 1,-1 1-1,3 2 0,-2-1 2,0 0-1,0 0 1,0 0-1,0 1 0,-1 0 1,1-1-1,-1 1 1,1 0-1,-1 0 0,0 0 1,2 5-1,3 8 18,-1 1 0,0-1 0,-1 1-1,3 23 1,-4-19 24,-1-16-38,-2-7-2,2-9 1,-1-165 97,6 212 13,-7-33-110,-1 1 0,1-1 0,1 1 0,-1-1 0,0 0 0,1 0 0,-1 1 0,1-1 0,0 0 0,0 0-1,5 4 1,-6-7-5,0 0 0,0 1 0,0-1-1,0 0 1,0 0 0,1 0 0,-1 0-1,0 0 1,0 0 0,0 0 0,0 0 0,0-1-1,1 1 1,-1 0 0,0-1 0,0 1-1,0-1 1,0 1 0,0-1 0,0 1-1,0-1 1,0 0 0,0 1 0,0-1-1,-1 0 1,1 0 0,0 0 0,0 0-1,-1 0 1,2-2 0,23-36 8,-21 33-1,20-44 19,-19 37-22,1 1-1,0 0 0,1 0 0,1 0 0,8-11 1,-16 23-3,1 0 0,-1-1 0,0 1 0,0 0 0,0 0 0,0 0 0,1-1 0,-1 1 0,0 0 0,0 0 0,0 0 0,1 0 0,-1-1 0,0 1 0,0 0 0,1 0 0,-1 0 0,0 0 0,0 0 1,1 0-1,-1 0 0,0 0 0,0 0 0,1 0 0,-1 0 0,0 0 0,1 0 0,-1 0 0,0 0 0,0 0 0,1 0 0,-1 0 0,0 0 0,0 0 0,1 1 0,4 9 7,0 21 18,-4-27-18,1 15 39,6 45 15,-6-58-51,-1 0 1,1 0-1,-1-1 0,2 1 1,-1-1-1,1 1 0,-1-1 0,6 6 1,-7-9-7,1 0 1,-1-1 0,1 1-1,0-1 1,0 0 0,0 0-1,0 1 1,0-1-1,0 0 1,0-1 0,0 1-1,0 0 1,0-1 0,1 1-1,2 0 1,36 0-103,-27-2-126,-13 1 212,-1 0 1,0 0-1,0 0 0,0 0 1,0 0-1,0 1 1,0-1-1,0 0 0,1 0 1,-1 0-1,0 0 1,0 0-1,0 0 0,0 0 1,0-1-1,0 1 1,1 0-1,-1 0 0,0 0 1,0 0-1,0 0 1,0 0-1,0 0 0,0 0 1,0 0-1,0 0 1,1 0-1,-1 0 0,0 0 1,0 0-1,0-1 1,0 1-1,0 0 0,0 0 1,0 0-1,0 0 1,0 0-1,0 0 1,0 0-1,0 0 0,0-1 1,0 1-1,0 0 1,0 0-1,0 0 0,0 0 1,0 0-1,0 0 1,0-1-1,0 1 0,0 0 1,-5-8-102,0 1 34,-8-19-117</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4:54.990"/>
    </inkml:context>
    <inkml:brush xml:id="br0">
      <inkml:brushProperty name="width" value="0.05" units="cm"/>
      <inkml:brushProperty name="height" value="0.05" units="cm"/>
      <inkml:brushProperty name="color" value="#E71224"/>
    </inkml:brush>
  </inkml:definitions>
  <inkml:trace contextRef="#ctx0" brushRef="#br0">3 2 15819,'0'-2'1809,"0"4"-1065,-1 3-352,1 1 1824,0 1-1727,0-2-241,-1-1 16,1-3-200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4:56.130"/>
    </inkml:context>
    <inkml:brush xml:id="br0">
      <inkml:brushProperty name="width" value="0.05" units="cm"/>
      <inkml:brushProperty name="height" value="0.05" units="cm"/>
      <inkml:brushProperty name="color" value="#E71224"/>
    </inkml:brush>
  </inkml:definitions>
  <inkml:trace contextRef="#ctx0" brushRef="#br0">142 27 14235,'0'-1'102,"0"-1"0,0 1 1,0 0-1,0 0 0,0 0 0,-1 0 0,1 0 1,0 0-1,-1 0 0,1 0 0,0 0 1,-1 0-1,0 0 0,1 0 0,-1 0 0,1 1 1,-1-1-1,0 0 0,0 0 0,1 1 0,-1-1 1,0 0-1,0 1 0,0-1 0,0 0 0,0 1 1,0 0-1,0-1 0,0 1 0,0-1 0,0 1 1,0 0-1,0 0 0,0 0 0,0 0 0,0-1 1,0 1-1,0 1 0,0-1 0,0 0 0,0 0 1,0 0-1,0 0 0,-1 1 0,1-1 1,0 1-1,1-1 0,-1 1 0,0-1 0,0 1 1,0-1-1,0 1 0,0 0 0,0-1 0,1 1 1,-1 0-1,-1 1 0,-8 9-3,0 1-1,0 0 1,1 1-1,1 0 1,0 0-1,1 1 1,0 0 0,1 0-1,1 1 1,0-1-1,1 1 1,-3 22 0,7-36-97,-1 0 0,1-1 1,0 1-1,0 0 0,0 0 1,0-1-1,0 1 0,0 0 1,0 0-1,0-1 0,0 1 1,1 0-1,-1-1 1,0 1-1,0 0 0,1-1 1,0 2-1,-1-1-2,0-1 1,1 0-1,-1 0 1,0 0-1,1 0 1,-1 0 0,0 0-1,0 0 1,1 0-1,-1 0 1,0 0-1,1 0 1,-1 0-1,0 0 1,1 0-1,-1 0 1,0 0-1,1 0 1,-1 0-1,0-1 1,1 1-1,-1 0 1,0 0-1,0 0 1,1 0-1,-1-1 1,0 1-1,3-2 1,-1 0 0,0 0 1,0 0-1,0-1 0,0 1 0,0-1 0,2-2 0,27-68 31,-22 50-17,17-35 1,-26 58-16,0 0-1,0 0 1,0-1 0,1 1 0,-1 0 0,0 0 0,0 0 0,0-1 0,0 1 0,0 0 0,0 0 0,1 0-1,-1 0 1,0 0 0,0-1 0,0 1 0,0 0 0,1 0 0,-1 0 0,0 0 0,0 0 0,0 0 0,0 0-1,1 0 1,-1 0 0,0-1 0,0 1 0,1 0 0,-1 0 0,0 0 0,0 0 0,0 0 0,1 0 0,-1 1 0,0-1-1,0 0 1,0 0 0,1 0 0,-1 0 0,0 0 0,0 0 0,0 0 0,1 0 0,-1 0 0,0 0 0,0 1-1,0-1 1,0 0 0,1 0 0,-1 0 0,0 0 0,0 1 0,0-1 0,0 0 0,0 0 0,0 0 0,0 0 0,1 1-1,-1-1 1,0 0 0,0 0 0,0 0 0,0 1 0,0-1 0,0 0 0,0 0 0,0 1 0,0-1 0,4 18-12,-3-17 10,27 180-22,-2-13 150,-32-206 1719,6 36-1748,-2 2-3,2 0-64,-3 7 61,3-6 42,-1-1-140,1 1 12,-1 0 0,1 1-1,0-1 1,-1 1 0,1-1-1,0 1 1,0-1 0,0 1-1,0-1 1,1 1 0,-1-1-1,0 1 1,1 1-1,0 2 3,-8-24-4641,1-6 666,4 11 4055,2 0-747</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4:56.517"/>
    </inkml:context>
    <inkml:brush xml:id="br0">
      <inkml:brushProperty name="width" value="0.05" units="cm"/>
      <inkml:brushProperty name="height" value="0.05" units="cm"/>
      <inkml:brushProperty name="color" value="#E71224"/>
    </inkml:brush>
  </inkml:definitions>
  <inkml:trace contextRef="#ctx0" brushRef="#br0">0 26 7482,'3'-8'296,"-3"-1"-200,0 1-96</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4:57.227"/>
    </inkml:context>
    <inkml:brush xml:id="br0">
      <inkml:brushProperty name="width" value="0.05" units="cm"/>
      <inkml:brushProperty name="height" value="0.05" units="cm"/>
      <inkml:brushProperty name="color" value="#E71224"/>
    </inkml:brush>
  </inkml:definitions>
  <inkml:trace contextRef="#ctx0" brushRef="#br0">103 179 13683,'0'0'101,"0"-1"1,0 0 0,0 1-1,0-1 1,0 0-1,0 0 1,0 1-1,0-1 1,0 0-1,0 1 1,-1-1 0,1 0-1,0 1 1,0-1-1,-1 1 1,1-1-1,0 0 1,-1 1-1,1-1 1,0 1-1,-1-1 1,1 1 0,-1-1-1,1 1 1,-1-1-1,1 1 1,-1-1-1,1 1 1,-1 0-1,0-1 1,1 1-1,-1 0 1,1 0 0,-1-1-1,0 1 1,1 0-1,-1 0 1,0 0-1,1 0 1,-1 0-1,0 0 1,-1 0 0,1 0 33,-1 1 0,0-1 1,1 1-1,-1-1 1,0 1-1,1 0 0,-1 0 1,1 0-1,-1 0 1,1 0-1,-1 0 1,1 0-1,0 0 0,-1 0 1,-1 3-1,-5 8-48,1 1 1,0 0-1,0 1 0,2-1 0,0 1 0,0 0 0,1 0 1,1 1-1,0-1 0,1 1 0,1-1 0,0 1 0,2 23 1,-1-36-88,0-1 0,0 1 1,1 0-1,-1 0 1,1-1-1,-1 1 0,1 0 1,0-1-1,0 1 1,-1-1-1,1 1 0,2 1 1,-3-3-1,1 1 0,-1-1 1,1 1-1,-1-1 0,1 0 1,-1 1-1,1-1 0,-1 0 1,1 1-1,0-1 0,-1 0 1,1 0-1,0 0 0,-1 0 0,1 0 1,-1 1-1,1-1 0,0 0 1,-1 0-1,1-1 0,0 1 1,0 0-1,2-1 2,-1 0-1,0 0 1,1 0-1,-1 0 1,0-1 0,0 1-1,0-1 1,0 0-1,0 1 1,0-1-1,0 0 1,-1 0 0,3-4-1,4-5 14,-2-1 1,0 0-1,0 0 0,-1-1 0,5-18 0,11-67 94,-31 136-78,6-1-13,2 1 0,2-1 0,1 1 0,1-1 0,2 1-1,18 68 1,-10-67-4,13 54 20,-24-84-23,1-1-1,-2 1 1,1 0-1,-1 0 1,0 0-1,-1 0 1,0 0-1,-3 11 1,4-19-7,0 0 0,0 1 1,0-1-1,-1 0 0,1 0 0,0 0 1,-1 0-1,1 0 0,-1 0 0,1 0 0,-1 0 1,1 0-1,-1 0 0,0 0 0,0 0 0,1 0 1,-1 0-1,0 0 0,0-1 0,0 1 1,0 0-1,0-1 0,0 1 0,0-1 0,0 1 1,0-1-1,0 1 0,0-1 0,-1 0 1,1 0-1,0 1 0,0-1 0,0 0 0,0 0 1,-1 0-1,1 0 0,0 0 0,0 0 0,0-1 1,-2 0-1,-1 0 4,1 0 0,1-1 0,-1 0 0,0 0 0,0 0 0,0 0-1,1 0 1,0 0 0,-1-1 0,1 1 0,0-1 0,0 1 0,-2-5 0,-1-3-9,0 0-1,1-1 0,1 0 1,-1 1-1,2-1 1,0 0-1,0 0 0,1-1 1,0-21-1,3 1-23,0 0-1,10-39 1,128-417-2,-133 468 33,-8 70 58,-1-18-30,0 75 60,3-93-77,0 1 0,0 0 1,2-1-1,8 29 0,-11-42-16,0 1 1,1-1-1,-1 0 0,0 0 0,1 0 0,-1 0 0,1 0 0,-1 0 0,1 0 0,0 0 0,-1 0 0,1 0 0,0 0 0,0-1 0,0 1 0,-1 0 0,1 0 0,0-1 0,0 1 0,0 0 0,0-1 0,0 1 0,1-1 1,-1 1-1,0-1 0,0 0 0,0 0 0,0 1 0,0-1 0,0 0 0,2 0 0,0-1 0,-1 1 0,1-1 0,0 0 0,-1-1 1,1 1-1,-1 0 0,0-1 0,1 1 0,-1-1 0,0 0 0,0 0 0,4-3 0,11-16 11,0 0-1,26-45 0,14-18 34,-56 82-42,1 0 0,0 0 0,0 0-1,0 0 1,0 0 0,0 1 0,0-1 0,0 1 0,0-1-1,3 0 1,-4 2-1,-1-1-1,1 1 1,0 0-1,-1 0 1,1 0-1,0 0 0,-1 0 1,1 1-1,0-1 1,-1 0-1,1 0 1,0 0-1,-1 1 1,1-1-1,0 0 0,-1 1 1,1-1-1,-1 0 1,1 1-1,-1-1 1,1 1-1,-1-1 1,1 1-1,-1-1 1,1 1-1,-1-1 0,0 1 1,1-1-1,-1 1 1,0 0-1,1-1 1,-1 1-1,0-1 1,0 1-1,0 0 0,1-1 1,-1 1-1,0 0 1,0-1-1,0 1 1,0 1-1,6 32 58,-5-21-39,2-1 1,4 18-1,-7-30-18,0 1-1,1 0 0,-1-1 1,0 1-1,0 0 0,0-1 1,1 1-1,-1-1 0,0 1 1,1 0-1,-1-1 0,1 1 1,-1-1-1,0 1 1,1-1-1,-1 1 0,1-1 1,-1 0-1,1 1 0,-1-1 1,1 0-1,0 1 0,-1-1 1,1 0-1,-1 0 0,1 1 1,0-1-1,-1 0 1,1 0-1,0 0 0,-1 0 1,1 0-1,0 0 0,-1 0 1,1 0-1,0 0 0,-1 0 1,1 0-1,0 0 0,-1-1 1,1 1-1,-1 0 1,1 0-1,0-1 0,-1 1 1,1 0-1,-1-1 0,1 1 1,-1-1-1,2 0 0,3-3 9,0 0 1,-1-1-1,1 0 0,3-5 0,-6 7-10,45-64 26,-37 50-18,1 1 0,1 0 0,0 1 0,0 0 0,17-13 0,-29 27-10,1 1 0,-1-1 0,1 1 0,-1-1 0,1 1 0,-1 0 0,1-1 0,-1 1 0,1 0 0,-1-1 0,1 1 0,0 0 0,-1 0 0,1-1 0,-1 1 0,1 0 0,0 0 0,-1 0 0,1 0 0,0 0 0,-1 0 0,1 0 0,0 0 0,-1 0 0,1 0 0,-1 1 0,2-1 0,-2 1-1,1-1 1,0 1 0,0 0-1,-1 0 1,1 0 0,-1-1-1,1 1 1,-1 0 0,1 0-1,-1 0 1,1 0 0,-1 0-1,0 0 1,1 0 0,-1 1-1,1 8-7,0-1 0,0 0 0,-1 10 0,0-13 5,0 14 3,1-12-8,-1-1 0,0 1-1,0 0 1,-1 0 0,0 0 0,0-1 0,-1 1 0,-3 9 0,5-17 26,0 0 0,0-1 1,0 1-1,0 0 1,0 0-1,0 0 1,0-1-1,0 1 1,-1 0-1,1 0 0,0 0 1,0-1-1,0 1 1,0 0-1,0 0 1,-1 0-1,1-1 1,0 1-1,0 0 0,0 0 1,0 0-1,-1 0 1,1 0-1,0 0 1,0-1-1,0 1 1,-1 0-1,1 0 1,0 0-1,0 0 0,-1 0 1,1 0-1,0 0 1,0 0-1,-1 0 1,1 0-1,0 0 1,0 0-1,-1 0 0,1 0 1,0 0-1,0 0 1,0 0-1,-1 1 1,1-1-1,0 0 1,0 0-1,0 0 1,-1 0-1,1 0 0,0 0 1,0 1-1,0-1 1,-1 0-1,1 0 1,0 0-1,0 1 1,0-1-1,0 0 0,0 0 1,0 0-1,0 1 1,-1-1-1,1 0 1,0 0-1,0 1 1,0-1-1,0 0 0,-5-17 75,1-8 121</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4:57.659"/>
    </inkml:context>
    <inkml:brush xml:id="br0">
      <inkml:brushProperty name="width" value="0.05" units="cm"/>
      <inkml:brushProperty name="height" value="0.05" units="cm"/>
      <inkml:brushProperty name="color" value="#E71224"/>
    </inkml:brush>
  </inkml:definitions>
  <inkml:trace contextRef="#ctx0" brushRef="#br0">14 1 13507,'-5'8'1512,"3"4"-1048,-1-2-376,0 0 1609,7-2-1601,3 2-96,9-1-80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48:21.312"/>
    </inkml:context>
    <inkml:brush xml:id="br0">
      <inkml:brushProperty name="width" value="0.05" units="cm"/>
      <inkml:brushProperty name="height" value="0.05" units="cm"/>
    </inkml:brush>
  </inkml:definitions>
  <inkml:trace contextRef="#ctx0" brushRef="#br0">21 240 10162,'-1'0'190,"0"1"-1,1 0 1,-1-1 0,1 1-1,-1-1 1,0 1-1,1-1 1,-1 0 0,0 1-1,1-1 1,-1 1 0,0-1-1,0 0 1,1 0-1,-1 1 1,-1-1 0,2 0-123,0 0 1,-1 0 0,1 0-1,0 1 1,0-1 0,0 0-1,0 0 1,-1 0 0,1 0-1,0 0 1,0 0 0,0 0-1,-1 0 1,1 0 0,0 0-1,0 0 1,0 0 0,-1 0-1,1 0 1,0 0 0,0 0 0,0 0-1,-1 0 1,1 0 0,0 0-1,0 0 1,0 0 0,-1 0-1,1 0 1,0-1 0,0 1-1,0 0 1,0 0 0,-1 0-1,1 0 1,0 0 0,0-1-1,0 1 1,0 0 0,0 0-1,-1 0 1,1 0 0,0-1 0,5-8 147,-1-1 1,0 0-1,0-1 1,3-17-1,7-20 268,-2 12-296,-8 24-155,0 0-1,0 1 1,1-1 0,12-18-1,-17 30-29,1-1-1,-1 1 0,0-1 0,1 1 1,-1 0-1,1-1 0,-1 1 1,1-1-1,-1 1 0,1 0 0,0-1 1,-1 1-1,1 0 0,-1 0 1,1 0-1,-1-1 0,1 1 1,0 0-1,-1 0 0,1 0 0,0 0 1,-1 0-1,1 0 0,0 0 1,-1 0-1,1 0 0,-1 1 1,1-1-1,0 0 0,-1 0 0,1 0 1,-1 1-1,1-1 0,1 1 698,-2-1-683,0-1 0,0 1 0,0-1 0,0 0 0,0 1 0,1-1-1,-1 1 1,0-1 0,0 1 0,0-1 0,1 1 0,-1-1 0,0 1 0,1-1 0,-1 1 0,0-1 0,1 1 0,-1 0-1,1-1 1,-1 1 0,0 0 0,1-1 0,-1 1 0,1 0 0,-1-1 0,1 1 0,-1 0 0,1 0 0,-1 0 0,1-1 0,0 1-1,-1 0 1,1 0 0,-1 0 0,1 0 0,-1 0 0,1 0 0,1 0 0,22 5 796,-19-4-714,21 3-84,46 14 0,-56-13-7,0 0 0,1-1 1,-1-1-1,1-1 0,0 0 0,0-1 0,28-2 0,-40 0-4,1 0-1,0 1 1,0 0-1,0 0 0,0 0 1,0 1-1,-1 0 0,8 2 1,-12-4-14,0 0-1,-1 0 1,1 0 0,-1 0 0,0 0-1,1-1 1,-1 1 0,0 0 0,0 0 0,1 0-1,-1 0 1,0 0 0,0 0 0,0-1 0,0 1-1,-1-1 1,1-1-413,1-2-123,-1-12-182,-2 13 318</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4:58.121"/>
    </inkml:context>
    <inkml:brush xml:id="br0">
      <inkml:brushProperty name="width" value="0.05" units="cm"/>
      <inkml:brushProperty name="height" value="0.05" units="cm"/>
      <inkml:brushProperty name="color" value="#E71224"/>
    </inkml:brush>
  </inkml:definitions>
  <inkml:trace contextRef="#ctx0" brushRef="#br0">121 547 14251,'-12'13'759,"0"-1"-1,1 2 1,1-1-1,0 2 1,1-1-1,0 1 1,-12 32-1,16-35-524,0 0 0,1 1-1,0 0 1,1 0 0,-2 16 0,5-28-223,0-1 0,0 1 0,0 0-1,0 0 1,0-1 0,0 1 0,0 0 0,0 0 0,0-1-1,0 1 1,0 0 0,0 0 0,0 0 0,1-1 0,-1 1 0,0 0-1,1-1 1,-1 1 0,0 0 0,1-1 0,-1 1 0,1 0-1,0 0 1,0-1-6,-1 0-1,1 0 0,0 0 1,-1 0-1,1 0 0,0 0 1,-1 0-1,1 0 1,0 0-1,-1 0 0,1-1 1,-1 1-1,1 0 0,0-1 1,-1 1-1,1 0 0,-1-1 1,1 1-1,-1 0 0,2-2 1,3-2 0,0-1 0,0 0 0,8-11 0,7-15 16,-1 0 0,-1-2 0,-2 0 0,-2 0 0,18-60-1,-31 87 60,-7 21-31,-7 25 8,12-32-44,-5 15 47,1 1-1,1-1 0,1 1 0,0 41 0,3-63-54,0 0 0,0 0 1,1-1-1,-1 1 0,0 0 0,1 0 0,-1-1 0,1 1 0,0 0 0,-1-1 0,1 1 1,0-1-1,0 1 0,0-1 0,0 1 0,0-1 0,0 0 0,0 1 0,3 0 1,-3-1-2,1 0 0,-1 0 0,1-1 1,-1 1-1,1-1 0,0 0 0,-1 1 1,1-1-1,0 0 0,0 0 1,-1 0-1,1 0 0,0 0 0,-1-1 1,1 1-1,2-1 0,7-3 14,-1 0-1,0 0 1,0-1-1,17-12 0,-21 13-9,16-11-1,0 0 1,-1-2 0,-1 0 0,-1-2 0,31-36 0,-28 25 6,0-2 1,-2 0-1,23-52 1,25-83 60,-60 142-63,-1 1 0,-2-1 0,0 0 0,-2 0 0,1-29 0,-4 46-3,-1 0 0,1 0 0,-4-14 0,4 22-9,0-1 0,0 0 0,0 0 0,0 1 0,0-1 0,-1 0 0,1 0 1,0 1-1,0-1 0,-1 0 0,1 0 0,0 1 0,-1-1 0,1 1 0,-1-1 0,1 0 0,-1 1 1,1-1-1,-1 1 0,1-1 0,-1 1 0,0-1 0,1 1 0,-1-1 0,0 1 0,1 0 0,-1-1 1,0 1-1,1 0 0,-1 0 0,0-1 0,0 1 0,0 0 0,1 0 0,-1 0 0,0 0 0,0 0 1,1 0-1,-1 0 0,0 0 0,0 0 0,1 1 0,-1-1 0,0 0 0,0 0 0,1 1 0,-1-1 1,0 1-1,1-1 0,-1 0 0,-1 2 0,-2 1-2,-1 1-1,1 1 1,0-1-1,0 0 1,1 1 0,-1 0-1,1 0 1,0 0 0,0 0-1,-3 10 1,-4 10 0,-5 26-1,10-35 10,-6 25 71,1 0 0,2 0 0,1 1 0,3 0 0,1 77 0,4-109-62,0-1-1,0 1 1,1-1 0,0 0-1,0 0 1,1 0-1,0 0 1,9 16 0,-10-22-28,0 0 1,0 0-1,1 0 1,-1-1-1,0 1 1,1-1-1,0 1 1,-1-1-1,1 0 1,0 0-1,0 0 1,0-1-1,1 1 1,-1-1 0,0 1-1,0-1 1,1 0-1,-1-1 1,1 1-1,-1 0 1,1-1-1,-1 0 1,1 0-1,-1 0 1,1 0-1,4-1 1,19-5-80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4:58.811"/>
    </inkml:context>
    <inkml:brush xml:id="br0">
      <inkml:brushProperty name="width" value="0.05" units="cm"/>
      <inkml:brushProperty name="height" value="0.05" units="cm"/>
      <inkml:brushProperty name="color" value="#E71224"/>
    </inkml:brush>
  </inkml:definitions>
  <inkml:trace contextRef="#ctx0" brushRef="#br0">162 470 13931,'0'-8'447,"0"0"0,0 0 0,-1 1 0,0-1 0,0 0 1,-1 1-1,0-1 0,0 1 0,-4-8 0,5 13-355,0 0 0,0-1 1,0 1-1,0 0 0,0 1 0,-1-1 1,1 0-1,-1 0 0,1 1 0,-1-1 1,0 1-1,0-1 0,0 1 0,1 0 0,-1-1 1,0 1-1,-1 0 0,1 0 0,0 1 1,0-1-1,0 0 0,-1 1 0,1-1 0,0 1 1,0 0-1,-1 0 0,1 0 0,0 0 1,-1 0-1,1 0 0,0 1 0,0-1 1,-1 1-1,-3 1 0,1 0-52,1 1 0,-1-1 0,1 1 0,-1 0 0,1 0 0,0 1 0,0-1 0,0 1 0,1 0 0,0 0 0,-1 0 0,1 0 0,0 1 0,1-1 0,-1 1 0,-2 9 0,3-9-42,0-1-1,0 1 0,1-1 0,0 1 1,0 0-1,0 0 0,0-1 1,1 1-1,0 0 0,0 0 1,0 0-1,1 0 0,-1-1 1,1 1-1,0 0 0,1-1 1,-1 1-1,4 6 0,-4-9 3,0-1-1,0 1 0,0-1 1,0 0-1,0 0 0,0 1 1,1-1-1,-1 0 0,0 0 0,1 0 1,-1 0-1,1-1 0,-1 1 1,1 0-1,0-1 0,-1 1 1,1-1-1,0 1 0,-1-1 1,1 0-1,0 1 0,-1-1 0,1 0 1,0 0-1,0 0 0,-1-1 1,1 1-1,0 0 0,-1-1 1,1 1-1,0-1 0,-1 1 0,3-2 1,3-2 5,0 1 0,-1-1 1,0 0-1,1 0 0,-1-1 0,8-8 1,6-8 6,-1-1 0,-1-1 1,-2 0-1,0-1 0,-1-1 0,15-36 1,-16 29 23,-2-1 0,-1-1 1,-1 0-1,9-65 1,-18 88-25,0 7-4,0 0 1,-1-1-1,1 1 1,-1-1-1,0 1 1,0 0-1,-1-1 1,1 1-1,-1-1 1,-1-4-1,2 9-7,-1 0 0,1-1 0,0 1 0,0 0 0,0-1 0,0 1 0,0 0 0,0 0 0,0-1 0,0 1-1,-1 0 1,1 0 0,0-1 0,0 1 0,0 0 0,-1 0 0,1 0 0,0-1 0,0 1 0,0 0 0,-1 0 0,1 0 0,0 0 0,0 0 0,-1 0-1,1-1 1,0 1 0,-1 0 0,1 0 0,0 0 0,0 0 0,-1 0 0,1 0 0,0 0 0,-1 0 0,1 0 0,0 0 0,0 0 0,-1 0 0,-8 11 31,-5 21 40,5 8-34,1 1 0,3 0 1,1 1-1,3 77 1,1-105-85,1 0 1,1 1-1,0-1 1,1 0-1,6 17 1,-8-28 17,1 0 0,-1-1 0,0 1 1,1 0-1,-1 0 0,1-1 0,0 1 1,0-1-1,0 0 0,0 1 0,1-1 1,-1 0-1,4 2 0,-4-3 16,0 0 0,0-1 0,0 1 1,0 0-1,1-1 0,-1 1 0,0-1 0,0 0 0,1 0 0,-1 0 0,0 0 0,0 0 0,1-1 0,-1 1 0,0-1 0,0 1 0,0-1 0,0 0 0,0 0 0,4-2 0,20-12-186</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4:59.475"/>
    </inkml:context>
    <inkml:brush xml:id="br0">
      <inkml:brushProperty name="width" value="0.05" units="cm"/>
      <inkml:brushProperty name="height" value="0.05" units="cm"/>
      <inkml:brushProperty name="color" value="#E71224"/>
    </inkml:brush>
  </inkml:definitions>
  <inkml:trace contextRef="#ctx0" brushRef="#br0">96 438 16011,'-29'46'2009,"19"-33"-1539,2-1 0,0 2-1,0-1 1,1 1 0,1 0 0,1 1 0,-8 26 0,13-40-443,-1 0-1,1 0 1,0 0-1,0 1 1,0-1 0,0 0-1,0 0 1,0 0-1,0 0 1,0 1-1,0-1 1,0 0-1,1 0 1,-1 0-1,0 0 1,1 0-1,-1 0 1,1 1-1,-1-1 1,1 0 0,-1 0-1,1-1 1,0 1-1,0 0 1,1 1-1,-1-1-13,1-1 0,-1 1 0,0-1 0,1 0 0,-1 0 0,1 0 0,-1 0 0,1 0 0,-1 0 0,1 0 0,-1 0 0,1 0 0,-1-1 0,0 1 0,1 0 0,-1-1 0,2 0 0,6-3-29,0-1 0,-1 1 0,1-2 0,13-11 0,-2-2-51,-2 0 0,-1-2 0,0 0 0,-1-1 0,-2 0 0,0-1 0,-1-1 0,13-35-1,-19 45-59,-12 31 90,-1 7 35,1 0-7,1 1 1,2 0 0,0 0 0,3 30-1,-1-53 8,0 0-1,1 0 1,-1 0-1,1 0 1,-1 0-1,1 0 0,0 0 1,-1 0-1,1 0 1,0 0-1,2 3 1,-2-5-8,-1 1 1,1-1 0,0 1 0,-1-1-1,1 1 1,0-1 0,-1 1-1,1-1 1,0 0 0,-1 1 0,1-1-1,0 0 1,0 0 0,-1 0 0,1 1-1,0-1 1,0 0 0,-1 0 0,1 0-1,0 0 1,1 0 0,1-1-35,1-1 0,-1 1 0,0 0 0,0-1 1,0 0-1,0 1 0,-1-1 0,1-1 0,0 1 0,-1 0 1,0 0-1,1-1 0,1-3 0,22-27-610,-1-2 0,-2 0-1,32-68 1,-30 47-24,-3 0-1,16-62 1,-36 108 614,2 0 60,-1-1 0,-1 1 0,0-1 0,0 1 0,-1-1 0,0 1 0,-1-1 0,-1-11-1,1 21 25,0 1-1,0-1 0,0 0 1,0 1-1,0-1 0,0 1 1,0-1-1,0 1 0,0-1 1,-1 1-1,1-1 0,0 1 1,0-1-1,-1 1 0,1-1 0,0 1 1,-1-1-1,1 1 0,0 0 1,-1-1-1,1 1 0,0-1 1,-1 1-1,1 0 0,-1 0 1,1-1-1,-1 1 0,1 0 1,-1 0-1,0-1 0,0 1 15,0 1 0,0-1 0,0 0 0,0 1 0,1-1 0,-1 1 1,0-1-1,0 1 0,0-1 0,1 1 0,-1 0 0,0-1 0,1 1 0,-1 0 0,0 1 0,-20 33 834,13-11-453,1 1 0,1-1-1,0 1 1,3 1 0,0-1 0,1 0 0,3 47 0,1-50-283,0 0-1,2 0 1,0 0-1,2 0 0,0-1 1,1 0-1,1 0 0,1-1 1,15 24-1,-10-24-101,-14-20-32,1 1 1,-1-1-1,0 1 0,0-1 1,1 1-1,-1-1 1,1 1-1,-1-1 0,0 1 1,1-1-1,-1 1 0,1-1 1,-1 1-1,1-1 1,-1 0-1,1 1 0,0-1 1,-1 0-1,1 0 0,-1 1 1,1-1-1,0 0 1,-1 0-1,1 0 0,0 0 1,-1 0-1,1 0 0,-1 0 1,2 0-1,-2-1-6,0-1-1,0 1 1,0-1-1,0 1 0,0 0 1,0-1-1,0 1 1,-1-1-1,1 1 1,-1 0-1,1-1 0,-1 1 1,1 0-1,-1-1 1,1 1-1,-3-2 1,1-1-23,-36-75-385,-87-128 1,117 196 429,7 13 37,13 14 44,-7-12-170,0 0 1,0 0-1,1-1 0,0 1 1,-1-1-1,1 0 0,0-1 1,0 0-1,1 0 0,8 2 1,0-1-47,1-1 1,0-1-1,19 0 1,18-3-131</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4:59.921"/>
    </inkml:context>
    <inkml:brush xml:id="br0">
      <inkml:brushProperty name="width" value="0.05" units="cm"/>
      <inkml:brushProperty name="height" value="0.05" units="cm"/>
      <inkml:brushProperty name="color" value="#E71224"/>
    </inkml:brush>
  </inkml:definitions>
  <inkml:trace contextRef="#ctx0" brushRef="#br0">116 89 16420,'-64'82'2850,"55"-69"-2358,0 1-1,1 0 1,0 1 0,-6 17 0,13-30-436,1-1 1,-1 1-1,1-1 0,-1 1 1,1-1-1,0 1 1,-1-1-1,1 1 1,0-1-1,0 1 1,0-1-1,0 1 1,1 1-1,-1-3-37,0 1-1,0-1 1,1 0-1,-1 0 1,0 1-1,0-1 1,1 0-1,-1 0 1,0 1-1,0-1 1,1 0-1,-1 0 1,0 0-1,1 1 1,-1-1-1,0 0 1,1 0-1,-1 0 1,0 0-1,1 0 1,-1 0-1,0 0 1,1 0-1,-1 0 1,1 0-1,-1 0 1,0 0-1,1 0 1,-1 0-1,0 0 1,1 0 0,-1 0-1,1-1 1,2 0 28,1-1 1,0 0 0,-1 0 0,1 0 0,-1 0 0,0 0 0,0-1 0,5-4 0,13-16-47,0 0 1,-2-1-1,0-1 1,-2-1-1,-1 0 1,-1-1-1,19-48 1,-31 62-60,-7 19 12,-9 21 28,7-8 38,0 2-1,1-1 0,-3 34 1,7-47-31,0 1 0,1-1-1,0 0 1,0 1 0,1-1 0,0 0 0,0 1 0,1-1-1,0 0 1,0 0 0,1 0 0,0 0 0,6 10 0,-8-15-5,0 0 1,1-1-1,-1 1 1,1-1-1,-1 1 1,1-1-1,0 1 1,0-1-1,-1 0 1,1 0-1,0 0 1,0 0-1,0 0 1,0 0-1,0-1 1,1 1-1,-1-1 1,0 1-1,0-1 1,0 0-1,0 0 1,1 0 0,-1 0-1,0 0 1,0 0-1,0-1 1,1 1-1,-1-1 1,0 1-1,0-1 1,0 0-1,0 0 1,0 0-1,0 0 1,3-3-1,20-20-165</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00.431"/>
    </inkml:context>
    <inkml:brush xml:id="br0">
      <inkml:brushProperty name="width" value="0.05" units="cm"/>
      <inkml:brushProperty name="height" value="0.05" units="cm"/>
      <inkml:brushProperty name="color" value="#E71224"/>
    </inkml:brush>
  </inkml:definitions>
  <inkml:trace contextRef="#ctx0" brushRef="#br0">222 17 14867,'0'0'89,"1"0"-1,-1 0 0,1 0 1,-1-1-1,1 1 0,-1 0 1,1-1-1,-1 1 0,1 0 1,-1-1-1,1 1 0,-1-1 1,0 1-1,1-1 0,-1 1 1,1-1-1,-1 1 0,0-1 1,0 1-1,1-1 0,-1 1 1,0-1-1,0 1 0,0-1 1,0 0-1,1 0 1,-2 1 14,0-1 0,1 1 0,-1 0 0,1-1 0,-1 1 0,1-1 0,-1 1 0,0 0 0,1 0 0,-1-1 0,0 1 0,1 0 0,-1 0 0,0 0 0,1 0 0,-1 0 0,-1 0 0,-37 2 2108,25 0-1889,1 1-1,0 0 1,0 1 0,0 1 0,-17 8-1,22-9-274,1 0-1,-1 1 0,1-1 1,0 2-1,0-1 0,1 1 1,-1 0-1,1 0 0,-7 11 1,12-16-52,0 0 1,0 0 0,1 0-1,-1 0 1,0 0-1,1 0 1,-1 0 0,1 0-1,0 0 1,-1 1 0,1-1-1,0 0 1,-1 0-1,1 0 1,0 1 0,0-1-1,0 2 1,1-3-2,-1 1 0,0-1 0,1 1-1,-1-1 1,0 1 0,1-1 0,-1 0 0,1 1 0,-1-1 0,1 0 0,-1 1 0,0-1-1,1 0 1,0 1 0,-1-1 0,1 0 0,-1 0 0,1 0 0,-1 0 0,1 1-1,-1-1 1,1 0 0,0 0 0,-1 0 0,1 0 0,6-1-51,1 1-1,-1-1 1,0 0 0,9-3 0,-11 2 43,114-21-423,-103 21 388,0 0-1,0 2 1,0 0 0,0 1-1,24 4 1,-35-4 38,-1 0 1,0 0-1,0 1 0,0-1 1,0 1-1,0 0 0,0 0 1,0 1-1,-1-1 0,4 4 1,-5-5 12,-1 0 1,0 0 0,0 1-1,0-1 1,0 1 0,0-1-1,0 1 1,0-1 0,0 1-1,0-1 1,-1 1 0,1 0-1,-1-1 1,1 1 0,-1 0-1,0 0 1,0-1 0,0 1-1,0 0 1,0 0 0,0-1-1,0 1 1,0 0-1,-1 0 1,1-1 0,-2 4-1,-2 4 73,-1 0 0,1-1 0,-2 0 0,1 0 0,-1 0 0,-1 0 0,1-1 0,-15 12 0,-2 0 380,-41 26 0,54-39-326,0-1 1,0 0 0,0 0-1,-1-1 1,-14 4-1,22-7-132,0 0-1,-1-1 1,1 0-1,0 1 0,-1-1 1,1 0-1,-1-1 0,1 1 1,-7-2-1,9 1-51,-1 1 0,0-1-1,0 0 1,1 0 0,-1 0-1,1 0 1,-1 0 0,1 0-1,-1-1 1,1 1 0,-1 0 0,1-1-1,0 1 1,0-1 0,0 1-1,0-1 1,0 0 0,-1-3-1,0 0-10,0 0 0,1-1-1,0 1 1,0 0-1,0-1 1,1 1-1,0-1 1,0 0 0,1-6-1,4-24-382</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01.269"/>
    </inkml:context>
    <inkml:brush xml:id="br0">
      <inkml:brushProperty name="width" value="0.05" units="cm"/>
      <inkml:brushProperty name="height" value="0.05" units="cm"/>
      <inkml:brushProperty name="color" value="#E71224"/>
    </inkml:brush>
  </inkml:definitions>
  <inkml:trace contextRef="#ctx0" brushRef="#br0">87 589 10514,'5'-2'1210,"-1"0"-1,1 0 0,-1-1 1,0 1-1,0-1 0,7-6 0,-8 6-991,-1 0 0,1-1-1,0 1 1,-1 0 0,0-1-1,1 1 1,-1-1-1,-1 0 1,1 1 0,-1-1-1,1 0 1,-1 0-1,1-9 1,-2 13-216,0 0-1,0 0 1,0 0-1,0 0 1,0-1-1,0 1 1,0 0 0,0 0-1,0 0 1,0-1-1,0 1 1,0 0-1,0 0 1,0 0-1,0-1 1,0 1 0,0 0-1,0 0 1,0 0-1,0 0 1,0-1-1,0 1 1,-1 0-1,1 0 1,0 0 0,0 0-1,0 0 1,0-1-1,0 1 1,-1 0-1,1 0 1,0 0-1,0 0 1,0 0 0,0 0-1,-1 0 1,1 0-1,0 0 1,0 0-1,0-1 1,-1 1 0,1 0-1,0 0 1,0 0-1,0 0 1,-1 0-1,1 0 1,0 1-1,-15 5 31,-13 14 57,18-11-18,-1 2 0,1-1 0,1 1 0,0 1-1,-8 12 1,11-15 11,1 0 0,0 0-1,1 0 1,0 1 0,1-1 0,0 1 0,-4 20-1,7-28-64,-1-1 1,1 1-1,0 0 0,0 0 0,0 0 0,0 0 1,0 0-1,1-1 0,-1 1 0,0 0 0,1 0 0,0 0 1,-1-1-1,1 1 0,0 0 0,0-1 0,1 3 0,-1-3-4,0 0 0,0 0-1,0-1 1,1 1-1,-1 0 1,0 0 0,0-1-1,0 1 1,1-1-1,-1 1 1,0-1 0,1 0-1,-1 1 1,0-1-1,1 0 1,-1 0 0,1 0-1,0 0 1,5-1 10,-1 0 0,1 0 0,-1-1 1,0 0-1,0 0 0,0-1 0,0 1 1,7-6-1,26-16-1,-1-2 1,-2-2-1,-1-1 1,-1-2 0,41-47-1,-33 26-3,-2-1-1,-2-1 1,32-63-1,-58 96-7,-1-1 0,-1 0 0,-1 0 0,-1-1 0,0 0 0,7-45 1,-15 67-11,0 0 0,0 0 1,1 0-1,-1 0 1,0-1-1,0 1 1,0 0-1,0 0 1,-1 0-1,1 0 1,0 0-1,0 0 1,-1 0-1,1 0 0,0-1 1,-1 1-1,1 0 1,-1 0-1,0 1 1,1-1-1,-1 0 1,0 0-1,0-1 1,0 1 0,0 1 0,0 0 0,-1 0 0,1 0 0,0 0 0,0 0 0,0 0 0,0 0 0,0 0 0,0 0 0,0 0 0,0 0 0,0 1 0,0-1 1,0 0-1,0 1 0,0-1 0,0 1 0,-1 0 0,-4 3 7,0 0 0,0 0 1,0 1-1,1 0 0,-8 9 1,8-7-10,0 1 1,1 0 0,-1 1 0,2-1 0,-1 1 0,1 0 0,1-1-1,0 2 1,0-1 0,0 0 0,1 0 0,1 0 0,0 18 0,2-1-5,1 0 0,1-1 1,12 44-1,-13-59 4,8 26-3,-1 1 1,-1 0 0,-3 0-1,4 59 1,-9-84-7,-1 5-17,0-13 13,-1-7 1,-4-8-85,0 0 0,-1 0 0,0 0 0,-1 1 0,0 0 0,-1 1 0,-14-15 0,12 12 23,-82-77-526,26 27 1099,105 60 73,8 1-327,103-5-74,-127 3-253,-1 0-1,1-2 0,-1 0 1,31-12-1,-13-3-5,-9-6-47</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08.755"/>
    </inkml:context>
    <inkml:brush xml:id="br0">
      <inkml:brushProperty name="width" value="0.05" units="cm"/>
      <inkml:brushProperty name="height" value="0.05" units="cm"/>
      <inkml:brushProperty name="color" value="#E71224"/>
    </inkml:brush>
  </inkml:definitions>
  <inkml:trace contextRef="#ctx0" brushRef="#br0">9 153 9466,'-3'-7'484,"-3"-21"1967,6 28-2404,0-1-1,1 1 1,-1 0-1,0-1 1,0 1 0,0-1-1,0 1 1,0 0-1,0-1 1,0 1-1,0 0 1,1-1-1,-1 1 1,0 0-1,0 0 1,0-1 0,1 1-1,-1 0 1,0-1-1,1 1 1,-1 0-1,0 0 1,0 0-1,1-1 1,14 3 700,10 8-178,-5-1 57,38 10 1,-50-17-551,0-1 0,1 0 1,-1 0-1,0-1 0,0 0 0,1 0 0,-1-1 0,11-2 1,9-5 64,-1-1 1,48-22-1,21-7-21,-83 34-111,0 0 0,0 1 0,1 1 0,-1 0 0,25 1 0,247 1 186,-234-1-169,0 2 0,0 3 0,74 14 0,-104-14-21,1-1 0,0-2 0,0 0 0,0-1 0,-1-1 0,26-5 0,125-35 91,-140 32-87,-10 3 5,1 0 0,0 2 1,33-2-1,-44 6-4,0 0 0,0 1 0,1 0 0,-1 1 1,0 0-1,0 1 0,0 0 0,13 7 0,-14-6-3,0 0 0,-1-1 0,1-1 0,1 1-1,-1-2 1,0 1 0,0-1 0,1-1 0,-1 0 0,0-1-1,1 0 1,-1-1 0,0 0 0,14-5 0,-4 3 19,0 1 1,0 1-1,0 1 1,0 1-1,30 3 0,-9-1 12,41-9 7,-81 8-54,0-1-1,0 1 0,0-1 1,0 1-1,0-1 0,0 1 1,0 0-1,0 0 0,0 0 1,2 2-1,-3-3 11,-1 0 1,1 1-1,-1-1 0,1 0 1,-1 1-1,1-1 0,-1 1 1,1-1-1,-1 1 0,1-1 1,-1 1-1,1-1 0,-1 1 1,0-1-1,1 1 0,-1 0 0,0-1 1,0 1-1,1 0 0,-1-1 1,0 1-1,0 0 0,0-1 1,0 1-1,0 0 0,0-1 1,0 1-1,0 0 0,0-1 1,0 1-1,0 0 0,0-1 1,-1 2-1,-5 4-29</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09.696"/>
    </inkml:context>
    <inkml:brush xml:id="br0">
      <inkml:brushProperty name="width" value="0.05" units="cm"/>
      <inkml:brushProperty name="height" value="0.05" units="cm"/>
      <inkml:brushProperty name="color" value="#E71224"/>
    </inkml:brush>
  </inkml:definitions>
  <inkml:trace contextRef="#ctx0" brushRef="#br0">2 1 10202,'-1'1'65,"1"0"-1,0 0 1,0 0-1,0 0 1,0 0-1,0 0 1,0 0 0,0 0-1,0 0 1,0 0-1,0 0 1,1 0-1,-1 0 1,0 0-1,1 0 1,-1 0-1,1 0 1,-1-1-1,1 1 1,-1 0 0,1 0-1,-1 0 1,1-1-1,0 1 1,0 0-1,-1 0 1,1-1-1,0 1 1,0-1-1,0 1 1,0-1 0,0 1-1,-1-1 1,1 0-1,0 1 1,0-1-1,0 0 1,0 0-1,0 1 1,1-1-1,8 1 270,-1 0 0,0-1-1,17-1 1,-6 0-47,110 7 482,-1 5 1,169 36-1,-243-37-731,0-2 0,1-3 1,0-2-1,0-3 0,0-2 0,73-12 0,-17-9 84,-52 10-106,99-8-1,-121 18-1,-12 0-30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10.944"/>
    </inkml:context>
    <inkml:brush xml:id="br0">
      <inkml:brushProperty name="width" value="0.05" units="cm"/>
      <inkml:brushProperty name="height" value="0.05" units="cm"/>
      <inkml:brushProperty name="color" value="#E71224"/>
    </inkml:brush>
  </inkml:definitions>
  <inkml:trace contextRef="#ctx0" brushRef="#br0">7 547 16139,'0'0'63,"0"0"0,0 0 0,0 0 0,0 0 0,0 1 0,0-1 0,-1 0 0,1 0 0,0 0 0,0 0 0,0 0 0,0 0 0,-1 0 0,1 1 0,0-1 0,0 0 0,0 0 0,-1 0 0,1 0 0,0 0 0,0 0 0,0 0-1,0 0 1,-1 0 0,1 0 0,0 0 0,0 0 0,0 0 0,-1 0 0,1 0 0,0 0 0,0 0 0,0-1 0,-1 1 0,1 0 0,0 0 0,0 0 0,0 0 0,0 0 0,-1-1 0,2-8 1011,9-17-587,-9 24-306,53-118 689,125-202 0,-172 311-860,16-23 31,-21 32-31,0 0 0,-1 0 0,1 0 0,0 0 0,0 0 0,0 0 0,1 1 0,-1-1 0,0 1 0,0 0 0,5-3 0,-7 4-4,1 0-1,-1 0 0,0 0 1,1 0-1,-1 0 1,0 0-1,0 0 1,1 0-1,-1 0 1,0 0-1,1 1 0,-1-1 1,0 0-1,0 0 1,1 0-1,-1 0 1,0 0-1,0 0 1,1 1-1,-1-1 1,0 0-1,0 0 0,0 0 1,1 1-1,-1-1 1,0 0-1,0 0 1,0 0-1,0 1 1,1-1-1,-1 0 0,0 0 1,0 1-1,3 13 123,-4 16 57,1-28-164,-16 120 688,8-74-414,3 0 1,0 95-1,10-107-197,-5-34-140,1 0 1,-1 0-1,1 0 0,-1 0 1,1 0-1,0 0 1,-1 0-1,1-1 1,0 1-1,0 0 1,1 0-1,-1-1 1,0 1-1,2 1 0,-11-3-1112,-3-2 807</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11.668"/>
    </inkml:context>
    <inkml:brush xml:id="br0">
      <inkml:brushProperty name="width" value="0.05" units="cm"/>
      <inkml:brushProperty name="height" value="0.05" units="cm"/>
      <inkml:brushProperty name="color" value="#E71224"/>
    </inkml:brush>
  </inkml:definitions>
  <inkml:trace contextRef="#ctx0" brushRef="#br0">0 469 14243,'1'13'2146,"7"-18"-724,11-25-90,-16 26-1219,152-296 2389,-93 173-2241,-51 111-28,-11 16-228,0 0-1,0 0 1,0 0-1,0 0 1,1 0-1,-1 0 1,0 0-1,0 0 0,0 0 1,0 0-1,0 0 1,1 0-1,-1 1 1,0-1-1,0 0 1,0 0-1,0 0 1,0 0-1,1 0 1,-1 0-1,0 0 0,0 0 1,0 1-1,0-1 1,0 0-1,0 0 1,0 0-1,0 0 1,1 0-1,-1 0 1,0 1-1,0-1 1,0 0-1,0 0 0,0 0 1,0 0-1,0 1 1,0-1-1,0 0 1,0 0-1,0 0 1,0 0-1,0 0 1,0 1-1,0-1 1,0 0-1,0 0 0,-2 36 302,1-26-252,-2 180 89,3-144-1182,0-43 819,1 1-53</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48:22.587"/>
    </inkml:context>
    <inkml:brush xml:id="br0">
      <inkml:brushProperty name="width" value="0.05" units="cm"/>
      <inkml:brushProperty name="height" value="0.05" units="cm"/>
    </inkml:brush>
  </inkml:definitions>
  <inkml:trace contextRef="#ctx0" brushRef="#br0">0 375 10586,'3'-24'4208,"-1"12"-3841,20-80 294,-4 21-378,23-91 1145,-41 161-1300,1 1-110,-1 0 0,1-1-1,-1 1 1,1 0 0,-1 0-1,1 0 1,-1-1 0,1 1-1,-1 0 1,1-1 0,-1 1 0,1 0-1,-1-1 1,0 1 0,1-1-1,-1 1 1,0 0 0,1-1 0,-1 0-1,7-5 418,-7 7-427,1-1 1,-1 0-1,1 0 1,0 0-1,-1 0 1,1 1-1,-1-1 1,1 0-1,-1 1 1,0-1-1,1 0 1,-1 1-1,1-1 1,-1 0-1,1 1 1,-1-1-1,0 1 1,1-1-1,-1 1 0,1 0 1,6 8 16,0 0 0,1-1 0,1 0 0,-1 0 0,1-1-1,0 0 1,1-1 0,0 0 0,0 0 0,0-1 0,1-1 0,-1 1 0,1-2 0,0 1 0,1-2 0,-1 1 0,0-2-1,17 2 1,-49-36-730,13 15 153,3 7 152</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12.105"/>
    </inkml:context>
    <inkml:brush xml:id="br0">
      <inkml:brushProperty name="width" value="0.05" units="cm"/>
      <inkml:brushProperty name="height" value="0.05" units="cm"/>
      <inkml:brushProperty name="color" value="#E71224"/>
    </inkml:brush>
  </inkml:definitions>
  <inkml:trace contextRef="#ctx0" brushRef="#br0">0 71 15699,'6'6'1953,"1"0"-1241,3-6-264,4-3 1704,9-6-1495,5-1-73,3-1-208,2-2-128,4 0-568,-4 1-432,-10 4 632,2 5-88,-7 3-80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12.499"/>
    </inkml:context>
    <inkml:brush xml:id="br0">
      <inkml:brushProperty name="width" value="0.05" units="cm"/>
      <inkml:brushProperty name="height" value="0.05" units="cm"/>
      <inkml:brushProperty name="color" value="#E71224"/>
    </inkml:brush>
  </inkml:definitions>
  <inkml:trace contextRef="#ctx0" brushRef="#br0">148 0 15219,'2'1'127,"-1"-1"-1,0 1 1,0 0-1,1-1 1,-1 1-1,0 0 1,0 0-1,1 0 1,-1 0-1,0 0 1,0 0 0,0 0-1,0 0 1,-1 0-1,1 0 1,0 1-1,0-1 1,-1 0-1,1 1 1,-1-1-1,1 0 1,-1 1-1,1-1 1,-1 1-1,0-1 1,0 1-1,0-1 1,0 0-1,0 1 1,0 2-1,0 4 210,-1 0-1,1 1 1,-1-1 0,-4 12-1,-1 2 141,-2 0-1,-18 38 1,20-48-364,0-1-1,-1 0 0,-1-1 1,0 1-1,0-1 1,-17 15-1,24-24-102,0 0 0,0 0 0,0 0 0,0 0 0,0-1 0,0 1 0,0 0 0,-1-1-1,1 1 1,0 0 0,-1-1 0,1 1 0,0-1 0,-1 0 0,1 0 0,0 1 0,-1-1 0,1 0-1,-1 0 1,1 0 0,0 0 0,-1-1 0,-2 1 0,3-1-22,0 0 0,-1 0 0,1 0 0,0 0 0,0 0-1,0-1 1,-1 1 0,1 0 0,0-1 0,1 1 0,-1 0 0,0-1 0,0 1 0,1-1 0,-1 0 0,1 1 0,-1-1-1,1 1 1,-1-4 0,-1-5-188,1 0-1,0 0 1,0-1-1,1 1 1,0 0-1,1 0 1,1 0 0,-1 0-1,1 0 1,1 0-1,0 0 1,0 0-1,1 1 1,8-14-1,-12 22 189,0 0 0,1 1 0,-1-1 0,1 0 0,-1 1 0,1-1 0,-1 0 0,1 1 0,-1-1 0,1 1 0,0-1 0,-1 1 0,1-1 0,0 1 0,-1 0 0,1-1 0,0 1 0,0 0 0,-1 0 0,1-1 0,0 1 0,0 0 0,0 0 0,-1 0 0,1 0 0,0 0 0,0 0 0,0 0 0,-1 0 0,1 0 0,0 0 0,0 1 0,0-1 0,-1 0 0,1 0 0,0 1 0,0-1 0,-1 1 0,1-1 0,0 0 0,0 2 0,4 2 140,-1 0 0,0 1 0,0-1 0,7 11 0,3 4 259,-10-16-296,0 1-1,1-1 1,-1 0 0,1 0 0,-1 0-1,1 0 1,0-1 0,0 0-1,0 0 1,0 0 0,7 1 0,4 0 65,1-1 1,21-1 0,25 5-2755,-61-4 2178,-7 1-170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14.903"/>
    </inkml:context>
    <inkml:brush xml:id="br0">
      <inkml:brushProperty name="width" value="0.05" units="cm"/>
      <inkml:brushProperty name="height" value="0.05" units="cm"/>
      <inkml:brushProperty name="color" value="#E71224"/>
    </inkml:brush>
  </inkml:definitions>
  <inkml:trace contextRef="#ctx0" brushRef="#br0">43 107 13707,'-6'-17'2556,"6"17"-2501,0 0 1,0 0 0,0-1-1,-1 1 1,1 0-1,0 0 1,0 0 0,-1 0-1,1 0 1,0 0 0,0 0-1,0 0 1,-1 0 0,1 0-1,0 0 1,0 1 0,-1-1-1,1 0 1,0 0 0,0 0-1,0 0 1,-1 0 0,1 0-1,0 0 1,0 1 0,0-1-1,-1 0 1,1 0-1,0 0 1,0 0 0,0 1-1,0-1 1,0 0 0,-1 0-1,1 0 1,0 1 0,0-1-1,-2 4 259,0 1 0,0-1-1,0 0 1,0 1-1,-1 6 1,-2 15 208,0 1 1,-1 44-1,6-57-463,0 0-1,1 0 1,0 0-1,2 0 1,-1 0-1,10 25 0,-11-36-39,0 0-1,0-1 1,0 1-1,0-1 1,1 1-1,0-1 0,-1 1 1,1-1-1,0 0 1,0 0-1,0 0 0,0 0 1,0 0-1,1 0 1,-1-1-1,6 3 1,-6-3-4,0-1 1,0 1 0,0-1 0,0 0 0,0 0-1,0 0 1,0 0 0,0 0 0,0 0 0,0-1-1,1 1 1,-1-1 0,0 1 0,-1-1 0,1 0-1,0 0 1,0 0 0,0 0 0,0 0 0,-1 0-1,1-1 1,0 1 0,-1 0 0,3-3 0,4-6 39,1 1 1,-2-1 0,1-1 0,-1 1-1,-1-1 1,0 0 0,0-1 0,6-20-1,-6 14 19,-1-1 0,-1 1 0,-1-1-1,0 1 1,0-26 0,-5 31-42,-1 12 29,-4 20 18,6-4-72,-1 0 1,2 0-1,0-1 1,1 1-1,1 0 0,6 28 1,-8-42-6,0 0-1,1 0 1,-1 0 0,0 1 0,1-1-1,-1 0 1,1 0 0,-1 0 0,1 0-1,-1 0 1,1 0 0,0 0 0,0 0 0,-1-1-1,1 1 1,0 0 0,0 0 0,1 0-1,-1 0 3,-1-1-1,1 0 1,0 0-1,-1 0 1,1 0-1,0 0 1,-1 0-1,1-1 1,-1 1-1,1 0 1,0 0-1,-1 0 0,1 0 1,-1-1-1,1 1 1,0 0-1,-1-1 1,1 1-1,-1 0 1,1-1-1,-1 1 1,1-1-1,0 0 1,2-3 17,1 0 1,-1-1-1,0 1 0,0-1 1,4-8-1,-1-3 70,0 1-1,-1-1 0,0 0 0,-1 0 1,-1 0-1,2-34 0,-5 58 3,0-1-1,1 1 0,0-1 0,4 15 0,-5-21-90,0 0 0,1 0 0,-1 1-1,0-1 1,1 0 0,-1 0 0,1 0 0,0 0-1,-1 0 1,1 0 0,0 1 0,0-1-1,-1-1 1,1 1 0,0 0 0,0 0 0,0 0-1,0 0 1,0-1 0,0 1 0,0 0 0,1-1-1,-1 1 1,0-1 0,0 1 0,0-1 0,1 0-1,-1 0 1,0 1 0,0-1 0,1 0 0,-1 0-1,0 0 1,1 0 0,-1 0 0,0-1-1,0 1 1,1 0 0,-1 0 0,0-1 0,0 1-1,0-1 1,1 1 0,0-2 0,4-1 13,0-1 1,1 0-1,-2-1 0,1 0 1,0 0-1,-1 0 1,7-8-1,31-46 67,-24 32-30,-9 11-30,0 3 36,-15 30-20,-25 68 15,38-147 91,-5 57-142,6 9-45,-7-3 36,-1-1 31,-1 0-7,-3 4 22,1 1 13,-2-13-25,4 5-28,-10-24-19,10 26 20,0 1-1,-1 0 1,1 0 0,0 0-1,0-1 1,0 1-1,0 0 1,0 0 0,-1 0-1,1 0 1,0 0 0,0-1-1,0 1 1,-1 0-1,1 0 1,0 0 0,0 0-1,0 0 1,-1 0 0,1 0-1,0 0 1,0 0-1,0 0 1,-1 0 0,1 0-1,0 0 1,0 0 0,-1 0-1,1 0 1,0 0 0,0 0-1,0 0 1,-1 0-1,1 0 1,0 0 0,-1 0-1,-8 16-7,3 0 2,0 0 0,2 0 0,-5 26 0,8-33 7,0-1 0,0 1 0,1-1 0,0 1 0,1-1 0,0 0 0,0 1 0,1-1 1,2 9-1,-3-15-1,-1-1 0,1 0 0,-1 1 0,1-1 0,0 0 0,-1 1 0,1-1 0,0 0 0,0 0 0,0 0 0,0 0 1,0 0-1,0 0 0,0 0 0,0 0 0,1 0 0,-1 0 0,0 0 0,1-1 0,-1 1 0,0-1 0,1 1 0,1 0 0,0-1-1,0 0-1,-1 0 0,1 0 0,0-1 0,-1 1 0,1-1 1,-1 1-1,1-1 0,-1 0 0,1 0 0,-1 0 0,3-2 0,5-3-10,0-1-1,0 0 1,-1 0-1,15-16 0,-12 9 5,0-1 0,-1 0 0,0 0 0,-2-1 0,0 0 0,0-1 0,-2 0 0,0 0 0,-1-1 0,5-24 0,-11 45-1,-5 20 2,2-1 1,1 1-1,0 31 0,2-53 2,1 11 24,0 0 0,6 19 0,-6-28-27,-1 0-1,1 0 0,1-1 1,-1 1-1,0-1 0,1 1 1,2 4-1,-3-7-10,0 1 1,-1 0-1,1-1 0,0 1 0,-1-1 0,1 1 1,0-1-1,0 1 0,0-1 0,0 1 0,-1-1 1,1 0-1,0 1 0,0-1 0,0 0 0,0 0 1,0 0-1,0 0 0,0 0 0,0 0 1,0 0-1,-1 0 0,3 0 0,-2-1-75,0 1 0,1-1-1,-1 1 1,0-1 0,1 0 0,-1 0-1,0 0 1,0 1 0,0-1 0,0 0-1,0 0 1,0-1 0,0 1 0,0 0-1,0 0 1,0 0 0,-1-1 0,1 1-1,0 0 1,-1-1 0,1-1 0,6-34-657,-6 7 140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15.305"/>
    </inkml:context>
    <inkml:brush xml:id="br0">
      <inkml:brushProperty name="width" value="0.05" units="cm"/>
      <inkml:brushProperty name="height" value="0.05" units="cm"/>
      <inkml:brushProperty name="color" value="#E71224"/>
    </inkml:brush>
  </inkml:definitions>
  <inkml:trace contextRef="#ctx0" brushRef="#br0">12 1 18236,'-4'6'1608,"1"5"-1160,0 2-208,2-3 785,2 1-681,7 1 1152,0-3-1296,8-5-56,7 4 56</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15.725"/>
    </inkml:context>
    <inkml:brush xml:id="br0">
      <inkml:brushProperty name="width" value="0.05" units="cm"/>
      <inkml:brushProperty name="height" value="0.05" units="cm"/>
      <inkml:brushProperty name="color" value="#E71224"/>
    </inkml:brush>
  </inkml:definitions>
  <inkml:trace contextRef="#ctx0" brushRef="#br0">38 0 15771,'-4'13'779,"0"-1"-1,0 1 0,1-1 0,1 1 0,-2 19 0,4-27-646,0 1 0,0-1-1,0 1 1,1-1-1,0 1 1,0-1 0,0 1-1,1-1 1,0 0-1,0 0 1,0 0 0,0 0-1,1 0 1,0 0 0,4 5-1,5 4-130,-2 0 0,1 1 0,-2 0 0,0 1 0,-1 0 0,9 23 0,-13-26 58,0 1-1,0-1 1,-1 0-1,-1 1 1,0 0-1,-1 0 1,-1-1-1,-2 27 1,2-39-22,0 0 0,0 1 0,0-1 0,0 0 0,0 1 0,-1-1 0,1 0 0,0 0 0,-1 0 0,1 1 0,-1-1 0,0 0 0,1 0 0,-1 0 0,0 0 0,1 0 0,-1 0 0,0 0 1,0 0-1,0 0 0,0 0 0,0 0 0,0-1 0,0 1 0,0 0 0,0-1 0,0 1 0,-1-1 0,-1 1 0,1-1 12,0 0-1,0 0 1,0-1-1,1 1 1,-1 0-1,0-1 0,0 0 1,1 1-1,-1-1 1,0 0-1,1 0 1,-1 0-1,1 0 1,-1 0-1,1-1 1,0 1-1,-1 0 1,1-1-1,0 1 1,-2-3-1,-8-12-100,1-1-1,1-1 1,0 1-1,1-1 1,1-1-1,1 1 1,0-1-1,2-1 1,0 1 0,1 0-1,1-1 1,1 0-1,2-34 1,4 24-220,5 1-22</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16.159"/>
    </inkml:context>
    <inkml:brush xml:id="br0">
      <inkml:brushProperty name="width" value="0.05" units="cm"/>
      <inkml:brushProperty name="height" value="0.05" units="cm"/>
      <inkml:brushProperty name="color" value="#E71224"/>
    </inkml:brush>
  </inkml:definitions>
  <inkml:trace contextRef="#ctx0" brushRef="#br0">1 0 17980,'2'5'312,"-1"-1"0,1 1 0,-1-1 0,0 1 0,0 0 0,0 0 1,0-1-1,-1 10 0,2 6 466,2 14 107,1 5-88,14 53 0,-18-90-786,-1 1-1,1-1 0,0 0 0,-1 0 0,1 0 1,0-1-1,0 1 0,0 0 0,1 0 1,-1 0-1,0-1 0,1 1 0,2 2 0,-4-4-9,1 0 0,0 1 0,0-1 0,-1 0 1,1 1-1,0-1 0,0 0 0,0 0 0,-1 0 0,1 0 0,0 0 0,0 0 0,0 0 0,-1 0 0,1 0 0,0 0 0,0 0 0,0 0 0,-1-1 0,1 1 0,0 0 0,0-1 0,1 0 0,3-3-13,1 0-1,-1-1 0,0 0 1,0 0-1,0 0 0,4-9 1,5-3 3,-14 17 8,1-1-1,-1 1 1,0-1 0,1 1-1,-1-1 1,0 1 0,1 0-1,-1-1 1,0 1 0,1-1-1,-1 1 1,1 0 0,-1-1-1,1 1 1,-1 0 0,1 0-1,-1-1 1,1 1 0,-1 0-1,1 0 1,-1 0 0,1 0-1,-1 0 1,1-1 0,-1 1-1,1 0 1,0 0-1,-1 1 1,1-1 0,-1 0-1,1 0 1,-1 0 0,1 0-1,-1 0 1,1 0 0,-1 1-1,1-1 1,-1 0 0,1 0-1,-1 1 1,1-1 0,-1 0-1,1 1 1,-1-1 0,0 1-1,1-1 1,-1 0 0,0 1-1,1-1 1,-1 1 0,0-1-1,1 1 1,-1-1-1,0 1 1,0-1 0,0 1-1,1 1 1,7 37 33,-8-32 1,4 27 80,-4-24-41,1 0-1,0 0 1,1 1 0,0-1 0,1 0-1,0 0 1,6 14 0,-9-24-68,1 1 1,-1-1 0,0 1 0,0-1 0,1 1-1,-1-1 1,0 0 0,0 1 0,1-1 0,-1 0-1,0 1 1,1-1 0,-1 0 0,1 1 0,-1-1-1,0 0 1,1 0 0,-1 1 0,1-1 0,-1 0-1,1 0 1,-1 0 0,1 0 0,-1 1 0,1-1-1,-1 0 1,0 0 0,1 0 0,-1 0 0,1 0-1,-1 0 1,1-1 0,-1 1 0,1 0 0,-1 0-1,1 0 1,-1 0 0,1 0 0,-1-1-1,1 1 1,-1 0 0,0 0 0,1-1 0,-1 1-1,0 0 1,1-1 0,-1 1 0,0 0 0,1-1-1,-1 1 1,1-1 0,12-23-256,-10 10 12,0 0 0,0 0 0,-2 0 0,1 0-1,-2 0 1,0 0 0,-1 0 0,-2-18 0,-6-21-209</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16.564"/>
    </inkml:context>
    <inkml:brush xml:id="br0">
      <inkml:brushProperty name="width" value="0.05" units="cm"/>
      <inkml:brushProperty name="height" value="0.05" units="cm"/>
      <inkml:brushProperty name="color" value="#E71224"/>
    </inkml:brush>
  </inkml:definitions>
  <inkml:trace contextRef="#ctx0" brushRef="#br0">0 1 17860,'4'31'1211,"1"1"1,2-1-1,15 47 0,-8-41-797,2-1 0,1 0 0,1-1 0,39 54 0,-53-84-412,0 1 1,0-1-1,1 0 1,9 7-1,-14-11-2,0-1 0,1 0-1,-1 0 1,0 1 0,1-1 0,-1 0 0,1 0-1,-1 1 1,1-1 0,-1 0 0,0 0-1,1 0 1,-1 0 0,1 0 0,-1 0 0,1 0-1,-1 0 1,1 0 0,-1 0 0,1 0-1,-1 0 1,1 0 0,-1 0 0,1 0 0,-1 0-1,1 0 1,-1-1 0,1 1 0,0-1 0,-1 0 1,1 0 0,0-1 0,-1 1-1,1 0 1,-1 0 0,1-1 0,-1 1-1,0 0 1,0 0 0,1-1 0,-1 1-1,0 0 1,0-1 0,0 1 0,-1-2-1,1-10-25,0 3-31,0 0 1,0-1-1,1 1 1,0-1-1,5-15 1,-6 26 46,1 0 1,-1 0 0,1 0 0,-1 0-1,1 1 1,-1-1 0,1 0 0,-1 1-1,1-1 1,-1 0 0,1 1 0,-1-1-1,0 0 1,1 1 0,-1-1 0,0 1-1,1-1 1,-1 1 0,0-1 0,1 1 0,-1-1-1,0 1 1,0-1 0,0 1 0,0-1-1,0 1 1,1 0 0,9 21-67,-8-16 52,0 0 23,1 0 1,0 0-1,0-1 0,0 1 0,6 7 0,-8-12 2,0 0-1,1 0 1,-1 0-1,0 0 1,0 0-1,1 0 1,-1 0 0,0 0-1,1-1 1,-1 1-1,1 0 1,-1-1-1,1 1 1,-1-1-1,1 0 1,-1 1-1,1-1 1,0 0 0,-1 0-1,1 0 1,-1 0-1,1 0 1,0-1-1,-1 1 1,1 0-1,-1-1 1,3 0 0,4-3 1,1-1 0,-2 0 0,1 0 0,0 0 0,-1-1 0,0 0 0,0-1 0,-1 0 0,10-13 0,24-21 29,-40 40-30,1 1 1,-1-1-1,1 1 0,-1-1 1,1 1-1,-1-1 0,1 1 1,-1 0-1,1-1 0,-1 1 1,1 0-1,-1 0 0,1-1 1,0 1-1,-1 0 0,1 0 0,0 0 1,-1 0-1,1 0 0,0 0 1,-1-1-1,1 2 0,0-1 1,-1 0-1,1 0 0,-1 0 1,2 0-1,-1 1 6,0 0-1,-1 0 1,1 0 0,0-1 0,-1 1-1,1 0 1,-1 0 0,1 0-1,-1 0 1,1 0 0,-1 0 0,0 0-1,0 0 1,1 0 0,-1 2 0,1 7 85,-1 1 0,-1 18 0,1-21-41,-2 20 125,1-16-6,1 0 0,1 20 0,-1-31-164,0-1-1,0 0 1,0 0 0,0 1 0,0-1 0,0 0 0,0 0 0,0 1 0,0-1-1,0 0 1,0 0 0,0 1 0,0-1 0,0 0 0,0 0 0,0 0-1,1 1 1,-1-1 0,0 0 0,0 0 0,0 1 0,0-1 0,1 0-1,-1 0 1,0 0 0,0 0 0,0 1 0,1-1 0,-1 0 0,0 0-1,0 0 1,0 0 0,1 0 0,-1 0 0,8-6 94,3-12-112,-10 17 8,-1 0-13,1 0 0,-1-1 0,1 1 0,0 0 0,-1 0 0,1-1 0,0 1 0,0 0 0,0 0 0,0 0 0,0 0 0,0 0 0,0 0 0,1 1 0,1-2 0,-3 2 4,1 0 0,-1 0 0,1 0 0,-1 0 0,1 0-1,-1 0 1,1 0 0,-1 1 0,0-1 0,1 0 0,-1 0 0,1 1-1,-1-1 1,0 0 0,1 0 0,-1 1 0,0-1 0,1 0 0,-1 1 0,0-1-1,1 1 1,-1-1 0,0 0 0,0 1 0,0-1 0,1 1 0,-1-1-1,0 1 1,0 0 0,3 8-96,-1-1 0,-1 1 0,2 14 0,-3-18 133,3 23-39,19 311 1253,-23-329-1159,0-1 1,0 1-1,-1-1 0,0 1 1,-4 10-1,6-19-62,-1 1 1,0 0-1,0-1 1,1 1 0,-1-1-1,0 1 1,0-1-1,0 1 1,-1-1-1,1 0 1,0 1 0,0-1-1,-1 0 1,1 0-1,-2 1 1,2-2-10,0 1 1,-1-1-1,1 0 0,0 0 1,0 0-1,0 0 1,-1 0-1,1 0 0,0 0 1,0 0-1,0-1 1,0 1-1,-1 0 0,1-1 1,0 1-1,0-1 0,0 1 1,0-1-1,0 1 1,0-1-1,0 0 0,0 0 1,0 1-1,0-1 1,0-1-1,-4-3 4,1 0-1,0 0 1,1 0-1,-1-1 1,1 1-1,0-1 1,0 0-1,1 1 1,0-1-1,-3-12 1,1 0-8,1 0 0,-2-28 0,5 33-5,0 0 0,1 0 0,0 0-1,1 0 1,0 0 0,9-25-1,-2 16-785,1 0-1,23-39 1,-25 48 273,0-1 1,-1 0-1,5-15 1,-3-1-284</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16.986"/>
    </inkml:context>
    <inkml:brush xml:id="br0">
      <inkml:brushProperty name="width" value="0.05" units="cm"/>
      <inkml:brushProperty name="height" value="0.05" units="cm"/>
      <inkml:brushProperty name="color" value="#E71224"/>
    </inkml:brush>
  </inkml:definitions>
  <inkml:trace contextRef="#ctx0" brushRef="#br0">11 29 19820,'-7'5'1545,"5"-4"-1217,1-2-336,2-8 704,3-1-208,4-4-312</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17.691"/>
    </inkml:context>
    <inkml:brush xml:id="br0">
      <inkml:brushProperty name="width" value="0.05" units="cm"/>
      <inkml:brushProperty name="height" value="0.05" units="cm"/>
      <inkml:brushProperty name="color" value="#E71224"/>
    </inkml:brush>
  </inkml:definitions>
  <inkml:trace contextRef="#ctx0" brushRef="#br0">1 469 16492,'13'-21'3847,"12"-28"0,32-85-3431,-28 63 107,0 0-462,24-52 44,-55 129-74,0-1-1,0 1 1,1 0 0,-2 10 0,0 3 16,-25 146 250,25-131-236,1-1 1,1 1 0,4 33 0,-3-64-110,1-1-1,-1 0 0,0 0 1,1 0-1,0 0 1,-1 0-1,1 1 0,0-1 1,0 0-1,0-1 0,3 4 1,-4-4 34,0-1 0,1 0-1,-1 1 1,0-1 0,1 0 0,-1 0 0,1 1 0,-1-1 0,0 0-1,1 0 1,-1 0 0,1 1 0,-1-1 0,1 0 0,-1 0 0,1 0-1,-1 0 1,0 0 0,1 0 0,-1 0 0,1 0 0,0 0 0,0-1 8,0 1 1,0-1-1,0 1 1,0-1 0,0 1-1,0-1 1,0 0-1,0 1 1,0-1 0,-1 0-1,1 0 1,0 0-1,1-1 1,6-11-194</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18.125"/>
    </inkml:context>
    <inkml:brush xml:id="br0">
      <inkml:brushProperty name="width" value="0.05" units="cm"/>
      <inkml:brushProperty name="height" value="0.05" units="cm"/>
      <inkml:brushProperty name="color" value="#E71224"/>
    </inkml:brush>
  </inkml:definitions>
  <inkml:trace contextRef="#ctx0" brushRef="#br0">12 42 15475,'-9'23'1881,"6"-1"-1033,3-4-296,2-6 1744,8 2-1247,10-10-353,3-4-200,4-8-216,0-2-64,-1-6-216,-4-1-352,-2-2-592,-3-1 848,-3-3-184,-1 2-72</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48:25.817"/>
    </inkml:context>
    <inkml:brush xml:id="br0">
      <inkml:brushProperty name="width" value="0.05" units="cm"/>
      <inkml:brushProperty name="height" value="0.05" units="cm"/>
    </inkml:brush>
  </inkml:definitions>
  <inkml:trace contextRef="#ctx0" brushRef="#br0">165 104 12811,'-1'-1'72,"1"0"1,-1-1 0,0 1 0,0 0-1,1 0 1,-1 0 0,0 0 0,0 0-1,0-1 1,0 2 0,0-1 0,-1 0-1,1 0 1,0 0 0,0 0-1,-1 1 1,-1-2 0,0 2 10,0 0-1,1 0 1,-1 0 0,0 0 0,1 0-1,-1 1 1,1-1 0,-1 1-1,-4 1 1,1 0-42,0 0-1,0 0 1,1 1 0,-1 0-1,1 0 1,-1 0-1,1 1 1,0 0 0,0 0-1,1 0 1,-1 0 0,1 1-1,0 0 1,0 0-1,-4 7 1,3-4-14,1 1 0,1-1 0,-1 1 1,1 0-1,1 0 0,0 0 0,0 0 0,1 0 0,-1 17 0,2-13-18,0 1 0,1-1 0,1 0-1,0 0 1,1 0 0,0 0 0,1 0-1,1-1 1,0 1 0,0-1 0,1 0-1,1-1 1,0 1 0,15 17-1,-16-24 3,-1 0 0,1 0-1,-1-1 1,1 0 0,1 0-1,-1 0 1,0-1 0,1 0-1,0 0 1,0-1 0,0 1-1,0-2 1,0 1 0,0-1-1,0 0 1,0 0 0,1-1-1,-1 0 1,0-1 0,0 1-1,1-1 1,-1-1 0,0 1-1,0-1 1,0 0 0,0-1-1,-1 0 1,1 0 0,-1 0-1,1-1 1,-1 0 0,0 0-1,-1-1 1,1 1 0,-1-1-1,0-1 1,0 1 0,0-1 0,-1 1-1,0-1 1,0-1 0,0 1-1,-1 0 1,0-1 0,4-11-1,-4 5 55,0 1 0,-1-1 0,-1 1 0,1-1 0,-2 0 0,0 1 0,-1-1 0,0 0 0,-1 1 0,0-1 0,-1 1 0,-5-15 0,2 10 4,-1-1 0,0 1 1,-2 0-1,0 0 0,-1 1 1,-1 0-1,-19-22 0,25 32-61,-1 0 0,0 0 0,0 1 0,-1 0 0,1 0 0,-1 1 0,0-1 0,0 1 0,-1 1 0,1 0 0,-10-3 0,11 4-66,0 1 0,-1 0 1,1 1-1,0-1 0,-1 1 0,1 0 0,-1 1 1,1-1-1,0 1 0,-1 1 0,1-1 1,0 1-1,0 0 0,-9 5 0,12-6 28,0 1 0,0-1 0,0 0 1,-1 1-1,1-2 0,-1 1 0,1 0 0,-1-1 0,1 1 0,-6-1 0,-16-3-171</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18.561"/>
    </inkml:context>
    <inkml:brush xml:id="br0">
      <inkml:brushProperty name="width" value="0.05" units="cm"/>
      <inkml:brushProperty name="height" value="0.05" units="cm"/>
      <inkml:brushProperty name="color" value="#E71224"/>
    </inkml:brush>
  </inkml:definitions>
  <inkml:trace contextRef="#ctx0" brushRef="#br0">198 26 14523,'17'-7'827,"-6"3"-316,0 0 1,0 0-1,16-2 1,-27 6-449,1 0-1,0-1 1,0 1 0,-1 0 0,1 0 0,0 0-1,-1 0 1,1 0 0,0 0 0,0 1 0,-1-1 0,1 0-1,0 0 1,-1 0 0,1 1 0,0-1 0,-1 0-1,1 1 1,0-1 0,-1 1 0,1-1 0,-1 1 0,1-1-1,-1 1 1,1-1 0,-1 1 0,1-1 0,-1 1-1,1-1 1,-1 1 0,0 0 0,1-1 0,-1 1 0,0 0-1,0-1 1,1 1 0,-1 0 0,0 0 0,0-1-1,0 1 1,0 0 0,0 0 0,0-1 0,0 1 0,0 0-1,0-1 1,-1 1 0,1 0 0,0 0 0,-2 7 234,1-1 1,-1 1-1,-5 11 1,6-16-230,-10 24 207,-2 1-1,0-1 1,-2-1-1,-1 0 0,-1-2 1,-1 1-1,-1-2 1,-43 40-1,58-59-253,0-1 0,0 0 0,-1 0 0,1 0 0,-1 0 0,0-1 0,0 0-1,-5 2 1,9-3-29,-1-1-1,1 0 0,0 0 1,-1 1-1,1-1 1,0 0-1,-1 0 0,1 0 1,-1 0-1,1 0 1,0-1-1,-1 1 0,1 0 1,0-1-1,-1 1 0,1 0 1,0-1-1,0 0 1,-1 1-1,1-1 0,0 0 1,0 0-1,0 1 1,0-1-1,0 0 0,0 0 1,0 0-1,0 0 0,0-1 1,1 1-1,-1 0 1,0 0-1,1 0 0,-2-2 1,0-5-111,0 0 0,0 0 1,0 0-1,1-1 0,0 1 1,1 0-1,0-1 0,0 1 0,1-9 1,1 6-58,-1-1 0,2 1 0,-1 0 0,2 0 0,-1 0 0,6-10 0,-8 20 174,-1 0 0,0-1-1,1 1 1,-1 0 0,1 0 0,0 0 0,-1 0 0,1 1 0,0-1 0,-1 0 0,1 0 0,0 0 0,0 0 0,0 1 0,0-1 0,0 0-1,0 1 1,0-1 0,0 1 0,0-1 0,0 1 0,0 0 0,0-1 0,0 1 0,0 0 0,0 0 0,0-1 0,1 1 0,-1 0 0,0 0 0,0 1-1,0-1 1,0 0 0,0 0 0,1 0 0,-1 1 0,0-1 0,0 0 0,0 1 0,0-1 0,0 1 0,0 0 0,0-1 0,0 1 0,0 0 0,-1-1-1,1 1 1,1 2 0,23 17 330,-5-3 131,0-1 1,38 22-1,-51-34-459,0-1 1,0 1-1,1-1 0,-1-1 0,1 0 0,0 0 0,0 0 1,0-1-1,-1 0 0,1-1 0,0 1 0,0-2 0,9 0 1,-12 0-86,0-1 0,0 1 0,0-1 0,0 0 0,0-1 0,-1 1 0,1-1 0,-1 0 0,0 0 0,0 0 0,0-1 0,0 1 0,0-1 0,3-5 0,14-16-255</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18.995"/>
    </inkml:context>
    <inkml:brush xml:id="br0">
      <inkml:brushProperty name="width" value="0.05" units="cm"/>
      <inkml:brushProperty name="height" value="0.05" units="cm"/>
      <inkml:brushProperty name="color" value="#E71224"/>
    </inkml:brush>
  </inkml:definitions>
  <inkml:trace contextRef="#ctx0" brushRef="#br0">151 1 15659,'17'14'2789,"-5"-6"-2009,2-1-28,-2 1 1,18 15-1,-26-19-673,0-1 0,-1 1 0,1 0-1,-1 0 1,0 0 0,0 1 0,-1-1 0,1 1 0,-1 0 0,0-1 0,2 8-1,-2 0-48,0 0 0,0 0-1,-1 0 1,-1 0-1,0 0 1,-1 0-1,0 0 1,-5 22 0,-1-9-149,0 0 1,-1-1-1,-14 27 0,14-34 172,0-1-1,-1-1 0,-1 1 0,-1-2 0,0 1 0,0-2 0,-2 1 0,0-1 0,0-1 1,-1-1-1,0 0 0,-20 11 0,-24 9-52</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19.432"/>
    </inkml:context>
    <inkml:brush xml:id="br0">
      <inkml:brushProperty name="width" value="0.05" units="cm"/>
      <inkml:brushProperty name="height" value="0.05" units="cm"/>
      <inkml:brushProperty name="color" value="#E71224"/>
    </inkml:brush>
  </inkml:definitions>
  <inkml:trace contextRef="#ctx0" brushRef="#br0">118 0 15027,'-8'4'1401,"-5"11"-929,-3 0-168,-4 16 816,1 4-384,1 11-336,3 4-96,8 3-144,6 2-8,9-4-56,7 1-24,13-10-208,5-8-152,7-15 264,8-6-64,2-12-8</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19.785"/>
    </inkml:context>
    <inkml:brush xml:id="br0">
      <inkml:brushProperty name="width" value="0.05" units="cm"/>
      <inkml:brushProperty name="height" value="0.05" units="cm"/>
      <inkml:brushProperty name="color" value="#E71224"/>
    </inkml:brush>
  </inkml:definitions>
  <inkml:trace contextRef="#ctx0" brushRef="#br0">1 101 15211,'10'-9'692,"0"0"1,1 0-1,1 1 0,-1 0 0,1 1 0,14-6 0,-9 6-358,0 1 1,0 0-1,1 1 0,-1 1 0,1 1 1,0 0-1,23 0 0,-37 3-268,1 0 0,0 0 0,0 1 0,0-1 0,-1 1 0,1 0 0,0 0 0,-1 1 0,1 0 1,-1-1-1,8 5 0,-10-4-41,0 0 1,0-1 0,0 1 0,0 0 0,0 0-1,-1 0 1,1 0 0,-1 0 0,1 0 0,-1 1-1,0-1 1,0 1 0,0-1 0,0 0-1,0 1 1,0 0 0,-1-1 0,0 1 0,1-1-1,-1 1 1,0 0 0,0 4 0,-1 1 2,0 0-1,-1 0 1,0 0 0,0 0 0,-1 0 0,0-1-1,0 1 1,-5 8 0,-40 58 115,28-45-73,1-1-7,-22 34 18,38-56-78,-1 0 1,1 1-1,0-1 0,1 1 0,0 0 1,0 0-1,-1 9 0,2-15-4,1 0-1,0 0 0,0 0 0,0 0 1,0 0-1,0 0 0,1 0 0,-1 0 1,0 0-1,0 0 0,1 0 1,-1-1-1,0 1 0,1 0 0,-1 0 1,1 0-1,-1 0 0,1-1 0,-1 1 1,1 0-1,0-1 0,-1 1 1,1 0-1,0 0 0,1 0-28,0 0-1,0 0 1,0-1 0,0 1 0,0 0-1,0-1 1,0 1 0,0-1 0,0 0-1,4 0 1,2 0-211,0-1 0,0 0 0,0 0 0,16-5 0,-10 1 105,0-1 0,0 0 0,0-1-1,22-15 1,14-17-282</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20.593"/>
    </inkml:context>
    <inkml:brush xml:id="br0">
      <inkml:brushProperty name="width" value="0.05" units="cm"/>
      <inkml:brushProperty name="height" value="0.05" units="cm"/>
      <inkml:brushProperty name="color" value="#E71224"/>
    </inkml:brush>
  </inkml:definitions>
  <inkml:trace contextRef="#ctx0" brushRef="#br0">1 505 12155,'1'1'105,"-1"0"0,1 0 0,0-1 0,0 1 0,-1 0 0,1-1 0,0 1 0,0-1 0,0 1 0,0-1 0,0 0 0,0 1 0,0-1 0,0 0 0,0 0 0,0 1 0,0-1 0,0 0 0,0 0 0,0 0 1,0 0-1,0 0 0,0 0 0,0-1 0,0 1 0,0 0 0,0-1 0,0 1 0,0 0 0,0-1 0,0 1 0,0-1 0,-1 1 0,1-1 0,0 0 0,0 1 0,0-1 0,-1 0 0,1 1 0,0-1 0,-1 0 0,1-1 1,5-5 287,-2 0 1,1 0 0,-1-1 0,4-8 0,-6 10-219,23-49 778,-2 0 0,-3-1 0,-2-1 0,20-113 0,-37 160-856,0-1 0,-1 1 0,0-14 0,-2 22 90,-1 9-136,-2 12-50,0 30-41,1 0 0,3 1 0,2-1 1,2 0-1,17 83 0,-19-126-228,1-1-1,0 1 1,0-1-1,1 1 1,3 6-1,-6-12 187,1 1 0,-1 0 0,0 0 0,1-1 0,-1 1 0,1 0 0,-1-1 0,1 1 0,-1 0 0,1-1 0,-1 1 0,1-1 0,0 1 0,-1-1 0,1 1 0,0-1 0,-1 1 0,1-1 0,0 0 0,0 1 0,0-1 0,-1 0 0,1 0 0,0 0 0,0 1 0,0-1 0,-1 0 0,1 0 0,0 0 0,0 0 0,0 0 0,0-1 0,-1 1 0,1 0 0,0 0 0,0 0 0,0-1 0,-1 1 0,1 0-1,0-1 1,-1 1 0,1-1 0,0 1 0,-1-1 0,1 1 0,0-1 0,0-1 0,8-11-999</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20.984"/>
    </inkml:context>
    <inkml:brush xml:id="br0">
      <inkml:brushProperty name="width" value="0.05" units="cm"/>
      <inkml:brushProperty name="height" value="0.05" units="cm"/>
      <inkml:brushProperty name="color" value="#E71224"/>
    </inkml:brush>
  </inkml:definitions>
  <inkml:trace contextRef="#ctx0" brushRef="#br0">0 70 14371,'10'6'1904,"0"0"-1095,-2 1-249,0-1 1208,4-1-848,3 0-95,5-7-241,2-2-136,2-8-632,1-3-392,-1-5 480,-1-3-80,0-6-73</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21.366"/>
    </inkml:context>
    <inkml:brush xml:id="br0">
      <inkml:brushProperty name="width" value="0.05" units="cm"/>
      <inkml:brushProperty name="height" value="0.05" units="cm"/>
      <inkml:brushProperty name="color" value="#E71224"/>
    </inkml:brush>
  </inkml:definitions>
  <inkml:trace contextRef="#ctx0" brushRef="#br0">166 9 13003,'1'-1'108,"0"0"1,-1 0 0,1 1 0,0-1-1,0 0 1,0 1 0,0-1-1,0 1 1,0-1 0,0 1-1,0 0 1,0-1 0,0 1-1,0 0 1,0 0 0,0 0-1,0-1 1,0 1 0,1 0 0,-1 1-1,0-1 1,0 0 0,0 0-1,2 1 1,-2 0 26,-1 0 0,1-1 0,0 1 1,-1 0-1,1 0 0,0 0 0,-1 0 0,1 0 0,-1 1 1,0-1-1,1 0 0,-1 0 0,0 0 0,1 0 0,-1 0 1,0 1-1,0-1 0,0 2 0,-1 7 508,0 1-1,0 0 0,-5 17 1,-92 309 2425,95-328-3029,0-1-1,-1 1 0,-8 14 0,12-23-38,-1 1 0,1 0 0,-1 0 0,1-1 0,-1 1 1,0 0-1,1-1 0,-1 1 0,0 0 0,1-1 0,-1 1 0,0-1 0,0 1 0,0-1 0,1 0 0,-1 1 0,0-1 0,0 0 0,-2 1 0,2-1-6,0-1 0,1 1 0,-1-1 0,0 1 0,0-1 0,0 1 0,0-1 0,0 1 0,1-1 0,-1 0 0,0 1 0,0-1 0,1 0 0,-1 0 0,0 0 0,1 1-1,-1-1 1,1 0 0,0 0 0,-1 0 0,1 0 0,-1-2 0,-8-26-303,0 0 0,2 0 0,2-1-1,0 0 1,0-51 0,5 80 313,0 1-1,0-1 0,0 1 1,0-1-1,0 0 1,0 1-1,1-1 1,-1 0-1,0 1 1,0-1-1,1 0 1,-1 1-1,0-1 1,1 1-1,-1-1 1,0 1-1,1-1 1,-1 1-1,1-1 1,-1 1-1,1-1 1,-1 1-1,1-1 1,-1 1-1,1 0 1,-1-1-1,1 1 1,0 0-1,-1 0 0,1-1 1,-1 1-1,1 0 1,0 0-1,-1 0 1,1 0-1,0 0 1,-1 0-1,1 0 1,0 0-1,-1 0 1,1 0-1,0 0 1,-1 0-1,1 1 1,0-1-1,-1 0 1,2 1-1,41 14 363,-29-9-228,27 7 8,1-3 1,1-1-1,59 5 0,-99-14-174,-3 0 24,1 0-1,-1 1 0,1-1 1,-1 0-1,0 0 0,1 0 1,-1 0-1,1 0 0,-1 0 1,1 0-1,-1 1 1,1-1-1,-1-1 0,1 1 1,-1 0-1,1 0 0,-1 0 1,0 0-1,1 0 0,-1 0 1,1 0-1,-1-1 1,1 1-1,-1 0 0,0 0 1,1-1-1,-1 1 0,1 0 1,-1 0-1,0-1 1,1 1-1,-1 0 0,0-1 1,0 1-1,1-1 0,-1 1 1,0 0-1,0-1 0,1 1 1,-1-1-1,0 1 1,0-1-1,0 0 0,-3-9-172</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21.719"/>
    </inkml:context>
    <inkml:brush xml:id="br0">
      <inkml:brushProperty name="width" value="0.05" units="cm"/>
      <inkml:brushProperty name="height" value="0.05" units="cm"/>
      <inkml:brushProperty name="color" value="#E71224"/>
    </inkml:brush>
  </inkml:definitions>
  <inkml:trace contextRef="#ctx0" brushRef="#br0">146 7 13683,'0'-1'67,"0"1"1,0 0-1,0-1 0,0 1 0,1 0 1,-1 0-1,0-1 0,0 1 1,0 0-1,0 0 0,0-1 0,0 1 1,0 0-1,1 0 0,-1 0 1,0-1-1,0 1 0,0 0 1,1 0-1,-1 0 0,0-1 0,0 1 1,0 0-1,1 0 0,-1 0 1,0 0-1,0 0 0,1 0 1,-1-1-1,0 1 0,0 0 0,1 0 1,-1 0-1,0 0 0,1 0 1,-1 0-1,0 0 0,0 0 0,1 0 1,-1 0-1,0 0 0,0 1 1,1-1-1,-1 0 0,1 0 1,8 15 2160,6 26-31,-14-39-2127,8 30 352,-1 0 0,-2 0 0,-1 1-1,-1 0 1,-2 64 0,-3-76-577,-1-1-1,-1 0 1,-1 0-1,-1 0 0,-1 0 1,-1-1-1,0 0 1,-1 0-1,-2-1 1,-20 33-1,17-35 23,0 0 1,-1-1-1,0 0 1,-18 13-1,-14 6-326</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22.125"/>
    </inkml:context>
    <inkml:brush xml:id="br0">
      <inkml:brushProperty name="width" value="0.05" units="cm"/>
      <inkml:brushProperty name="height" value="0.05" units="cm"/>
      <inkml:brushProperty name="color" value="#E71224"/>
    </inkml:brush>
  </inkml:definitions>
  <inkml:trace contextRef="#ctx0" brushRef="#br0">68 15 15195,'1'-8'1809,"0"2"-1209,-3 6-264,-4 7 760,0 10-344,-3 9-128,1 14-256,-2 8-184,1 13-160,-2 7-8,5 6-8,3 3 24,3-2-224,2-5-168,5-14-320,3-9 560,7-22-96,6-9-88</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22.915"/>
    </inkml:context>
    <inkml:brush xml:id="br0">
      <inkml:brushProperty name="width" value="0.05" units="cm"/>
      <inkml:brushProperty name="height" value="0.05" units="cm"/>
      <inkml:brushProperty name="color" value="#E71224"/>
    </inkml:brush>
  </inkml:definitions>
  <inkml:trace contextRef="#ctx0" brushRef="#br0">0 86 13387,'20'-14'1098,"0"0"1,32-16-1,-42 26-697,0-1 0,1 1 0,-1 1 1,1 0-1,0 0 0,0 1 0,19-1 0,-29 3-342,1 0 0,0 0 0,0-1 0,0 2 1,-1-1-1,1 0 0,0 0 0,0 0 0,-1 1 0,1-1 0,0 1 1,-1 0-1,1-1 0,0 1 0,-1 0 0,1 0 0,-1 0 0,1 0 1,-1 0-1,1 0 0,-1 0 0,2 2 0,-3-1-9,1 0 0,0 0 0,0 0 0,-1 0 0,1 0 0,-1 0 0,0 0 0,0 0 0,0 0 0,0 0 0,0 0 0,0 0 0,0 0 0,0 0 0,-1 0 0,0 3 0,-3 5 75,1-1 1,-2 1-1,1-1 1,-1 0-1,-1 0 1,-7 11 0,-2-4 60,10-9-101,-1-1 1,1 1-1,-8 13 1,71-7 46,-51-10-124,-1 0 0,1 0 0,-1 1 1,0 0-1,0 0 0,0 0 1,0 1-1,-1-1 0,1 2 0,-1-1 1,-1 0-1,1 1 0,-1 0 0,0 0 1,0 0-1,-1 1 0,5 10 0,-6-12 30,-1 1-1,1 0 1,-1 0-1,0 0 0,0 0 1,-1 0-1,0 0 0,0 0 1,0 0-1,-1 0 0,0 0 1,0 0-1,0 0 1,-1-1-1,0 1 0,0 0 1,0-1-1,-1 1 0,0-1 1,0 0-1,-6 7 1,3-4 55,0-1 1,-1 0 0,0 0 0,-1 0 0,1-1 0,-10 6-1,14-10-97,0 0 0,0 0-1,0-1 1,0 1-1,0-1 1,0 0 0,0 0-1,0 0 1,-1 0-1,1-1 1,0 1 0,-1-1-1,1 0 1,0 0-1,-1 0 1,1 0 0,0 0-1,-1-1 1,1 0-1,0 0 1,-4-1 0,6 2-105,-1-1 0,1 0 1,0 0-1,0 0 0,-1 0 0,1 0 1,0-1-1,0 1 0,0 0 0,0 0 1,0-1-1,0 1 0,0 0 1,1-1-1,-1 1 0,0-1 0,1 1 1,-1-1-1,1 0 0,0 1 1,-1-1-1,1 1 0,0-1 0,0 0 1,0 1-1,0-1 0,1-1 0,0-5-123,0 1-1,1-1 0,0 1 0,4-10 0,8-17-645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48:52.853"/>
    </inkml:context>
    <inkml:brush xml:id="br0">
      <inkml:brushProperty name="width" value="0.05" units="cm"/>
      <inkml:brushProperty name="height" value="0.05" units="cm"/>
    </inkml:brush>
  </inkml:definitions>
  <inkml:trace contextRef="#ctx0" brushRef="#br0">8627 1 9362,'-139'10'3152,"86"-4"-3167,-218 12-642,9-1 820,-295-14 119,146-10 346,-19 14-258,-63 2-88,342 2-503,-241 46 1,-142 74-121,-266 135 213,458-147 124,127-45 11,-11-1 6,-169 66-50,135-20-53,-308 191 0,-72 38 113,461-263-224,3 8 1,-275 196-1,354-213-146,4 4 0,3 5 0,4 3-1,3 4 1,-109 159 0,186-242 359,0 0-1,0 0 1,1 0 0,0 1-1,-4 13 1,8-19-6,0-1 1,1 0-1,-1 1 0,1-1 0,0 0 1,0 1-1,0-1 0,0 1 0,1-1 1,-1 0-1,1 1 0,0-1 0,0 0 1,0 0-1,0 0 0,1 1 0,-1-1 1,1-1-1,0 1 0,4 5 0,11 13 38,2 0-1,1-1 1,0-1-1,2-1 0,0-1 1,1-1-1,0 0 0,1-2 1,1-1-1,1-1 0,-1-1 1,2-2-1,-1 0 1,45 8-1,-21-10-3,0-1 1,0-3-1,1-2 0,-1-2 1,0-2-1,0-3 1,62-14-1,250-74 25,-46 10-63,370-28 4,-537 93 8,365-86 247,-12-53 38,-222 58-649,250-87-1070,-360 129 1072</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25.309"/>
    </inkml:context>
    <inkml:brush xml:id="br0">
      <inkml:brushProperty name="width" value="0.05" units="cm"/>
      <inkml:brushProperty name="height" value="0.05" units="cm"/>
      <inkml:brushProperty name="color" value="#E71224"/>
    </inkml:brush>
  </inkml:definitions>
  <inkml:trace contextRef="#ctx0" brushRef="#br0">6 83 16259,'0'10'1657,"0"-5"-1105,-6-5-272,8-4 1472,9-5-1272,18-6-992,4-7 600,11-1-184,7-1-104</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25.764"/>
    </inkml:context>
    <inkml:brush xml:id="br0">
      <inkml:brushProperty name="width" value="0.05" units="cm"/>
      <inkml:brushProperty name="height" value="0.05" units="cm"/>
      <inkml:brushProperty name="color" value="#E71224"/>
    </inkml:brush>
  </inkml:definitions>
  <inkml:trace contextRef="#ctx0" brushRef="#br0">1 194 15419,'10'0'1497,"-3"0"-1145,3-3-184,6-1 360,5-8-224,6 2 8,9-1-208</inkml:trace>
  <inkml:trace contextRef="#ctx0" brushRef="#br0" timeOffset="1">396 86 15187,'-1'3'1233,"2"-3"-921,6-3-144,6-8 272,6-1-496,7-6 152,4-2-32,7-5-128</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26.176"/>
    </inkml:context>
    <inkml:brush xml:id="br0">
      <inkml:brushProperty name="width" value="0.05" units="cm"/>
      <inkml:brushProperty name="height" value="0.05" units="cm"/>
      <inkml:brushProperty name="color" value="#E71224"/>
    </inkml:brush>
  </inkml:definitions>
  <inkml:trace contextRef="#ctx0" brushRef="#br0">0 145 15891,'6'9'1665,"-3"-5"-1201,3-10-216,1-4 744,7-6-936,-1-5-176,7-8 240,6-2-72,0-1-240</inkml:trace>
  <inkml:trace contextRef="#ctx0" brushRef="#br0" timeOffset="1">258 15 16179,'6'17'1433,"-3"-9"-1025,-2-3-152,-1-4 304,-3-8-136,-1-12-144,0-1-40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30.461"/>
    </inkml:context>
    <inkml:brush xml:id="br0">
      <inkml:brushProperty name="width" value="0.05" units="cm"/>
      <inkml:brushProperty name="height" value="0.05" units="cm"/>
      <inkml:brushProperty name="color" value="#E71224"/>
    </inkml:brush>
  </inkml:definitions>
  <inkml:trace contextRef="#ctx0" brushRef="#br0">1 499 10906,'0'4'168,"1"1"-1,0 0 0,0 0 0,1-1 0,-1 1 0,1-1 1,0 1-1,0-1 0,0 0 0,1 0 0,-1 0 0,6 5 1,-2-2-48,0-1-1,1 0 1,-1 0 0,2-1 0,-1 0 0,10 5 0,8 2-92,0-1 0,1-1 0,34 8 0,-29-10-6,0-2 1,1-1-1,-1-1 0,1-2 1,0-1-1,0-2 0,36-4 1,-6-5 33,0-3 0,98-34 0,115-39 33,5 21 7,-228 57-80,119-20 65,192-56-1,-292 62-67,364-96 215,157-14 1465,-316 78-366,-227 49-906,1 2 0,-1 2 0,83 9 1,125 15 606,-255-24-1029,0 1 0,1 1 0,-1-1-1,0 0 1,0 0 0,0 1 0,0-1 0,1 1 0,-1 0 0,0 0 0,0 0 0,0 0 0,0 0 0,-1 0 0,1 0 0,0 1-1,3 2 1,-4-2-20,-1-1 0,1 1-1,-1-1 1,0 1 0,1-1 0,-1 1-1,0-1 1,0 1 0,0 0-1,0-1 1,0 1 0,0-1-1,0 1 1,-1-1 0,1 1-1,0-1 1,-1 1 0,1-1-1,-1 1 1,0-1 0,0 1 0,1-1-1,-1 0 1,0 1 0,0-1-1,-1 1 1,-14 20-88,-1 0-57</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31.403"/>
    </inkml:context>
    <inkml:brush xml:id="br0">
      <inkml:brushProperty name="width" value="0.05" units="cm"/>
      <inkml:brushProperty name="height" value="0.05" units="cm"/>
      <inkml:brushProperty name="color" value="#E71224"/>
    </inkml:brush>
  </inkml:definitions>
  <inkml:trace contextRef="#ctx0" brushRef="#br0">1 1401 15251,'8'-7'269,"0"0"0,0 0 0,-1-1 0,12-14 0,5-8 17,168-156 110,-153 155-380,0 1 0,2 3 0,63-33 0,-26 25 48,2 4-1,1 3 0,97-20 1,-80 26 25,0 4 0,1 5 0,1 4 0,0 4 0,132 11 1,47 10 470,-206-16-440,133-18 1,184-63 252,-174 31 42,-108 27-272,-1-5-1,-2-5 1,-1-5-1,110-55 0,-123 47-87,176-96 325,-245 129-307,0-1 0,21-18 0,-38 27-62,1 0 0,-1 0 0,0 0 0,-1 0 0,1-1 0,-1 0 0,0 0 0,0 0 1,-1 0-1,0-1 0,0 1 0,3-11 0,-6 15 23,1 0 0,-1 0 1,0 0-1,0 0 0,0 0 1,0 0-1,0 0 0,0-1 1,0 1-1,-1 0 0,1 0 1,-1 0-1,1 0 0,-1 0 0,0 1 1,0-1-1,0 0 0,0 0 1,0 0-1,0 1 0,0-1 1,-1 0-1,1 1 0,-1-1 1,-1-1-1,-4-1 65,0-1-1,-1 1 1,1 0 0,-1 1 0,-8-4 0,3 2-138,-34-14 280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51.186"/>
    </inkml:context>
    <inkml:brush xml:id="br0">
      <inkml:brushProperty name="width" value="0.05" units="cm"/>
      <inkml:brushProperty name="height" value="0.05" units="cm"/>
      <inkml:brushProperty name="color" value="#E71224"/>
    </inkml:brush>
  </inkml:definitions>
  <inkml:trace contextRef="#ctx0" brushRef="#br0">167 151 14843,'4'-8'511,"-1"0"-1,1 0 1,-1 0 0,-1-1-1,1 1 1,-1-1 0,-1 1-1,0-1 1,1-11-1,-2 18-422,0 0 0,0-1-1,-1 1 1,1 0-1,0-1 1,-1 1-1,0 0 1,1 0-1,-1 0 1,0-1-1,0 1 1,0 0-1,0 0 1,0 0-1,-1 0 1,1 1-1,-1-1 1,1 0-1,-1 1 1,0-1-1,1 1 1,-1-1-1,0 1 1,0 0 0,0 0-1,0-1 1,0 2-1,0-1 1,-1 0-1,1 0 1,0 1-1,0-1 1,-1 1-1,1-1 1,0 1-1,-1 0 1,1 0-1,0 0 1,-4 1-1,1 0-48,0 0 0,0 0 0,0 1 0,0-1 0,0 1-1,1 0 1,-1 1 0,0-1 0,1 1 0,0 0 0,-1 0-1,1 0 1,1 1 0,-1-1 0,0 1 0,1 0 0,-6 8 0,4-5-18,-1 1 1,1 0 0,1 1 0,-1-1 0,1 1 0,1 0 0,0 0 0,-4 18 0,6-25-21,1 0 0,-1 0 0,1-1 0,0 1 1,0 0-1,0 0 0,0 0 0,0 0 1,0 0-1,0 0 0,1 0 0,-1 0 1,0-1-1,1 1 0,0 0 0,-1 0 1,1 0-1,0-1 0,0 1 0,0 0 0,0-1 1,0 1-1,1-1 0,-1 1 0,0-1 1,1 0-1,-1 0 0,1 1 0,-1-1 1,1 0-1,0 0 0,-1 0 0,1-1 1,0 1-1,0 0 0,3 0 0,5 1 5,0-2 0,0 1 0,1-1 0,-1-1 0,19-2 0,1-1-7,-24 4 0,-1 0 0,0 0 0,1 0 0,-1 0 0,0 1 1,1-1-1,-1 2 0,0-1 0,0 0 0,1 1 0,-1 0 1,-1 0-1,1 1 0,0-1 0,0 1 0,-1 0 0,0 0 1,1 1-1,-1-1 0,-1 1 0,1 0 0,0 0 1,-1 0-1,0 1 0,0-1 0,0 1 0,-1-1 0,5 11 1,1 5 4,0 0 0,-2 0 0,0 1 1,-2 0-1,5 42 0,-8-50 51,0-1-1,-2 1 0,1 0 1,-1 0-1,-1-1 0,0 1 1,-1-1-1,0 1 0,-1-1 0,-1 0 1,-7 15-1,10-24-16,0 0 0,0 1 0,0-1 0,0 0 0,-1-1 0,1 1 0,-1 0 0,0-1 0,0 1 0,0-1 0,0 0 0,0 0 0,0 0 0,-1-1 1,1 1-1,0-1 0,-1 1 0,0-1 0,1 0 0,-1-1 0,0 1 0,1-1 0,-1 1 0,0-1 0,-5-1 0,4 1-10,0-1 0,1-1 0,-1 1 0,0-1 0,1 1 1,0-1-1,-1 0 0,1-1 0,0 1 0,0-1 0,0 0 0,1 0 0,-1 0 0,1-1 0,-1 1 1,1-1-1,0 0 0,1 1 0,-6-10 0,4 5-34,1 0 1,0 0-1,0-1 0,0 1 0,1-1 1,0 0-1,1 0 0,0 0 0,0 0 1,1 0-1,0 0 0,1 0 1,-1 0-1,2 1 0,0-1 0,0 0 1,0 0-1,1 1 0,5-11 0,-3 8-378,1-1-1,1 1 0,0 0 0,0 0 0,1 1 0,1 0 0,0 0 0,0 1 0,1 1 0,0-1 0,0 1 0,21-11 1,-8 6-597</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51.637"/>
    </inkml:context>
    <inkml:brush xml:id="br0">
      <inkml:brushProperty name="width" value="0.05" units="cm"/>
      <inkml:brushProperty name="height" value="0.05" units="cm"/>
      <inkml:brushProperty name="color" value="#E71224"/>
    </inkml:brush>
  </inkml:definitions>
  <inkml:trace contextRef="#ctx0" brushRef="#br0">27 213 18116,'-7'15'2139,"7"-15"-2100,0 0 0,0 0 0,0 1 0,0-1 0,0 0 0,0 0 0,0 0 0,0 0 0,0 1 0,0-1 0,0 0 0,0 0 0,0 0 0,0 0 0,0 0 0,0 1 0,0-1 0,0 0 0,0 0 0,1 0 0,-1 0 0,0 0 0,0 1 0,0-1 0,0 0 0,0 0 0,0 0 0,0 0 0,1 0 0,-1 0 0,0 0 0,0 0 0,0 0 0,0 0 0,0 1 0,1-1 0,-1 0 0,0 0 0,0 0 0,0 0 0,1 0 0,1-1 133,1 1 0,-1-1 0,1 0 0,-1 0 0,0 0 0,1 0 0,-1 0 0,4-4 0,11-6-76,-1-1-1,0 0 1,-1-2 0,0 0-1,-1 0 1,-1-1 0,0-1-1,-1 0 1,-1-1 0,16-30-1,-27 46-94,1-1 0,0 0 0,-1 1 0,1-1 0,-1 1 0,0-1-1,0 0 1,1 1 0,-1-1 0,0 0 0,-1-2 0,1 4 1,0-1-1,0 1 1,0-1 0,0 0-1,-1 1 1,1-1 0,0 1-1,0-1 1,-1 1 0,1-1-1,-1 1 1,1 0 0,0-1-1,-1 1 1,1-1-1,-1 1 1,1 0 0,-1-1-1,1 1 1,-1 0 0,1-1-1,-1 1 1,-1 0 3,0-1 0,0 1 0,0 0 0,0 0 0,0 0 0,0 0 0,0 1 0,0-1 0,0 0 0,0 1 0,0 0 0,0-1 0,0 1 0,0 0 0,1 0 0,-1 0 0,-2 2 0,-13 10 34,1 0 1,1 2-1,0 0 1,1 0-1,1 1 1,0 1-1,2 0 1,-1 1-1,-8 19 1,14-23 3,0 0 0,-7 27 0,12-36-36,0 0 0,0 1-1,0-1 1,0 0 0,1 0-1,0 0 1,0 1-1,1-1 1,-1 0 0,1 0-1,3 10 1,-3-13-51,1 0 1,0 1-1,-1-1 1,1 0-1,0 0 0,0 0 1,0 0-1,0 0 1,1 0-1,-1-1 0,0 1 1,1-1-1,-1 1 0,1-1 1,-1 0-1,1 0 1,0 0-1,-1-1 0,1 1 1,0 0-1,0-1 0,0 0 1,-1 0-1,6 0 1,5 0-386,-1-1 1,0 0-1,0-1 1,16-4-1,59-23-771,-41 10 377</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52.249"/>
    </inkml:context>
    <inkml:brush xml:id="br0">
      <inkml:brushProperty name="width" value="0.05" units="cm"/>
      <inkml:brushProperty name="height" value="0.05" units="cm"/>
      <inkml:brushProperty name="color" value="#E71224"/>
    </inkml:brush>
  </inkml:definitions>
  <inkml:trace contextRef="#ctx0" brushRef="#br0">72 138 14315,'-1'-18'2060,"0"18"-1999,1 0 1,0 0-1,-1 0 0,1 0 1,0 0-1,-1 0 0,1 0 1,0 0-1,0 0 0,-1 0 1,1 0-1,0 1 1,-1-1-1,1 0 0,0 0 1,0 0-1,-1 0 0,1 1 1,0-1-1,0 0 0,0 0 1,-1 1-1,1-1 1,0 0-1,0 0 0,0 1 1,0-1-1,-1 0 0,1 1 1,-17 33 1946,7-9-1116,-16 46 708,24-63-1433,0 1-1,0 0 1,1 0 0,0 0-1,0-1 1,1 12-1,0-20-157,0 1-1,0-1 0,0 1 0,-1-1 0,1 1 0,0-1 0,0 1 0,1-1 0,-1 1 0,0-1 0,0 1 1,0-1-1,0 1 0,0-1 0,0 1 0,1-1 0,-1 1 0,0-1 0,0 1 0,1-1 0,-1 1 1,0-1-1,1 0 0,-1 1 0,0-1 0,1 0 0,-1 1 0,1-1 0,-1 0 0,1 1 0,-1-1 0,1 0 1,-1 0-1,0 0 0,1 1 0,-1-1 0,1 0 0,0 0 0,-1 0 0,1 0 0,-1 0 0,1 0 1,-1 0-1,1 0 0,-1 0 0,1 0 0,-1 0 0,1 0 0,-1 0 0,1-1 0,-1 1 0,1 0 0,-1 0 1,1-1-1,-1 1 0,0 0 0,1 0 0,-1-1 0,1 0 0,28-24 157,-27 23-158,61-76 162,-49 58-125,1 1 1,1 0 0,26-23 0,-41 40-43,1 1 0,0-1 1,0 1-1,0 0 0,-1 0 0,1 0 1,0 0-1,0 0 0,1 0 0,-1 0 1,0 1-1,0-1 0,0 1 0,0-1 1,5 1-1,-6 0 0,0 1 0,1-1 0,-1 0 0,0 1 0,1 0 0,-1-1 0,0 1 0,0 0 0,1 0 0,-1 0 0,0-1 0,0 1 0,0 0 0,0 1 0,0-1 0,0 0 0,0 0 0,-1 0 0,1 0 0,0 1 0,-1-1 0,1 0 0,0 3 0,4 12 21,-4-11-13,0-1 0,0 0 0,0 0 1,1-1-1,2 7 0,-3-9-7,-1 0 0,1-1-1,-1 1 1,1 0 0,-1-1-1,1 1 1,0-1 0,-1 1-1,1-1 1,-1 1 0,1-1 0,0 0-1,0 1 1,-1-1 0,1 0-1,0 1 1,0-1 0,-1 0-1,1 0 1,0 0 0,0 0 0,0 0-1,-1 0 1,1 0 0,0 0-1,0 0 1,0 0 0,-1 0-1,1 0 1,0-1 0,0 1 0,-1 0-1,1-1 1,1 0 0,42-27 67,-35 21-62,0 0 0,1 0 0,0 1 0,1 1-1,14-6 1,-23 10-6,1 0-1,-1 1 0,0-1 0,0 1 1,1 0-1,-1-1 0,0 1 0,1 0 1,-1 1-1,0-1 0,1 0 0,-1 1 1,0-1-1,0 1 0,1 0 0,-1 0 0,0-1 1,0 1-1,0 1 0,0-1 0,0 0 1,0 1-1,0-1 0,-1 1 0,1-1 1,0 1-1,-1 0 0,1-1 0,-1 1 1,0 0-1,3 4 0,7 23 73,-10-26-56,0 1-1,0-1 1,0 1-1,0-1 1,1 1 0,-1-1-1,1 0 1,0 0-1,0 0 1,0 0 0,1 0-1,3 3 1,-5-5-10,0-1 1,0 0 0,0 1-1,0-1 1,0 0-1,-1 0 1,1 0 0,0 0-1,0 0 1,0 0-1,0 0 1,0 0 0,0 0-1,0 0 1,0 0-1,0-1 1,0 1-1,0 0 1,0-1 0,0 1-1,0-1 1,0 1-1,-1-1 1,1 1 0,2-2-1,19-21 101,-18 18-82,51-64 130,-42 49-128,2 1-1,1 0 1,0 1-1,26-22 1,-41 39-29,-1 1 0,1-1 0,0 1 0,0-1 0,0 0 0,-1 1 0,1 0 0,0-1 0,0 1 0,0-1 0,0 1 0,0 0 0,0 0 0,0 0 0,0-1 0,0 1 0,-1 0 0,1 0 0,0 0 0,1 1 0,-1-1 0,0 0 1,-1 1-1,1-1 0,0 1 0,-1-1 1,1 1-1,-1-1 0,1 1 1,-1-1-1,1 1 0,-1 0 0,1-1 1,-1 1-1,0-1 0,1 1 0,-1 0 1,0 0-1,0-1 0,1 2 1,0 5 3,0 1 0,0-1 0,-1 0 0,0 9 0,-1-7 2,0 13-24,0-16-73,1 0 0,-1 0 0,1 0 1,1 1-1,-1-1 0,1 0 0,0 0 1,3 10-1,-4-16 65,0 1 1,0-1 0,1 0-1,-1 0 1,0 0 0,0 0-1,1 0 1,-1 0 0,0 1 0,0-1-1,1 0 1,-1 0 0,0 0-1,1 0 1,-1 0 0,0 0-1,0 0 1,1 0 0,-1 0-1,0 0 1,1 0 0,-1 0-1,0 0 1,0 0 0,1-1-1,-1 1 1,0 0 0,0 0-1,1 0 1,-1 0 0,0 0-1,0-1 1,1 1 0,-1 0-1,0 0 1,0 0 0,0-1-1,0 1 1,1 0 0,-1 0-1,0-1 1,0 1 0,0 0-1,0 0 1,0-1 0,0 1-1,1 0 1,-1 0 0,0-1 0,0 1-1,0-1 1,10-18-168,-9 16 65,9-19-336</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52.893"/>
    </inkml:context>
    <inkml:brush xml:id="br0">
      <inkml:brushProperty name="width" value="0.05" units="cm"/>
      <inkml:brushProperty name="height" value="0.05" units="cm"/>
      <inkml:brushProperty name="color" value="#E71224"/>
    </inkml:brush>
  </inkml:definitions>
  <inkml:trace contextRef="#ctx0" brushRef="#br0">32 85 15355,'-1'0'254,"0"0"0,-1 0-1,1 0 1,0 0 0,0 0-1,-1 1 1,1-1 0,0 0-1,0 1 1,0-1 0,0 1-1,0-1 1,-1 1 0,1 0-1,0-1 1,0 1 0,-1 1-1,2-1-169,-1 0-1,1-1 0,-1 1 0,1 0 0,0-1 0,0 1 1,0 0-1,-1 0 0,1-1 0,0 1 0,0 0 0,0 0 1,0 0-1,0-1 0,0 1 0,0 0 0,0 0 0,1-1 1,-1 1-1,0 0 0,0 0 0,1-1 0,-1 1 0,0 0 1,1-1-1,-1 1 0,1 0 0,-1-1 0,1 1 0,0 0 0,1 1-19,0 0 0,0 0 0,0 0 0,1 0 0,-1-1 0,0 1-1,1-1 1,-1 1 0,1-1 0,0 0 0,-1 0 0,1 0 0,0 0-1,0-1 1,0 1 0,-1-1 0,1 0 0,0 0 0,0 0 0,0 0-1,0 0 1,0 0 0,0-1 0,3-1 0,2 0-35,1 0 1,0-1-1,-1 0 1,0-1-1,0 0 1,12-8 0,-14 8-20,0 0 1,-1 0 0,1-1 0,-1 0 0,8-10 0,-12 13-7,1 1 1,-1-1-1,0 0 0,0 0 0,0 0 0,0-1 1,0 1-1,0 0 0,0 0 0,-1 0 1,1-1-1,-1 1 0,1 0 0,-1-1 1,0 1-1,0 0 0,0-1 0,0 1 1,-1 0-1,1-1 0,-2-2 0,2 4 0,0 0-1,-1 0 1,0 0 0,1 0-1,-1 0 1,1 0 0,-1 0-1,0 1 1,1-1-1,-1 0 1,0 0 0,0 1-1,0-1 1,0 1 0,0-1-1,0 1 1,1-1-1,-1 1 1,0-1 0,0 1-1,-2-1 1,0 1-1,0 0 0,0-1 0,0 1 0,0 0 0,0 1 0,0-1 0,-5 2 0,0-1 5,1 2-1,-1-1 0,1 1 1,0 0-1,-10 6 0,8-2 2,1 0 0,-1 0 0,1 0-1,0 1 1,1 0 0,0 1 0,-8 12-1,11-14 4,0-1 0,0 0 0,1 1-1,0 0 1,1 0 0,-1 0-1,1 0 1,1 0 0,-1 0 0,1 1-1,1-1 1,-1 8 0,1-13-5,0 0 1,0 0-1,0 0 1,1 0-1,-1 0 1,1 0-1,-1 0 0,1 0 1,0 0-1,-1 0 1,1-1-1,0 1 1,0 0-1,1 0 0,-1-1 1,0 1-1,0-1 1,1 1-1,-1-1 0,3 2 1,-1-1-25,-1-1-1,1 0 1,0 0 0,-1 0 0,1 0 0,0-1-1,0 1 1,0-1 0,-1 0 0,1 0 0,0 0-1,0 0 1,3 0 0,6-2-213,0-1 0,0 0 0,-1-1 0,1 0-1,17-9 1,51-34-408,-41 21 187</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53.633"/>
    </inkml:context>
    <inkml:brush xml:id="br0">
      <inkml:brushProperty name="width" value="0.05" units="cm"/>
      <inkml:brushProperty name="height" value="0.05" units="cm"/>
      <inkml:brushProperty name="color" value="#E71224"/>
    </inkml:brush>
  </inkml:definitions>
  <inkml:trace contextRef="#ctx0" brushRef="#br0">0 1 16948,'0'0'53,"0"0"0,0 0 0,0 0 0,0 0 0,0 0 0,0 1 0,0-1 0,1 0 1,-1 0-1,0 0 0,0 0 0,0 0 0,0 0 0,0 0 0,0 1 0,0-1 0,0 0 1,0 0-1,0 0 0,0 0 0,0 0 0,1 0 0,-1 0 0,0 0 0,0 0 0,0 0 1,0 0-1,0 0 0,0 0 0,0 1 0,1-1 0,-1 0 0,0 0 0,0 0 0,0 0 1,0 0-1,0 0 0,0 0 0,1 0 0,-1 0 0,0 0 0,0 0 0,0 0 0,0-1 0,0 1 1,0 0-1,1 0 0,-1 0 0,0 0 0,0 0 0,0 0 0,0 0 0,0 0 0,0 0 1,0 0-1,0 0 0,0 0 0,1-1 0,-1 1 0,0 0 0,0 0 0,0 0 0,0 0 1,0 0-1,0-1 0,2 21 1571,-2 25-256,-1-12-793,-1-1-2,4 65 1,-2-95-565,0 0 0,0 0 0,0 0-1,1 1 1,-1-1 0,1 0 0,0 0 0,0 0 0,0-1 0,0 1 0,0 0 0,0 0 0,0 0 0,0-1 0,1 1 0,-1 0 0,1-1-1,2 3 1,-2-3-9,-1-1-1,1 1 1,0-1-1,-1 1 1,1-1-1,0 0 1,0 1-1,-1-1 1,1 0-1,0 0 1,0 0-1,-1 0 1,1-1-1,0 1 1,0 0-1,-1-1 1,1 1-1,0-1 1,-1 0-1,1 1 1,-1-1-1,1 0 1,1-1-1,2-2-2,-1 2-8,-1 0 1,1 0-1,0 0 0,0 1 0,7-3 1,-10 4 7,-1 0 1,1 0-1,0 0 1,-1 0 0,1 0-1,0 0 1,0 0-1,-1 0 1,1 0 0,0 0-1,-1 0 1,1 1-1,0-1 1,-1 0-1,1 0 1,-1 1 0,1-1-1,0 1 1,-1-1-1,1 0 1,-1 1-1,1-1 1,-1 1 0,1-1-1,-1 1 1,1 0-1,-1-1 1,0 1-1,1-1 1,-1 1 0,0 0-1,1-1 1,-1 1-1,0 0 1,0-1 0,0 1-1,0 0 1,0 0-1,0-1 1,0 2-1,3 19-41,-3-16 33,1 1 0,0 0 1,0 0-1,0 0 0,1-1 1,4 12-1,-5-16 12,0 1 0,0-1-1,0 0 1,1 1 0,-1-1 0,0 0 0,0 0 0,1 0-1,-1 0 1,1 0 0,-1 0 0,1 0 0,-1-1-1,1 1 1,-1-1 0,1 1 0,0-1 0,-1 1 0,1-1-1,0 0 1,-1 0 0,1 0 0,0 0 0,0 0 0,-1 0-1,1 0 1,0 0 0,-1-1 0,3 0 0,9-2 13,0-1 1,-1 0-1,1-1 1,-1-1-1,0 1 1,0-2 0,-1 0-1,0 0 1,0-1-1,-1 0 1,18-19-1,-26 24-2,-1 1 0,1-1 0,-1 0 0,0 1 0,1-1 0,-1 0 0,0 0 0,0-3 0,-1 5-8,1 1 0,-1-1 0,0 1 0,0-1 0,0 1 1,0-1-1,0 1 0,1-1 0,-1 1 0,0-1 1,0 1-1,0 0 0,0-1 0,0 1 0,-1-1 1,1 1-1,0-1 0,0 1 0,0-1 0,0 1 1,0-1-1,-1 1 0,1-1 0,0 1 0,0 0 0,-1-1 1,1 1-1,0-1 0,-1 1 0,1 0 0,0-1 1,-1 1-1,1 0 0,-1 0 0,1-1 0,0 1 1,-1 0-1,1 0 0,-1-1 0,1 1 0,-1 0 0,1 0 1,-1 0-1,1 0 0,-1 0 0,1 0 0,-1 0 1,1 0-1,-1 0 0,1 0 0,-1 0 0,1 0 1,-1 0-1,1 0 0,-1 0 0,1 1 0,0-1 1,-1 0-1,1 0 0,-1 1 0,5-1-1,0-1 0,0 1 0,0-1 0,0 0 0,0 0 0,6-3 0,1-3 2,0-1-1,0 0 0,-1 0 0,16-18 0,-16 15-7,-10 30-1,-14 55 275,13-67-226,0-1 0,1 1 0,0 0 0,0-1 1,1 1-1,0 0 0,0-1 0,0 1 0,3 7 1,-3-13-42,-1 0 1,0 0 0,1 0-1,0 1 1,-1-1 0,1 0-1,0 0 1,-1 0 0,1 0-1,0 0 1,0 0 0,0 0-1,0-1 1,0 1 0,0 0-1,0 0 1,2 0 0,-2-1-50,-1 0-1,1 1 1,0-1 0,0 0 0,-1 0 0,1 0 0,0-1-1,0 1 1,-1 0 0,1 0 0,0 0 0,0 0-1,-1-1 1,1 1 0,0 0 0,-1-1 0,1 1-1,0 0 1,-1-1 0,1 1 0,0-2 0,1 0-76,1-1-1,-1 1 1,-1-1 0,1 1 0,0-1 0,-1 0 0,1 0 0,-1 0 0,0 0-1,0 0 1,0 0 0,1-5 0,0-17-395</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48:53.314"/>
    </inkml:context>
    <inkml:brush xml:id="br0">
      <inkml:brushProperty name="width" value="0.05" units="cm"/>
      <inkml:brushProperty name="height" value="0.05" units="cm"/>
    </inkml:brush>
  </inkml:definitions>
  <inkml:trace contextRef="#ctx0" brushRef="#br0">1 1972 8658,'127'-37'1096,"4"6"-624,2 1-208,3 2 953,2 1-665,11-8-448,5-1-368,10-10-689,2-2 809,-2-5-160,-5-2-136</inkml:trace>
  <inkml:trace contextRef="#ctx0" brushRef="#br0" timeOffset="1">3283 749 11058,'0'0'3,"11"-6"188,0 0-1,-1-2 1,18-14 0,-25 18-239,0 1-1,0-1 0,0 0 1,0 0-1,-1 0 1,0 0-1,1 0 0,-2-1 1,1 1-1,0-1 1,-1 1-1,0-1 0,1-9 1,-1-6-283,0-1 0,-2 1-1,0-1 1,-2 1 0,0-1 0,-7-21 0,-2 1 112,-1 1 1,-19-38-1,19 51 413,0 1 1,-2 0-1,-1 1 1,-1 1-1,-1 0 1,-1 2-1,-39-37 1,48 50-63,0 1 1,-1 0-1,0 0 0,-1 1 0,1 1 1,-1 0-1,0 0 0,-1 1 1,1 1-1,-1 0 0,0 1 1,0 0-1,-1 1 0,1 1 0,0 0 1,-1 0-1,1 1 0,0 1 1,-22 4-1,-12 10-56,1 4-17</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54.062"/>
    </inkml:context>
    <inkml:brush xml:id="br0">
      <inkml:brushProperty name="width" value="0.05" units="cm"/>
      <inkml:brushProperty name="height" value="0.05" units="cm"/>
      <inkml:brushProperty name="color" value="#E71224"/>
    </inkml:brush>
  </inkml:definitions>
  <inkml:trace contextRef="#ctx0" brushRef="#br0">8 0 18236,'-4'12'2048,"2"0"-1408,1-4-287,2-1 1519,6-4-1872,4-3 360,-3-8-248,4 0-96</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54.493"/>
    </inkml:context>
    <inkml:brush xml:id="br0">
      <inkml:brushProperty name="width" value="0.05" units="cm"/>
      <inkml:brushProperty name="height" value="0.05" units="cm"/>
      <inkml:brushProperty name="color" value="#E71224"/>
    </inkml:brush>
  </inkml:definitions>
  <inkml:trace contextRef="#ctx0" brushRef="#br0">135 1 14467,'-2'1'3541,"-15"9"-1303,2 7-1749,2 0 1,0 0-1,1 2 0,0-1 1,2 2-1,0-1 1,2 1-1,-9 25 1,16-41-463,0 0 1,0-1-1,0 1 1,0 0-1,1-1 1,-1 1 0,1 0-1,0 0 1,0 0-1,1-1 1,1 9-1,-2-11-18,1 1-1,0 0 1,0-1-1,0 1 1,1-1-1,-1 1 1,0-1-1,1 1 0,-1-1 1,0 0-1,1 0 1,0 0-1,-1 0 1,1 0-1,0 0 1,-1 0-1,1 0 0,0-1 1,0 1-1,0-1 1,0 1-1,-1-1 1,1 0-1,0 1 1,0-1-1,3-1 0,9 2-118,1-1 0,0-1 0,0-1 0,23-5-1,57-20-579,-58 14 471</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54.911"/>
    </inkml:context>
    <inkml:brush xml:id="br0">
      <inkml:brushProperty name="width" value="0.05" units="cm"/>
      <inkml:brushProperty name="height" value="0.05" units="cm"/>
      <inkml:brushProperty name="color" value="#E71224"/>
    </inkml:brush>
  </inkml:definitions>
  <inkml:trace contextRef="#ctx0" brushRef="#br0">107 31 15211,'0'-2'153,"0"1"0,-1-1 0,1 1 0,0-1 0,-1 0 1,1 1-1,-1-1 0,1 1 0,-1-1 0,0 1 0,1-1 0,-1 1 0,0 0 0,0-1 0,-2-1 0,2 2-52,0 1 0,0-1 0,0 1 0,0-1 1,1 1-1,-1 0 0,0-1 0,0 1 0,0 0 0,0 0 0,0 0 0,0 0 0,0 0 1,0 0-1,0 0 0,0 0 0,0 0 0,0 0 0,-2 1 0,0 0 50,-1 1 0,0 0 1,1-1-1,-1 1 0,1 1 0,-1-1 0,1 1 0,0-1 0,0 1 0,0 0 0,-2 4 0,1-3-127,0 1 1,0 0-1,1 1 0,0-1 0,0 0 0,1 1 1,-1 0-1,1-1 0,-1 8 0,3-11-19,-1 0-1,1 0 0,0 0 1,0 0-1,0 0 0,0 0 1,0 0-1,1 0 0,-1 0 1,0 0-1,1 0 0,0 0 1,-1 0-1,1 0 0,0 0 0,0 0 1,0-1-1,0 1 0,1 0 1,-1-1-1,0 1 0,1-1 1,-1 1-1,1-1 0,-1 0 1,1 1-1,0-1 0,-1 0 1,1 0-1,2 1 0,16 6-11,32 10-1,-30-11-7,34 15 0,-50-19 14,-1 0-1,1 0 1,-1 0 0,0 1-1,0 0 1,-1 0 0,1 0-1,-1 0 1,0 1 0,7 9-1,-10-12 6,0-1 0,-1 1-1,1-1 1,0 1 0,-1-1-1,1 1 1,0 0 0,-1 0-1,0-1 1,1 1 0,-1 0-1,0 0 1,0-1 0,0 1-1,0 0 1,0 0 0,-1-1 0,1 1-1,-1 0 1,0 1 0,0 0 12,0-1 0,-1 1 0,1 0 0,-1-1 0,0 0 0,0 1 0,0-1 0,0 0 0,0 0 0,-5 3 0,-1 0 47,1 0 1,-1-1-1,1-1 1,-1 1-1,0-1 1,-1 0-1,-11 2 1,13-4-17,0 0 1,0-1-1,-1 1 1,1-1-1,0 0 1,0-1-1,-1 0 1,1 0-1,-10-4 1,14 4-120,0 0 0,0 0 0,1 0 0,-1-1 0,0 1 0,1-1 0,-1 0 0,1 0 0,-1 0 0,1 0-1,0 0 1,0 0 0,0-1 0,0 1 0,0-1 0,1 1 0,-1-1 0,1 0 0,0 0 0,-1 0 0,1 1 0,1-1 0,-1 0 0,-1-5 0,2 1-48,-1 1 0,1 0 0,0 0 0,1 0 0,-1 0 0,4-11 0,6-10-467</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55.592"/>
    </inkml:context>
    <inkml:brush xml:id="br0">
      <inkml:brushProperty name="width" value="0.05" units="cm"/>
      <inkml:brushProperty name="height" value="0.05" units="cm"/>
      <inkml:brushProperty name="color" value="#E71224"/>
    </inkml:brush>
  </inkml:definitions>
  <inkml:trace contextRef="#ctx0" brushRef="#br0">79 238 16067,'5'-3'283,"0"0"0,0 0-1,0-1 1,-1 0-1,0 0 1,0 0 0,0 0-1,0-1 1,-1 0 0,1 0-1,-1 0 1,-1 0-1,4-6 1,-4 7-75,0 0 1,-1-1-1,1 1 0,-1 0 1,0-1-1,0 1 0,0-1 1,0 1-1,-1-1 1,0 1-1,0-1 0,0 1 1,-1-1-1,1 1 0,-1-1 1,0 1-1,-2-7 0,2 10-172,0 0 0,1 0 0,-1 0 0,0 0 0,1 0 0,-1 0 0,0 0 0,0 0 0,0 0 0,0 0-1,0 0 1,0 1 0,0-1 0,0 0 0,0 1 0,-1-1 0,1 1 0,0-1 0,0 1 0,0 0 0,-1-1 0,1 1 0,0 0-1,0 0 1,-1 0 0,1 0 0,0 0 0,-1 0 0,1 0 0,0 0 0,0 1 0,-1-1 0,1 0 0,0 1 0,0-1-1,0 1 1,0 0 0,-1-1 0,1 1 0,-1 1 0,-4 1 20,0 1 0,0 1 0,1-1 0,0 1 0,-9 9 0,7-5-19,0 0 1,0 1 0,1 0-1,-9 21 1,13-26-27,0 0 0,0 0 0,0 1 0,1-1 0,0 1 0,0-1 0,0 1 1,1 0-1,-1-1 0,1 1 0,1 0 0,0 6 0,0-11-9,-1 1 1,1-1 0,0 1-1,-1-1 1,1 1-1,0-1 1,0 0-1,0 1 1,0-1 0,0 0-1,0 0 1,1 1-1,-1-1 1,0 0-1,0 0 1,1 0 0,-1-1-1,1 1 1,-1 0-1,1-1 1,-1 1-1,1 0 1,0-1 0,-1 0-1,1 1 1,-1-1-1,1 0 1,0 0 0,-1 0-1,1 0 1,2 0-1,7-1 8,0-1 0,-1 0 0,19-5 0,-16 3-3,13-3 3,-8 2-8,0 0 1,28-2-1,-42 6-6,1 1 0,-1 0-1,0 0 1,0 0 0,1 0 0,-1 1-1,0 0 1,0 0 0,0 0-1,0 0 1,0 1 0,0-1-1,0 1 1,0 0 0,0 0 0,5 4-1,-9-5 6,0-1 0,0 0 0,1 0 0,-1 1 0,0-1 0,1 0 0,-1 0 0,1 0 0,-1 0 0,0 0 1,1 0-1,-1 0 0,0 1 0,1-1 0,-1 0 0,1 0 0,-1-1 0,0 1 0,1 0 0,-1 0 0,1 0 0,-1 0 0,0 0 0,1 0 0,-1 0 0,0 0 0,1-1 0,-1 1 0,0 0 0,1 0 0,-1-1 0,0 1 0,1 0 0,-1 0 0,0-1 0,0 1 0,1 0 0,-1-1 0,0 1 0,0 0 0,0-1 0,0 1 0,1 0 0,-1-1 0,0 1 0,0 0 0,0-1 1,0 1-1,0-1 0,0 1 0,0-1 0,7-26 54,-7 23-41,6-29 45,-2 1 1,-1-1-1,-2-65 0,-9 75-57,4 18-22,3 11-28,2-2 40,-1 0 1,1 0 0,0 0 0,0 0-1,1-1 1,-1 1 0,1 0 0,0-1-1,0 1 1,0-1 0,0 0 0,1 0-1,5 6 1,-3-5 4,0 0-1,0 0 1,1 0-1,-1 0 1,1-1-1,0 0 1,11 4-1,-5-3 7,0-1-1,0 0 0,0-1 1,1 0-1,-1-1 1,0-1-1,1 0 0,20-2 1,-20-1 5,1 0 0,-1-1 0,0 0-1,16-8 1,-24 10-2,1-1 0,-1 0-1,0 0 1,0 0-1,0 0 1,0-1-1,-1 0 1,0 0-1,0 0 1,0-1-1,0 1 1,5-8 0,-9 11-5,1-1 0,-1 1 1,1 0-1,-1 0 0,1 0 1,-1-1-1,0 1 0,0 0 1,0 0-1,1-1 0,-1 1 1,0 0-1,-1-1 0,1 1 1,0 0-1,0 0 0,0-1 1,-1 1-1,0-2 0,1 3-1,0-1 0,-1 1 0,1 0 0,0 0 0,0-1 0,-1 1 0,1 0 0,0 0 0,0-1-1,-1 1 1,1 0 0,0 0 0,-1 0 0,1 0 0,0-1 0,-1 1 0,1 0 0,0 0 0,-1 0 0,1 0 0,0 0 0,-1 0-1,1 0 1,0 0 0,-1 0 0,1 0 0,-14 9-7,10-4 8,0 1 0,0-1 0,1 1 0,-1 0 0,2 0-1,-1 0 1,0 0 0,1 0 0,0 1 0,1-1 0,0 1 0,0-1 0,-1 11 0,2-13 3,0 0 1,0 0-1,0 0 0,0 0 1,1-1-1,-1 1 1,1 0-1,0 0 1,0 0-1,1 0 1,-1-1-1,1 1 1,-1 0-1,1-1 0,0 0 1,1 1-1,-1-1 1,1 0-1,-1 0 1,1 0-1,0 0 1,0-1-1,0 1 1,4 1-1,-5-3-60,0 0 0,0 0 0,0 0 0,0-1 0,0 1 0,0-1 0,0 1 0,0-1 0,0 0 0,0 0 0,0 0 0,1 0 0,-1 0 0,0 0 0,0 0 0,0-1 0,0 1 0,0-1 0,0 0 0,0 1 0,0-1 0,0 0 0,0 0 0,0 0 0,0-1 0,-1 1 0,1 0 0,0-1 0,-1 1 0,1-1 0,-1 1 0,2-3 0,1-2-153,1-1 1,-1 1 0,0-1-1,-1 0 1,1 0-1,-2 0 1,5-14 0,-2-11-443</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55.976"/>
    </inkml:context>
    <inkml:brush xml:id="br0">
      <inkml:brushProperty name="width" value="0.05" units="cm"/>
      <inkml:brushProperty name="height" value="0.05" units="cm"/>
      <inkml:brushProperty name="color" value="#E71224"/>
    </inkml:brush>
  </inkml:definitions>
  <inkml:trace contextRef="#ctx0" brushRef="#br0">13 2 18076,'-10'-1'1584,"7"4"-1144,5 0-184,1-2 729,4 0-601,0-1-544,6 2 320,6 2-192,1 3-88</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56.458"/>
    </inkml:context>
    <inkml:brush xml:id="br0">
      <inkml:brushProperty name="width" value="0.05" units="cm"/>
      <inkml:brushProperty name="height" value="0.05" units="cm"/>
      <inkml:brushProperty name="color" value="#E71224"/>
    </inkml:brush>
  </inkml:definitions>
  <inkml:trace contextRef="#ctx0" brushRef="#br0">0 176 15875,'15'-6'4977,"65"-31"-3107,-62 28-1649,55-33 298,-67 38-494,-1 0-1,1 0 1,0-1-1,-1 0 1,0 0-1,0 0 0,-1-1 1,8-10-1,-12 16-22,1-1 0,-1 1 0,1-1 0,-1 1 0,1-1 1,-1 0-1,0 1 0,1-1 0,-1 1 0,0-1 0,0 0 0,0 1 0,1-1 0,-1 0 0,0 1 0,0-1 0,0 0 0,0 1 0,0-1 0,0 0 0,0 1 0,0-1 0,0 0 0,-1 1 0,1-1 0,0 0 0,0 1 0,0-1 0,-1 1 0,1-1 0,0 0 0,-1 1 0,1-1 0,-1 1 0,1-1 0,-1 1 0,1-1 0,-1 1 0,1-1 0,-1 1 0,1 0 0,-1-1 0,1 1 0,-1 0 0,0-1 0,1 1 0,-1 0 0,1 0 0,-1 0 0,-1-1 0,-1 1 5,-1 0-1,1 0 0,-1 0 1,1 0-1,-1 0 0,1 1 1,-1-1-1,-5 3 0,-2 1 58,0 1 0,0 0 0,0 1 1,1 0-1,0 0 0,0 1 0,1 1 0,0 0 0,0 0 0,-14 17 0,17-17 12,-1 0 1,1 1-1,1 0 0,0 0 1,0 1-1,1-1 1,0 1-1,0 0 0,1 0 1,0 1-1,1-1 1,-1 17-1,3-23-42,0 0 1,0-1-1,0 1 0,0 0 0,1-1 1,0 1-1,0-1 0,0 1 0,0-1 1,2 5-1,-2-6-24,1 0 0,-1 0 0,0 0 1,1-1-1,-1 1 0,1 0 0,0-1 1,-1 0-1,1 1 0,0-1 0,0 0 1,0 0-1,0 0 0,0 0 0,0 0 1,0 0-1,0-1 0,0 1 0,3 0 1,4 0-143,0-1-1,-1 0 1,1 0 0,0-1 0,0 0 0,0-1 0,-1 0 0,1 0 0,0 0 0,-1-1 0,0-1 0,12-6 0,4-3-554,0-2 0,38-30 0,-13 2 50,-1-9-199</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56.891"/>
    </inkml:context>
    <inkml:brush xml:id="br0">
      <inkml:brushProperty name="width" value="0.05" units="cm"/>
      <inkml:brushProperty name="height" value="0.05" units="cm"/>
      <inkml:brushProperty name="color" value="#E71224"/>
    </inkml:brush>
  </inkml:definitions>
  <inkml:trace contextRef="#ctx0" brushRef="#br0">144 1 15787,'-19'31'1917,"2"-4"78,2 1-1,0 0 0,-12 35 0,26-62-1965,1 1 0,-1 0 0,1-1 0,-1 1 0,1 0 0,0 0-1,0-1 1,0 1 0,0 0 0,0 0 0,0-1 0,0 1-1,0 0 1,1 0 0,-1-1 0,1 1 0,-1 0 0,1-1 0,0 1-1,-1-1 1,1 1 0,0-1 0,0 1 0,0-1 0,0 1-1,1-1 1,-1 0 0,0 0 0,1 0 0,-1 0 0,0 0 0,1 0-1,-1 0 1,1 0 0,0 0 0,-1 0 0,1-1 0,-1 1-1,1-1 1,0 1 0,3-1 0,6 2-111,1 0-1,-1-1 1,1-1 0,0 1-1,12-3 1,14-2-192,-21 2 123,0 0 0,0 1 0,0 1 0,25 3-1,-41-3 156,0 0 0,0 0 0,0 0-1,0 1 1,0-1 0,0 0 0,0 1-1,0-1 1,0 0 0,0 1-1,-1-1 1,1 1 0,0-1 0,0 1-1,0 0 1,-1-1 0,1 1 0,0 0-1,1 1 1,-2-1 10,0 0 0,0-1 0,0 1 0,0 0 0,0 0 1,0-1-1,0 1 0,0 0 0,0 0 0,0-1 0,0 1 0,0 0 0,-1-1 0,1 1 0,0 0 0,0 0 0,-1-1 0,1 1 0,-1 1 0,-3 3 105,-1 0-1,1 0 1,-1 0-1,-7 6 0,9-9-91,-28 23 466,-2-2 0,-1 0 0,-1-3 0,-61 28 0,54-35-859,22-13-175,20 0 532,-1 0 0,1-1-1,0 1 1,-1 0 0,1 0-1,-1-1 1,1 1 0,0 0-1,0-1 1,-1 1-1,1 0 1,0-1 0,-1 1-1,1-1 1,0 1 0,0 0-1,0-1 1,-1 1 0,1-1-1,0 1 1,0-1 0,0 1-1,0-1 1,0 1 0,0 0-1,0-1 1,0 1 0,0-1-1,0 1 1,0-1 0,0 1-1,0-1 1,1 1 0,-1-1-1,6-14-271</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02.727"/>
    </inkml:context>
    <inkml:brush xml:id="br0">
      <inkml:brushProperty name="width" value="0.05" units="cm"/>
      <inkml:brushProperty name="height" value="0.05" units="cm"/>
      <inkml:brushProperty name="color" value="#E71224"/>
    </inkml:brush>
  </inkml:definitions>
  <inkml:trace contextRef="#ctx0" brushRef="#br0">233 301 13171,'2'-5'330,"-1"0"-1,-1 0 1,1 1 0,-1-1 0,1 0-1,-1 0 1,-1 0 0,1 0 0,-1 0-1,0 0 1,0 0 0,0 1 0,-1-1-1,1 0 1,-1 1 0,0-1 0,-4-5-1,4 8-215,1 0-1,-1-1 0,0 1 0,0 0 0,0 1 1,-1-1-1,1 0 0,0 1 0,-1-1 0,1 1 1,0-1-1,-1 1 0,0 0 0,1 0 0,-1 0 1,0 1-1,0-1 0,1 1 0,-1-1 0,0 1 1,0 0-1,0 0 0,1 0 0,-1 0 0,0 1 1,0-1-1,1 1 0,-1 0 0,0 0 0,0 0 1,-2 1-1,-4 3-43,2-1 1,-1 1-1,0 0 1,1 1 0,0 0-1,0 0 1,1 1-1,0-1 1,0 1-1,0 1 1,1-1-1,0 1 1,-6 13-1,5-9-64,0 1 1,1 0-1,0 1 0,1 0 0,0-1 0,1 1 0,1 0 1,-1 15-1,3-26-4,-1-1 1,1 1 0,0-1-1,1 0 1,-1 1-1,0-1 1,1 1 0,-1-1-1,1 1 1,0-1-1,0 0 1,0 0 0,0 1-1,0-1 1,0 0 0,1 0-1,-1 0 1,3 2-1,-3-3 3,1 0 0,-1-1 0,1 1 0,0 0 0,-1-1 0,1 0 0,-1 1 0,1-1 0,0 0-1,-1 0 1,1 0 0,0 0 0,-1 0 0,1 0 0,0 0 0,-1-1 0,1 1 0,0-1 0,-1 1 0,1-1 0,-1 1-1,1-1 1,-1 0 0,1 0 0,-1 0 0,0 0 0,1 0 0,0-1 0,8-6 13,-1 0 1,0-1-1,0 0 0,-1 0 1,0-1-1,-1 0 1,9-16-1,38-82 98,-49 97-96,45-109 81,-44 103-85,-1 1 1,-1-1-1,-1 0 1,0 0-1,1-25 1,-7 32-4,-3 17-5,-6 21-11,4 1 23,1 0 0,1 1-1,-2 34 1,7-45-7,0 0 0,2 0-1,0 0 1,1 1 0,0-1 0,7 20-1,-8-35-55,1 0-1,-1 1 1,1-1-1,0 0 1,1 0-1,-1 1 1,1-2-1,-1 1 1,1 0-1,6 5 1,-8-8 7,1 0 0,-1 0 0,0 0 0,1 0 0,-1 0 0,1-1 1,-1 1-1,1-1 0,-1 1 0,1-1 0,0 1 0,-1-1 0,1 0 1,-1 0-1,1 0 0,0 0 0,-1 0 0,1 0 0,0 0 1,-1 0-1,1-1 0,0 1 0,-1-1 0,1 1 0,-1-1 0,1 1 1,-1-1-1,1 0 0,-1 0 0,0 0 0,1 0 0,-1 0 0,2-2 1,20-24-256,-2-8-93</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03.069"/>
    </inkml:context>
    <inkml:brush xml:id="br0">
      <inkml:brushProperty name="width" value="0.05" units="cm"/>
      <inkml:brushProperty name="height" value="0.05" units="cm"/>
      <inkml:brushProperty name="color" value="#E71224"/>
    </inkml:brush>
  </inkml:definitions>
  <inkml:trace contextRef="#ctx0" brushRef="#br0">53 38 13195,'8'0'884,"32"-1"1241,-39 1-1940,0 0 0,1 0 0,-1 0-1,0 0 1,0 0 0,1-1 0,-1 1 0,0 0 0,0-1 0,1 1-1,-1-1 1,0 1 0,0-1 0,0 0 0,0 1 0,0-1-1,0 0 1,0 0 0,0 0 0,0 0 0,0 0 0,-1 0 0,2-2-1,-2 3-115,0-1 0,1 0 1,-1 1-1,0-1 0,0 0 0,0 0 0,0 1 0,0-1 0,0 0 0,0 0 0,-1 1 0,1-1 0,0 0 0,0 0 0,-1 1 0,1-1 0,0 0 0,-1 1 0,1-1 0,0 1 0,-1-1 0,1 0 0,-1 1 0,1-1 0,-1 1 0,1-1 1,-1 1-1,0-1 0,1 1 0,-1 0 0,0-1 0,1 1 0,-1 0 0,0-1 0,1 1 0,-1 0 0,0 0 0,0 0 0,1-1 0,-1 1 0,0 0 0,1 0 0,-1 0 0,-1 1 0,-1-2-3,1 1-1,-1 0 1,1 1-1,-1-1 1,0 0-1,1 1 1,-1 0-1,1-1 1,-1 1-1,1 0 1,-5 3-1,2 0-25,0 1-1,0 1 0,0-1 1,0 1-1,1-1 0,0 1 1,1 1-1,-1-1 1,1 0-1,-3 9 0,0 0-21,1 1 0,1 0 0,-3 23-1,6-29-21,0 1 0,0-1 0,1 1 0,1 0-1,0-1 1,0 1 0,4 12 0,-4-21-13,-1 0 0,1 0 1,-1 1-1,1-1 0,0 0 0,0 0 0,0 0 1,0 0-1,0-1 0,1 1 0,-1 0 1,0 0-1,1-1 0,-1 1 0,1-1 0,0 1 1,0-1-1,-1 1 0,1-1 0,0 0 1,0 0-1,0 0 0,0 0 0,0-1 0,0 1 1,1 0-1,-1-1 0,0 0 0,0 1 0,0-1 1,1 0-1,-1 0 0,0 0 0,0 0 1,0-1-1,1 1 0,-1 0 0,0-1 0,0 0 1,3-1-1,2-1-5,0 0 0,0-1 0,0 0 0,-1 0-1,0-1 1,0 0 0,0 0 0,8-10 0,22-22-162</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03.475"/>
    </inkml:context>
    <inkml:brush xml:id="br0">
      <inkml:brushProperty name="width" value="0.05" units="cm"/>
      <inkml:brushProperty name="height" value="0.05" units="cm"/>
      <inkml:brushProperty name="color" value="#E71224"/>
    </inkml:brush>
  </inkml:definitions>
  <inkml:trace contextRef="#ctx0" brushRef="#br0">97 1 15715,'-1'0'125,"0"0"0,0-1 0,0 1 0,0 0 0,0 0 0,0 0 0,0 0 0,0 0 0,0 0 0,0 0 0,0 1 0,0-1 0,0 0 0,0 0 0,0 1 0,0-1 0,0 1 0,0-1 1,1 1-1,-1-1 0,0 1 0,-1 0 0,-19 18 975,16-14-523,0-1-412,1 0 0,0 1-1,0-1 1,0 1 0,0 0-1,0 0 1,1 0 0,0 0-1,0 1 1,1-1-1,0 1 1,-3 9 0,5-15-158,0 1 0,0 0 0,0 0-1,1 0 1,-1 0 0,0-1 0,0 1 0,1 0 0,-1 0 0,1 0 0,-1-1 0,1 1 0,-1 0 0,1-1 0,-1 1 0,1 0 0,-1-1-1,1 1 1,0-1 0,-1 1 0,1-1 0,0 1 0,0-1 0,-1 1 0,1-1 0,0 0 0,0 0 0,-1 1 0,1-1 0,0 0 0,0 0-1,0 0 1,0 0 0,0 0 0,-1 0 0,2 0 0,37-2-96,-34 2 88,3-1-7,1 0-25,1 0-1,-1 0 1,1 1 0,0 0-1,12 3 1,-20-3 33,0 0 0,0 1 0,0-1 0,0 1 0,0 0 1,-1 0-1,1 0 0,0 0 0,0 0 0,-1 0 0,1 0 0,-1 0 1,1 1-1,-1-1 0,1 1 0,-1-1 0,0 1 0,0-1 1,0 1-1,0 0 0,0 0 0,0-1 0,0 1 0,0 0 0,-1 0 1,1 0-1,-1 0 0,0 0 0,1 0 0,-1 0 0,0 3 0,0 2 58,-1 0-1,0 0 0,-1 0 1,1-1-1,-1 1 0,0-1 1,-1 1-1,1-1 0,-1 0 0,-1 1 1,1-2-1,-1 1 0,0 0 1,0-1-1,-7 7 0,5-6-48,0 1 0,-1-1 0,0-1 0,0 1 0,0-1 0,-1 0 0,1-1 0,-1 0 0,0 0 0,0 0 0,-13 2 0,21-5-15,-1-1 0,0 0 1,0 0-1,1 0 0,-1 1 1,0-1-1,0 0 0,1 0 1,-1 0-1,0 0 0,0 0 1,1 0-1,-1-1 0,0 1 1,0 0-1,1 0 0,-1 0 1,0-1-1,0 1 0,1 0 1,-1-1-1,1 1 0,-1-1 1,0 1-1,1-1 0,-1 1 1,1-1-1,-1 1 0,1-1 1,-1 1-1,0-2 0,0-12-171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49:07.860"/>
    </inkml:context>
    <inkml:brush xml:id="br0">
      <inkml:brushProperty name="width" value="0.05" units="cm"/>
      <inkml:brushProperty name="height" value="0.05" units="cm"/>
    </inkml:brush>
  </inkml:definitions>
  <inkml:trace contextRef="#ctx0" brushRef="#br0">221 238 12771,'-24'-35'1024,"-5"7"-904,-2-5-240,-1-1 272,1-3-120,-1-1-64,-9 5-112</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03.909"/>
    </inkml:context>
    <inkml:brush xml:id="br0">
      <inkml:brushProperty name="width" value="0.05" units="cm"/>
      <inkml:brushProperty name="height" value="0.05" units="cm"/>
      <inkml:brushProperty name="color" value="#E71224"/>
    </inkml:brush>
  </inkml:definitions>
  <inkml:trace contextRef="#ctx0" brushRef="#br0">109 1 14051,'-3'-1'2337,"-9"5"-790,-13 8 293,19-5-1712,-1-1 0,1 1 0,1 0 1,-1 0-1,1 0 0,0 1 0,1 0 0,0 0 0,0 0 0,1 0 1,0 1-1,0-1 0,1 1 0,0 0 0,1-1 0,0 1 1,0 0-1,1 0 0,0 0 0,2 14 0,-2-21-121,1 0 1,-1 0-1,1 0 0,-1 0 1,1-1-1,0 1 0,-1 0 1,1 0-1,0-1 0,0 1 1,0-1-1,1 1 0,-1-1 1,0 1-1,0-1 0,1 0 1,-1 1-1,1-1 0,-1 0 1,3 1-1,-1-1-44,-1 0 0,1 0-1,0-1 1,-1 1 0,1-1-1,0 0 1,0 1 0,0-1 0,-1-1-1,1 1 1,0 0 0,3-1-1,7-3-93,-1 0 0,1 0 0,-1-1-1,17-10 1,14-7-159</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04.366"/>
    </inkml:context>
    <inkml:brush xml:id="br0">
      <inkml:brushProperty name="width" value="0.05" units="cm"/>
      <inkml:brushProperty name="height" value="0.05" units="cm"/>
      <inkml:brushProperty name="color" value="#E71224"/>
    </inkml:brush>
  </inkml:definitions>
  <inkml:trace contextRef="#ctx0" brushRef="#br0">14 17 17724,'-2'4'169,"0"1"-1,0-1 1,0 0 0,1 1 0,0-1 0,0 1-1,0-1 1,0 1 0,1-1 0,0 1 0,0 0-1,0-1 1,0 1 0,1-1 0,0 1 0,0-1-1,0 1 1,0-1 0,4 8 0,2 6-4,2-1 1,0 0-1,15 21 1,-24-38-152,0 1 0,0-1 0,0 0 1,0 1-1,0-1 0,0 0 0,1 1 0,-1-1 0,0 0 1,0 1-1,0-1 0,1 0 0,-1 0 0,0 1 0,0-1 0,1 0 1,-1 0-1,0 1 0,1-1 0,-1 0 0,0 0 0,0 0 1,1 1-1,-1-1 0,1 0 0,-1 0 0,0 0 0,1 0 0,-1 0 1,0 0-1,1 0 0,-1 0 0,0 0 0,1 0 0,-1 0 1,1 0-1,-1 0 0,0 0 0,1 0 0,5-17 359,-5-26 74,-1 43-446,0-13 137,0 3-99,0 0 1,-1 0-1,1-1 1,-2 1-1,0 0 1,0 0-1,-5-13 0,1 16-50,5 14 17,4 15-1,-2-20 0,-1-1 0,1 1 0,0 0 0,-1-1 0,1 1 0,0 0 0,0-1 0,0 1 0,0-1 0,1 1 0,-1-1 0,0 0 0,1 1 0,-1-1 0,1 0 0,-1 0 0,1 0 0,-1 0 0,1 0 0,0 0 0,2 0 0,-1-1 0,-1 1 0,1-1 0,0 0 1,0 0-1,0 0 0,0 0 0,-1-1 0,1 1 1,0-1-1,0 1 0,-1-1 0,5-2 1,3-2 10,-1 1 1,0-2 0,-1 1 0,1-1 0,-1-1-1,11-11 1,18-21-12,-42 52-9,0 0 0,1 1 0,-3 14 0,6-24 21,1 1-1,-1 0 1,1 0 0,-1 0-1,1 0 1,1 0 0,-1 0-1,1 0 1,0 0-1,0 0 1,0 0 0,2 5-1,-2-9-6,-1 0 0,1 0-1,0 0 1,-1 0 0,1 0-1,0 0 1,-1-1 0,1 1-1,0 0 1,0 0 0,0 0-1,0-1 1,0 1 0,0 0-1,0-1 1,0 1 0,0-1-1,0 1 1,0-1-1,1 0 1,-1 0 0,1 1-1,1-1-5,-1 0 0,1 0-1,-1-1 1,1 1 0,-1 0 0,0-1-1,1 0 1,-1 1 0,0-1-1,4-2 1,-1 0-211,1 0-1,-1 0 0,0-1 1,0 0-1,0 0 1,0 0-1,6-8 1,-9 9 130,0 0 0,0 0 0,-1 0 0,1 0 0,-1 0 0,0 0-1,0 0 1,2-7 0,-3-4-361</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04.829"/>
    </inkml:context>
    <inkml:brush xml:id="br0">
      <inkml:brushProperty name="width" value="0.05" units="cm"/>
      <inkml:brushProperty name="height" value="0.05" units="cm"/>
      <inkml:brushProperty name="color" value="#E71224"/>
    </inkml:brush>
  </inkml:definitions>
  <inkml:trace contextRef="#ctx0" brushRef="#br0">29 106 18476,'-9'0'1680,"2"0"-1168,0 0-248,3 0 905,2 2-529,4-1-792,4 2-528,2-3 536,-1 0-96,3-6-152</inkml:trace>
  <inkml:trace contextRef="#ctx0" brushRef="#br0" timeOffset="1">165 0 17468,'0'24'1445,"-5"40"-1,2-50-1108,2 0-1,-1-1 1,2 1-1,0 0 1,1 0-1,0 0 1,1 0-1,4 14 1,-6-26-313,1 0 0,-1-1 0,1 1 0,0 0 0,0-1 0,0 1 0,0-1 0,0 0 0,0 1 1,0-1-1,1 0 0,-1 0 0,0 1 0,1-1 0,-1 0 0,1 0 0,-1-1 0,1 1 0,-1 0 0,1 0 0,0-1 0,-1 1 0,1-1 0,0 1 0,-1-1 0,1 0 0,0 0 1,0 0-1,2 0 0,5-1-137,0 0 0,1 0 1,-1-1-1,14-5 1,6-1-223,-25 7 272,0 0 1,-1 1-1,1 0 1,0 0-1,-1 0 1,1 1-1,0-1 0,-1 1 1,1-1-1,0 1 1,-1 1-1,1-1 0,-1 0 1,0 1-1,1 0 1,-1-1-1,0 1 1,0 1-1,4 2 0,-5-3 67,0 0 0,-1 0 0,1 1-1,0-1 1,-1 1 0,0-1-1,1 1 1,-1-1 0,0 1-1,0-1 1,0 1 0,-1 0-1,1 0 1,-1-1 0,1 1-1,-1 0 1,0 0 0,0 0 0,0 0-1,-1-1 1,1 1 0,-1 0-1,1 0 1,-1-1 0,-2 6-1,1-3 96,0-1-1,-1 0 0,1 0 0,-1 0 0,0 0 1,0-1-1,0 1 0,-1-1 0,1 0 0,-1 0 1,0 0-1,0 0 0,0 0 0,0-1 0,0 0 1,-8 3-1,4-2-59,0 0 1,-1-1 0,1 0-1,-1 0 1,1-1 0,-1 0-1,0 0 1,-11-2 0,19 1-72,0 0 0,0 1 1,-1-2-1,1 1 0,0 0 0,0 0 1,-1 0-1,1 0 0,0-1 1,0 1-1,-1-1 0,1 1 0,0-1 1,0 1-1,0-1 0,0 0 1,0 0-1,0 1 0,0-1 0,0 0 1,0 0-1,0 0 0,1 0 1,-1 0-1,0 0 0,0 0 0,1 0 1,-1 0-1,0-2 0,2-6-320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05.322"/>
    </inkml:context>
    <inkml:brush xml:id="br0">
      <inkml:brushProperty name="width" value="0.05" units="cm"/>
      <inkml:brushProperty name="height" value="0.05" units="cm"/>
      <inkml:brushProperty name="color" value="#E71224"/>
    </inkml:brush>
  </inkml:definitions>
  <inkml:trace contextRef="#ctx0" brushRef="#br0">34 102 16772,'0'2'164,"-1"-1"1,1 1-1,0 0 1,-1 0-1,1-1 1,0 1-1,0 0 1,0 0-1,0-1 1,1 1-1,-1 0 1,0-1-1,1 1 1,-1 0-1,1-1 1,0 1-1,0 1 1,0-2-117,-1-1 1,0 0 0,1 1-1,-1-1 1,1 0-1,-1 1 1,1-1 0,-1 0-1,1 0 1,-1 0 0,1 0-1,-1 1 1,1-1 0,-1 0-1,1 0 1,-1 0-1,1 0 1,-1 0 0,1 0-1,-1 0 1,2-1 0,17-8 630,-9 2-552,0 0 1,-1-1 0,0-1-1,9-11 1,-13 15-109,-1-1 1,0 0 0,0 0-1,0 0 1,0-1 0,-1 1-1,0-1 1,2-9 0,-4 15-20,-1 1 0,0 0 1,0-1-1,0 1 0,0 0 0,0-1 1,0 1-1,0 0 0,0-1 1,0 1-1,0-1 0,0 1 0,0 0 1,0-1-1,0 1 0,0 0 1,0-1-1,0 1 0,0 0 0,0-1 1,-1 1-1,1 0 0,0-1 1,0 1-1,0 0 0,-1-1 0,1 1 1,0 0-1,0 0 0,-1-1 1,1 1-1,-1 0 0,-12 1-2,-13 13 24,13-2 37,1-1 1,0 1-1,1 1 0,-16 24 0,21-29 25,1 2-1,0-1 0,0 0 0,1 1 1,0 0-1,1 0 0,0 0 0,-3 19 1,6-28-88,-1 1 0,1-1 1,0 0-1,0 0 0,0 1 0,0-1 1,0 0-1,0 0 0,0 1 1,0-1-1,1 0 0,-1 0 0,0 1 1,1-1-1,-1 0 0,1 0 1,-1 0-1,1 0 0,-1 1 1,1-1-1,0 0 0,0 0 0,0 0 1,0-1-1,-1 1 0,1 0 1,0 0-1,0 0 0,1-1 0,-1 1 1,0 0-1,0-1 0,0 1 1,0-1-1,0 0 0,1 1 0,-1-1 1,0 0-1,0 1 0,1-1 1,-1 0-1,0 0 0,1 0 1,-1 0-1,2-1 0,4 0-162,0 0-1,0 0 0,0-1 1,0 0-1,0-1 1,12-5-1,12-11-134,4-8-116</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05.681"/>
    </inkml:context>
    <inkml:brush xml:id="br0">
      <inkml:brushProperty name="width" value="0.05" units="cm"/>
      <inkml:brushProperty name="height" value="0.05" units="cm"/>
      <inkml:brushProperty name="color" value="#E71224"/>
    </inkml:brush>
  </inkml:definitions>
  <inkml:trace contextRef="#ctx0" brushRef="#br0">78 1 18324,'-31'32'1785,"26"-28"-1616,0 0 1,1 0-1,0 0 0,0 1 1,0-1-1,0 1 0,1 0 0,0 0 1,0 0-1,0 0 0,-2 6 1,5-10-147,0 0 0,0 0 1,0 0-1,0 0 0,0 0 0,0 0 1,1-1-1,-1 1 0,0 0 0,0 0 1,1 0-1,-1 0 0,0-1 0,1 1 1,-1 0-1,1 0 0,-1-1 0,1 1 1,-1 0-1,1-1 0,0 1 0,-1-1 1,1 1-1,0 0 0,-1-1 0,1 1 1,0-1-1,0 0 0,-1 1 0,1-1 1,0 0-1,0 1 0,0-1 0,0 0 1,0 0-1,1 0 0,40 6-35,-28-5 45,-3 0-39,0 1 0,1 1 0,-1 0-1,0 0 1,0 1 0,-1 1 0,16 8 0,-23-12 10,0 1-1,0 0 1,0 0 0,0 0 0,0 1 0,-1-1 0,1 1 0,-1 0 0,0-1 0,1 1 0,-1 0 0,-1 0 0,1 1-1,0-1 1,-1 0 0,1 1 0,-1-1 0,0 0 0,0 1 0,-1-1 0,1 1 0,-1 0 0,1-1 0,-1 1 0,0-1-1,-1 1 1,0 6 0,0-7-3,1-1 0,-1 1 1,0 0-1,0-1 0,0 1 0,-1-1 0,1 1 0,0-1 0,-1 0 0,0 0 0,1 0 0,-1 0 0,0 0 1,0 0-1,0 0 0,-1 0 0,1-1 0,0 1 0,-3 1 0,0-1-10,0 0 0,0 0 0,0-1 0,0 0 0,0 1 0,0-2 0,0 1 0,0-1 0,-7 1 0,-19-5-32</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06.110"/>
    </inkml:context>
    <inkml:brush xml:id="br0">
      <inkml:brushProperty name="width" value="0.05" units="cm"/>
      <inkml:brushProperty name="height" value="0.05" units="cm"/>
      <inkml:brushProperty name="color" value="#E71224"/>
    </inkml:brush>
  </inkml:definitions>
  <inkml:trace contextRef="#ctx0" brushRef="#br0">178 107 15355,'0'-8'412,"-1"0"0,0 1 0,0-1 0,0 0 0,-1 1 0,0-1 0,-1 1-1,1 0 1,-5-9 0,6 15-316,0-1-1,0 1 0,0-1 1,-1 0-1,1 1 0,0 0 1,-1-1-1,1 1 1,-1 0-1,1 0 0,-1 0 1,1 0-1,-1 0 0,0 0 1,0 0-1,1 0 0,-3 0 1,1 1-27,1 0 0,0 0 0,-1 0 1,1 0-1,0 0 0,-1 1 0,1-1 1,0 1-1,0 0 0,0 0 0,-1 0 1,1 0-1,0 0 0,0 0 0,0 0 0,0 0 1,1 1-1,-3 1 0,-4 4 29,0 1 1,1 0-1,0 0 0,1 1 0,-1 0 1,2 0-1,-1 0 0,1 1 1,-7 19-1,9-20-68,0 0 0,0 0 1,1 1-1,0-1 1,1 0-1,0 1 0,0-1 1,1 1-1,1-1 0,-1 1 1,4 15-1,-4-23-20,1 0-1,0 0 1,-1 0 0,1-1-1,0 1 1,0 0-1,0 0 1,0-1 0,0 1-1,0 0 1,0-1 0,1 1-1,-1-1 1,0 1-1,1-1 1,-1 0 0,1 0-1,0 0 1,-1 1 0,1-2-1,0 1 1,0 0-1,2 1 1,-1-2 1,-1 0-1,1 1 0,0-1 1,-1-1-1,1 1 1,0 0-1,0 0 1,-1-1-1,1 0 0,-1 1 1,1-1-1,0 0 1,-1 0-1,0-1 1,1 1-1,-1 0 0,3-3 1,4-3 31,0 0 1,0-1-1,-1 0 1,0 0-1,-1-1 1,0 0-1,10-17 1,1-7 104,14-35 1,-15 30-32,-16 65-12,-2-10-232,1-1 1,0 1 0,1-1 0,0 0-1,2 1 1,3 15 0,1-17-69,-7-15 190,1 0 1,-1 1 0,0-1 0,0 0 0,1 0 0,-1 1 0,0-1-1,1 0 1,-1 0 0,0 0 0,1 1 0,-1-1 0,0 0-1,1 0 1,-1 0 0,0 0 0,1 0 0,-1 0 0,1 0 0,-1 0-1,0 0 1,1 0 0,-1 0 0,1 0 0,-1 0 0,0 0-1,1 0 1,-1 0 0,0-1 0,1 1 0,-1 0 0,0 0 0,1 0-1,-1 0 1,0-1 0,1 1 0,-1-1 0,13-11-218</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07.994"/>
    </inkml:context>
    <inkml:brush xml:id="br0">
      <inkml:brushProperty name="width" value="0.05" units="cm"/>
      <inkml:brushProperty name="height" value="0.05" units="cm"/>
      <inkml:brushProperty name="color" value="#E71224"/>
    </inkml:brush>
  </inkml:definitions>
  <inkml:trace contextRef="#ctx0" brushRef="#br0">195 257 13459,'0'-1'140,"1"0"1,-1 0-1,0 0 1,0 0-1,0 0 1,0 1-1,0-1 1,0 0-1,0 0 1,0 0-1,0 0 1,0 0-1,0 0 1,0 0-1,-1 1 1,1-1-1,0 0 1,-1 0-1,1 0 1,0 0-1,-1 1 1,1-1-1,-1 0 1,0 0-1,-1-1 121,0 1-1,1-1 0,-1 1 1,0 0-1,0 0 0,0 0 0,0 0 1,0 0-1,-4-1 0,0 1 90,0-1 0,-1 1-1,1 0 1,0 1 0,0 0-1,-12 1 1,11 0-270,1 2-1,0-1 1,-1 1-1,1 0 1,0 0-1,0 0 1,0 1-1,1 0 1,-1 0-1,1 1 1,0-1-1,0 1 1,1 0-1,0 1 1,-1-1 0,2 1-1,-1 0 1,1 0-1,-1 0 1,2 0-1,-4 8 1,6-14-79,0 1 0,0-1 0,-1 0 0,1 1 0,0-1 0,0 1-1,0-1 1,0 1 0,-1-1 0,1 0 0,0 1 0,0-1 0,0 1 0,0-1 0,0 1 0,0-1 0,0 1 0,0-1 0,0 0 0,0 1 0,1-1 0,-1 1 0,0-1 0,0 1 0,0-1 0,0 0 0,1 1 0,-1-1 0,0 1 0,0-1-1,1 0 1,-1 1 0,0-1 0,1 1 0,0-1 0,1 0 0,-1-1 0,0 1 0,0 0 0,0 0 0,0-1 0,0 1 0,0 0 0,0-1 0,0 1 0,0-1 0,0 0 0,1 0 0,29-25-7,-14 7-30,19-19-58,-34 36 82,-1 1 1,1-1-1,0 1 1,0-1-1,0 1 1,0 0-1,0-1 1,1 1-1,-1 0 1,0 1-1,0-1 1,1 0-1,-1 1 0,1-1 1,4 0-1,-6 2 6,0-1-1,0 0 1,0 1-1,0-1 0,0 1 1,0-1-1,0 1 1,0-1-1,0 1 0,-1-1 1,1 1-1,0 0 1,0 0-1,0 0 0,-1-1 1,1 1-1,0 0 1,-1 0-1,1 0 1,-1 0-1,1 0 0,-1 0 1,1 2-1,6 28-67,-6-26 60,7 56 196,-2 0 1,-4 0-1,-2 0 1,-2 0-1,-22 120 1,17-147 128,-15 43 0,18-64-216,-1 0 0,-1 0-1,-1-1 1,1 0 0,-2 0-1,-8 12 1,15-23-83,-1 0-1,1 1 1,0-1-1,0 0 1,-1 1-1,1-1 1,0 0-1,-1 0 1,1 0-1,-1 0 1,0 0-1,1-1 1,-1 1-1,0 0 1,1-1-1,-1 1 1,0-1-1,-2 1 1,2-1-9,1-1 0,0 1 1,0-1-1,0 1 0,0 0 1,0-1-1,0 0 1,1 1-1,-1-1 0,0 0 1,0 1-1,0-1 1,0 0-1,1 0 0,-1 0 1,0 1-1,1-1 0,-1 0 1,1 0-1,-1 0 1,1 0-1,-1 0 0,1 0 1,0 0-1,-1 0 1,1 0-1,0-1 0,0 1 1,0 0-1,0 0 1,0-1-1,-1-14 7,0 1 0,1-1 0,1 1 0,1 0 0,4-24 1,26-75-5,-32 113-6,19-56-10,3 1 1,2 1 0,2 1-1,3 1 1,2 2 0,62-77-1,-87 119 8,1 0 0,0 1 0,1 0 0,0 0 0,0 1 0,1 0 0,0 0 0,19-9 0,-28 15 1,0 1 0,1 0 0,-1 0 0,1 0 0,-1-1 0,1 1 0,-1 0 0,1 0 0,-1 0 0,1 0 0,-1 0 0,1 0 0,-1 0 0,1 0 0,-1 0 0,0 0 0,1 0 0,-1 0 0,1 1 0,-1-1 0,1 0 0,-1 0 0,1 0 0,-1 1 0,0-1 0,1 0 0,-1 0 0,1 1 0,-1-1 0,0 0 0,1 1 0,-1-1 0,0 0 0,0 1 0,1-1 0,-1 1 0,0-1 0,0 1 0,0-1 0,1 0 1,-1 1-1,0-1 0,0 1 0,0-1 0,0 1 0,0-1 0,0 1 0,0-1 0,0 1 0,0-1 0,0 1 0,-3 32-42,1-25 31,-1 13-3,-7 81-54,10-93 70,0 1 0,0-1 1,1 0-1,0 1 1,1-1-1,0 0 0,0 0 1,6 14-1,-8-22 3,1 0 1,-1 0-1,1 0 0,-1 0 0,1 0 1,0 0-1,-1 0 0,1 0 0,0 0 1,0 0-1,-1 0 0,1 0 0,0 0 1,0 0-1,0-1 0,0 1 0,0 0 0,0-1 1,1 1-1,-1-1 0,1 1 0,-1-1 2,0 0-1,0 0 1,0-1-1,0 1 0,0 0 1,0 0-1,0-1 1,0 1-1,0-1 0,-1 1 1,1-1-1,0 1 1,0-1-1,0 1 0,-1-1 1,1 0-1,0 0 0,-1 1 1,1-1-1,0-1 1,3-4 21,-1 0 1,0 1-1,0-2 1,0 1-1,-1 0 0,2-8 1,-1 3-4,-1 1 0,-1-1 0,0 0 1,0 0-1,-1 1 0,0-1 0,-1 0 0,0 0 0,-1 1 1,0-1-1,-1 1 0,0-1 0,0 1 0,-1 0 0,-1 0 1,-9-16-1,12 24-23,0 0 1,0 1 0,0-1-1,0 0 1,0 1-1,0 0 1,0-1 0,-1 1-1,1 0 1,-4-1-1,6 2-1,-1 0-1,1 0 0,-1-1 1,1 1-1,0 0 1,-1 0-1,1 0 0,-1 0 1,1 0-1,0 0 0,-1 0 1,1 0-1,0 0 0,-1 0 1,1 0-1,-1 0 0,1 0 1,0 1-1,-1-1 0,1 0 1,0 0-1,-1 0 1,1 0-1,0 1 0,-1-1 1,1 1-1,-1 0 0,1-1 0,0 1 0,0 0 0,0 0 0,0-1 1,0 1-1,1 0 0,-1 0 0,0-1 0,0 1 0,0 0 1,1-1-1,-1 1 0,0 0 0,1-1 0,-1 1 0,0 0 1,2 0-1,-1 1-1,0 0 1,0-1-1,1 1 0,-1-1 1,0 0-1,1 1 1,0-1-1,-1 0 1,1 0-1,0 0 1,-1 0-1,1 0 0,0 0 1,0-1-1,0 1 1,0 0-1,0-1 1,0 0-1,0 1 1,0-1-1,0 0 1,-1 0-1,1 0 0,0 0 1,0-1-1,0 1 1,0 0-1,0-1 1,3 0-1,6-3-20,0 0-1,0 0 1,17-11 0,-26 14 15,31-19-83,-21 13-57,0 0-1,21-9 1,-28 14 85,0 0 0,0 1 0,1 0 0,-1 0 0,0 0 0,1 1 0,-1-1 0,0 1 0,1 1 0,7 0 0,-8 0 40,-1 0 0,0-1-1,1 0 1,-1 0 0,0 0-1,0-1 1,1 1 0,-1-1-1,0 0 1,0 0-1,6-3 1,0 0-34,-1-1-1,1-1 1,9-7 0,-1 0-16,-31 23 166,1 0-1,0 0 1,1 1 0,0 0 0,0 1 0,2 1-1,-10 14 1,13-19-61,1 1 0,0 0-1,0 1 1,1-1 0,0 1 0,1 0 0,0 0-1,1 0 1,0 0 0,0 0 0,1 0-1,1 21 1,0-30-28,0 1-1,0-1 1,0 0 0,0 1-1,0-1 1,1 0 0,-1 1-1,0-1 1,1 0-1,-1 0 1,1 0 0,0 1-1,-1-1 1,1 0 0,0 0-1,0 0 1,-1 0-1,1 0 1,2 2 0,-2-3-2,0 0 0,0 1 0,0-1 1,0 0-1,0 0 0,0 0 1,0 0-1,0 0 0,0 0 0,0 0 1,0 0-1,0 0 0,0 0 0,0-1 1,0 1-1,0 0 0,0-1 0,-1 1 1,1 0-1,1-2 0,3 0 7,-1-1-1,0 0 0,0-1 1,0 1-1,0-1 0,-1 0 1,1 0-1,3-5 1,1-7 11,0 1 1,-1-1 0,-1 0-1,5-17 1,-6 13-6,2 1 0,10-20-1,-14 33-16,1 0 0,0-1 0,0 1 0,1 1-1,0-1 1,0 1 0,0 0 0,0 0 0,10-7 0,-3 5-11,-1 0 0,1 0 0,0 1 0,18-5 0,-23 8 8,0 1 0,0 1 0,0-1 1,0 1-1,0 1 0,1-1 0,-1 1 0,0 1 0,13 1 0,-18-2 3,1 1-1,-1-1 1,0 1-1,1 0 1,-1 0-1,0 0 1,0 0 0,0 0-1,0 0 1,0 1-1,0-1 1,0 0 0,-1 1-1,1 0 1,0-1-1,-1 1 1,1 0-1,-1 0 1,0 0 0,0 0-1,1 0 1,-1 0-1,-1 0 1,1 1 0,0-1-1,0 0 1,0 3-1,0 6-9,0-1-1,-1 1 1,0-1-1,-4 22 1,1 11-5,3-42 15,0 0 1,0 0 0,0 0 0,0 0-1,1 0 1,-1 0 0,0 0 0,0 0-1,1 0 1,-1 0 0,1 0 0,-1 0-1,0 0 1,1 0 0,0-1-1,-1 1 1,1 0 0,0 0 0,-1 0-1,1-1 1,0 1 0,0 0 0,-1-1-1,1 1 1,0-1 0,0 1 0,0-1-1,0 1 1,0-1 0,0 0 0,0 1-1,0-1 1,0 0 0,0 0 0,0 0-1,0 0 1,0 0 0,0 0 0,0 0-1,0 0 1,0 0 0,0 0 0,0-1-1,0 1 1,1-1 0,4 0-3,-1-1 0,1 0 0,-1-1 0,0 1-1,1-1 1,7-6 0,-1 0-19,-2-1 0,1 0 0,-1 0 1,-1-1-1,0-1 0,-1 1 0,0-1 0,0-1 0,-1 0 0,-1 0 0,0 0 0,-1-1 0,5-22 0,-10 23-59,-5 14-9,-7 21-23,9-12 98,0 0-1,1-1 1,0 1-1,1 0 0,0 0 1,1 0-1,0 1 1,1 12-1,-1-20 17,1 0 0,-1 1 0,1-1 0,0 0 0,-1 0 0,2 0 0,-1 0 0,0 0 0,0 0 0,1 0 0,0 0 0,-1 0 0,1-1 0,0 1 0,1-1 0,-1 1 0,0-1 0,1 0 0,-1 0 0,1 0 0,0 0 0,-1 0 0,1-1 0,0 1 0,0-1 0,0 0 0,0 0 0,0 0 0,5 1 0,-3-2 6,1 0 1,-1 0 0,0 0-1,1 0 1,-1-1 0,0 0-1,1 0 1,-1 0 0,0-1 0,0 0-1,0 0 1,0 0 0,0 0-1,-1-1 1,1 0 0,-1 0-1,8-7 1,-9 8 5,-1-1 0,1 1-1,-1-1 1,0 1 0,0-1 0,0 0 0,0 0-1,0 0 1,-1 0 0,0 0 0,1 0 0,-1-1-1,0 1 1,0 0 0,-1-1 0,1 1 0,-1 0-1,0-1 1,0 1 0,0-1 0,0 1 0,0-1-1,-1 1 1,0 0 0,1-1 0,-1 1 0,0 0-1,-4-7 1,2 3 28,-1 0 0,0 1 1,-1-1-1,1 1 0,-1 0 0,-1 0 0,1 0 0,-1 1 0,0-1 0,0 2 0,-14-9 1,29 10-572,-5 2 344,-1 0 0,1-1-1,0 1 1,-1 0 0,1-1 0,-1 0-1,1 0 1,3-3 0,3-9-245</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08.800"/>
    </inkml:context>
    <inkml:brush xml:id="br0">
      <inkml:brushProperty name="width" value="0.05" units="cm"/>
      <inkml:brushProperty name="height" value="0.05" units="cm"/>
      <inkml:brushProperty name="color" value="#E71224"/>
    </inkml:brush>
  </inkml:definitions>
  <inkml:trace contextRef="#ctx0" brushRef="#br0">0 53 15811,'1'6'666,"0"1"-1,0 0 0,-1 0 1,-1 8-1,1-13-410,0 38 328,1 0-1,2 0 1,2 0-1,2-1 0,19 65 1,-25-99-534,1 0 0,0 0 0,0-1 0,0 1 0,1-1 0,5 8 0,-7-11-42,-1 0 1,1-1 0,0 1 0,-1 0-1,1-1 1,0 1 0,0-1 0,0 1 0,-1-1-1,1 1 1,0-1 0,0 1 0,0-1-1,0 0 1,0 0 0,0 1 0,0-1-1,0 0 1,0 0 0,0 0 0,0 0-1,0 0 1,0 0 0,0 0 0,0 0 0,0-1-1,0 1 1,0 0 0,-1-1 0,1 1-1,0 0 1,0-1 0,0 1 0,0-1-1,0 1 1,-1-1 0,1 0 0,0 1-1,-1-1 1,2-1 0,1-1 10,0-1 1,0 0-1,-1 1 0,1-1 1,-1 0-1,0-1 0,0 1 1,0 0-1,-1-1 0,1 1 0,0-8 1,7-57 170,-7 51-150,-1-23-44,0 46-5,1 0 0,-1 0 0,1 0 0,0 0 0,0 0 0,1 0 0,-1-1 0,1 1 0,0-1 0,1 1 0,-1-1 0,1 0 0,-1 0 0,8 5 1,-8-7 11,0 0 1,0 0-1,0 0 1,0-1-1,1 1 1,-1-1-1,0 1 1,1-1-1,-1 0 1,1-1-1,-1 1 1,1-1-1,0 1 1,-1-1-1,1 0 1,0 0-1,-1-1 1,1 1-1,-1-1 1,1 0-1,-1 0 1,1 0-1,-1 0 1,7-3-1,-1-2 14,0-1 0,0 1 0,0-1 1,-1-1-1,0 0 0,0 0 0,-1 0 0,0-1 0,-1 0 0,0-1 0,0 1 0,-1-1 0,0 0 1,-1-1-1,0 1 0,0-1 0,-1 1 0,-1-1 0,0 0 0,0 0 0,-1-1 0,-1 1 1,1 0-1,-2 0 0,-2-19 0,2 27-11,0-1 0,0 0 0,0 1-1,-1-1 1,1 1 0,-1-1 0,0 1 0,0 0 0,0-1 0,0 1 0,0 0-1,-1 0 1,1 1 0,-1-1 0,0 1 0,0-1 0,0 1 0,0 0 0,-1 0-1,1 0 1,0 0 0,-1 1 0,1-1 0,-1 1 0,0 0 0,1 0 0,-1 0 0,0 1-1,0-1 1,1 1 0,-1 0 0,0 0 0,0 0 0,0 1 0,0-1 0,1 1-1,-1 0 1,0 0 0,1 0 0,-1 1 0,1-1 0,-1 1 0,1 0 0,0 0-1,-1 0 1,-3 4 0,-1 0-10,1 1 0,0 1 0,0-1 0,0 1 1,1 1-1,1-1 0,-1 1 0,1 0 0,1 0 0,-1 0 0,2 1 0,-1 0 0,1-1 0,1 1 0,0 0 0,0 0 0,1 1 0,0-1 0,1 0 0,0 0 0,1 1 0,0-1 1,3 11-1,-4-18 4,1 1 1,0 0 0,0-1 0,1 1 0,-1-1-1,1 1 1,0-1 0,0 0 0,0 0 0,0 0-1,0 0 1,1 0 0,0 0 0,-1 0 0,1-1-1,0 1 1,0-1 0,0 0 0,0 0 0,1 0-1,6 2 1,1 0 7,1-2 0,0 1 0,0-1-1,0-1 1,17 0 0,-15-1-68,0 1 0,0 0 1,20 5-1,-31-5 34,-1 0 1,1 0-1,0 0 1,-1 1-1,1-1 1,-1 0-1,0 1 1,1 0-1,-1 0 1,0-1-1,0 1 1,0 0-1,0 1 1,0-1-1,-1 0 1,3 5-1,0 1-193,0 0-1,-1 0 1,-1 0-1,2 10 1,3 6-450,-2-12 391,1-11-2</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09.433"/>
    </inkml:context>
    <inkml:brush xml:id="br0">
      <inkml:brushProperty name="width" value="0.05" units="cm"/>
      <inkml:brushProperty name="height" value="0.05" units="cm"/>
      <inkml:brushProperty name="color" value="#E71224"/>
    </inkml:brush>
  </inkml:definitions>
  <inkml:trace contextRef="#ctx0" brushRef="#br0">1 118 14091,'20'263'5811,"-2"-70"-3215,-17-167-2272,1-8 228,-3 37-1,-3-63-81,0-17-316,2 0 0,0 0 1,5-51-1,-2 43-109,5-70-179,32-172 0,-36 263 114,10-35-69,-11 43 72,0 1 0,0-1-1,1 1 1,0 0 0,-1-1-1,1 1 1,1 0-1,-1 0 1,0 0 0,4-3-1,-6 6 14,0-1 0,1 1 1,-1 0-1,1-1 0,-1 1 0,1 0 0,-1-1 0,1 1 0,-1 0 0,1 0 0,-1-1 1,1 1-1,0 0 0,-1 0 0,1 0 0,-1 0 0,1 0 0,-1 0 0,1 0 0,0 0 0,-1 0 1,1 0-1,-1 0 0,1 0 0,0 0 0,-1 1 0,1-1 0,-1 0 0,1 0 0,-1 0 1,1 1-1,-1-1 0,1 0 0,-1 1 0,1-1 0,-1 1 0,1-1 0,-1 0 0,0 1 0,1-1 1,-1 1-1,0-1 0,1 1 0,-1-1 0,0 1 0,0-1 0,0 1 0,1 0 0,-1 0 1,1 3-11,1-1 1,-1 1 0,0-1-1,-1 1 1,1 0 0,0 4-1,-2 1 13,0-1 1,0 1-1,-1-1 0,0 1 0,0-1 1,-1 1-1,-4 8 0,-31 57 65,18-38-11,7-11-379,-21 29 0,34-54 321,0 0 0,0-1 1,0 1-1,0 0 0,0 0 1,0 0-1,0-1 0,0 1 0,0 0 1,0 0-1,0 0 0,0-1 1,0 1-1,0 0 0,0 0 1,0 0-1,0 0 0,-1-1 0,1 1 1,0 0-1,0 0 0,0 0 1,0 0-1,0 0 0,-1 0 1,1-1-1,0 1 0,0 0 0,0 0 1,0 0-1,-1 0 0,1 0 1,0 0-1,0 0 0,0 0 1,0 0-1,-1 0 0,1 0 0,0 0 1,0 0-1,0 0 0,-1 0 1,1 0-1,0 0 0,0 0 1,0 0-1,-1 0 0,1 0 0,0 0 1,0 0-1,0 0 0,0 0 1,-1 0-1,1 1 0,0-1 1,0 0-1,0 0 0,0 0 0,0 0 1,-1 0-1,1 0 0,0 1 1,6-22-179</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09.932"/>
    </inkml:context>
    <inkml:brush xml:id="br0">
      <inkml:brushProperty name="width" value="0.05" units="cm"/>
      <inkml:brushProperty name="height" value="0.05" units="cm"/>
      <inkml:brushProperty name="color" value="#E71224"/>
    </inkml:brush>
  </inkml:definitions>
  <inkml:trace contextRef="#ctx0" brushRef="#br0">45 0 15123,'-23'37'4880,"19"-27"-4722,1-1 0,-1 0 1,2 1-1,-1 0 0,1 0 0,1 0 0,-1 18 1,7 72 2506,-3-80-1932,-2-20-723,0 0 0,0 1 1,0-1-1,0 0 1,-1 0-1,1 0 1,0 1-1,0-1 1,0 0-1,0 0 0,0 0 1,0 1-1,0-1 1,0 0-1,0 0 1,0 0-1,0 0 1,1 1-1,-1-1 0,0 0 1,0 0-1,0 0 1,0 1-1,0-1 1,0 0-1,0 0 1,0 0-1,0 0 0,1 1 1,-1-1-1,0 0 1,0 0-1,0 0 1,0 0-1,1 0 1,-1 0-1,0 0 0,0 1 1,0-1-1,0 0 1,1 0-1,-1 0 1,0 0-1,0 0 1,6-9 244,2-17 0,-7 19-233,-1 1 0,0-1 0,0 0 0,-1 1 0,1-1 1,-2 1-1,1-1 0,-1 1 0,0-1 0,0 1 0,0 0 0,-4-6 0,5 11-24,34-7-1149,-22 4 515,0 0 1,0 0-1,0-1 0,-1 0 0,0-1 0,0-1 1,17-13-1,-11 6-79</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49:09.020"/>
    </inkml:context>
    <inkml:brush xml:id="br0">
      <inkml:brushProperty name="width" value="0.05" units="cm"/>
      <inkml:brushProperty name="height" value="0.05" units="cm"/>
    </inkml:brush>
  </inkml:definitions>
  <inkml:trace contextRef="#ctx0" brushRef="#br0">4423 115 13707,'-64'-12'333,"-487"-75"937,451 78-1538,-2 4 0,1 4 1,-150 18-1,-207 73-1466,8 39 1146,299-77 1062,-176 88 0,-126 106 328,8 43-525,353-220-202,3 4 0,-127 135 1,147-129-52,3 3 0,3 3 0,5 2 0,3 3 0,4 2 0,4 2 0,-62 183 0,95-230-25,2 1 0,2 0 1,2 0-1,2 1 0,3 1 0,1-1 1,3 0-1,9 68 0,7-23 22,42 135 0,50 87 16,-86-251-49,4-1-1,2-2 1,2 0 0,4-2 0,52 69-1,-27-57-38,3-3 0,3-2-1,2-3 1,4-4 0,119 78-1,982 531-69,-630-435 166,-405-189-57,3-5 0,151 22 0,437 3-106,2-63-66,-666-2 169,-10-1 4,480-9-48,-5-26 88,-431 23 25,-1-4 0,0-4 0,107-38 0,-138 35 7,-2-4 0,0-2 0,-2-3-1,-2-3 1,68-51 0,-42 17 73,150-157 0,46-109-11,-197 216-16,-5-3 1,-5-4 0,76-175 0,-109 206 188,-5-2 0,-4-2 1,38-188-1,-62 225-173,-2 1 0,-3-1 0,-4 0 0,-1 0-1,-4 0 1,-2 0 0,-25-106 0,8 89-188,-3 1 1,-3 1-1,-58-107 0,35 92-43,-5 3 0,-82-102 0,-167-143-226,-31 33 45,248 230 131,-3 4-1,-3 4 0,-3 4 1,-2 5-1,-191-76 0,115 69 31</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10.347"/>
    </inkml:context>
    <inkml:brush xml:id="br0">
      <inkml:brushProperty name="width" value="0.05" units="cm"/>
      <inkml:brushProperty name="height" value="0.05" units="cm"/>
      <inkml:brushProperty name="color" value="#E71224"/>
    </inkml:brush>
  </inkml:definitions>
  <inkml:trace contextRef="#ctx0" brushRef="#br0">230 31 13971,'-3'1'461,"0"-1"0,0 1 0,0-1-1,0 1 1,0-1 0,-1 0 0,1 0 0,-5-2 0,-12 1 715,10 3-951,0 0 0,0 0-1,0 0 1,1 2 0,-1-1 0,1 1 0,0 0 0,0 1 0,-11 7-1,14-8-184,1 0-1,-1-1 0,1 2 1,0-1-1,1 1 0,-1 0 0,1 0 1,0 0-1,0 0 0,0 1 1,1 0-1,-1-1 0,2 1 0,-5 13 1,6-18-28,1 0-1,-1 1 1,1-1 0,0 0 0,-1 1 0,1-1 0,0 0-1,0 1 1,0-1 0,0 0 0,0 0 0,1 1 0,-1-1-1,0 0 1,1 1 0,-1-1 0,0 0 0,1 0 0,0 0-1,-1 1 1,1-1 0,0 0 0,-1 0 0,1 0 0,0 0-1,0 0 1,0 0 0,0 0 0,0-1 0,0 1 0,0 0 0,0 0-1,0-1 1,0 1 0,1-1 0,-1 1 0,0-1 0,0 1-1,1-1 1,-1 0 0,0 0 0,0 1 0,1-1 0,-1 0-1,0 0 1,1 0 0,-1 0 0,0-1 0,2 1 0,5-1 42,0 0 0,0-1 0,0 0 0,0 0 0,0 0 0,12-7 1,-8 3 2,-1-1 0,-1 0 0,1 0 1,-1-1-1,0-1 0,10-10 1,-17 16-51,0-1 0,0 1 0,0 0 0,-1-1 0,1 0 0,-1 1 0,0-1 0,0 0 0,0 0 0,0-1 0,-1 1 0,0 0 0,0 0-1,0-1 1,0 1 0,-1 0 0,1-1 0,-1 1 0,0-1 0,-1 1 0,0-7 0,0 10-57,1-1-1,-1 1 1,0 0-1,0-1 1,0 1-1,0 0 0,0 0 1,0 0-1,0 0 1,0 0-1,-1 0 1,1 0-1,0 0 1,-1 1-1,1-1 0,0 0 1,-1 1-1,1-1 1,-1 1-1,1-1 1,-1 1-1,1 0 1,-4 0-1,4-1 6,0 1 0,1 0 0,-1 0 1,0 0-1,0 0 0,0 0 0,0 0 0,0 0 0,0 0 1,0 0-1,0 1 0,0-1 0,0 0 0,0 1 0,0-1 0,0 0 1,1 1-1,-1-1 0,0 1 0,0-1 0,0 1 0,1 0 1,-1-1-1,0 1 0,1 0 0,-1-1 0,1 1 0,-1 0 1,1 0-1,-1 0 0,1 0 0,-1-1 0,1 1 0,0 0 0,-1 0 1,1 1-1,0 10-513</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10.779"/>
    </inkml:context>
    <inkml:brush xml:id="br0">
      <inkml:brushProperty name="width" value="0.05" units="cm"/>
      <inkml:brushProperty name="height" value="0.05" units="cm"/>
      <inkml:brushProperty name="color" value="#E71224"/>
    </inkml:brush>
  </inkml:definitions>
  <inkml:trace contextRef="#ctx0" brushRef="#br0">182 28 15251,'0'-1'158,"1"0"0,-1 0 0,0-1 1,1 1-1,-1 0 0,0 0 0,0 0 0,0 0 0,0 0 0,0-1 0,0 1 0,0 0 0,0 0 0,-1 0 0,1 0 0,0 0 0,-1 0 0,0-2 0,1 3-66,-1-1-1,1 1 0,-1 0 1,1-1-1,-1 1 0,1-1 1,-1 1-1,1 0 0,-1 0 1,0-1-1,1 1 0,-1 0 1,0 0-1,1 0 0,-1-1 1,0 1-1,1 0 1,-1 0-1,0 0 0,1 0 1,-1 0-1,0 1 0,-4 0 182,1 0 1,-1 0-1,1 1 0,0-1 0,0 1 0,0 0 1,-6 4-1,-1 3-186,0 0 0,1 0 0,0 1 0,0 0 0,1 0 0,1 1 0,0 1 0,0-1 0,1 1 0,1 1 0,0-1 0,1 1 0,0 0 0,-4 17 0,9-28-86,-1 0 0,0 0-1,1 1 1,-1-1-1,1 0 1,0 1-1,0-1 1,0 1 0,0-1-1,0 1 1,0-1-1,1 0 1,-1 1-1,1-1 1,0 0 0,-1 0-1,1 1 1,0-1-1,0 0 1,1 0-1,-1 0 1,0 0 0,1 0-1,-1 0 1,4 2-1,-3-2-38,1-1 0,0 0 0,0 0 0,1 0 0,-1 0 0,0 0 0,0-1 0,0 1 0,1-1 0,-1 0 0,0 0 0,0 0 0,1 0 0,-1-1 0,0 1-1,0-1 1,0 0 0,6-2 0,2 0-151,-1-2 1,1 1-1,-1-1 0,1-1 0,-2 0 0,17-12 1,1-5-184</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11.154"/>
    </inkml:context>
    <inkml:brush xml:id="br0">
      <inkml:brushProperty name="width" value="0.05" units="cm"/>
      <inkml:brushProperty name="height" value="0.05" units="cm"/>
      <inkml:brushProperty name="color" value="#E71224"/>
    </inkml:brush>
  </inkml:definitions>
  <inkml:trace contextRef="#ctx0" brushRef="#br0">8 115 16043,'2'2'257,"-1"-1"-1,1 1 0,0-1 0,0 1 0,-1-1 0,1 1 0,0-1 0,0 0 0,0 0 0,0 0 0,0 0 1,1-1-1,-1 1 0,0 0 0,0-1 0,0 0 0,1 1 0,-1-1 0,0 0 0,5 0 0,1 0 15,0-1 1,0 1-1,0-1 0,14-4 0,-15 3-220,0-1 1,-1 0-1,1-1 1,0 1-1,-1-1 1,0-1-1,0 1 1,7-8-1,-11 10-45,0 0-1,1 0 0,-2 0 1,1 0-1,0 0 0,0-1 1,-1 1-1,1-1 0,-1 1 1,0-1-1,0 1 1,0-1-1,0 0 0,0 0 1,-1 1-1,1-1 0,-1 0 1,0 0-1,0 0 0,0 0 1,0 1-1,0-1 1,0 0-1,-2-5 0,2 7-2,-1 0-1,1 0 0,0 0 1,-1 0-1,1 0 0,-1 1 0,0-1 1,1 0-1,-1 0 0,0 0 1,1 1-1,-1-1 0,0 0 1,0 1-1,0-1 0,1 0 1,-1 1-1,0-1 0,0 1 0,0-1 1,0 1-1,0 0 0,-1-1 1,0 1-1,-1 0 0,1 0 1,0 0-1,0 0 0,0 0 1,0 1-1,0-1 0,0 1 1,0-1-1,-4 3 0,-1 0 11,0 1 0,0 0-1,0 0 1,1 1 0,-7 6 0,0 1 17,0 2 0,1-1 1,-21 31-1,29-37-22,0 0 1,0 0 0,0 0-1,1 0 1,0 0-1,1 1 1,0 0-1,0-1 1,0 1 0,1 0-1,0 14 1,1-20-34,0 1 1,0-1-1,0 0 1,1 0-1,-1 0 1,1 0 0,-1 0-1,1 0 1,0 0-1,0 0 1,0 0-1,0 0 1,0-1-1,0 1 1,1 0 0,-1-1-1,0 1 1,1 0-1,-1-1 1,1 0-1,0 1 1,-1-1-1,1 0 1,0 0 0,0 0-1,0 0 1,0 0-1,0-1 1,0 1-1,0 0 1,0-1-1,0 0 1,0 1-1,0-1 1,4 0 0,2 0-127,-1-1 1,0 1 0,0-1-1,0-1 1,0 1 0,0-1-1,0-1 1,0 1 0,9-6 0,19-14-248,0-10-149</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11.616"/>
    </inkml:context>
    <inkml:brush xml:id="br0">
      <inkml:brushProperty name="width" value="0.05" units="cm"/>
      <inkml:brushProperty name="height" value="0.05" units="cm"/>
      <inkml:brushProperty name="color" value="#E71224"/>
    </inkml:brush>
  </inkml:definitions>
  <inkml:trace contextRef="#ctx0" brushRef="#br0">138 1 16460,'-3'0'222,"-1"0"0,0 0 0,0 1 1,0 0-1,0-1 0,1 1 0,-1 1 1,0-1-1,1 0 0,-1 1 0,1 0 1,-1 0-1,1 0 0,0 0 1,0 0-1,-5 6 0,-1 0 127,1 0 0,0 1-1,0 0 1,-7 12 0,12-17-284,0 0 1,0 0-1,1 0 1,0 0-1,0 0 1,0 1-1,0-1 1,1 1-1,-1-1 0,1 1 1,0 0-1,1 0 1,-1-1-1,1 7 1,1-10-61,-1 0 1,1 0 0,-1 0 0,1 0-1,0 0 1,-1 0 0,1 0 0,0 0-1,0-1 1,0 1 0,0 0 0,0 0-1,-1-1 1,1 1 0,1-1 0,-1 1-1,0-1 1,0 1 0,0-1 0,0 0-1,0 1 1,0-1 0,0 0 0,1 0-1,-1 0 1,0 0 0,0 0 0,0 0-1,0 0 1,2 0 0,36-5-168,-10-2-54,-17 3 64,1 1 1,1 0 0,-1 1 0,0 1 0,1 0 0,19 1 0,-32 0 145,-1 0-1,1 0 1,0 0 0,0 0 0,0 1-1,0-1 1,-1 0 0,1 0 0,0 1-1,0-1 1,-1 0 0,1 1 0,0-1-1,-1 1 1,1-1 0,0 1 0,-1-1-1,1 1 1,-1-1 0,1 1 0,-1 0-1,1-1 1,-1 1 0,1 0 0,-1-1-1,1 2 1,-1 0 15,0-1 0,0 0 0,0 1-1,0-1 1,0 1 0,0-1 0,0 1 0,-1-1-1,1 0 1,-1 1 0,1-1 0,-1 0 0,-1 3-1,-3 5 130,0-1-1,-1 0 1,-9 11-1,12-16-73,0 0-27,-54 59 965,51-57-930,0 1 0,0-1-1,-1-1 1,0 1 0,0-1-1,0 0 1,0-1 0,-10 4-1,16-7-88,1 0 0,-1 1 0,0-1 0,1 0 0,-1 0 0,0 0 0,0 0 0,1 0 0,-1 0 0,0 0 0,1 0 0,-1 0 0,0 0 0,0 0 0,1 0 0,-1-1 0,0 1 0,1 0 0,-1-1 0,0 1 0,1 0 0,-1-1 0,0 1 0,1-1 0,-1 0 0,0 0 5,0 0 0,0 0 1,1 0-1,-1-1 1,0 1-1,1 0 0,-1-1 1,1 1-1,0 0 1,-1-1-1,1 1 0,0-1 1,0-1-1,0-21-200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12.111"/>
    </inkml:context>
    <inkml:brush xml:id="br0">
      <inkml:brushProperty name="width" value="0.05" units="cm"/>
      <inkml:brushProperty name="height" value="0.05" units="cm"/>
      <inkml:brushProperty name="color" value="#E71224"/>
    </inkml:brush>
  </inkml:definitions>
  <inkml:trace contextRef="#ctx0" brushRef="#br0">251 11 15843,'0'0'87,"0"0"0,0-1-1,0 1 1,1 0 0,-1-1-1,0 1 1,0-1-1,0 1 1,-1 0 0,1-1-1,0 1 1,0 0 0,0-1-1,0 1 1,0 0 0,0-1-1,0 1 1,-1 0 0,1-1-1,0 1 1,0 0-1,0-1 1,-1 1 0,1 0-1,0 0 1,0-1 0,-1 1-1,1 0 1,0 0 0,-1 0-1,1-1 1,0 1-1,-1 0 1,1 0 0,-17 0 1822,-19 11-89,35-10-1753,-11 3 51,0 2 1,0 0 0,0 0-1,1 1 1,0 1 0,1 0-1,0 0 1,-12 13 0,21-20-117,0-1 0,1 1 0,-1 0-1,0-1 1,1 1 0,-1 0 0,1 0 0,-1 0 0,1 0 0,-1-1 0,1 1 0,-1 0 0,1 0 0,0 0 0,0 0 0,-1 0 0,1 0 0,0 0-1,0 0 1,0 0 0,0 0 0,0 0 0,0 0 0,0 0 0,1 2 0,0-2-10,0 0-1,0 0 1,0 0-1,0 0 1,0 0-1,0 0 1,0 0-1,0 0 1,1 0-1,-1 0 1,0-1-1,1 1 1,-1-1-1,0 1 1,3 0-1,7 2-148,1-1-1,0 0 0,17 0 1,-22-1 19,31-1-348,-29-1 323,-1 1-1,0 0 1,1 0 0,-1 1 0,0 0-1,1 1 1,15 4 0,-23-5 164,0-1-1,0 1 1,-1-1 0,1 1-1,0-1 1,0 1-1,0 0 1,-1-1 0,1 1-1,0 0 1,-1 0 0,1 0-1,-1 0 1,1-1 0,-1 1-1,1 0 1,-1 0 0,0 0-1,1 0 1,-1 0 0,0 0-1,0 0 1,0 0 0,1 0-1,-1 0 1,0 0 0,0 0-1,-1 0 1,1 0 0,0 0-1,0 0 1,0 0 0,-1 0-1,1 0 1,0 0 0,-1 0-1,1 0 1,-1 0 0,-1 1-1,-1 5 100,-2-1-1,1 0 1,0 0-1,-8 7 1,-13 12 346,-1-1 0,-1 0 0,-1-2 0,-1-2 0,-37 21 1,64-39-423,-1-1 1,0 0-1,1 1 1,-1-1-1,0 0 1,0 0 0,0-1-1,1 1 1,-1-1-1,0 1 1,0-1 0,0 0-1,0 0 1,0 0-1,-3-1 1,-10-9 92</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50.918"/>
    </inkml:context>
    <inkml:brush xml:id="br0">
      <inkml:brushProperty name="width" value="0.05" units="cm"/>
      <inkml:brushProperty name="height" value="0.05" units="cm"/>
      <inkml:brushProperty name="color" value="#E71224"/>
    </inkml:brush>
  </inkml:definitions>
  <inkml:trace contextRef="#ctx0" brushRef="#br0">7 249 15939,'0'0'45,"-1"0"-1,1 0 0,0 0 0,0 0 0,0 0 1,0 0-1,0 0 0,-1 0 0,1 0 0,0 0 0,0 0 1,0 0-1,0 0 0,-1 0 0,1 0 0,0 0 1,0 0-1,0 0 0,0 0 0,-1 0 0,1 0 0,0 0 1,0 0-1,0 0 0,0 0 0,-1 0 0,1 0 1,0-1-1,0 1 0,0 0 0,0 0 0,0 0 0,0 0 1,0 0-1,-1 0 0,1-1 0,0 1 0,0 0 1,0 0-1,0 0 0,0 0 0,0 0 0,0-1 1,0 1-1,0 0 0,0 0 0,0 0 0,0 0 0,0-1 1,6-10 1129,19-17-169,-20 23-634,16-17 122,0 1 1,1 1-1,48-33 0,-55 44-664,0 1-1,0 1 1,0 0 0,1 1-1,0 0 1,0 1 0,1 1-1,25-3 1,-36 7-164,-3 0 250,-1 0-1,1 0 1,-1 0 0,0-1-1,1 1 1,-1 0 0,1-1 0,-1 0-1,0 0 1,0 1 0,1-1 0,-1-1-1,0 1 1,0 0 0,0 0 0,2-3-1,-1-7-559</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51.321"/>
    </inkml:context>
    <inkml:brush xml:id="br0">
      <inkml:brushProperty name="width" value="0.05" units="cm"/>
      <inkml:brushProperty name="height" value="0.05" units="cm"/>
      <inkml:brushProperty name="color" value="#E71224"/>
    </inkml:brush>
  </inkml:definitions>
  <inkml:trace contextRef="#ctx0" brushRef="#br0">0 36 15131,'11'-5'607,"-1"0"0,1 0 0,0 1 0,0 1 0,0-1 0,0 2 0,18-3-1,-15 4-316,0 0 0,0 1-1,0 0 1,0 1-1,0 0 1,0 1-1,-1 1 1,1 0 0,25 10-1,-35-11-258,-1 0-1,0-1 1,1 1-1,-1 1 1,0-1-1,0 0 1,0 1-1,0-1 1,0 1-1,-1 0 1,1 0-1,-1 0 0,0 0 1,0 1-1,0-1 1,2 4-1,-3-2-3,1 0-1,-1 0 0,0 0 0,0 0 1,-1 1-1,0-1 0,1 0 0,-2 0 0,1 0 1,-2 9-1,-3 3-80,0 1 1,-1-2-1,0 1 1,-2-1-1,-16 29 1,12-27 1,-1 1 0,-17 18 0,4-12-43</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52.945"/>
    </inkml:context>
    <inkml:brush xml:id="br0">
      <inkml:brushProperty name="width" value="0.05" units="cm"/>
      <inkml:brushProperty name="height" value="0.05" units="cm"/>
      <inkml:brushProperty name="color" value="#E71224"/>
    </inkml:brush>
  </inkml:definitions>
  <inkml:trace contextRef="#ctx0" brushRef="#br0">70 37 14515,'0'-2'250,"3"-21"1095,-3 22-1321,1 1 0,-1 0 0,0-1 0,0 1 0,0 0 0,0-1 0,0 1 0,0 0 0,0-1 0,0 1 0,0 0 0,0-1 0,0 1 0,0 0 0,0-1 0,0 1 0,0 0 0,0 0 0,0-1 0,0 1 0,0 0 0,-1-1 0,1 1 0,0 0 0,0-1 0,0 1 0,0 0 0,-1 0 0,1-1 0,0 1 0,0 0 0,-1 0 0,1 0 0,0-1 0,0 1 0,-1 0 0,1 0 0,0 0 0,-1 0 0,1-1 0,0 1 0,-1 0 0,1 0 0,0 0 0,-1 0 0,1 0 0,0 0 0,-1 0 0,1 0 0,0 0 0,-1 0 0,0 1 57,0 0 0,1 0 0,-1-1 0,0 1 0,1 0 1,-1 0-1,0 0 0,1 0 0,-1 0 0,1 0 0,0 0 0,-1 0 0,1 0 0,0 0 0,-1 0 0,1 0 0,0 0 0,0 1 0,0-1 0,0 1 0,0 4 224,-4 21 175,2 0-1,1 0 1,1 0-1,2 1 0,0-1 1,2-1-1,1 1 0,9 30 1,13 22 484,47 98 0,-50-122-538,-18-43-106,-7-15 242,-12-22-11,-11-12-381,-2 1-1,-1 0 1,-2 2 0,-58-52-1,89 84-297,8 2-126,23 5-592,8-1-728,-20-3 216,0-1 0,1-1 0,-1-1 0,29-7 0,-39 6 978,0 0 0,0 0 0,-1-1 0,1-1 0,-1 0 0,0 0 0,0-1 0,0 0 0,-1-1 0,9-7 0,-17 12 570,1 1-1,0-1 1,0 0-1,-1 0 1,1 0 0,-1 0-1,1 0 1,-1 0-1,0 0 1,0 0-1,0 0 1,0-1-1,0 1 1,-1 0 0,1-1-1,-1 1 1,1 0-1,-1-1 1,0 1-1,0-5 1,0 7-111,0 0-1,0-1 1,0 1-1,0 0 1,-1-1-1,1 1 1,0 0 0,0-1-1,0 1 1,0 0-1,-1 0 1,1-1 0,0 1-1,0 0 1,-1 0-1,1-1 1,0 1-1,-1 0 1,1 0 0,0 0-1,0-1 1,-1 1-1,1 0 1,0 0-1,-1 0 1,1 0 0,0 0-1,-1 0 1,1 0-1,0 0 1,-1 0 0,1 0-1,-1 0 1,-13 7 1566,-8 16 113,18-18-1618,1 1 1,-1 0-1,1-1 0,0 1 1,0 0-1,1 1 1,0-1-1,0 0 1,0 1-1,1-1 1,-1 14-1,2-19-134,0-1 0,0 1 1,1 0-1,-1 0 0,0-1 0,1 1 0,-1 0 0,0-1 0,1 1 0,-1-1 0,1 1 0,-1 0 0,1-1 1,-1 1-1,1-1 0,-1 1 0,1-1 0,0 0 0,-1 1 0,1-1 0,0 0 0,-1 1 0,1-1 0,0 0 1,-1 0-1,1 1 0,0-1 0,0 0 0,-1 0 0,1 0 0,0 0 0,0 0 0,-1 0 0,2 0 0,30-5 33,-26 3-21,53-11 26,-21 2-21,1 3 1,0 1 0,0 2 0,58 0-1,-95 5 10,0 0 3,0 0 0,0 0 0,0 0-1,-1 0 1,1 0 0,0 0 0,0 1-1,-1-1 1,1 1 0,0-1 0,-1 1 0,1 0-1,0-1 1,1 2 0,-4-1 16,0-1-1,0 0 1,0 0 0,1 0-1,-1 0 1,0 0 0,0 0-1,0 0 1,0 0 0,0 0-1,1 0 1,-1 0 0,0-1 0,0 1-1,0 0 1,0-1 0,1 1-1,-1 0 1,0-1 0,0 0-1,-5-3 85,1-1-1,0 1 0,0-1 1,1 0-1,-1 0 0,1-1 1,0 0-1,-6-10 0,5 4-89,-1 1 0,1-1 0,-5-21 0,9 32-69,1 0 0,0 0 0,0 0 0,-1 1 0,1-1 0,0 0 0,0 0 0,0 0 0,0 0 0,0 1 0,0-1 0,1 0 0,-1 0 0,0 0 0,0 0 0,1 1 0,-1-1 0,0 0 0,1 0 0,-1 0 0,1 1 0,-1-1 0,1 0 0,-1 1 0,1-1 0,-1 0 0,1 1 0,0-1 0,-1 1 0,1-1 0,0 1 0,-1-1 1,1 1-1,0 0 0,0-1 0,0 1 0,-1 0 0,1-1 0,0 1 0,0 0 0,1 0 0,4-1-256,0 1 1,0 0-1,0 0 0,11 1 1,-8 0 305,26-1-426,5-4-78</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53.471"/>
    </inkml:context>
    <inkml:brush xml:id="br0">
      <inkml:brushProperty name="width" value="0.05" units="cm"/>
      <inkml:brushProperty name="height" value="0.05" units="cm"/>
      <inkml:brushProperty name="color" value="#E71224"/>
    </inkml:brush>
  </inkml:definitions>
  <inkml:trace contextRef="#ctx0" brushRef="#br0">222 137 15347,'4'-8'497,"0"-1"1,0 0-1,-1 1 0,0-1 0,1-12 0,-3 18-315,0 0-1,-1 0 0,1 0 0,-1 0 1,0 0-1,0 0 0,0 0 0,0 0 1,-1 0-1,1 0 0,-1 0 0,0 0 1,0 0-1,0 0 0,0 0 0,0 0 1,-1 0-1,1 1 0,-4-5 0,4 6-99,-1 0 1,1 0-1,-1 0 0,0 0 0,1 0 0,-1 1 0,0-1 0,1 0 0,-1 1 0,0-1 1,0 1-1,0 0 0,0 0 0,1 0 0,-1 0 0,0 0 0,0 0 0,0 0 0,0 0 1,0 1-1,1-1 0,-1 1 0,0-1 0,-2 2 0,-4 1 77,1 1-1,0-1 1,0 1 0,-8 7-1,1-1 10,1 2-1,0-1 1,1 2 0,0-1-1,-14 21 1,19-23-84,1 0 0,0 1 0,0 0 0,1 0 1,0 1-1,1-1 0,0 1 0,-2 16 0,5-26-73,1 0-1,-1 1 0,1-1 1,0 1-1,0-1 0,0 1 1,0-1-1,0 1 0,1-1 0,-1 0 1,1 1-1,-1-1 0,1 0 1,0 1-1,0-1 0,0 0 1,0 0-1,1 0 0,-1 0 1,0 0-1,1 0 0,-1 0 1,1 0-1,0 0 0,0-1 1,0 1-1,0-1 0,0 0 0,0 1 1,0-1-1,0 0 0,0 0 1,1 0-1,-1 0 0,0-1 1,1 1-1,2 0 0,4 0-190,0 0 0,0 0-1,1-1 1,-1 0 0,0-1-1,0 0 1,0 0 0,16-5-1,64-26-553,-41 9 260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54.166"/>
    </inkml:context>
    <inkml:brush xml:id="br0">
      <inkml:brushProperty name="width" value="0.05" units="cm"/>
      <inkml:brushProperty name="height" value="0.05" units="cm"/>
      <inkml:brushProperty name="color" value="#E71224"/>
    </inkml:brush>
  </inkml:definitions>
  <inkml:trace contextRef="#ctx0" brushRef="#br0">270 48 16011,'-1'-3'180,"0"0"0,0 1 0,0-1-1,0 0 1,-1 1 0,1 0-1,-1-1 1,0 1 0,1 0-1,-1 0 1,0 0 0,0 0-1,-1 0 1,1 0 0,0 1 0,-1-1-1,1 1 1,-1 0 0,1-1-1,-1 1 1,0 0 0,1 0-1,-1 1 1,0-1 0,0 1-1,1-1 1,-1 1 0,0 0 0,0 0-1,0 0 1,0 0 0,1 1-1,-1-1 1,-3 2 0,-2 0 9,0 0 0,1 1 0,-1 0 0,0 0 0,1 1 1,0 0-1,0 0 0,0 1 0,1 0 0,-12 11 0,6-3-65,0 1 0,1 0 0,-18 31 0,24-35-73,0-1-1,0 1 1,1 1-1,1-1 1,-1 0-1,2 1 1,-3 18-1,5-28-41,-1-1 0,1 1-1,0 0 1,0 0 0,0 0-1,0 0 1,0 0 0,1 0-1,-1 0 1,0 0-1,0 0 1,1 0 0,-1 0-1,0 0 1,1 0 0,-1-1-1,1 1 1,0 1 0,0-2-3,-1 1 0,1-1 0,-1 0 0,1 1 0,0-1 1,-1 0-1,1 0 0,-1 0 0,1 1 0,0-1 0,-1 0 0,1 0 1,0 0-1,-1 0 0,1 0 0,0 0 0,-1 0 0,1 0 1,0-1-1,0 1 0,4-2 24,1 0-1,-1 0 1,0-1 0,9-6-1,-13 8-25,36-25 130,50-47-1,-4 3-24,-80 67-105,0 1 1,0 0 0,1 0-1,-1 0 1,0 0-1,1 1 1,-1-1-1,1 1 1,0 0-1,4-1 1,-7 2 1,1 0 0,-1 0-1,0 0 1,0 1 0,0-1 0,0 0 0,0 0 0,0 1 0,0-1 0,0 0-1,-1 1 1,1-1 0,0 1 0,0-1 0,0 1 0,0 0 0,0-1 0,-1 1-1,1 0 1,0 0 0,-1-1 0,1 1 0,0 0 0,-1 0 0,1 0-1,-1 0 1,1 0 0,-1 0 0,0 0 0,1 0 0,-1 0 0,0 0 0,0 0-1,0 0 1,0 0 0,0 0 0,0 0 0,0 0 0,0 0 0,0 1 0,0 5 49,0-3-26,0-1-1,0 1 1,0 0-1,0-1 1,1 1 0,-1-1-1,1 1 1,0 0-1,0-1 1,0 1-1,1-1 1,-1 0 0,1 0-1,3 5 1,-5-8-22,1 0 0,-1 0 0,1 1 0,-1-1 0,1 0 1,-1 0-1,1 0 0,0 0 0,-1 0 0,1 0 0,-1 0 0,1 0 1,0 0-1,-1 0 0,1 0 0,-1 0 0,1 0 0,0 0 0,-1-1 0,1 1 1,-1 0-1,1 0 0,-1-1 0,1 1 0,-1 0 0,1-1 0,-1 1 1,1-1-1,17-14 64,-15 11-52,30-33 93,-25 27-91,0 1-1,0 0 1,1 0-1,18-13 1,-27 22-20,1-1-1,0 1 1,0-1 0,-1 1 0,1 0-1,0-1 1,0 1 0,-1 0 0,1-1-1,0 1 1,0 0 0,0 0 0,0 0-1,0 0 1,-1 0 0,1 0 0,0 0-1,0 0 1,0 0 0,0 0 0,0 0-1,-1 0 1,1 1 0,0-1 0,0 0-1,0 1 1,-1-1 0,1 0 0,0 1-1,-1-1 1,1 1 0,0 0 0,-1-1-1,1 1 1,0-1 0,-1 1 0,1 0-1,-1-1 1,1 1 0,-1 0 0,1 0-1,-1-1 1,0 1 0,1 0 0,-1 0-1,0 1 1,3 6 13,-1 1 0,0 0 0,2 17 0,-1-6 8,4-7-376,-7-13 345,1 0 1,-1 0-1,0 0 0,0 0 0,1 0 1,-1 0-1,0 0 0,0 0 0,1 0 1,-1 0-1,0 0 0,0 0 0,1 0 1,-1 0-1,0 0 0,0 0 0,1 0 1,-1 0-1,0-1 0,0 1 1,1 0-1,-1 0 0,0 0 0,0 0 1,0-1-1,0 1 0,1 0 0,-1 0 1,0 0-1,0-1 0,0 1 0,12-27-234,-11 25 247,9-26-172</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49:10.106"/>
    </inkml:context>
    <inkml:brush xml:id="br0">
      <inkml:brushProperty name="width" value="0.05" units="cm"/>
      <inkml:brushProperty name="height" value="0.05" units="cm"/>
    </inkml:brush>
  </inkml:definitions>
  <inkml:trace contextRef="#ctx0" brushRef="#br0">912 88 11322,'-82'-8'641,"-2"2"-633,-4-6-8,1 4-48,-2-4 24,-3 4-481,-2-2-655,-1-2 992,1 2-128,-13 9-120</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55.003"/>
    </inkml:context>
    <inkml:brush xml:id="br0">
      <inkml:brushProperty name="width" value="0.05" units="cm"/>
      <inkml:brushProperty name="height" value="0.05" units="cm"/>
      <inkml:brushProperty name="color" value="#E71224"/>
    </inkml:brush>
  </inkml:definitions>
  <inkml:trace contextRef="#ctx0" brushRef="#br0">0 11 13419,'1'-1'195,"0"0"1,-1 0 0,1 0-1,0 1 1,-1-1-1,1 0 1,0 1 0,0-1-1,0 0 1,0 1-1,0-1 1,0 1-1,-1 0 1,1-1 0,0 1-1,2-1 1,-2 1-53,-1 0-1,1 1 1,-1-1 0,1 0 0,0 0 0,-1 0-1,1 0 1,-1 1 0,1-1 0,-1 0 0,1 1-1,-1-1 1,1 0 0,-1 1 0,1-1 0,-1 0-1,0 1 1,1-1 0,-1 1 0,1-1 0,-1 2-1,3 3 497,-1 0-1,0 1 0,0-1 0,0 1 1,0 5-1,2 2-671,34 159 2029,-9-36-1596,-29-135-393,0 0 0,0 0 0,0 0 1,0 0-1,0 0 0,0 0 1,1 0-1,-1 0 0,0-1 1,1 1-1,-1 0 0,0 0 1,1 0-1,-1 0 0,1-1 0,-1 1 1,1 0-1,0 0 0,-1-1 1,1 1-1,0-1 0,0 1 1,-1 0-1,2 0 0,-1-2 7,0-1 1,-1 1-1,1 0 0,-1 0 1,1 0-1,-1-1 0,0 1 1,1 0-1,-1-1 0,0 1 1,0 0-1,0-1 0,0 1 0,0 0 1,0-1-1,0 1 0,-1-3 1,-2-24 83,-1-1 1,-2 1 0,0 0-1,-2 0 1,-13-33 0,21 59-116,7 6 7,7 7 3,-13-10 6,4 3-2,0 0 1,1-1-1,-1 1 0,1-1 0,0-1 0,0 1 1,0-1-1,0 0 0,0 0 0,0-1 1,1 1-1,-1-1 0,0-1 0,1 1 0,-1-1 1,1-1-1,-1 1 0,0-1 0,1 0 0,-1 0 1,0-1-1,9-3 0,-5 1 9,-1 0 0,0 0 0,0-1 0,-1-1 1,1 1-1,-1-1 0,-1-1 0,1 1 0,-1-2 0,0 1 0,-1-1 0,1 1 0,7-15 0,-9 12-2,-6 11-14,-7 17 10,2-1 33,2-1 0,0 1 0,-2 34 0,5-41-3,1 0 0,0 0-1,0 0 1,1 1 0,1-1 0,0 0 0,6 19 0,-7-27-20,0 0 1,-1 0-1,2 0 1,-1 0-1,0 0 1,0 0-1,1 0 1,-1 0-1,1 0 1,-1-1-1,1 1 1,0-1-1,0 1 0,3 2 1,-4-4-8,1 1 0,-1-1-1,0 0 1,1 1 0,-1-1 0,1 0 0,-1 0-1,0 0 1,1 0 0,-1 0 0,1 0 0,-1 0-1,0 0 1,1 0 0,-1-1 0,0 1 0,1-1-1,1 0 1,1-1-107,-1 0 0,0 0 0,0-1 0,-1 1 0,1-1 0,0 1-1,-1-1 1,0 0 0,1 0 0,-1 0 0,0 0 0,-1-1 0,1 1 0,0 0 0,-1-1 0,0 1 0,1-5 0,0-6-449,0 1 0,-1 0 0,-1-1 0,0 1 1,-1-1-1,-1 1 0,-4-20 0,-4-13-634</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55.466"/>
    </inkml:context>
    <inkml:brush xml:id="br0">
      <inkml:brushProperty name="width" value="0.05" units="cm"/>
      <inkml:brushProperty name="height" value="0.05" units="cm"/>
      <inkml:brushProperty name="color" value="#E71224"/>
    </inkml:brush>
  </inkml:definitions>
  <inkml:trace contextRef="#ctx0" brushRef="#br0">3 0 16916,'-3'13'1416,"3"-2"-1072,0-1-136,5-1 520,0-2-720,4-7 128,1 2-104,2-1-136</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55.860"/>
    </inkml:context>
    <inkml:brush xml:id="br0">
      <inkml:brushProperty name="width" value="0.05" units="cm"/>
      <inkml:brushProperty name="height" value="0.05" units="cm"/>
      <inkml:brushProperty name="color" value="#E71224"/>
    </inkml:brush>
  </inkml:definitions>
  <inkml:trace contextRef="#ctx0" brushRef="#br0">180 89 16187,'-51'30'3172,"32"-21"-2205,2 2 1,-26 18-1,39-25-842,-1-1 0,1 1 1,0 1-1,0-1 0,1 0 0,-1 1 0,1 0 0,0 0 0,0 0 1,1 0-1,0 0 0,0 1 0,-3 7 0,5-11-102,-1-1-1,1 1 1,0-1-1,0 0 0,-1 1 1,1-1-1,0 1 1,0-1-1,0 1 1,0-1-1,1 0 1,-1 1-1,0-1 1,1 1-1,-1-1 1,0 0-1,1 1 1,0-1-1,-1 0 0,1 0 1,0 1-1,0-1 1,0 0-1,-1 0 1,1 0-1,0 0 1,1 0-1,-1 0 1,0 0-1,0 0 1,0-1-1,0 1 1,1 0-1,-1-1 0,0 1 1,1-1-1,-1 1 1,0-1-1,1 1 1,-1-1-1,1 0 1,1 0-1,4 1 9,0-1 1,0 0-1,0-1 0,0 1 1,0-1-1,0-1 0,9-2 0,-3-1-12,0 0-1,-1-1 0,0-1 0,0 1 0,-1-2 1,0 0-1,0 0 0,11-11 0,-14 11-3,-1 0-1,0 0 0,0-1 1,0 1-1,-1-2 1,0 1-1,-1 0 1,0-1-1,0 0 1,4-17-1,-9 24-21,-1 4 8,-4 10 25,-7 19 117,11-25-100,-1 1-1,1-1 1,1 0 0,-1 0 0,1 1-1,0-1 1,0 0 0,1 1-1,0 5 1,0-9-25,0-1 0,-1 1 0,1-1 0,0 0-1,0 1 1,-1-1 0,1 0 0,0 1 0,1-1 0,-1 0 0,0 0-1,0 0 1,0 0 0,1 0 0,-1 0 0,0 0 0,1 0 0,-1-1-1,1 1 1,-1 0 0,1-1 0,-1 1 0,1-1 0,0 0 0,-1 0-1,1 1 1,-1-1 0,1 0 0,0 0 0,-1 0 0,1-1 0,-1 1-1,1 0 1,2-1 0,5-1 9,1-1 0,-1 1 0,-1-1 0,1-1 0,0 1 0,-1-2 0,0 1 0,0-1 0,0 0 0,10-9 0,3-5-45,-2 0 1,23-28 0,-28 26-137,-22 36-77,-9 28 310,16-40-60,0 0 1,0-1 0,0 1 0,1 0-1,-1-1 1,1 1 0,0 0 0,0 0-1,0-1 1,0 1 0,0 0 0,1 0-1,-1-1 1,2 6 0,-1-7-8,0 0 0,0 0-1,0 0 1,0-1 0,0 1 0,0 0 0,0-1 0,0 1 0,0-1 0,1 1 0,-1-1-1,0 1 1,0-1 0,0 0 0,1 1 0,-1-1 0,0 0 0,0 0 0,0 0 0,1 0-1,-1 0 1,2-1 0,28-4 131,-21 1-120,1-1 0,-1 1-1,-1-1 1,1-1 0,-1 0 0,0 0 0,12-12 0,54-57 62,-71 71-84,-1 0-11,1 0 1,-1 0-1,0-1 0,5-9 0,-19 27-111,5 2 112,1-3 49,-1 1 0,2 1 0,-4 15 1,7-26-26,1-1 1,-1 0 0,1 1 0,0-1 0,0 1 0,0-1 0,0 1-1,0-1 1,0 1 0,1-1 0,-1 0 0,1 1 0,-1-1-1,1 0 1,0 1 0,0-1 0,0 0 0,0 0 0,1 0-1,-1 0 1,1 0 0,-1 0 0,1 0 0,3 3 0,-3-4-100,1 0 0,-1 0 1,1 0-1,-1 0 0,1-1 0,0 1 1,0-1-1,-1 1 0,1-1 1,0 0-1,0 0 0,-1 0 0,1 0 1,0-1-1,0 1 0,-1-1 0,1 0 1,0 0-1,2-1 0,3-1-192,0 0-1,-1-1 0,0 0 1,0 0-1,10-7 1,5-12-410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56.280"/>
    </inkml:context>
    <inkml:brush xml:id="br0">
      <inkml:brushProperty name="width" value="0.05" units="cm"/>
      <inkml:brushProperty name="height" value="0.05" units="cm"/>
      <inkml:brushProperty name="color" value="#E71224"/>
    </inkml:brush>
  </inkml:definitions>
  <inkml:trace contextRef="#ctx0" brushRef="#br0">101 1 18268,'-9'5'798,"1"-1"-1,-1 1 1,-10 3-1,-21 11 2572,39-19-3317,0 0 0,0 1 1,0 0-1,0-1 1,0 1-1,0 0 1,0-1-1,1 1 0,-1 0 1,0 0-1,0 0 1,1 0-1,-1 0 1,1-1-1,-1 1 0,1 0 1,-1 0-1,1 1 1,-1-1-1,1 0 0,-1 2 1,2-3-44,-1 1 1,0 0 0,0 0-1,1 0 1,-1 0-1,1 0 1,-1 0 0,1-1-1,-1 1 1,1 0-1,-1 0 1,1-1 0,-1 1-1,1 0 1,0-1-1,0 1 1,-1-1 0,1 1-1,2 0 1,0 1-44,0 0 1,1-1-1,0 1 1,-1-1-1,1 0 1,0 0-1,0 0 1,0-1-1,-1 1 1,1-1-1,4 0 1,27-5-402,0 1 1,0 2 0,55 4 0,-89-2 426,1 1 0,0-1 1,0 0-1,0 1 0,0-1 0,-1 1 0,1 0 0,0-1 1,0 1-1,-1 0 0,1 0 0,-1 0 0,1 0 0,-1 0 0,1 1 1,-1-1-1,0 0 0,1 1 0,0 1 0,-1-2 26,-1 0 0,0 1 0,1-1 1,-1 0-1,0 1 0,1-1 0,-1 0 0,0 1 0,0-1 0,0 0 0,0 1 0,0-1 0,-1 1 0,1-1 1,0 0-1,-1 1 0,1-1 0,-1 0 0,1 0 0,-1 1 0,1-1 0,-1 0 0,0 0 0,0 0 0,-1 2 1,-5 5 154,0 0 0,-1-1 0,0 0 0,0 0 1,0-1-1,-1 0 0,0 0 0,-12 5 1,-79 30-327,92-40 91,4-3-168</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57.336"/>
    </inkml:context>
    <inkml:brush xml:id="br0">
      <inkml:brushProperty name="width" value="0.05" units="cm"/>
      <inkml:brushProperty name="height" value="0.05" units="cm"/>
      <inkml:brushProperty name="color" value="#E71224"/>
    </inkml:brush>
  </inkml:definitions>
  <inkml:trace contextRef="#ctx0" brushRef="#br0">1 98 18260,'-1'35'4306,"6"53"-2986,-2-43-863,2 0-1,22 86 0,-27-129-429,1 0 0,0 1 0,0-1 0,0 0 1,0 0-1,0 0 0,0 0 0,1 0 0,-1 0 1,1 0-1,2 3 0,-4-5-20,0 0-1,1 0 1,-1 0 0,0 0-1,0 0 1,1 0 0,-1 1-1,0-1 1,0 0 0,1 0-1,-1 0 1,0 0 0,0 0-1,1 0 1,-1 0 0,0 0-1,1 0 1,-1 0 0,0 0-1,0 0 1,1-1 0,-1 1-1,0 0 1,0 0 0,1 0-1,-1 0 1,0 0 0,0 0-1,0-1 1,1 1 0,-1 0-1,0 0 1,0 0 0,1-1-1,5-17 134,-4 3-68,-1 0 1,0-1-1,-2 1 1,0 0 0,-4-26-1,0 15 7,-2 0-1,-13-36 0,19 61-77,0-2-4,0 0 0,0 0 0,0 0 0,-1 0 0,1 0 0,-1 0 0,0 0 0,0 1 0,0-1 0,-5-4 0,7 7 3,0 0-1,0 0 0,-1 0 0,1-1 0,0 1 1,0 0-1,0 0 0,-1 0 0,1 0 1,0 0-1,0 0 0,-1 0 0,1-1 0,0 1 1,-1 0-1,1 0 0,0 0 0,0 0 1,-1 0-1,1 0 0,0 0 0,0 0 0,-1 1 1,1-1-1,0 0 0,-1 0 0,1 0 1,0 0-1,0 0 0,-1 0 0,1 0 0,0 1 1,0-1-1,0 0 0,-1 0 0,1 0 1,0 0-1,0 1 0,0-1 0,-1 0 0,1 0 1,0 1-1,0-1 0,0 0 0,0 0 1,0 1-1,0-1 0,0 0 0,0 0 0,-1 1 1,1-1-1,0 0 0,0 1 0,0-1 1,0 0-1,0 0 0,0 1 0,1-1 0,-1 0 1,0 0-1,0 1 0,0-1 0,0 1 1,3 21-36,-1-16 34,0-1 0,0 1 0,1-1 0,-1 1 0,1-1 0,1 0 0,-1 0 0,1 0 0,-1-1 0,1 1 0,1-1 0,-1 0 0,1 0 0,-1-1 0,1 1 0,0-1 0,0 0 0,1 0 0,-1-1 0,0 1 0,1-1 0,0 0 0,0-1 0,-1 1 0,1-1 0,0-1 0,0 1 1,0-1-1,0 0 0,0 0 0,0 0 0,0-1 0,0 0 0,6-2 0,4-2 3,-1 0 0,-1-1 1,1 0-1,-1-2 0,0 1 1,0-2-1,-1 0 0,-1 0 1,1-1-1,-1-1 0,-1 0 1,0 0-1,-1-1 0,0-1 1,-1 0-1,0 0 0,10-22 1,-30 46-226,9-7 217,0 0 0,1 0 0,0 0 1,-1 1-1,2-1 0,-1 0 0,0 0 1,1 1-1,0-1 0,0 1 0,0-1 1,1 0-1,0 5 0,-1-7 12,1-1 0,0 1-1,-1 0 1,1-1 0,0 1-1,0-1 1,0 1 0,0-1-1,0 0 1,0 1 0,0-1-1,1 0 1,-1 0 0,0 0 0,1 0-1,-1 0 1,1 0 0,-1 0-1,1 0 1,-1-1 0,1 1-1,0-1 1,-1 1 0,1-1 0,0 1-1,-1-1 1,1 0 0,0 0-1,0 0 1,-1 0 0,1 0-1,0 0 1,-1 0 0,1-1 0,2 0-1,7-1 28,1-1 0,-1 0 0,0-1 0,0 0 0,20-10 1,47-36 101,-53 32-95,34-17 1,-59 35-41,1 0 1,-1 0-1,0 0 1,0 0 0,1-1-1,-1 1 1,0 0-1,1 0 1,-1 0-1,0 0 1,1 0 0,-1 0-1,0 0 1,1 0-1,-1 0 1,0 1-1,1-1 1,-1 0-1,0 0 1,1 0 0,-1 0-1,0 0 1,0 0-1,1 1 1,-1-1-1,0 0 1,0 0 0,1 0-1,-1 1 1,0-1-1,0 0 1,1 0-1,-1 1 1,0-1 0,0 0-1,0 1 1,0-1-1,1 0 1,-1 0-1,0 1 1,0-1 0,0 0-1,0 1 1,0-1-1,0 0 1,0 1-1,0-1 1,0 0 0,0 1-1,0-1 1,0 0-1,0 1 1,0-1-1,-1 1 1,0 23 33,0-18-9,1-5-16,-1 1 1,1-1-1,0 0 0,0 0 1,0 1-1,1-1 0,-1 0 1,0 0-1,0 0 0,1 1 0,-1-1 1,1 0-1,-1 0 0,1 0 1,-1 0-1,1 0 0,0 1 1,-1-1-1,1 0 0,0-1 0,0 1 1,0 0-1,0 0 0,0 0 1,0 0-1,0-1 0,0 1 1,0 0-1,0-1 0,0 1 1,0-1-1,1 0 0,-1 1 0,0-1 1,0 0-1,0 0 0,1 1 1,-1-1-1,0 0 0,0 0 1,1 0-1,-1-1 0,0 1 1,2 0-1,4-1 42,0-1 0,0 1 0,0-1 0,0 0 0,-1-1 0,9-4 0,1-2 3,-2-1-1,0 0 1,0-1 0,-1-1-1,0 0 1,13-17-1,-3 4-5,-21 23-49,0 1 0,0-1-1,-1 0 1,1 0 0,0 1 0,1-1 0,-1 1-1,0 0 1,0-1 0,1 1 0,3-1 0,-6 2 1,0 0-1,1 0 1,-1 0 0,1 0 0,-1 0 0,0 0 0,1 0 0,-1 0-1,1 0 1,-1 0 0,0 1 0,1-1 0,-1 0 0,1 0 0,-1 0 0,0 0-1,1 1 1,-1-1 0,0 0 0,1 0 0,-1 1 0,0-1 0,1 0-1,-1 1 1,0-1 0,4 18-23,-4-7 21,-1-1 27,1 0-1,1-1 1,-1 1 0,1 0 0,1 0-1,0-1 1,4 13 0,-6-22-17,0 1-1,1-1 1,-1 1 0,0 0 0,1-1 0,-1 1 0,1-1 0,-1 1 0,0-1 0,1 1 0,-1-1 0,1 1 0,0-1-1,-1 1 1,1-1 0,-1 0 0,1 1 0,0-1 0,-1 0 0,1 1 0,0-1 0,-1 0 0,1 0 0,0 0 0,-1 0-1,1 0 1,1 0 0,0 0 5,-1 0-1,1-1 0,-1 1 0,1-1 1,-1 0-1,1 1 0,-1-1 1,1 0-1,-1 0 0,0 0 0,2-2 1,2-1-35,0-1 0,-1 0 1,0 0-1,6-10 1,-8 12-224,0-1 0,0 0 1,0 0-1,0-1 0,-1 1 0,0 0 1,0 0-1,0-1 0,0-4 1,-1 8 80,0 0 0,0 0 0,0 1 0,-1-1 0,1 0 0,0 0 0,0 0 0,0 0 0,-1 0 0,1 1 0,-1-1 0,1 0 0,0 0 0,-1 1 0,1-1 0,-1 0 0,0 0 0,1 1 0,-2-2 0,1 2-61,0-1 0,-1 0 0,1 1 0,0-1 0,-1 1 1,1 0-1,-1-1 0,1 1 0,-1 0 0,1 0 0,0 0 0,-1 0 0,1 0 0,-1 0 0,-2 1 0,-5 1-1003</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57.732"/>
    </inkml:context>
    <inkml:brush xml:id="br0">
      <inkml:brushProperty name="width" value="0.05" units="cm"/>
      <inkml:brushProperty name="height" value="0.05" units="cm"/>
      <inkml:brushProperty name="color" value="#E71224"/>
    </inkml:brush>
  </inkml:definitions>
  <inkml:trace contextRef="#ctx0" brushRef="#br0">12 29 15523,'-9'-8'1993,"6"1"-1233,3 3-392,3-2 1792,3 5-1671,0-1-665,2 2 256,0 0-184,4-1-113</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58.198"/>
    </inkml:context>
    <inkml:brush xml:id="br0">
      <inkml:brushProperty name="width" value="0.05" units="cm"/>
      <inkml:brushProperty name="height" value="0.05" units="cm"/>
      <inkml:brushProperty name="color" value="#E71224"/>
    </inkml:brush>
  </inkml:definitions>
  <inkml:trace contextRef="#ctx0" brushRef="#br0">3 191 15067,'-3'2'2274,"4"-4"-603,6-11 322,13-16-237,5-8-485,58-63 1,-83 99-1266,1 0 0,0 0 0,0 1 0,0-1 0,0 0 0,-1 0 0,1 1-1,0-1 1,0 0 0,0 1 0,1-1 0,-1 1 0,0-1 0,0 1 0,0 0 0,0-1 0,0 1 0,1 0 0,-1 0 0,0 0 0,0 0-1,0 0 1,0 0 0,2 0 0,-2 1 0,0 0 1,0-1-1,0 1 0,0 0 0,0 0 0,0 0 1,0 0-1,0 0 0,0 0 0,-1 0 0,1 1 1,0-1-1,-1 0 0,1 0 0,-1 0 0,1 1 1,-1-1-1,0 0 0,0 1 0,1-1 0,-1 0 1,0 2-1,0 8 70,1-1 0,-3 20 0,1-21 10,0 0 1,1 0-1,0 0 1,2 17-1,-2-26-101,0 1-1,0 0 1,0-1 0,1 1 0,-1 0-1,0-1 1,0 1 0,0-1-1,0 1 1,1-1 0,-1 1 0,0 0-1,1-1 1,-1 1 0,0-1 0,1 0-1,-1 1 1,1-1 0,-1 1-1,0-1 1,1 1 0,-1-1 0,1 0-1,0 1 1,-1-1 0,1 0 0,-1 0-1,1 1 1,0-1 0,0 0-48,0 0 0,0-1 1,1 1-1,-1 0 0,0-1 1,0 1-1,0-1 0,0 1 0,0-1 1,0 1-1,-1-1 0,1 1 1,0-1-1,1-1 0,2-2-97,0 0-1,-1 0 1,0 0-1,0-1 1,0 1 0,3-6-1,2-16-343</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58.618"/>
    </inkml:context>
    <inkml:brush xml:id="br0">
      <inkml:brushProperty name="width" value="0.05" units="cm"/>
      <inkml:brushProperty name="height" value="0.05" units="cm"/>
      <inkml:brushProperty name="color" value="#E71224"/>
    </inkml:brush>
  </inkml:definitions>
  <inkml:trace contextRef="#ctx0" brushRef="#br0">1 118 18628,'4'4'259,"1"-1"0,-1 0 0,1 0 0,0-1 0,0 0 0,0 0-1,0 0 1,0 0 0,0-1 0,0 1 0,1-1 0,-1-1 0,0 1 0,1-1 0,-1 0 0,1 0 0,-1-1 0,0 1-1,1-1 1,-1 0 0,9-4 0,-4 2-108,0-1-1,-1 0 0,0 0 0,0-1 1,0 0-1,0-1 0,-1 0 1,0-1-1,0 1 0,11-13 1,-17 16-132,0 1 0,-1-1 0,1 0 0,-1 1 0,1-1 0,-1 0 0,0 0 0,0 0 0,0 0 0,0 0 0,-1 0 0,1 0 0,-1-4 0,0 6-13,0 0-1,0 0 0,0 0 0,0 0 1,0 0-1,-1 0 0,1 0 0,0 0 0,-1 0 1,1 0-1,-1 0 0,1 0 0,-1 1 1,1-1-1,-1 0 0,0 0 0,1 0 1,-1 1-1,0-1 0,0 0 0,1 1 1,-1-1-1,0 0 0,0 1 0,0-1 1,0 1-1,0 0 0,0-1 0,0 1 1,0 0-1,0-1 0,0 1 0,0 0 1,0 0-1,0 0 0,0 0 0,0 0 0,0 0 1,0 0-1,0 0 0,0 1 0,0-1 1,-2 1-1,-4 0 6,0 1 0,0 1 0,0-1 0,0 1-1,0 0 1,1 1 0,-1-1 0,1 1 0,0 0 0,0 1 0,1 0 0,-1 0-1,1 0 1,0 0 0,-6 9 0,6-7-3,-1 0-1,1 1 1,1 0 0,-1 0-1,1 1 1,1-1-1,0 1 1,0 0 0,0 0-1,1 0 1,-1 16-1,2-21-9,1 0-1,0 1 0,1-1 0,-1 0 1,1 0-1,0 0 0,0 1 1,0-1-1,0 0 0,1 0 0,0 0 1,0-1-1,0 1 0,0 0 1,0-1-1,1 1 0,3 3 0,-2-3-8,1-1-1,-1 1 0,1-1 0,-1 0 1,1 0-1,0-1 0,0 0 0,1 0 1,-1 0-1,0 0 0,1-1 0,-1 0 1,7 1-1,30-2-24,1-8-41</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59.537"/>
    </inkml:context>
    <inkml:brush xml:id="br0">
      <inkml:brushProperty name="width" value="0.05" units="cm"/>
      <inkml:brushProperty name="height" value="0.05" units="cm"/>
      <inkml:brushProperty name="color" value="#E71224"/>
    </inkml:brush>
  </inkml:definitions>
  <inkml:trace contextRef="#ctx0" brushRef="#br0">0 387 17212,'6'-11'578,"0"0"1,1 0 0,0 1 0,0-1 0,1 2-1,9-10 1,-13 15-464,-1 1 0,0 0 0,1 0 0,-1 0 0,1 1 0,0-1 0,0 1 0,0 0 0,0 0 0,0 0 1,1 1-1,-1-1 0,0 1 0,1 0 0,-1 0 0,1 1 0,-1-1 0,1 1 0,8 1 0,-11-1-101,1 1 0,-1 0 1,1 0-1,-1 0 0,1 0 1,-1 0-1,0 1 0,0-1 0,1 1 1,-1-1-1,0 1 0,0 0 1,-1 0-1,1-1 0,0 2 1,0-1-1,-1 0 0,0 0 0,1 0 1,-1 1-1,0-1 0,0 1 1,0-1-1,0 1 0,-1-1 1,2 5-1,0 7-2,0 0 0,-1 0 0,-2 26 0,1-18 27,0-16-36,-1 1 5,1-1 0,1 1 0,-1-1 0,1 1 0,0-1 0,2 7 0,-2-12-5,-1 0-1,1 0 1,-1 1-1,1-1 1,0 0 0,-1 0-1,1 0 1,0 0-1,0 0 1,0 0 0,0 0-1,0 0 1,0-1-1,0 1 1,0 0 0,0 0-1,0-1 1,0 1-1,1-1 1,-1 1-1,0-1 1,0 0 0,1 1-1,-1-1 1,0 0-1,0 0 1,1 0 0,-1 0-1,0 0 1,1 0-1,-1 0 1,0 0 0,1 0-1,-1-1 1,0 1-1,0-1 1,2 0 0,6-2 13,0-1 0,-1 0 0,1 0 0,-1-1 1,0-1-1,0 1 0,-1-1 0,0 0 1,0-1-1,0 0 0,-1 0 0,10-13 1,1-5 66,-1 0 0,21-46 0,-46 120 92,9-44-161,-1 0 1,1 0-1,0 0 0,0 0 1,0 0-1,0 0 1,1 0-1,0 0 1,0 0-1,1-1 0,-1 1 1,3 5-1,-3-8 0,0-1-1,0 0 1,1 0-1,-1 0 1,0 0-1,0 0 1,0 0-1,1 0 1,-1-1-1,1 1 1,-1 0-1,0-1 0,1 1 1,-1-1-1,1 0 1,-1 1-1,1-1 1,0 0-1,-1 0 1,1 0-1,-1 0 1,1 0-1,-1 0 1,1 0-1,-1-1 1,1 1-1,-1 0 1,1-1-1,2-1 1,2 0 34,-1-1 0,1 1 0,-1-2 0,0 1 0,0-1 1,7-6-1,2-2 55,-2-2 1,0 0-1,0 0 1,-2-1-1,0 0 1,13-25-1,-19 30-53,1 1 0,-1-1 0,-1 0 0,1 0 0,-2-1 0,0 1 0,0-1 1,0 1-1,-2-1 0,1 1 0,-1-1 0,-3-17 0,3 27-43,0 0 1,0 0-1,0 0 1,0-1-1,0 1 0,-1 0 1,1 0-1,0 0 1,-1 0-1,1 0 1,-1 0-1,1 0 0,-1 0 1,0 0-1,1 0 1,-1 1-1,0-1 1,0 0-1,0 0 0,1 0 1,-1 1-1,0-1 1,0 1-1,0-1 1,0 0-1,0 1 1,0 0-1,0-1 0,-2 0 1,1 2 0,1-1 0,-1 0 0,0 1 1,1-1-1,-1 1 0,1-1 0,-1 1 0,1 0 1,-1 0-1,1 0 0,0 0 0,-1 0 0,1 0 0,0 0 1,0 0-1,0 0 0,0 0 0,0 1 0,-2 1 1,0 3-1,-1 0 1,1 1 0,0-1 0,1 1-1,-1 0 1,1 0 0,1 0 0,-1 0 0,1 0-1,1 0 1,-1 0 0,1 14 0,1-17-5,-1 0 1,1 0-1,0 0 1,0 0 0,0 0-1,0 0 1,1-1-1,-1 1 1,1 0-1,4 5 1,-4-7-2,-1 0 0,1 0 1,0 0-1,0-1 0,0 1 0,0 0 0,0-1 1,0 0-1,0 1 0,1-1 0,-1 0 0,0 0 1,1 0-1,-1-1 0,1 1 0,-1 0 1,1-1-1,2 0 0,4 1 5,-1-2 0,1 0-1,-1 0 1,1 0 0,-1-1 0,0 0 0,1-1 0,10-4 0,3-3 26,38-23 1,-44 22-18,0 0-1,0-1 1,-1-1 0,-1 0-1,0-1 1,0 0 0,-2-1-1,0-1 1,0 0 0,-2-1-1,9-18 1,-18 33-15,0 0 0,0 0 0,-1 0-1,1 0 1,0 0 0,-1 0 0,0 0 0,0 0 0,0 0-1,0-1 1,0 1 0,0 0 0,-1-4 0,1 6-2,0-1 0,0 1 1,0 0-1,-1-1 0,1 1 0,0 0 1,0-1-1,0 1 0,-1 0 1,1 0-1,0-1 0,0 1 0,-1 0 1,1-1-1,0 1 0,-1 0 1,1 0-1,0 0 0,-1-1 0,1 1 1,0 0-1,-1 0 0,1 0 1,0 0-1,-1 0 0,1 0 0,-1 0 1,0 0-1,0 0-1,0 0 1,0 1 0,-1-1 0,1 0-1,0 1 1,0-1 0,0 1 0,0-1 0,0 1-1,0 0 1,1-1 0,-3 3 0,-9 8 0,1 1 1,0 0-1,1 1 0,0 1 1,-10 19-1,-35 76 59,52-101-46,0-1 0,0 1-1,1-1 1,0 1 0,1 0 0,-1 0-1,2 0 1,-1 10 0,1-15-11,0 0 0,0 0 1,0-1-1,1 1 0,0-1 0,-1 1 1,1 0-1,0-1 0,0 1 0,0-1 1,0 0-1,1 1 0,-1-1 0,1 0 1,-1 0-1,1 0 0,0 0 0,0 0 1,0 0-1,0 0 0,0 0 0,0-1 1,0 1-1,1-1 0,-1 0 0,1 0 1,-1 0-1,4 1 0,4 1-92,0-1-1,0-1 1,0 0 0,0 0 0,1-1-1,-1 0 1,0-1 0,0 0-1,0 0 1,0-1 0,0-1-1,0 0 1,17-7 0,-19 4 15,0 0 0,14-13 1</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7:00.151"/>
    </inkml:context>
    <inkml:brush xml:id="br0">
      <inkml:brushProperty name="width" value="0.05" units="cm"/>
      <inkml:brushProperty name="height" value="0.05" units="cm"/>
      <inkml:brushProperty name="color" value="#E71224"/>
    </inkml:brush>
  </inkml:definitions>
  <inkml:trace contextRef="#ctx0" brushRef="#br0">1 0 17380,'0'0'77,"0"0"1,1 0-1,-1 0 1,1 0-1,-1 0 1,1 0-1,-1 1 1,1-1-1,-1 0 1,0 0-1,1 0 1,-1 1-1,1-1 1,-1 0-1,0 0 1,1 1-1,-1-1 1,0 0-1,1 1 1,-1-1-1,0 0 1,0 1-1,1-1 1,-1 0 0,0 1-1,0-1 1,0 1-1,1-1 1,-1 0-1,0 2 1,1 15 289,-1-12-58,2 32 485,2-1 1,1 1-1,2-1 1,1-1-1,15 40 0,-21-68-722,1-1-1,0-1 0,0 1 1,0 0-1,0-1 0,1 1 1,0-1-1,6 7 0,-8-11-54,0 1 0,-1-1 0,1 0 0,0 1-1,0-1 1,0 0 0,0 0 0,0 0 0,0 0 0,0-1 0,0 1-1,0 0 1,1-1 0,-1 0 0,0 1 0,0-1 0,0 0-1,1 0 1,-1 0 0,0-1 0,0 1 0,1 0 0,-1-1 0,0 0-1,0 1 1,0-1 0,3-1 0,3-3 10,0 0 0,-1 0 0,1-1 0,-1 0 1,0 0-1,0 0 0,-1-1 0,0 0 0,0-1 0,-1 1 0,9-17 0,-3 2 22,0 0-1,-2-1 0,9-30 1,-17 50-45,1-2 1,-1-1 1,0 1-1,0-1 1,0 1 0,0-7-1,-3 12 1,-1 7-5,-5 13-3,2 10 1,0 0-1,2 1 0,2-1 0,0 1 1,4 38-1,-1-67-28,-1 0 0,0 1 0,1-1 1,-1 0-1,1 0 0,0 1 0,0-1 0,0 0 1,0 0-1,0 0 0,0 0 0,3 2 1,-4-3 7,1-1 1,-1 1-1,0-1 1,1 0-1,-1 1 1,1-1 0,-1 0-1,1 0 1,-1 0-1,1 1 1,-1-1-1,1 0 1,-1 0 0,1 0-1,-1 0 1,1 0-1,-1 0 1,1 0 0,-1 0-1,1 0 1,0 0-1,0 0 32,1-1 0,-1 1 0,0-1 0,0 1 0,0-1 0,-1 0 0,1 1 0,0-1 0,0 0 0,0 0 0,0 0-1,-1 0 1,1 0 0,0-1 0,27-49-68,-13 19-90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21:13.591"/>
    </inkml:context>
    <inkml:brush xml:id="br0">
      <inkml:brushProperty name="width" value="0.05" units="cm"/>
      <inkml:brushProperty name="height" value="0.05" units="cm"/>
    </inkml:brush>
  </inkml:definitions>
  <inkml:trace contextRef="#ctx0" brushRef="#br0">0 829 13171,'19'-31'1056,"8"-8"-952,13-11-32,8-9 416,13-8-448,5-6-16,10-5 8,6 0-40,8 0-176,2 4-160,-2 5 272,5 3-16,-8 0-72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49:10.849"/>
    </inkml:context>
    <inkml:brush xml:id="br0">
      <inkml:brushProperty name="width" value="0.05" units="cm"/>
      <inkml:brushProperty name="height" value="0.05" units="cm"/>
    </inkml:brush>
  </inkml:definitions>
  <inkml:trace contextRef="#ctx0" brushRef="#br0">1377 1 10026,'-118'38'487,"1"4"0,3 6 0,-211 123 0,261-130-508,2 2 0,2 4 0,3 1-1,1 3 1,3 3 0,2 2 0,-77 109 0,103-127-179,2 1-1,1 2 0,3 0 1,1 1-1,-16 56 0,25-63 104,2 1-1,1 1 1,1-1 0,2 1-1,2-1 1,2 1-1,4 37 1,5-11 192,2 0-1,4-1 1,33 90-1,96 169 326,-104-245-317,2-1 0,4-3-1,3-2 1,107 115 0,-107-135 18,1-3 0,3-2-1,2-3 1,2-2-1,1-2 1,88 41 0,-35-32 64,2-4 0,1-6 0,204 39 0,369 14 129,772-21-176,-1223-75-146,-1-11-1,0-10 1,-3-10 0,351-103-1,160-140 8,-35-77-7,-308 127-19,-19-24 5,-99 33-5,-24-23 18,-220 200 7,-1-1-1,-3-2 1,35-63 0,-52 79-7,-2-1-1,-2-1 1,0 0-1,-3-1 1,0 0 0,7-53-1,-15 68 6,-2-1-1,0 0 1,-2 1 0,0-1-1,-1 0 1,-1 1 0,0 0-1,-2 0 1,0 0 0,-1 0-1,-1 1 1,-1 0 0,-1 0-1,0 1 1,-20-29 0,5 17 19,0 0 0,-2 1 0,-1 2 0,0 1 0,-3 0 0,0 3 0,-44-27 0,-16-3-187,-2 5-1,-2 3 1,-1 4 0,-3 4 0,-1 5 0,-1 4-1,-1 5 1,-185-18 0,147 33-199</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7:00.647"/>
    </inkml:context>
    <inkml:brush xml:id="br0">
      <inkml:brushProperty name="width" value="0.05" units="cm"/>
      <inkml:brushProperty name="height" value="0.05" units="cm"/>
      <inkml:brushProperty name="color" value="#E71224"/>
    </inkml:brush>
  </inkml:definitions>
  <inkml:trace contextRef="#ctx0" brushRef="#br0">63 0 14355,'0'2'646,"-1"0"-1,0 0 1,-1 0-1,1 0 1,0-1-1,0 1 1,-1-1-1,1 1 1,-1-1-1,-1 3 1,-15 15 316,13-7-738,0 1-1,1-1 1,0 1 0,1-1-1,-3 26 1,5-31-145,0 0 0,1 1 0,0-1 0,0 0 0,1 0 0,0 1 0,0-1 0,1 0 0,0 0 0,0 0 0,0 0 0,5 7 0,-6-12-58,0-1 0,0 1 0,0-1 0,0 0 1,1 1-1,-1-1 0,0 0 0,1 0 0,-1 1 1,1-1-1,0-1 0,-1 1 0,1 0 0,0 0 1,-1 0-1,1-1 0,0 1 0,0-1 0,0 0 1,0 1-1,-1-1 0,1 0 0,0 0 0,0 0 1,0 0-1,0-1 0,0 1 0,-1 0 0,1-1 1,0 1-1,0-1 0,0 0 0,-1 0 0,1 1 1,2-3-1,4-1 17,-1-1 1,0 0 0,0 0-1,0 0 1,-1-1 0,11-11-1,-6 4 10,-1-1 0,0-1 0,9-18 0,-15 27-33,-1-1 0,0 1 0,0-1 0,-1 0 0,0 0 0,0 1 0,-1-1 0,0 0 0,0-1 1,0-11-1,-1 19-14,0-1 1,0 0 0,0 0 0,-1 0 0,1 0 0,0 0 0,0 0 0,-1 1 0,1-1-1,0 0 1,-1 0 0,1 0 0,-1 1 0,1-1 0,-2-1 0,2 2-1,0 0 0,-1-1 0,1 1 0,0 0 0,-1 0 0,1 0 0,0 0 0,-1 0 0,1 0 0,0 0 0,-1 0 0,1 0 0,0 0 0,-1 0 0,1 0 0,0 0 0,-1 0 0,1 0 0,0 0 0,-1 0 0,1 1 0,0-1 0,-1 0 0,1 0 0,0 0 0,-1 1 0,-1 0-17,0 1 0,0 0 1,1 0-1,-1-1 0,1 1 0,-1 0 1,1 1-1,-1-1 0,0 4 1,0-2-110,0 0 0,0 1 0,1-1 0,0 0 0,0 1 0,0-1 1,0 1-1,1 0 0,0-1 0,0 1 0,0-1 0,0 1 0,1 0 1,0-1-1,2 9 0,4-3-270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7:01.592"/>
    </inkml:context>
    <inkml:brush xml:id="br0">
      <inkml:brushProperty name="width" value="0.05" units="cm"/>
      <inkml:brushProperty name="height" value="0.05" units="cm"/>
      <inkml:brushProperty name="color" value="#E71224"/>
    </inkml:brush>
  </inkml:definitions>
  <inkml:trace contextRef="#ctx0" brushRef="#br0">6 284 15435,'-2'-4'452,"1"-1"-1,0 1 0,1 0 1,-1-1-1,1 1 1,0 0-1,0-1 0,0 1 1,1-1-1,-1 1 0,2-5 1,-1 7-309,0 0-1,0 0 1,0 0 0,1 0 0,-1 0 0,1 0 0,-1 0-1,1 0 1,0 1 0,-1-1 0,1 1 0,0-1 0,0 1 0,0 0-1,0 0 1,0 0 0,0 0 0,1 0 0,-1 0 0,0 0-1,0 1 1,4-1 0,-4 0-116,0 1-1,0-1 0,0 1 1,0 0-1,0 0 1,0 0-1,0 0 1,0 0-1,0 0 1,0 1-1,1-1 0,-1 1 1,0-1-1,0 1 1,0 0-1,-1 0 1,1 0-1,0 0 1,0 0-1,0 0 0,-1 0 1,1 1-1,0-1 1,-1 1-1,0-1 1,1 1-1,-1-1 0,0 1 1,0 0-1,1 0 1,-1 0-1,-1-1 1,3 5-1,0 6-14,1-1 0,-1 1-1,-1 0 1,2 20 0,-3-22 29,0-2-36,7 44 44,-8-48-44,1 0 0,0-1 0,0 1 0,1 0 0,-1-1 0,1 0 0,0 1-1,0-1 1,0 0 0,4 5 0,-5-7-2,0-1 0,0 1 0,0-1 0,-1 1 0,1-1 0,0 1 0,1-1 0,-1 0 0,0 0 0,0 0 0,0 1 0,0-1 0,0 0 0,0 0 0,0 0 0,0-1 0,0 1 0,0 0 0,0 0 0,0-1 0,0 1 0,0 0 0,0-1 0,0 1 0,0-1 0,0 1 0,1-2 0,23-17 49,-24 19-49,11-12 31,-1-1 0,0 0 0,-1 0 0,-1-1 0,0 0 0,-1 0 0,0-1 0,-1 0 0,-1 0 0,9-32 1,-15 44-20,1-1 0,-1 1 0,1 0 0,-1-1 1,0 1-1,0 0 0,-1-1 0,0-3 0,1 7-12,0-1 0,0 1 0,0-1-1,0 0 1,0 1 0,-1-1 0,1 1 0,0-1-1,0 1 1,-1-1 0,1 1 0,0-1-1,-1 1 1,1-1 0,0 1 0,-1-1 0,1 1-1,-1 0 1,1-1 0,-1 1 0,1 0-1,-1-1 1,1 1 0,-1 0 0,1 0 0,-1-1-1,1 1 1,-1 0 0,1 0 0,-1 0-1,1 0 1,-1 0 0,0 0 0,1 0 0,-1 0-1,1 0 1,-1 0 0,0 0 0,1 0-1,-1 0 1,1 0 0,-1 0 0,1 1-1,-1-1 1,1 0 0,-1 0 0,1 1 0,-1-1-1,1 0 1,-1 1 0,1-1 0,-1 1-1,0 0 1,0 0 0,-1 0 1,1 1-1,-1-1 0,1 1 0,-1-1 0,1 1 1,0 0-1,0-1 0,-1 1 0,2 0 0,-1 0 1,0 0-1,0 0 0,0 0 0,1 0 0,-1 0 1,1 0-1,0 0 0,-1 0 0,1 0 0,0 1 1,1 3-1,-1-5-1,0 1-1,0-1 1,1 1 0,-1-1 0,1 0 0,-1 1 0,1-1-1,-1 1 1,1-1 0,0 0 0,-1 1 0,1-1 0,0 0-1,0 0 1,0 0 0,0 1 0,0-1 0,1 0-1,-1 0 1,0-1 0,0 1 0,1 0 0,-1 0 0,0-1-1,1 1 1,-1-1 0,1 1 0,-1-1 0,1 1 0,-1-1-1,3 0 1,2 0 8,1 0 0,-1-1 0,0 0 0,1 0-1,-1-1 1,0 0 0,0 0 0,1 0 0,-2-1 0,1 0-1,8-5 1,9-8 33,28-23-1,-37 28-30,9-7 15,-1-2 0,0 0 1,-2-1-1,19-25 0,-37 44-22,-1 0-1,1 0 1,-1 0 0,0 0 0,0-1-1,0 1 1,0 0 0,0-1 0,0 1-1,0-3 1,-1 4-4,0 1 0,0 0 0,0 0-1,0-1 1,0 1 0,0 0 0,0 0 0,-1-1 0,1 1-1,0 0 1,0 0 0,0-1 0,0 1 0,0 0 0,0 0 0,0 0-1,0-1 1,-1 1 0,1 0 0,0 0 0,0 0 0,0-1 0,0 1-1,-1 0 1,1 0 0,0 0 0,0 0 0,0 0 0,-1 0-1,1-1 1,0 1 0,0 0 0,-1 0 0,-14 5 30,0 4-4,1 1 1,0 0-1,1 1 0,0 1 0,1 0 0,1 1 1,-1 0-1,2 1 0,0 0 0,1 1 1,0 0-1,1 0 0,-10 27 0,17-37-16,-1 0 0,1-1 0,0 1-1,0 0 1,0 0 0,1-1 0,0 1-1,0 0 1,0 0 0,0 0-1,1 0 1,0 0 0,0-1 0,3 9-1,-3-9-49,1-1 0,0 1 0,0-1 0,0 0 0,1 0 0,-1 0 0,1 0 0,0 0 0,0-1 0,0 1 0,0-1 0,0 0 0,0 0 0,1 0 0,-1 0 0,1-1-1,-1 1 1,1-1 0,5 1 0,4 1-24,-1-1-1,1-1 1,0 0-1,0-1 0,23-3 1,28-6-182</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7:04.628"/>
    </inkml:context>
    <inkml:brush xml:id="br0">
      <inkml:brushProperty name="width" value="0.05" units="cm"/>
      <inkml:brushProperty name="height" value="0.05" units="cm"/>
      <inkml:brushProperty name="color" value="#E71224"/>
    </inkml:brush>
  </inkml:definitions>
  <inkml:trace contextRef="#ctx0" brushRef="#br0">0 294 14547,'0'0'84,"0"1"1,0-1-1,0 0 0,0 0 1,0 0-1,0 1 0,0-1 1,0 0-1,0 0 0,1 0 0,-1 1 1,0-1-1,0 0 0,0 0 1,0 0-1,0 0 0,0 1 1,0-1-1,1 0 0,-1 0 0,0 0 1,0 0-1,0 0 0,0 1 1,1-1-1,-1 0 0,0 0 1,0 0-1,0 0 0,1 0 0,-1 0 1,0 0-1,0 0 0,0 0 1,1 0-1,-1 0 0,0 0 1,0 0-1,1 0 0,11-3 1643,11-8-329,-5-1-914,-1-1-1,0-1 1,-1 0-1,26-30 0,-34 35-396,0-2 0,0 1 0,-1-1-1,-1 0 1,0-1 0,0 1 0,-1-1 0,-1 0-1,4-17 1,-7 26-64,0-1 0,-1 1 0,0-1 0,0 1 1,0-1-1,0 1 0,0-1 0,-1 1 0,1-1 0,-3-4 0,3 7-18,0 0 1,-1 0-1,1 0 0,-1 0 1,0 1-1,1-1 1,-1 0-1,0 0 0,1 0 1,-1 0-1,0 1 1,0-1-1,0 0 0,1 1 1,-1-1-1,0 1 1,0-1-1,0 1 0,0-1 1,0 1-1,0 0 1,0-1-1,-1 1 0,1 0 1,0 0-1,0 0 1,0 0-1,0 0 0,0 0 1,0 0-1,0 0 1,0 0-1,0 1 0,0-1 1,0 0-1,-2 1 1,-2 1-2,-1 1 1,0 0-1,1 0 1,-1 0-1,1 1 1,0 0-1,0 0 1,0 0-1,1 1 1,-1-1-1,1 1 1,-7 10-1,-2 5 23,1 1-1,-10 22 0,15-30-11,2 0 1,-1 1-1,1-1 0,1 1 0,1 0 1,0 0-1,0 0 0,1 16 0,1-29-13,1 1-1,0-1 1,0 1-1,0-1 1,0 0-1,1 1 1,-1-1-1,0 1 1,1-1-1,-1 0 1,1 1-1,-1-1 1,1 0-1,-1 0 1,1 1 0,0-1-1,0 0 1,0 0-1,0 0 1,-1 0-1,2 0 1,1 2-1,-1-3-41,-1 1-1,1 0 0,0-1 1,0 1-1,0-1 1,0 0-1,-1 0 1,1 1-1,0-1 1,0 0-1,0-1 1,0 1-1,0 0 1,3-1-1,5-2-285,-1-1 0,0 0 0,1 0 1,-1-1-1,10-7 0,55-44-664,-34 21 343</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7:05.075"/>
    </inkml:context>
    <inkml:brush xml:id="br0">
      <inkml:brushProperty name="width" value="0.05" units="cm"/>
      <inkml:brushProperty name="height" value="0.05" units="cm"/>
      <inkml:brushProperty name="color" value="#E71224"/>
    </inkml:brush>
  </inkml:definitions>
  <inkml:trace contextRef="#ctx0" brushRef="#br0">183 19 16500,'11'-19'3002,"-91"265"764,18-52-3724,58-180-114,3-10 73,0 0 0,0 0 0,0 0-1,-1 0 1,0 0 0,0-1 0,0 1 0,0 0-1,0-1 1,-1 0 0,-3 4 0,6-6 3,0-1 0,-1 0 1,1 0-1,-1 1 0,1-1 1,-1 0-1,1 0 0,-1 0 1,1 0-1,0 0 1,-1 0-1,1 0 0,-1 0 1,1 0-1,-1 0 0,1 0 1,-1 0-1,1 0 0,-1 0 1,1 0-1,-1-1 0,1 1 1,0 0-1,-1 0 1,1 0-1,-1-1 0,1 1 1,0 0-1,-1-1 0,1 1 1,0 0-1,-1-1 0,1 1 1,0 0-1,-1-1 0,1 1 1,0-1-1,0 1 1,0 0-1,-1-1 0,1 1 1,0-1-1,0 1 0,0-1 1,-6-16-4</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7:05.477"/>
    </inkml:context>
    <inkml:brush xml:id="br0">
      <inkml:brushProperty name="width" value="0.05" units="cm"/>
      <inkml:brushProperty name="height" value="0.05" units="cm"/>
      <inkml:brushProperty name="color" value="#E71224"/>
    </inkml:brush>
  </inkml:definitions>
  <inkml:trace contextRef="#ctx0" brushRef="#br0">0 157 15795,'1'-1'66,"-1"1"1,1 0-1,-1-1 0,1 1 0,0 0 0,-1-1 0,1 1 0,-1 0 0,1 0 0,0-1 0,-1 1 0,1 0 0,0 0 0,-1 0 0,1 0 0,0 0 0,-1 0 1,1 0-1,0 0 0,-1 0 0,1 0 0,0 0 0,-1 0 0,1 1 0,-1-1 0,1 0 0,0 0 0,-1 1 0,1-1 0,-1 0 0,1 1 0,-1-1 1,1 1-1,-1-1 0,1 0 0,0 2 0,24 22 839,-14-13-443,64 51-815,-68-57 28,1 0 1,0 0 0,1 0 0,-1-1-1,1-1 1,0 1 0,0-1 0,10 2-1,-16-5 221,-1 0 0,1 0-1,-1 0 1,0 0-1,1 0 1,-1-1-1,1 1 1,-1-1-1,1 0 1,-1 1-1,0-1 1,0 0-1,1 0 1,-1-1-1,0 1 1,0 0-1,0-1 1,0 1-1,0-1 1,-1 0-1,1 1 1,0-1-1,-1 0 1,1 0-1,-1 0 1,0 0-1,0-1 1,1 1 0,-1 0-1,1-4 1,2-7 48,0 0 0,0 0 0,-1-1 0,1-14 0,-4 24 102,1-4 80,2-7 543,-1-1 0,-1 1 1,0-1-1,-3-21 0,-2 51 1365,-4 54-1103,4 1-1,3 0 1,2 0-1,4 0 0,26 133 1,-23-181-824,-8-21-105,0 0 1,0 0 0,1 0-1,-1 0 1,0 0 0,0 0-1,0 0 1,0 0 0,0 0-1,1 0 1,-1 0 0,0 0-1,0 0 1,0 0 0,0 0-1,0 0 1,1 0 0,-1 0-1,0 0 1,0 0 0,0 0-1,0 0 1,0 0 0,1 0-1,-1 0 1,0 0 0,0 0-1,0 0 1,0 0 0,0 0-1,0 0 1,1-1 0,-1 1-1,0 0 1,0 0 0,0 0-1,0 0 1,0 0 0,0 0-1,0-1 1,0 1 0,0 0-1,0 0 1,1 0 0,-1 0-1,0 0 1,0-1 0,0 1-1,0 0 1,0 0 0,0 0-1,0 0 1,0-1 0,5-37 143,-1-160 88,8-109-228,-12 295-15,0 6-2,0 0 1,1 0 0,-1 0-1,1 0 1,0 0 0,1 1-1,-1-1 1,1 0 0,0 1 0,1-1-1,5-9 1,-7 14 8,-1 1-1,0 0 1,1-1-1,-1 1 1,1 0 0,0-1-1,-1 1 1,1 0 0,-1 0-1,1-1 1,-1 1 0,1 0-1,0 0 1,-1 0 0,1 0-1,-1 0 1,1 0 0,0 0-1,-1 0 1,1 0-1,-1 0 1,1 0 0,0 0-1,-1 0 1,1 1 0,-1-1-1,1 0 1,-1 0 0,1 1-1,-1-1 1,1 0 0,-1 1-1,1-1 1,-1 0-1,1 1 1,-1-1 0,1 1-1,-1-1 1,0 1 0,1-1-1,-1 1 1,0-1 0,1 1-1,-1 0 1,14 26-7,-10-15 27,-2 0 0,1 0-1,-1 0 1,-1 0 0,0 1 0,-1-1-1,0 0 1,-1 1 0,0-1 0,-4 13-1,1-7 42,0-1-1,-2 1 0,0-1 0,-1-1 1,-1 1-1,-11 19 0,17-33-129,0 0 0,0 0 0,1 0 1,-2 0-1,1 0 0,0 0 0,-1 0 0,1-1 0,-1 1 1,0-1-1,0 0 0,0 0 0,0 0 0,0 0 0,-6 2 0,9-4 34,0 0 0,-1 0-1,1 0 1,-1 0-1,1 0 1,-1-1-1,1 1 1,0 0-1,-1 0 1,1 0-1,-1 0 1,1 0 0,0-1-1,-1 1 1,1 0-1,0 0 1,-1-1-1,1 1 1,0 0-1,-1-1 1,1 1-1,0 0 1,0-1 0,-1 1-1,1 0 1,0-1-1,0 1 1,0-1-1,-1 1 1,1 0-1,0-1 1,0 1-1,0-1 1,0 1 0,0 0-1,0-1 1,0 1-1,0-1 1,0 0-1,1-20-391,6-7-201</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7:06.513"/>
    </inkml:context>
    <inkml:brush xml:id="br0">
      <inkml:brushProperty name="width" value="0.05" units="cm"/>
      <inkml:brushProperty name="height" value="0.05" units="cm"/>
      <inkml:brushProperty name="color" value="#E71224"/>
    </inkml:brush>
  </inkml:definitions>
  <inkml:trace contextRef="#ctx0" brushRef="#br0">1 434 13515,'1'-1'184,"0"0"1,0-1-1,0 1 1,0 1-1,0-1 0,0 0 1,0 0-1,0 0 1,0 0-1,1 1 0,-1-1 1,0 1-1,1-1 1,1 0-1,-2 2-81,-1-1-1,1 1 1,-1-1-1,1 1 0,-1-1 1,1 1-1,-1-1 1,1 1-1,-1 0 1,1-1-1,-1 1 1,0 0-1,0-1 1,1 1-1,-1 0 1,0-1-1,0 1 0,0 0 1,1 0-1,-1-1 1,0 1-1,0 0 1,0 0-1,-1-1 1,1 1-1,0 0 1,0 0-1,0-1 1,0 1-1,-1 0 1,-1 33 1500,-2 52 194,4-75-1707,1 0 0,0-1 0,0 1 0,2 0 0,5 17 0,-8-26-81,1-1 0,-1 1 0,1-1 0,0 1 0,-1-1-1,1 1 1,0-1 0,0 0 0,0 1 0,0-1 0,0 0 0,0 0-1,1 0 1,-1 0 0,0 0 0,0 0 0,1 0 0,-1 0-1,1 0 1,-1-1 0,1 1 0,-1-1 0,1 1 0,1 0 0,0-1 1,0 0-1,0 0 1,0-1 0,0 1 0,-1-1 0,1 1 0,0-1 0,0 0 0,0 0 0,-1 0 0,1-1 0,3-1 0,5-4 9,0-1 0,0 0 0,-1-1 0,17-17 0,-2-7-2,-19 24-20,1 1 1,0 0-1,0 0 1,0 0 0,15-11-1,-21 19 4,-1 0-1,0 0 0,1-1 0,-1 1 0,0 0 1,1 0-1,-1 0 0,0 0 0,1-1 1,-1 1-1,0 0 0,1 0 0,-1 0 0,1 0 1,-1 0-1,0 0 0,1 0 0,-1 0 0,1 0 1,-1 0-1,0 0 0,1 0 0,-1 0 0,1 1 1,-1-1-1,0 0 0,1 0 0,-1 0 0,0 0 1,1 1-1,-1-1 0,0 0 0,1 0 1,-1 1-1,8 16 50,-4 30 84,-4-39-111,0 2 7,0-5-10,0 0 0,0 0 0,1 0 0,0 0 0,0-1 0,0 1 0,0 0 0,1 0 0,-1-1 0,5 8 0,-6-11-14,0-1 0,1 0 0,-1 1 0,0-1 1,1 1-1,-1-1 0,0 0 0,1 1 0,-1-1 0,0 0 1,1 0-1,-1 1 0,1-1 0,-1 0 0,0 0 1,1 0-1,-1 1 0,1-1 0,-1 0 0,1 0 1,-1 0-1,1 0 0,-1 0 0,0 0 0,1 0 1,-1 0-1,1 0 0,-1 0 0,1 0 0,-1 0 1,2-1-1,14-11 101,10-23-29,-26 34-75,67-126 207,-43 77-186,-27 121-196,3-71 172,0-1 0,0 1 1,1 0-1,-1 0 0,0-1 1,0 1-1,0 0 0,1 0 1,-1-1-1,0 1 0,0 0 1,1 0-1,-1 0 0,0 0 1,1-1-1,-1 1 1,0 0-1,0 0 0,1 0 1,-1 0-1,0 0 0,1 0 1,-1 0-1,0 0 0,1 0 1,-1 0-1,0 0 0,1 0 1,-1 0-1,0 0 0,1 0 1,-1 0-1,0 0 0,1 0 1,-1 0-1,0 1 0,0-1 1,1 0-1,-1 0 0,0 0 1,0 0-1,1 1 0,-1-1 1,0 0-1,0 0 1,1 1-1,-1-1 0,0 0 1,0 0-1,0 1 0,0-1 1,0 0-1,1 1 0,-1-1 1,0 0-1,0 1 0,0-1 1,0 0-1,0 0 0,0 1 1,0-1-1,0 0 0,0 1 1,0-1-1,0 0 0,0 1 1,0-1-1,0 1 0,18-21 41,-1-5-37,0 0 1,-2-1 0,23-54-1,-34 65-48,-9 18-13,-11 19-8,14-17 55,0 0 1,0 0-1,1 1 1,-1-1-1,1 1 1,0-1-1,0 9 1,1-13 9,0 0-1,0 0 1,0 0 0,1 0 0,-1 0-1,0 0 1,0 0 0,1 0 0,-1 0-1,0 0 1,1 0 0,-1 0 0,1 0-1,0 0 1,-1 0 0,1-1 0,-1 1-1,2 1 1,-1-1 3,1-1-1,-1 1 1,0-1 0,0 1-1,0-1 1,1 0-1,-1 0 1,0 1 0,1-1-1,-1 0 1,0 0 0,0 0-1,1 0 1,-1 0-1,0-1 1,1 1 0,-1 0-1,0-1 1,2 0 0,6-2 4,0-1 0,0 0 1,0-1-1,-1 0 1,0 0-1,1-1 1,-2 0-1,11-10 0,-5 3 8,0 0 0,-2-1 0,18-25 0,-19 22-9,0 0 0,-2 0-1,0-1 1,0 0 0,-2-1-1,0 0 1,-2 1 0,0-2 0,0 1-1,0-37 1,-4 53-8,0 1 0,-1-1-1,1 0 1,0 1 0,-1-1 0,0 0 0,1 1-1,-1-1 1,0 1 0,0-1 0,-1 1-1,1 0 1,0 0 0,-3-3 0,4 5 1,0-1-1,-1 1 1,1 0 0,-1-1-1,1 1 1,-1 0 0,1 0-1,-1-1 1,1 1 0,-1 0-1,1 0 1,-1 0-1,1-1 1,-1 1 0,0 0-1,1 0 1,-1 0 0,1 0-1,-1 0 1,1 0 0,-1 0-1,0 1 1,1-1 0,-1 0-1,-1 1 0,0 0 0,1 0-1,0 0 1,-1 0 0,1 0-1,-1 0 1,1 0 0,0 0-1,0 1 1,0-1 0,-2 3-1,-6 12 49,1 0-1,0 0 1,2 1-1,0 0 1,0 0-1,2 1 1,0-1-1,1 1 0,1 0 1,0 21-1,2-30-2,0-1-1,1 0 0,0 1 0,0-1 1,1 0-1,0 0 0,0 0 1,1 0-1,0 0 0,5 9 0,-5-12-17,0 0-1,0 0 0,1 0 0,0-1 0,0 1 1,0-1-1,0 0 0,0 0 0,1 0 1,0-1-1,0 0 0,0 0 0,0 0 0,11 4 1,-14-6-20,0-1 0,0 1 1,0-1-1,0 1 0,1-1 1,-1 0-1,0 1 0,0-1 1,0 0-1,1-1 1,-1 1-1,0 0 0,0-1 1,0 1-1,1-1 0,-1 0 1,0 1-1,0-1 0,3-2 1,-3 1 1,1 0 1,-1 0 0,1-1-1,-1 1 1,0-1 0,0 1-1,0-1 1,0 0 0,0 1-1,-1-1 1,1 0 0,0-4-1,0 2 2,0 0 0,-1 0-1,1-1 1,-1 1 0,0-1-1,-1 1 1,0 0 0,1-1-1,-2 1 1,1-1 0,-1 1-1,0-1 1,0 1 0,0 0-1,-4-9 1,5 13-10,0 1-1,0-1 1,-1 0 0,1 1-1,0-1 1,-1 1-1,1-1 1,-1 0 0,1 1-1,-1-1 1,1 1 0,-1 0-1,1-1 1,-1 1 0,1-1-1,-1 1 1,1 0 0,-1-1-1,0 1 1,1 0-1,-1 0 1,0-1 0,0 1-1,0 0 0,1 0-1,-1 0 0,1 1 1,-1-1-1,1 0 0,-1 0 1,1 0-1,-1 1 0,1-1 1,-1 0-1,1 1 0,0-1 1,-1 0-1,1 1 0,0-1 1,-1 1-1,1-1 0,0 0 1,-1 1-1,1-1 0,0 1 1,0-1-1,-1 1 0,1 1 0,-1-1 0,1 0 0,0 0 0,-1 0 0,1 0 0,0 1 0,0-1-1,0 0 1,0 0 0,0 1 0,0-1 0,0 0 0,1 0 0,-1 0 0,0 0 0,0 1 0,1-1 0,-1 0 0,1 0-1,-1 0 1,1 0 0,0 0 0,-1 0 0,1 0 0,0 0 0,0 0 0,0 0 0,0 0 0,1 0 0,1 1 2,0-1 0,0 1 1,0-1-1,0 0 0,1 0 1,-1 0-1,0-1 0,1 1 1,-1-1-1,0 0 0,1 0 1,-1 0-1,0 0 0,1-1 1,-1 1-1,0-1 0,0 0 1,1 0-1,-1 0 0,0 0 1,0 0-1,0-1 0,5-3 1,5-3-13,-1-1 0,0 0 0,-1 0 0,11-13 1,-25 57-79,2-30 83,0 0 9,0 1 0,0-1-1,1 1 1,-1-1 0,1 1 0,1 0 0,-1-1-1,1 1 1,0-1 0,0 1 0,1-1 0,3 9 0,-5-14-29,0 1 0,1 0 1,-1-1-1,0 0 1,1 1-1,-1-1 1,1 1-1,-1-1 1,1 1-1,-1-1 1,1 0-1,-1 1 1,1-1-1,-1 0 0,1 0 1,0 0-1,-1 1 1,1-1-1,0 0 1,-1 0-1,1 0 1,-1 0-1,1 0 1,0 0-1,-1 0 0,1 0 1,0 0-1,-1 0 1,1 0-1,-1-1 1,1 1-1,0 0 1,-1 0-1,1 0 1,-1-1-1,1 1 1,-1 0-1,1-1 0,-1 1 1,1-1-1,-1 1 1,1-1-1,-1 1 1,0-1-1,1 1 1,0-1-1,1-2-282,0 0 0,1 0 0,-1 0 0,0 0 0,0 0 0,2-7 0,-2 2 54,0-1 0,0 0 0,-1 0 0,1-11 0,0-18-653</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7:06.884"/>
    </inkml:context>
    <inkml:brush xml:id="br0">
      <inkml:brushProperty name="width" value="0.05" units="cm"/>
      <inkml:brushProperty name="height" value="0.05" units="cm"/>
      <inkml:brushProperty name="color" value="#E71224"/>
    </inkml:brush>
  </inkml:definitions>
  <inkml:trace contextRef="#ctx0" brushRef="#br0">5 0 12859,'-2'6'1536,"-1"4"-1056,3 0-296,2 3 1145,2 0-1041,0-2-24,5 3-224</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7:07.258"/>
    </inkml:context>
    <inkml:brush xml:id="br0">
      <inkml:brushProperty name="width" value="0.05" units="cm"/>
      <inkml:brushProperty name="height" value="0.05" units="cm"/>
      <inkml:brushProperty name="color" value="#E71224"/>
    </inkml:brush>
  </inkml:definitions>
  <inkml:trace contextRef="#ctx0" brushRef="#br0">92 419 15507,'-8'4'448,"1"0"-1,0 1 1,0-1-1,1 1 1,0 1-1,-1-1 1,2 1 0,-1 0-1,1 1 1,0-1-1,0 1 1,0 0-1,-5 13 1,9-19-421,1-1 0,0 1 0,0 0 0,-1-1 0,1 1 0,0 0 1,0 0-1,0-1 0,0 1 0,-1 0 0,1 0 0,0 0 0,0-1 0,1 1 1,-1 0-1,0 0 0,0-1 0,0 1 0,0 0 0,1 0 0,-1-1 1,0 1-1,1 0 0,-1-1 0,1 1 0,-1 0 0,1-1 0,-1 1 0,1-1 1,-1 1-1,1-1 0,-1 1 0,1-1 0,0 1 0,-1-1 0,1 1 0,0-1 1,-1 0-1,1 1 0,0-1 0,-1 0 0,1 0 0,0 0 0,0 0 1,0 1-1,-1-1 0,1 0 0,0 0 0,0 0 0,-1 0 0,2-1 0,4 1 23,0-1-1,0 0 1,0 0-1,0-1 0,7-2 1,6-4-45,-1 0 0,0-1-1,-1-1 1,0 0 0,0-2 0,-1 0 0,-1 0 0,0-2 0,22-24 0,-31 29-128,-9 10 10,-13 14 44,11-8 127,1 1 1,-1-1 0,1 1 0,-5 15 0,8-21-33,1 0 0,-1 0 0,1 0 0,-1 0 0,1 0 0,0 0 0,0 1 0,0-1 0,0 0 0,0 0 0,1 4 0,-1-6-8,1 1 0,-1 0 0,1 0-1,-1 0 1,1 0 0,-1-1-1,1 1 1,-1 0 0,1-1 0,0 1-1,0 0 1,-1-1 0,1 1-1,0-1 1,0 1 0,0-1 0,-1 1-1,1-1 1,0 0 0,0 1-1,0-1 1,0 0 0,0 0 0,0 1-1,0-1 1,0 0 0,1 0 0,3 0 30,1-1 1,-1 1 0,0-1 0,1 0-1,-1 0 1,0-1 0,0 0-1,0 0 1,0 0 0,0 0 0,7-5-1,4-3 39,-1-1-1,16-14 1,-16 10-63,-1 1 0,0-2 0,-1 0 0,0 0 0,-2-1 0,0-1 0,-1 0 0,0 0 0,-2-1 1,0 0-1,-1-1 0,-1 1 0,-1-1 0,-1-1 0,0 1 0,-2-1 0,1-27 0,-4 42-28,1 0 1,-1 0-1,0 0 0,-1 0 0,0 0 0,0 0 1,0 0-1,-4-7 0,5 12 2,1 0 0,-1 0 0,0 0 0,1 0 0,-1 0 0,0 0 0,0 0 0,1 1 0,-1-1 0,0 0 0,0 1 0,0-1 0,0 1 0,0-1 0,0 1 0,0-1 0,0 1 0,0-1 0,0 1 0,0 0 0,-2 0 0,2 0-1,-1 0 0,0 1 1,1-1-1,-1 1 1,1 0-1,-1-1 0,0 1 1,1 0-1,0 0 1,-1 0-1,1 0 0,0 0 1,-1 1-1,1-1 1,0 0-1,0 1 0,0-1 1,-2 3-1,-4 7 0,1 1-1,0 0 1,0 0 0,1 0-1,0 1 1,1 0-1,1 0 1,0 0 0,1 0-1,-1 22 1,2-15 23,1 1 1,0 0-1,2 0 0,1 0 1,0-1-1,8 25 0,-7-32-149,1 0 0,1-1 0,-1 1 0,2-1 0,0 0 0,0-1 0,1 0 0,1 0 0,16 17 0,-3-8-101</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7:08.078"/>
    </inkml:context>
    <inkml:brush xml:id="br0">
      <inkml:brushProperty name="width" value="0.05" units="cm"/>
      <inkml:brushProperty name="height" value="0.05" units="cm"/>
      <inkml:brushProperty name="color" value="#E71224"/>
    </inkml:brush>
  </inkml:definitions>
  <inkml:trace contextRef="#ctx0" brushRef="#br0">40 20 15539,'0'-20'3291,"-3"53"-1016,1 41-1302,3-1 0,4 1 0,3-1 0,3 0 0,22 77 0,-30-141-907,6 23 114,-8-31-170,-1 0 0,1 1 1,-1-1-1,1 0 0,0 1 0,-1-1 1,1 0-1,0 0 0,0 0 1,0 0-1,0 0 0,0 0 1,0 0-1,0 0 0,0 0 1,0 0-1,0-1 0,2 2 1,-3-2-10,1 0 1,-1 0 0,0 0 0,0 0 0,1 0 0,-1 0 0,0 0 0,0 0 0,1 0 0,-1 0 0,0-1 0,0 1 0,1 0 0,-1 0 0,0 0 0,0 0 0,1 0 0,-1 0 0,0-1 0,0 1 0,0 0 0,1 0 0,-1 0-1,0 0 1,0-1 0,0 1 0,0 0 0,1 0 0,-1-1 0,0 1 0,0 0 0,0 0 0,0-1 0,0 1 0,0 0 0,0 0 0,0-1 0,0 1 0,0 0 0,0 0 0,0-1 0,0 1 0,0-16 40,0 15-35,-5-27 34,0 0 0,-2 0 0,0 0-1,-13-26 1,0 6-96,-35-59 1,45 92-45,10 15 97,0 0-1,1 0 1,-1 0-1,0 0 1,0 0-1,0 0 1,0 1-1,0-1 0,0 0 1,0 0-1,0 0 1,0 0-1,0 0 1,0 0-1,0 0 1,0 0-1,0 0 1,0 0-1,0 0 1,0 0-1,0 0 0,0 0 1,0 1-1,0-1 1,0 0-1,0 0 1,0 0-1,0 0 1,0 0-1,0 0 1,-1 0-1,1 0 1,0 0-1,0 0 0,0 0 1,0 0-1,0 0 1,0 0-1,0 0 1,0 0-1,0 0 1,0 0-1,0 0 1,0 1-1,0-1 1,0 0-1,0 0 0,-1 0 1,3 3-11,-1 0 0,1-1-1,-1 1 1,1 0 0,0 0 0,0-1 0,3 4-1,-1-2 10,0-1 0,-1 0 0,1 0 0,0 0 0,1 0 0,-1-1 0,0 0 0,1 0 0,-1 0 0,1 0 0,0-1 0,0 1 0,0-1 0,-1-1 0,1 1 0,0-1 0,0 1 0,0-1-1,9-2 1,-5 0 5,0 0 0,-1-1 0,1 0 0,-1 0 0,1-1 0,-1 0 0,0-1 0,0 1 0,13-12-1,-3-1-4,-1 0 0,0-1 0,22-30-1,-24 28 2,-15 20 3,0 0-1,0 0 1,0-1-1,0 1 1,0 0-1,0 0 0,0 0 1,1 0-1,-1 0 1,0 0-1,0-1 0,0 1 1,0 0-1,0 0 1,0 0-1,0 0 0,0 0 1,1 0-1,-1 0 1,0 0-1,0 0 0,0-1 1,0 1-1,0 0 1,0 0-1,1 0 1,-1 0-1,0 0 0,0 0 1,0 0-1,0 0 1,0 0-1,1 0 0,-1 0 1,0 0-1,0 0 1,0 0-1,0 0 0,0 0 1,1 0-1,-1 0 1,0 1-1,0-1 0,0 0 1,0 0-1,0 0 1,0 0-1,0 0 0,1 0 1,1 11-16,-3 21 4,1-24 8,-1 4-3,1-4 5,-1 0 0,1 1 0,1-1 0,2 16 0,-3-23 4,0 0 0,0 0 0,1 0-1,-1 0 1,0 0 0,1 1 0,-1-1-1,1 0 1,0 0 0,-1 0 0,1-1-1,0 1 1,-1 0 0,1 0 0,0 0-1,0 0 1,0-1 0,0 1 0,0 0 0,0-1-1,0 1 1,0-1 0,0 1 0,0-1-1,0 1 1,0-1 0,0 0 0,0 0-1,0 1 1,1-1 0,-1 0 0,0 0-1,0 0 1,0 0 0,0 0 0,0 0-1,1-1 1,-1 1 0,0 0 0,0-1-1,0 1 1,2-1 0,8-5 7,0 0-1,0 0 1,-1-1 0,0-1 0,0 0 0,0 0 0,11-13 0,17-15-18,-32 31 6,2-1-23,0-1 1,0 1-1,16-8 0,-23 13 17,0 1-1,1-1 1,-1 0 0,1 0-1,-1 1 1,1-1 0,0 1-1,-1 0 1,1-1 0,-1 1-1,1 0 1,0 0 0,-1 0-1,1 0 1,0 0 0,-1 0-1,1 0 1,0 1 0,-1-1-1,1 1 1,-1-1-1,1 1 1,-1 0 0,1-1-1,-1 1 1,1 0 0,-1 0-1,0 0 1,1 0 0,0 1-1,1 3-114,1-2-1,-1 1 1,1 0-1,0-1 1,0 1-1,0-1 1,8 4-1,-11-6 47,1-1-1,0 1 0,-1-1 0,1 1 1,0-1-1,0 0 0,-1 0 0,1 0 1,0 0-1,0 0 0,0 0 0,-1 0 1,1-1-1,0 1 0,0-1 1,-1 1-1,1-1 0,0 0 0,-1 0 1,1 0-1,-1 1 0,1-1 0,-1-1 1,1 1-1,-1 0 0,2-2 0,31-34-814,-13 18 297</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7:08.522"/>
    </inkml:context>
    <inkml:brush xml:id="br0">
      <inkml:brushProperty name="width" value="0.05" units="cm"/>
      <inkml:brushProperty name="height" value="0.05" units="cm"/>
      <inkml:brushProperty name="color" value="#E71224"/>
    </inkml:brush>
  </inkml:definitions>
  <inkml:trace contextRef="#ctx0" brushRef="#br0">74 1 15707,'-2'4'456,"-1"0"-1,1 0 1,-1 1-1,1-2 1,-1 1-1,0 0 1,-1-1-1,1 1 1,-5 3 0,3-3-349,1 0 1,0 0 0,0 0-1,1 0 1,-1 1 0,-3 7-1,5-9-76,1 0-1,-1 1 0,1-1 0,0 1 0,0-1 1,1 1-1,-1-1 0,1 1 0,0 0 0,-1-1 0,2 1 1,-1 0-1,0-1 0,1 1 0,0 3 0,0-5-35,0-1 0,-1 1 0,1-1-1,0 0 1,0 1 0,0-1 0,0 0-1,0 0 1,0 0 0,0 1 0,1-1 0,-1 0-1,0 0 1,1-1 0,-1 1 0,0 0-1,1 0 1,-1-1 0,1 1 0,-1-1 0,1 1-1,0-1 1,-1 0 0,1 1 0,-1-1-1,1 0 1,0 0 0,-1 0 0,1 0 0,-1-1-1,1 1 1,-1 0 0,1-1 0,0 1-1,2-2 1,3 0-149,1-1-1,-1-1 0,0 1 1,0-1-1,-1 0 1,1-1-1,-1 0 0,0 0 1,0 0-1,0-1 0,-1 0 1,1 0-1,-2 0 1,6-8-1,12-21-425</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49:12.804"/>
    </inkml:context>
    <inkml:brush xml:id="br0">
      <inkml:brushProperty name="width" value="0.05" units="cm"/>
      <inkml:brushProperty name="height" value="0.05" units="cm"/>
    </inkml:brush>
  </inkml:definitions>
  <inkml:trace contextRef="#ctx0" brushRef="#br0">6557 265 11482,'-272'-82'1170,"63"15"-1036,159 54-105,-1 3 0,-65-7 0,-427 12 202,178 9 181,-195-41 239,187 8-710,-3 21-449,186 19 235,0 8-1,1 8 0,-220 61 1,102 2 297,-326 141 1,510-177 82,-149 87 1,186-88-46,2 3-1,-104 92 1,82-49-123,4 4 0,4 5 0,6 4 0,4 3 0,6 5 0,-116 223 0,163-269 48,3 1 0,3 2 0,4 0 0,3 2 0,4 1 0,-16 155 0,27-135 26,4 0-1,5-1 0,4 1 0,5-1 0,32 141 1,-26-183 10,2-1 1,2-1 0,3-1 0,2-1 0,2-2-1,3 0 1,1-2 0,3-2 0,53 57 0,-20-35 13,4-2 1,2-4-1,3-2 1,155 91-1,22-12-24,6-11-1,5-12 1,340 101 0,-384-154-10,2-10 1,2-9-1,3-11 1,322 9-1,-264-43 25,1-13 0,-2-12 1,285-63-1,-266 21-48,-2-14 1,465-190 0,-482 145-65,416-253 0,-541 276 88,-4-7 1,-5-6-1,-5-7 1,130-143-1,-226 212 94,-3-3-1,-2-1 0,-2-2 0,49-94 1,-73 116-22,-2 0 0,-1-1 0,-2-1 0,-2-1 0,-1 1 0,-3-2 0,-1 1 0,-2-1 0,0-51 0,-8 42-1,-2-1 0,-2 1 0,-2 0 0,-24-76 0,-1 27 49,-56-112-1,45 121-43,-4 2-1,-3 3 1,-4 1 0,-4 4 0,-137-146 0,131 164-64,-2 3 0,-3 3 1,-3 2-1,-1 5 1,-3 2-1,-157-69 0,134 78-27,0 4 0,-3 5 0,-134-22 0,-63 15-35,290 35 44</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7:08.957"/>
    </inkml:context>
    <inkml:brush xml:id="br0">
      <inkml:brushProperty name="width" value="0.05" units="cm"/>
      <inkml:brushProperty name="height" value="0.05" units="cm"/>
      <inkml:brushProperty name="color" value="#E71224"/>
    </inkml:brush>
  </inkml:definitions>
  <inkml:trace contextRef="#ctx0" brushRef="#br0">28 0 17500,'-7'26'810,"0"1"0,2-1 0,1 1 0,2 0 0,0-1 0,2 1 0,0 0 0,2 0 0,2 0 0,10 46 0,-12-66-724,1 1 0,0-1 1,1 1-1,4 6 0,-8-13-77,1 0-1,-1 0 1,1 0-1,-1 0 1,1-1-1,0 1 1,-1 0 0,1 0-1,0-1 1,0 1-1,0-1 1,0 1-1,-1 0 1,1-1-1,0 0 1,0 1 0,2 0-1,-2-2-4,-1 1 0,1 0-1,0 0 1,0-1 0,-1 1 0,1 0-1,0-1 1,0 1 0,-1-1 0,1 1-1,-1-1 1,1 1 0,0-1 0,-1 1-1,1-1 1,-1 0 0,1 1 0,-1-1-1,1 0 1,-1 0 0,0 1 0,1-1-1,-1 0 1,0 0 0,0 1 0,1-3-1,2-5 10,-1-1-1,0 1 0,0-1 0,-1 0 0,0 0 0,-1 0 0,0 0 0,0 0 0,-1 0 0,0 1 1,0-1-1,-1 0 0,-4-12 0,6 20-13,-1 1-1,1-1 1,0 1 0,0-1-1,-1 0 1,1 1 0,0-1 0,-1 1-1,1-1 1,-1 1 0,1-1-1,0 1 1,-1 0 0,1-1 0,-1 1-1,1-1 1,-1 1 0,0 0-1,1-1 1,-1 1 0,0 0 0,0 0 0,1 0-1,-1 0 1,1 0 0,0 0 0,-1 1 0,1-1 0,-1 0 0,1 0 0,0 1 0,-1-1-1,1 0 1,0 0 0,-1 1 0,1-1 0,0 0 0,0 1 0,-1-1 0,1 1 0,0-1-1,0 0 1,0 1 0,-1 0 0,0 2-5,0 0 0,0 0 0,0 0 0,1 0-1,-1 1 1,1-1 0,0 5 0,0-5 5,0-1 0,0 1 0,0 0 0,1-1 0,-1 1 0,1-1 0,0 1 0,0-1 1,0 0-1,0 1 0,0-1 0,0 0 0,1 0 0,-1 1 0,1-1 0,0 0 0,-1-1 0,1 1 0,0 0 0,0 0 0,0-1 0,0 1 0,1-1 0,-1 0 0,0 1 0,1-1 0,-1 0 0,0-1 0,1 1 0,-1 0 1,1-1-1,-1 1 0,1-1 0,0 0 0,-1 0 0,1 0 0,-1 0 0,5-1 0,6 0 7,-1-1 0,0-1 0,0 0 0,0 0 0,0-2 0,21-10 0,-9 2 20,-1-2-1,34-28 0,-57 43-25,0-1-1,1 1 0,-1 0 0,1-1 0,-1 1 1,0 0-1,1-1 0,-1 1 0,1 0 0,-1 0 1,1-1-1,-1 1 0,1 0 0,0 0 0,-1 0 1,1 0-1,-1 0 0,1 0 0,-1 0 0,1 0 1,-1 0-1,2 0 0,1 10 4,-8 26 67,2-22 0,3-7-29,-1-1 0,1 1 1,0-1-1,0 0 1,1 1-1,2 7 1,-3-13-32,0 0 1,0 0 0,1 0-1,-1 0 1,1 0 0,-1 1-1,1-1 1,0 0 0,-1 0-1,1 0 1,0-1 0,0 1 0,-1 0-1,1 0 1,0 0 0,0 0-1,0-1 1,0 1 0,0-1-1,0 1 1,0 0 0,1-1-1,-1 0 1,0 1 0,0-1-1,0 0 1,0 1 0,0-1-1,1 0 1,-1 0 0,0 0 0,0 0-1,0 0 1,1 0 0,-1-1-1,0 1 1,0 0 0,0 0-1,0-1 1,2 0 0,3-1-97,0-1 0,-1 0 0,0 0 1,1 0-1,-1 0 0,0-1 0,-1 0 1,1 0-1,-1 0 0,1-1 0,-1 0 0,-1 1 1,1-1-1,-1-1 0,0 1 0,0 0 1,2-6-1,0-1-484,0 0 0,-1 0 1,-1 0-1,0 0 0,0 0 1,-1-1-1,0-16 0,-2 14-369,0 0 0,-2 1-1,-2-19 1,3 29 809,0 0-1,0 1 1,0-1 0,0 0 0,0 1 0,-1-1-1,0 0 1,1 1 0,-1 0 0,-1-1 0,1 1-1,0 0 1,-1 0 0,0 1 0,1-1-1,-1 0 1,-4-2 0,6 5 209,0-1 1,0 1-1,-1-1 1,1 1-1,0 0 1,-1-1-1,1 1 1,0 0-1,-1 0 0,1 0 1,0 0-1,-1 0 1,1 0-1,0 0 1,-1 1-1,1-1 0,0 0 1,0 1-1,-1-1 1,1 1-1,0-1 1,0 1-1,0 0 0,-1 0 1,1-1-1,0 1 1,0 0-1,0 0 1,0 0-1,0 0 0,1 0 1,-1 0-1,0 0 1,0 0-1,1 1 1,-1-1-1,1 0 0,-1 2 1,-2 3 437,0 0 0,1 0 0,-1 0-1,2 1 1,-1-1 0,-1 9 0,3-12-446,0-1 0,0 1 0,0-1 0,0 1-1,0 0 1,1-1 0,-1 1 0,1-1 0,-1 1 0,1-1-1,0 1 1,0-1 0,0 0 0,1 1 0,-1-1 0,2 3 0,-2-4-109,0 0 1,0 0-1,0-1 1,1 1-1,-1 0 1,0 0 0,0-1-1,1 1 1,-1 0-1,0-1 1,1 1-1,-1-1 1,0 0 0,1 0-1,-1 1 1,1-1-1,-1 0 1,1 0-1,-1 0 1,0 0 0,1 0-1,-1-1 1,1 1-1,-1 0 1,0-1-1,1 1 1,-1-1 0,0 1-1,1-1 1,-1 0-1,2-1 1,18-13-407</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7:09.377"/>
    </inkml:context>
    <inkml:brush xml:id="br0">
      <inkml:brushProperty name="width" value="0.05" units="cm"/>
      <inkml:brushProperty name="height" value="0.05" units="cm"/>
      <inkml:brushProperty name="color" value="#E71224"/>
    </inkml:brush>
  </inkml:definitions>
  <inkml:trace contextRef="#ctx0" brushRef="#br0">73 1 19324,'-29'52'2428,"14"-26"-877,-13 32-1,27-47-615,9-10-642,8-10-271,6-11 10,-15 13-14,0-1 0,1 1 0,1 1 0,-1-1 0,14-6 0,-22 13-16,1 0 1,0-1-1,-1 1 1,1 0-1,0 0 1,0 0-1,-1 0 1,1 0-1,0 0 1,-1 0-1,1 0 1,0 0-1,0 0 1,-1 0-1,1 0 1,0 0-1,-1 0 1,1 1-1,0-1 1,-1 0-1,1 1 1,-1-1-1,1 0 1,0 1-1,-1-1 1,1 1-1,-1-1 1,1 1-1,-1-1 1,1 1-1,-1-1 1,0 1-1,1 0 1,-1-1-1,1 1 1,-1 0-1,0-1 1,0 1-1,1 0 1,-1-1-1,0 1 1,0 1-1,7 37 250,-6-26-134,-1-13-110,0 0-1,0 1 1,0-1-1,0 0 0,0 1 1,1-1-1,-1 0 1,0 1-1,0-1 0,0 0 1,0 1-1,0-1 1,1 0-1,-1 0 0,0 1 1,0-1-1,0 0 1,1 0-1,-1 1 0,0-1 1,0 0-1,1 0 1,-1 1-1,0-1 1,1 0-1,-1 0 0,0 0 1,0 0-1,1 0 1,-1 1-1,0-1 0,1 0 1,-1 0-1,1 0 1,-1 0-1,1 0 0,13-8 141,12-20-59,-25 28-88,17-25-9,-12 15-64,1 2 1,0-1-1,0 1 1,1 0 0,8-7-1,-30 71-1944,14-53 1870,-1-3 127,1 1 0,0-1 1,0 1-1,0-1 0,0 1 0,-1-1 0,1 1 0,0-1 0,0 1 0,0-1 0,0 1 0,0-1 0,0 1 0,0-1 0,0 1 0,0-1 0,0 1 0,1-1 0,-1 1 0,0-1 0,0 1 0,0-1 0,1 1 0,-1-1 0,0 0 1,0 1-1,1-1 0,-1 1 0,0-1 0,1 0 0,-1 1 0,1-1 0,3-1-376</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7:10.997"/>
    </inkml:context>
    <inkml:brush xml:id="br0">
      <inkml:brushProperty name="width" value="0.05" units="cm"/>
      <inkml:brushProperty name="height" value="0.05" units="cm"/>
      <inkml:brushProperty name="color" value="#E71224"/>
    </inkml:brush>
  </inkml:definitions>
  <inkml:trace contextRef="#ctx0" brushRef="#br0">982 1694 12987,'-7'4'586,"-43"22"1069,48-25-1513,0 0 1,0 0 0,0 1-1,1-1 1,-1 1-1,0-1 1,0 1 0,1 0-1,-1 0 1,1-1-1,0 1 1,-1 0 0,1 0-1,0 1 1,0-1-1,0 0 1,0 0 0,1 0-1,-1 4 1,1-6-98,0 1 0,0-1 1,0 1-1,0-1 0,1 1 1,-1-1-1,0 1 0,1-1 0,-1 1 1,0-1-1,1 0 0,-1 1 1,0-1-1,1 1 0,-1-1 1,1 0-1,-1 1 0,1-1 0,-1 0 1,1 0-1,-1 1 0,1-1 1,-1 0-1,1 0 0,-1 0 0,1 0 1,-1 0-1,1 1 0,-1-1 1,1 0-1,0 0 0,21 0 506,-18 0-409,33-2 520,1-2 0,49-12-1,76-27 356,-53 14-551,394-108 300,-150 45-665,-112 32-53,-111 29-12,93-29 27,-216 57-59,1 0 0,-1 0 0,0-1 0,0 0 1,11-8-1,-17 10 2,1 0 0,-1-1 0,1 1 0,-1-1 0,0 1 1,1-1-1,-2 0 0,1 0 0,0 0 0,0 0 0,-1 0 1,0-1-1,0 1 0,0 0 0,0-1 0,1-5 0,10-80 116,27-259-10,-41 116-99,-1 39-16,11 119 3,-5 52-15,0-1 0,-2-44 0,-1 60 20,-1 1-1,0-1 0,-1 1 0,1 0 0,-1-1 0,0 1 0,-1 0 1,1 0-1,-1 0 0,0 0 0,-1 1 0,1-1 0,-1 1 1,-8-8-1,5 6 10,0 1 0,-1-1 0,1 2 0,-1-1 0,-1 1 0,1 0 0,-1 1 0,0 0-1,0 0 1,-18-4 0,12 5-16,1 1-1,-1 0 0,0 1 0,1 1 0,-1 1 0,-24 3 0,-245 48 79,106-18-271,-455 95-358,261-28 460,-27 8 169,150-56-107,119-28-28,-196 65-1,314-86 55,1 0 0,0 1 0,0 0 0,0 1 0,-17 13 0,24-16-2,0 1-1,0 0 1,1-1-1,0 1 1,0 0-1,0 1 1,0-1-1,0 1 1,1-1-1,0 1 1,0 0-1,0 0 1,1-1-1,0 1 1,0 0-1,-1 9 1,1 2-11,1 0 0,0 0 0,2-1 0,-1 1 0,2 0 0,5 18 0,36 92-46,-10-29 16,-12-26 80,61 188 17,-56-186-43,53 101-1,-70-156 8,0 0 1,1-1-1,1-1 0,1 0 0,0-1 0,25 23 0,-27-29 1,1 0 1,0-1 0,0 0 0,1-1 0,0-1 0,1 0 0,-1-1 0,1 0 0,27 5 0,-28-8-90,-1 0 1,1-1 0,0 0 0,0-1 0,0-1 0,-1 0 0,1 0 0,0-2 0,-1 1 0,1-2-1,-1 1 1,0-2 0,0 0 0,0 0 0,11-8 0,7-5-166</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7:12.323"/>
    </inkml:context>
    <inkml:brush xml:id="br0">
      <inkml:brushProperty name="width" value="0.05" units="cm"/>
      <inkml:brushProperty name="height" value="0.05" units="cm"/>
      <inkml:brushProperty name="color" value="#E71224"/>
    </inkml:brush>
  </inkml:definitions>
  <inkml:trace contextRef="#ctx0" brushRef="#br0">2440 33 13843,'-27'-8'308,"0"1"-1,0 1 1,0 2 0,-32-2 0,-112 5 119,125 2-269,-155 6 59,-361 61 0,451-46-84,0 5 0,-202 79 1,253-81 25,1 4 1,2 2 0,1 2-1,1 3 1,2 2 0,-74 70 0,97-77-26,1 1 0,2 2 1,1 1-1,2 1 1,2 0-1,1 2 1,1 1-1,-16 50 1,23-54-53,2 1 0,2 0 0,1 1-1,2 0 1,2 0 0,1 0 0,2 0 0,1 1 0,10 66 0,-8-90-73,1 1 0,1-1 0,0 0 0,1-1 0,0 1-1,1-1 1,1 0 0,0 0 0,1 0 0,0-1 0,1-1 0,0 1 0,1-1-1,0-1 1,0 0 0,24 17 0,-15-15-5,1-1 1,-1-1-1,2 0 0,-1-1 1,1-2-1,1 0 0,29 5 1,-20-7 2,1-1 1,0-2-1,-1-1 1,51-5-1,-6-8 43,-1-3 0,0-3 0,114-43 0,-53 7 115,-2-5 1,187-114-1,209-155 505,-18-30 272,-473 327-835,136-108 513,-157 123-481,0-1 1,25-29-1,-39 41-99,0 0 1,0-1-1,0 1 1,-1-1-1,0 0 1,0 0-1,0 0 1,-1-1 0,0 1-1,0-1 1,-1 1-1,0-1 1,0 0-1,0-6 1,-1 9-21,-1 1 1,1 0-1,-1 0 0,0-1 1,0 1-1,0 0 1,0 0-1,0 0 0,0 0 1,-1 0-1,0 1 1,0-1-1,0 0 0,0 1 1,0-1-1,0 1 1,0 0-1,-1-1 0,1 1 1,-1 0-1,0 1 1,1-1-1,-4-1 0,-6-3 21,1 2-1,-1-1 1,0 1-1,-19-3 1,-269-33-881,197 30 589,4-1 46,-2 1-82</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7:15.527"/>
    </inkml:context>
    <inkml:brush xml:id="br0">
      <inkml:brushProperty name="width" value="0.05" units="cm"/>
      <inkml:brushProperty name="height" value="0.05" units="cm"/>
      <inkml:brushProperty name="color" value="#E71224"/>
    </inkml:brush>
  </inkml:definitions>
  <inkml:trace contextRef="#ctx0" brushRef="#br0">13749 10350 12763,'1'-12'421,"2"0"1,0 0-1,0 1 1,1 0-1,1-1 0,0 1 1,12-19-1,-8 11-130,82-141 599,34-71-703,-114 203-53,0 0 0,-1-1 0,-2 0-1,-1 0 1,-2-1 0,4-51 0,-9 32 330,-2 0 0,-13-75 0,-31-95 173,-8-47-191,48 199-381,2 0 0,9-126 1,36-133-40,-21 189-7,-5 38 1,5 1 0,4 1 0,57-150 0,29-17 8,96-266 6,-149 325-46,7-18-3,-45 166 14,50-100 1,3 21 0,109-223 16,-138 246-29,47-196 1,19-54-22,-21 155-76,34-95-215,-107 254 273,-1-1 0,-2 0-1,-3-1 1,4-70 0,-24-398 34,4 382 16,1 56 3,-3 1 0,-3 0 0,-4 1 0,-42-123 0,54 190-2,-96-255-4,79 217-5,-3 1 0,-3 1 0,-38-55-1,44 78 2,0 1-1,-1 1 0,-2 1 0,0 1 0,-1 0 0,-2 2 1,1 2-1,-2 0 0,-33-14 0,-37-11-3,-144-43 0,166 61 15,-535-163-1072,462 142 783,-84-28 89,-382-177-1,201 71 172,283 132 71,-171-36 0,43 31 75,-117-28 139,261 50-145,-135-54 0,11-16-28,-61-24-81,199 87-18,-109-24 0,22 23 20,-1 8-1,-329-11 0,-388 77 11,775-24-35,-481 35-11,-4-44-143,324-26 122,0-11 0,3-14 1,-355-105-1,521 117 57,-1 6 0,-214-25-1,-175 39 125,-7-1-54,221-3-53,202 17-3,-105 12-1,-93 29-1,-153 10-42,-254-60-35,651 9 54,-66-5-30,-178-33-1,190 22 56,-173-7 0,76 10-5,188 15-9,1 0 1,0 1-1,-1 0 1,1 1-1,0 1 1,0 0-1,0 1 1,0 0 0,-22 9-1,-4 4-13,-6 2 11,-1-1 1,-77 17 0,-101 1 260,197-28-224,22-5-141,0 0 0,0-1 0,0 1 0,-1-1 0,-4 0 0,9-1 93,1-1 0,-1 1 0,1 0 0,-1-1-1,1 1 1,0 0 0,-1-1 0,1 1 0,-1-1-1,1 1 1,0-1 0,0 1 0,-1 0 0,1-1 0,0 1-1,0-1 1,-1 1 0,1-1 0,0 0 0,0 1-1,0-1 1,0 1 0,0-1 0,0 1 0,0-1-1,0 1 1,0-1 0,0 1 0,0-1 0,0 1-1,1-1 1,-1 0 0,0-1-24,1-16-118</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7:16.090"/>
    </inkml:context>
    <inkml:brush xml:id="br0">
      <inkml:brushProperty name="width" value="0.05" units="cm"/>
      <inkml:brushProperty name="height" value="0.05" units="cm"/>
      <inkml:brushProperty name="color" value="#E71224"/>
    </inkml:brush>
  </inkml:definitions>
  <inkml:trace contextRef="#ctx0" brushRef="#br0">313 18 12355,'-3'-5'623,"-9"-8"1122,11 13-1705,0 0-1,1 0 0,-1 0 0,0 0 1,1 0-1,-1 1 0,0-1 0,1 0 1,-1 0-1,0 0 0,1 1 0,-1-1 0,0 0 1,1 1-1,-1-1 0,1 0 0,-1 1 1,1-1-1,-1 1 0,1-1 0,-1 1 1,1-1-1,-1 1 0,1-1 0,-1 1 1,1 0-1,-1 0 0,-11 19 226,0 0 0,1 1-1,-12 35 1,-3 4-68,-15 18 182,-98 138 0,139-216-378,-15 26 40,15-26-40,-1 1 1,1-1-1,0 1 0,0-1 1,0 1-1,0-1 1,0 1-1,0 0 0,0-1 1,0 1-1,0-1 1,0 1-1,0-1 0,0 1 1,0-1-1,1 1 1,-1-1-1,0 1 0,0-1 1,1 1-1,-1-1 1,0 0-1,0 1 0,1-1 1,-1 1-1,0-1 1,1 0-1,-1 1 0,1-1 1,-1 0-1,1 1 1,-1-1-1,0 0 0,1 0 1,-1 1-1,1-1 1,-1 0-1,1 0 0,-1 0 1,1 0-1,-1 1 1,1-1-1,-1 0 1,1 0-1,0 0 0,-1 0 1,1 0-1,0-1 1,39 1 17,0-1 0,0-3 1,72-15-1,-101 17-27,7-2-55,10 0-82,-1-2 1,1-1 0,49-20 0,-40 7 44</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7:22.303"/>
    </inkml:context>
    <inkml:brush xml:id="br0">
      <inkml:brushProperty name="width" value="0.05" units="cm"/>
      <inkml:brushProperty name="height" value="0.05" units="cm"/>
      <inkml:brushProperty name="color" value="#E71224"/>
    </inkml:brush>
  </inkml:definitions>
  <inkml:trace contextRef="#ctx0" brushRef="#br0">3955 0 13883,'-22'282'1503,"-5"45"-1558,-19-55 303,-149 482 0,168-673-216,-3-1 0,-52 95 0,58-130-4,-3-2-1,-1 0 1,-2-2-1,-2-1 1,-42 40 0,50-60 13,-1 0 0,0-2 1,-2 0-1,0-2 0,0-1 0,-2-1 1,0-2-1,0 0 0,-1-2 0,0-2 1,-36 6-1,4-4 76,0-3-1,0-3 1,-1-2 0,-100-11 0,-184-49 115,237 34-228,0 6 1,-127-6-1,161 25 18,0 3-1,-106 19 1,-148 48 174,126-24 6,14-14-109,-104 26-41,257-49-4,2 1 0,0 3 0,0 0-1,1 2 1,-58 38 0,83-48-92,0 0 0,0 1-1,1 0 1,0 0 0,0 1 0,1 0 0,0 0-1,1 1 1,-1 0 0,1 0 0,1 0 0,0 1-1,-7 18 1,12-27-121</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7:40.011"/>
    </inkml:context>
    <inkml:brush xml:id="br0">
      <inkml:brushProperty name="width" value="0.05" units="cm"/>
      <inkml:brushProperty name="height" value="0.05" units="cm"/>
      <inkml:brushProperty name="color" value="#E71224"/>
    </inkml:brush>
  </inkml:definitions>
  <inkml:trace contextRef="#ctx0" brushRef="#br0">1 3 12339,'60'-3'2510,"430"11"-2418,-98 0 297,393 52 150,-358-25-522,2-25-32,-413-10 15,630 51-12,-491-37 13,-1-5-1,1-8 0,0-6 0,163-27 1,-59-2 22,411-2 0,-523 39-18,521-9 40,-522-2-3,389-28 848,-472 31-114,-79 11-979,-9-6 121</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7:58.514"/>
    </inkml:context>
    <inkml:brush xml:id="br0">
      <inkml:brushProperty name="width" value="0.05" units="cm"/>
      <inkml:brushProperty name="height" value="0.05" units="cm"/>
      <inkml:brushProperty name="color" value="#E71224"/>
    </inkml:brush>
  </inkml:definitions>
  <inkml:trace contextRef="#ctx0" brushRef="#br0">12 87 12523,'-12'5'4419,"19"-6"-4048,127-35 159,30-7 171,-143 41-574,-1 1 0,1 0 1,0 1-1,38 6 0,-37-3-88,0-1 1,1-1-1,41-3 0,2-7 24,1 3-1,1 3 0,-1 3 1,0 3-1,0 3 0,95 20 1,-72-8-31,167 9 0,94-20-21,-123-6 23,-70-1-21,223-28-1,-243 12 26,0 7 0,149 8 0,-250 2 11,-13-1-286,0 2-1,-1 0 1,42 10-1,-43-3 85,0 3-59</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7:59.676"/>
    </inkml:context>
    <inkml:brush xml:id="br0">
      <inkml:brushProperty name="width" value="0.05" units="cm"/>
      <inkml:brushProperty name="height" value="0.05" units="cm"/>
      <inkml:brushProperty name="color" value="#E71224"/>
    </inkml:brush>
  </inkml:definitions>
  <inkml:trace contextRef="#ctx0" brushRef="#br0">0 128 13619,'12'0'1061,"491"-15"-452,-1 39 284,146-15-527,2-40-299,-32 1 460,240-36 113,-621 47-391,395 19 0,-427 13 38,326 10 269,-516-22-332,-20 1-223,-29 3-278,27-4 210,-15 1-4,-3-3-66</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7:03.751"/>
    </inkml:context>
    <inkml:brush xml:id="br0">
      <inkml:brushProperty name="width" value="0.05" units="cm"/>
      <inkml:brushProperty name="height" value="0.05" units="cm"/>
    </inkml:brush>
  </inkml:definitions>
  <inkml:trace contextRef="#ctx0" brushRef="#br0">11 73 17284,'-10'-6'640,"13"2"-960,2-8 392,17-11-320,5-4-80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8:34.800"/>
    </inkml:context>
    <inkml:brush xml:id="br0">
      <inkml:brushProperty name="width" value="0.05" units="cm"/>
      <inkml:brushProperty name="height" value="0.05" units="cm"/>
      <inkml:brushProperty name="color" value="#E71224"/>
    </inkml:brush>
  </inkml:definitions>
  <inkml:trace contextRef="#ctx0" brushRef="#br0">236 23 10698,'-4'-3'167,"1"0"-1,-1 1 0,0 0 1,1 0-1,-1 0 0,0 0 1,0 1-1,-1-1 0,1 1 1,0 0-1,0 0 0,-1 1 1,1-1-1,0 1 0,-1 0 1,1 0-1,0 1 0,-1-1 0,1 1 1,0 0-1,-1 0 0,1 0 1,0 1-1,0 0 0,0-1 1,0 1-1,1 0 0,-1 1 1,0-1-1,1 1 0,-1 0 1,1 0-1,0 0 0,0 0 1,0 0-1,1 1 0,-1-1 1,-2 5-1,-5 12-26,0 1 0,1 0 0,1 0 1,-10 41-1,-6 94 419,20-104-384,2 1-1,8 75 0,24 105-99,-21-174-59,-7-49-15,4 38 8,3 0 1,22 69 0,-28-105-15,2-1 1,0 1-1,0-1 1,1 0 0,0 0-1,1 0 1,0-1-1,1 0 1,0-1-1,0 1 1,1-2-1,0 1 1,1-1-1,0-1 1,11 7-1,-17-11 0,0-1 0,1 0 0,-1 0 0,1 0 0,-1-1 0,1 0 0,0 0 0,-1 0 0,1 0 0,0-1 0,0 0 0,0 0 1,-1 0-1,1 0 0,0-1 0,6-1 0,-6 0 3,0 0 0,0 0 1,0-1-1,-1 1 0,1-1 1,-1 0-1,0-1 0,0 1 1,0-1-1,0 0 1,-1 0-1,1 0 0,-1 0 1,5-9-1,6-14 21,-1-2-1,-1 0 1,11-40-1,-11 31 29,22-65 190,-6-2 0,17-117-1,-37 166-88,-3 0 0,-2 0 0,-3-1 0,-2 1 0,-17-103 0,16 145-101,0 1-1,-1 0 1,0 0 0,-1 0-1,0 1 1,-8-14-1,10 22-39,1 0 0,-1 0 0,0 1-1,0-1 1,0 1 0,0 0 0,-1 0-1,1 0 1,-1 0 0,1 1 0,-1-1-1,0 1 1,0 0 0,-1 0 0,1 0-1,0 1 1,0 0 0,-1-1 0,1 1-1,-1 1 1,-7-1 0,-2 1-160,1 1-1,-18 4 1,19-3 67,1-1 1,-1 1-1,-21-2 0,0-5-105</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8:01.135"/>
    </inkml:context>
    <inkml:brush xml:id="br0">
      <inkml:brushProperty name="width" value="0.05" units="cm"/>
      <inkml:brushProperty name="height" value="0.05" units="cm"/>
      <inkml:brushProperty name="color" value="#E71224"/>
    </inkml:brush>
  </inkml:definitions>
  <inkml:trace contextRef="#ctx0" brushRef="#br0">1 959 10394,'1'-8'721,"0"-1"-1,0 1 1,-1-13-1,0 10 1865,11-14 1430,137-550-1913,-112 421-1834,-23 81 262,-13 72-504,1 0 0,-1 1 0,0-1 0,0 0 0,0 1 0,0-1 0,0 0 0,0 1 0,0-1 0,-1 0 1,1 1-1,0-1 0,0 0 0,0 1 0,-1-1 0,1 0 0,0 1 0,-1-1 0,1 1 0,0-1 0,-1 1 1,1-1-1,-1 1 0,1-1 0,-1 0 0,-17-10-1286,1-1 757,10-3 149,0-5-107</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8:01.567"/>
    </inkml:context>
    <inkml:brush xml:id="br0">
      <inkml:brushProperty name="width" value="0.05" units="cm"/>
      <inkml:brushProperty name="height" value="0.05" units="cm"/>
      <inkml:brushProperty name="color" value="#E71224"/>
    </inkml:brush>
  </inkml:definitions>
  <inkml:trace contextRef="#ctx0" brushRef="#br0">3 469 12403,'-3'6'1158,"5"-5"-132,10-11 636,17-20 125,-17 9-1290,0-1-1,-2 0 1,11-32 0,-5 13-173,23-65 113,22-48-175,-61 153-260,1 0 0,-1 0 0,0 0-1,1 0 1,0 0 0,-1 0 0,1 0 0,-1 0 0,1 0 0,0 1 0,0-1 0,-1 0 0,1 0 0,0 1 0,0-1-1,1 0 1,-1 1 1,-1 0-1,1 0 1,-1 0 0,1 0-1,-1 0 1,1 0-1,-1 0 1,1 0-1,-1 0 1,1 0-1,-1 0 1,1 1 0,-1-1-1,1 0 1,-1 0-1,1 1 1,-1-1-1,0 0 1,1 1-1,-1-1 1,1 0-1,-1 1 1,0-1 0,1 1-1,3 5 25,-1 0-1,0 0 1,0 0-1,3 9 1,1 0-3,78 158-712,-84-170 525,9 16-861,-9-19 997,-1 1-1,1-1 0,-1 1 1,1 0-1,-1-1 0,1 0 1,-1 1-1,1-1 0,-1 1 1,1-1-1,0 0 0,-1 1 0,1-1 1,0 0-1,-1 1 0,1-1 1,0 0-1,-1 0 0,1 0 1,0 0-1,-1 0 0,1 0 1,0 0-1,0 0 0,-1 0 1,1 0-1,0 0 0,8-5-513</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8:03.124"/>
    </inkml:context>
    <inkml:brush xml:id="br0">
      <inkml:brushProperty name="width" value="0.05" units="cm"/>
      <inkml:brushProperty name="height" value="0.05" units="cm"/>
      <inkml:brushProperty name="color" value="#E71224"/>
    </inkml:brush>
  </inkml:definitions>
  <inkml:trace contextRef="#ctx0" brushRef="#br0">1 1156 12963,'11'-12'1481,"39"-51"-988,4 2-1,1 2 0,102-81 1,-130 119-485,1 2 0,1 0 0,0 2 0,1 1 1,1 2-1,1 1 0,0 1 0,0 2 0,1 1 0,1 1 0,42-3 1,17 8 100,145 14 1,-6 0 772,50-35 410,-166 10-876,313-40 266,265-23-307,-548 68-381,233-17 57,-3-24 45,-307 34-65,-38 9-17,-1 0 0,1 2 0,36-1 0,-66 6-6,1 0 0,0 0 0,-1 0 0,1 0 0,-1 0 0,1 0 0,0-1 1,-1 1-1,1-1 0,-1 1 0,1-1 0,-1 0 0,1 0 0,-1 1 0,1-1 0,-1 0 1,0 0-1,1 0 0,-1-1 0,0 1 0,0 0 0,1-2 0,1-1 23,-2-1-1,1 1 1,0 0-1,-1-1 1,0 1-1,1-7 1,-1 6-14,1-1 1,-1 1 0,1-1-1,3-7 1,-4 11-21,0 1-1,0 0 1,0 0 0,1 0 0,-1 0-1,0 1 1,0-1 0,1 0 0,-1 0-1,0 1 1,1-1 0,-1 1 0,1-1-1,-1 1 1,1 0 0,-1-1 0,1 1-1,-1 0 1,1 0 0,-1 0 0,1 0-1,-1 0 1,1 1 0,-1-1 0,1 0-1,-1 1 1,2 0 0,-1-1 6,0 1-1,0-1 1,0 0 0,0 1-1,0-1 1,0 0 0,0 0-1,0 0 1,0-1 0,0 1-1,0 0 1,0-1 0,0 1-1,0-1 1,0 0 0,2-1 0,2-3 22,-1 1 0,0-1 1,0-1-1,0 1 1,0-1-1,-1 0 0,6-11 1,-8 14-13,-1-1 1,1 0-1,-1 1 1,0-1 0,-1 0-1,1 1 1,0-1-1,-1 0 1,0 0-1,0 0 1,0 1-1,0-1 1,-1 0-1,0 0 1,1 0-1,-3-4 1,2 5-13,1-1-1,-1 0 1,1 0-1,0 0 1,0 0-1,0 0 1,0 0 0,1 0-1,-1 0 1,1 0-1,0 0 1,0 0 0,3-4-1,24-50-43,-19 43 29,2 2-13,-7 12-29,-8 9-95,3-8 103,0 1-1,0-1 1,1 1 0,-1-1-1,0 0 1,0 1-1,0-1 1,0 0 0,0 0-1,0 1 1,0-1-1,0 0 1,0 0 0,1 0-1,-1 0 1,0 0-1,0 0 1,0 0 0,0-1-1,0 1 1,0 0-1,0 0 1,0-1-1,0 1 1,0-1 0,1 1-1,-1-1 1,0 1-1,0-1 1,0 0 0,-3-1-4,-14-7-255</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8:03.543"/>
    </inkml:context>
    <inkml:brush xml:id="br0">
      <inkml:brushProperty name="width" value="0.05" units="cm"/>
      <inkml:brushProperty name="height" value="0.05" units="cm"/>
      <inkml:brushProperty name="color" value="#E71224"/>
    </inkml:brush>
  </inkml:definitions>
  <inkml:trace contextRef="#ctx0" brushRef="#br0">13 173 14523,'-8'9'1121,"3"-3"-340,13-9-285,344-169 1147,-347 170-1617,22-7 131,-26 9-145,0-1 1,-1 1-1,1 0 1,-1 0-1,1 0 1,0 0-1,-1 0 1,1 0-1,0 0 0,-1 0 1,1 0-1,-1 0 1,1 0-1,0 1 1,-1-1-1,1 0 1,-1 0-1,1 0 1,0 1-1,-1-1 0,1 0 1,-1 1-1,1-1 1,-1 1-1,1-1 1,-1 1-1,1-1 1,-1 1-1,0-1 0,1 1 1,-1-1-1,0 1 1,1-1-1,-1 1 1,0-1-1,0 1 1,1 0-1,0 15 123,0 1-1,-1-1 1,0 0 0,-2 0-1,-3 18 1,2-7-75,1-11-72,1-9 5,-1 1-1,2 0 1,-1-1 0,1 1-1,0 0 1,2 10-1,2-15-28</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8:44.276"/>
    </inkml:context>
    <inkml:brush xml:id="br0">
      <inkml:brushProperty name="width" value="0.05" units="cm"/>
      <inkml:brushProperty name="height" value="0.05" units="cm"/>
      <inkml:brushProperty name="color" value="#E71224"/>
    </inkml:brush>
  </inkml:definitions>
  <inkml:trace contextRef="#ctx0" brushRef="#br0">51 111 13395,'-2'-1'279,"0"0"0,0 0 0,0 1 0,0-1 1,0 1-1,0-1 0,0 1 0,0 0 0,0 0 0,0 0 0,0 0 1,0 0-1,-4 1 0,6-1-217,0 0 0,0 0 0,-1 0 0,1 0 0,0 0 0,0 0 1,-1 1-1,1-1 0,0 0 0,0 0 0,-1 0 0,1 0 0,0 0 0,0 0 0,0 0 0,-1 1 1,1-1-1,0 0 0,0 0 0,0 0 0,0 1 0,-1-1 0,1 0 0,0 0 0,0 0 0,0 1 1,0-1-1,0 0 0,0 0 0,0 1 0,0-1 0,-1 0 0,1 0 0,0 1 0,0-1 0,1 1-2,0 0 0,-1 0 0,1 0 0,0-1 0,0 1 0,0 0 0,-1 0 0,1-1 0,0 1 0,0-1 0,0 1 0,0-1 0,0 1 0,2 0 0,12 5-14,1-1 1,0 0 0,0-2-1,0 1 1,1-2 0,24 1 0,-2-2-7,64-8 1,-32-6 18,0-2 0,85-31 0,-17 5 83,-348 82 1231,100-21-1320,0-4 0,-172 1 0,281-17-54,0 0 1,0 0-1,0 0 1,-1 0-1,1 0 1,0 1-1,0-1 1,0 0-1,0 0 1,0 0-1,-1 0 1,1 0-1,0 0 1,0 0-1,0 0 1,0 0-1,-1 0 1,1 0-1,0 0 1,0 0-1,0 0 1,0 0-1,0 0 1,-1 0-1,1-1 1,0 1-1,0 0 1,0 0-1,0 0 1,0 0-1,-1 0 1,1 0-1,0 0 1,0 0-1,0 0 1,0-1-1,0 1 1,0 0-1,0 0 1,0 0-1,-1 0 1,1 0-1,0-1 1,0 1-1,0 0 1,0 0-1,0 0 1,0 0-1,0 0 1,0-1-1,0 1 1,0 0-1,0 0 1,0 0-1,0 0 1,0-1-1,0 1 1,0 0-1,0 0 1,0 0-1,1 0 0,6-6-28,33-7 21,1 2 0,59-8 0,-44 9 16,4-1-6,234-40-194,-294 52 191,0-1-1,0 0 1,-1 0 0,1 0-1,0 0 1,0 0 0,0 0-1,0 0 1,0 0 0,0 0-1,0 0 1,0 0 0,0 1-1,0-1 1,0 0 0,0 0-1,0 0 1,0 0 0,0 0-1,0 0 1,0 0 0,0 0-1,0 0 1,0 1 0,0-1-1,0 0 1,0 0 0,0 0-1,0 0 1,0 0 0,0 0-1,0 0 1,0 0 0,0 0-1,0 1 1,0-1-1,0 0 1,0 0 0,0 0-1,0 0 1,0 0 0,0 0-1,1 0 1,-1 0 0,0 0-1,0 0 1,0 0 0,0 0-1,0 0 1,0 1 0,0-1-1,0 0 1,0 0 0,0 0-1,1 0 1,-1 0 0,-8 6-3,-34 16 37,0-2 0,-1-1 0,-1-3-1,-62 15 1,36-15-33,0-4 0,-84 4 0,125-14-24,12-3 17,13-1 4,7 0 0,4-1 2,0 0 0,0 1 1,0 0-1,0 0 0,0 0 1,10 0-1,6-1 2,286-44-26,-44 8-425,-261 37 373,-9 1 51,-11 0 36,-90 23 66,2 1-10,-112-13 77,79-6-119,121-1-46,15-3 21,1 0 0,0 0-1,0 0 1,0 0 0,0 1 0,0-1 0,0 0 0,0 0 0,0 0 0,-1 0 0,1 0 0,0 0 0,0 0 0,0 1 0,0-1 0,0 0 0,0 0 0,0 0 0,0 0 0,0 0-1,0 1 1,0-1 0,0 0 0,0 0 0,0 0 0,0 0 0,0 0 0,0 0 0,0 1 0,0-1 0,0 0 0,0 0 0,0 0 0,0 0 0,0 0 0,0 1 0,1-1 0,-1 0 0,0 0-1,0 0 1,0 0 0,0 0 0,0 0 0,0 0 0,0 0 0,0 1 0,1-1 0,-1 0 0,2 1-7,0 1-1,1-1 1,-1 0-1,1 0 1,-1 0-1,1 0 1,-1-1-1,1 1 1,3 0-1,20 2-54,1-2 0,0 0-1,0-2 1,0-1 0,31-6 0,133-37-669,-74 15 55,-20 10 150,-137 40 530,-25 12 184,-116 39 0,146-60-111,0-2-1,0-2 1,0-1-1,-1-2 0,-51 0 1,78-4-73,6 0-9,1 0 0,0 0 0,-1 0-1,1 0 1,-1 0 0,1 0 0,0-1-1,-1 0 1,1 1 0,0-1 0,-1 0 0,-2-2-1,4 3-18,1-1 0,0 1 0,0 0 0,-1-1 0,1 1 0,0 0 0,0-1 0,0 1 0,0-1 0,0 1 0,0 0 0,0-1 0,-1 1 0,1-1 0,0 1 0,0-1 0,1 1 0,-1 0-1,0-1 1,0 1 0,0-1 0,0 1 0,0 0 0,0-1 0,1 1 0,-1-1 0,0 1 0,0 0 0,0-1 0,1 1 0,-1 0 0,0-1 0,1 1 0,-1 0 0,0 0 0,1-1 0,-1 1 0,0 0 0,1 0-1,-1-1 1,1 1 0,22-17-916,-15 12 845,43-31-774,-11 9 229</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8:56.862"/>
    </inkml:context>
    <inkml:brush xml:id="br0">
      <inkml:brushProperty name="width" value="0.05" units="cm"/>
      <inkml:brushProperty name="height" value="0.05" units="cm"/>
      <inkml:brushProperty name="color" value="#E71224"/>
    </inkml:brush>
  </inkml:definitions>
  <inkml:trace contextRef="#ctx0" brushRef="#br0">75 53 11650,'-74'19'2312,"107"-16"-2106,256-9-480,2-22 564,-93 9-30,-153 15-201,206-13 198,-198 16-147,1 3 1,91 15-1,-37 4 82,240 38 436,-310-54-549,56 3 96,-69-6-90,1 0 1,-1 2-1,0 0 1,0 2-1,0 1 1,43 18 0,-35-9 20,-21-9-59,0-1 0,0-1 0,18 6 0,-29-11-52,-1 0 0,0 0 0,0 0 0,0 0 0,0 0 0,0 0-1,1 0 1,-1 0 0,0 1 0,0-1 0,0 0 0,0 0 0,0 0 0,0 0-1,0 0 1,0 1 0,0-1 0,1 0 0,-1 0 0,0 0 0,0 0 0,0 1-1,0-1 1,0 0 0,0 0 0,0 0 0,0 0 0,0 1 0,0-1 0,0 0 0,0 0-1,0 0 1,0 0 0,-1 0 0,1 1 0,0-1 0,0 0 0,0 0 0,0 0-1,0 0 1,0 0 0,0 1 0,0-1 0,0 0 0,-1 0 0,1 0 0,0 0-1,0 0 1,0 0 0,0 0 0,0 1 0,-1-1 0,1 0 0,0 0 0,0 0-1,0 0 1,0 0 0,0 0 0,-1 0 0,1 0 0,0 0 0,-14 8-116,-12 1 55,-14 7-12</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0:11.575"/>
    </inkml:context>
    <inkml:brush xml:id="br0">
      <inkml:brushProperty name="width" value="0.05" units="cm"/>
      <inkml:brushProperty name="height" value="0.05" units="cm"/>
      <inkml:brushProperty name="color" value="#E71224"/>
    </inkml:brush>
  </inkml:definitions>
  <inkml:trace contextRef="#ctx0" brushRef="#br0">1 218 6457,'0'-1'25,"-1"0"0,1 1 0,0-1 0,0 0 0,0 1-1,0-1 1,0 1 0,0-1 0,0 0 0,0 1-1,0-1 1,0 0 0,1 1 0,-1-1 0,0 1 0,0-1-1,1 0 1,-1 1 0,0-1 0,0 1 0,1-1 0,-1 1-1,1-1 1,-1 1 0,1-1 0,-1 1 0,0 0 0,1-1-1,0 1 1,-1-1 0,1 1 0,-1 0 0,1 0 0,0-1-1,20-12 1653,-6 7-821,0 1 1,1 1-1,21-4 0,-22 6-774,-1-1 0,1-1 0,-1 0 1,20-9-1,-18 6 23,1 1 0,1 1 0,23-5 0,-11 3-36,110-17 466,7-2-379,-73 11-77,0 2 1,0 4-1,99 1 0,-96 5-9,-19-1-48,103 9 1,-77 5-23,165 27 16,-193-27 52,1-2-1,95 1 1,18 1 245,-31 3-273,94 13 4,-177-17-21,0-3 0,1-3 1,-1-2-1,0-2 0,81-13 0,-77 7 207,-37 5 120,1-1 1,32-9 0,-32 7 160,-21 4-332,1 1 0,-1-1 0,1 1 0,-1-1 0,1 0-1,-1-1 1,1 1 0,-1-1 0,5-3 0,-7 5-111,-1 1 1,1-1-1,-1 0 0,1 0 1,-1 0-1,1 0 0,-1 0 0,1 0 1,-1 1-1,1-1 0,-1 0 1,0 0-1,1 1 0,-1-1 1,1 0-1,-1 1 0,0-1 1,1 0-1,-1 1 0,0-1 0,1 1 1,-1-1-1,0 1 0,0-1 1,1 1-1,-1-1-56,0 1 1,1-1-1,-1 0 1,0 0-1,0 1 0,0-1 1,0 0-1,0 1 1,0-1-1,1 0 0,-1 1 1,0-1-1,0 0 1,0 0-1,0 1 0,0-1 1,0 0-1,0 1 1,0-1-1,0 0 0,0 1 1,-1-1-1,1 0 1,0 1-1,0-1 0,0 0 1,0 0-1,0 1 1,0-1-1,-1 0 0,1 0 1,0 1-1,0-1 1,0 0-1,-1 0 0,1 1 1,0-1-1,0 0 1,-1 0-1,1 0 0,0 0 1,-1 1-1,1-1 1,0 0-1,0 0 0,-1 0 1,1 0-1,0 0 1,-1 0-1,1 0 0,0 0 1,-1 0-1,1 0 0,-1 0 1,-14 0 26</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7:04.793"/>
    </inkml:context>
    <inkml:brush xml:id="br0">
      <inkml:brushProperty name="width" value="0.05" units="cm"/>
      <inkml:brushProperty name="height" value="0.05" units="cm"/>
    </inkml:brush>
  </inkml:definitions>
  <inkml:trace contextRef="#ctx0" brushRef="#br0">0 369 14723,'9'-3'118,"-1"1"0,1 0-1,0 0 1,0 1 0,0 0-1,9 1 1,15-2-120,751-150-1052,-545 99 845,187-19 678,-346 61-331,-24 4-238,-38 6-45,1-1 0,-1-1 0,0 0 1,0-2-1,0 0 0,32-14 0,-13-3-91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7:05.553"/>
    </inkml:context>
    <inkml:brush xml:id="br0">
      <inkml:brushProperty name="width" value="0.05" units="cm"/>
      <inkml:brushProperty name="height" value="0.05" units="cm"/>
    </inkml:brush>
  </inkml:definitions>
  <inkml:trace contextRef="#ctx0" brushRef="#br0">0 26 14507,'8'4'111,"1"0"-1,-1-1 1,0 0-1,1-1 1,0 0 0,-1 0-1,16 0 1,2 2-46,3 0-64,0-2-1,51-1 1,62-13-17,-67 5 15,72-7-6,111-8 27,-177 19 147,97 9 0,164 46 754,-221-29-611,191 11 0,-276-33-388,0-2 0,0-2 0,52-10 0,-42 0-8</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7:06.379"/>
    </inkml:context>
    <inkml:brush xml:id="br0">
      <inkml:brushProperty name="width" value="0.05" units="cm"/>
      <inkml:brushProperty name="height" value="0.05" units="cm"/>
    </inkml:brush>
  </inkml:definitions>
  <inkml:trace contextRef="#ctx0" brushRef="#br0">0 126 13227,'22'5'177,"-1"-1"-1,1 0 1,0-1 0,1-2-1,-1 0 1,30-3 0,134-26-317,-128 17 236,130-26-39,-79 13 112,161-14-1,-166 34-3,1 5 1,160 22-1,199 33-34,-330-44-101,333 36-135,-415-42 70,-9-9-5</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7:07.328"/>
    </inkml:context>
    <inkml:brush xml:id="br0">
      <inkml:brushProperty name="width" value="0.05" units="cm"/>
      <inkml:brushProperty name="height" value="0.05" units="cm"/>
    </inkml:brush>
  </inkml:definitions>
  <inkml:trace contextRef="#ctx0" brushRef="#br0">0 189 9482,'15'-7'809,"0"1"0,0 1 1,18-4-1,90-12-739,-69 14 236,470-49 185,5 24-27,-497 31-420,827-14 1123,-374 12-573,378-19-8,-521 18-765,-4 23-772,-247-6 747,-14 3-52</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0:55.322"/>
    </inkml:context>
    <inkml:brush xml:id="br0">
      <inkml:brushProperty name="width" value="0.05" units="cm"/>
      <inkml:brushProperty name="height" value="0.05" units="cm"/>
    </inkml:brush>
  </inkml:definitions>
  <inkml:trace contextRef="#ctx0" brushRef="#br0">223 33 9114,'-3'-3'246,"1"0"1,-2 1-1,1-1 1,0 0-1,0 1 1,-1 0-1,0 0 1,1 0-1,-1 0 1,0 0-1,0 1 1,0 0-1,0-1 1,0 2-1,0-1 1,-6 0-1,6 1-187,0 1 0,0-1 0,-1 1 0,1 0 0,0 1-1,0-1 1,0 1 0,0-1 0,0 1 0,0 1 0,1-1-1,-1 0 1,1 1 0,-1 0 0,-4 5 0,-1 2-19,0 0-1,1 1 1,0 0 0,0 0 0,2 1 0,-1 0-1,2 0 1,-1 1 0,2-1 0,-1 1 0,2 0 0,0 0-1,0 1 1,0 15 0,2-10-7,0-1 0,1 1 1,1 0-1,1-1 0,1 1 0,0-1 1,1 1-1,1-1 0,13 28 0,-16-39-12,2-1-1,-1 0 0,1 0 1,0 0-1,0-1 1,1 1-1,-1-1 0,1 0 1,0 0-1,1-1 1,-1 1-1,1-1 0,0 0 1,8 3-1,-10-5 16,0 0 0,0-1 0,0 0 0,0 0 0,0 0-1,0-1 1,0 1 0,0-1 0,1 0 0,-1 0 0,0 0 0,0-1 0,0 1 0,0-1-1,0 0 1,1 0 0,-2-1 0,1 1 0,0-1 0,0 0 0,0 0 0,-1 0-1,1-1 1,5-4 0,-2 0 65,1-1 0,-1 0 1,-1 0-1,1-1 0,-2 0 0,1 0 0,-1 0 0,0-1 0,-1 0 0,0 0 1,-1 0-1,3-13 0,-2 3 78,0-1 0,-1 0 0,-2 0 1,0 1-1,-2-29 0,0 42-121,1 0-1,-1 0 1,-1 0 0,1 0-1,-1 1 1,-1-1 0,1 0 0,-1 1-1,0 0 1,-7-11 0,7 13-43,-1 0 0,1 1 0,-1-1 0,0 1 0,0-1 0,0 1 0,0 1 0,-1-1 0,1 0 0,-1 1 0,0 0 0,1 0 0,-1 0 0,-10-1 0,-2-1-103,8 3-153,0-1 1,-1 0-1,1-1 1,0 0-1,1-1 0,-14-6 1,12 3-100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1:09.577"/>
    </inkml:context>
    <inkml:brush xml:id="br0">
      <inkml:brushProperty name="width" value="0.05" units="cm"/>
      <inkml:brushProperty name="height" value="0.05" units="cm"/>
    </inkml:brush>
  </inkml:definitions>
  <inkml:trace contextRef="#ctx0" brushRef="#br0">174 58 11242,'-1'-3'182,"0"-1"0,-1 1 0,1-1 0,-1 1 0,0-1-1,0 1 1,0 0 0,0 0 0,-1 0 0,1 0-1,-1 1 1,0-1 0,0 0 0,0 1 0,-6-4 0,6 5-91,1 0 1,0 0 0,-1 1 0,1-1 0,-1 1 0,1-1 0,-1 1 0,1 0 0,-1 0 0,1 0-1,0 0 1,-1 1 0,1-1 0,-1 0 0,1 1 0,-1 0 0,1 0 0,0 0 0,0 0-1,-1 0 1,1 0 0,0 0 0,0 1 0,0-1 0,-3 4 0,-1 1 7,0 0 1,1 0-1,0 1 1,0-1-1,0 1 1,1 0-1,0 1 1,1-1-1,0 1 1,-3 9-1,2-3-74,0 0 1,1 0-1,1 0 0,0 1 0,1 14 0,1-21-26,0 0-1,1 0 1,0 0-1,1 0 0,0-1 1,0 1-1,1 0 1,0-1-1,0 0 0,0 0 1,1 0-1,0 0 1,1 0-1,0-1 0,8 10 1,-8-12-1,-1 1 0,1-1-1,0-1 1,0 1 0,0-1 0,1 0 0,-1 0 0,1 0 0,-1-1 0,1 0 0,0 0 0,0 0 0,0-1 0,0 0 0,0 0-1,1 0 1,-1-1 0,0 0 0,0 0 0,11-3 0,-13 3 6,-1-1 0,0 0 0,1 0 0,-1 0 0,0 0-1,1 0 1,-1-1 0,0 0 0,0 0 0,0 0 0,0 0 0,-1 0 0,1 0 0,0-1-1,-1 1 1,0-1 0,1 0 0,-1 1 0,0-1 0,-1 0 0,1 0 0,0-1 0,-1 1-1,0 0 1,0 0 0,0-1 0,0 1 0,0-1 0,-1 1 0,1-6 0,-1 3-22,0-1 0,0 1 0,-1-1 0,0 1 0,0 0 0,-1-1 0,1 1 0,-1 0 0,-1 0 0,1 0 0,-1 0 0,0 1 0,-1-1 0,1 1 0,-1 0 0,-5-6 0,4 5-141,-1 1 0,0-1 0,0 1 0,-1 1 0,0-1 0,0 1 0,-14-7 0,17 10 67,0-1 0,-1 1 1,1 0-1,0 0 0,-1 0 0,1 1 1,-1 0-1,1-1 0,0 1 1,-1 1-1,1-1 0,-1 1 1,1 0-1,0 0 0,-9 3 0,-11 9-473</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1:00.796"/>
    </inkml:context>
    <inkml:brush xml:id="br0">
      <inkml:brushProperty name="width" value="0.05" units="cm"/>
      <inkml:brushProperty name="height" value="0.05" units="cm"/>
    </inkml:brush>
  </inkml:definitions>
  <inkml:trace contextRef="#ctx0" brushRef="#br0">239 66 11875,'-4'-4'256,"1"0"0,-1 0 0,0 0 0,0 1 0,0-1 0,0 1 0,-1 0 0,1 0 0,-1 1 1,0 0-1,0-1 0,-9-1 0,11 2-181,0 1 1,0 0-1,0 0 0,0 1 1,0-1-1,0 1 1,0 0-1,0-1 1,-1 1-1,1 0 0,0 1 1,0-1-1,0 1 1,0-1-1,0 1 0,0 0 1,0 0-1,0 0 1,0 1-1,0-1 0,0 1 1,-3 2-1,-1 4-7,0 1 0,0 0 0,1 0 0,0 0 0,1 1 0,0 0 0,-5 16 1,-20 77-6,24-75-52,1 0-1,2 0 0,1 0 0,1 0 0,3 44 0,0-51-11,1-1 1,1 0-1,1 0 0,0 0 1,2 0-1,0-1 0,1 0 1,14 24-1,-19-38-5,0-1-1,0 1 1,1 0 0,0-1 0,0 0-1,0 0 1,0 0 0,1 0-1,-1-1 1,1 1 0,0-1-1,10 4 1,-11-6 2,-1 0 0,0 0 0,1 0 1,-1-1-1,1 1 0,-1-1 0,0 0 0,1 0 0,-1 0 0,1-1 0,-1 1 0,1-1 0,-1 0 0,0 0 0,1 0 0,-1 0 1,0-1-1,0 1 0,0-1 0,0 0 0,0 0 0,0 0 0,3-3 0,7-7 5,-1-1-1,-1 0 1,0 0-1,-1-1 1,-1 0-1,0-1 1,11-25-1,-5 6 43,-2-1 0,14-53-1,-18 48 19,6-58 0,-14 78-30,0 1-1,-1-1 0,-1 1 0,-1-1 0,-4-21 0,4 35-21,1 0 1,-1 0-1,0 0 0,-1 1 1,1-1-1,-1 1 1,0-1-1,0 1 1,-1 0-1,0 0 0,0 0 1,0 1-1,0-1 1,-1 1-1,0 0 0,0 0 1,-7-3-1,8 4-8,-1 1 1,0 0-1,0 0 0,0 1 0,0-1 0,0 1 1,0 1-1,0-1 0,0 0 0,-1 1 0,1 0 1,0 1-1,0-1 0,0 1 0,-1 0 1,1 0-1,0 0 0,0 1 0,0 0 0,-7 4 1,5-2-161,0 0 0,0 1 0,-11 10 0,-13 9-680,24-20 526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25:44.488"/>
    </inkml:context>
    <inkml:brush xml:id="br0">
      <inkml:brushProperty name="width" value="0.05" units="cm"/>
      <inkml:brushProperty name="height" value="0.05" units="cm"/>
    </inkml:brush>
  </inkml:definitions>
  <inkml:trace contextRef="#ctx0" brushRef="#br0">1 1 14451,'3'33'1008,"3"1"-944,4 9-32,7 6 80,6 6-56,4-1 8,3-1 32,0-1 8,1-6 16,-3-3-16,-4-13-16,-6-5-16,-14-10-128,-4-3-144,-13-10 184,-9-2-48,-11-6-32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1:02.767"/>
    </inkml:context>
    <inkml:brush xml:id="br0">
      <inkml:brushProperty name="width" value="0.05" units="cm"/>
      <inkml:brushProperty name="height" value="0.05" units="cm"/>
    </inkml:brush>
  </inkml:definitions>
  <inkml:trace contextRef="#ctx0" brushRef="#br0">178 40 12403,'-6'0'140,"1"0"1,-1 1 0,0-1 0,0 2 0,0-1-1,1 0 1,-1 1 0,1 0 0,-1 1-1,1-1 1,0 1 0,-9 6 0,5-3-78,-1 1-1,1 0 1,0 1 0,1 0 0,-11 13 0,15-15-62,0 1-1,0-1 1,1 1 0,-1 0 0,2 0 0,-1 0 0,1 0-1,0 0 1,0 1 0,1-1 0,0 1 0,1-1-1,-1 1 1,1-1 0,1 1 0,-1-1 0,1 1 0,1-1-1,-1 0 1,6 14 0,0-3 22,0-1 0,1 0 0,1 0-1,1-1 1,1 0 0,0 0 0,15 16 0,-21-27-13,1 1 1,-1-1-1,1 0 1,0-1-1,0 1 1,0-1-1,0 0 1,1-1-1,0 1 1,0-1-1,0-1 1,0 1-1,14 2 1,-16-5 12,0 1 0,0-1 1,1 0-1,-1 0 1,0-1-1,0 1 0,0-1 1,0 0-1,0-1 1,0 1-1,0-1 0,-1 0 1,1 0-1,0-1 1,-1 1-1,0-1 0,1 0 1,-1 0-1,-1-1 1,1 1-1,4-5 0,-1-2 111,1 0 0,-1 0 0,-1-1-1,0 0 1,-1 0 0,0-1 0,0 0 0,-1 1-1,-1-1 1,0-1 0,-1 1 0,0 0-1,-1-1 1,0 1 0,-1-19 0,-1 14 45,-1 0 0,0 0 1,-1-1-1,-1 2 0,0-1 1,-1 0-1,-1 1 0,-1 0 1,0 0-1,-16-24 0,21 37-147,0-1 0,0 1-1,-1 0 1,0 0 0,0 0-1,0 0 1,0 0 0,0 1-1,0-1 1,-1 1 0,1 0 0,-7-3-1,7 4-88,0 1 0,0-1 1,0 1-1,0 0 0,0-1 0,0 1 0,0 1 0,0-1 0,0 0 0,0 1 1,0-1-1,0 1 0,0 0 0,1 0 0,-1 0 0,-5 3 0,5-2-38,3-2 86,0 1 0,0-1 0,-1 0 0,1 0 0,0 1 0,0-1 0,-1 0 0,1 0-1,0 0 1,-1 1 0,1-1 0,0 0 0,-1 0 0,1 0 0,0 0 0,-1 0 0,1 0-1,0 0 1,-1 0 0,1 1 0,0-1 0,-1-1 0,1 1 0,0 0 0,-1 0 0,1 0-1,-1 0 1,1 0 0,0 0 0,-1 0 0,1 0 0,0 0 0,-1-1 0,1 1 0,0 0-1,-1-1 1,-3-13-288</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1:22.212"/>
    </inkml:context>
    <inkml:brush xml:id="br0">
      <inkml:brushProperty name="width" value="0.05" units="cm"/>
      <inkml:brushProperty name="height" value="0.05" units="cm"/>
    </inkml:brush>
  </inkml:definitions>
  <inkml:trace contextRef="#ctx0" brushRef="#br0">9574 227 5049,'-7'-12'550,"0"1"1,0 0-1,-1 1 1,0 0-1,-1 0 1,0 1-1,-1 0 0,0 0 1,0 1-1,-15-8 1,-13-6 869,-67-29 1,103 50-1440,-18-7 56,1 1 1,-1 2 0,-1-1 0,1 2-1,0 1 1,-41-2 0,-125 15 52,134-5-24,-475 66-209,7 38 150,-263 122-297,523-147 188,-697 178 322,812-225-88,-898 275 322,742-216-680,-359 86-405,-159 52 295,-39 93-214,612-223 572,-374 219-1,491-243 279,-161 130 1,228-157-246,1 2 0,4 4 0,2 1 0,-59 85 0,48-47-68,5 2 0,4 4 0,-58 145 0,95-194 15,2 0-1,3 1 0,1 1 0,-9 107 1,20-116 31,2 0 1,3 0 0,1-1 0,3 1-1,2 0 1,17 58 0,2-24 61,4-1 0,3-2 0,3-2 0,67 103 0,-76-139-78,1-2 0,2 0 1,2-2-1,1-2 1,48 40-1,-32-37-31,1-2 1,2-2 0,98 47-1,-8-20-36,2-6-1,3-6 0,1-7 1,197 29-1,-74-34 65,429 2 0,-443-43 15,429-63-1,238-134-185,115-137-551,-227 20 141,-18-44 264,-561 238 351,-5-11 0,348-270 0,-390 253 439,197-208 0,-280 248-240,-5-5 1,-5-3-1,79-134 0,83-206-75,-205 353-131,-5-2 0,45-164 0,-77 222 13,-3-2 0,-2 1 1,-3-1-1,-2-1 0,-2 1 0,-2 0 0,-3-1 0,-2 1 1,-2 0-1,-3 0 0,-2 1 0,-2 1 0,-3 0 0,-41-87 0,21 68-242,-3 2-1,-3 1 0,-3 3 0,-105-114 0,135 163 138,0 0-1,-23-16 0,-48-19-121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2:00.814"/>
    </inkml:context>
    <inkml:brush xml:id="br0">
      <inkml:brushProperty name="width" value="0.05" units="cm"/>
      <inkml:brushProperty name="height" value="0.05" units="cm"/>
    </inkml:brush>
  </inkml:definitions>
  <inkml:trace contextRef="#ctx0" brushRef="#br0">0 4046 8706,'23'-84'507,"4"1"1,4 0-1,42-78 1,202-461 284,-236 534-411,68-111 0,65-73 80,46-78-56,-169 262-267,4 2-1,86-107 0,255-214 39,-368 383-173,1 2 0,0 0 0,2 2-1,1 1 1,0 1 0,1 2 0,1 1-1,0 1 1,1 2 0,0 2 0,52-11 0,-3 8 84,0 4 0,137 2 0,163 40 101,-138 0-145,126 19 18,-307-40-52,0 3 1,-1 2-1,104 46 0,164 101 41,-280-137-48,45 20 17,2-3-1,184 55 0,-171-61 15,164 79 1,-256-109-33,21 10 3,1-2 1,1-1-1,42 8 0,-61-18-3,0-1 1,0-2-1,0 0 1,0-1-1,1-1 0,-1-2 1,38-6-1,14-12 1,-1-3-1,93-43 1,-103 39-2,100-44 12,289-174-1,-409 218-2,-2-3 0,-1 0 0,-1-3-1,-2-1 1,-1-2 0,-2-2 0,39-54 0,107-208 341,-25-14 116,-107 214-354,-19 40-71,-2-1-1,-3-1 1,26-108 0,-46 147-106,-2 14 17,-1-1-1,2 1 0,-1 0 0,6-12 1,-2 8-18</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2:05.011"/>
    </inkml:context>
    <inkml:brush xml:id="br0">
      <inkml:brushProperty name="width" value="0.05" units="cm"/>
      <inkml:brushProperty name="height" value="0.05" units="cm"/>
    </inkml:brush>
  </inkml:definitions>
  <inkml:trace contextRef="#ctx0" brushRef="#br0">0 3559 6977,'37'-3'296,"-1"-1"-1,60-14 0,68-30-34,14-4-217,20 8 59,245-61 1938,-38-13-779,-10-32-1055,181-108-133,-385 172-67,248-122 55,-264 112-38,293-155-20,91 3-38,-199 95 65,304-171 32,120-105-104,-346 174 17,-351 201 45,-3-5 0,-2-3 1,-3-4-1,-3-3 0,-4-3 1,-2-3-1,116-166 0,-179 230-31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2:11.004"/>
    </inkml:context>
    <inkml:brush xml:id="br0">
      <inkml:brushProperty name="width" value="0.05" units="cm"/>
      <inkml:brushProperty name="height" value="0.05" units="cm"/>
    </inkml:brush>
  </inkml:definitions>
  <inkml:trace contextRef="#ctx0" brushRef="#br0">51 3 8706,'-16'-1'583,"13"0"-481,-1 1 0,0 0-1,1 0 1,-1 0-1,1 0 1,-1 0 0,-3 1-1,6 0-84,1-1 0,0 0 0,0 0 0,0 1 0,0-1 0,-1 0 0,1 1 0,0-1 0,0 0 0,0 1 0,0-1 0,0 0 0,0 1 0,0-1 0,0 0 0,0 1 0,0-1 0,0 1 0,0-1 0,0 0 0,0 1 0,0-1 0,0 0 0,1 1 0,-1-1 0,0 0 0,0 1 0,0-1 0,0 0 0,1 0 0,-1 1 0,0-1 0,0 0 0,1 1 0,10 15 390,-9-13-287,69 99 1687,117 129 0,-69-93-1482,-51-56-161,142 131-1,-153-166-109,13 11 155,-2 3 0,91 104 0,-95-86-5,4-4-1,3-2 1,156 123-1,172 85 153,88 66-227,-148-123 7,19-31-144,499 168 56,99-16 23,-720-266-75,274 54 0,332 26-23,-722-141 7,2-5-1,210-5 0,-204-8-275,-107 2 217,0 0 0,0 1 0,0 1 0,20 8 0,-65-24-286,-1-2 156</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2:20.380"/>
    </inkml:context>
    <inkml:brush xml:id="br0">
      <inkml:brushProperty name="width" value="0.05" units="cm"/>
      <inkml:brushProperty name="height" value="0.05" units="cm"/>
    </inkml:brush>
  </inkml:definitions>
  <inkml:trace contextRef="#ctx0" brushRef="#br0">169 1 11674,'-6'0'244,"0"1"-1,0 0 1,0 1-1,0-1 0,1 1 1,-11 5-1,12-5-200,1 0-1,0 0 1,0 1-1,0-1 1,0 1-1,1 0 1,-1 0-1,1 0 1,0 0-1,-1 0 1,-2 7-1,-6 14 10,1 1 1,1 0-1,1 0 0,-8 44 0,-5 106-79,15-81 33,10 173 0,1-216 1,2-1 1,3 0-1,1 0 0,3-1 0,21 52 1,-29-85-10,1-1 0,1 0 0,0-1 0,1 0 0,17 22 0,-23-32 0,1 0 0,0 0 0,1-1 1,-1 1-1,0-1 0,1 0 0,0 0 0,0 0 0,0-1 0,0 0 0,0 0 0,0 0 0,1 0 0,-1-1 0,1 0 0,-1 0 0,1 0 0,-1-1 1,1 0-1,8-1 0,0-1 0,-1-1 0,0 0 0,1-1 0,-1-1 0,-1 0 0,1-1-1,-1 0 1,0-1 0,17-12 0,1-4 6,-1-1-1,32-35 0,-35 30 12,-2 0 1,-1-2-1,-1-1 0,-2 0 0,-1-1 1,-1-2-1,-2 1 0,14-47 1,-19 43 25,0 0 1,-3-1 0,-1 0 0,-2 0 0,-2 0-1,-1-1 1,-7-76 0,3 99-1,-1 0-1,-1 1 1,0 0 0,-1 0-1,-1 0 1,0 0-1,-1 1 1,-15-24 0,16 30-3,-1 1 0,0-1 0,0 1 0,0 1 0,-1-1 0,0 1 0,-1 1 0,1-1 0,-1 2 0,-1-1 0,1 1 0,-1 0 0,0 1 0,-16-5 0,11 6-48,-1 0 0,1 2 0,-1-1 0,1 2 0,-1 0 1,1 1-1,-1 0 0,1 1 0,-1 1 0,1 1 0,0 0 0,0 1 0,0 0 0,1 2 0,0-1 0,0 2 0,1 0 0,-25 18 0,12 2-113,7 1-45</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2:20.985"/>
    </inkml:context>
    <inkml:brush xml:id="br0">
      <inkml:brushProperty name="width" value="0.05" units="cm"/>
      <inkml:brushProperty name="height" value="0.05" units="cm"/>
    </inkml:brush>
  </inkml:definitions>
  <inkml:trace contextRef="#ctx0" brushRef="#br0">25 18 5473,'-10'-4'248,"3"0"-176,0-5-72</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2:21.449"/>
    </inkml:context>
    <inkml:brush xml:id="br0">
      <inkml:brushProperty name="width" value="0.05" units="cm"/>
      <inkml:brushProperty name="height" value="0.05" units="cm"/>
    </inkml:brush>
  </inkml:definitions>
  <inkml:trace contextRef="#ctx0" brushRef="#br0">198 12 10482,'-14'14'269,"1"0"0,0 1-1,0 1 1,2 0 0,0 0-1,-14 29 1,3 2 4,-20 63 0,34-88-242,2 0-1,0 1 0,1 0 0,1 0 1,1 0-1,2 0 0,0 1 0,1-1 1,2 1-1,0-1 0,1 0 1,2 0-1,0 0 0,1 0 0,13 28 1,4-1-29,45 74 1,-51-97-2,2-1 0,0-1-1,2-1 1,28 27 0,-44-46-3,1 0-1,0 0 1,0-1 0,0 1-1,1-1 1,-1 0 0,1-1-1,0 0 1,0 0 0,0 0-1,1-1 1,-1 0 0,0-1-1,1 0 1,0 0 0,-1 0-1,1-1 1,-1 0 0,1 0-1,0-1 1,-1 0 0,1-1-1,-1 1 1,0-1 0,1-1-1,-1 1 1,0-1 0,0-1-1,-1 1 1,11-8 0,-3 1 2,-1-2 0,0 0 0,0 0 1,-1-1-1,-1 0 0,0-1 0,-1-1 1,0 0-1,-2 0 0,1-1 0,-2 0 0,8-23 1,-2 0 17,-2-1 1,-2-1 0,-1 0-1,2-47 1,-7 47 16,-1 0 0,-2 0 1,-2 1-1,-2-1 0,-1 1 1,-15-54-1,15 77 4,-1 1 0,-1-1 0,-1 1 0,0 0-1,-1 1 1,0 0 0,-15-18 0,15 23 11,0 0-1,-1 1 1,0 0-1,-1 1 1,0 0-1,0 0 1,0 1-1,-1 1 1,0 0-1,-22-7 1,19 8-13,-2 1 0,1 1 0,0 0 0,-1 1 0,1 1 0,-1 1 0,1 0 0,-1 1 0,-23 4 0,-10 6-559,-83 30-1,107-32 322,-17 5-82</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10.938"/>
    </inkml:context>
    <inkml:brush xml:id="br0">
      <inkml:brushProperty name="width" value="0.05" units="cm"/>
      <inkml:brushProperty name="height" value="0.05" units="cm"/>
    </inkml:brush>
  </inkml:definitions>
  <inkml:trace contextRef="#ctx0" brushRef="#br0">1 2232 12483,'14'-14'854,"0"0"0,-1-1 0,-1-1 0,11-16 0,-11 14-557,578-913 2216,-413 625-2430,154-253-65,-166 332-37,-98 138-20,-61 79-634,-21 20-111,-38 39 217,20-13 173</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11.383"/>
    </inkml:context>
    <inkml:brush xml:id="br0">
      <inkml:brushProperty name="width" value="0.05" units="cm"/>
      <inkml:brushProperty name="height" value="0.05" units="cm"/>
    </inkml:brush>
  </inkml:definitions>
  <inkml:trace contextRef="#ctx0" brushRef="#br0">394 1 14275,'-1'4'96,"0"0"1,0 0-1,0 0 0,0 0 0,-1 0 1,0-1-1,1 1 0,-1 0 0,-1-1 0,1 1 1,0-1-1,-1 0 0,-3 4 0,-7 9 72,-46 72 774,-91 178-1,119-197-735,3 1-1,3 1 0,-25 109 1,48-167-195,0-7-11,0-1 1,1 1-1,0 0 0,0 0 0,1-1 0,0 1 0,0 0 1,0 0-1,0 0 0,3 8 0,-3-14 0,0 0 0,0 1-1,1-1 1,-1 1 0,0-1 0,1 1 0,-1-1-1,1 1 1,-1-1 0,1 0 0,-1 1 0,1-1-1,-1 0 1,1 0 0,-1 1 0,1-1 0,-1 0 0,1 0-1,-1 0 1,1 0 0,-1 1 0,1-1 0,-1 0-1,1 0 1,0 0 0,-1 0 0,1 0 0,-1-1-1,1 1 1,-1 0 0,1 0 0,0 0 0,-1 0-1,1-1 1,-1 1 0,1 0 0,-1 0 0,1-1-1,0 1 1,24-17 30,-22 14-23,119-89-61,149-146-1,-187 153 22,-4 1-46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25:44.875"/>
    </inkml:context>
    <inkml:brush xml:id="br0">
      <inkml:brushProperty name="width" value="0.05" units="cm"/>
      <inkml:brushProperty name="height" value="0.05" units="cm"/>
    </inkml:brush>
  </inkml:definitions>
  <inkml:trace contextRef="#ctx0" brushRef="#br0">1 582 14867,'10'-4'1320,"15"-14"-799,7-9-161,14-12 392,10-7-96,5-10-64,2-5-48,1-5-184,0 1-176,-9 7-496,-6 4-288,-15 13 520,-7 8-128,-6 20-64</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12.317"/>
    </inkml:context>
    <inkml:brush xml:id="br0">
      <inkml:brushProperty name="width" value="0.05" units="cm"/>
      <inkml:brushProperty name="height" value="0.05" units="cm"/>
    </inkml:brush>
  </inkml:definitions>
  <inkml:trace contextRef="#ctx0" brushRef="#br0">2 0 17860,'-1'7'229,"1"-1"-1,0 1 1,0-1 0,0 1-1,2 9 1,1 15-144,-1 20 91,2 1 0,2-1-1,20 79 1,-18-100-152,1-1 1,2 0 0,0-1-1,2 0 1,2-1-1,0 0 1,25 32-1,-38-57-25,34 38 28,-34-38-29,0 0 0,0 0 0,0 0 0,0-1 0,1 1 1,-1-1-1,1 1 0,-1-1 0,1 0 0,-1 0 0,1 0 0,0 0 0,0-1 0,-1 1 0,5 0 0,-6-1-15,0 0 0,-1-1 0,1 1 0,0 0 0,-1 0 0,1 0 0,0-1 0,-1 1 0,1 0 0,0-1 0,-1 1 0,1-1 0,-1 1 0,1 0 0,-1-1 0,1 1 0,-1-1 0,1 0 0,-1 1 0,1-1 0,-1 1 0,1-1 0,-1 0 0,0 1 0,0-1 0,1 0 0,-1 1 0,0-1 0,0 0 0,0 1 0,0-1-1,0 0 1,1 0 0,-1 1 0,-1-1 0,1 0 0,0 0 0,0 1 0,0-1 0,0 0 0,0 1 0,-1-2 0,0-3-113,-1 0 0,1 0-1,-1 0 1,0 0 0,-3-6-1,-9-11-88,-22-27-1,15 21 49,-26-38-248</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12.745"/>
    </inkml:context>
    <inkml:brush xml:id="br0">
      <inkml:brushProperty name="width" value="0.05" units="cm"/>
      <inkml:brushProperty name="height" value="0.05" units="cm"/>
    </inkml:brush>
  </inkml:definitions>
  <inkml:trace contextRef="#ctx0" brushRef="#br0">0 363 13195,'0'10'1536,"6"-5"-848,11-10-24,7-9 665,15-12-209,7-7 16,18-8-104,11-4-103,-3-5-257,-2 1-168,-10 9-472,-3 6-320,-18 10-472,-12 8 608,-34 16-144,-16 8-73</inkml:trace>
  <inkml:trace contextRef="#ctx0" brushRef="#br0" timeOffset="1">205 673 17228,'12'-13'1576,"6"-8"-1080,7-4-208,6-6 960,9-2-727,5-5-529,2 1-353,-4 1 353,-3 2-112,-3 1-104</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13.329"/>
    </inkml:context>
    <inkml:brush xml:id="br0">
      <inkml:brushProperty name="width" value="0.05" units="cm"/>
      <inkml:brushProperty name="height" value="0.05" units="cm"/>
    </inkml:brush>
  </inkml:definitions>
  <inkml:trace contextRef="#ctx0" brushRef="#br0">75 323 15083,'-15'28'933,"2"2"0,-17 49 0,26-65-739,0 1 0,1-1 1,1 1-1,0-1 0,1 1 1,0 0-1,1-1 0,2 16 1,-2-29-189,0 1 0,0 0 0,1-1 0,-1 1 0,0-1 1,1 0-1,-1 1 0,0-1 0,1 1 0,0-1 0,-1 1 0,1-1 0,0 0 0,0 0 1,0 1-1,0-1 0,0 0 0,0 0 0,0 0 0,0 0 0,0 0 0,0 0 0,1 0 1,-1 0-1,0-1 0,0 1 0,1 0 0,-1-1 0,1 1 0,-1-1 0,1 0 0,-1 1 1,1-1-1,-1 0 0,1 0 0,-1 0 0,1 0 0,-1 0 0,1 0 0,-1 0 0,1-1 1,-1 1-1,1 0 0,-1-1 0,1 1 0,1-2 0,8-3 30,-1 0 0,1 0 1,-1-2-1,16-11 0,-20 14-11,35-29 120,18-13 83,-53 42-160,1 0 0,-1 0 1,1 1-1,-1 0 0,1 0 1,0 1-1,10-3 0,-6 6 277,-11 6 59,-11 6 238,10-13-605,0 1-1,0-1 1,0 1-1,-1-1 1,1 1-1,0-1 1,0 0-1,-1 0 1,1 0-1,0 0 1,0 0-1,-1 0 1,1 0-1,0 0 1,-1 0 0,1 0-1,0-1 1,0 1-1,-1-1 1,1 1-1,0-1 1,0 1-1,0-1 1,0 0-1,0 1 1,0-1-1,0 0 1,0 0-1,0 0 1,0 0-1,0 0 1,0 0-1,1 0 1,-1 0-1,0 0 1,1 0 0,-1-2-1,-4-5 63,0 0 0,1-1 1,-5-13-1,8 20-83,-22-72 285,21 67-292,1 0 1,0 0-1,0 0 1,0 0-1,1 0 1,0 0-1,1 0 1,1-11-1,-2 17-9,1 0 0,-1 1-1,0-1 1,1 0-1,-1 1 1,1-1 0,-1 0-1,1 1 1,-1-1 0,1 1-1,-1-1 1,1 1-1,0-1 1,-1 1 0,1-1-1,0 1 1,-1 0 0,1-1-1,0 1 1,0 0 0,-1-1-1,1 1 1,0 0-1,0 0 1,-1 0 0,1 0-1,0 0 1,0 0 0,0 0-1,-1 0 1,1 0-1,1 0 1,32 9 38,-19-5-22,1-1-14,0-2 0,0 1 0,0-2 0,0 0-1,1-1 1,-1-1 0,0-1 0,0 0 0,-1-1 0,1 0 0,-1-1 0,0-1 0,16-9 0,-18 9-5,0-1-1,-1-1 0,0 0 0,-1-1 1,0 0-1,0-1 0,-1 0 1,0 0-1,-1-1 0,0 0 0,0-1 1,-2 0-1,1-1 0,10-25 1,-16 31-3,0 1 1,-1 0 0,0 0 0,0-1 0,0 1-1,-1 0 1,0-8 0,0 13 4,0 0-1,0 0 0,0 0 1,0 0-1,0 0 1,0 0-1,0 0 1,0 0-1,-1 0 1,1 0-1,0 0 1,-1 0-1,1 0 1,-1 0-1,1 0 0,-1 0 1,1 1-1,-1-1 1,0 0-1,1 0 1,-1 1-1,0-1 1,0 0-1,1 1 1,-1-1-1,0 0 1,0 1-1,0 0 1,0-1-1,0 1 0,0-1 1,0 1-1,0 0 1,0 0-1,0-1 1,0 1-1,0 0 1,0 0-1,0 0 1,0 0-1,0 0 1,0 1-1,0-1 1,0 0-1,0 0 0,1 0 1,-1 1-1,0-1 1,0 1-1,0-1 1,-1 1-1,-3 2 4,0 0 0,0 0 0,0 1-1,0-1 1,1 1 0,-1 0 0,1 0-1,0 1 1,0-1 0,1 1 0,-6 9 0,2-2-8,0 0 1,2 1 0,-9 24-1,12-30 9,0 0-1,0 1 0,1-1 1,0 0-1,1 0 0,-1 1 1,1-1-1,1 0 0,-1 1 1,3 7-1,-2-12-36,-1-1 0,1 1 1,0-1-1,0 0 0,0 1 0,1-1 1,-1 0-1,1 0 0,-1 1 1,1-1-1,-1 0 0,1-1 0,0 1 1,0 0-1,0-1 0,0 1 0,1-1 1,-1 1-1,0-1 0,0 0 0,1 0 1,-1 0-1,1 0 0,-1 0 0,1-1 1,-1 1-1,1-1 0,0 0 0,-1 0 1,6 0-1,1-1 3,0 0 1,0-1-1,-1 0 1,1-1-1,0 0 1,-1 0-1,0-1 1,0 0-1,14-9 1,13-10-241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13.815"/>
    </inkml:context>
    <inkml:brush xml:id="br0">
      <inkml:brushProperty name="width" value="0.05" units="cm"/>
      <inkml:brushProperty name="height" value="0.05" units="cm"/>
    </inkml:brush>
  </inkml:definitions>
  <inkml:trace contextRef="#ctx0" brushRef="#br0">143 0 16748,'-18'20'1464,"-5"8"-992,-5-1-160,5 7 824,3 4-480,5 2-287,5 1-57,5-6-120,5-4-48,5-9-88,7-5-96,9-13-312,7-5-217,5-12 609,-1-6-144,11-11-80,2-1-64</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14.234"/>
    </inkml:context>
    <inkml:brush xml:id="br0">
      <inkml:brushProperty name="width" value="0.05" units="cm"/>
      <inkml:brushProperty name="height" value="0.05" units="cm"/>
    </inkml:brush>
  </inkml:definitions>
  <inkml:trace contextRef="#ctx0" brushRef="#br0">111 43 13443,'-6'4'366,"0"1"0,0-1 0,0 2 0,1-1 0,0 0 1,0 1-1,0 0 0,1 0 0,-7 13 0,2-2 482,2-1 0,-11 33 0,13-32-562,1-1-1,-3 30 0,6-41-235,1 0-1,0 1 1,0-1-1,0 1 1,0-1 0,1 1-1,0-1 1,0 1-1,1-1 1,-1 0-1,1 0 1,3 6 0,-5-10-40,1 0 1,0 0 0,-1 0 0,1 0 0,0 0 0,0 0 0,0-1 0,-1 1 0,1 0 0,0 0 0,0-1-1,1 1 1,-1 0 0,0-1 0,0 1 0,0-1 0,0 1 0,0-1 0,0 0 0,1 0 0,-1 1 0,2-1-1,0 0 4,-1-1 0,0 1 0,1-1 0,-1 1-1,0-1 1,0 0 0,0 0 0,1 0-1,-1 0 1,0 0 0,2-2 0,4-3 29,-1-1 0,1 0 0,-1 0-1,9-12 1,0-3 88,-1-1 0,-1 0-1,-1-2 1,-1 1 0,-1-1-1,-1-1 1,-2 0 0,11-53 0,-18 77-113,-1 0 0,0 1 1,0-1-1,1 0 1,-1 0-1,0 0 1,-1 1-1,1-1 0,0 0 1,0 0-1,-1 1 1,1-1-1,-1 0 0,0-2 1,0 4-16,1 0 1,0 0-1,0 0 0,0 0 1,0 0-1,-1 0 0,1-1 1,0 1-1,0 0 0,0 0 1,0 0-1,-1 0 0,1 0 0,0 0 1,0 0-1,0 0 0,-1 0 1,1 0-1,0 0 0,0 0 1,0 0-1,-1 0 0,1 0 1,0 0-1,0 0 0,0 0 1,0 0-1,-1 1 0,1-1 1,0 0-1,0 0 0,0 0 1,0 0-1,-1 0 0,1 0 1,0 0-1,0 1 0,-10 14 81,4 1-17,0 1-1,1-1 1,-5 33-1,8-40-54,1 1 0,0 0 1,1 0-1,0-1 0,0 1 0,1 0 0,0 0 0,4 12 0,-5-21-28,1 0 0,-1 1 1,0-1-1,1 0 0,-1 0 0,1 0 0,-1 0 1,1 0-1,0 0 0,-1 0 0,1-1 0,0 1 0,0 0 1,-1 0-1,1 0 0,0-1 0,0 1 0,0 0 1,0-1-1,0 1 0,0-1 0,0 1 0,0-1 0,0 0 1,1 1-1,-1-1 0,0 0 0,0 0 0,0 0 0,0 0 1,0 0-1,0 0 0,1 0 0,-1 0 0,0 0 1,0 0-1,0-1 0,0 1 0,0-1 0,2 0 1,2-1-183,1-1 0,0 0 0,-1 0 0,0-1 0,0 0 0,6-5 0,55-61-655,-26 27 319</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14.624"/>
    </inkml:context>
    <inkml:brush xml:id="br0">
      <inkml:brushProperty name="width" value="0.05" units="cm"/>
      <inkml:brushProperty name="height" value="0.05" units="cm"/>
    </inkml:brush>
  </inkml:definitions>
  <inkml:trace contextRef="#ctx0" brushRef="#br0">149 0 17076,'-27'27'1470,"8"-9"-573,0 1-1,1 0 1,1 1-1,-28 44 1,45-64-878,-1 0-1,1 1 1,0-1 0,0 1-1,-1-1 1,1 0 0,0 1-1,0-1 1,0 1 0,-1-1 0,1 1-1,0-1 1,0 0 0,0 1-1,0-1 1,0 1 0,0-1-1,0 1 1,0-1 0,0 1-1,0-1 1,0 1 0,0-1 0,0 0-1,1 1 1,-1-1 0,0 1-1,0-1 1,0 1 0,1-1-1,-1 0 1,0 1 0,1 0-1,0-1-2,0 0-1,0 1 0,0-1 1,0 0-1,0 0 0,0 0 0,0 0 1,0 0-1,1 0 0,-1 0 1,0 0-1,0 0 0,1 0 0,38-13-84,66-40-416,-70 33 216,54-20 0,-84 37 244,0 1-1,1 0 1,-1 1 0,1 0-1,-1 0 1,8 0-1,-12 1 27,-1 0 0,0 0 0,1 0 0,-1 0 0,1 0-1,-1 0 1,0 1 0,1-1 0,-1 0 0,0 1 0,0-1-1,1 1 1,-1 0 0,0-1 0,0 1 0,0 0 0,0 0 0,0 0-1,0 0 1,0 0 0,0 0 0,0 0 0,0 0 0,0 0-1,-1 0 1,1 0 0,0 1 0,-1-1 0,1 0 0,-1 0-1,1 1 1,-1-1 0,0 0 0,0 1 0,1-1 0,-1 2 0,0 3 35,-1-1 1,0 1 0,1-1 0,-1 0-1,-1 1 1,1-1 0,-1 0 0,0 0 0,0 0-1,-1 0 1,-4 7 0,-3 4 141,-1-1 0,-14 14-1,19-22-105,0-1 0,-1 0 0,0 0 0,0-1 0,-10 6 0,15-10-128,-1 1 1,0-1-1,1 1 1,-1-1-1,0 0 1,1 0 0,-1 0-1,0-1 1,0 1-1,0-1 1,0 1-1,0-1 1,0 0-1,0 0 1,0 0 0,0-1-1,0 1 1,1-1-1,-5-1 1,6 2 31,-1-1 0,1 0-1,0 0 1,0 0 0,0 0 0,0 0 0,0 0-1,1 0 1,-1 0 0,0 0 0,0 0 0,1 0 0,-1 0-1,0-1 1,1 1 0,-1 0 0,1 0 0,0-1 0,-1 1-1,1 0 1,0-1 0,0-1 0,2-15-376</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15.011"/>
    </inkml:context>
    <inkml:brush xml:id="br0">
      <inkml:brushProperty name="width" value="0.05" units="cm"/>
      <inkml:brushProperty name="height" value="0.05" units="cm"/>
    </inkml:brush>
  </inkml:definitions>
  <inkml:trace contextRef="#ctx0" brushRef="#br0">26 0 15515,'-1'2'160,"0"0"-1,0 0 0,0 0 0,1 0 1,-1 0-1,1 0 0,-1 0 1,1 0-1,0 0 0,0 0 0,0 0 1,0 0-1,0 0 0,1 3 1,0 1 199,0 12-25,2-1 1,0 1-1,1 0 0,1-1 1,0 0-1,1 0 0,1 0 1,11 18-1,80 121 336,-95-152-630,58 81 138,3-3-1,86 84 0,-130-149-182,-16-16-35,-13-11-13,-6-3-6,0 1 0,-30-19 0,4 3-18,-239-154-172,262 172 275,8 5 15,0-1 1,1 0 0,-11-8-1,20 13-39,0 1 0,-1 0 0,1 0 0,0 0 0,0-1 0,0 1 0,0 0 0,0 0 0,-1-1 0,1 1 0,0 0 0,0 0 0,0-1 0,0 1 0,0 0 0,0 0 1,0-1-1,0 1 0,0 0 0,0 0 0,0-1 0,0 1 0,0 0 0,0-1 0,0 1 0,0 0 0,1 0 0,-1-1 0,0 1 0,0 0 0,0 0 0,0 0 0,0-1 0,1 1 0,-1 0 0,0 0 0,0 0 0,0-1 0,1 1 0,-1 0 0,0 0 0,0 0 0,0 0 0,1 0 0,-1 0 0,0-1 0,0 1 0,1 0 0,-1 0 0,0 0 0,0 0 0,1 0 0,-1 0 1,0 0-1,1 0 0,22-7 33,-15 5-27,271-98-1359,-214 71 1083</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15.990"/>
    </inkml:context>
    <inkml:brush xml:id="br0">
      <inkml:brushProperty name="width" value="0.05" units="cm"/>
      <inkml:brushProperty name="height" value="0.05" units="cm"/>
    </inkml:brush>
  </inkml:definitions>
  <inkml:trace contextRef="#ctx0" brushRef="#br0">0 128 13331,'20'-128'3993,"-16"148"-968,15 85-2137,-1-10-546,53 163 1,-46-190-146,2-1 0,73 125 0,-48-118 76,-29-43 49,-22-27 27,-6-6-204,-7-7-21,1-1 0,1 0 0,-1 0 0,2-1 1,-10-13-1,-5-5 52,-152-198 229,175 225-430,-1 0 0,0 0 1,1-1-1,0 1 0,-1-1 0,1 1 0,0-1 1,0 1-1,0-5 0,1 7 14,0-1 1,0 1-1,0 0 0,0-1 1,0 1-1,0-1 0,0 1 1,0 0-1,1-1 0,-1 1 1,0 0-1,0-1 0,0 1 1,1 0-1,-1-1 0,0 1 1,0 0-1,1-1 0,-1 1 1,0 0-1,1 0 0,-1-1 1,1 1-1,15-4-285,-1 3-193,-1 0 0,0-1 0,0-1 0,0-1 1,0 0-1,-1 0 0,1-1 0,13-8 0,8-7-379</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16.436"/>
    </inkml:context>
    <inkml:brush xml:id="br0">
      <inkml:brushProperty name="width" value="0.05" units="cm"/>
      <inkml:brushProperty name="height" value="0.05" units="cm"/>
    </inkml:brush>
  </inkml:definitions>
  <inkml:trace contextRef="#ctx0" brushRef="#br0">86 279 13731,'2'-5'563,"1"0"0,-1 0 0,0 0 0,3-9 0,-5 13-486,0 1-1,0-1 0,0 0 0,0 1 0,1-1 0,-1 0 0,0 0 1,0 1-1,-1-1 0,1 0 0,0 0 0,0 1 0,0-1 1,0 0-1,-1 1 0,1-1 0,0 0 0,-1 0 0,0 0 15,1 1 0,-1 0-1,1-1 1,-1 1 0,0 0 0,1 0-1,-1 0 1,0-1 0,1 1 0,-1 0-1,0 0 1,1 0 0,-1 0 0,0 0-1,0 0 1,1 0 0,-1 0-1,0 1 1,1-1 0,-1 0 0,0 0-1,1 0 1,-1 1 0,0 0 0,-4 1 108,1 0-1,-1 1 1,1 0 0,0 0 0,0 0 0,0 1 0,0-1 0,1 1 0,-1 0-1,-3 5 1,2-2-155,0 0 0,1 1-1,-1 0 1,1 0 0,-3 10 0,7-17-42,-1 0 1,1-1 0,0 1-1,-1 0 1,1 0 0,0 0-1,0 0 1,0 0 0,0-1-1,0 1 1,0 0 0,0 0-1,0 0 1,0 0 0,0 0 0,0-1-1,1 1 1,-1 0 0,0 0-1,1 0 1,-1-1 0,0 1-1,1 0 1,0 1 0,0-1 1,0-1 0,1 1 0,-1 0 0,0-1 0,0 1 0,0-1 0,0 0 1,1 1-1,-1-1 0,0 0 0,0 0 0,1 1 0,-1-1 0,0 0 0,2-1 0,7 0 11,0 0 0,-1-1 0,16-4 0,-21 4-19,80-25 42,-54 16-25,0 1 1,0 2-1,64-10 1,-88 18-6,0 0 1,-1 0-1,1 0 1,0 1 0,0 0-1,6 1 1,-11-1 20,1-1 1,-1 1-1,0-1 1,1 1-1,-1-1 1,1 1 0,-1 0-1,0 0 1,0-1-1,1 1 1,-1 0-1,0 0 1,0 0-1,0 1 1,0-1-1,0 0 1,0 0-1,0 0 1,-1 1-1,1-1 1,0 0-1,-1 1 1,1-1-1,-1 1 1,1-1 0,0 3-1,-3 4 617,-3-11-79,-5-12-1,-4-28-142,2 0 1,-8-58-1,7 29-395,12 70-41,1 0-1,-1 1 1,1-1 0,0 0 0,0 0-1,0 1 1,0-1 0,0 0 0,0 0-1,0-2 1,1 3-20,0 1 0,-1-1 0,1 1 0,-1-1 0,1 1 0,0-1 0,-1 1 0,1 0 0,0-1 0,-1 1 0,1 0 0,0-1 0,0 1 0,-1 0 0,1 0 0,0 0 0,0-1 0,0 1 0,-1 0 0,1 0 0,0 0 0,0 0 0,-1 1 0,1-1 0,1 0 0,9 1-441,45-2-469,-32-3 511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17.616"/>
    </inkml:context>
    <inkml:brush xml:id="br0">
      <inkml:brushProperty name="width" value="0.05" units="cm"/>
      <inkml:brushProperty name="height" value="0.05" units="cm"/>
    </inkml:brush>
  </inkml:definitions>
  <inkml:trace contextRef="#ctx0" brushRef="#br0">280 61 15435,'-4'-5'116,"1"0"0,-1 1 0,0-1 0,0 1 0,-1 0 0,1 0 0,-1 1 0,0-1 0,0 1 0,0 0 0,0 0 0,-1 1 0,1 0 0,-1 0 0,0 0 0,0 0 0,1 1 0,-1 0 0,0 0 0,0 1 0,0-1 0,0 1-1,0 1 1,0-1 0,-8 3 0,7-2-55,0 1-1,0 1 0,0 0 1,0 0-1,0 0 0,1 1 1,0-1-1,0 2 0,0-1 1,0 1-1,0 0 0,1 0 1,0 0-1,0 1 0,1-1 1,-1 1-1,1 1 1,0-1-1,1 0 0,-4 9 1,3-4-15,1 0 1,0-1 0,1 1 0,0 0-1,1 0 1,0 0 0,0 0 0,2 1-1,1 18 1,-1-26-25,0 0 1,0 0-1,0-1 0,0 1 1,0 0-1,1-1 0,0 1 1,0-1-1,0 1 0,0-1 1,0 0-1,1 0 0,3 4 1,-4-5 0,1-1 0,-1 1 0,1-1 1,0 1-1,-1-1 0,1 0 0,0 0 1,0 0-1,0 0 0,0 0 1,0-1-1,0 1 0,0-1 0,0 0 1,0 0-1,0 0 0,0 0 1,0-1-1,4 0 0,3-2 54,-1 0-1,0 0 1,0-1 0,0 0-1,-1-1 1,1 1 0,-1-2 0,0 1-1,0-1 1,-1-1 0,12-11-1,1-3 238,-2-2 0,27-38 0,-40 53-211,1 0 0,-1 0 0,-1-1 0,0 1 1,0-1-1,0 0 0,-1 0 0,3-13 0,-7 16 79,-1 11-95,-5 14-33,2 13-34,1 1 1,2-1-1,1 1 1,6 56 0,-2-65-14,1 1 1,1-1 0,13 36 0,-15-50-12,1 0-1,1 0 0,0-1 0,0 0 1,0 0-1,2 0 0,-1 0 1,1-1-1,0 0 0,14 11 1,0-8 23,-21-11-31,0 0-1,1 0 1,-1 1-1,0-1 1,1 0 0,-1 0-1,1 0 1,-1 0-1,0 0 1,1 0 0,-1 0-1,0 0 1,1 0-1,-1 0 1,0 0-1,1 0 1,-1 0 0,1-1-1,-1 1 1,0 0-1,1 0 1,-1 0 0,0 0-1,1-1 1,-1 1-1,0 0 1,0 0 0,1-1-1,-1 1 1,0 0-1,0 0 1,1-1-1,-1 1 1,0 0 0,0-1-1,0 1 1,0 0-1,1-1 1,-1 1 0,0 0-1,0-1 1,0 1-1,0 0 1,0-1 0,0 1-1,0 0 1,0-1-1,0 1 1,0-1-1,0 1 1,0 0 0,0-1-1,0 1 1,0 0-1,-1-1 1,1 1 0,0 0-1,0-1 1,0 1-1,-1-1 1,-18-43-289,4 13 122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25:25.121"/>
    </inkml:context>
    <inkml:brush xml:id="br0">
      <inkml:brushProperty name="width" value="0.05" units="cm"/>
      <inkml:brushProperty name="height" value="0.05" units="cm"/>
    </inkml:brush>
  </inkml:definitions>
  <inkml:trace contextRef="#ctx0" brushRef="#br0">5 48 14955,'-4'-17'1400,"4"4"-975,0 1-201,3 6 616,7 11-352,10 5-192,7 3-88,11 6-192,5 6-48,11 4-64,2 2-72,-2 1-192,-2 0-64,-5-4-144,-7-2-56,-14-6 383,-3-4-167,-13-13-64</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18.470"/>
    </inkml:context>
    <inkml:brush xml:id="br0">
      <inkml:brushProperty name="width" value="0.05" units="cm"/>
      <inkml:brushProperty name="height" value="0.05" units="cm"/>
    </inkml:brush>
  </inkml:definitions>
  <inkml:trace contextRef="#ctx0" brushRef="#br0">0 594 14155,'2'-11'2031,"4"-22"-554,13-37 0,2-5-345,14-118 125,-30 153-936,-1 0 1,-4-74-1,-2 99-238,-1 13 24,-2 25 70,3 17-142,2 1 1,1-1-1,12 67 1,-8-79-31,1-1 0,2 1 1,0-1-1,2-1 0,1 0 0,16 28 0,-24-49 1,19 28-143,-21-30 62,1-1-1,0 0 1,-1-1 0,1 1 0,0 0 0,0 0 0,0-1 0,0 1 0,1-1 0,-1 0 0,4 2 0,-5-2 65,-1-1 0,1 0 1,-1 0-1,1 0 0,-1 0 0,1 0 0,-1 0 1,1 0-1,-1 0 0,1 0 0,-1-1 0,1 1 0,-1 0 1,1 0-1,-1 0 0,1-1 0,-1 1 0,1 0 1,-1 0-1,0-1 0,1 1 0,-1 0 0,1-1 1,-1 1-1,0 0 0,0-1 0,1 1 0,-1-1 0,0 1 1,1-1-1,-1 1 0,0 0 0,0-1 0,0 1 1,0-1-1,1 1 0,-1-1 0,0 1 0,0-1 1,0 1-1,0-1 0,-1-16-235</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18.874"/>
    </inkml:context>
    <inkml:brush xml:id="br0">
      <inkml:brushProperty name="width" value="0.05" units="cm"/>
      <inkml:brushProperty name="height" value="0.05" units="cm"/>
    </inkml:brush>
  </inkml:definitions>
  <inkml:trace contextRef="#ctx0" brushRef="#br0">15 99 12651,'4'-7'522,"0"-1"1,1 1-1,-1 0 0,1 0 1,1 0-1,0 1 1,0 0-1,0 0 1,0 0-1,1 1 0,0 0 1,0 0-1,1 1 1,12-6-1,-19 9-483,-1 1-1,1 0 1,-1-1-1,1 1 1,-1 0 0,1 0-1,-1 0 1,1-1-1,0 1 1,-1 0 0,1 0-1,-1 0 1,1 0-1,-1 0 1,1 0-1,-1 0 1,1 0 0,0 0-1,-1 0 1,1 1-1,-1-1 1,1 0 0,-1 0-1,1 0 1,-1 1-1,1-1 1,-1 0 0,1 1-1,0 0-1,-1 0-1,0-1 0,1 1 1,-1 0-1,0 0 0,0 0 1,0 0-1,1 0 0,-1 0 1,0-1-1,0 1 0,0 0 1,0 0-1,-1 0 0,1 1 1,-12 37 369,11-39-398,-27 67 242,-31 82 80,51-125-313,1 1 0,1 0 0,1 0 0,-1 30 1,5-49-18,1-1 0,0 1 0,0 0 0,1 0 1,-1 0-1,2 0 0,-1 0 0,0 0 1,1-1-1,0 1 0,1-1 0,-1 1 0,5 6 1,-5-9-9,1 0 0,-1-1 0,1 1 0,0-1 0,0 1 1,0-1-1,0 0 0,0 0 0,0-1 0,0 1 0,1 0 1,-1-1-1,1 0 0,-1 0 0,1 0 0,-1 0 0,1-1 0,0 1 1,-1-1-1,1 0 0,0 0 0,7-1 0,-1-1-91,1 0 0,-1-1 0,0 0 0,1 0 0,-1-1 0,-1 0 0,1-1 0,-1 0 0,1-1 0,-2 0 0,1 0 0,-1-1 0,1 0 0,-2-1 0,1 0 0,7-10 0,19-28-223</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19.248"/>
    </inkml:context>
    <inkml:brush xml:id="br0">
      <inkml:brushProperty name="width" value="0.05" units="cm"/>
      <inkml:brushProperty name="height" value="0.05" units="cm"/>
    </inkml:brush>
  </inkml:definitions>
  <inkml:trace contextRef="#ctx0" brushRef="#br0">184 39 16355,'-9'1'173,"0"0"-1,1 1 1,-1 0-1,0 1 0,0 0 1,1 0-1,0 1 0,0 0 1,0 0-1,0 1 0,0 0 1,1 0-1,-11 11 0,12-11-108,1 0-1,0 1 0,1-1 1,-1 1-1,1 0 1,0 0-1,1 0 1,-1 1-1,1-1 0,0 1 1,1 0-1,0 0 1,0 0-1,0 0 0,1 0 1,0 0-1,0 11 1,1-14-46,1 0 0,-1-1 0,1 1 0,0 0 0,0-1-1,1 1 1,-1-1 0,1 1 0,0-1 0,-1 1 0,1-1 0,1 0 0,-1 0 0,0 0 0,1 0 0,0-1 0,0 1 0,-1-1 0,1 1 0,1-1 0,-1 0 0,0 0 0,1 0 0,-1-1 0,0 1 0,1-1 0,0 0 0,-1 0 0,6 1 0,2 0 18,0 0 0,0-1-1,0 0 1,0-1 0,0 0 0,0 0 0,0-1 0,0-1-1,13-3 1,-14 2 18,0-1-1,0 0 1,0 0-1,-1-1 0,0 0 1,0-1-1,0 0 1,0 0-1,-1-1 1,0 0-1,0-1 1,-1 0-1,10-13 1,-14 17-24,0 0 1,-1-1 0,1 1 0,-1-1-1,0 0 1,0 0 0,0 0 0,-1 0-1,0 0 1,0 0 0,0 0 0,-1 0-1,1 0 1,-1 0 0,-1-1 0,1 1-1,-1 0 1,1 0 0,-2 0 0,1 0-1,0 0 1,-1 0 0,0 0 0,0 0-1,-1 1 1,1-1 0,-1 1 0,0-1-1,-5-4 1,4 3-73,-1 1 0,0 1 0,-1-1-1,1 1 1,-1 0 0,0 0 0,0 0 0,0 1-1,0 0 1,-1 0 0,-8-2 0,11 4-40,-1-1 1,0 1-1,0 0 1,1 1-1,-1-1 1,0 1-1,0 0 1,0 0-1,1 0 1,-1 1-1,0 0 1,0 0-1,1 0 0,-1 0 1,0 1-1,1 0 1,-5 2-1,-10 12-338</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19.731"/>
    </inkml:context>
    <inkml:brush xml:id="br0">
      <inkml:brushProperty name="width" value="0.05" units="cm"/>
      <inkml:brushProperty name="height" value="0.05" units="cm"/>
    </inkml:brush>
  </inkml:definitions>
  <inkml:trace contextRef="#ctx0" brushRef="#br0">11 117 14403,'-1'-2'68,"-1"0"-1,1 0 0,0 0 1,0 0-1,0 0 1,0 0-1,1 0 1,-1 0-1,1 0 1,-1 0-1,1 0 1,0 0-1,-1-1 1,1 1-1,0 0 0,1 0 1,-1 0-1,0-1 1,0 1-1,1 0 1,0 0-1,-1 0 1,2-3-1,1 1 66,-1 0 0,0-1 1,1 1-1,0 1 0,0-1 0,0 0 0,0 1 0,1 0 1,-1-1-1,8-4 0,-7 6-33,-1 0 1,1 0-1,-1 0 0,1 0 1,0 1-1,0-1 0,0 1 1,0 0-1,0 0 0,0 0 1,0 1-1,6-1 0,-8 2-56,0-1 0,0 0 0,0 0 0,0 1-1,0 0 1,0-1 0,0 1 0,-1 0-1,1 0 1,0 0 0,0 0 0,-1 0 0,1 0-1,0 0 1,-1 1 0,1-1 0,-1 0-1,0 1 1,0-1 0,1 1 0,-1 0-1,0-1 1,0 1 0,0 0 0,1 3 0,0 3 9,0 0 0,0 0 0,-1 0 0,0 0 0,-1 1 0,1-1 0,-1 0 0,-1 0 0,-1 10 0,-19 75 178,18-80-198,-7 22 35,4-16-31,1 0 0,1 0 1,0 0-1,1 1 0,1 24 0,2-41-34,0-1 1,0 1-1,0-1 0,1 1 0,-1-1 1,1 1-1,0-1 0,0 1 0,0-1 1,0 0-1,0 0 0,0 1 0,1-1 1,-1 0-1,1 0 0,0 0 0,-1 0 0,1 0 1,0-1-1,3 3 0,-1-2 3,0 0 0,0 0 1,0 0-1,0 0 0,1-1 0,-1 0 0,1 0 0,-1 0 0,1 0 0,7-1 0,3 0-69,1-1-1,-1 0 0,1-1 1,-1-1-1,26-9 0,-23 5-33,0 0-1,0-2 0,-1 0 0,0-1 0,-1-1 1,0 0-1,0-2 0,24-25 0,12-20-146</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20.167"/>
    </inkml:context>
    <inkml:brush xml:id="br0">
      <inkml:brushProperty name="width" value="0.05" units="cm"/>
      <inkml:brushProperty name="height" value="0.05" units="cm"/>
    </inkml:brush>
  </inkml:definitions>
  <inkml:trace contextRef="#ctx0" brushRef="#br0">1 59 14779,'21'-11'791,"0"2"1,0 1-1,1 1 0,0 0 0,1 2 0,42-5 1,-59 9-676,1 1 0,-1-1-1,0 1 1,0 1 0,0-1 0,1 1 0,6 1 0,-12-1-93,0-1 0,0 0 0,0 1 0,0-1 0,0 1 0,0-1 0,0 1 1,0-1-1,-1 1 0,1 0 0,0-1 0,0 1 0,0 0 0,-1 0 0,1 0 0,-1-1 0,1 1 0,0 0 0,0 1 0,-1 0-2,0-1 0,0 1 0,0-1 1,0 1-1,0-1 0,0 1 0,0-1 0,0 1 0,0-1 0,-1 0 0,1 1 1,-1-1-1,1 1 0,-1-1 0,0 0 0,1 1 0,-1-1 0,-1 1 0,-8 12 146,0 0 0,-1-1 0,-24 21 0,25-25-93,0 0 1,1 1-1,0 0 1,1 0 0,0 1-1,0 0 1,-8 18 0,15-29-71,1 1 1,-1 0-1,1 0 1,0 0-1,-1 0 1,1 0-1,0 0 0,0 0 1,0 0-1,0 0 1,0 0-1,0 0 1,0 0-1,0 0 1,0 0-1,1 0 1,-1 0-1,0 0 1,1 0-1,-1 0 1,0 0-1,1-1 1,-1 1-1,1 0 1,-1 0-1,1 0 1,0-1-1,-1 1 1,1 0-1,0 0 0,0-1 1,-1 1-1,1-1 1,0 1-1,0-1 1,0 1-1,0-1 1,0 1-1,0-1 1,0 0-1,-1 0 1,1 1-1,0-1 1,0 0-1,1 0 1,7 2 2,0-1 0,0-1 1,0 1-1,8-2 0,-13 1-3,62-6 7,-47 3-27,-1 2-1,1-1 1,-1 2 0,1 1-1,-1 0 1,20 4-1,-34-4 10,-1 0 0,0 0 0,1 0 0,-1 1 0,0-1 0,0 1 0,0-1 0,0 1 0,-1 0 0,1 0 0,0 1 0,-1-1 0,0 1 0,1-1 0,-1 1 0,0 0 0,0-1 0,0 1 0,-1 0 0,1 0 0,-1 1 0,0-1 0,0 0 0,0 0 0,0 1 0,0-1 0,-1 0 0,1 1 0,-1-1 0,0 1 0,0-1-1,0 0 1,-1 6 0,-1 3 4,0-1-1,-1 1 1,0-1-1,-1 1 1,0-1-1,-1 0 1,0-1-1,-10 15 1,0-1 87,-1-2 0,-24 27 0,34-43-129,0 0-1,0 0 0,0 0 1,-1-1-1,0 0 0,0-1 0,0 1 1,-1-1-1,1-1 0,-1 1 0,-14 3 1,19-6-8,2-1 49,1 0 0,-1 1 0,1-1 0,-1 0-1,1 0 1,-1 1 0,1-1 0,-1 0 0,1 0-1,-1 0 1,1 0 0,-1 0 0,0 0 0,1 0-1,-1 0 1,1 0 0,-1 0 0,1 0 0,-1 0-1,1 0 1,-1-1 0,0 1 0,1 0 0,-1 0-1,1-1 1,0 1 0,-1 0 0,1-1 0,-1 1 0,1 0-1,-1-1 1,1 1 0,0 0 0,-1-1 0,1 1-1,0-1 1,-1 1 0,1-1 0,0 1 0,0-1-1,-1 1 1,1-1 0,0 1 0,0-1 0,0 1-1,0-2 1,-1-18-185</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21.101"/>
    </inkml:context>
    <inkml:brush xml:id="br0">
      <inkml:brushProperty name="width" value="0.05" units="cm"/>
      <inkml:brushProperty name="height" value="0.05" units="cm"/>
    </inkml:brush>
  </inkml:definitions>
  <inkml:trace contextRef="#ctx0" brushRef="#br0">304 284 17652,'-2'-3'127,"0"1"-1,0-1 1,0 0 0,0 1 0,-1 0 0,1 0 0,0-1-1,-1 1 1,0 1 0,1-1 0,-1 0 0,0 1 0,0-1-1,0 1 1,0 0 0,0 0 0,-6-1 0,3 1 9,1 1 0,0 0 0,0 0 1,-1 1-1,1 0 0,0 0 1,0 0-1,0 0 0,0 1 0,-6 2 1,-4 3 78,0 1 0,1 0-1,0 2 1,0-1 0,1 2 0,-13 12 0,16-13-133,0 1-1,0 1 1,-9 14 0,15-21-62,0 1 1,1 0-1,0 1 1,0-1 0,1 0-1,-1 1 1,1 0 0,-1 12-1,2-18-16,1 0 0,0 0 0,0 0-1,0 0 1,0 0 0,0 0 0,0 0-1,0 0 1,0 0 0,0 0-1,0 0 1,1 0 0,-1 0 0,0 0-1,1 0 1,-1 0 0,1 0 0,-1 0-1,1 0 1,-1 0 0,1 0 0,0-1-1,-1 1 1,1 0 0,0-1 0,0 1-1,0 0 1,1 0 0,0 0 3,0-1 0,0 1-1,1-1 1,-1 0 0,0 1 0,0-1 0,1 0 0,-1-1 0,0 1 0,0 0-1,1-1 1,2 0 0,8-3 21,0-1 0,0 0 0,13-9 1,-25 14-29,109-71 169,-82 51-127,1 1-1,0 2 1,44-20 0,-70 35-42,1 1 1,-1 0-1,1 0 0,-1 0 0,1 0 0,-1 1 1,1 0-1,-1-1 0,1 1 0,6 1 0,-8-1 2,0 1-1,-1 0 0,1-1 1,0 1-1,-1 0 0,1 0 1,-1-1-1,0 1 1,1 0-1,-1 1 0,0-1 1,1 0-1,-1 0 0,0 1 1,0-1-1,0 0 0,0 1 1,0-1-1,0 1 0,-1-1 1,1 1-1,0-1 0,-1 1 1,1 2-1,1 5 32,0 0 0,-1 0-1,0 0 1,0 1 0,-1-1 0,0 0-1,-1 1 1,-2 13 0,3-57 454,-1 8-401,2 14-42,2-70 249,-10-118 0,17 205-125,-7-2-175,0-1 0,0 0 0,0 1 0,0-2 0,1 1 0,-1 0 0,1 0 0,-1-1 0,1 0 0,7 2-1,-8-3-86,1-1-1,0 1 0,-1-1 1,1 0-1,0 0 0,-1 0 1,1 0-1,-1-1 0,0 0 1,1 1-1,-1-1 0,5-4 0,-2 1 11,0-1-1,0 1 0,0-1 1,-1 0-1,5-7 0,8-19-260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21.503"/>
    </inkml:context>
    <inkml:brush xml:id="br0">
      <inkml:brushProperty name="width" value="0.05" units="cm"/>
      <inkml:brushProperty name="height" value="0.05" units="cm"/>
    </inkml:brush>
  </inkml:definitions>
  <inkml:trace contextRef="#ctx0" brushRef="#br0">131 219 13995,'3'-10'592,"1"0"1,-2 0-1,3-19 0,-4 26-448,-1-1-1,0 0 0,0 1 0,0-1 0,0 0 0,0 0 1,-1 1-1,0-1 0,0 1 0,0-1 0,0 1 0,0-1 1,-1 1-1,-2-4 0,4 6-89,-1 0 1,0 0 0,1 0-1,-1 0 1,0 1-1,0-1 1,0 0-1,0 0 1,1 1-1,-1-1 1,0 1-1,0-1 1,0 1-1,0-1 1,0 1-1,0 0 1,-1 0 0,1-1-1,0 1 1,0 0-1,0 0 1,0 0-1,0 0 1,0 0-1,-1 0 1,-1 1 23,0 0 1,0 0 0,1 0-1,-1 0 1,1 0 0,-1 1-1,1-1 1,0 1-1,-5 3 1,1 1 43,0 0 0,-1 1 0,2-1 0,-1 2 1,-7 11-1,7-5-29,0-1 1,1 1 0,0 0 0,-4 19-1,8-28-68,0-1 0,0 0 0,1 0 1,-1 1-1,1-1 0,0 0 0,0 1 0,0-1 0,1 0 0,-1 0 0,1 1 0,0-1 0,0 0 0,1 0 0,-1 0 0,1 0 0,0 0 0,4 6 0,-5-9-13,0 0 0,0 0 0,1 0 1,-1 0-1,0 0 0,0 0 0,1-1 0,-1 1 0,0 0 1,1-1-1,-1 1 0,0-1 0,1 0 0,-1 1 1,1-1-1,-1 0 0,1 0 0,-1 0 0,3 0 0,0-1 3,-1 1 0,1-1-1,-1 0 1,0-1 0,1 1-1,-1 0 1,0-1-1,3-2 1,4-2 12,-1-1-1,0-1 1,0 1-1,8-10 1,-2 0-5,0 0 0,-1 0 0,-1-2 0,-1 0 0,-1 0 0,0-1 0,-1 0-1,-1-1 1,-2 0 0,12-44 0,-19 63-25,0 0 0,0 0-1,1 0 1,-1 0 0,0 0-1,-1-1 1,1 1 0,0 0-1,-1 0 1,0-3 0,1 5 1,0-1 1,0 1 0,-1 0-1,1 0 1,0-1-1,0 1 1,0 0 0,0 0-1,-1 0 1,1-1-1,0 1 1,0 0-1,0 0 1,-1 0 0,1 0-1,0-1 1,0 1-1,-1 0 1,1 0 0,0 0-1,0 0 1,-1 0-1,1 0 1,0 0-1,-1 0 1,1 0 0,0 0-1,0 0 1,-1 0-1,-11 9-41,5 0-42,2 0 0,-1 1 0,1-1 0,0 1 0,1 0 0,0 1 0,1-1 0,-2 12 0,3-9-53</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22.357"/>
    </inkml:context>
    <inkml:brush xml:id="br0">
      <inkml:brushProperty name="width" value="0.05" units="cm"/>
      <inkml:brushProperty name="height" value="0.05" units="cm"/>
    </inkml:brush>
  </inkml:definitions>
  <inkml:trace contextRef="#ctx0" brushRef="#br0">193 126 11707,'2'-4'377,"16"-31"1104,-17 33-1297,0 0 0,0 0 0,0-1 0,0 1 0,-1 0 0,1-1 0,-1 1 0,0-1 0,1 1 0,-1 0 0,0-1 0,-1-4 0,1 7-126,0-1 1,-1 1 0,1-1-1,0 1 1,0-1-1,0 1 1,-1 0 0,1-1-1,0 1 1,0-1 0,-1 1-1,1 0 1,0-1-1,-1 1 1,1 0 0,0-1-1,-1 1 1,1 0-1,0 0 1,-1-1 0,1 1-1,-1 0 1,1 0 0,-1 0-1,1 0 1,-1 0-1,1-1 1,0 1 0,-2 0-1,-14 5 941,-11 16-102,11-5-686,1 1-1,1 0 1,1 1 0,0 1 0,1 0-1,1 1 1,-14 34 0,16-30-81,0 0 0,2 0 0,1 1 0,1 0 0,1 1 0,-1 35 0,5-54-91,0-1 0,0 0 0,1 1 0,0-1 0,0 0 0,2 8 0,-2-13-24,0 1 0,-1 0-1,1-1 1,0 1 0,0-1 0,0 1-1,0-1 1,0 0 0,0 1 0,0-1-1,0 0 1,1 0 0,-1 0-1,0 0 1,1 0 0,-1 0 0,1 0-1,-1 0 1,1-1 0,-1 1 0,1 0-1,-1-1 1,1 0 0,0 1 0,-1-1-1,1 0 1,0 0 0,3 0 0,3-1 24,1 0 0,-1-1 0,0 0 1,0-1-1,0 0 0,-1 0 0,1 0 1,-1-1-1,1 0 0,-1-1 1,0 0-1,11-10 0,7-8 115,42-49-1,-37 35-23,-1-1 1,-2-2-1,-2-1 1,36-81-1,-56 111-103,-1 0 0,-1 0 0,0 0 0,0-1 0,1-20 0,-3 31-26,-1 0 1,0 0-1,0 0 1,0 0-1,0 0 0,0 0 1,0 0-1,0 0 1,0 0-1,0 0 1,-1 0-1,1 0 1,0 0-1,-1 0 1,1 0-1,-1 0 1,1 0-1,-1 0 1,1 0-1,-1 0 1,0 0-1,1 1 1,-2-2-1,1 2 0,0 0 1,0-1-1,0 1 0,0 0 0,0 0 0,1 1 0,-1-1 1,0 0-1,0 0 0,0 0 0,0 1 0,0-1 0,0 0 1,1 1-1,-1-1 0,0 0 0,0 1 0,0 0 0,1-1 1,-2 1-1,-4 5 3,0-1 0,0 1 0,1-1 0,-8 11 0,-7 14-9,-28 56 1,41-72 9,1 1 0,1-1 0,0 1 0,1 0 0,0 0 0,-1 26 0,4-39-3,1 0 0,0 0 0,0 0 0,1 0 0,-1 0 0,0 0 0,1 0 0,-1 0 0,1 0 0,0 0 0,-1 0 0,1 0 0,0 0 0,0-1 0,0 1 0,1 0 0,-1-1 0,0 1 0,3 2 0,0-2 4,-1 1 1,0-1-1,1-1 0,-1 1 0,1 0 0,-1-1 1,1 1-1,0-1 0,6 1 0,5 0-33,0-1-1,0 0 0,-1-2 1,23-2-1,-29 2-165,1 0-1,-1-1 1,0 0-1,1 0 1,-1-1-1,0-1 1,-1 1-1,1-1 1,13-9-1,4-10-171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23.094"/>
    </inkml:context>
    <inkml:brush xml:id="br0">
      <inkml:brushProperty name="width" value="0.05" units="cm"/>
      <inkml:brushProperty name="height" value="0.05" units="cm"/>
    </inkml:brush>
  </inkml:definitions>
  <inkml:trace contextRef="#ctx0" brushRef="#br0">118 101 15083,'0'-10'435,"2"-40"896,-2 48-1272,0-1 1,0 1 0,-1 0-1,1 0 1,0 0 0,-1 0-1,1 0 1,-1 0 0,0 0-1,0 0 1,0 0 0,0 0-1,0 0 1,0 0 0,0 1-1,0-1 1,-1 0 0,-1-1 0,2 3-20,1-1 0,-1 1 0,0 0 0,1 0 0,-1 0 1,0 0-1,1 0 0,-1 0 0,1 0 0,-1 0 1,0 0-1,1 0 0,-1 0 0,0 1 0,1-1 1,-1 0-1,1 0 0,-1 0 0,0 1 0,1-1 0,-1 0 1,1 1-1,-1-1 0,1 1 0,-1-1 0,1 1 1,0-1-1,-1 1 0,1-1 0,-1 1 0,1 0 1,-14 21 801,3 2-484,1 1 0,2 0 0,0 1-1,2 0 1,-6 44 0,7-14 46,3 93-1,5-98-250,2 0 0,3 0 0,1-1 0,3 0 0,24 62-1,-21-81-54,-15-31-96,0 0 0,0 0-1,0 1 1,0-1 0,0 0-1,0 0 1,1 0-1,-1 0 1,0 0 0,0 0-1,0 1 1,0-1 0,0 0-1,0 0 1,0 0-1,0 0 1,0 0 0,0 0-1,0 0 1,0 0-1,1 0 1,-1 0 0,0 1-1,0-1 1,0 0 0,0 0-1,0 0 1,0 0-1,0 0 1,1 0 0,-1 0-1,0 0 1,0 0 0,0 0-1,0 0 1,0 0-1,0 0 1,1 0 0,-1 0-1,0 0 1,0 0 0,0 0-1,0 0 1,0 0-1,0 0 1,1 0 0,-1 0-1,0-1 1,0 1 0,0 0-1,0 0 1,0 0-1,0 0 1,0 0 0,0 0-1,-1-19 71,-50-167 177,4 19-185,46 166-67,1-1 0,-1 0-1,1 1 1,-1-1 0,1 0 0,0 0 0,0 1-1,0-1 1,0 0 0,0 0 0,0 1 0,0-1-1,0 0 1,1 0 0,-1 1 0,1-1 0,-1 0-1,1 1 1,0-1 0,0 1 0,0-1 0,0 1-1,0-1 1,2-2 0,1 2-95,0 0-1,-1 1 1,1-1-1,0 1 1,1 0 0,-1 0-1,0 0 1,8 0-1,-6 0-63,40-6-2091,-1-2 1,57-19-1,-57 12 834</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23.631"/>
    </inkml:context>
    <inkml:brush xml:id="br0">
      <inkml:brushProperty name="width" value="0.05" units="cm"/>
      <inkml:brushProperty name="height" value="0.05" units="cm"/>
    </inkml:brush>
  </inkml:definitions>
  <inkml:trace contextRef="#ctx0" brushRef="#br0">112 499 14379,'0'-1'45,"0"1"1,1 0-1,-1 0 1,0 0-1,0 0 0,0 0 1,0 0-1,0 0 0,0 0 1,0 0-1,0-1 1,0 1-1,0 0 0,0 0 1,0 0-1,0 0 0,0 0 1,0 0-1,0 0 1,0 0-1,0-1 0,0 1 1,0 0-1,0 0 0,0 0 1,0 0-1,0 0 1,0 0-1,0 0 0,0-1 1,0 1-1,0 0 0,0 0 1,0 0-1,0 0 1,0 0-1,0 0 0,-1 0 1,1 0-1,0 0 0,0-1 1,0 1-1,0 0 1,0 0-1,0 0 0,0 0 1,0 0-1,0 0 0,-1 0 1,1 0-1,0 0 1,0 0-1,0 0 0,0 0 1,0 0-1,0 0 0,0 0 1,-1 0-1,1 0 1,0 0-1,0 0 0,0 0 1,-13 4 1289,-14 10 140,9-2-707,9-5-546,-1 0 0,1 0 0,-11 11 1,20-18-220,0 0 0,0 0 0,-1 0 0,1 0 0,0 0 0,0 0 0,0 0 0,0 0 0,0 0 0,0 0 0,-1 0 0,1 0 0,0 0 0,0 0 0,0 1 0,0-1 0,0 0 0,0 0 0,0 0 0,0 0 0,-1 0 0,1 0 0,0 0 0,0 1 0,0-1 0,0 0 0,0 0 0,0 0 0,0 0 0,0 0 0,0 1 0,0-1 0,0 0 0,0 0 0,0 0 0,0 0 0,0 0 0,0 1 0,0-1 0,0 0 0,0 0 0,0 0 0,0 0 0,0 0 0,0 1 0,0-1 0,0 0 0,1 0 0,-1 0 0,0 0 0,0 0 0,0 0 0,0 0 0,0 1 0,0-1 1,0 0-1,1 0-1,11-2 78,16-9-40,18-13-10,-24 12-19,1 0 0,0 2 0,41-13 0,-62 23-11,0 0 1,0-1-1,0 1 1,0 0-1,-1 0 1,1 0-1,0 0 1,0 0 0,0 1-1,0-1 1,0 0-1,0 1 1,0 0-1,-1-1 1,1 1-1,0 0 1,0 0-1,2 2 1,-3-2 21,0 0 0,0 0 0,0 0 0,-1-1 0,1 1 0,0 0 0,-1 0 0,1 1 0,-1-1 0,1 0 0,-1 0 0,1 0 0,-1 0 0,0 0 0,1 1 0,-1-1 0,0 0 0,0 0 0,0 0 0,0 1 0,0-1 0,0 0 0,0 0 0,-1 0 0,1 1 0,0-1 0,-1 0 0,1 0 0,-1 0 0,0 2 0,-2-16 877,5-27-481,17-79 0,-19 116-417,1 0-1,0 1 1,-1-1 0,1 0 0,0 0-1,0 1 1,1-1 0,-1 1 0,1-1-1,-1 1 1,4-4 0,-4 5-2,1 0 0,-1 0 0,1 0 0,0 1 0,-1-1 0,1 0 0,0 1 0,0-1 0,-1 1 0,1 0 1,0 0-1,0-1 0,0 1 0,-1 0 0,1 1 0,0-1 0,0 0 0,0 0 0,-1 1 0,4 0 0,8 2 0,1-1-1,0-1 1,0 0 0,0-1-1,0 0 1,0-1-1,0-1 1,0 0 0,-1-1-1,1 0 1,-1-1-1,0-1 1,0 0 0,0 0-1,0-2 1,-1 1-1,14-11 1,-8 5 13,0-1 0,0-1 0,29-30 0,-42 38-10,1 0 0,-1 0 0,0 0-1,-1-1 1,0 0 0,0 0 0,0 0 0,-1-1-1,0 1 1,0-1 0,-1 0 0,0 1-1,2-16 1,-4 21 0,0 0-1,0-1 0,0 1 0,0 0 1,-1 0-1,1 0 0,0 0 1,-1-1-1,0 1 0,1 0 1,-1 0-1,0 0 0,0 0 1,0 0-1,0 0 0,-1 1 0,1-1 1,-1 0-1,1 1 0,-1-1 1,1 1-1,-1-1 0,0 1 1,1 0-1,-1-1 0,0 1 1,0 0-1,0 0 0,0 0 1,0 1-1,0-1 0,-1 0 0,1 1 1,-2-1-1,-3 0-1,1 1-1,0 0 1,0 0 0,0 0-1,0 0 1,0 1-1,0 0 1,0 0 0,0 1-1,0 0 1,-9 4 0,7-2 2,0 0 0,0 1 1,0 0-1,1 1 1,0 0-1,0 0 0,0 0 1,1 1-1,0 0 1,0 0-1,1 0 0,0 1 1,0 0-1,-6 15 1,8-17-36,1 0 0,0 0 0,1 0 0,-1 0 0,1 1 0,0-1 0,1 0 0,0 1 0,0-1 0,0 0 0,1 1 0,0-1 0,0 0 0,0 0 1,1 0-1,0 0 0,0 0 0,1 0 0,-1 0 0,1-1 0,0 1 0,6 6 0,-5-7-40,0 0 1,0 0-1,1-1 1,-1 0-1,1 0 0,0 0 1,1 0-1,-1-1 0,0 0 1,1 0-1,0 0 0,0-1 1,0 0-1,0 0 0,0 0 1,0-1-1,0 0 0,9 1 1,31-2-336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25:25.490"/>
    </inkml:context>
    <inkml:brush xml:id="br0">
      <inkml:brushProperty name="width" value="0.05" units="cm"/>
      <inkml:brushProperty name="height" value="0.05" units="cm"/>
    </inkml:brush>
  </inkml:definitions>
  <inkml:trace contextRef="#ctx0" brushRef="#br0">1 535 14651,'3'-12'1544,"4"-4"-1039,5-7-201,5-2 856,8-7-608,7-2-88,7-8-184,4-3-224,3-11-576,1-2-136,0-6 528,-3-2-168,-5 5-112</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24.030"/>
    </inkml:context>
    <inkml:brush xml:id="br0">
      <inkml:brushProperty name="width" value="0.05" units="cm"/>
      <inkml:brushProperty name="height" value="0.05" units="cm"/>
    </inkml:brush>
  </inkml:definitions>
  <inkml:trace contextRef="#ctx0" brushRef="#br0">134 20 14803,'4'-15'1609,"-8"11"-985,-6 4-240,-7 11 736,0 8-136,-4 11-216,-1 6-152,3 7-287,3 1-97,8-1-24,5-4 0,14-16-80,14-9 8,18-17-480,7-11-400,13-17 655,4-8-87,3-26-80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24.433"/>
    </inkml:context>
    <inkml:brush xml:id="br0">
      <inkml:brushProperty name="width" value="0.05" units="cm"/>
      <inkml:brushProperty name="height" value="0.05" units="cm"/>
    </inkml:brush>
  </inkml:definitions>
  <inkml:trace contextRef="#ctx0" brushRef="#br0">198 0 14731,'-76'110'2215,"49"-73"-1288,1 0 1,-26 54-1,49-86-803,1 1 0,-1 0 1,1 0-1,0 0 0,1 0 0,-1 0 0,0 10 0,2-15-102,0 0 1,0 0-1,0-1 0,0 1 1,1 0-1,-1 0 1,0 0-1,0 0 0,1-1 1,-1 1-1,0 0 0,1 0 1,-1-1-1,0 1 0,1 0 1,-1-1-1,1 1 0,0 0 1,-1-1-1,1 1 0,-1-1 1,1 1-1,1 0 0,-1-1 3,1 1 0,0-1 0,0 1-1,0-1 1,0 0 0,0 0 0,0 0-1,-1 0 1,1 0 0,0 0 0,0-1-1,0 1 1,0-1 0,3 0 0,9-5 19,1 1 0,-1-2 0,0 0 1,-1-1-1,0 0 0,0-1 1,14-13-1,-7 4-10,0-1 1,-1-1-1,21-29 1,-30 35-27,1 0 0,-2-1 0,0 0 1,-1-1-1,-1 0 0,9-26 0,-16 41-7,1-1 0,-1 0 1,1 1-1,-1-1 0,0 0 0,0 1 0,0-1 1,0 0-1,0 0 0,0 1 0,-1-4 0,1 5 0,0 0 0,0 0 0,-1-1-1,1 1 1,0 0 0,0 0 0,0-1-1,-1 1 1,1 0 0,0 0 0,0 0-1,-1 0 1,1 0 0,0-1 0,0 1-1,-1 0 1,1 0 0,0 0 0,0 0 0,-1 0-1,1 0 1,0 0 0,-1 0 0,1 0-1,0 0 1,-1 0 0,1 0 0,0 0-1,0 0 1,-1 0 0,1 0 0,0 0-1,0 0 1,-1 1 0,1-1 0,0 0-1,-1 0 1,-2 2 4,0 1 0,0-1 0,0 0 0,0 1-1,0 0 1,1 0 0,-1 0 0,-3 6 0,-4 5 30,2 1 0,0 0 0,0 1 0,2 0 0,0 0 0,0 1 0,2-1 0,0 1 0,1 0 0,1 0 0,-1 26 0,3-40-22,0 0 0,1 0 0,-1 0-1,1-1 1,-1 1 0,1 0 0,0 0 0,0-1 0,0 1 0,1 0 0,-1-1-1,3 4 1,-2-4-9,-1-1 0,1 1 0,-1-1 0,1 0-1,-1 0 1,1 0 0,0 0 0,0 0 0,-1 0 0,1 0-1,0-1 1,0 1 0,0-1 0,0 1 0,0-1 0,0 0-1,0 0 1,0 0 0,3 0 0,1-1-72,0 1 1,0-2-1,0 1 1,-1-1-1,1 0 1,-1 0-1,1 0 1,-1-1-1,0 0 1,0 0-1,0 0 1,0-1-1,-1 0 1,7-6-1,-1 0-9,-1-1 0,1 0 0,-2-1-1,14-24 1,8-28-200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24.841"/>
    </inkml:context>
    <inkml:brush xml:id="br0">
      <inkml:brushProperty name="width" value="0.05" units="cm"/>
      <inkml:brushProperty name="height" value="0.05" units="cm"/>
    </inkml:brush>
  </inkml:definitions>
  <inkml:trace contextRef="#ctx0" brushRef="#br0">97 0 17068,'-12'8'749,"-41"28"306,50-34-980,1 0 0,-1 0 0,1 0 0,-1 1 0,1-1 0,0 1 0,0 0 0,0-1-1,0 1 1,1 0 0,-1 0 0,1 0 0,0 0 0,-2 7 0,3-9-58,0-1-1,0 1 0,0 0 1,0 0-1,1 0 0,-1 0 1,0-1-1,0 1 0,1 0 1,-1 0-1,1-1 0,-1 1 1,1 0-1,-1-1 1,1 1-1,-1 0 0,1-1 1,-1 1-1,1-1 0,0 1 1,-1-1-1,1 1 0,0-1 1,0 1-1,-1-1 0,1 0 1,0 1-1,0-1 0,-1 0 1,1 0-1,0 0 1,1 1-1,30 2 96,-29-3-96,27-1-33,0-1-1,43-10 0,18-1-335,-89 13 333,0 0-1,0 0 1,0-1 0,0 2 0,0-1 0,0 0 0,0 0-1,0 0 1,0 1 0,0-1 0,0 1 0,0 0 0,0 0 0,-1-1-1,1 1 1,3 3 0,-4-3 10,0 0-1,0 1 0,0-1 1,0 1-1,0-1 0,0 1 1,-1-1-1,1 1 1,-1 0-1,1-1 0,-1 1 1,0 0-1,1 0 1,-1-1-1,0 1 0,0 0 1,0 0-1,0-1 0,-1 3 1,0 6 47,-1-1-1,-1 1 1,1-1-1,-2 0 1,1 0 0,-1 0-1,-1 0 1,-7 12 0,-2 0 176,-2-1-1,-17 19 1,18-22-14,0 0 0,-2-1-1,0-1 1,-1-1 0,0 0-1,-23 12 1,39-25-208,0 0 0,1 0-1,-1 0 1,0-1 0,0 1 0,0 0 0,0-1-1,0 1 1,0-1 0,0 0 0,0 0-1,0 1 1,0-2 0,0 1 0,0 0 0,-4-1-1,5 1-13,0-1-1,0 0 1,0 1-1,0-1 1,0 0-1,0 0 1,1 1-1,-1-1 1,0 0-1,1 0 1,-1 0-1,0 0 1,1 0-1,-1 0 1,1 0-1,-1 0 1,1 0-1,0 0 1,0 0-1,-1 0 1,1-3-1,0-3-56,0-1-1,0 0 0,1 0 0,0 0 1,0 0-1,5-14 0,10-28-242</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25.213"/>
    </inkml:context>
    <inkml:brush xml:id="br0">
      <inkml:brushProperty name="width" value="0.05" units="cm"/>
      <inkml:brushProperty name="height" value="0.05" units="cm"/>
    </inkml:brush>
  </inkml:definitions>
  <inkml:trace contextRef="#ctx0" brushRef="#br0">50 1 15851,'-4'3'145,"1"1"0,0 0-1,0 0 1,1 0 0,-1 0 0,1 1-1,0-1 1,0 1 0,0-1-1,0 1 1,1 0 0,0 0-1,0-1 1,0 1 0,1 0 0,-1 0-1,2 7 1,-1 12 229,2 1 1,5 27-1,-5-42-257,10 65 233,4 0-1,4-1 0,2-1 1,45 99-1,-59-157-354,-166-265-499,156 247 514,0 0 0,0 0-1,1 0 1,-1-1 0,1 1 0,0 0 0,0-1 0,0 1 0,0-1 0,1 1 0,-1-1-1,1-6 1,0 8 13,1 0-1,0 0 1,0 0 0,-1 0-1,1 0 1,0 0-1,1 0 1,-1 0 0,0 0-1,1 1 1,-1-1-1,0 0 1,1 1 0,0-1-1,-1 1 1,1 0-1,0 0 1,0-1 0,0 1-1,0 0 1,0 1-1,2-2 1,30-11 1130,16-8-628,-22 4-188</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26.253"/>
    </inkml:context>
    <inkml:brush xml:id="br0">
      <inkml:brushProperty name="width" value="0.05" units="cm"/>
      <inkml:brushProperty name="height" value="0.05" units="cm"/>
    </inkml:brush>
  </inkml:definitions>
  <inkml:trace contextRef="#ctx0" brushRef="#br0">4 201 15035,'-4'-3'1449,"8"-6"-1131,13-12 23,1 1 0,1 1-1,1 0 1,0 2-1,1 0 1,42-24 0,-53 35-262,0 0 0,1 1 1,0 0-1,13-4 0,-22 9-69,-1-1-1,1 0 0,0 1 1,0-1-1,0 1 1,-1 0-1,1-1 0,0 1 1,0 0-1,0 0 0,0 0 1,0 1-1,-1-1 0,1 0 1,0 1-1,0-1 0,0 1 1,-1 0-1,1-1 1,0 1-1,-1 0 0,1 0 1,0 0-1,-1 0 0,1 0 1,-1 1-1,0-1 0,1 0 1,-1 1-1,0-1 0,0 1 1,0-1-1,0 1 1,1 2-1,0 3 3,0 0 0,0 1 0,-1-1 0,0 0 1,0 1-1,-1-1 0,0 1 0,0-1 0,0 1 0,-3 8 0,-3 14 35,-11 33 0,12-48-17,-23 70 125,16-50-25,0 0 1,3 1-1,-8 50 0,17-84-116,-1 1 1,1-1-1,0 1 0,0 0 0,0-1 0,0 1 0,0 0 0,1-1 0,-1 1 0,1-1 0,0 1 0,0-1 0,-1 1 0,2-1 0,-1 1 0,0-1 0,0 0 0,1 0 0,2 3 0,-2-4-11,0 1-1,0-1 0,0 0 0,1 0 1,-1 0-1,0 0 0,1-1 1,-1 1-1,1-1 0,-1 1 1,1-1-1,-1 0 0,1 0 1,-1 0-1,1 0 0,-1 0 1,1-1-1,-1 1 0,1-1 1,3-1-1,8-3-21,0 0 0,-1-1 0,0 0 0,0-1 0,0 0 0,-1-1 0,12-10 0,-1-2 27,0-1 1,28-34-1,10-21-67</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26.703"/>
    </inkml:context>
    <inkml:brush xml:id="br0">
      <inkml:brushProperty name="width" value="0.05" units="cm"/>
      <inkml:brushProperty name="height" value="0.05" units="cm"/>
    </inkml:brush>
  </inkml:definitions>
  <inkml:trace contextRef="#ctx0" brushRef="#br0">224 0 16460,'-10'5'251,"-1"0"0,1 1 0,0 0 0,1 0 0,-1 1 0,1 0 0,1 1 0,-1 0 0,-13 18 0,5-4 77,0 2 0,-22 45 0,32-55-213,0 1 1,1 0 0,1 1-1,1-1 1,0 1 0,1 0 0,-3 30-1,6-40-88,-1 0 0,1 1 0,1-1 0,-1 0 0,1 1 0,0-1 0,1 0-1,-1 0 1,1 0 0,1 0 0,-1 0 0,1 0 0,0-1 0,0 1 0,0-1 0,1 0 0,0 0-1,0 0 1,0 0 0,1-1 0,-1 0 0,11 7 0,-9-7-19,1-1 1,-1-1-1,1 1 0,0-1 1,0 0-1,0-1 0,0 1 1,0-1-1,0-1 1,0 1-1,0-1 0,0-1 1,0 1-1,0-1 0,0 0 1,0-1-1,0 0 0,0 0 1,13-6-1,-6 2 12,0-1 0,-1-1 0,0 0-1,0-1 1,0 0 0,-1-1 0,-1 0 0,13-15-1,-14 13 38,-1 0 0,-1-1 0,1 0-1,-2 0 1,0-1 0,-1 0-1,0 0 1,-1 0 0,-1-1 0,3-15-1,-5 21-4,-1 1-1,0-1 0,0 0 1,-1 0-1,0 0 1,0 0-1,-1 0 0,0 0 1,-1 1-1,0-1 1,-1 0-1,1 1 0,-2-1 1,1 1-1,-1 0 1,0 0-1,-1 1 0,-8-11 1,10 14-114,0 1 1,-1-1-1,0 1 1,0 1-1,0-1 1,0 0-1,0 1 1,-1 0-1,1 0 1,-1 0-1,1 0 1,-1 1-1,0 0 1,1 0-1,-1 0 1,0 0 0,0 1-1,0 0 1,-7 1-1,1 2-166,4 5-97</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27.110"/>
    </inkml:context>
    <inkml:brush xml:id="br0">
      <inkml:brushProperty name="width" value="0.05" units="cm"/>
      <inkml:brushProperty name="height" value="0.05" units="cm"/>
    </inkml:brush>
  </inkml:definitions>
  <inkml:trace contextRef="#ctx0" brushRef="#br0">0 244 13755,'0'-4'138,"0"0"0,0 0 1,0 0-1,1 0 0,-1 0 0,1 0 1,0 0-1,0 1 0,1-1 0,-1 0 1,1 0-1,-1 1 0,1-1 0,0 1 0,1-1 1,-1 1-1,1 0 0,3-4 0,8-7 344,0 0-1,23-17 1,-30 25-236,75-54 1057,-71 53-1110,0 0 0,1 1 1,0 0-1,0 1 1,18-6-1,-28 11-163,0-1-1,0 1 1,0-1 0,0 1 0,0 0-1,0-1 1,0 1 0,-1 0-1,1 0 1,0 1 0,0-1 0,0 0-1,0 1 1,0-1 0,0 1-1,0-1 1,-1 1 0,1 0 0,0 0-1,0 0 1,2 2 0,-3-1 1,1-1 0,-1 1 0,1 0 1,-1 1-1,0-1 0,0 0 0,0 0 1,0 0-1,0 1 0,-1-1 0,1 0 0,-1 1 1,1-1-1,-1 5 0,0 6 76,-1 0 1,0 1-1,-1-1 1,-6 23-1,-7 16 249,-34 75 0,4-14 40,42-103-369,0 0 0,0 0 0,1-1 0,-1 15-1,3-23-20,-1 1-1,1-1 0,0 1 1,0-1-1,0 1 0,0-1 0,0 1 1,0-1-1,1 1 0,-1-1 1,0 1-1,1-1 0,-1 1 0,1-1 1,0 1-1,-1-1 0,1 0 0,0 1 1,0-1-1,0 0 0,0 0 1,0 0-1,0 0 0,0 0 0,0 0 1,0 0-1,0 0 0,1 0 1,-1 0-1,0-1 0,1 1 0,-1 0 1,0-1-1,1 1 0,-1-1 1,1 0-1,1 1 0,2-1 6,0 0-1,0 0 1,0-1 0,0 0-1,0 0 1,0 0 0,0 0 0,-1-1-1,6-2 1,42-24-165,-41 22 69,10-8-14,1 0-1,-2-2 1,0 0 0,-1-1-1,28-32 1,-2-8-53</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27.608"/>
    </inkml:context>
    <inkml:brush xml:id="br0">
      <inkml:brushProperty name="width" value="0.05" units="cm"/>
      <inkml:brushProperty name="height" value="0.05" units="cm"/>
    </inkml:brush>
  </inkml:definitions>
  <inkml:trace contextRef="#ctx0" brushRef="#br0">19 152 15123,'-2'-3'179,"0"0"0,0 0 0,0 0 0,0 0 0,0 0 0,1-1-1,0 1 1,-1-1 0,1 1 0,1-1 0,-2-5 0,2 7-102,0 0 0,0-1 0,1 1 0,-1 0 0,1 0 1,-1 0-1,1 0 0,0 0 0,-1 0 0,1 0 0,0 0 0,1 0 0,-1 0 1,0 0-1,0 1 0,1-1 0,-1 0 0,1 1 0,-1-1 0,4-1 0,5-5 177,1 1-1,1 1 1,-1-1-1,1 2 1,0 0-1,1 0 1,-1 1 0,17-3-1,-10 3-147,0 1-1,0 1 1,0 1-1,0 1 1,20 1 0,-34 0-92,0-1 0,0 1 0,0 0 0,0 1 0,-1-1 1,1 1-1,0 0 0,-1 0 0,1 0 0,-1 0 0,1 1 1,-1 0-1,7 6 0,-9-6-10,0-1 0,0 1 0,0 0 0,0-1 0,-1 1-1,1 0 1,-1 0 0,0 0 0,0 0 0,0 0 0,0 1 0,0-1 0,-1 0 0,0 0 0,1 0-1,-1 1 1,0-1 0,0 0 0,-1 0 0,1 1 0,-1-1 0,0 0 0,-1 4 0,-5 11 38,-2 0-1,1 0 1,-2-1 0,-1 0 0,0-1 0,-19 22 0,0 0 90,30-37-126,-17 26 80,16-26-81,1 0 0,-1-1 0,1 1 0,0 0 0,-1-1 0,1 1 0,0 0 0,-1 0 1,1-1-1,0 1 0,0 0 0,0 0 0,-1-1 0,1 1 0,0 0 0,0 0 0,0 0 0,0-1 0,1 1 1,-1 0-1,0 0 0,0-1 0,0 1 0,1 0 0,-1 0 0,0-1 0,1 1 0,-1 0 0,0-1 0,1 1 0,-1 0 1,1-1-1,-1 1 0,1-1 0,1 2 0,0-1 7,1-1-1,0 1 1,0 0 0,0-1 0,0 0-1,0 0 1,0 0 0,0 0 0,0 0-1,5-2 1,34-9 14,-34 8-28,15-4-6,68-18-49,-79 23 39,0 0 0,0 1 1,0 0-1,0 0 0,20 3 0,-29-2 15,0 1-1,0-1 1,0 0-1,0 1 1,0 0-1,0 0 1,-1 0 0,1 0-1,0 0 1,0 0-1,-1 1 1,1-1-1,-1 1 1,1 0-1,-1 0 1,0 0 0,0 0-1,0 0 1,0 0-1,0 1 1,0-1-1,0 1 1,-1-1-1,1 1 1,-1 0-1,0-1 1,0 1 0,0 0-1,0 0 1,0 0-1,-1 0 1,1 0-1,-1 0 1,0 0-1,0 0 1,0 0 0,0 0-1,-2 5 1,0 4 7,0-1 0,-1 1 0,-1-1 0,0 1 0,-1-1 0,0 0 0,-1-1 0,-8 14 0,-7 6 78,-2-1 0,-32 34 0,40-49-71,0 0-1,0-1 0,-1-1 1,-1-1-1,-32 18 1,25-21 34,5-12-10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5:57.074"/>
    </inkml:context>
    <inkml:brush xml:id="br0">
      <inkml:brushProperty name="width" value="0.05" units="cm"/>
      <inkml:brushProperty name="height" value="0.05" units="cm"/>
    </inkml:brush>
  </inkml:definitions>
  <inkml:trace contextRef="#ctx0" brushRef="#br0">0 158 13211,'40'-8'396,"0"1"1,55-2-1,84 6-475,-35 2 216,318-44 62,-149 10-148,223 7-5,1 23-44,-349 5 4,528-2-3,962-12 110,-626 18 16,-711 15-114,878 37 78,575-74-19,-1323 6-51,-363 16-12,-1 4 1,145 30-1,-43 12-333,-83-18 133,-79-21 81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14.579"/>
    </inkml:context>
    <inkml:brush xml:id="br0">
      <inkml:brushProperty name="width" value="0.05" units="cm"/>
      <inkml:brushProperty name="height" value="0.05" units="cm"/>
    </inkml:brush>
  </inkml:definitions>
  <inkml:trace contextRef="#ctx0" brushRef="#br0">1 74 9970,'44'-1'150,"0"-1"0,0-3 0,-1-1 1,56-16-1,-50 10-164,1 2 1,93-5 0,-44 19 407,158 25 1,-26 0 252,401-7 132,-331-17-698,241 14 78,411 6 552,-477-27-570,973-10-69,-210 35 542,-408 37-170,360 22-592,-176-76 215,-1-55 168,-101 2-126,-210 11 46,-358 16 359,-328 19-472,55-3 726,87 6 0,-150 0-62,-7-2 503,-6 0-625,-4-3-219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FFCA2-0A1F-4760-ADFA-59A1765278F7}" type="datetimeFigureOut">
              <a:rPr lang="de-DE" smtClean="0"/>
              <a:t>09.11.2022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3826E3-5B33-4C67-9B4E-7CF7ACDD5A48}" type="slidenum">
              <a:rPr lang="de-DE" smtClean="0"/>
              <a:t>‹Nr.›</a:t>
            </a:fld>
            <a:endParaRPr lang="de-DE"/>
          </a:p>
        </p:txBody>
      </p:sp>
    </p:spTree>
    <p:extLst>
      <p:ext uri="{BB962C8B-B14F-4D97-AF65-F5344CB8AC3E}">
        <p14:creationId xmlns:p14="http://schemas.microsoft.com/office/powerpoint/2010/main" val="2517528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35B34C2F-5BEB-4907-856B-1C3F84EA353E}" type="datetimeFigureOut">
              <a:rPr lang="de-DE" smtClean="0"/>
              <a:t>09.11.2022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795747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09.11.2022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64577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09.11.2022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3767863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69035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09.11.2022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3459724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35B34C2F-5BEB-4907-856B-1C3F84EA353E}" type="datetimeFigureOut">
              <a:rPr lang="de-DE" smtClean="0"/>
              <a:t>09.11.2022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245467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35B34C2F-5BEB-4907-856B-1C3F84EA353E}" type="datetimeFigureOut">
              <a:rPr lang="de-DE" smtClean="0"/>
              <a:t>09.11.2022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0328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35B34C2F-5BEB-4907-856B-1C3F84EA353E}" type="datetimeFigureOut">
              <a:rPr lang="de-DE" smtClean="0"/>
              <a:t>09.11.2022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355134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35B34C2F-5BEB-4907-856B-1C3F84EA353E}" type="datetimeFigureOut">
              <a:rPr lang="de-DE" smtClean="0"/>
              <a:t>09.11.2022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529955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5B34C2F-5BEB-4907-856B-1C3F84EA353E}" type="datetimeFigureOut">
              <a:rPr lang="de-DE" smtClean="0"/>
              <a:t>09.11.2022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527821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5B34C2F-5BEB-4907-856B-1C3F84EA353E}" type="datetimeFigureOut">
              <a:rPr lang="de-DE" smtClean="0"/>
              <a:t>09.11.2022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768441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5B34C2F-5BEB-4907-856B-1C3F84EA353E}" type="datetimeFigureOut">
              <a:rPr lang="de-DE" smtClean="0"/>
              <a:t>09.11.2022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484136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34C2F-5BEB-4907-856B-1C3F84EA353E}" type="datetimeFigureOut">
              <a:rPr lang="de-DE" smtClean="0"/>
              <a:t>09.11.2022</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4AA3D3-442C-4F0A-AAB5-536880712D1F}" type="slidenum">
              <a:rPr lang="de-DE" smtClean="0"/>
              <a:t>‹Nr.›</a:t>
            </a:fld>
            <a:endParaRPr lang="de-DE"/>
          </a:p>
        </p:txBody>
      </p:sp>
    </p:spTree>
    <p:extLst>
      <p:ext uri="{BB962C8B-B14F-4D97-AF65-F5344CB8AC3E}">
        <p14:creationId xmlns:p14="http://schemas.microsoft.com/office/powerpoint/2010/main" val="3433548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customXml" Target="../ink/ink4.xml"/><Relationship Id="rId18" Type="http://schemas.openxmlformats.org/officeDocument/2006/relationships/image" Target="../media/image7.png"/><Relationship Id="rId26" Type="http://schemas.openxmlformats.org/officeDocument/2006/relationships/image" Target="../media/image11.png"/><Relationship Id="rId3" Type="http://schemas.openxmlformats.org/officeDocument/2006/relationships/image" Target="../media/image1.jpeg"/><Relationship Id="rId21" Type="http://schemas.openxmlformats.org/officeDocument/2006/relationships/customXml" Target="../ink/ink8.xml"/><Relationship Id="rId34" Type="http://schemas.openxmlformats.org/officeDocument/2006/relationships/image" Target="../media/image15.png"/><Relationship Id="rId7" Type="http://schemas.openxmlformats.org/officeDocument/2006/relationships/customXml" Target="../ink/ink1.xml"/><Relationship Id="rId12" Type="http://schemas.openxmlformats.org/officeDocument/2006/relationships/image" Target="../media/image4.png"/><Relationship Id="rId17" Type="http://schemas.openxmlformats.org/officeDocument/2006/relationships/customXml" Target="../ink/ink6.xml"/><Relationship Id="rId25" Type="http://schemas.openxmlformats.org/officeDocument/2006/relationships/customXml" Target="../ink/ink10.xml"/><Relationship Id="rId33" Type="http://schemas.openxmlformats.org/officeDocument/2006/relationships/customXml" Target="../ink/ink14.xml"/><Relationship Id="rId2" Type="http://schemas.openxmlformats.org/officeDocument/2006/relationships/notesSlide" Target="../notesSlides/notesSlide1.xml"/><Relationship Id="rId16" Type="http://schemas.openxmlformats.org/officeDocument/2006/relationships/image" Target="../media/image6.png"/><Relationship Id="rId20" Type="http://schemas.openxmlformats.org/officeDocument/2006/relationships/image" Target="../media/image8.png"/><Relationship Id="rId29" Type="http://schemas.openxmlformats.org/officeDocument/2006/relationships/customXml" Target="../ink/ink12.xml"/><Relationship Id="rId1" Type="http://schemas.openxmlformats.org/officeDocument/2006/relationships/slideLayout" Target="../slideLayouts/slideLayout12.xml"/><Relationship Id="rId6" Type="http://schemas.openxmlformats.org/officeDocument/2006/relationships/hyperlink" Target="https://support.microsoft.com/en-us/office/excel-functions-translator-f262d0c0-991c-485b-89b6-32cc8d326889" TargetMode="External"/><Relationship Id="rId11" Type="http://schemas.openxmlformats.org/officeDocument/2006/relationships/customXml" Target="../ink/ink3.xml"/><Relationship Id="rId24" Type="http://schemas.openxmlformats.org/officeDocument/2006/relationships/image" Target="../media/image10.png"/><Relationship Id="rId32" Type="http://schemas.openxmlformats.org/officeDocument/2006/relationships/image" Target="../media/image14.png"/><Relationship Id="rId5" Type="http://schemas.openxmlformats.org/officeDocument/2006/relationships/hyperlink" Target="https://en.excel-translator.de/translator/" TargetMode="External"/><Relationship Id="rId15" Type="http://schemas.openxmlformats.org/officeDocument/2006/relationships/customXml" Target="../ink/ink5.xml"/><Relationship Id="rId23" Type="http://schemas.openxmlformats.org/officeDocument/2006/relationships/customXml" Target="../ink/ink9.xml"/><Relationship Id="rId28" Type="http://schemas.openxmlformats.org/officeDocument/2006/relationships/image" Target="../media/image12.png"/><Relationship Id="rId10" Type="http://schemas.openxmlformats.org/officeDocument/2006/relationships/image" Target="../media/image3.png"/><Relationship Id="rId19" Type="http://schemas.openxmlformats.org/officeDocument/2006/relationships/customXml" Target="../ink/ink7.xml"/><Relationship Id="rId31" Type="http://schemas.openxmlformats.org/officeDocument/2006/relationships/customXml" Target="../ink/ink13.xml"/><Relationship Id="rId4" Type="http://schemas.openxmlformats.org/officeDocument/2006/relationships/hyperlink" Target="http://www.bernhardkoester.de/vorlesungen/inhalt.html" TargetMode="External"/><Relationship Id="rId9" Type="http://schemas.openxmlformats.org/officeDocument/2006/relationships/customXml" Target="../ink/ink2.xml"/><Relationship Id="rId14" Type="http://schemas.openxmlformats.org/officeDocument/2006/relationships/image" Target="../media/image5.png"/><Relationship Id="rId22" Type="http://schemas.openxmlformats.org/officeDocument/2006/relationships/image" Target="../media/image9.png"/><Relationship Id="rId27" Type="http://schemas.openxmlformats.org/officeDocument/2006/relationships/customXml" Target="../ink/ink11.xml"/><Relationship Id="rId30" Type="http://schemas.openxmlformats.org/officeDocument/2006/relationships/image" Target="../media/image13.png"/><Relationship Id="rId8" Type="http://schemas.openxmlformats.org/officeDocument/2006/relationships/image" Target="../media/image2.png"/></Relationships>
</file>

<file path=ppt/slides/_rels/slide10.xml.rels><?xml version="1.0" encoding="UTF-8" standalone="yes"?>
<Relationships xmlns="http://schemas.openxmlformats.org/package/2006/relationships"><Relationship Id="rId117" Type="http://schemas.openxmlformats.org/officeDocument/2006/relationships/image" Target="../media/image240.png"/><Relationship Id="rId21" Type="http://schemas.openxmlformats.org/officeDocument/2006/relationships/image" Target="../media/image192.png"/><Relationship Id="rId42" Type="http://schemas.openxmlformats.org/officeDocument/2006/relationships/customXml" Target="../ink/ink228.xml"/><Relationship Id="rId63" Type="http://schemas.openxmlformats.org/officeDocument/2006/relationships/image" Target="../media/image213.png"/><Relationship Id="rId84" Type="http://schemas.openxmlformats.org/officeDocument/2006/relationships/customXml" Target="../ink/ink249.xml"/><Relationship Id="rId138" Type="http://schemas.openxmlformats.org/officeDocument/2006/relationships/customXml" Target="../ink/ink276.xml"/><Relationship Id="rId159" Type="http://schemas.openxmlformats.org/officeDocument/2006/relationships/image" Target="../media/image261.png"/><Relationship Id="rId170" Type="http://schemas.openxmlformats.org/officeDocument/2006/relationships/customXml" Target="../ink/ink292.xml"/><Relationship Id="rId191" Type="http://schemas.openxmlformats.org/officeDocument/2006/relationships/image" Target="../media/image277.png"/><Relationship Id="rId205" Type="http://schemas.openxmlformats.org/officeDocument/2006/relationships/image" Target="../media/image284.png"/><Relationship Id="rId107" Type="http://schemas.openxmlformats.org/officeDocument/2006/relationships/image" Target="../media/image235.png"/><Relationship Id="rId11" Type="http://schemas.openxmlformats.org/officeDocument/2006/relationships/image" Target="../media/image187.png"/><Relationship Id="rId32" Type="http://schemas.openxmlformats.org/officeDocument/2006/relationships/customXml" Target="../ink/ink223.xml"/><Relationship Id="rId53" Type="http://schemas.openxmlformats.org/officeDocument/2006/relationships/image" Target="../media/image208.png"/><Relationship Id="rId74" Type="http://schemas.openxmlformats.org/officeDocument/2006/relationships/customXml" Target="../ink/ink244.xml"/><Relationship Id="rId128" Type="http://schemas.openxmlformats.org/officeDocument/2006/relationships/customXml" Target="../ink/ink271.xml"/><Relationship Id="rId149" Type="http://schemas.openxmlformats.org/officeDocument/2006/relationships/image" Target="../media/image256.png"/><Relationship Id="rId5" Type="http://schemas.openxmlformats.org/officeDocument/2006/relationships/image" Target="../media/image184.png"/><Relationship Id="rId95" Type="http://schemas.openxmlformats.org/officeDocument/2006/relationships/image" Target="../media/image229.png"/><Relationship Id="rId160" Type="http://schemas.openxmlformats.org/officeDocument/2006/relationships/customXml" Target="../ink/ink287.xml"/><Relationship Id="rId181" Type="http://schemas.openxmlformats.org/officeDocument/2006/relationships/image" Target="../media/image272.png"/><Relationship Id="rId22" Type="http://schemas.openxmlformats.org/officeDocument/2006/relationships/customXml" Target="../ink/ink218.xml"/><Relationship Id="rId43" Type="http://schemas.openxmlformats.org/officeDocument/2006/relationships/image" Target="../media/image203.png"/><Relationship Id="rId64" Type="http://schemas.openxmlformats.org/officeDocument/2006/relationships/customXml" Target="../ink/ink239.xml"/><Relationship Id="rId118" Type="http://schemas.openxmlformats.org/officeDocument/2006/relationships/customXml" Target="../ink/ink266.xml"/><Relationship Id="rId139" Type="http://schemas.openxmlformats.org/officeDocument/2006/relationships/image" Target="../media/image251.png"/><Relationship Id="rId85" Type="http://schemas.openxmlformats.org/officeDocument/2006/relationships/image" Target="../media/image224.png"/><Relationship Id="rId150" Type="http://schemas.openxmlformats.org/officeDocument/2006/relationships/customXml" Target="../ink/ink282.xml"/><Relationship Id="rId171" Type="http://schemas.openxmlformats.org/officeDocument/2006/relationships/image" Target="../media/image267.png"/><Relationship Id="rId192" Type="http://schemas.openxmlformats.org/officeDocument/2006/relationships/customXml" Target="../ink/ink303.xml"/><Relationship Id="rId206" Type="http://schemas.openxmlformats.org/officeDocument/2006/relationships/customXml" Target="../ink/ink310.xml"/><Relationship Id="rId12" Type="http://schemas.openxmlformats.org/officeDocument/2006/relationships/customXml" Target="../ink/ink213.xml"/><Relationship Id="rId33" Type="http://schemas.openxmlformats.org/officeDocument/2006/relationships/image" Target="../media/image198.png"/><Relationship Id="rId108" Type="http://schemas.openxmlformats.org/officeDocument/2006/relationships/customXml" Target="../ink/ink261.xml"/><Relationship Id="rId129" Type="http://schemas.openxmlformats.org/officeDocument/2006/relationships/image" Target="../media/image246.png"/><Relationship Id="rId54" Type="http://schemas.openxmlformats.org/officeDocument/2006/relationships/customXml" Target="../ink/ink234.xml"/><Relationship Id="rId75" Type="http://schemas.openxmlformats.org/officeDocument/2006/relationships/image" Target="../media/image219.png"/><Relationship Id="rId96" Type="http://schemas.openxmlformats.org/officeDocument/2006/relationships/customXml" Target="../ink/ink255.xml"/><Relationship Id="rId140" Type="http://schemas.openxmlformats.org/officeDocument/2006/relationships/customXml" Target="../ink/ink277.xml"/><Relationship Id="rId161" Type="http://schemas.openxmlformats.org/officeDocument/2006/relationships/image" Target="../media/image262.png"/><Relationship Id="rId182" Type="http://schemas.openxmlformats.org/officeDocument/2006/relationships/customXml" Target="../ink/ink298.xml"/><Relationship Id="rId6" Type="http://schemas.openxmlformats.org/officeDocument/2006/relationships/customXml" Target="../ink/ink210.xml"/><Relationship Id="rId23" Type="http://schemas.openxmlformats.org/officeDocument/2006/relationships/image" Target="../media/image193.png"/><Relationship Id="rId119" Type="http://schemas.openxmlformats.org/officeDocument/2006/relationships/image" Target="../media/image241.png"/><Relationship Id="rId44" Type="http://schemas.openxmlformats.org/officeDocument/2006/relationships/customXml" Target="../ink/ink229.xml"/><Relationship Id="rId65" Type="http://schemas.openxmlformats.org/officeDocument/2006/relationships/image" Target="../media/image214.png"/><Relationship Id="rId86" Type="http://schemas.openxmlformats.org/officeDocument/2006/relationships/customXml" Target="../ink/ink250.xml"/><Relationship Id="rId130" Type="http://schemas.openxmlformats.org/officeDocument/2006/relationships/customXml" Target="../ink/ink272.xml"/><Relationship Id="rId151" Type="http://schemas.openxmlformats.org/officeDocument/2006/relationships/image" Target="../media/image257.png"/><Relationship Id="rId172" Type="http://schemas.openxmlformats.org/officeDocument/2006/relationships/customXml" Target="../ink/ink293.xml"/><Relationship Id="rId193" Type="http://schemas.openxmlformats.org/officeDocument/2006/relationships/image" Target="../media/image278.png"/><Relationship Id="rId207" Type="http://schemas.openxmlformats.org/officeDocument/2006/relationships/image" Target="../media/image285.png"/><Relationship Id="rId13" Type="http://schemas.openxmlformats.org/officeDocument/2006/relationships/image" Target="../media/image188.png"/><Relationship Id="rId109" Type="http://schemas.openxmlformats.org/officeDocument/2006/relationships/image" Target="../media/image236.png"/><Relationship Id="rId34" Type="http://schemas.openxmlformats.org/officeDocument/2006/relationships/customXml" Target="../ink/ink224.xml"/><Relationship Id="rId55" Type="http://schemas.openxmlformats.org/officeDocument/2006/relationships/image" Target="../media/image209.png"/><Relationship Id="rId76" Type="http://schemas.openxmlformats.org/officeDocument/2006/relationships/customXml" Target="../ink/ink245.xml"/><Relationship Id="rId97" Type="http://schemas.openxmlformats.org/officeDocument/2006/relationships/image" Target="../media/image230.png"/><Relationship Id="rId120" Type="http://schemas.openxmlformats.org/officeDocument/2006/relationships/customXml" Target="../ink/ink267.xml"/><Relationship Id="rId141" Type="http://schemas.openxmlformats.org/officeDocument/2006/relationships/image" Target="../media/image252.png"/><Relationship Id="rId7" Type="http://schemas.openxmlformats.org/officeDocument/2006/relationships/image" Target="../media/image185.png"/><Relationship Id="rId162" Type="http://schemas.openxmlformats.org/officeDocument/2006/relationships/customXml" Target="../ink/ink288.xml"/><Relationship Id="rId183" Type="http://schemas.openxmlformats.org/officeDocument/2006/relationships/image" Target="../media/image273.png"/><Relationship Id="rId24" Type="http://schemas.openxmlformats.org/officeDocument/2006/relationships/customXml" Target="../ink/ink219.xml"/><Relationship Id="rId45" Type="http://schemas.openxmlformats.org/officeDocument/2006/relationships/image" Target="../media/image204.png"/><Relationship Id="rId66" Type="http://schemas.openxmlformats.org/officeDocument/2006/relationships/customXml" Target="../ink/ink240.xml"/><Relationship Id="rId87" Type="http://schemas.openxmlformats.org/officeDocument/2006/relationships/image" Target="../media/image225.png"/><Relationship Id="rId110" Type="http://schemas.openxmlformats.org/officeDocument/2006/relationships/customXml" Target="../ink/ink262.xml"/><Relationship Id="rId131" Type="http://schemas.openxmlformats.org/officeDocument/2006/relationships/image" Target="../media/image247.png"/><Relationship Id="rId61" Type="http://schemas.openxmlformats.org/officeDocument/2006/relationships/image" Target="../media/image212.png"/><Relationship Id="rId82" Type="http://schemas.openxmlformats.org/officeDocument/2006/relationships/customXml" Target="../ink/ink248.xml"/><Relationship Id="rId152" Type="http://schemas.openxmlformats.org/officeDocument/2006/relationships/customXml" Target="../ink/ink283.xml"/><Relationship Id="rId173" Type="http://schemas.openxmlformats.org/officeDocument/2006/relationships/image" Target="../media/image268.png"/><Relationship Id="rId194" Type="http://schemas.openxmlformats.org/officeDocument/2006/relationships/customXml" Target="../ink/ink304.xml"/><Relationship Id="rId199" Type="http://schemas.openxmlformats.org/officeDocument/2006/relationships/image" Target="../media/image281.png"/><Relationship Id="rId203" Type="http://schemas.openxmlformats.org/officeDocument/2006/relationships/image" Target="../media/image283.png"/><Relationship Id="rId208" Type="http://schemas.openxmlformats.org/officeDocument/2006/relationships/customXml" Target="../ink/ink311.xml"/><Relationship Id="rId19" Type="http://schemas.openxmlformats.org/officeDocument/2006/relationships/image" Target="../media/image191.png"/><Relationship Id="rId14" Type="http://schemas.openxmlformats.org/officeDocument/2006/relationships/customXml" Target="../ink/ink214.xml"/><Relationship Id="rId30" Type="http://schemas.openxmlformats.org/officeDocument/2006/relationships/customXml" Target="../ink/ink222.xml"/><Relationship Id="rId35" Type="http://schemas.openxmlformats.org/officeDocument/2006/relationships/image" Target="../media/image199.png"/><Relationship Id="rId56" Type="http://schemas.openxmlformats.org/officeDocument/2006/relationships/customXml" Target="../ink/ink235.xml"/><Relationship Id="rId77" Type="http://schemas.openxmlformats.org/officeDocument/2006/relationships/image" Target="../media/image220.png"/><Relationship Id="rId100" Type="http://schemas.openxmlformats.org/officeDocument/2006/relationships/customXml" Target="../ink/ink257.xml"/><Relationship Id="rId105" Type="http://schemas.openxmlformats.org/officeDocument/2006/relationships/image" Target="../media/image234.png"/><Relationship Id="rId126" Type="http://schemas.openxmlformats.org/officeDocument/2006/relationships/customXml" Target="../ink/ink270.xml"/><Relationship Id="rId147" Type="http://schemas.openxmlformats.org/officeDocument/2006/relationships/image" Target="../media/image255.png"/><Relationship Id="rId168" Type="http://schemas.openxmlformats.org/officeDocument/2006/relationships/customXml" Target="../ink/ink291.xml"/><Relationship Id="rId8" Type="http://schemas.openxmlformats.org/officeDocument/2006/relationships/customXml" Target="../ink/ink211.xml"/><Relationship Id="rId51" Type="http://schemas.openxmlformats.org/officeDocument/2006/relationships/image" Target="../media/image207.png"/><Relationship Id="rId72" Type="http://schemas.openxmlformats.org/officeDocument/2006/relationships/customXml" Target="../ink/ink243.xml"/><Relationship Id="rId93" Type="http://schemas.openxmlformats.org/officeDocument/2006/relationships/image" Target="../media/image228.png"/><Relationship Id="rId98" Type="http://schemas.openxmlformats.org/officeDocument/2006/relationships/customXml" Target="../ink/ink256.xml"/><Relationship Id="rId121" Type="http://schemas.openxmlformats.org/officeDocument/2006/relationships/image" Target="../media/image242.png"/><Relationship Id="rId142" Type="http://schemas.openxmlformats.org/officeDocument/2006/relationships/customXml" Target="../ink/ink278.xml"/><Relationship Id="rId163" Type="http://schemas.openxmlformats.org/officeDocument/2006/relationships/image" Target="../media/image263.png"/><Relationship Id="rId184" Type="http://schemas.openxmlformats.org/officeDocument/2006/relationships/customXml" Target="../ink/ink299.xml"/><Relationship Id="rId189" Type="http://schemas.openxmlformats.org/officeDocument/2006/relationships/image" Target="../media/image276.png"/><Relationship Id="rId3" Type="http://schemas.openxmlformats.org/officeDocument/2006/relationships/image" Target="../media/image5410.png"/><Relationship Id="rId25" Type="http://schemas.openxmlformats.org/officeDocument/2006/relationships/image" Target="../media/image194.png"/><Relationship Id="rId46" Type="http://schemas.openxmlformats.org/officeDocument/2006/relationships/customXml" Target="../ink/ink230.xml"/><Relationship Id="rId67" Type="http://schemas.openxmlformats.org/officeDocument/2006/relationships/image" Target="../media/image215.png"/><Relationship Id="rId116" Type="http://schemas.openxmlformats.org/officeDocument/2006/relationships/customXml" Target="../ink/ink265.xml"/><Relationship Id="rId137" Type="http://schemas.openxmlformats.org/officeDocument/2006/relationships/image" Target="../media/image250.png"/><Relationship Id="rId158" Type="http://schemas.openxmlformats.org/officeDocument/2006/relationships/customXml" Target="../ink/ink286.xml"/><Relationship Id="rId20" Type="http://schemas.openxmlformats.org/officeDocument/2006/relationships/customXml" Target="../ink/ink217.xml"/><Relationship Id="rId41" Type="http://schemas.openxmlformats.org/officeDocument/2006/relationships/image" Target="../media/image202.png"/><Relationship Id="rId62" Type="http://schemas.openxmlformats.org/officeDocument/2006/relationships/customXml" Target="../ink/ink238.xml"/><Relationship Id="rId83" Type="http://schemas.openxmlformats.org/officeDocument/2006/relationships/image" Target="../media/image223.png"/><Relationship Id="rId88" Type="http://schemas.openxmlformats.org/officeDocument/2006/relationships/customXml" Target="../ink/ink251.xml"/><Relationship Id="rId111" Type="http://schemas.openxmlformats.org/officeDocument/2006/relationships/image" Target="../media/image237.png"/><Relationship Id="rId132" Type="http://schemas.openxmlformats.org/officeDocument/2006/relationships/customXml" Target="../ink/ink273.xml"/><Relationship Id="rId153" Type="http://schemas.openxmlformats.org/officeDocument/2006/relationships/image" Target="../media/image258.png"/><Relationship Id="rId174" Type="http://schemas.openxmlformats.org/officeDocument/2006/relationships/customXml" Target="../ink/ink294.xml"/><Relationship Id="rId179" Type="http://schemas.openxmlformats.org/officeDocument/2006/relationships/image" Target="../media/image271.png"/><Relationship Id="rId195" Type="http://schemas.openxmlformats.org/officeDocument/2006/relationships/image" Target="../media/image279.png"/><Relationship Id="rId209" Type="http://schemas.openxmlformats.org/officeDocument/2006/relationships/image" Target="../media/image286.png"/><Relationship Id="rId190" Type="http://schemas.openxmlformats.org/officeDocument/2006/relationships/customXml" Target="../ink/ink302.xml"/><Relationship Id="rId204" Type="http://schemas.openxmlformats.org/officeDocument/2006/relationships/customXml" Target="../ink/ink309.xml"/><Relationship Id="rId15" Type="http://schemas.openxmlformats.org/officeDocument/2006/relationships/image" Target="../media/image189.png"/><Relationship Id="rId36" Type="http://schemas.openxmlformats.org/officeDocument/2006/relationships/customXml" Target="../ink/ink225.xml"/><Relationship Id="rId57" Type="http://schemas.openxmlformats.org/officeDocument/2006/relationships/image" Target="../media/image210.png"/><Relationship Id="rId106" Type="http://schemas.openxmlformats.org/officeDocument/2006/relationships/customXml" Target="../ink/ink260.xml"/><Relationship Id="rId127" Type="http://schemas.openxmlformats.org/officeDocument/2006/relationships/image" Target="../media/image245.png"/><Relationship Id="rId10" Type="http://schemas.openxmlformats.org/officeDocument/2006/relationships/customXml" Target="../ink/ink212.xml"/><Relationship Id="rId31" Type="http://schemas.openxmlformats.org/officeDocument/2006/relationships/image" Target="../media/image197.png"/><Relationship Id="rId52" Type="http://schemas.openxmlformats.org/officeDocument/2006/relationships/customXml" Target="../ink/ink233.xml"/><Relationship Id="rId73" Type="http://schemas.openxmlformats.org/officeDocument/2006/relationships/image" Target="../media/image218.png"/><Relationship Id="rId78" Type="http://schemas.openxmlformats.org/officeDocument/2006/relationships/customXml" Target="../ink/ink246.xml"/><Relationship Id="rId94" Type="http://schemas.openxmlformats.org/officeDocument/2006/relationships/customXml" Target="../ink/ink254.xml"/><Relationship Id="rId99" Type="http://schemas.openxmlformats.org/officeDocument/2006/relationships/image" Target="../media/image231.png"/><Relationship Id="rId101" Type="http://schemas.openxmlformats.org/officeDocument/2006/relationships/image" Target="../media/image232.png"/><Relationship Id="rId122" Type="http://schemas.openxmlformats.org/officeDocument/2006/relationships/customXml" Target="../ink/ink268.xml"/><Relationship Id="rId143" Type="http://schemas.openxmlformats.org/officeDocument/2006/relationships/image" Target="../media/image253.png"/><Relationship Id="rId148" Type="http://schemas.openxmlformats.org/officeDocument/2006/relationships/customXml" Target="../ink/ink281.xml"/><Relationship Id="rId164" Type="http://schemas.openxmlformats.org/officeDocument/2006/relationships/customXml" Target="../ink/ink289.xml"/><Relationship Id="rId169" Type="http://schemas.openxmlformats.org/officeDocument/2006/relationships/image" Target="../media/image266.png"/><Relationship Id="rId185" Type="http://schemas.openxmlformats.org/officeDocument/2006/relationships/image" Target="../media/image274.png"/><Relationship Id="rId4" Type="http://schemas.openxmlformats.org/officeDocument/2006/relationships/customXml" Target="../ink/ink209.xml"/><Relationship Id="rId9" Type="http://schemas.openxmlformats.org/officeDocument/2006/relationships/image" Target="../media/image186.png"/><Relationship Id="rId180" Type="http://schemas.openxmlformats.org/officeDocument/2006/relationships/customXml" Target="../ink/ink297.xml"/><Relationship Id="rId26" Type="http://schemas.openxmlformats.org/officeDocument/2006/relationships/customXml" Target="../ink/ink220.xml"/><Relationship Id="rId47" Type="http://schemas.openxmlformats.org/officeDocument/2006/relationships/image" Target="../media/image205.png"/><Relationship Id="rId68" Type="http://schemas.openxmlformats.org/officeDocument/2006/relationships/customXml" Target="../ink/ink241.xml"/><Relationship Id="rId89" Type="http://schemas.openxmlformats.org/officeDocument/2006/relationships/image" Target="../media/image226.png"/><Relationship Id="rId112" Type="http://schemas.openxmlformats.org/officeDocument/2006/relationships/customXml" Target="../ink/ink263.xml"/><Relationship Id="rId133" Type="http://schemas.openxmlformats.org/officeDocument/2006/relationships/image" Target="../media/image248.png"/><Relationship Id="rId154" Type="http://schemas.openxmlformats.org/officeDocument/2006/relationships/customXml" Target="../ink/ink284.xml"/><Relationship Id="rId175" Type="http://schemas.openxmlformats.org/officeDocument/2006/relationships/image" Target="../media/image269.png"/><Relationship Id="rId196" Type="http://schemas.openxmlformats.org/officeDocument/2006/relationships/customXml" Target="../ink/ink305.xml"/><Relationship Id="rId200" Type="http://schemas.openxmlformats.org/officeDocument/2006/relationships/customXml" Target="../ink/ink307.xml"/><Relationship Id="rId16" Type="http://schemas.openxmlformats.org/officeDocument/2006/relationships/customXml" Target="../ink/ink215.xml"/><Relationship Id="rId37" Type="http://schemas.openxmlformats.org/officeDocument/2006/relationships/image" Target="../media/image200.png"/><Relationship Id="rId58" Type="http://schemas.openxmlformats.org/officeDocument/2006/relationships/customXml" Target="../ink/ink236.xml"/><Relationship Id="rId79" Type="http://schemas.openxmlformats.org/officeDocument/2006/relationships/image" Target="../media/image221.png"/><Relationship Id="rId102" Type="http://schemas.openxmlformats.org/officeDocument/2006/relationships/customXml" Target="../ink/ink258.xml"/><Relationship Id="rId123" Type="http://schemas.openxmlformats.org/officeDocument/2006/relationships/image" Target="../media/image243.png"/><Relationship Id="rId144" Type="http://schemas.openxmlformats.org/officeDocument/2006/relationships/customXml" Target="../ink/ink279.xml"/><Relationship Id="rId90" Type="http://schemas.openxmlformats.org/officeDocument/2006/relationships/customXml" Target="../ink/ink252.xml"/><Relationship Id="rId165" Type="http://schemas.openxmlformats.org/officeDocument/2006/relationships/image" Target="../media/image264.png"/><Relationship Id="rId186" Type="http://schemas.openxmlformats.org/officeDocument/2006/relationships/customXml" Target="../ink/ink300.xml"/><Relationship Id="rId27" Type="http://schemas.openxmlformats.org/officeDocument/2006/relationships/image" Target="../media/image195.png"/><Relationship Id="rId48" Type="http://schemas.openxmlformats.org/officeDocument/2006/relationships/customXml" Target="../ink/ink231.xml"/><Relationship Id="rId69" Type="http://schemas.openxmlformats.org/officeDocument/2006/relationships/image" Target="../media/image216.png"/><Relationship Id="rId113" Type="http://schemas.openxmlformats.org/officeDocument/2006/relationships/image" Target="../media/image238.png"/><Relationship Id="rId134" Type="http://schemas.openxmlformats.org/officeDocument/2006/relationships/customXml" Target="../ink/ink274.xml"/><Relationship Id="rId80" Type="http://schemas.openxmlformats.org/officeDocument/2006/relationships/customXml" Target="../ink/ink247.xml"/><Relationship Id="rId155" Type="http://schemas.openxmlformats.org/officeDocument/2006/relationships/image" Target="../media/image259.png"/><Relationship Id="rId176" Type="http://schemas.openxmlformats.org/officeDocument/2006/relationships/customXml" Target="../ink/ink295.xml"/><Relationship Id="rId197" Type="http://schemas.openxmlformats.org/officeDocument/2006/relationships/image" Target="../media/image280.png"/><Relationship Id="rId201" Type="http://schemas.openxmlformats.org/officeDocument/2006/relationships/image" Target="../media/image282.png"/><Relationship Id="rId17" Type="http://schemas.openxmlformats.org/officeDocument/2006/relationships/image" Target="../media/image190.png"/><Relationship Id="rId38" Type="http://schemas.openxmlformats.org/officeDocument/2006/relationships/customXml" Target="../ink/ink226.xml"/><Relationship Id="rId59" Type="http://schemas.openxmlformats.org/officeDocument/2006/relationships/image" Target="../media/image211.png"/><Relationship Id="rId103" Type="http://schemas.openxmlformats.org/officeDocument/2006/relationships/image" Target="../media/image233.png"/><Relationship Id="rId124" Type="http://schemas.openxmlformats.org/officeDocument/2006/relationships/customXml" Target="../ink/ink269.xml"/><Relationship Id="rId70" Type="http://schemas.openxmlformats.org/officeDocument/2006/relationships/customXml" Target="../ink/ink242.xml"/><Relationship Id="rId91" Type="http://schemas.openxmlformats.org/officeDocument/2006/relationships/image" Target="../media/image227.png"/><Relationship Id="rId145" Type="http://schemas.openxmlformats.org/officeDocument/2006/relationships/image" Target="../media/image254.png"/><Relationship Id="rId166" Type="http://schemas.openxmlformats.org/officeDocument/2006/relationships/customXml" Target="../ink/ink290.xml"/><Relationship Id="rId187" Type="http://schemas.openxmlformats.org/officeDocument/2006/relationships/image" Target="../media/image275.png"/><Relationship Id="rId1" Type="http://schemas.openxmlformats.org/officeDocument/2006/relationships/slideLayout" Target="../slideLayouts/slideLayout1.xml"/><Relationship Id="rId28" Type="http://schemas.openxmlformats.org/officeDocument/2006/relationships/customXml" Target="../ink/ink221.xml"/><Relationship Id="rId49" Type="http://schemas.openxmlformats.org/officeDocument/2006/relationships/image" Target="../media/image206.png"/><Relationship Id="rId114" Type="http://schemas.openxmlformats.org/officeDocument/2006/relationships/customXml" Target="../ink/ink264.xml"/><Relationship Id="rId60" Type="http://schemas.openxmlformats.org/officeDocument/2006/relationships/customXml" Target="../ink/ink237.xml"/><Relationship Id="rId81" Type="http://schemas.openxmlformats.org/officeDocument/2006/relationships/image" Target="../media/image222.png"/><Relationship Id="rId135" Type="http://schemas.openxmlformats.org/officeDocument/2006/relationships/image" Target="../media/image249.png"/><Relationship Id="rId156" Type="http://schemas.openxmlformats.org/officeDocument/2006/relationships/customXml" Target="../ink/ink285.xml"/><Relationship Id="rId177" Type="http://schemas.openxmlformats.org/officeDocument/2006/relationships/image" Target="../media/image270.png"/><Relationship Id="rId198" Type="http://schemas.openxmlformats.org/officeDocument/2006/relationships/customXml" Target="../ink/ink306.xml"/><Relationship Id="rId202" Type="http://schemas.openxmlformats.org/officeDocument/2006/relationships/customXml" Target="../ink/ink308.xml"/><Relationship Id="rId18" Type="http://schemas.openxmlformats.org/officeDocument/2006/relationships/customXml" Target="../ink/ink216.xml"/><Relationship Id="rId39" Type="http://schemas.openxmlformats.org/officeDocument/2006/relationships/image" Target="../media/image201.png"/><Relationship Id="rId50" Type="http://schemas.openxmlformats.org/officeDocument/2006/relationships/customXml" Target="../ink/ink232.xml"/><Relationship Id="rId104" Type="http://schemas.openxmlformats.org/officeDocument/2006/relationships/customXml" Target="../ink/ink259.xml"/><Relationship Id="rId125" Type="http://schemas.openxmlformats.org/officeDocument/2006/relationships/image" Target="../media/image244.png"/><Relationship Id="rId146" Type="http://schemas.openxmlformats.org/officeDocument/2006/relationships/customXml" Target="../ink/ink280.xml"/><Relationship Id="rId167" Type="http://schemas.openxmlformats.org/officeDocument/2006/relationships/image" Target="../media/image265.png"/><Relationship Id="rId188" Type="http://schemas.openxmlformats.org/officeDocument/2006/relationships/customXml" Target="../ink/ink301.xml"/><Relationship Id="rId71" Type="http://schemas.openxmlformats.org/officeDocument/2006/relationships/image" Target="../media/image217.png"/><Relationship Id="rId92" Type="http://schemas.openxmlformats.org/officeDocument/2006/relationships/customXml" Target="../ink/ink253.xml"/><Relationship Id="rId2" Type="http://schemas.openxmlformats.org/officeDocument/2006/relationships/image" Target="../media/image5310.png"/><Relationship Id="rId29" Type="http://schemas.openxmlformats.org/officeDocument/2006/relationships/image" Target="../media/image196.png"/><Relationship Id="rId40" Type="http://schemas.openxmlformats.org/officeDocument/2006/relationships/customXml" Target="../ink/ink227.xml"/><Relationship Id="rId115" Type="http://schemas.openxmlformats.org/officeDocument/2006/relationships/image" Target="../media/image239.png"/><Relationship Id="rId136" Type="http://schemas.openxmlformats.org/officeDocument/2006/relationships/customXml" Target="../ink/ink275.xml"/><Relationship Id="rId157" Type="http://schemas.openxmlformats.org/officeDocument/2006/relationships/image" Target="../media/image260.png"/><Relationship Id="rId178" Type="http://schemas.openxmlformats.org/officeDocument/2006/relationships/customXml" Target="../ink/ink296.xml"/></Relationships>
</file>

<file path=ppt/slides/_rels/slide11.xml.rels><?xml version="1.0" encoding="UTF-8" standalone="yes"?>
<Relationships xmlns="http://schemas.openxmlformats.org/package/2006/relationships"><Relationship Id="rId117" Type="http://schemas.openxmlformats.org/officeDocument/2006/relationships/image" Target="../media/image342.png"/><Relationship Id="rId299" Type="http://schemas.openxmlformats.org/officeDocument/2006/relationships/image" Target="../media/image433.png"/><Relationship Id="rId21" Type="http://schemas.openxmlformats.org/officeDocument/2006/relationships/image" Target="../media/image295.png"/><Relationship Id="rId63" Type="http://schemas.openxmlformats.org/officeDocument/2006/relationships/image" Target="../media/image316.png"/><Relationship Id="rId159" Type="http://schemas.openxmlformats.org/officeDocument/2006/relationships/image" Target="../media/image363.png"/><Relationship Id="rId324" Type="http://schemas.openxmlformats.org/officeDocument/2006/relationships/customXml" Target="../ink/ink472.xml"/><Relationship Id="rId366" Type="http://schemas.openxmlformats.org/officeDocument/2006/relationships/customXml" Target="../ink/ink493.xml"/><Relationship Id="rId170" Type="http://schemas.openxmlformats.org/officeDocument/2006/relationships/customXml" Target="../ink/ink395.xml"/><Relationship Id="rId226" Type="http://schemas.openxmlformats.org/officeDocument/2006/relationships/customXml" Target="../ink/ink423.xml"/><Relationship Id="rId268" Type="http://schemas.openxmlformats.org/officeDocument/2006/relationships/customXml" Target="../ink/ink444.xml"/><Relationship Id="rId32" Type="http://schemas.openxmlformats.org/officeDocument/2006/relationships/customXml" Target="../ink/ink326.xml"/><Relationship Id="rId74" Type="http://schemas.openxmlformats.org/officeDocument/2006/relationships/customXml" Target="../ink/ink347.xml"/><Relationship Id="rId128" Type="http://schemas.openxmlformats.org/officeDocument/2006/relationships/customXml" Target="../ink/ink374.xml"/><Relationship Id="rId335" Type="http://schemas.openxmlformats.org/officeDocument/2006/relationships/image" Target="../media/image451.png"/><Relationship Id="rId377" Type="http://schemas.openxmlformats.org/officeDocument/2006/relationships/image" Target="../media/image472.png"/><Relationship Id="rId5" Type="http://schemas.openxmlformats.org/officeDocument/2006/relationships/image" Target="../media/image287.png"/><Relationship Id="rId181" Type="http://schemas.openxmlformats.org/officeDocument/2006/relationships/image" Target="../media/image374.png"/><Relationship Id="rId237" Type="http://schemas.openxmlformats.org/officeDocument/2006/relationships/image" Target="../media/image402.png"/><Relationship Id="rId402" Type="http://schemas.openxmlformats.org/officeDocument/2006/relationships/customXml" Target="../ink/ink511.xml"/><Relationship Id="rId279" Type="http://schemas.openxmlformats.org/officeDocument/2006/relationships/image" Target="../media/image423.png"/><Relationship Id="rId43" Type="http://schemas.openxmlformats.org/officeDocument/2006/relationships/image" Target="../media/image306.png"/><Relationship Id="rId139" Type="http://schemas.openxmlformats.org/officeDocument/2006/relationships/image" Target="../media/image353.png"/><Relationship Id="rId290" Type="http://schemas.openxmlformats.org/officeDocument/2006/relationships/customXml" Target="../ink/ink455.xml"/><Relationship Id="rId304" Type="http://schemas.openxmlformats.org/officeDocument/2006/relationships/customXml" Target="../ink/ink462.xml"/><Relationship Id="rId346" Type="http://schemas.openxmlformats.org/officeDocument/2006/relationships/customXml" Target="../ink/ink483.xml"/><Relationship Id="rId388" Type="http://schemas.openxmlformats.org/officeDocument/2006/relationships/customXml" Target="../ink/ink504.xml"/><Relationship Id="rId85" Type="http://schemas.openxmlformats.org/officeDocument/2006/relationships/image" Target="../media/image326.png"/><Relationship Id="rId150" Type="http://schemas.openxmlformats.org/officeDocument/2006/relationships/customXml" Target="../ink/ink385.xml"/><Relationship Id="rId192" Type="http://schemas.openxmlformats.org/officeDocument/2006/relationships/customXml" Target="../ink/ink406.xml"/><Relationship Id="rId206" Type="http://schemas.openxmlformats.org/officeDocument/2006/relationships/customXml" Target="../ink/ink413.xml"/><Relationship Id="rId413" Type="http://schemas.openxmlformats.org/officeDocument/2006/relationships/image" Target="../media/image490.png"/><Relationship Id="rId248" Type="http://schemas.openxmlformats.org/officeDocument/2006/relationships/customXml" Target="../ink/ink434.xml"/><Relationship Id="rId12" Type="http://schemas.openxmlformats.org/officeDocument/2006/relationships/customXml" Target="../ink/ink316.xml"/><Relationship Id="rId108" Type="http://schemas.openxmlformats.org/officeDocument/2006/relationships/customXml" Target="../ink/ink364.xml"/><Relationship Id="rId315" Type="http://schemas.openxmlformats.org/officeDocument/2006/relationships/image" Target="../media/image441.png"/><Relationship Id="rId357" Type="http://schemas.openxmlformats.org/officeDocument/2006/relationships/image" Target="../media/image462.png"/><Relationship Id="rId54" Type="http://schemas.openxmlformats.org/officeDocument/2006/relationships/customXml" Target="../ink/ink337.xml"/><Relationship Id="rId96" Type="http://schemas.openxmlformats.org/officeDocument/2006/relationships/customXml" Target="../ink/ink358.xml"/><Relationship Id="rId161" Type="http://schemas.openxmlformats.org/officeDocument/2006/relationships/image" Target="../media/image364.png"/><Relationship Id="rId217" Type="http://schemas.openxmlformats.org/officeDocument/2006/relationships/image" Target="../media/image392.png"/><Relationship Id="rId399" Type="http://schemas.openxmlformats.org/officeDocument/2006/relationships/image" Target="../media/image483.png"/><Relationship Id="rId259" Type="http://schemas.openxmlformats.org/officeDocument/2006/relationships/image" Target="../media/image413.png"/><Relationship Id="rId23" Type="http://schemas.openxmlformats.org/officeDocument/2006/relationships/image" Target="../media/image296.png"/><Relationship Id="rId119" Type="http://schemas.openxmlformats.org/officeDocument/2006/relationships/image" Target="../media/image343.png"/><Relationship Id="rId270" Type="http://schemas.openxmlformats.org/officeDocument/2006/relationships/customXml" Target="../ink/ink445.xml"/><Relationship Id="rId326" Type="http://schemas.openxmlformats.org/officeDocument/2006/relationships/customXml" Target="../ink/ink473.xml"/><Relationship Id="rId65" Type="http://schemas.openxmlformats.org/officeDocument/2006/relationships/image" Target="../media/image317.png"/><Relationship Id="rId130" Type="http://schemas.openxmlformats.org/officeDocument/2006/relationships/customXml" Target="../ink/ink375.xml"/><Relationship Id="rId368" Type="http://schemas.openxmlformats.org/officeDocument/2006/relationships/customXml" Target="../ink/ink494.xml"/><Relationship Id="rId172" Type="http://schemas.openxmlformats.org/officeDocument/2006/relationships/customXml" Target="../ink/ink396.xml"/><Relationship Id="rId228" Type="http://schemas.openxmlformats.org/officeDocument/2006/relationships/customXml" Target="../ink/ink424.xml"/><Relationship Id="rId281" Type="http://schemas.openxmlformats.org/officeDocument/2006/relationships/image" Target="../media/image424.png"/><Relationship Id="rId337" Type="http://schemas.openxmlformats.org/officeDocument/2006/relationships/image" Target="../media/image452.png"/><Relationship Id="rId34" Type="http://schemas.openxmlformats.org/officeDocument/2006/relationships/customXml" Target="../ink/ink327.xml"/><Relationship Id="rId76" Type="http://schemas.openxmlformats.org/officeDocument/2006/relationships/customXml" Target="../ink/ink348.xml"/><Relationship Id="rId141" Type="http://schemas.openxmlformats.org/officeDocument/2006/relationships/image" Target="../media/image354.png"/><Relationship Id="rId379" Type="http://schemas.openxmlformats.org/officeDocument/2006/relationships/image" Target="../media/image473.png"/><Relationship Id="rId7" Type="http://schemas.openxmlformats.org/officeDocument/2006/relationships/image" Target="../media/image288.png"/><Relationship Id="rId183" Type="http://schemas.openxmlformats.org/officeDocument/2006/relationships/image" Target="../media/image375.png"/><Relationship Id="rId239" Type="http://schemas.openxmlformats.org/officeDocument/2006/relationships/image" Target="../media/image403.png"/><Relationship Id="rId390" Type="http://schemas.openxmlformats.org/officeDocument/2006/relationships/customXml" Target="../ink/ink505.xml"/><Relationship Id="rId404" Type="http://schemas.openxmlformats.org/officeDocument/2006/relationships/customXml" Target="../ink/ink512.xml"/><Relationship Id="rId250" Type="http://schemas.openxmlformats.org/officeDocument/2006/relationships/customXml" Target="../ink/ink435.xml"/><Relationship Id="rId292" Type="http://schemas.openxmlformats.org/officeDocument/2006/relationships/customXml" Target="../ink/ink456.xml"/><Relationship Id="rId306" Type="http://schemas.openxmlformats.org/officeDocument/2006/relationships/customXml" Target="../ink/ink463.xml"/><Relationship Id="rId45" Type="http://schemas.openxmlformats.org/officeDocument/2006/relationships/image" Target="../media/image307.png"/><Relationship Id="rId87" Type="http://schemas.openxmlformats.org/officeDocument/2006/relationships/image" Target="../media/image327.png"/><Relationship Id="rId110" Type="http://schemas.openxmlformats.org/officeDocument/2006/relationships/customXml" Target="../ink/ink365.xml"/><Relationship Id="rId348" Type="http://schemas.openxmlformats.org/officeDocument/2006/relationships/customXml" Target="../ink/ink484.xml"/><Relationship Id="rId152" Type="http://schemas.openxmlformats.org/officeDocument/2006/relationships/customXml" Target="../ink/ink386.xml"/><Relationship Id="rId194" Type="http://schemas.openxmlformats.org/officeDocument/2006/relationships/customXml" Target="../ink/ink407.xml"/><Relationship Id="rId208" Type="http://schemas.openxmlformats.org/officeDocument/2006/relationships/customXml" Target="../ink/ink414.xml"/><Relationship Id="rId261" Type="http://schemas.openxmlformats.org/officeDocument/2006/relationships/image" Target="../media/image414.png"/><Relationship Id="rId14" Type="http://schemas.openxmlformats.org/officeDocument/2006/relationships/customXml" Target="../ink/ink317.xml"/><Relationship Id="rId56" Type="http://schemas.openxmlformats.org/officeDocument/2006/relationships/customXml" Target="../ink/ink338.xml"/><Relationship Id="rId317" Type="http://schemas.openxmlformats.org/officeDocument/2006/relationships/image" Target="../media/image442.png"/><Relationship Id="rId359" Type="http://schemas.openxmlformats.org/officeDocument/2006/relationships/image" Target="../media/image463.png"/><Relationship Id="rId98" Type="http://schemas.openxmlformats.org/officeDocument/2006/relationships/customXml" Target="../ink/ink359.xml"/><Relationship Id="rId121" Type="http://schemas.openxmlformats.org/officeDocument/2006/relationships/image" Target="../media/image344.png"/><Relationship Id="rId163" Type="http://schemas.openxmlformats.org/officeDocument/2006/relationships/image" Target="../media/image365.png"/><Relationship Id="rId219" Type="http://schemas.openxmlformats.org/officeDocument/2006/relationships/image" Target="../media/image393.png"/><Relationship Id="rId370" Type="http://schemas.openxmlformats.org/officeDocument/2006/relationships/customXml" Target="../ink/ink495.xml"/><Relationship Id="rId230" Type="http://schemas.openxmlformats.org/officeDocument/2006/relationships/customXml" Target="../ink/ink425.xml"/><Relationship Id="rId25" Type="http://schemas.openxmlformats.org/officeDocument/2006/relationships/image" Target="../media/image297.png"/><Relationship Id="rId67" Type="http://schemas.openxmlformats.org/officeDocument/2006/relationships/image" Target="../media/image318.png"/><Relationship Id="rId272" Type="http://schemas.openxmlformats.org/officeDocument/2006/relationships/customXml" Target="../ink/ink446.xml"/><Relationship Id="rId328" Type="http://schemas.openxmlformats.org/officeDocument/2006/relationships/customXml" Target="../ink/ink474.xml"/><Relationship Id="rId132" Type="http://schemas.openxmlformats.org/officeDocument/2006/relationships/customXml" Target="../ink/ink376.xml"/><Relationship Id="rId174" Type="http://schemas.openxmlformats.org/officeDocument/2006/relationships/customXml" Target="../ink/ink397.xml"/><Relationship Id="rId381" Type="http://schemas.openxmlformats.org/officeDocument/2006/relationships/image" Target="../media/image474.png"/><Relationship Id="rId241" Type="http://schemas.openxmlformats.org/officeDocument/2006/relationships/image" Target="../media/image404.png"/><Relationship Id="rId36" Type="http://schemas.openxmlformats.org/officeDocument/2006/relationships/customXml" Target="../ink/ink328.xml"/><Relationship Id="rId283" Type="http://schemas.openxmlformats.org/officeDocument/2006/relationships/image" Target="../media/image425.png"/><Relationship Id="rId339" Type="http://schemas.openxmlformats.org/officeDocument/2006/relationships/image" Target="../media/image453.png"/><Relationship Id="rId78" Type="http://schemas.openxmlformats.org/officeDocument/2006/relationships/customXml" Target="../ink/ink349.xml"/><Relationship Id="rId101" Type="http://schemas.openxmlformats.org/officeDocument/2006/relationships/image" Target="../media/image334.png"/><Relationship Id="rId143" Type="http://schemas.openxmlformats.org/officeDocument/2006/relationships/image" Target="../media/image355.png"/><Relationship Id="rId185" Type="http://schemas.openxmlformats.org/officeDocument/2006/relationships/image" Target="../media/image376.png"/><Relationship Id="rId350" Type="http://schemas.openxmlformats.org/officeDocument/2006/relationships/customXml" Target="../ink/ink485.xml"/><Relationship Id="rId406" Type="http://schemas.openxmlformats.org/officeDocument/2006/relationships/customXml" Target="../ink/ink513.xml"/><Relationship Id="rId9" Type="http://schemas.openxmlformats.org/officeDocument/2006/relationships/image" Target="../media/image289.png"/><Relationship Id="rId210" Type="http://schemas.openxmlformats.org/officeDocument/2006/relationships/customXml" Target="../ink/ink415.xml"/><Relationship Id="rId392" Type="http://schemas.openxmlformats.org/officeDocument/2006/relationships/customXml" Target="../ink/ink506.xml"/><Relationship Id="rId252" Type="http://schemas.openxmlformats.org/officeDocument/2006/relationships/customXml" Target="../ink/ink436.xml"/><Relationship Id="rId294" Type="http://schemas.openxmlformats.org/officeDocument/2006/relationships/customXml" Target="../ink/ink457.xml"/><Relationship Id="rId308" Type="http://schemas.openxmlformats.org/officeDocument/2006/relationships/customXml" Target="../ink/ink464.xml"/><Relationship Id="rId47" Type="http://schemas.openxmlformats.org/officeDocument/2006/relationships/image" Target="../media/image308.png"/><Relationship Id="rId89" Type="http://schemas.openxmlformats.org/officeDocument/2006/relationships/image" Target="../media/image328.png"/><Relationship Id="rId112" Type="http://schemas.openxmlformats.org/officeDocument/2006/relationships/customXml" Target="../ink/ink366.xml"/><Relationship Id="rId154" Type="http://schemas.openxmlformats.org/officeDocument/2006/relationships/customXml" Target="../ink/ink387.xml"/><Relationship Id="rId361" Type="http://schemas.openxmlformats.org/officeDocument/2006/relationships/image" Target="../media/image464.png"/><Relationship Id="rId196" Type="http://schemas.openxmlformats.org/officeDocument/2006/relationships/customXml" Target="../ink/ink408.xml"/><Relationship Id="rId16" Type="http://schemas.openxmlformats.org/officeDocument/2006/relationships/customXml" Target="../ink/ink318.xml"/><Relationship Id="rId221" Type="http://schemas.openxmlformats.org/officeDocument/2006/relationships/image" Target="../media/image394.png"/><Relationship Id="rId263" Type="http://schemas.openxmlformats.org/officeDocument/2006/relationships/image" Target="../media/image415.png"/><Relationship Id="rId319" Type="http://schemas.openxmlformats.org/officeDocument/2006/relationships/image" Target="../media/image443.png"/><Relationship Id="rId58" Type="http://schemas.openxmlformats.org/officeDocument/2006/relationships/customXml" Target="../ink/ink339.xml"/><Relationship Id="rId123" Type="http://schemas.openxmlformats.org/officeDocument/2006/relationships/image" Target="../media/image345.png"/><Relationship Id="rId330" Type="http://schemas.openxmlformats.org/officeDocument/2006/relationships/customXml" Target="../ink/ink475.xml"/><Relationship Id="rId165" Type="http://schemas.openxmlformats.org/officeDocument/2006/relationships/image" Target="../media/image366.png"/><Relationship Id="rId372" Type="http://schemas.openxmlformats.org/officeDocument/2006/relationships/customXml" Target="../ink/ink496.xml"/><Relationship Id="rId232" Type="http://schemas.openxmlformats.org/officeDocument/2006/relationships/customXml" Target="../ink/ink426.xml"/><Relationship Id="rId274" Type="http://schemas.openxmlformats.org/officeDocument/2006/relationships/customXml" Target="../ink/ink447.xml"/><Relationship Id="rId27" Type="http://schemas.openxmlformats.org/officeDocument/2006/relationships/image" Target="../media/image298.png"/><Relationship Id="rId69" Type="http://schemas.openxmlformats.org/officeDocument/2006/relationships/image" Target="../media/image319.png"/><Relationship Id="rId134" Type="http://schemas.openxmlformats.org/officeDocument/2006/relationships/customXml" Target="../ink/ink377.xml"/><Relationship Id="rId80" Type="http://schemas.openxmlformats.org/officeDocument/2006/relationships/customXml" Target="../ink/ink350.xml"/><Relationship Id="rId155" Type="http://schemas.openxmlformats.org/officeDocument/2006/relationships/image" Target="../media/image361.png"/><Relationship Id="rId176" Type="http://schemas.openxmlformats.org/officeDocument/2006/relationships/customXml" Target="../ink/ink398.xml"/><Relationship Id="rId197" Type="http://schemas.openxmlformats.org/officeDocument/2006/relationships/image" Target="../media/image382.png"/><Relationship Id="rId341" Type="http://schemas.openxmlformats.org/officeDocument/2006/relationships/image" Target="../media/image454.png"/><Relationship Id="rId362" Type="http://schemas.openxmlformats.org/officeDocument/2006/relationships/customXml" Target="../ink/ink491.xml"/><Relationship Id="rId383" Type="http://schemas.openxmlformats.org/officeDocument/2006/relationships/image" Target="../media/image475.png"/><Relationship Id="rId201" Type="http://schemas.openxmlformats.org/officeDocument/2006/relationships/image" Target="../media/image384.png"/><Relationship Id="rId222" Type="http://schemas.openxmlformats.org/officeDocument/2006/relationships/customXml" Target="../ink/ink421.xml"/><Relationship Id="rId243" Type="http://schemas.openxmlformats.org/officeDocument/2006/relationships/image" Target="../media/image405.png"/><Relationship Id="rId264" Type="http://schemas.openxmlformats.org/officeDocument/2006/relationships/customXml" Target="../ink/ink442.xml"/><Relationship Id="rId285" Type="http://schemas.openxmlformats.org/officeDocument/2006/relationships/image" Target="../media/image426.png"/><Relationship Id="rId17" Type="http://schemas.openxmlformats.org/officeDocument/2006/relationships/image" Target="../media/image293.png"/><Relationship Id="rId38" Type="http://schemas.openxmlformats.org/officeDocument/2006/relationships/customXml" Target="../ink/ink329.xml"/><Relationship Id="rId59" Type="http://schemas.openxmlformats.org/officeDocument/2006/relationships/image" Target="../media/image314.png"/><Relationship Id="rId103" Type="http://schemas.openxmlformats.org/officeDocument/2006/relationships/image" Target="../media/image335.png"/><Relationship Id="rId124" Type="http://schemas.openxmlformats.org/officeDocument/2006/relationships/customXml" Target="../ink/ink372.xml"/><Relationship Id="rId310" Type="http://schemas.openxmlformats.org/officeDocument/2006/relationships/customXml" Target="../ink/ink465.xml"/><Relationship Id="rId70" Type="http://schemas.openxmlformats.org/officeDocument/2006/relationships/customXml" Target="../ink/ink345.xml"/><Relationship Id="rId91" Type="http://schemas.openxmlformats.org/officeDocument/2006/relationships/image" Target="../media/image329.png"/><Relationship Id="rId145" Type="http://schemas.openxmlformats.org/officeDocument/2006/relationships/image" Target="../media/image356.png"/><Relationship Id="rId166" Type="http://schemas.openxmlformats.org/officeDocument/2006/relationships/customXml" Target="../ink/ink393.xml"/><Relationship Id="rId187" Type="http://schemas.openxmlformats.org/officeDocument/2006/relationships/image" Target="../media/image377.png"/><Relationship Id="rId331" Type="http://schemas.openxmlformats.org/officeDocument/2006/relationships/image" Target="../media/image449.png"/><Relationship Id="rId352" Type="http://schemas.openxmlformats.org/officeDocument/2006/relationships/customXml" Target="../ink/ink486.xml"/><Relationship Id="rId373" Type="http://schemas.openxmlformats.org/officeDocument/2006/relationships/image" Target="../media/image470.png"/><Relationship Id="rId394" Type="http://schemas.openxmlformats.org/officeDocument/2006/relationships/customXml" Target="../ink/ink507.xml"/><Relationship Id="rId408" Type="http://schemas.openxmlformats.org/officeDocument/2006/relationships/customXml" Target="../ink/ink514.xml"/><Relationship Id="rId1" Type="http://schemas.openxmlformats.org/officeDocument/2006/relationships/slideLayout" Target="../slideLayouts/slideLayout1.xml"/><Relationship Id="rId212" Type="http://schemas.openxmlformats.org/officeDocument/2006/relationships/customXml" Target="../ink/ink416.xml"/><Relationship Id="rId233" Type="http://schemas.openxmlformats.org/officeDocument/2006/relationships/image" Target="../media/image400.png"/><Relationship Id="rId254" Type="http://schemas.openxmlformats.org/officeDocument/2006/relationships/customXml" Target="../ink/ink437.xml"/><Relationship Id="rId28" Type="http://schemas.openxmlformats.org/officeDocument/2006/relationships/customXml" Target="../ink/ink324.xml"/><Relationship Id="rId49" Type="http://schemas.openxmlformats.org/officeDocument/2006/relationships/image" Target="../media/image309.png"/><Relationship Id="rId114" Type="http://schemas.openxmlformats.org/officeDocument/2006/relationships/customXml" Target="../ink/ink367.xml"/><Relationship Id="rId275" Type="http://schemas.openxmlformats.org/officeDocument/2006/relationships/image" Target="../media/image421.png"/><Relationship Id="rId296" Type="http://schemas.openxmlformats.org/officeDocument/2006/relationships/customXml" Target="../ink/ink458.xml"/><Relationship Id="rId300" Type="http://schemas.openxmlformats.org/officeDocument/2006/relationships/customXml" Target="../ink/ink460.xml"/><Relationship Id="rId60" Type="http://schemas.openxmlformats.org/officeDocument/2006/relationships/customXml" Target="../ink/ink340.xml"/><Relationship Id="rId81" Type="http://schemas.openxmlformats.org/officeDocument/2006/relationships/image" Target="../media/image324.png"/><Relationship Id="rId135" Type="http://schemas.openxmlformats.org/officeDocument/2006/relationships/image" Target="../media/image351.png"/><Relationship Id="rId156" Type="http://schemas.openxmlformats.org/officeDocument/2006/relationships/customXml" Target="../ink/ink388.xml"/><Relationship Id="rId177" Type="http://schemas.openxmlformats.org/officeDocument/2006/relationships/image" Target="../media/image372.png"/><Relationship Id="rId198" Type="http://schemas.openxmlformats.org/officeDocument/2006/relationships/customXml" Target="../ink/ink409.xml"/><Relationship Id="rId321" Type="http://schemas.openxmlformats.org/officeDocument/2006/relationships/image" Target="../media/image444.png"/><Relationship Id="rId342" Type="http://schemas.openxmlformats.org/officeDocument/2006/relationships/customXml" Target="../ink/ink481.xml"/><Relationship Id="rId363" Type="http://schemas.openxmlformats.org/officeDocument/2006/relationships/image" Target="../media/image465.png"/><Relationship Id="rId384" Type="http://schemas.openxmlformats.org/officeDocument/2006/relationships/customXml" Target="../ink/ink502.xml"/><Relationship Id="rId202" Type="http://schemas.openxmlformats.org/officeDocument/2006/relationships/customXml" Target="../ink/ink411.xml"/><Relationship Id="rId223" Type="http://schemas.openxmlformats.org/officeDocument/2006/relationships/image" Target="../media/image395.png"/><Relationship Id="rId244" Type="http://schemas.openxmlformats.org/officeDocument/2006/relationships/customXml" Target="../ink/ink432.xml"/><Relationship Id="rId18" Type="http://schemas.openxmlformats.org/officeDocument/2006/relationships/customXml" Target="../ink/ink319.xml"/><Relationship Id="rId39" Type="http://schemas.openxmlformats.org/officeDocument/2006/relationships/image" Target="../media/image304.png"/><Relationship Id="rId265" Type="http://schemas.openxmlformats.org/officeDocument/2006/relationships/image" Target="../media/image416.png"/><Relationship Id="rId286" Type="http://schemas.openxmlformats.org/officeDocument/2006/relationships/customXml" Target="../ink/ink453.xml"/><Relationship Id="rId50" Type="http://schemas.openxmlformats.org/officeDocument/2006/relationships/customXml" Target="../ink/ink335.xml"/><Relationship Id="rId104" Type="http://schemas.openxmlformats.org/officeDocument/2006/relationships/customXml" Target="../ink/ink362.xml"/><Relationship Id="rId125" Type="http://schemas.openxmlformats.org/officeDocument/2006/relationships/image" Target="../media/image346.png"/><Relationship Id="rId146" Type="http://schemas.openxmlformats.org/officeDocument/2006/relationships/customXml" Target="../ink/ink383.xml"/><Relationship Id="rId167" Type="http://schemas.openxmlformats.org/officeDocument/2006/relationships/image" Target="../media/image367.png"/><Relationship Id="rId188" Type="http://schemas.openxmlformats.org/officeDocument/2006/relationships/customXml" Target="../ink/ink404.xml"/><Relationship Id="rId311" Type="http://schemas.openxmlformats.org/officeDocument/2006/relationships/image" Target="../media/image439.png"/><Relationship Id="rId332" Type="http://schemas.openxmlformats.org/officeDocument/2006/relationships/customXml" Target="../ink/ink476.xml"/><Relationship Id="rId353" Type="http://schemas.openxmlformats.org/officeDocument/2006/relationships/image" Target="../media/image460.png"/><Relationship Id="rId374" Type="http://schemas.openxmlformats.org/officeDocument/2006/relationships/customXml" Target="../ink/ink497.xml"/><Relationship Id="rId395" Type="http://schemas.openxmlformats.org/officeDocument/2006/relationships/image" Target="../media/image481.png"/><Relationship Id="rId409" Type="http://schemas.openxmlformats.org/officeDocument/2006/relationships/image" Target="../media/image488.png"/><Relationship Id="rId71" Type="http://schemas.openxmlformats.org/officeDocument/2006/relationships/image" Target="../media/image320.png"/><Relationship Id="rId92" Type="http://schemas.openxmlformats.org/officeDocument/2006/relationships/customXml" Target="../ink/ink356.xml"/><Relationship Id="rId213" Type="http://schemas.openxmlformats.org/officeDocument/2006/relationships/image" Target="../media/image390.png"/><Relationship Id="rId234" Type="http://schemas.openxmlformats.org/officeDocument/2006/relationships/customXml" Target="../ink/ink427.xml"/><Relationship Id="rId2" Type="http://schemas.openxmlformats.org/officeDocument/2006/relationships/image" Target="../media/image5510.png"/><Relationship Id="rId29" Type="http://schemas.openxmlformats.org/officeDocument/2006/relationships/image" Target="../media/image299.png"/><Relationship Id="rId255" Type="http://schemas.openxmlformats.org/officeDocument/2006/relationships/image" Target="../media/image411.png"/><Relationship Id="rId276" Type="http://schemas.openxmlformats.org/officeDocument/2006/relationships/customXml" Target="../ink/ink448.xml"/><Relationship Id="rId297" Type="http://schemas.openxmlformats.org/officeDocument/2006/relationships/image" Target="../media/image432.png"/><Relationship Id="rId40" Type="http://schemas.openxmlformats.org/officeDocument/2006/relationships/customXml" Target="../ink/ink330.xml"/><Relationship Id="rId115" Type="http://schemas.openxmlformats.org/officeDocument/2006/relationships/image" Target="../media/image341.png"/><Relationship Id="rId136" Type="http://schemas.openxmlformats.org/officeDocument/2006/relationships/customXml" Target="../ink/ink378.xml"/><Relationship Id="rId157" Type="http://schemas.openxmlformats.org/officeDocument/2006/relationships/image" Target="../media/image362.png"/><Relationship Id="rId178" Type="http://schemas.openxmlformats.org/officeDocument/2006/relationships/customXml" Target="../ink/ink399.xml"/><Relationship Id="rId301" Type="http://schemas.openxmlformats.org/officeDocument/2006/relationships/image" Target="../media/image434.png"/><Relationship Id="rId322" Type="http://schemas.openxmlformats.org/officeDocument/2006/relationships/customXml" Target="../ink/ink471.xml"/><Relationship Id="rId343" Type="http://schemas.openxmlformats.org/officeDocument/2006/relationships/image" Target="../media/image455.png"/><Relationship Id="rId364" Type="http://schemas.openxmlformats.org/officeDocument/2006/relationships/customXml" Target="../ink/ink492.xml"/><Relationship Id="rId61" Type="http://schemas.openxmlformats.org/officeDocument/2006/relationships/image" Target="../media/image315.png"/><Relationship Id="rId82" Type="http://schemas.openxmlformats.org/officeDocument/2006/relationships/customXml" Target="../ink/ink351.xml"/><Relationship Id="rId199" Type="http://schemas.openxmlformats.org/officeDocument/2006/relationships/image" Target="../media/image383.png"/><Relationship Id="rId203" Type="http://schemas.openxmlformats.org/officeDocument/2006/relationships/image" Target="../media/image385.png"/><Relationship Id="rId385" Type="http://schemas.openxmlformats.org/officeDocument/2006/relationships/image" Target="../media/image476.png"/><Relationship Id="rId19" Type="http://schemas.openxmlformats.org/officeDocument/2006/relationships/image" Target="../media/image294.png"/><Relationship Id="rId224" Type="http://schemas.openxmlformats.org/officeDocument/2006/relationships/customXml" Target="../ink/ink422.xml"/><Relationship Id="rId245" Type="http://schemas.openxmlformats.org/officeDocument/2006/relationships/image" Target="../media/image406.png"/><Relationship Id="rId266" Type="http://schemas.openxmlformats.org/officeDocument/2006/relationships/customXml" Target="../ink/ink443.xml"/><Relationship Id="rId287" Type="http://schemas.openxmlformats.org/officeDocument/2006/relationships/image" Target="../media/image427.png"/><Relationship Id="rId410" Type="http://schemas.openxmlformats.org/officeDocument/2006/relationships/customXml" Target="../ink/ink515.xml"/><Relationship Id="rId30" Type="http://schemas.openxmlformats.org/officeDocument/2006/relationships/customXml" Target="../ink/ink325.xml"/><Relationship Id="rId105" Type="http://schemas.openxmlformats.org/officeDocument/2006/relationships/image" Target="../media/image336.png"/><Relationship Id="rId126" Type="http://schemas.openxmlformats.org/officeDocument/2006/relationships/customXml" Target="../ink/ink373.xml"/><Relationship Id="rId147" Type="http://schemas.openxmlformats.org/officeDocument/2006/relationships/image" Target="../media/image357.png"/><Relationship Id="rId168" Type="http://schemas.openxmlformats.org/officeDocument/2006/relationships/customXml" Target="../ink/ink394.xml"/><Relationship Id="rId312" Type="http://schemas.openxmlformats.org/officeDocument/2006/relationships/customXml" Target="../ink/ink466.xml"/><Relationship Id="rId333" Type="http://schemas.openxmlformats.org/officeDocument/2006/relationships/image" Target="../media/image450.png"/><Relationship Id="rId354" Type="http://schemas.openxmlformats.org/officeDocument/2006/relationships/customXml" Target="../ink/ink487.xml"/><Relationship Id="rId51" Type="http://schemas.openxmlformats.org/officeDocument/2006/relationships/image" Target="../media/image310.png"/><Relationship Id="rId72" Type="http://schemas.openxmlformats.org/officeDocument/2006/relationships/customXml" Target="../ink/ink346.xml"/><Relationship Id="rId93" Type="http://schemas.openxmlformats.org/officeDocument/2006/relationships/image" Target="../media/image330.png"/><Relationship Id="rId189" Type="http://schemas.openxmlformats.org/officeDocument/2006/relationships/image" Target="../media/image378.png"/><Relationship Id="rId375" Type="http://schemas.openxmlformats.org/officeDocument/2006/relationships/image" Target="../media/image471.png"/><Relationship Id="rId396" Type="http://schemas.openxmlformats.org/officeDocument/2006/relationships/customXml" Target="../ink/ink508.xml"/><Relationship Id="rId3" Type="http://schemas.openxmlformats.org/officeDocument/2006/relationships/image" Target="../media/image5610.png"/><Relationship Id="rId214" Type="http://schemas.openxmlformats.org/officeDocument/2006/relationships/customXml" Target="../ink/ink417.xml"/><Relationship Id="rId235" Type="http://schemas.openxmlformats.org/officeDocument/2006/relationships/image" Target="../media/image401.png"/><Relationship Id="rId256" Type="http://schemas.openxmlformats.org/officeDocument/2006/relationships/customXml" Target="../ink/ink438.xml"/><Relationship Id="rId277" Type="http://schemas.openxmlformats.org/officeDocument/2006/relationships/image" Target="../media/image422.png"/><Relationship Id="rId298" Type="http://schemas.openxmlformats.org/officeDocument/2006/relationships/customXml" Target="../ink/ink459.xml"/><Relationship Id="rId400" Type="http://schemas.openxmlformats.org/officeDocument/2006/relationships/customXml" Target="../ink/ink510.xml"/><Relationship Id="rId116" Type="http://schemas.openxmlformats.org/officeDocument/2006/relationships/customXml" Target="../ink/ink368.xml"/><Relationship Id="rId137" Type="http://schemas.openxmlformats.org/officeDocument/2006/relationships/image" Target="../media/image352.png"/><Relationship Id="rId158" Type="http://schemas.openxmlformats.org/officeDocument/2006/relationships/customXml" Target="../ink/ink389.xml"/><Relationship Id="rId302" Type="http://schemas.openxmlformats.org/officeDocument/2006/relationships/customXml" Target="../ink/ink461.xml"/><Relationship Id="rId323" Type="http://schemas.openxmlformats.org/officeDocument/2006/relationships/image" Target="../media/image445.png"/><Relationship Id="rId344" Type="http://schemas.openxmlformats.org/officeDocument/2006/relationships/customXml" Target="../ink/ink482.xml"/><Relationship Id="rId20" Type="http://schemas.openxmlformats.org/officeDocument/2006/relationships/customXml" Target="../ink/ink320.xml"/><Relationship Id="rId41" Type="http://schemas.openxmlformats.org/officeDocument/2006/relationships/image" Target="../media/image305.png"/><Relationship Id="rId62" Type="http://schemas.openxmlformats.org/officeDocument/2006/relationships/customXml" Target="../ink/ink341.xml"/><Relationship Id="rId83" Type="http://schemas.openxmlformats.org/officeDocument/2006/relationships/image" Target="../media/image325.png"/><Relationship Id="rId179" Type="http://schemas.openxmlformats.org/officeDocument/2006/relationships/image" Target="../media/image373.png"/><Relationship Id="rId365" Type="http://schemas.openxmlformats.org/officeDocument/2006/relationships/image" Target="../media/image466.png"/><Relationship Id="rId386" Type="http://schemas.openxmlformats.org/officeDocument/2006/relationships/customXml" Target="../ink/ink503.xml"/><Relationship Id="rId190" Type="http://schemas.openxmlformats.org/officeDocument/2006/relationships/customXml" Target="../ink/ink405.xml"/><Relationship Id="rId204" Type="http://schemas.openxmlformats.org/officeDocument/2006/relationships/customXml" Target="../ink/ink412.xml"/><Relationship Id="rId225" Type="http://schemas.openxmlformats.org/officeDocument/2006/relationships/image" Target="../media/image396.png"/><Relationship Id="rId246" Type="http://schemas.openxmlformats.org/officeDocument/2006/relationships/customXml" Target="../ink/ink433.xml"/><Relationship Id="rId267" Type="http://schemas.openxmlformats.org/officeDocument/2006/relationships/image" Target="../media/image417.png"/><Relationship Id="rId288" Type="http://schemas.openxmlformats.org/officeDocument/2006/relationships/customXml" Target="../ink/ink454.xml"/><Relationship Id="rId411" Type="http://schemas.openxmlformats.org/officeDocument/2006/relationships/image" Target="../media/image489.png"/><Relationship Id="rId106" Type="http://schemas.openxmlformats.org/officeDocument/2006/relationships/customXml" Target="../ink/ink363.xml"/><Relationship Id="rId127" Type="http://schemas.openxmlformats.org/officeDocument/2006/relationships/image" Target="../media/image347.png"/><Relationship Id="rId313" Type="http://schemas.openxmlformats.org/officeDocument/2006/relationships/image" Target="../media/image440.png"/><Relationship Id="rId10" Type="http://schemas.openxmlformats.org/officeDocument/2006/relationships/customXml" Target="../ink/ink315.xml"/><Relationship Id="rId31" Type="http://schemas.openxmlformats.org/officeDocument/2006/relationships/image" Target="../media/image300.png"/><Relationship Id="rId52" Type="http://schemas.openxmlformats.org/officeDocument/2006/relationships/customXml" Target="../ink/ink336.xml"/><Relationship Id="rId73" Type="http://schemas.openxmlformats.org/officeDocument/2006/relationships/image" Target="../media/image321.png"/><Relationship Id="rId94" Type="http://schemas.openxmlformats.org/officeDocument/2006/relationships/customXml" Target="../ink/ink357.xml"/><Relationship Id="rId148" Type="http://schemas.openxmlformats.org/officeDocument/2006/relationships/customXml" Target="../ink/ink384.xml"/><Relationship Id="rId169" Type="http://schemas.openxmlformats.org/officeDocument/2006/relationships/image" Target="../media/image368.png"/><Relationship Id="rId334" Type="http://schemas.openxmlformats.org/officeDocument/2006/relationships/customXml" Target="../ink/ink477.xml"/><Relationship Id="rId355" Type="http://schemas.openxmlformats.org/officeDocument/2006/relationships/image" Target="../media/image461.png"/><Relationship Id="rId376" Type="http://schemas.openxmlformats.org/officeDocument/2006/relationships/customXml" Target="../ink/ink498.xml"/><Relationship Id="rId397" Type="http://schemas.openxmlformats.org/officeDocument/2006/relationships/image" Target="../media/image482.png"/><Relationship Id="rId4" Type="http://schemas.openxmlformats.org/officeDocument/2006/relationships/customXml" Target="../ink/ink312.xml"/><Relationship Id="rId180" Type="http://schemas.openxmlformats.org/officeDocument/2006/relationships/customXml" Target="../ink/ink400.xml"/><Relationship Id="rId215" Type="http://schemas.openxmlformats.org/officeDocument/2006/relationships/image" Target="../media/image391.png"/><Relationship Id="rId236" Type="http://schemas.openxmlformats.org/officeDocument/2006/relationships/customXml" Target="../ink/ink428.xml"/><Relationship Id="rId257" Type="http://schemas.openxmlformats.org/officeDocument/2006/relationships/image" Target="../media/image412.png"/><Relationship Id="rId278" Type="http://schemas.openxmlformats.org/officeDocument/2006/relationships/customXml" Target="../ink/ink449.xml"/><Relationship Id="rId401" Type="http://schemas.openxmlformats.org/officeDocument/2006/relationships/image" Target="../media/image484.png"/><Relationship Id="rId303" Type="http://schemas.openxmlformats.org/officeDocument/2006/relationships/image" Target="../media/image435.png"/><Relationship Id="rId42" Type="http://schemas.openxmlformats.org/officeDocument/2006/relationships/customXml" Target="../ink/ink331.xml"/><Relationship Id="rId84" Type="http://schemas.openxmlformats.org/officeDocument/2006/relationships/customXml" Target="../ink/ink352.xml"/><Relationship Id="rId138" Type="http://schemas.openxmlformats.org/officeDocument/2006/relationships/customXml" Target="../ink/ink379.xml"/><Relationship Id="rId345" Type="http://schemas.openxmlformats.org/officeDocument/2006/relationships/image" Target="../media/image456.png"/><Relationship Id="rId387" Type="http://schemas.openxmlformats.org/officeDocument/2006/relationships/image" Target="../media/image477.png"/><Relationship Id="rId191" Type="http://schemas.openxmlformats.org/officeDocument/2006/relationships/image" Target="../media/image379.png"/><Relationship Id="rId205" Type="http://schemas.openxmlformats.org/officeDocument/2006/relationships/image" Target="../media/image386.png"/><Relationship Id="rId247" Type="http://schemas.openxmlformats.org/officeDocument/2006/relationships/image" Target="../media/image407.png"/><Relationship Id="rId412" Type="http://schemas.openxmlformats.org/officeDocument/2006/relationships/customXml" Target="../ink/ink516.xml"/><Relationship Id="rId107" Type="http://schemas.openxmlformats.org/officeDocument/2006/relationships/image" Target="../media/image337.png"/><Relationship Id="rId289" Type="http://schemas.openxmlformats.org/officeDocument/2006/relationships/image" Target="../media/image428.png"/><Relationship Id="rId11" Type="http://schemas.openxmlformats.org/officeDocument/2006/relationships/image" Target="../media/image290.png"/><Relationship Id="rId53" Type="http://schemas.openxmlformats.org/officeDocument/2006/relationships/image" Target="../media/image311.png"/><Relationship Id="rId149" Type="http://schemas.openxmlformats.org/officeDocument/2006/relationships/image" Target="../media/image358.png"/><Relationship Id="rId314" Type="http://schemas.openxmlformats.org/officeDocument/2006/relationships/customXml" Target="../ink/ink467.xml"/><Relationship Id="rId356" Type="http://schemas.openxmlformats.org/officeDocument/2006/relationships/customXml" Target="../ink/ink488.xml"/><Relationship Id="rId398" Type="http://schemas.openxmlformats.org/officeDocument/2006/relationships/customXml" Target="../ink/ink509.xml"/><Relationship Id="rId95" Type="http://schemas.openxmlformats.org/officeDocument/2006/relationships/image" Target="../media/image331.png"/><Relationship Id="rId160" Type="http://schemas.openxmlformats.org/officeDocument/2006/relationships/customXml" Target="../ink/ink390.xml"/><Relationship Id="rId216" Type="http://schemas.openxmlformats.org/officeDocument/2006/relationships/customXml" Target="../ink/ink418.xml"/><Relationship Id="rId258" Type="http://schemas.openxmlformats.org/officeDocument/2006/relationships/customXml" Target="../ink/ink439.xml"/><Relationship Id="rId22" Type="http://schemas.openxmlformats.org/officeDocument/2006/relationships/customXml" Target="../ink/ink321.xml"/><Relationship Id="rId64" Type="http://schemas.openxmlformats.org/officeDocument/2006/relationships/customXml" Target="../ink/ink342.xml"/><Relationship Id="rId118" Type="http://schemas.openxmlformats.org/officeDocument/2006/relationships/customXml" Target="../ink/ink369.xml"/><Relationship Id="rId325" Type="http://schemas.openxmlformats.org/officeDocument/2006/relationships/image" Target="../media/image446.png"/><Relationship Id="rId367" Type="http://schemas.openxmlformats.org/officeDocument/2006/relationships/image" Target="../media/image467.png"/><Relationship Id="rId171" Type="http://schemas.openxmlformats.org/officeDocument/2006/relationships/image" Target="../media/image369.png"/><Relationship Id="rId227" Type="http://schemas.openxmlformats.org/officeDocument/2006/relationships/image" Target="../media/image397.png"/><Relationship Id="rId269" Type="http://schemas.openxmlformats.org/officeDocument/2006/relationships/image" Target="../media/image418.png"/><Relationship Id="rId33" Type="http://schemas.openxmlformats.org/officeDocument/2006/relationships/image" Target="../media/image301.png"/><Relationship Id="rId129" Type="http://schemas.openxmlformats.org/officeDocument/2006/relationships/image" Target="../media/image348.png"/><Relationship Id="rId280" Type="http://schemas.openxmlformats.org/officeDocument/2006/relationships/customXml" Target="../ink/ink450.xml"/><Relationship Id="rId336" Type="http://schemas.openxmlformats.org/officeDocument/2006/relationships/customXml" Target="../ink/ink478.xml"/><Relationship Id="rId75" Type="http://schemas.openxmlformats.org/officeDocument/2006/relationships/image" Target="../media/image322.png"/><Relationship Id="rId140" Type="http://schemas.openxmlformats.org/officeDocument/2006/relationships/customXml" Target="../ink/ink380.xml"/><Relationship Id="rId182" Type="http://schemas.openxmlformats.org/officeDocument/2006/relationships/customXml" Target="../ink/ink401.xml"/><Relationship Id="rId378" Type="http://schemas.openxmlformats.org/officeDocument/2006/relationships/customXml" Target="../ink/ink499.xml"/><Relationship Id="rId403" Type="http://schemas.openxmlformats.org/officeDocument/2006/relationships/image" Target="../media/image485.png"/><Relationship Id="rId6" Type="http://schemas.openxmlformats.org/officeDocument/2006/relationships/customXml" Target="../ink/ink313.xml"/><Relationship Id="rId238" Type="http://schemas.openxmlformats.org/officeDocument/2006/relationships/customXml" Target="../ink/ink429.xml"/><Relationship Id="rId291" Type="http://schemas.openxmlformats.org/officeDocument/2006/relationships/image" Target="../media/image429.png"/><Relationship Id="rId305" Type="http://schemas.openxmlformats.org/officeDocument/2006/relationships/image" Target="../media/image436.png"/><Relationship Id="rId347" Type="http://schemas.openxmlformats.org/officeDocument/2006/relationships/image" Target="../media/image457.png"/><Relationship Id="rId44" Type="http://schemas.openxmlformats.org/officeDocument/2006/relationships/customXml" Target="../ink/ink332.xml"/><Relationship Id="rId86" Type="http://schemas.openxmlformats.org/officeDocument/2006/relationships/customXml" Target="../ink/ink353.xml"/><Relationship Id="rId151" Type="http://schemas.openxmlformats.org/officeDocument/2006/relationships/image" Target="../media/image359.png"/><Relationship Id="rId389" Type="http://schemas.openxmlformats.org/officeDocument/2006/relationships/image" Target="../media/image478.png"/><Relationship Id="rId193" Type="http://schemas.openxmlformats.org/officeDocument/2006/relationships/image" Target="../media/image380.png"/><Relationship Id="rId207" Type="http://schemas.openxmlformats.org/officeDocument/2006/relationships/image" Target="../media/image387.png"/><Relationship Id="rId249" Type="http://schemas.openxmlformats.org/officeDocument/2006/relationships/image" Target="../media/image408.png"/><Relationship Id="rId13" Type="http://schemas.openxmlformats.org/officeDocument/2006/relationships/image" Target="../media/image291.png"/><Relationship Id="rId109" Type="http://schemas.openxmlformats.org/officeDocument/2006/relationships/image" Target="../media/image338.png"/><Relationship Id="rId260" Type="http://schemas.openxmlformats.org/officeDocument/2006/relationships/customXml" Target="../ink/ink440.xml"/><Relationship Id="rId316" Type="http://schemas.openxmlformats.org/officeDocument/2006/relationships/customXml" Target="../ink/ink468.xml"/><Relationship Id="rId55" Type="http://schemas.openxmlformats.org/officeDocument/2006/relationships/image" Target="../media/image312.png"/><Relationship Id="rId97" Type="http://schemas.openxmlformats.org/officeDocument/2006/relationships/image" Target="../media/image332.png"/><Relationship Id="rId120" Type="http://schemas.openxmlformats.org/officeDocument/2006/relationships/customXml" Target="../ink/ink370.xml"/><Relationship Id="rId358" Type="http://schemas.openxmlformats.org/officeDocument/2006/relationships/customXml" Target="../ink/ink489.xml"/><Relationship Id="rId162" Type="http://schemas.openxmlformats.org/officeDocument/2006/relationships/customXml" Target="../ink/ink391.xml"/><Relationship Id="rId218" Type="http://schemas.openxmlformats.org/officeDocument/2006/relationships/customXml" Target="../ink/ink419.xml"/><Relationship Id="rId271" Type="http://schemas.openxmlformats.org/officeDocument/2006/relationships/image" Target="../media/image419.png"/><Relationship Id="rId24" Type="http://schemas.openxmlformats.org/officeDocument/2006/relationships/customXml" Target="../ink/ink322.xml"/><Relationship Id="rId66" Type="http://schemas.openxmlformats.org/officeDocument/2006/relationships/customXml" Target="../ink/ink343.xml"/><Relationship Id="rId131" Type="http://schemas.openxmlformats.org/officeDocument/2006/relationships/image" Target="../media/image349.png"/><Relationship Id="rId327" Type="http://schemas.openxmlformats.org/officeDocument/2006/relationships/image" Target="../media/image447.png"/><Relationship Id="rId369" Type="http://schemas.openxmlformats.org/officeDocument/2006/relationships/image" Target="../media/image468.png"/><Relationship Id="rId173" Type="http://schemas.openxmlformats.org/officeDocument/2006/relationships/image" Target="../media/image370.png"/><Relationship Id="rId229" Type="http://schemas.openxmlformats.org/officeDocument/2006/relationships/image" Target="../media/image398.png"/><Relationship Id="rId380" Type="http://schemas.openxmlformats.org/officeDocument/2006/relationships/customXml" Target="../ink/ink500.xml"/><Relationship Id="rId240" Type="http://schemas.openxmlformats.org/officeDocument/2006/relationships/customXml" Target="../ink/ink430.xml"/><Relationship Id="rId35" Type="http://schemas.openxmlformats.org/officeDocument/2006/relationships/image" Target="../media/image302.png"/><Relationship Id="rId77" Type="http://schemas.openxmlformats.org/officeDocument/2006/relationships/image" Target="../media/image323.png"/><Relationship Id="rId100" Type="http://schemas.openxmlformats.org/officeDocument/2006/relationships/customXml" Target="../ink/ink360.xml"/><Relationship Id="rId282" Type="http://schemas.openxmlformats.org/officeDocument/2006/relationships/customXml" Target="../ink/ink451.xml"/><Relationship Id="rId338" Type="http://schemas.openxmlformats.org/officeDocument/2006/relationships/customXml" Target="../ink/ink479.xml"/><Relationship Id="rId8" Type="http://schemas.openxmlformats.org/officeDocument/2006/relationships/customXml" Target="../ink/ink314.xml"/><Relationship Id="rId142" Type="http://schemas.openxmlformats.org/officeDocument/2006/relationships/customXml" Target="../ink/ink381.xml"/><Relationship Id="rId184" Type="http://schemas.openxmlformats.org/officeDocument/2006/relationships/customXml" Target="../ink/ink402.xml"/><Relationship Id="rId391" Type="http://schemas.openxmlformats.org/officeDocument/2006/relationships/image" Target="../media/image479.png"/><Relationship Id="rId405" Type="http://schemas.openxmlformats.org/officeDocument/2006/relationships/image" Target="../media/image486.png"/><Relationship Id="rId251" Type="http://schemas.openxmlformats.org/officeDocument/2006/relationships/image" Target="../media/image409.png"/><Relationship Id="rId46" Type="http://schemas.openxmlformats.org/officeDocument/2006/relationships/customXml" Target="../ink/ink333.xml"/><Relationship Id="rId293" Type="http://schemas.openxmlformats.org/officeDocument/2006/relationships/image" Target="../media/image430.png"/><Relationship Id="rId307" Type="http://schemas.openxmlformats.org/officeDocument/2006/relationships/image" Target="../media/image437.png"/><Relationship Id="rId349" Type="http://schemas.openxmlformats.org/officeDocument/2006/relationships/image" Target="../media/image458.png"/><Relationship Id="rId88" Type="http://schemas.openxmlformats.org/officeDocument/2006/relationships/customXml" Target="../ink/ink354.xml"/><Relationship Id="rId111" Type="http://schemas.openxmlformats.org/officeDocument/2006/relationships/image" Target="../media/image339.png"/><Relationship Id="rId153" Type="http://schemas.openxmlformats.org/officeDocument/2006/relationships/image" Target="../media/image360.png"/><Relationship Id="rId195" Type="http://schemas.openxmlformats.org/officeDocument/2006/relationships/image" Target="../media/image381.png"/><Relationship Id="rId209" Type="http://schemas.openxmlformats.org/officeDocument/2006/relationships/image" Target="../media/image388.png"/><Relationship Id="rId360" Type="http://schemas.openxmlformats.org/officeDocument/2006/relationships/customXml" Target="../ink/ink490.xml"/><Relationship Id="rId220" Type="http://schemas.openxmlformats.org/officeDocument/2006/relationships/customXml" Target="../ink/ink420.xml"/><Relationship Id="rId15" Type="http://schemas.openxmlformats.org/officeDocument/2006/relationships/image" Target="../media/image292.png"/><Relationship Id="rId57" Type="http://schemas.openxmlformats.org/officeDocument/2006/relationships/image" Target="../media/image313.png"/><Relationship Id="rId262" Type="http://schemas.openxmlformats.org/officeDocument/2006/relationships/customXml" Target="../ink/ink441.xml"/><Relationship Id="rId318" Type="http://schemas.openxmlformats.org/officeDocument/2006/relationships/customXml" Target="../ink/ink469.xml"/><Relationship Id="rId99" Type="http://schemas.openxmlformats.org/officeDocument/2006/relationships/image" Target="../media/image333.png"/><Relationship Id="rId122" Type="http://schemas.openxmlformats.org/officeDocument/2006/relationships/customXml" Target="../ink/ink371.xml"/><Relationship Id="rId164" Type="http://schemas.openxmlformats.org/officeDocument/2006/relationships/customXml" Target="../ink/ink392.xml"/><Relationship Id="rId371" Type="http://schemas.openxmlformats.org/officeDocument/2006/relationships/image" Target="../media/image469.png"/><Relationship Id="rId26" Type="http://schemas.openxmlformats.org/officeDocument/2006/relationships/customXml" Target="../ink/ink323.xml"/><Relationship Id="rId231" Type="http://schemas.openxmlformats.org/officeDocument/2006/relationships/image" Target="../media/image399.png"/><Relationship Id="rId273" Type="http://schemas.openxmlformats.org/officeDocument/2006/relationships/image" Target="../media/image420.png"/><Relationship Id="rId329" Type="http://schemas.openxmlformats.org/officeDocument/2006/relationships/image" Target="../media/image448.png"/><Relationship Id="rId68" Type="http://schemas.openxmlformats.org/officeDocument/2006/relationships/customXml" Target="../ink/ink344.xml"/><Relationship Id="rId133" Type="http://schemas.openxmlformats.org/officeDocument/2006/relationships/image" Target="../media/image350.png"/><Relationship Id="rId175" Type="http://schemas.openxmlformats.org/officeDocument/2006/relationships/image" Target="../media/image371.png"/><Relationship Id="rId340" Type="http://schemas.openxmlformats.org/officeDocument/2006/relationships/customXml" Target="../ink/ink480.xml"/><Relationship Id="rId200" Type="http://schemas.openxmlformats.org/officeDocument/2006/relationships/customXml" Target="../ink/ink410.xml"/><Relationship Id="rId382" Type="http://schemas.openxmlformats.org/officeDocument/2006/relationships/customXml" Target="../ink/ink501.xml"/><Relationship Id="rId242" Type="http://schemas.openxmlformats.org/officeDocument/2006/relationships/customXml" Target="../ink/ink431.xml"/><Relationship Id="rId284" Type="http://schemas.openxmlformats.org/officeDocument/2006/relationships/customXml" Target="../ink/ink452.xml"/><Relationship Id="rId37" Type="http://schemas.openxmlformats.org/officeDocument/2006/relationships/image" Target="../media/image303.png"/><Relationship Id="rId79" Type="http://schemas.openxmlformats.org/officeDocument/2006/relationships/image" Target="../media/image98.png"/><Relationship Id="rId102" Type="http://schemas.openxmlformats.org/officeDocument/2006/relationships/customXml" Target="../ink/ink361.xml"/><Relationship Id="rId144" Type="http://schemas.openxmlformats.org/officeDocument/2006/relationships/customXml" Target="../ink/ink382.xml"/><Relationship Id="rId90" Type="http://schemas.openxmlformats.org/officeDocument/2006/relationships/customXml" Target="../ink/ink355.xml"/><Relationship Id="rId186" Type="http://schemas.openxmlformats.org/officeDocument/2006/relationships/customXml" Target="../ink/ink403.xml"/><Relationship Id="rId351" Type="http://schemas.openxmlformats.org/officeDocument/2006/relationships/image" Target="../media/image459.png"/><Relationship Id="rId393" Type="http://schemas.openxmlformats.org/officeDocument/2006/relationships/image" Target="../media/image480.png"/><Relationship Id="rId407" Type="http://schemas.openxmlformats.org/officeDocument/2006/relationships/image" Target="../media/image487.png"/><Relationship Id="rId211" Type="http://schemas.openxmlformats.org/officeDocument/2006/relationships/image" Target="../media/image389.png"/><Relationship Id="rId253" Type="http://schemas.openxmlformats.org/officeDocument/2006/relationships/image" Target="../media/image410.png"/><Relationship Id="rId295" Type="http://schemas.openxmlformats.org/officeDocument/2006/relationships/image" Target="../media/image431.png"/><Relationship Id="rId309" Type="http://schemas.openxmlformats.org/officeDocument/2006/relationships/image" Target="../media/image438.png"/><Relationship Id="rId48" Type="http://schemas.openxmlformats.org/officeDocument/2006/relationships/customXml" Target="../ink/ink334.xml"/><Relationship Id="rId113" Type="http://schemas.openxmlformats.org/officeDocument/2006/relationships/image" Target="../media/image340.png"/><Relationship Id="rId320" Type="http://schemas.openxmlformats.org/officeDocument/2006/relationships/customXml" Target="../ink/ink470.xml"/></Relationships>
</file>

<file path=ppt/slides/_rels/slide12.xml.rels><?xml version="1.0" encoding="UTF-8" standalone="yes"?>
<Relationships xmlns="http://schemas.openxmlformats.org/package/2006/relationships"><Relationship Id="rId8" Type="http://schemas.openxmlformats.org/officeDocument/2006/relationships/image" Target="../media/image493.png"/><Relationship Id="rId13" Type="http://schemas.openxmlformats.org/officeDocument/2006/relationships/customXml" Target="../ink/ink522.xml"/><Relationship Id="rId18" Type="http://schemas.openxmlformats.org/officeDocument/2006/relationships/image" Target="../media/image498.png"/><Relationship Id="rId3" Type="http://schemas.openxmlformats.org/officeDocument/2006/relationships/customXml" Target="../ink/ink517.xml"/><Relationship Id="rId21" Type="http://schemas.openxmlformats.org/officeDocument/2006/relationships/customXml" Target="../ink/ink526.xml"/><Relationship Id="rId7" Type="http://schemas.openxmlformats.org/officeDocument/2006/relationships/customXml" Target="../ink/ink519.xml"/><Relationship Id="rId12" Type="http://schemas.openxmlformats.org/officeDocument/2006/relationships/image" Target="../media/image495.png"/><Relationship Id="rId17" Type="http://schemas.openxmlformats.org/officeDocument/2006/relationships/customXml" Target="../ink/ink524.xml"/><Relationship Id="rId2" Type="http://schemas.openxmlformats.org/officeDocument/2006/relationships/image" Target="../media/image5710.png"/><Relationship Id="rId16" Type="http://schemas.openxmlformats.org/officeDocument/2006/relationships/image" Target="../media/image497.png"/><Relationship Id="rId20" Type="http://schemas.openxmlformats.org/officeDocument/2006/relationships/image" Target="../media/image499.png"/><Relationship Id="rId1" Type="http://schemas.openxmlformats.org/officeDocument/2006/relationships/slideLayout" Target="../slideLayouts/slideLayout1.xml"/><Relationship Id="rId6" Type="http://schemas.openxmlformats.org/officeDocument/2006/relationships/image" Target="../media/image492.png"/><Relationship Id="rId11" Type="http://schemas.openxmlformats.org/officeDocument/2006/relationships/customXml" Target="../ink/ink521.xml"/><Relationship Id="rId5" Type="http://schemas.openxmlformats.org/officeDocument/2006/relationships/customXml" Target="../ink/ink518.xml"/><Relationship Id="rId15" Type="http://schemas.openxmlformats.org/officeDocument/2006/relationships/customXml" Target="../ink/ink523.xml"/><Relationship Id="rId10" Type="http://schemas.openxmlformats.org/officeDocument/2006/relationships/image" Target="../media/image494.png"/><Relationship Id="rId19" Type="http://schemas.openxmlformats.org/officeDocument/2006/relationships/customXml" Target="../ink/ink525.xml"/><Relationship Id="rId4" Type="http://schemas.openxmlformats.org/officeDocument/2006/relationships/image" Target="../media/image491.png"/><Relationship Id="rId9" Type="http://schemas.openxmlformats.org/officeDocument/2006/relationships/customXml" Target="../ink/ink520.xml"/><Relationship Id="rId14" Type="http://schemas.openxmlformats.org/officeDocument/2006/relationships/image" Target="../media/image496.png"/><Relationship Id="rId22" Type="http://schemas.openxmlformats.org/officeDocument/2006/relationships/image" Target="../media/image500.png"/></Relationships>
</file>

<file path=ppt/slides/_rels/slide13.xml.rels><?xml version="1.0" encoding="UTF-8" standalone="yes"?>
<Relationships xmlns="http://schemas.openxmlformats.org/package/2006/relationships"><Relationship Id="rId3" Type="http://schemas.openxmlformats.org/officeDocument/2006/relationships/customXml" Target="../ink/ink527.xml"/><Relationship Id="rId2" Type="http://schemas.openxmlformats.org/officeDocument/2006/relationships/image" Target="../media/image5810.png"/><Relationship Id="rId1" Type="http://schemas.openxmlformats.org/officeDocument/2006/relationships/slideLayout" Target="../slideLayouts/slideLayout1.xml"/><Relationship Id="rId4" Type="http://schemas.openxmlformats.org/officeDocument/2006/relationships/image" Target="../media/image501.png"/></Relationships>
</file>

<file path=ppt/slides/_rels/slide14.xml.rels><?xml version="1.0" encoding="UTF-8" standalone="yes"?>
<Relationships xmlns="http://schemas.openxmlformats.org/package/2006/relationships"><Relationship Id="rId2" Type="http://schemas.openxmlformats.org/officeDocument/2006/relationships/image" Target="../media/image59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110.png"/><Relationship Id="rId2" Type="http://schemas.openxmlformats.org/officeDocument/2006/relationships/image" Target="../media/image60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s://www.census.gov/topics/research/seasonal-adjustment.html"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3" Type="http://schemas.openxmlformats.org/officeDocument/2006/relationships/image" Target="../media/image1615.png"/><Relationship Id="rId18" Type="http://schemas.openxmlformats.org/officeDocument/2006/relationships/customXml" Target="../ink/ink21.xml"/><Relationship Id="rId26" Type="http://schemas.openxmlformats.org/officeDocument/2006/relationships/customXml" Target="../ink/ink25.xml"/><Relationship Id="rId3" Type="http://schemas.openxmlformats.org/officeDocument/2006/relationships/hyperlink" Target="https://upload.wikimedia.org/wikipedia/commons/6/6d/Niels_Bohr.jpg" TargetMode="External"/><Relationship Id="rId21" Type="http://schemas.openxmlformats.org/officeDocument/2006/relationships/image" Target="../media/image1619.png"/><Relationship Id="rId34" Type="http://schemas.openxmlformats.org/officeDocument/2006/relationships/customXml" Target="../ink/ink29.xml"/><Relationship Id="rId7" Type="http://schemas.openxmlformats.org/officeDocument/2006/relationships/image" Target="../media/image1612.png"/><Relationship Id="rId12" Type="http://schemas.openxmlformats.org/officeDocument/2006/relationships/customXml" Target="../ink/ink18.xml"/><Relationship Id="rId17" Type="http://schemas.openxmlformats.org/officeDocument/2006/relationships/image" Target="../media/image1617.png"/><Relationship Id="rId25" Type="http://schemas.openxmlformats.org/officeDocument/2006/relationships/image" Target="../media/image1621.png"/><Relationship Id="rId33" Type="http://schemas.openxmlformats.org/officeDocument/2006/relationships/image" Target="../media/image1625.png"/><Relationship Id="rId2" Type="http://schemas.openxmlformats.org/officeDocument/2006/relationships/image" Target="../media/image16.jpeg"/><Relationship Id="rId16" Type="http://schemas.openxmlformats.org/officeDocument/2006/relationships/customXml" Target="../ink/ink20.xml"/><Relationship Id="rId20" Type="http://schemas.openxmlformats.org/officeDocument/2006/relationships/customXml" Target="../ink/ink22.xml"/><Relationship Id="rId29" Type="http://schemas.openxmlformats.org/officeDocument/2006/relationships/image" Target="../media/image1623.png"/><Relationship Id="rId1" Type="http://schemas.openxmlformats.org/officeDocument/2006/relationships/slideLayout" Target="../slideLayouts/slideLayout1.xml"/><Relationship Id="rId6" Type="http://schemas.openxmlformats.org/officeDocument/2006/relationships/customXml" Target="../ink/ink15.xml"/><Relationship Id="rId11" Type="http://schemas.openxmlformats.org/officeDocument/2006/relationships/image" Target="../media/image1614.png"/><Relationship Id="rId24" Type="http://schemas.openxmlformats.org/officeDocument/2006/relationships/customXml" Target="../ink/ink24.xml"/><Relationship Id="rId32" Type="http://schemas.openxmlformats.org/officeDocument/2006/relationships/customXml" Target="../ink/ink28.xml"/><Relationship Id="rId5" Type="http://schemas.openxmlformats.org/officeDocument/2006/relationships/hyperlink" Target="https://en.wikipedia.org/wiki/File:Sir_Winston_Churchill_-_19086236948.jpg" TargetMode="External"/><Relationship Id="rId15" Type="http://schemas.openxmlformats.org/officeDocument/2006/relationships/image" Target="../media/image1616.png"/><Relationship Id="rId23" Type="http://schemas.openxmlformats.org/officeDocument/2006/relationships/image" Target="../media/image1620.png"/><Relationship Id="rId28" Type="http://schemas.openxmlformats.org/officeDocument/2006/relationships/customXml" Target="../ink/ink26.xml"/><Relationship Id="rId10" Type="http://schemas.openxmlformats.org/officeDocument/2006/relationships/customXml" Target="../ink/ink17.xml"/><Relationship Id="rId19" Type="http://schemas.openxmlformats.org/officeDocument/2006/relationships/image" Target="../media/image1618.png"/><Relationship Id="rId31" Type="http://schemas.openxmlformats.org/officeDocument/2006/relationships/image" Target="../media/image1624.png"/><Relationship Id="rId4" Type="http://schemas.openxmlformats.org/officeDocument/2006/relationships/image" Target="../media/image17.jpeg"/><Relationship Id="rId9" Type="http://schemas.openxmlformats.org/officeDocument/2006/relationships/image" Target="../media/image1613.png"/><Relationship Id="rId14" Type="http://schemas.openxmlformats.org/officeDocument/2006/relationships/customXml" Target="../ink/ink19.xml"/><Relationship Id="rId22" Type="http://schemas.openxmlformats.org/officeDocument/2006/relationships/customXml" Target="../ink/ink23.xml"/><Relationship Id="rId27" Type="http://schemas.openxmlformats.org/officeDocument/2006/relationships/image" Target="../media/image1622.png"/><Relationship Id="rId30" Type="http://schemas.openxmlformats.org/officeDocument/2006/relationships/customXml" Target="../ink/ink27.xml"/><Relationship Id="rId35" Type="http://schemas.openxmlformats.org/officeDocument/2006/relationships/image" Target="../media/image1626.png"/><Relationship Id="rId8" Type="http://schemas.openxmlformats.org/officeDocument/2006/relationships/customXml" Target="../ink/ink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3" Type="http://schemas.openxmlformats.org/officeDocument/2006/relationships/customXml" Target="../ink/ink31.xml"/><Relationship Id="rId18" Type="http://schemas.openxmlformats.org/officeDocument/2006/relationships/image" Target="../media/image1632.png"/><Relationship Id="rId26" Type="http://schemas.openxmlformats.org/officeDocument/2006/relationships/image" Target="../media/image1636.png"/><Relationship Id="rId21" Type="http://schemas.openxmlformats.org/officeDocument/2006/relationships/customXml" Target="../ink/ink34.xml"/><Relationship Id="rId63" Type="http://schemas.openxmlformats.org/officeDocument/2006/relationships/customXml" Target="../ink/ink40.xml"/><Relationship Id="rId68" Type="http://schemas.openxmlformats.org/officeDocument/2006/relationships/image" Target="../media/image19.png"/><Relationship Id="rId76" Type="http://schemas.openxmlformats.org/officeDocument/2006/relationships/image" Target="../media/image23.png"/><Relationship Id="rId84" Type="http://schemas.openxmlformats.org/officeDocument/2006/relationships/image" Target="../media/image27.png"/><Relationship Id="rId7" Type="http://schemas.openxmlformats.org/officeDocument/2006/relationships/customXml" Target="../ink/ink30.xml"/><Relationship Id="rId71" Type="http://schemas.openxmlformats.org/officeDocument/2006/relationships/customXml" Target="../ink/ink44.xml"/><Relationship Id="rId2" Type="http://schemas.openxmlformats.org/officeDocument/2006/relationships/chart" Target="../charts/chart1.xml"/><Relationship Id="rId16" Type="http://schemas.openxmlformats.org/officeDocument/2006/relationships/image" Target="../media/image1631.png"/><Relationship Id="rId24" Type="http://schemas.openxmlformats.org/officeDocument/2006/relationships/image" Target="../media/image1635.png"/><Relationship Id="rId58" Type="http://schemas.openxmlformats.org/officeDocument/2006/relationships/image" Target="../media/image1652.png"/><Relationship Id="rId66" Type="http://schemas.openxmlformats.org/officeDocument/2006/relationships/image" Target="../media/image18.png"/><Relationship Id="rId74" Type="http://schemas.openxmlformats.org/officeDocument/2006/relationships/image" Target="../media/image22.png"/><Relationship Id="rId79" Type="http://schemas.openxmlformats.org/officeDocument/2006/relationships/customXml" Target="../ink/ink48.xml"/><Relationship Id="rId5" Type="http://schemas.openxmlformats.org/officeDocument/2006/relationships/chart" Target="../charts/chart4.xml"/><Relationship Id="rId23" Type="http://schemas.openxmlformats.org/officeDocument/2006/relationships/customXml" Target="../ink/ink35.xml"/><Relationship Id="rId61" Type="http://schemas.openxmlformats.org/officeDocument/2006/relationships/customXml" Target="../ink/ink39.xml"/><Relationship Id="rId82" Type="http://schemas.openxmlformats.org/officeDocument/2006/relationships/image" Target="../media/image26.png"/><Relationship Id="rId19" Type="http://schemas.openxmlformats.org/officeDocument/2006/relationships/customXml" Target="../ink/ink33.xml"/><Relationship Id="rId60" Type="http://schemas.openxmlformats.org/officeDocument/2006/relationships/image" Target="../media/image1653.png"/><Relationship Id="rId65" Type="http://schemas.openxmlformats.org/officeDocument/2006/relationships/customXml" Target="../ink/ink41.xml"/><Relationship Id="rId73" Type="http://schemas.openxmlformats.org/officeDocument/2006/relationships/customXml" Target="../ink/ink45.xml"/><Relationship Id="rId78" Type="http://schemas.openxmlformats.org/officeDocument/2006/relationships/image" Target="../media/image24.png"/><Relationship Id="rId81" Type="http://schemas.openxmlformats.org/officeDocument/2006/relationships/customXml" Target="../ink/ink49.xml"/><Relationship Id="rId86" Type="http://schemas.openxmlformats.org/officeDocument/2006/relationships/image" Target="../media/image28.png"/><Relationship Id="rId4" Type="http://schemas.openxmlformats.org/officeDocument/2006/relationships/chart" Target="../charts/chart3.xml"/><Relationship Id="rId22" Type="http://schemas.openxmlformats.org/officeDocument/2006/relationships/image" Target="../media/image1634.png"/><Relationship Id="rId27" Type="http://schemas.openxmlformats.org/officeDocument/2006/relationships/customXml" Target="../ink/ink37.xml"/><Relationship Id="rId64" Type="http://schemas.openxmlformats.org/officeDocument/2006/relationships/image" Target="../media/image1655.png"/><Relationship Id="rId69" Type="http://schemas.openxmlformats.org/officeDocument/2006/relationships/customXml" Target="../ink/ink43.xml"/><Relationship Id="rId77" Type="http://schemas.openxmlformats.org/officeDocument/2006/relationships/customXml" Target="../ink/ink47.xml"/><Relationship Id="rId72" Type="http://schemas.openxmlformats.org/officeDocument/2006/relationships/image" Target="../media/image21.png"/><Relationship Id="rId80" Type="http://schemas.openxmlformats.org/officeDocument/2006/relationships/image" Target="../media/image25.png"/><Relationship Id="rId85" Type="http://schemas.openxmlformats.org/officeDocument/2006/relationships/customXml" Target="../ink/ink51.xml"/><Relationship Id="rId3" Type="http://schemas.openxmlformats.org/officeDocument/2006/relationships/chart" Target="../charts/chart2.xml"/><Relationship Id="rId12" Type="http://schemas.openxmlformats.org/officeDocument/2006/relationships/image" Target="../media/image1629.png"/><Relationship Id="rId17" Type="http://schemas.openxmlformats.org/officeDocument/2006/relationships/customXml" Target="../ink/ink32.xml"/><Relationship Id="rId25" Type="http://schemas.openxmlformats.org/officeDocument/2006/relationships/customXml" Target="../ink/ink36.xml"/><Relationship Id="rId59" Type="http://schemas.openxmlformats.org/officeDocument/2006/relationships/customXml" Target="../ink/ink38.xml"/><Relationship Id="rId67" Type="http://schemas.openxmlformats.org/officeDocument/2006/relationships/customXml" Target="../ink/ink42.xml"/><Relationship Id="rId20" Type="http://schemas.openxmlformats.org/officeDocument/2006/relationships/image" Target="../media/image1633.png"/><Relationship Id="rId62" Type="http://schemas.openxmlformats.org/officeDocument/2006/relationships/image" Target="../media/image1654.png"/><Relationship Id="rId70" Type="http://schemas.openxmlformats.org/officeDocument/2006/relationships/image" Target="../media/image20.png"/><Relationship Id="rId75" Type="http://schemas.openxmlformats.org/officeDocument/2006/relationships/customXml" Target="../ink/ink46.xml"/><Relationship Id="rId83" Type="http://schemas.openxmlformats.org/officeDocument/2006/relationships/customXml" Target="../ink/ink50.xml"/><Relationship Id="rId1" Type="http://schemas.openxmlformats.org/officeDocument/2006/relationships/slideLayout" Target="../slideLayouts/slideLayout1.xml"/><Relationship Id="rId6" Type="http://schemas.openxmlformats.org/officeDocument/2006/relationships/chart" Target="../charts/chart5.xml"/></Relationships>
</file>

<file path=ppt/slides/_rels/slide4.xml.rels><?xml version="1.0" encoding="UTF-8" standalone="yes"?>
<Relationships xmlns="http://schemas.openxmlformats.org/package/2006/relationships"><Relationship Id="rId8" Type="http://schemas.openxmlformats.org/officeDocument/2006/relationships/customXml" Target="../ink/ink55.xml"/><Relationship Id="rId13" Type="http://schemas.openxmlformats.org/officeDocument/2006/relationships/image" Target="../media/image30.png"/><Relationship Id="rId18" Type="http://schemas.openxmlformats.org/officeDocument/2006/relationships/customXml" Target="../ink/ink59.xml"/><Relationship Id="rId3" Type="http://schemas.openxmlformats.org/officeDocument/2006/relationships/image" Target="../media/image1656.png"/><Relationship Id="rId21" Type="http://schemas.openxmlformats.org/officeDocument/2006/relationships/image" Target="../media/image34.png"/><Relationship Id="rId7" Type="http://schemas.openxmlformats.org/officeDocument/2006/relationships/image" Target="../media/image1658.png"/><Relationship Id="rId12" Type="http://schemas.openxmlformats.org/officeDocument/2006/relationships/image" Target="../media/image29.png"/><Relationship Id="rId17" Type="http://schemas.openxmlformats.org/officeDocument/2006/relationships/image" Target="../media/image32.png"/><Relationship Id="rId2" Type="http://schemas.openxmlformats.org/officeDocument/2006/relationships/customXml" Target="../ink/ink52.xml"/><Relationship Id="rId16" Type="http://schemas.openxmlformats.org/officeDocument/2006/relationships/customXml" Target="../ink/ink58.xml"/><Relationship Id="rId20" Type="http://schemas.openxmlformats.org/officeDocument/2006/relationships/customXml" Target="../ink/ink60.xml"/><Relationship Id="rId1" Type="http://schemas.openxmlformats.org/officeDocument/2006/relationships/slideLayout" Target="../slideLayouts/slideLayout1.xml"/><Relationship Id="rId6" Type="http://schemas.openxmlformats.org/officeDocument/2006/relationships/customXml" Target="../ink/ink54.xml"/><Relationship Id="rId11" Type="http://schemas.openxmlformats.org/officeDocument/2006/relationships/image" Target="../media/image1660.png"/><Relationship Id="rId5" Type="http://schemas.openxmlformats.org/officeDocument/2006/relationships/image" Target="../media/image1657.png"/><Relationship Id="rId15" Type="http://schemas.openxmlformats.org/officeDocument/2006/relationships/image" Target="../media/image31.png"/><Relationship Id="rId23" Type="http://schemas.openxmlformats.org/officeDocument/2006/relationships/image" Target="../media/image35.png"/><Relationship Id="rId10" Type="http://schemas.openxmlformats.org/officeDocument/2006/relationships/customXml" Target="../ink/ink56.xml"/><Relationship Id="rId19" Type="http://schemas.openxmlformats.org/officeDocument/2006/relationships/image" Target="../media/image33.png"/><Relationship Id="rId4" Type="http://schemas.openxmlformats.org/officeDocument/2006/relationships/customXml" Target="../ink/ink53.xml"/><Relationship Id="rId9" Type="http://schemas.openxmlformats.org/officeDocument/2006/relationships/image" Target="../media/image1659.png"/><Relationship Id="rId14" Type="http://schemas.openxmlformats.org/officeDocument/2006/relationships/customXml" Target="../ink/ink57.xml"/><Relationship Id="rId22" Type="http://schemas.openxmlformats.org/officeDocument/2006/relationships/customXml" Target="../ink/ink61.xml"/></Relationships>
</file>

<file path=ppt/slides/_rels/slide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customXml" Target="../ink/ink67.xml"/><Relationship Id="rId3" Type="http://schemas.openxmlformats.org/officeDocument/2006/relationships/customXml" Target="../ink/ink62.xml"/><Relationship Id="rId7" Type="http://schemas.openxmlformats.org/officeDocument/2006/relationships/customXml" Target="../ink/ink64.xml"/><Relationship Id="rId12"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customXml" Target="../ink/ink66.xml"/><Relationship Id="rId5" Type="http://schemas.openxmlformats.org/officeDocument/2006/relationships/customXml" Target="../ink/ink63.xml"/><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customXml" Target="../ink/ink65.xml"/><Relationship Id="rId14" Type="http://schemas.openxmlformats.org/officeDocument/2006/relationships/image" Target="../media/image42.png"/></Relationships>
</file>

<file path=ppt/slides/_rels/slide6.xml.rels><?xml version="1.0" encoding="UTF-8" standalone="yes"?>
<Relationships xmlns="http://schemas.openxmlformats.org/package/2006/relationships"><Relationship Id="rId13" Type="http://schemas.openxmlformats.org/officeDocument/2006/relationships/image" Target="../media/image48.png"/><Relationship Id="rId18" Type="http://schemas.openxmlformats.org/officeDocument/2006/relationships/customXml" Target="../ink/ink76.xml"/><Relationship Id="rId26" Type="http://schemas.openxmlformats.org/officeDocument/2006/relationships/customXml" Target="../ink/ink80.xml"/><Relationship Id="rId39" Type="http://schemas.openxmlformats.org/officeDocument/2006/relationships/image" Target="../media/image61.png"/><Relationship Id="rId21" Type="http://schemas.openxmlformats.org/officeDocument/2006/relationships/image" Target="../media/image52.png"/><Relationship Id="rId34" Type="http://schemas.openxmlformats.org/officeDocument/2006/relationships/customXml" Target="../ink/ink84.xml"/><Relationship Id="rId42" Type="http://schemas.openxmlformats.org/officeDocument/2006/relationships/customXml" Target="../ink/ink88.xml"/><Relationship Id="rId47" Type="http://schemas.openxmlformats.org/officeDocument/2006/relationships/image" Target="../media/image65.png"/><Relationship Id="rId50" Type="http://schemas.openxmlformats.org/officeDocument/2006/relationships/customXml" Target="../ink/ink92.xml"/><Relationship Id="rId55" Type="http://schemas.openxmlformats.org/officeDocument/2006/relationships/image" Target="../media/image69.png"/><Relationship Id="rId7" Type="http://schemas.openxmlformats.org/officeDocument/2006/relationships/image" Target="../media/image45.png"/><Relationship Id="rId2" Type="http://schemas.openxmlformats.org/officeDocument/2006/relationships/customXml" Target="../ink/ink68.xml"/><Relationship Id="rId16" Type="http://schemas.openxmlformats.org/officeDocument/2006/relationships/customXml" Target="../ink/ink75.xml"/><Relationship Id="rId29" Type="http://schemas.openxmlformats.org/officeDocument/2006/relationships/image" Target="../media/image56.png"/><Relationship Id="rId11" Type="http://schemas.openxmlformats.org/officeDocument/2006/relationships/image" Target="../media/image47.png"/><Relationship Id="rId24" Type="http://schemas.openxmlformats.org/officeDocument/2006/relationships/customXml" Target="../ink/ink79.xml"/><Relationship Id="rId32" Type="http://schemas.openxmlformats.org/officeDocument/2006/relationships/customXml" Target="../ink/ink83.xml"/><Relationship Id="rId37" Type="http://schemas.openxmlformats.org/officeDocument/2006/relationships/image" Target="../media/image60.png"/><Relationship Id="rId40" Type="http://schemas.openxmlformats.org/officeDocument/2006/relationships/customXml" Target="../ink/ink87.xml"/><Relationship Id="rId45" Type="http://schemas.openxmlformats.org/officeDocument/2006/relationships/image" Target="../media/image64.png"/><Relationship Id="rId53" Type="http://schemas.openxmlformats.org/officeDocument/2006/relationships/image" Target="../media/image68.png"/><Relationship Id="rId58" Type="http://schemas.openxmlformats.org/officeDocument/2006/relationships/customXml" Target="../ink/ink96.xml"/><Relationship Id="rId5" Type="http://schemas.openxmlformats.org/officeDocument/2006/relationships/image" Target="../media/image44.png"/><Relationship Id="rId61" Type="http://schemas.openxmlformats.org/officeDocument/2006/relationships/image" Target="../media/image72.png"/><Relationship Id="rId19" Type="http://schemas.openxmlformats.org/officeDocument/2006/relationships/image" Target="../media/image51.png"/><Relationship Id="rId14" Type="http://schemas.openxmlformats.org/officeDocument/2006/relationships/customXml" Target="../ink/ink74.xml"/><Relationship Id="rId22" Type="http://schemas.openxmlformats.org/officeDocument/2006/relationships/customXml" Target="../ink/ink78.xml"/><Relationship Id="rId27" Type="http://schemas.openxmlformats.org/officeDocument/2006/relationships/image" Target="../media/image55.png"/><Relationship Id="rId30" Type="http://schemas.openxmlformats.org/officeDocument/2006/relationships/customXml" Target="../ink/ink82.xml"/><Relationship Id="rId35" Type="http://schemas.openxmlformats.org/officeDocument/2006/relationships/image" Target="../media/image59.png"/><Relationship Id="rId43" Type="http://schemas.openxmlformats.org/officeDocument/2006/relationships/image" Target="../media/image63.png"/><Relationship Id="rId48" Type="http://schemas.openxmlformats.org/officeDocument/2006/relationships/customXml" Target="../ink/ink91.xml"/><Relationship Id="rId56" Type="http://schemas.openxmlformats.org/officeDocument/2006/relationships/customXml" Target="../ink/ink95.xml"/><Relationship Id="rId8" Type="http://schemas.openxmlformats.org/officeDocument/2006/relationships/customXml" Target="../ink/ink71.xml"/><Relationship Id="rId51" Type="http://schemas.openxmlformats.org/officeDocument/2006/relationships/image" Target="../media/image67.png"/><Relationship Id="rId3" Type="http://schemas.openxmlformats.org/officeDocument/2006/relationships/image" Target="../media/image43.png"/><Relationship Id="rId12" Type="http://schemas.openxmlformats.org/officeDocument/2006/relationships/customXml" Target="../ink/ink73.xml"/><Relationship Id="rId17" Type="http://schemas.openxmlformats.org/officeDocument/2006/relationships/image" Target="../media/image50.png"/><Relationship Id="rId25" Type="http://schemas.openxmlformats.org/officeDocument/2006/relationships/image" Target="../media/image54.png"/><Relationship Id="rId33" Type="http://schemas.openxmlformats.org/officeDocument/2006/relationships/image" Target="../media/image58.png"/><Relationship Id="rId38" Type="http://schemas.openxmlformats.org/officeDocument/2006/relationships/customXml" Target="../ink/ink86.xml"/><Relationship Id="rId46" Type="http://schemas.openxmlformats.org/officeDocument/2006/relationships/customXml" Target="../ink/ink90.xml"/><Relationship Id="rId59" Type="http://schemas.openxmlformats.org/officeDocument/2006/relationships/image" Target="../media/image71.png"/><Relationship Id="rId20" Type="http://schemas.openxmlformats.org/officeDocument/2006/relationships/customXml" Target="../ink/ink77.xml"/><Relationship Id="rId41" Type="http://schemas.openxmlformats.org/officeDocument/2006/relationships/image" Target="../media/image62.png"/><Relationship Id="rId54" Type="http://schemas.openxmlformats.org/officeDocument/2006/relationships/customXml" Target="../ink/ink94.xml"/><Relationship Id="rId1" Type="http://schemas.openxmlformats.org/officeDocument/2006/relationships/slideLayout" Target="../slideLayouts/slideLayout1.xml"/><Relationship Id="rId6" Type="http://schemas.openxmlformats.org/officeDocument/2006/relationships/customXml" Target="../ink/ink70.xml"/><Relationship Id="rId15" Type="http://schemas.openxmlformats.org/officeDocument/2006/relationships/image" Target="../media/image49.png"/><Relationship Id="rId23" Type="http://schemas.openxmlformats.org/officeDocument/2006/relationships/image" Target="../media/image53.png"/><Relationship Id="rId28" Type="http://schemas.openxmlformats.org/officeDocument/2006/relationships/customXml" Target="../ink/ink81.xml"/><Relationship Id="rId36" Type="http://schemas.openxmlformats.org/officeDocument/2006/relationships/customXml" Target="../ink/ink85.xml"/><Relationship Id="rId49" Type="http://schemas.openxmlformats.org/officeDocument/2006/relationships/image" Target="../media/image66.png"/><Relationship Id="rId57" Type="http://schemas.openxmlformats.org/officeDocument/2006/relationships/image" Target="../media/image70.png"/><Relationship Id="rId10" Type="http://schemas.openxmlformats.org/officeDocument/2006/relationships/customXml" Target="../ink/ink72.xml"/><Relationship Id="rId31" Type="http://schemas.openxmlformats.org/officeDocument/2006/relationships/image" Target="../media/image57.png"/><Relationship Id="rId44" Type="http://schemas.openxmlformats.org/officeDocument/2006/relationships/customXml" Target="../ink/ink89.xml"/><Relationship Id="rId52" Type="http://schemas.openxmlformats.org/officeDocument/2006/relationships/customXml" Target="../ink/ink93.xml"/><Relationship Id="rId60" Type="http://schemas.openxmlformats.org/officeDocument/2006/relationships/customXml" Target="../ink/ink97.xml"/><Relationship Id="rId4" Type="http://schemas.openxmlformats.org/officeDocument/2006/relationships/customXml" Target="../ink/ink69.xml"/><Relationship Id="rId9" Type="http://schemas.openxmlformats.org/officeDocument/2006/relationships/image" Target="../media/image46.png"/></Relationships>
</file>

<file path=ppt/slides/_rels/slide7.xml.rels><?xml version="1.0" encoding="UTF-8" standalone="yes"?>
<Relationships xmlns="http://schemas.openxmlformats.org/package/2006/relationships"><Relationship Id="rId117" Type="http://schemas.openxmlformats.org/officeDocument/2006/relationships/customXml" Target="../ink/ink155.xml"/><Relationship Id="rId21" Type="http://schemas.openxmlformats.org/officeDocument/2006/relationships/customXml" Target="../ink/ink107.xml"/><Relationship Id="rId42" Type="http://schemas.openxmlformats.org/officeDocument/2006/relationships/image" Target="../media/image92.png"/><Relationship Id="rId63" Type="http://schemas.openxmlformats.org/officeDocument/2006/relationships/customXml" Target="../ink/ink128.xml"/><Relationship Id="rId84" Type="http://schemas.openxmlformats.org/officeDocument/2006/relationships/image" Target="../media/image113.png"/><Relationship Id="rId138" Type="http://schemas.openxmlformats.org/officeDocument/2006/relationships/image" Target="../media/image140.png"/><Relationship Id="rId159" Type="http://schemas.openxmlformats.org/officeDocument/2006/relationships/customXml" Target="../ink/ink176.xml"/><Relationship Id="rId170" Type="http://schemas.openxmlformats.org/officeDocument/2006/relationships/image" Target="../media/image156.png"/><Relationship Id="rId191" Type="http://schemas.openxmlformats.org/officeDocument/2006/relationships/customXml" Target="../ink/ink192.xml"/><Relationship Id="rId205" Type="http://schemas.openxmlformats.org/officeDocument/2006/relationships/customXml" Target="../ink/ink199.xml"/><Relationship Id="rId107" Type="http://schemas.openxmlformats.org/officeDocument/2006/relationships/customXml" Target="../ink/ink150.xml"/><Relationship Id="rId11" Type="http://schemas.openxmlformats.org/officeDocument/2006/relationships/customXml" Target="../ink/ink102.xml"/><Relationship Id="rId32" Type="http://schemas.openxmlformats.org/officeDocument/2006/relationships/image" Target="../media/image87.png"/><Relationship Id="rId53" Type="http://schemas.openxmlformats.org/officeDocument/2006/relationships/customXml" Target="../ink/ink123.xml"/><Relationship Id="rId74" Type="http://schemas.openxmlformats.org/officeDocument/2006/relationships/image" Target="../media/image108.png"/><Relationship Id="rId128" Type="http://schemas.openxmlformats.org/officeDocument/2006/relationships/image" Target="../media/image135.png"/><Relationship Id="rId149" Type="http://schemas.openxmlformats.org/officeDocument/2006/relationships/customXml" Target="../ink/ink171.xml"/><Relationship Id="rId5" Type="http://schemas.openxmlformats.org/officeDocument/2006/relationships/customXml" Target="../ink/ink99.xml"/><Relationship Id="rId95" Type="http://schemas.openxmlformats.org/officeDocument/2006/relationships/customXml" Target="../ink/ink144.xml"/><Relationship Id="rId160" Type="http://schemas.openxmlformats.org/officeDocument/2006/relationships/image" Target="../media/image151.png"/><Relationship Id="rId181" Type="http://schemas.openxmlformats.org/officeDocument/2006/relationships/customXml" Target="../ink/ink187.xml"/><Relationship Id="rId22" Type="http://schemas.openxmlformats.org/officeDocument/2006/relationships/image" Target="../media/image82.png"/><Relationship Id="rId43" Type="http://schemas.openxmlformats.org/officeDocument/2006/relationships/customXml" Target="../ink/ink118.xml"/><Relationship Id="rId64" Type="http://schemas.openxmlformats.org/officeDocument/2006/relationships/image" Target="../media/image103.png"/><Relationship Id="rId118" Type="http://schemas.openxmlformats.org/officeDocument/2006/relationships/image" Target="../media/image130.png"/><Relationship Id="rId139" Type="http://schemas.openxmlformats.org/officeDocument/2006/relationships/customXml" Target="../ink/ink166.xml"/><Relationship Id="rId85" Type="http://schemas.openxmlformats.org/officeDocument/2006/relationships/customXml" Target="../ink/ink139.xml"/><Relationship Id="rId150" Type="http://schemas.openxmlformats.org/officeDocument/2006/relationships/image" Target="../media/image146.png"/><Relationship Id="rId171" Type="http://schemas.openxmlformats.org/officeDocument/2006/relationships/customXml" Target="../ink/ink182.xml"/><Relationship Id="rId192" Type="http://schemas.openxmlformats.org/officeDocument/2006/relationships/image" Target="../media/image167.png"/><Relationship Id="rId206" Type="http://schemas.openxmlformats.org/officeDocument/2006/relationships/image" Target="../media/image174.png"/><Relationship Id="rId12" Type="http://schemas.openxmlformats.org/officeDocument/2006/relationships/image" Target="../media/image77.png"/><Relationship Id="rId33" Type="http://schemas.openxmlformats.org/officeDocument/2006/relationships/customXml" Target="../ink/ink113.xml"/><Relationship Id="rId108" Type="http://schemas.openxmlformats.org/officeDocument/2006/relationships/image" Target="../media/image125.png"/><Relationship Id="rId129" Type="http://schemas.openxmlformats.org/officeDocument/2006/relationships/customXml" Target="../ink/ink161.xml"/><Relationship Id="rId54" Type="http://schemas.openxmlformats.org/officeDocument/2006/relationships/image" Target="../media/image98.png"/><Relationship Id="rId75" Type="http://schemas.openxmlformats.org/officeDocument/2006/relationships/customXml" Target="../ink/ink134.xml"/><Relationship Id="rId96" Type="http://schemas.openxmlformats.org/officeDocument/2006/relationships/image" Target="../media/image119.png"/><Relationship Id="rId140" Type="http://schemas.openxmlformats.org/officeDocument/2006/relationships/image" Target="../media/image141.png"/><Relationship Id="rId161" Type="http://schemas.openxmlformats.org/officeDocument/2006/relationships/customXml" Target="../ink/ink177.xml"/><Relationship Id="rId182" Type="http://schemas.openxmlformats.org/officeDocument/2006/relationships/image" Target="../media/image162.png"/><Relationship Id="rId6" Type="http://schemas.openxmlformats.org/officeDocument/2006/relationships/image" Target="../media/image74.png"/><Relationship Id="rId23" Type="http://schemas.openxmlformats.org/officeDocument/2006/relationships/customXml" Target="../ink/ink108.xml"/><Relationship Id="rId119" Type="http://schemas.openxmlformats.org/officeDocument/2006/relationships/customXml" Target="../ink/ink156.xml"/><Relationship Id="rId44" Type="http://schemas.openxmlformats.org/officeDocument/2006/relationships/image" Target="../media/image93.png"/><Relationship Id="rId65" Type="http://schemas.openxmlformats.org/officeDocument/2006/relationships/customXml" Target="../ink/ink129.xml"/><Relationship Id="rId86" Type="http://schemas.openxmlformats.org/officeDocument/2006/relationships/image" Target="../media/image114.png"/><Relationship Id="rId130" Type="http://schemas.openxmlformats.org/officeDocument/2006/relationships/image" Target="../media/image136.png"/><Relationship Id="rId151" Type="http://schemas.openxmlformats.org/officeDocument/2006/relationships/customXml" Target="../ink/ink172.xml"/><Relationship Id="rId172" Type="http://schemas.openxmlformats.org/officeDocument/2006/relationships/image" Target="../media/image157.png"/><Relationship Id="rId193" Type="http://schemas.openxmlformats.org/officeDocument/2006/relationships/customXml" Target="../ink/ink193.xml"/><Relationship Id="rId207" Type="http://schemas.openxmlformats.org/officeDocument/2006/relationships/customXml" Target="../ink/ink200.xml"/><Relationship Id="rId13" Type="http://schemas.openxmlformats.org/officeDocument/2006/relationships/customXml" Target="../ink/ink103.xml"/><Relationship Id="rId109" Type="http://schemas.openxmlformats.org/officeDocument/2006/relationships/customXml" Target="../ink/ink151.xml"/><Relationship Id="rId34" Type="http://schemas.openxmlformats.org/officeDocument/2006/relationships/image" Target="../media/image88.png"/><Relationship Id="rId55" Type="http://schemas.openxmlformats.org/officeDocument/2006/relationships/customXml" Target="../ink/ink124.xml"/><Relationship Id="rId76" Type="http://schemas.openxmlformats.org/officeDocument/2006/relationships/image" Target="../media/image109.png"/><Relationship Id="rId97" Type="http://schemas.openxmlformats.org/officeDocument/2006/relationships/customXml" Target="../ink/ink145.xml"/><Relationship Id="rId120" Type="http://schemas.openxmlformats.org/officeDocument/2006/relationships/image" Target="../media/image131.png"/><Relationship Id="rId141" Type="http://schemas.openxmlformats.org/officeDocument/2006/relationships/customXml" Target="../ink/ink167.xml"/><Relationship Id="rId7" Type="http://schemas.openxmlformats.org/officeDocument/2006/relationships/customXml" Target="../ink/ink100.xml"/><Relationship Id="rId162" Type="http://schemas.openxmlformats.org/officeDocument/2006/relationships/image" Target="../media/image152.png"/><Relationship Id="rId183" Type="http://schemas.openxmlformats.org/officeDocument/2006/relationships/customXml" Target="../ink/ink188.xml"/><Relationship Id="rId24" Type="http://schemas.openxmlformats.org/officeDocument/2006/relationships/image" Target="../media/image83.png"/><Relationship Id="rId40" Type="http://schemas.openxmlformats.org/officeDocument/2006/relationships/image" Target="../media/image91.png"/><Relationship Id="rId45" Type="http://schemas.openxmlformats.org/officeDocument/2006/relationships/customXml" Target="../ink/ink119.xml"/><Relationship Id="rId66" Type="http://schemas.openxmlformats.org/officeDocument/2006/relationships/image" Target="../media/image104.png"/><Relationship Id="rId87" Type="http://schemas.openxmlformats.org/officeDocument/2006/relationships/customXml" Target="../ink/ink140.xml"/><Relationship Id="rId110" Type="http://schemas.openxmlformats.org/officeDocument/2006/relationships/image" Target="../media/image126.png"/><Relationship Id="rId115" Type="http://schemas.openxmlformats.org/officeDocument/2006/relationships/customXml" Target="../ink/ink154.xml"/><Relationship Id="rId131" Type="http://schemas.openxmlformats.org/officeDocument/2006/relationships/customXml" Target="../ink/ink162.xml"/><Relationship Id="rId136" Type="http://schemas.openxmlformats.org/officeDocument/2006/relationships/image" Target="../media/image139.png"/><Relationship Id="rId157" Type="http://schemas.openxmlformats.org/officeDocument/2006/relationships/customXml" Target="../ink/ink175.xml"/><Relationship Id="rId178" Type="http://schemas.openxmlformats.org/officeDocument/2006/relationships/image" Target="../media/image160.png"/><Relationship Id="rId61" Type="http://schemas.openxmlformats.org/officeDocument/2006/relationships/customXml" Target="../ink/ink127.xml"/><Relationship Id="rId82" Type="http://schemas.openxmlformats.org/officeDocument/2006/relationships/image" Target="../media/image112.png"/><Relationship Id="rId152" Type="http://schemas.openxmlformats.org/officeDocument/2006/relationships/image" Target="../media/image147.png"/><Relationship Id="rId173" Type="http://schemas.openxmlformats.org/officeDocument/2006/relationships/customXml" Target="../ink/ink183.xml"/><Relationship Id="rId194" Type="http://schemas.openxmlformats.org/officeDocument/2006/relationships/image" Target="../media/image168.png"/><Relationship Id="rId199" Type="http://schemas.openxmlformats.org/officeDocument/2006/relationships/customXml" Target="../ink/ink196.xml"/><Relationship Id="rId203" Type="http://schemas.openxmlformats.org/officeDocument/2006/relationships/customXml" Target="../ink/ink198.xml"/><Relationship Id="rId208" Type="http://schemas.openxmlformats.org/officeDocument/2006/relationships/image" Target="../media/image175.png"/><Relationship Id="rId19" Type="http://schemas.openxmlformats.org/officeDocument/2006/relationships/customXml" Target="../ink/ink106.xml"/><Relationship Id="rId14" Type="http://schemas.openxmlformats.org/officeDocument/2006/relationships/image" Target="../media/image78.png"/><Relationship Id="rId30" Type="http://schemas.openxmlformats.org/officeDocument/2006/relationships/image" Target="../media/image86.png"/><Relationship Id="rId35" Type="http://schemas.openxmlformats.org/officeDocument/2006/relationships/customXml" Target="../ink/ink114.xml"/><Relationship Id="rId56" Type="http://schemas.openxmlformats.org/officeDocument/2006/relationships/image" Target="../media/image99.png"/><Relationship Id="rId77" Type="http://schemas.openxmlformats.org/officeDocument/2006/relationships/customXml" Target="../ink/ink135.xml"/><Relationship Id="rId100" Type="http://schemas.openxmlformats.org/officeDocument/2006/relationships/image" Target="../media/image121.png"/><Relationship Id="rId105" Type="http://schemas.openxmlformats.org/officeDocument/2006/relationships/customXml" Target="../ink/ink149.xml"/><Relationship Id="rId126" Type="http://schemas.openxmlformats.org/officeDocument/2006/relationships/image" Target="../media/image134.png"/><Relationship Id="rId147" Type="http://schemas.openxmlformats.org/officeDocument/2006/relationships/customXml" Target="../ink/ink170.xml"/><Relationship Id="rId168" Type="http://schemas.openxmlformats.org/officeDocument/2006/relationships/image" Target="../media/image155.png"/><Relationship Id="rId8" Type="http://schemas.openxmlformats.org/officeDocument/2006/relationships/image" Target="../media/image75.png"/><Relationship Id="rId51" Type="http://schemas.openxmlformats.org/officeDocument/2006/relationships/customXml" Target="../ink/ink122.xml"/><Relationship Id="rId72" Type="http://schemas.openxmlformats.org/officeDocument/2006/relationships/image" Target="../media/image107.png"/><Relationship Id="rId93" Type="http://schemas.openxmlformats.org/officeDocument/2006/relationships/customXml" Target="../ink/ink143.xml"/><Relationship Id="rId98" Type="http://schemas.openxmlformats.org/officeDocument/2006/relationships/image" Target="../media/image120.png"/><Relationship Id="rId121" Type="http://schemas.openxmlformats.org/officeDocument/2006/relationships/customXml" Target="../ink/ink157.xml"/><Relationship Id="rId142" Type="http://schemas.openxmlformats.org/officeDocument/2006/relationships/image" Target="../media/image142.png"/><Relationship Id="rId163" Type="http://schemas.openxmlformats.org/officeDocument/2006/relationships/customXml" Target="../ink/ink178.xml"/><Relationship Id="rId184" Type="http://schemas.openxmlformats.org/officeDocument/2006/relationships/image" Target="../media/image163.png"/><Relationship Id="rId189" Type="http://schemas.openxmlformats.org/officeDocument/2006/relationships/customXml" Target="../ink/ink191.xml"/><Relationship Id="rId3" Type="http://schemas.openxmlformats.org/officeDocument/2006/relationships/customXml" Target="../ink/ink98.xml"/><Relationship Id="rId25" Type="http://schemas.openxmlformats.org/officeDocument/2006/relationships/customXml" Target="../ink/ink109.xml"/><Relationship Id="rId46" Type="http://schemas.openxmlformats.org/officeDocument/2006/relationships/image" Target="../media/image94.png"/><Relationship Id="rId67" Type="http://schemas.openxmlformats.org/officeDocument/2006/relationships/customXml" Target="../ink/ink130.xml"/><Relationship Id="rId116" Type="http://schemas.openxmlformats.org/officeDocument/2006/relationships/image" Target="../media/image129.png"/><Relationship Id="rId137" Type="http://schemas.openxmlformats.org/officeDocument/2006/relationships/customXml" Target="../ink/ink165.xml"/><Relationship Id="rId158" Type="http://schemas.openxmlformats.org/officeDocument/2006/relationships/image" Target="../media/image150.png"/><Relationship Id="rId20" Type="http://schemas.openxmlformats.org/officeDocument/2006/relationships/image" Target="../media/image81.png"/><Relationship Id="rId41" Type="http://schemas.openxmlformats.org/officeDocument/2006/relationships/customXml" Target="../ink/ink117.xml"/><Relationship Id="rId62" Type="http://schemas.openxmlformats.org/officeDocument/2006/relationships/image" Target="../media/image102.png"/><Relationship Id="rId83" Type="http://schemas.openxmlformats.org/officeDocument/2006/relationships/customXml" Target="../ink/ink138.xml"/><Relationship Id="rId88" Type="http://schemas.openxmlformats.org/officeDocument/2006/relationships/image" Target="../media/image115.png"/><Relationship Id="rId111" Type="http://schemas.openxmlformats.org/officeDocument/2006/relationships/customXml" Target="../ink/ink152.xml"/><Relationship Id="rId132" Type="http://schemas.openxmlformats.org/officeDocument/2006/relationships/image" Target="../media/image137.png"/><Relationship Id="rId153" Type="http://schemas.openxmlformats.org/officeDocument/2006/relationships/customXml" Target="../ink/ink173.xml"/><Relationship Id="rId174" Type="http://schemas.openxmlformats.org/officeDocument/2006/relationships/image" Target="../media/image158.png"/><Relationship Id="rId179" Type="http://schemas.openxmlformats.org/officeDocument/2006/relationships/customXml" Target="../ink/ink186.xml"/><Relationship Id="rId195" Type="http://schemas.openxmlformats.org/officeDocument/2006/relationships/customXml" Target="../ink/ink194.xml"/><Relationship Id="rId190" Type="http://schemas.openxmlformats.org/officeDocument/2006/relationships/image" Target="../media/image166.png"/><Relationship Id="rId204" Type="http://schemas.openxmlformats.org/officeDocument/2006/relationships/image" Target="../media/image173.png"/><Relationship Id="rId15" Type="http://schemas.openxmlformats.org/officeDocument/2006/relationships/customXml" Target="../ink/ink104.xml"/><Relationship Id="rId36" Type="http://schemas.openxmlformats.org/officeDocument/2006/relationships/image" Target="../media/image89.png"/><Relationship Id="rId57" Type="http://schemas.openxmlformats.org/officeDocument/2006/relationships/customXml" Target="../ink/ink125.xml"/><Relationship Id="rId106" Type="http://schemas.openxmlformats.org/officeDocument/2006/relationships/image" Target="../media/image124.png"/><Relationship Id="rId127" Type="http://schemas.openxmlformats.org/officeDocument/2006/relationships/customXml" Target="../ink/ink160.xml"/><Relationship Id="rId10" Type="http://schemas.openxmlformats.org/officeDocument/2006/relationships/image" Target="../media/image76.png"/><Relationship Id="rId31" Type="http://schemas.openxmlformats.org/officeDocument/2006/relationships/customXml" Target="../ink/ink112.xml"/><Relationship Id="rId52" Type="http://schemas.openxmlformats.org/officeDocument/2006/relationships/image" Target="../media/image97.png"/><Relationship Id="rId73" Type="http://schemas.openxmlformats.org/officeDocument/2006/relationships/customXml" Target="../ink/ink133.xml"/><Relationship Id="rId78" Type="http://schemas.openxmlformats.org/officeDocument/2006/relationships/image" Target="../media/image110.png"/><Relationship Id="rId94" Type="http://schemas.openxmlformats.org/officeDocument/2006/relationships/image" Target="../media/image118.png"/><Relationship Id="rId99" Type="http://schemas.openxmlformats.org/officeDocument/2006/relationships/customXml" Target="../ink/ink146.xml"/><Relationship Id="rId101" Type="http://schemas.openxmlformats.org/officeDocument/2006/relationships/customXml" Target="../ink/ink147.xml"/><Relationship Id="rId122" Type="http://schemas.openxmlformats.org/officeDocument/2006/relationships/image" Target="../media/image132.png"/><Relationship Id="rId143" Type="http://schemas.openxmlformats.org/officeDocument/2006/relationships/customXml" Target="../ink/ink168.xml"/><Relationship Id="rId148" Type="http://schemas.openxmlformats.org/officeDocument/2006/relationships/image" Target="../media/image145.png"/><Relationship Id="rId164" Type="http://schemas.openxmlformats.org/officeDocument/2006/relationships/image" Target="../media/image153.png"/><Relationship Id="rId169" Type="http://schemas.openxmlformats.org/officeDocument/2006/relationships/customXml" Target="../ink/ink181.xml"/><Relationship Id="rId185" Type="http://schemas.openxmlformats.org/officeDocument/2006/relationships/customXml" Target="../ink/ink189.xml"/><Relationship Id="rId4" Type="http://schemas.openxmlformats.org/officeDocument/2006/relationships/image" Target="../media/image73.png"/><Relationship Id="rId9" Type="http://schemas.openxmlformats.org/officeDocument/2006/relationships/customXml" Target="../ink/ink101.xml"/><Relationship Id="rId180" Type="http://schemas.openxmlformats.org/officeDocument/2006/relationships/image" Target="../media/image161.png"/><Relationship Id="rId26" Type="http://schemas.openxmlformats.org/officeDocument/2006/relationships/image" Target="../media/image84.png"/><Relationship Id="rId47" Type="http://schemas.openxmlformats.org/officeDocument/2006/relationships/customXml" Target="../ink/ink120.xml"/><Relationship Id="rId68" Type="http://schemas.openxmlformats.org/officeDocument/2006/relationships/image" Target="../media/image105.png"/><Relationship Id="rId89" Type="http://schemas.openxmlformats.org/officeDocument/2006/relationships/customXml" Target="../ink/ink141.xml"/><Relationship Id="rId112" Type="http://schemas.openxmlformats.org/officeDocument/2006/relationships/image" Target="../media/image127.png"/><Relationship Id="rId133" Type="http://schemas.openxmlformats.org/officeDocument/2006/relationships/customXml" Target="../ink/ink163.xml"/><Relationship Id="rId154" Type="http://schemas.openxmlformats.org/officeDocument/2006/relationships/image" Target="../media/image148.png"/><Relationship Id="rId175" Type="http://schemas.openxmlformats.org/officeDocument/2006/relationships/customXml" Target="../ink/ink184.xml"/><Relationship Id="rId196" Type="http://schemas.openxmlformats.org/officeDocument/2006/relationships/image" Target="../media/image169.png"/><Relationship Id="rId200" Type="http://schemas.openxmlformats.org/officeDocument/2006/relationships/image" Target="../media/image171.png"/><Relationship Id="rId16" Type="http://schemas.openxmlformats.org/officeDocument/2006/relationships/image" Target="../media/image79.png"/><Relationship Id="rId37" Type="http://schemas.openxmlformats.org/officeDocument/2006/relationships/customXml" Target="../ink/ink115.xml"/><Relationship Id="rId58" Type="http://schemas.openxmlformats.org/officeDocument/2006/relationships/image" Target="../media/image100.png"/><Relationship Id="rId79" Type="http://schemas.openxmlformats.org/officeDocument/2006/relationships/customXml" Target="../ink/ink136.xml"/><Relationship Id="rId102" Type="http://schemas.openxmlformats.org/officeDocument/2006/relationships/image" Target="../media/image122.png"/><Relationship Id="rId123" Type="http://schemas.openxmlformats.org/officeDocument/2006/relationships/customXml" Target="../ink/ink158.xml"/><Relationship Id="rId144" Type="http://schemas.openxmlformats.org/officeDocument/2006/relationships/image" Target="../media/image143.png"/><Relationship Id="rId90" Type="http://schemas.openxmlformats.org/officeDocument/2006/relationships/image" Target="../media/image116.png"/><Relationship Id="rId165" Type="http://schemas.openxmlformats.org/officeDocument/2006/relationships/customXml" Target="../ink/ink179.xml"/><Relationship Id="rId186" Type="http://schemas.openxmlformats.org/officeDocument/2006/relationships/image" Target="../media/image164.png"/><Relationship Id="rId27" Type="http://schemas.openxmlformats.org/officeDocument/2006/relationships/customXml" Target="../ink/ink110.xml"/><Relationship Id="rId48" Type="http://schemas.openxmlformats.org/officeDocument/2006/relationships/image" Target="../media/image95.png"/><Relationship Id="rId69" Type="http://schemas.openxmlformats.org/officeDocument/2006/relationships/customXml" Target="../ink/ink131.xml"/><Relationship Id="rId113" Type="http://schemas.openxmlformats.org/officeDocument/2006/relationships/customXml" Target="../ink/ink153.xml"/><Relationship Id="rId134" Type="http://schemas.openxmlformats.org/officeDocument/2006/relationships/image" Target="../media/image138.png"/><Relationship Id="rId80" Type="http://schemas.openxmlformats.org/officeDocument/2006/relationships/image" Target="../media/image111.png"/><Relationship Id="rId155" Type="http://schemas.openxmlformats.org/officeDocument/2006/relationships/customXml" Target="../ink/ink174.xml"/><Relationship Id="rId176" Type="http://schemas.openxmlformats.org/officeDocument/2006/relationships/image" Target="../media/image159.png"/><Relationship Id="rId197" Type="http://schemas.openxmlformats.org/officeDocument/2006/relationships/customXml" Target="../ink/ink195.xml"/><Relationship Id="rId201" Type="http://schemas.openxmlformats.org/officeDocument/2006/relationships/customXml" Target="../ink/ink197.xml"/><Relationship Id="rId17" Type="http://schemas.openxmlformats.org/officeDocument/2006/relationships/customXml" Target="../ink/ink105.xml"/><Relationship Id="rId38" Type="http://schemas.openxmlformats.org/officeDocument/2006/relationships/image" Target="../media/image90.png"/><Relationship Id="rId59" Type="http://schemas.openxmlformats.org/officeDocument/2006/relationships/customXml" Target="../ink/ink126.xml"/><Relationship Id="rId103" Type="http://schemas.openxmlformats.org/officeDocument/2006/relationships/customXml" Target="../ink/ink148.xml"/><Relationship Id="rId124" Type="http://schemas.openxmlformats.org/officeDocument/2006/relationships/image" Target="../media/image133.png"/><Relationship Id="rId70" Type="http://schemas.openxmlformats.org/officeDocument/2006/relationships/image" Target="../media/image106.png"/><Relationship Id="rId91" Type="http://schemas.openxmlformats.org/officeDocument/2006/relationships/customXml" Target="../ink/ink142.xml"/><Relationship Id="rId145" Type="http://schemas.openxmlformats.org/officeDocument/2006/relationships/customXml" Target="../ink/ink169.xml"/><Relationship Id="rId166" Type="http://schemas.openxmlformats.org/officeDocument/2006/relationships/image" Target="../media/image154.png"/><Relationship Id="rId187" Type="http://schemas.openxmlformats.org/officeDocument/2006/relationships/customXml" Target="../ink/ink190.xml"/><Relationship Id="rId1" Type="http://schemas.openxmlformats.org/officeDocument/2006/relationships/slideLayout" Target="../slideLayouts/slideLayout1.xml"/><Relationship Id="rId28" Type="http://schemas.openxmlformats.org/officeDocument/2006/relationships/image" Target="../media/image85.png"/><Relationship Id="rId49" Type="http://schemas.openxmlformats.org/officeDocument/2006/relationships/customXml" Target="../ink/ink121.xml"/><Relationship Id="rId114" Type="http://schemas.openxmlformats.org/officeDocument/2006/relationships/image" Target="../media/image128.png"/><Relationship Id="rId60" Type="http://schemas.openxmlformats.org/officeDocument/2006/relationships/image" Target="../media/image101.png"/><Relationship Id="rId81" Type="http://schemas.openxmlformats.org/officeDocument/2006/relationships/customXml" Target="../ink/ink137.xml"/><Relationship Id="rId135" Type="http://schemas.openxmlformats.org/officeDocument/2006/relationships/customXml" Target="../ink/ink164.xml"/><Relationship Id="rId156" Type="http://schemas.openxmlformats.org/officeDocument/2006/relationships/image" Target="../media/image149.png"/><Relationship Id="rId177" Type="http://schemas.openxmlformats.org/officeDocument/2006/relationships/customXml" Target="../ink/ink185.xml"/><Relationship Id="rId198" Type="http://schemas.openxmlformats.org/officeDocument/2006/relationships/image" Target="../media/image170.png"/><Relationship Id="rId202" Type="http://schemas.openxmlformats.org/officeDocument/2006/relationships/image" Target="../media/image172.png"/><Relationship Id="rId18" Type="http://schemas.openxmlformats.org/officeDocument/2006/relationships/image" Target="../media/image80.png"/><Relationship Id="rId39" Type="http://schemas.openxmlformats.org/officeDocument/2006/relationships/customXml" Target="../ink/ink116.xml"/><Relationship Id="rId50" Type="http://schemas.openxmlformats.org/officeDocument/2006/relationships/image" Target="../media/image96.png"/><Relationship Id="rId104" Type="http://schemas.openxmlformats.org/officeDocument/2006/relationships/image" Target="../media/image123.png"/><Relationship Id="rId125" Type="http://schemas.openxmlformats.org/officeDocument/2006/relationships/customXml" Target="../ink/ink159.xml"/><Relationship Id="rId146" Type="http://schemas.openxmlformats.org/officeDocument/2006/relationships/image" Target="../media/image144.png"/><Relationship Id="rId167" Type="http://schemas.openxmlformats.org/officeDocument/2006/relationships/customXml" Target="../ink/ink180.xml"/><Relationship Id="rId188" Type="http://schemas.openxmlformats.org/officeDocument/2006/relationships/image" Target="../media/image165.png"/><Relationship Id="rId71" Type="http://schemas.openxmlformats.org/officeDocument/2006/relationships/customXml" Target="../ink/ink132.xml"/><Relationship Id="rId92" Type="http://schemas.openxmlformats.org/officeDocument/2006/relationships/image" Target="../media/image117.png"/><Relationship Id="rId2" Type="http://schemas.openxmlformats.org/officeDocument/2006/relationships/image" Target="../media/image5210.png"/><Relationship Id="rId29" Type="http://schemas.openxmlformats.org/officeDocument/2006/relationships/customXml" Target="../ink/ink111.xml"/></Relationships>
</file>

<file path=ppt/slides/_rels/slide8.xml.rels><?xml version="1.0" encoding="UTF-8" standalone="yes"?>
<Relationships xmlns="http://schemas.openxmlformats.org/package/2006/relationships"><Relationship Id="rId2" Type="http://schemas.openxmlformats.org/officeDocument/2006/relationships/hyperlink" Target="https://coronavirus.jhu.edu/data/new-cases"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customXml" Target="../ink/ink204.xml"/><Relationship Id="rId13" Type="http://schemas.openxmlformats.org/officeDocument/2006/relationships/image" Target="../media/image181.png"/><Relationship Id="rId3" Type="http://schemas.openxmlformats.org/officeDocument/2006/relationships/image" Target="../media/image176.png"/><Relationship Id="rId7" Type="http://schemas.openxmlformats.org/officeDocument/2006/relationships/image" Target="../media/image178.png"/><Relationship Id="rId12" Type="http://schemas.openxmlformats.org/officeDocument/2006/relationships/customXml" Target="../ink/ink206.xml"/><Relationship Id="rId17" Type="http://schemas.openxmlformats.org/officeDocument/2006/relationships/image" Target="../media/image183.png"/><Relationship Id="rId2" Type="http://schemas.openxmlformats.org/officeDocument/2006/relationships/customXml" Target="../ink/ink201.xml"/><Relationship Id="rId16" Type="http://schemas.openxmlformats.org/officeDocument/2006/relationships/customXml" Target="../ink/ink208.xml"/><Relationship Id="rId1" Type="http://schemas.openxmlformats.org/officeDocument/2006/relationships/slideLayout" Target="../slideLayouts/slideLayout1.xml"/><Relationship Id="rId6" Type="http://schemas.openxmlformats.org/officeDocument/2006/relationships/customXml" Target="../ink/ink203.xml"/><Relationship Id="rId11" Type="http://schemas.openxmlformats.org/officeDocument/2006/relationships/image" Target="../media/image180.png"/><Relationship Id="rId5" Type="http://schemas.openxmlformats.org/officeDocument/2006/relationships/image" Target="../media/image177.png"/><Relationship Id="rId15" Type="http://schemas.openxmlformats.org/officeDocument/2006/relationships/image" Target="../media/image182.png"/><Relationship Id="rId10" Type="http://schemas.openxmlformats.org/officeDocument/2006/relationships/customXml" Target="../ink/ink205.xml"/><Relationship Id="rId4" Type="http://schemas.openxmlformats.org/officeDocument/2006/relationships/customXml" Target="../ink/ink202.xml"/><Relationship Id="rId9" Type="http://schemas.openxmlformats.org/officeDocument/2006/relationships/image" Target="../media/image179.png"/><Relationship Id="rId14" Type="http://schemas.openxmlformats.org/officeDocument/2006/relationships/customXml" Target="../ink/ink20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3708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err="1">
                <a:latin typeface="Times New Roman" panose="02020603050405020304" pitchFamily="18" charset="0"/>
                <a:cs typeface="Times New Roman" panose="02020603050405020304" pitchFamily="18" charset="0"/>
              </a:rPr>
              <a:t>Statistics</a:t>
            </a:r>
            <a:r>
              <a:rPr lang="de-DE" sz="2800">
                <a:latin typeface="Times New Roman" panose="02020603050405020304" pitchFamily="18" charset="0"/>
                <a:cs typeface="Times New Roman" panose="02020603050405020304" pitchFamily="18" charset="0"/>
              </a:rPr>
              <a:t> B</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438926" y="1463453"/>
            <a:ext cx="5314147" cy="1815882"/>
          </a:xfrm>
          <a:prstGeom prst="rect">
            <a:avLst/>
          </a:prstGeom>
          <a:noFill/>
        </p:spPr>
        <p:txBody>
          <a:bodyPr wrap="none" rtlCol="0">
            <a:spAutoFit/>
          </a:bodyPr>
          <a:lstStyle/>
          <a:p>
            <a:pPr algn="ctr"/>
            <a:r>
              <a:rPr lang="de-DE" sz="2800" b="1" u="sng" dirty="0"/>
              <a:t>This </a:t>
            </a:r>
            <a:r>
              <a:rPr lang="de-DE" sz="2800" b="1" u="sng" dirty="0" err="1"/>
              <a:t>lecture</a:t>
            </a:r>
            <a:r>
              <a:rPr lang="de-DE" sz="2800" b="1" u="sng" dirty="0"/>
              <a:t> will </a:t>
            </a:r>
            <a:r>
              <a:rPr lang="de-DE" sz="2800" b="1" u="sng" dirty="0" err="1"/>
              <a:t>be</a:t>
            </a:r>
            <a:r>
              <a:rPr lang="de-DE" sz="2800" b="1" u="sng" dirty="0"/>
              <a:t> </a:t>
            </a:r>
            <a:r>
              <a:rPr lang="de-DE" sz="2800" b="1" u="sng" dirty="0" err="1"/>
              <a:t>recorded</a:t>
            </a:r>
            <a:r>
              <a:rPr lang="de-DE" sz="2800" b="1" u="sng" dirty="0"/>
              <a:t> and </a:t>
            </a:r>
          </a:p>
          <a:p>
            <a:pPr algn="ctr"/>
            <a:r>
              <a:rPr lang="de-DE" sz="2800" b="1" u="sng" dirty="0"/>
              <a:t>s</a:t>
            </a:r>
            <a:r>
              <a:rPr lang="de-DE" sz="2800" b="1" u="sng"/>
              <a:t>ubsequently </a:t>
            </a:r>
            <a:r>
              <a:rPr lang="de-DE" sz="2800" b="1" u="sng" dirty="0" err="1"/>
              <a:t>uploaded</a:t>
            </a:r>
            <a:r>
              <a:rPr lang="de-DE" sz="2800" b="1" u="sng" dirty="0"/>
              <a:t> in </a:t>
            </a:r>
            <a:r>
              <a:rPr lang="de-DE" sz="2800" b="1" u="sng" dirty="0" err="1"/>
              <a:t>the</a:t>
            </a:r>
            <a:r>
              <a:rPr lang="de-DE" sz="2800" b="1" u="sng" dirty="0"/>
              <a:t> </a:t>
            </a:r>
          </a:p>
          <a:p>
            <a:pPr algn="ctr"/>
            <a:r>
              <a:rPr lang="de-DE" sz="2800" b="1" u="sng" dirty="0" err="1"/>
              <a:t>world</a:t>
            </a:r>
            <a:r>
              <a:rPr lang="de-DE" sz="2800" b="1" u="sng" dirty="0"/>
              <a:t>-</a:t>
            </a:r>
            <a:r>
              <a:rPr lang="de-DE" sz="2800" b="1" u="sng" dirty="0" err="1"/>
              <a:t>wide</a:t>
            </a:r>
            <a:r>
              <a:rPr lang="de-DE" sz="2800" b="1" u="sng" dirty="0"/>
              <a:t>-web</a:t>
            </a:r>
          </a:p>
          <a:p>
            <a:pPr algn="ctr"/>
            <a:endParaRPr lang="de-DE" sz="2800" b="1" u="sng" dirty="0"/>
          </a:p>
        </p:txBody>
      </p:sp>
      <p:sp>
        <p:nvSpPr>
          <p:cNvPr id="2" name="Rechteck 1">
            <a:extLst>
              <a:ext uri="{FF2B5EF4-FFF2-40B4-BE49-F238E27FC236}">
                <a16:creationId xmlns:a16="http://schemas.microsoft.com/office/drawing/2014/main" id="{85FFAD64-B583-4B1E-A19D-3939289F5BC7}"/>
              </a:ext>
            </a:extLst>
          </p:cNvPr>
          <p:cNvSpPr/>
          <p:nvPr/>
        </p:nvSpPr>
        <p:spPr>
          <a:xfrm>
            <a:off x="434608" y="3577539"/>
            <a:ext cx="2967479" cy="369332"/>
          </a:xfrm>
          <a:prstGeom prst="rect">
            <a:avLst/>
          </a:prstGeom>
        </p:spPr>
        <p:txBody>
          <a:bodyPr wrap="none">
            <a:spAutoFit/>
          </a:bodyPr>
          <a:lstStyle/>
          <a:p>
            <a:r>
              <a:rPr lang="de-DE" dirty="0" err="1">
                <a:hlinkClick r:id="rId5"/>
              </a:rPr>
              <a:t>Function</a:t>
            </a:r>
            <a:r>
              <a:rPr lang="de-DE" dirty="0">
                <a:hlinkClick r:id="rId5"/>
              </a:rPr>
              <a:t> </a:t>
            </a:r>
            <a:r>
              <a:rPr lang="de-DE" dirty="0" err="1">
                <a:hlinkClick r:id="rId5"/>
              </a:rPr>
              <a:t>translator</a:t>
            </a:r>
            <a:r>
              <a:rPr lang="de-DE" dirty="0">
                <a:hlinkClick r:id="rId5"/>
              </a:rPr>
              <a:t> (</a:t>
            </a:r>
            <a:r>
              <a:rPr lang="de-DE" dirty="0" err="1">
                <a:hlinkClick r:id="rId5"/>
              </a:rPr>
              <a:t>webpage</a:t>
            </a:r>
            <a:r>
              <a:rPr lang="de-DE" dirty="0">
                <a:hlinkClick r:id="rId5"/>
              </a:rPr>
              <a:t>)</a:t>
            </a:r>
            <a:endParaRPr lang="de-DE" dirty="0"/>
          </a:p>
        </p:txBody>
      </p:sp>
      <p:sp>
        <p:nvSpPr>
          <p:cNvPr id="3" name="Rechteck 2">
            <a:extLst>
              <a:ext uri="{FF2B5EF4-FFF2-40B4-BE49-F238E27FC236}">
                <a16:creationId xmlns:a16="http://schemas.microsoft.com/office/drawing/2014/main" id="{88AA3A3F-66EB-4B4E-B4A5-B83EA3D1A4B7}"/>
              </a:ext>
            </a:extLst>
          </p:cNvPr>
          <p:cNvSpPr/>
          <p:nvPr/>
        </p:nvSpPr>
        <p:spPr>
          <a:xfrm>
            <a:off x="434608" y="4258703"/>
            <a:ext cx="6096000" cy="369332"/>
          </a:xfrm>
          <a:prstGeom prst="rect">
            <a:avLst/>
          </a:prstGeom>
        </p:spPr>
        <p:txBody>
          <a:bodyPr>
            <a:spAutoFit/>
          </a:bodyPr>
          <a:lstStyle/>
          <a:p>
            <a:r>
              <a:rPr lang="de-DE" dirty="0" err="1">
                <a:hlinkClick r:id="rId6"/>
              </a:rPr>
              <a:t>Function</a:t>
            </a:r>
            <a:r>
              <a:rPr lang="de-DE" dirty="0">
                <a:hlinkClick r:id="rId6"/>
              </a:rPr>
              <a:t> </a:t>
            </a:r>
            <a:r>
              <a:rPr lang="de-DE" dirty="0" err="1">
                <a:hlinkClick r:id="rId6"/>
              </a:rPr>
              <a:t>translator</a:t>
            </a:r>
            <a:r>
              <a:rPr lang="de-DE" dirty="0">
                <a:hlinkClick r:id="rId6"/>
              </a:rPr>
              <a:t> Excel 1 (</a:t>
            </a:r>
            <a:r>
              <a:rPr lang="de-DE" dirty="0" err="1">
                <a:hlinkClick r:id="rId6"/>
              </a:rPr>
              <a:t>add</a:t>
            </a:r>
            <a:r>
              <a:rPr lang="de-DE" dirty="0">
                <a:hlinkClick r:id="rId6"/>
              </a:rPr>
              <a:t> in)</a:t>
            </a:r>
            <a:endParaRPr lang="de-DE" dirty="0"/>
          </a:p>
        </p:txBody>
      </p:sp>
      <p:grpSp>
        <p:nvGrpSpPr>
          <p:cNvPr id="9" name="Gruppieren 8">
            <a:extLst>
              <a:ext uri="{FF2B5EF4-FFF2-40B4-BE49-F238E27FC236}">
                <a16:creationId xmlns:a16="http://schemas.microsoft.com/office/drawing/2014/main" id="{69727B11-96F5-7B9B-F55B-D004C65C7D21}"/>
              </a:ext>
            </a:extLst>
          </p:cNvPr>
          <p:cNvGrpSpPr/>
          <p:nvPr/>
        </p:nvGrpSpPr>
        <p:grpSpPr>
          <a:xfrm>
            <a:off x="9846949" y="1073062"/>
            <a:ext cx="170640" cy="253440"/>
            <a:chOff x="9846949" y="1073062"/>
            <a:chExt cx="170640" cy="253440"/>
          </a:xfrm>
        </p:grpSpPr>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75F77590-9A3D-D028-16D9-55B12D4AF85A}"/>
                    </a:ext>
                  </a:extLst>
                </p14:cNvPr>
                <p14:cNvContentPartPr/>
                <p14:nvPr/>
              </p14:nvContentPartPr>
              <p14:xfrm>
                <a:off x="9871069" y="1073062"/>
                <a:ext cx="115560" cy="253440"/>
              </p14:xfrm>
            </p:contentPart>
          </mc:Choice>
          <mc:Fallback xmlns="">
            <p:pic>
              <p:nvPicPr>
                <p:cNvPr id="4" name="Freihand 3">
                  <a:extLst>
                    <a:ext uri="{FF2B5EF4-FFF2-40B4-BE49-F238E27FC236}">
                      <a16:creationId xmlns:a16="http://schemas.microsoft.com/office/drawing/2014/main" id="{75F77590-9A3D-D028-16D9-55B12D4AF85A}"/>
                    </a:ext>
                  </a:extLst>
                </p:cNvPr>
                <p:cNvPicPr/>
                <p:nvPr/>
              </p:nvPicPr>
              <p:blipFill>
                <a:blip r:embed="rId8"/>
                <a:stretch>
                  <a:fillRect/>
                </a:stretch>
              </p:blipFill>
              <p:spPr>
                <a:xfrm>
                  <a:off x="9862429" y="1064422"/>
                  <a:ext cx="13320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AD1688C1-0191-4F35-57F8-597DE8F78498}"/>
                    </a:ext>
                  </a:extLst>
                </p14:cNvPr>
                <p14:cNvContentPartPr/>
                <p14:nvPr/>
              </p14:nvContentPartPr>
              <p14:xfrm>
                <a:off x="9846949" y="1170622"/>
                <a:ext cx="170640" cy="93960"/>
              </p14:xfrm>
            </p:contentPart>
          </mc:Choice>
          <mc:Fallback xmlns="">
            <p:pic>
              <p:nvPicPr>
                <p:cNvPr id="6" name="Freihand 5">
                  <a:extLst>
                    <a:ext uri="{FF2B5EF4-FFF2-40B4-BE49-F238E27FC236}">
                      <a16:creationId xmlns:a16="http://schemas.microsoft.com/office/drawing/2014/main" id="{AD1688C1-0191-4F35-57F8-597DE8F78498}"/>
                    </a:ext>
                  </a:extLst>
                </p:cNvPr>
                <p:cNvPicPr/>
                <p:nvPr/>
              </p:nvPicPr>
              <p:blipFill>
                <a:blip r:embed="rId10"/>
                <a:stretch>
                  <a:fillRect/>
                </a:stretch>
              </p:blipFill>
              <p:spPr>
                <a:xfrm>
                  <a:off x="9837949" y="1161982"/>
                  <a:ext cx="188280" cy="111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4" name="Freihand 13">
                <a:extLst>
                  <a:ext uri="{FF2B5EF4-FFF2-40B4-BE49-F238E27FC236}">
                    <a16:creationId xmlns:a16="http://schemas.microsoft.com/office/drawing/2014/main" id="{BDF6E16E-E331-62F6-3BAB-2BE266F2DE94}"/>
                  </a:ext>
                </a:extLst>
              </p14:cNvPr>
              <p14:cNvContentPartPr/>
              <p14:nvPr/>
            </p14:nvContentPartPr>
            <p14:xfrm>
              <a:off x="7935709" y="6334102"/>
              <a:ext cx="69120" cy="45360"/>
            </p14:xfrm>
          </p:contentPart>
        </mc:Choice>
        <mc:Fallback xmlns="">
          <p:pic>
            <p:nvPicPr>
              <p:cNvPr id="14" name="Freihand 13">
                <a:extLst>
                  <a:ext uri="{FF2B5EF4-FFF2-40B4-BE49-F238E27FC236}">
                    <a16:creationId xmlns:a16="http://schemas.microsoft.com/office/drawing/2014/main" id="{BDF6E16E-E331-62F6-3BAB-2BE266F2DE94}"/>
                  </a:ext>
                </a:extLst>
              </p:cNvPr>
              <p:cNvPicPr/>
              <p:nvPr/>
            </p:nvPicPr>
            <p:blipFill>
              <a:blip r:embed="rId12"/>
              <a:stretch>
                <a:fillRect/>
              </a:stretch>
            </p:blipFill>
            <p:spPr>
              <a:xfrm>
                <a:off x="7927069" y="6325102"/>
                <a:ext cx="86760" cy="63000"/>
              </a:xfrm>
              <a:prstGeom prst="rect">
                <a:avLst/>
              </a:prstGeom>
            </p:spPr>
          </p:pic>
        </mc:Fallback>
      </mc:AlternateContent>
      <p:grpSp>
        <p:nvGrpSpPr>
          <p:cNvPr id="17" name="Gruppieren 16">
            <a:extLst>
              <a:ext uri="{FF2B5EF4-FFF2-40B4-BE49-F238E27FC236}">
                <a16:creationId xmlns:a16="http://schemas.microsoft.com/office/drawing/2014/main" id="{5EE8E02F-385B-C6D2-E5E1-452AEE915475}"/>
              </a:ext>
            </a:extLst>
          </p:cNvPr>
          <p:cNvGrpSpPr/>
          <p:nvPr/>
        </p:nvGrpSpPr>
        <p:grpSpPr>
          <a:xfrm>
            <a:off x="10296949" y="1795582"/>
            <a:ext cx="314640" cy="371160"/>
            <a:chOff x="10296949" y="1795582"/>
            <a:chExt cx="314640" cy="371160"/>
          </a:xfrm>
        </p:grpSpPr>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33FEF607-F43A-E89B-0736-515F1CF0559C}"/>
                    </a:ext>
                  </a:extLst>
                </p14:cNvPr>
                <p14:cNvContentPartPr/>
                <p14:nvPr/>
              </p14:nvContentPartPr>
              <p14:xfrm>
                <a:off x="10399909" y="1795582"/>
                <a:ext cx="160200" cy="371160"/>
              </p14:xfrm>
            </p:contentPart>
          </mc:Choice>
          <mc:Fallback xmlns="">
            <p:pic>
              <p:nvPicPr>
                <p:cNvPr id="15" name="Freihand 14">
                  <a:extLst>
                    <a:ext uri="{FF2B5EF4-FFF2-40B4-BE49-F238E27FC236}">
                      <a16:creationId xmlns:a16="http://schemas.microsoft.com/office/drawing/2014/main" id="{33FEF607-F43A-E89B-0736-515F1CF0559C}"/>
                    </a:ext>
                  </a:extLst>
                </p:cNvPr>
                <p:cNvPicPr/>
                <p:nvPr/>
              </p:nvPicPr>
              <p:blipFill>
                <a:blip r:embed="rId14"/>
                <a:stretch>
                  <a:fillRect/>
                </a:stretch>
              </p:blipFill>
              <p:spPr>
                <a:xfrm>
                  <a:off x="10391269" y="1786942"/>
                  <a:ext cx="177840" cy="388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3B8F4926-BAFE-3494-8194-7DA9D0C2465B}"/>
                    </a:ext>
                  </a:extLst>
                </p14:cNvPr>
                <p14:cNvContentPartPr/>
                <p14:nvPr/>
              </p14:nvContentPartPr>
              <p14:xfrm>
                <a:off x="10296949" y="1807822"/>
                <a:ext cx="314640" cy="298440"/>
              </p14:xfrm>
            </p:contentPart>
          </mc:Choice>
          <mc:Fallback xmlns="">
            <p:pic>
              <p:nvPicPr>
                <p:cNvPr id="16" name="Freihand 15">
                  <a:extLst>
                    <a:ext uri="{FF2B5EF4-FFF2-40B4-BE49-F238E27FC236}">
                      <a16:creationId xmlns:a16="http://schemas.microsoft.com/office/drawing/2014/main" id="{3B8F4926-BAFE-3494-8194-7DA9D0C2465B}"/>
                    </a:ext>
                  </a:extLst>
                </p:cNvPr>
                <p:cNvPicPr/>
                <p:nvPr/>
              </p:nvPicPr>
              <p:blipFill>
                <a:blip r:embed="rId16"/>
                <a:stretch>
                  <a:fillRect/>
                </a:stretch>
              </p:blipFill>
              <p:spPr>
                <a:xfrm>
                  <a:off x="10287949" y="1799182"/>
                  <a:ext cx="332280" cy="316080"/>
                </a:xfrm>
                <a:prstGeom prst="rect">
                  <a:avLst/>
                </a:prstGeom>
              </p:spPr>
            </p:pic>
          </mc:Fallback>
        </mc:AlternateContent>
      </p:grpSp>
      <p:grpSp>
        <p:nvGrpSpPr>
          <p:cNvPr id="20" name="Gruppieren 19">
            <a:extLst>
              <a:ext uri="{FF2B5EF4-FFF2-40B4-BE49-F238E27FC236}">
                <a16:creationId xmlns:a16="http://schemas.microsoft.com/office/drawing/2014/main" id="{F8E1131A-39B8-05CC-90F2-3009342E94B1}"/>
              </a:ext>
            </a:extLst>
          </p:cNvPr>
          <p:cNvGrpSpPr/>
          <p:nvPr/>
        </p:nvGrpSpPr>
        <p:grpSpPr>
          <a:xfrm>
            <a:off x="8957391" y="1763579"/>
            <a:ext cx="218880" cy="235440"/>
            <a:chOff x="8957391" y="1763579"/>
            <a:chExt cx="218880" cy="235440"/>
          </a:xfrm>
        </p:grpSpPr>
        <mc:AlternateContent xmlns:mc="http://schemas.openxmlformats.org/markup-compatibility/2006" xmlns:p14="http://schemas.microsoft.com/office/powerpoint/2010/main">
          <mc:Choice Requires="p14">
            <p:contentPart p14:bwMode="auto" r:id="rId17">
              <p14:nvContentPartPr>
                <p14:cNvPr id="18" name="Freihand 17">
                  <a:extLst>
                    <a:ext uri="{FF2B5EF4-FFF2-40B4-BE49-F238E27FC236}">
                      <a16:creationId xmlns:a16="http://schemas.microsoft.com/office/drawing/2014/main" id="{E41A036E-6026-EB14-0BA6-A99900A7B759}"/>
                    </a:ext>
                  </a:extLst>
                </p14:cNvPr>
                <p14:cNvContentPartPr/>
                <p14:nvPr/>
              </p14:nvContentPartPr>
              <p14:xfrm>
                <a:off x="9010311" y="1802099"/>
                <a:ext cx="90720" cy="196920"/>
              </p14:xfrm>
            </p:contentPart>
          </mc:Choice>
          <mc:Fallback xmlns="">
            <p:pic>
              <p:nvPicPr>
                <p:cNvPr id="18" name="Freihand 17">
                  <a:extLst>
                    <a:ext uri="{FF2B5EF4-FFF2-40B4-BE49-F238E27FC236}">
                      <a16:creationId xmlns:a16="http://schemas.microsoft.com/office/drawing/2014/main" id="{E41A036E-6026-EB14-0BA6-A99900A7B759}"/>
                    </a:ext>
                  </a:extLst>
                </p:cNvPr>
                <p:cNvPicPr/>
                <p:nvPr/>
              </p:nvPicPr>
              <p:blipFill>
                <a:blip r:embed="rId18"/>
                <a:stretch>
                  <a:fillRect/>
                </a:stretch>
              </p:blipFill>
              <p:spPr>
                <a:xfrm>
                  <a:off x="9001671" y="1793459"/>
                  <a:ext cx="1083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B0444AC5-1A4B-CE84-6C9C-769D4B034B67}"/>
                    </a:ext>
                  </a:extLst>
                </p14:cNvPr>
                <p14:cNvContentPartPr/>
                <p14:nvPr/>
              </p14:nvContentPartPr>
              <p14:xfrm>
                <a:off x="8957391" y="1763579"/>
                <a:ext cx="218880" cy="209880"/>
              </p14:xfrm>
            </p:contentPart>
          </mc:Choice>
          <mc:Fallback xmlns="">
            <p:pic>
              <p:nvPicPr>
                <p:cNvPr id="19" name="Freihand 18">
                  <a:extLst>
                    <a:ext uri="{FF2B5EF4-FFF2-40B4-BE49-F238E27FC236}">
                      <a16:creationId xmlns:a16="http://schemas.microsoft.com/office/drawing/2014/main" id="{B0444AC5-1A4B-CE84-6C9C-769D4B034B67}"/>
                    </a:ext>
                  </a:extLst>
                </p:cNvPr>
                <p:cNvPicPr/>
                <p:nvPr/>
              </p:nvPicPr>
              <p:blipFill>
                <a:blip r:embed="rId20"/>
                <a:stretch>
                  <a:fillRect/>
                </a:stretch>
              </p:blipFill>
              <p:spPr>
                <a:xfrm>
                  <a:off x="8948751" y="1754939"/>
                  <a:ext cx="236520" cy="227520"/>
                </a:xfrm>
                <a:prstGeom prst="rect">
                  <a:avLst/>
                </a:prstGeom>
              </p:spPr>
            </p:pic>
          </mc:Fallback>
        </mc:AlternateContent>
      </p:grpSp>
      <p:grpSp>
        <p:nvGrpSpPr>
          <p:cNvPr id="23" name="Gruppieren 22">
            <a:extLst>
              <a:ext uri="{FF2B5EF4-FFF2-40B4-BE49-F238E27FC236}">
                <a16:creationId xmlns:a16="http://schemas.microsoft.com/office/drawing/2014/main" id="{D9ECD5FC-DF04-24C2-ACCD-8E39C3A4A5D9}"/>
              </a:ext>
            </a:extLst>
          </p:cNvPr>
          <p:cNvGrpSpPr/>
          <p:nvPr/>
        </p:nvGrpSpPr>
        <p:grpSpPr>
          <a:xfrm>
            <a:off x="522067" y="2407947"/>
            <a:ext cx="185760" cy="208080"/>
            <a:chOff x="522067" y="2407947"/>
            <a:chExt cx="185760" cy="208080"/>
          </a:xfrm>
        </p:grpSpPr>
        <mc:AlternateContent xmlns:mc="http://schemas.openxmlformats.org/markup-compatibility/2006" xmlns:p14="http://schemas.microsoft.com/office/powerpoint/2010/main">
          <mc:Choice Requires="p14">
            <p:contentPart p14:bwMode="auto" r:id="rId21">
              <p14:nvContentPartPr>
                <p14:cNvPr id="21" name="Freihand 20">
                  <a:extLst>
                    <a:ext uri="{FF2B5EF4-FFF2-40B4-BE49-F238E27FC236}">
                      <a16:creationId xmlns:a16="http://schemas.microsoft.com/office/drawing/2014/main" id="{DF5F7CE5-E169-9576-CD83-43F44B1169AC}"/>
                    </a:ext>
                  </a:extLst>
                </p14:cNvPr>
                <p14:cNvContentPartPr/>
                <p14:nvPr/>
              </p14:nvContentPartPr>
              <p14:xfrm>
                <a:off x="522067" y="2511627"/>
                <a:ext cx="181800" cy="104400"/>
              </p14:xfrm>
            </p:contentPart>
          </mc:Choice>
          <mc:Fallback xmlns="">
            <p:pic>
              <p:nvPicPr>
                <p:cNvPr id="21" name="Freihand 20">
                  <a:extLst>
                    <a:ext uri="{FF2B5EF4-FFF2-40B4-BE49-F238E27FC236}">
                      <a16:creationId xmlns:a16="http://schemas.microsoft.com/office/drawing/2014/main" id="{DF5F7CE5-E169-9576-CD83-43F44B1169AC}"/>
                    </a:ext>
                  </a:extLst>
                </p:cNvPr>
                <p:cNvPicPr/>
                <p:nvPr/>
              </p:nvPicPr>
              <p:blipFill>
                <a:blip r:embed="rId22"/>
                <a:stretch>
                  <a:fillRect/>
                </a:stretch>
              </p:blipFill>
              <p:spPr>
                <a:xfrm>
                  <a:off x="513427" y="2502627"/>
                  <a:ext cx="1994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201D0D47-5E89-EABB-79D8-C60E9D7DFA27}"/>
                    </a:ext>
                  </a:extLst>
                </p14:cNvPr>
                <p14:cNvContentPartPr/>
                <p14:nvPr/>
              </p14:nvContentPartPr>
              <p14:xfrm>
                <a:off x="563107" y="2407947"/>
                <a:ext cx="144720" cy="192600"/>
              </p14:xfrm>
            </p:contentPart>
          </mc:Choice>
          <mc:Fallback xmlns="">
            <p:pic>
              <p:nvPicPr>
                <p:cNvPr id="22" name="Freihand 21">
                  <a:extLst>
                    <a:ext uri="{FF2B5EF4-FFF2-40B4-BE49-F238E27FC236}">
                      <a16:creationId xmlns:a16="http://schemas.microsoft.com/office/drawing/2014/main" id="{201D0D47-5E89-EABB-79D8-C60E9D7DFA27}"/>
                    </a:ext>
                  </a:extLst>
                </p:cNvPr>
                <p:cNvPicPr/>
                <p:nvPr/>
              </p:nvPicPr>
              <p:blipFill>
                <a:blip r:embed="rId24"/>
                <a:stretch>
                  <a:fillRect/>
                </a:stretch>
              </p:blipFill>
              <p:spPr>
                <a:xfrm>
                  <a:off x="554467" y="2399307"/>
                  <a:ext cx="162360" cy="210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24" name="Freihand 23">
                <a:extLst>
                  <a:ext uri="{FF2B5EF4-FFF2-40B4-BE49-F238E27FC236}">
                    <a16:creationId xmlns:a16="http://schemas.microsoft.com/office/drawing/2014/main" id="{94AFDCEE-2A9A-C3A9-C7BF-06BA13AB083B}"/>
                  </a:ext>
                </a:extLst>
              </p14:cNvPr>
              <p14:cNvContentPartPr/>
              <p14:nvPr/>
            </p14:nvContentPartPr>
            <p14:xfrm>
              <a:off x="9045589" y="2617462"/>
              <a:ext cx="25560" cy="30960"/>
            </p14:xfrm>
          </p:contentPart>
        </mc:Choice>
        <mc:Fallback xmlns="">
          <p:pic>
            <p:nvPicPr>
              <p:cNvPr id="24" name="Freihand 23">
                <a:extLst>
                  <a:ext uri="{FF2B5EF4-FFF2-40B4-BE49-F238E27FC236}">
                    <a16:creationId xmlns:a16="http://schemas.microsoft.com/office/drawing/2014/main" id="{94AFDCEE-2A9A-C3A9-C7BF-06BA13AB083B}"/>
                  </a:ext>
                </a:extLst>
              </p:cNvPr>
              <p:cNvPicPr/>
              <p:nvPr/>
            </p:nvPicPr>
            <p:blipFill>
              <a:blip r:embed="rId26"/>
              <a:stretch>
                <a:fillRect/>
              </a:stretch>
            </p:blipFill>
            <p:spPr>
              <a:xfrm>
                <a:off x="9036949" y="2608822"/>
                <a:ext cx="43200" cy="48600"/>
              </a:xfrm>
              <a:prstGeom prst="rect">
                <a:avLst/>
              </a:prstGeom>
            </p:spPr>
          </p:pic>
        </mc:Fallback>
      </mc:AlternateContent>
      <p:grpSp>
        <p:nvGrpSpPr>
          <p:cNvPr id="27" name="Gruppieren 26">
            <a:extLst>
              <a:ext uri="{FF2B5EF4-FFF2-40B4-BE49-F238E27FC236}">
                <a16:creationId xmlns:a16="http://schemas.microsoft.com/office/drawing/2014/main" id="{BF72179C-630F-7CB4-7938-BE799A6DC819}"/>
              </a:ext>
            </a:extLst>
          </p:cNvPr>
          <p:cNvGrpSpPr/>
          <p:nvPr/>
        </p:nvGrpSpPr>
        <p:grpSpPr>
          <a:xfrm>
            <a:off x="9256549" y="2605222"/>
            <a:ext cx="211320" cy="276120"/>
            <a:chOff x="9256549" y="2605222"/>
            <a:chExt cx="211320" cy="276120"/>
          </a:xfrm>
        </p:grpSpPr>
        <mc:AlternateContent xmlns:mc="http://schemas.openxmlformats.org/markup-compatibility/2006" xmlns:p14="http://schemas.microsoft.com/office/powerpoint/2010/main">
          <mc:Choice Requires="p14">
            <p:contentPart p14:bwMode="auto" r:id="rId27">
              <p14:nvContentPartPr>
                <p14:cNvPr id="25" name="Freihand 24">
                  <a:extLst>
                    <a:ext uri="{FF2B5EF4-FFF2-40B4-BE49-F238E27FC236}">
                      <a16:creationId xmlns:a16="http://schemas.microsoft.com/office/drawing/2014/main" id="{4CB58134-DB1B-A4AD-336E-6388B1873EEB}"/>
                    </a:ext>
                  </a:extLst>
                </p14:cNvPr>
                <p14:cNvContentPartPr/>
                <p14:nvPr/>
              </p14:nvContentPartPr>
              <p14:xfrm>
                <a:off x="9262669" y="2605222"/>
                <a:ext cx="107280" cy="276120"/>
              </p14:xfrm>
            </p:contentPart>
          </mc:Choice>
          <mc:Fallback xmlns="">
            <p:pic>
              <p:nvPicPr>
                <p:cNvPr id="25" name="Freihand 24">
                  <a:extLst>
                    <a:ext uri="{FF2B5EF4-FFF2-40B4-BE49-F238E27FC236}">
                      <a16:creationId xmlns:a16="http://schemas.microsoft.com/office/drawing/2014/main" id="{4CB58134-DB1B-A4AD-336E-6388B1873EEB}"/>
                    </a:ext>
                  </a:extLst>
                </p:cNvPr>
                <p:cNvPicPr/>
                <p:nvPr/>
              </p:nvPicPr>
              <p:blipFill>
                <a:blip r:embed="rId28"/>
                <a:stretch>
                  <a:fillRect/>
                </a:stretch>
              </p:blipFill>
              <p:spPr>
                <a:xfrm>
                  <a:off x="9254029" y="2596222"/>
                  <a:ext cx="12492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Freihand 25">
                  <a:extLst>
                    <a:ext uri="{FF2B5EF4-FFF2-40B4-BE49-F238E27FC236}">
                      <a16:creationId xmlns:a16="http://schemas.microsoft.com/office/drawing/2014/main" id="{92D771E6-C30A-A7E8-8539-DCBD50E5D35D}"/>
                    </a:ext>
                  </a:extLst>
                </p14:cNvPr>
                <p14:cNvContentPartPr/>
                <p14:nvPr/>
              </p14:nvContentPartPr>
              <p14:xfrm>
                <a:off x="9256549" y="2637622"/>
                <a:ext cx="211320" cy="172800"/>
              </p14:xfrm>
            </p:contentPart>
          </mc:Choice>
          <mc:Fallback xmlns="">
            <p:pic>
              <p:nvPicPr>
                <p:cNvPr id="26" name="Freihand 25">
                  <a:extLst>
                    <a:ext uri="{FF2B5EF4-FFF2-40B4-BE49-F238E27FC236}">
                      <a16:creationId xmlns:a16="http://schemas.microsoft.com/office/drawing/2014/main" id="{92D771E6-C30A-A7E8-8539-DCBD50E5D35D}"/>
                    </a:ext>
                  </a:extLst>
                </p:cNvPr>
                <p:cNvPicPr/>
                <p:nvPr/>
              </p:nvPicPr>
              <p:blipFill>
                <a:blip r:embed="rId30"/>
                <a:stretch>
                  <a:fillRect/>
                </a:stretch>
              </p:blipFill>
              <p:spPr>
                <a:xfrm>
                  <a:off x="9247909" y="2628982"/>
                  <a:ext cx="228960" cy="190440"/>
                </a:xfrm>
                <a:prstGeom prst="rect">
                  <a:avLst/>
                </a:prstGeom>
              </p:spPr>
            </p:pic>
          </mc:Fallback>
        </mc:AlternateContent>
      </p:grpSp>
      <p:grpSp>
        <p:nvGrpSpPr>
          <p:cNvPr id="30" name="Gruppieren 29">
            <a:extLst>
              <a:ext uri="{FF2B5EF4-FFF2-40B4-BE49-F238E27FC236}">
                <a16:creationId xmlns:a16="http://schemas.microsoft.com/office/drawing/2014/main" id="{EE45E5BE-9768-06BD-AE68-8EA4C2C08738}"/>
              </a:ext>
            </a:extLst>
          </p:cNvPr>
          <p:cNvGrpSpPr/>
          <p:nvPr/>
        </p:nvGrpSpPr>
        <p:grpSpPr>
          <a:xfrm>
            <a:off x="9234949" y="1033102"/>
            <a:ext cx="227880" cy="261360"/>
            <a:chOff x="9234949" y="1033102"/>
            <a:chExt cx="227880" cy="261360"/>
          </a:xfrm>
        </p:grpSpPr>
        <mc:AlternateContent xmlns:mc="http://schemas.openxmlformats.org/markup-compatibility/2006">
          <mc:Choice xmlns:p14="http://schemas.microsoft.com/office/powerpoint/2010/main" Requires="p14">
            <p:contentPart p14:bwMode="auto" r:id="rId31">
              <p14:nvContentPartPr>
                <p14:cNvPr id="28" name="Freihand 27">
                  <a:extLst>
                    <a:ext uri="{FF2B5EF4-FFF2-40B4-BE49-F238E27FC236}">
                      <a16:creationId xmlns:a16="http://schemas.microsoft.com/office/drawing/2014/main" id="{2C7C2F51-9AFC-3E07-BA51-5D36442F970D}"/>
                    </a:ext>
                  </a:extLst>
                </p14:cNvPr>
                <p14:cNvContentPartPr/>
                <p14:nvPr/>
              </p14:nvContentPartPr>
              <p14:xfrm>
                <a:off x="9234949" y="1033102"/>
                <a:ext cx="180360" cy="203760"/>
              </p14:xfrm>
            </p:contentPart>
          </mc:Choice>
          <mc:Fallback>
            <p:pic>
              <p:nvPicPr>
                <p:cNvPr id="28" name="Freihand 27">
                  <a:extLst>
                    <a:ext uri="{FF2B5EF4-FFF2-40B4-BE49-F238E27FC236}">
                      <a16:creationId xmlns:a16="http://schemas.microsoft.com/office/drawing/2014/main" id="{2C7C2F51-9AFC-3E07-BA51-5D36442F970D}"/>
                    </a:ext>
                  </a:extLst>
                </p:cNvPr>
                <p:cNvPicPr/>
                <p:nvPr/>
              </p:nvPicPr>
              <p:blipFill>
                <a:blip r:embed="rId32"/>
                <a:stretch>
                  <a:fillRect/>
                </a:stretch>
              </p:blipFill>
              <p:spPr>
                <a:xfrm>
                  <a:off x="9226309" y="1024102"/>
                  <a:ext cx="19800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9" name="Freihand 28">
                  <a:extLst>
                    <a:ext uri="{FF2B5EF4-FFF2-40B4-BE49-F238E27FC236}">
                      <a16:creationId xmlns:a16="http://schemas.microsoft.com/office/drawing/2014/main" id="{76555408-2759-2C6D-4AAF-E6ABD034D1B4}"/>
                    </a:ext>
                  </a:extLst>
                </p14:cNvPr>
                <p14:cNvContentPartPr/>
                <p14:nvPr/>
              </p14:nvContentPartPr>
              <p14:xfrm>
                <a:off x="9256189" y="1033102"/>
                <a:ext cx="206640" cy="261360"/>
              </p14:xfrm>
            </p:contentPart>
          </mc:Choice>
          <mc:Fallback>
            <p:pic>
              <p:nvPicPr>
                <p:cNvPr id="29" name="Freihand 28">
                  <a:extLst>
                    <a:ext uri="{FF2B5EF4-FFF2-40B4-BE49-F238E27FC236}">
                      <a16:creationId xmlns:a16="http://schemas.microsoft.com/office/drawing/2014/main" id="{76555408-2759-2C6D-4AAF-E6ABD034D1B4}"/>
                    </a:ext>
                  </a:extLst>
                </p:cNvPr>
                <p:cNvPicPr/>
                <p:nvPr/>
              </p:nvPicPr>
              <p:blipFill>
                <a:blip r:embed="rId34"/>
                <a:stretch>
                  <a:fillRect/>
                </a:stretch>
              </p:blipFill>
              <p:spPr>
                <a:xfrm>
                  <a:off x="9247189" y="1024102"/>
                  <a:ext cx="224280" cy="27900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10</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Forecasting</a:t>
            </a:r>
            <a:endParaRPr lang="de-DE" sz="3200" baseline="30000" dirty="0"/>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7143E70F-60CA-97C0-4E3E-107050B79803}"/>
                  </a:ext>
                </a:extLst>
              </p:cNvPr>
              <p:cNvSpPr txBox="1"/>
              <p:nvPr/>
            </p:nvSpPr>
            <p:spPr>
              <a:xfrm>
                <a:off x="0" y="648679"/>
                <a:ext cx="12192000" cy="2661257"/>
              </a:xfrm>
              <a:prstGeom prst="rect">
                <a:avLst/>
              </a:prstGeom>
              <a:noFill/>
            </p:spPr>
            <p:txBody>
              <a:bodyPr wrap="square" rtlCol="0">
                <a:noAutofit/>
              </a:bodyPr>
              <a:lstStyle/>
              <a:p>
                <a:pPr marL="342900" indent="-342900">
                  <a:buFont typeface="Arial" panose="020B0604020202020204" pitchFamily="34" charset="0"/>
                  <a:buChar char="•"/>
                </a:pPr>
                <a:r>
                  <a:rPr lang="de-DE" sz="2400" b="1"/>
                  <a:t>Exponential smoothing:</a:t>
                </a:r>
              </a:p>
              <a:p>
                <a:endParaRPr lang="en-US" sz="2400"/>
              </a:p>
              <a:p>
                <a:r>
                  <a:rPr lang="de-DE" sz="2400"/>
                  <a:t>We assume, that every data point within the time series is affected by the former data points, but this effect should be weakened over time.</a:t>
                </a:r>
              </a:p>
              <a:p>
                <a:endParaRPr lang="de-DE" sz="2400"/>
              </a:p>
              <a:p>
                <a:r>
                  <a:rPr lang="de-DE" sz="2400"/>
                  <a:t>The forecasting value is then defined as </a:t>
                </a:r>
                <a14:m>
                  <m:oMath xmlns:m="http://schemas.openxmlformats.org/officeDocument/2006/math">
                    <m:r>
                      <a:rPr lang="de-DE" sz="2400">
                        <a:solidFill>
                          <a:srgbClr val="000000"/>
                        </a:solidFill>
                        <a:latin typeface="Cambria Math" panose="02040503050406030204" pitchFamily="18" charset="0"/>
                        <a:ea typeface="Cambria Math" panose="02040503050406030204" pitchFamily="18" charset="0"/>
                      </a:rPr>
                      <m:t>(</m:t>
                    </m:r>
                    <m:r>
                      <a:rPr lang="de-DE" sz="2400" b="0" i="0" smtClean="0">
                        <a:solidFill>
                          <a:srgbClr val="000000"/>
                        </a:solidFill>
                        <a:latin typeface="Cambria Math" panose="02040503050406030204" pitchFamily="18" charset="0"/>
                        <a:ea typeface="Cambria Math" panose="02040503050406030204" pitchFamily="18" charset="0"/>
                      </a:rPr>
                      <m:t>0</m:t>
                    </m:r>
                    <m:r>
                      <a:rPr lang="de-DE" sz="2400" i="1">
                        <a:solidFill>
                          <a:srgbClr val="000000"/>
                        </a:solidFill>
                        <a:latin typeface="Cambria Math" panose="02040503050406030204" pitchFamily="18" charset="0"/>
                        <a:ea typeface="Cambria Math" panose="02040503050406030204" pitchFamily="18" charset="0"/>
                      </a:rPr>
                      <m:t>≤</m:t>
                    </m:r>
                    <m:r>
                      <a:rPr lang="de-DE" sz="2400" i="1">
                        <a:solidFill>
                          <a:srgbClr val="000000"/>
                        </a:solidFill>
                        <a:latin typeface="Cambria Math" panose="02040503050406030204" pitchFamily="18" charset="0"/>
                        <a:ea typeface="Cambria Math" panose="02040503050406030204" pitchFamily="18" charset="0"/>
                      </a:rPr>
                      <m:t>𝛼</m:t>
                    </m:r>
                    <m:r>
                      <a:rPr lang="de-DE" sz="2400" i="1" smtClean="0">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1</m:t>
                    </m:r>
                  </m:oMath>
                </a14:m>
                <a:r>
                  <a:rPr lang="de-DE" sz="2400"/>
                  <a:t>)</a:t>
                </a:r>
              </a:p>
              <a:p>
                <a:endParaRPr lang="de-DE" sz="2400"/>
              </a:p>
              <a:p>
                <a:r>
                  <a:rPr lang="de-DE" sz="2400">
                    <a:solidFill>
                      <a:srgbClr val="000000"/>
                    </a:solidFill>
                  </a:rPr>
                  <a:t>		</a:t>
                </a:r>
                <a14:m>
                  <m:oMath xmlns:m="http://schemas.openxmlformats.org/officeDocument/2006/math">
                    <m:sSub>
                      <m:sSubPr>
                        <m:ctrlPr>
                          <a:rPr lang="de-DE" sz="2400" i="1" smtClean="0">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r>
                      <a:rPr lang="de-DE" sz="2400" b="0" i="1" smtClean="0">
                        <a:solidFill>
                          <a:srgbClr val="000000"/>
                        </a:solidFill>
                        <a:latin typeface="Cambria Math" panose="02040503050406030204" pitchFamily="18" charset="0"/>
                      </a:rPr>
                      <m:t>   =           </m:t>
                    </m:r>
                    <m:r>
                      <a:rPr lang="de-DE" sz="2400" b="0" i="1" smtClean="0">
                        <a:solidFill>
                          <a:srgbClr val="000000"/>
                        </a:solidFill>
                        <a:latin typeface="Cambria Math" panose="02040503050406030204" pitchFamily="18" charset="0"/>
                        <a:ea typeface="Cambria Math" panose="02040503050406030204" pitchFamily="18" charset="0"/>
                      </a:rPr>
                      <m:t>𝛼</m:t>
                    </m:r>
                    <m:r>
                      <a:rPr lang="de-DE" sz="2400" b="0" i="1" smtClean="0">
                        <a:solidFill>
                          <a:srgbClr val="000000"/>
                        </a:solidFill>
                        <a:latin typeface="Cambria Math" panose="02040503050406030204" pitchFamily="18" charset="0"/>
                        <a:ea typeface="Cambria Math" panose="02040503050406030204" pitchFamily="18" charset="0"/>
                      </a:rPr>
                      <m:t>      </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rPr>
                          <m:t>𝑡</m:t>
                        </m:r>
                      </m:sub>
                    </m:sSub>
                    <m:r>
                      <a:rPr lang="de-DE" sz="2400" b="0" i="1" smtClean="0">
                        <a:solidFill>
                          <a:srgbClr val="000000"/>
                        </a:solidFill>
                        <a:latin typeface="Cambria Math" panose="02040503050406030204" pitchFamily="18" charset="0"/>
                      </a:rPr>
                      <m:t>    +    </m:t>
                    </m:r>
                    <m:d>
                      <m:dPr>
                        <m:ctrlPr>
                          <a:rPr lang="de-DE" sz="2400" b="0" i="1" smtClean="0">
                            <a:solidFill>
                              <a:srgbClr val="000000"/>
                            </a:solidFill>
                            <a:latin typeface="Cambria Math" panose="02040503050406030204" pitchFamily="18" charset="0"/>
                          </a:rPr>
                        </m:ctrlPr>
                      </m:dPr>
                      <m:e>
                        <m:r>
                          <a:rPr lang="de-DE" sz="2400" b="0" i="1" smtClean="0">
                            <a:solidFill>
                              <a:srgbClr val="000000"/>
                            </a:solidFill>
                            <a:latin typeface="Cambria Math" panose="02040503050406030204" pitchFamily="18" charset="0"/>
                          </a:rPr>
                          <m:t>1−</m:t>
                        </m:r>
                        <m:r>
                          <a:rPr lang="de-DE" sz="2400" i="1">
                            <a:solidFill>
                              <a:srgbClr val="000000"/>
                            </a:solidFill>
                            <a:latin typeface="Cambria Math" panose="02040503050406030204" pitchFamily="18" charset="0"/>
                            <a:ea typeface="Cambria Math" panose="02040503050406030204" pitchFamily="18" charset="0"/>
                          </a:rPr>
                          <m:t>𝛼</m:t>
                        </m:r>
                      </m:e>
                    </m:d>
                    <m:r>
                      <a:rPr lang="de-DE" sz="2400" b="0" i="0" smtClean="0">
                        <a:solidFill>
                          <a:srgbClr val="000000"/>
                        </a:solidFill>
                        <a:latin typeface="Cambria Math" panose="02040503050406030204" pitchFamily="18" charset="0"/>
                        <a:ea typeface="Cambria Math" panose="02040503050406030204" pitchFamily="18" charset="0"/>
                      </a:rPr>
                      <m:t>    </m:t>
                    </m:r>
                    <m:sSub>
                      <m:sSubPr>
                        <m:ctrlPr>
                          <a:rPr lang="de-DE" sz="2400" i="1">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sub>
                    </m:sSub>
                  </m:oMath>
                </a14:m>
                <a:r>
                  <a:rPr lang="de-DE" sz="2400" dirty="0"/>
                  <a:t> </a:t>
                </a:r>
              </a:p>
              <a:p>
                <a:endParaRPr lang="de-DE" sz="2400" dirty="0"/>
              </a:p>
            </p:txBody>
          </p:sp>
        </mc:Choice>
        <mc:Fallback xmlns="">
          <p:sp>
            <p:nvSpPr>
              <p:cNvPr id="2" name="Textfeld 1">
                <a:extLst>
                  <a:ext uri="{FF2B5EF4-FFF2-40B4-BE49-F238E27FC236}">
                    <a16:creationId xmlns:a16="http://schemas.microsoft.com/office/drawing/2014/main" id="{7143E70F-60CA-97C0-4E3E-107050B79803}"/>
                  </a:ext>
                </a:extLst>
              </p:cNvPr>
              <p:cNvSpPr txBox="1">
                <a:spLocks noRot="1" noChangeAspect="1" noMove="1" noResize="1" noEditPoints="1" noAdjustHandles="1" noChangeArrowheads="1" noChangeShapeType="1" noTextEdit="1"/>
              </p:cNvSpPr>
              <p:nvPr/>
            </p:nvSpPr>
            <p:spPr>
              <a:xfrm>
                <a:off x="0" y="648679"/>
                <a:ext cx="12192000" cy="2661257"/>
              </a:xfrm>
              <a:prstGeom prst="rect">
                <a:avLst/>
              </a:prstGeom>
              <a:blipFill>
                <a:blip r:embed="rId2"/>
                <a:stretch>
                  <a:fillRect l="-750" t="-1831" b="-15561"/>
                </a:stretch>
              </a:blipFill>
            </p:spPr>
            <p:txBody>
              <a:bodyPr/>
              <a:lstStyle/>
              <a:p>
                <a:r>
                  <a:rPr lang="de-DE">
                    <a:noFill/>
                  </a:rPr>
                  <a:t> </a:t>
                </a:r>
              </a:p>
            </p:txBody>
          </p:sp>
        </mc:Fallback>
      </mc:AlternateContent>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7" name="Text Box 7">
            <a:extLst>
              <a:ext uri="{FF2B5EF4-FFF2-40B4-BE49-F238E27FC236}">
                <a16:creationId xmlns:a16="http://schemas.microsoft.com/office/drawing/2014/main" id="{D9413042-4F85-FB93-43CA-2A3F64440940}"/>
              </a:ext>
            </a:extLst>
          </p:cNvPr>
          <p:cNvSpPr txBox="1">
            <a:spLocks noChangeArrowheads="1"/>
          </p:cNvSpPr>
          <p:nvPr/>
        </p:nvSpPr>
        <p:spPr bwMode="auto">
          <a:xfrm>
            <a:off x="1588583" y="3971146"/>
            <a:ext cx="14319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de-DE" sz="1800">
                <a:cs typeface="Times New Roman" panose="02020603050405020304" pitchFamily="18" charset="0"/>
              </a:rPr>
              <a:t>Forecasting value in t+1</a:t>
            </a:r>
          </a:p>
        </p:txBody>
      </p:sp>
      <p:sp>
        <p:nvSpPr>
          <p:cNvPr id="8" name="Text Box 8">
            <a:extLst>
              <a:ext uri="{FF2B5EF4-FFF2-40B4-BE49-F238E27FC236}">
                <a16:creationId xmlns:a16="http://schemas.microsoft.com/office/drawing/2014/main" id="{04914B3B-3622-8C60-930A-84377E8E5FC8}"/>
              </a:ext>
            </a:extLst>
          </p:cNvPr>
          <p:cNvSpPr txBox="1">
            <a:spLocks noChangeArrowheads="1"/>
          </p:cNvSpPr>
          <p:nvPr/>
        </p:nvSpPr>
        <p:spPr bwMode="auto">
          <a:xfrm>
            <a:off x="4002716" y="4021853"/>
            <a:ext cx="11768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de-DE" sz="1800">
                <a:cs typeface="Times New Roman" panose="02020603050405020304" pitchFamily="18" charset="0"/>
              </a:rPr>
              <a:t>Data point in t</a:t>
            </a:r>
          </a:p>
        </p:txBody>
      </p:sp>
      <p:sp>
        <p:nvSpPr>
          <p:cNvPr id="10" name="AutoShape 10">
            <a:extLst>
              <a:ext uri="{FF2B5EF4-FFF2-40B4-BE49-F238E27FC236}">
                <a16:creationId xmlns:a16="http://schemas.microsoft.com/office/drawing/2014/main" id="{C9BF8624-7A32-9ADF-5FF4-95E13DC1C4E1}"/>
              </a:ext>
            </a:extLst>
          </p:cNvPr>
          <p:cNvSpPr>
            <a:spLocks/>
          </p:cNvSpPr>
          <p:nvPr/>
        </p:nvSpPr>
        <p:spPr bwMode="auto">
          <a:xfrm rot="16200000">
            <a:off x="2085614" y="3549472"/>
            <a:ext cx="245447" cy="597901"/>
          </a:xfrm>
          <a:prstGeom prst="leftBrace">
            <a:avLst>
              <a:gd name="adj1" fmla="val 2923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a:p>
        </p:txBody>
      </p:sp>
      <p:sp>
        <p:nvSpPr>
          <p:cNvPr id="11" name="AutoShape 11">
            <a:extLst>
              <a:ext uri="{FF2B5EF4-FFF2-40B4-BE49-F238E27FC236}">
                <a16:creationId xmlns:a16="http://schemas.microsoft.com/office/drawing/2014/main" id="{12798331-6A39-D994-A2E2-391DE75D0E8D}"/>
              </a:ext>
            </a:extLst>
          </p:cNvPr>
          <p:cNvSpPr>
            <a:spLocks/>
          </p:cNvSpPr>
          <p:nvPr/>
        </p:nvSpPr>
        <p:spPr bwMode="auto">
          <a:xfrm rot="16200000">
            <a:off x="4402949" y="3575065"/>
            <a:ext cx="287337" cy="504825"/>
          </a:xfrm>
          <a:prstGeom prst="leftBrace">
            <a:avLst>
              <a:gd name="adj1" fmla="val 14641"/>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a:p>
        </p:txBody>
      </p:sp>
      <p:sp>
        <p:nvSpPr>
          <p:cNvPr id="12" name="AutoShape 12">
            <a:extLst>
              <a:ext uri="{FF2B5EF4-FFF2-40B4-BE49-F238E27FC236}">
                <a16:creationId xmlns:a16="http://schemas.microsoft.com/office/drawing/2014/main" id="{8E933CB4-1611-AD46-6AC9-9B9F43906929}"/>
              </a:ext>
            </a:extLst>
          </p:cNvPr>
          <p:cNvSpPr>
            <a:spLocks/>
          </p:cNvSpPr>
          <p:nvPr/>
        </p:nvSpPr>
        <p:spPr bwMode="auto">
          <a:xfrm rot="16200000">
            <a:off x="6819592" y="3633550"/>
            <a:ext cx="202597" cy="357118"/>
          </a:xfrm>
          <a:prstGeom prst="leftBrace">
            <a:avLst>
              <a:gd name="adj1" fmla="val 2090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a:p>
        </p:txBody>
      </p:sp>
      <p:sp>
        <p:nvSpPr>
          <p:cNvPr id="16" name="Text Box 7">
            <a:extLst>
              <a:ext uri="{FF2B5EF4-FFF2-40B4-BE49-F238E27FC236}">
                <a16:creationId xmlns:a16="http://schemas.microsoft.com/office/drawing/2014/main" id="{5A0BCEA6-6EB2-E78A-CF53-34E61F7A1D0C}"/>
              </a:ext>
            </a:extLst>
          </p:cNvPr>
          <p:cNvSpPr txBox="1">
            <a:spLocks noChangeArrowheads="1"/>
          </p:cNvSpPr>
          <p:nvPr/>
        </p:nvSpPr>
        <p:spPr bwMode="auto">
          <a:xfrm>
            <a:off x="6296436" y="3913408"/>
            <a:ext cx="14319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de-DE" sz="1800">
                <a:cs typeface="Times New Roman" panose="02020603050405020304" pitchFamily="18" charset="0"/>
              </a:rPr>
              <a:t>Forecasting value in t</a:t>
            </a:r>
          </a:p>
        </p:txBody>
      </p:sp>
      <mc:AlternateContent xmlns:mc="http://schemas.openxmlformats.org/markup-compatibility/2006" xmlns:a14="http://schemas.microsoft.com/office/drawing/2010/main">
        <mc:Choice Requires="a14">
          <p:sp>
            <p:nvSpPr>
              <p:cNvPr id="17" name="Textfeld 16">
                <a:extLst>
                  <a:ext uri="{FF2B5EF4-FFF2-40B4-BE49-F238E27FC236}">
                    <a16:creationId xmlns:a16="http://schemas.microsoft.com/office/drawing/2014/main" id="{206DD25E-DA22-3272-B847-3C448CF1A366}"/>
                  </a:ext>
                </a:extLst>
              </p:cNvPr>
              <p:cNvSpPr txBox="1"/>
              <p:nvPr/>
            </p:nvSpPr>
            <p:spPr>
              <a:xfrm>
                <a:off x="-10160" y="4888139"/>
                <a:ext cx="8506888" cy="1759241"/>
              </a:xfrm>
              <a:prstGeom prst="rect">
                <a:avLst/>
              </a:prstGeom>
              <a:noFill/>
            </p:spPr>
            <p:txBody>
              <a:bodyPr wrap="square" rtlCol="0">
                <a:noAutofit/>
              </a:bodyPr>
              <a:lstStyle/>
              <a:p>
                <a:r>
                  <a:rPr lang="de-DE" sz="2400"/>
                  <a:t>→	Forecasting value in t+1 is the weighted arithmetic mean 	of the datapoint in time t and the forecasting value in time t. 	Since we need an initialization, we define</a:t>
                </a:r>
              </a:p>
              <a:p>
                <a:pPr/>
                <a14:m>
                  <m:oMathPara xmlns:m="http://schemas.openxmlformats.org/officeDocument/2006/math">
                    <m:oMathParaPr>
                      <m:jc m:val="centerGroup"/>
                    </m:oMathParaPr>
                    <m:oMath xmlns:m="http://schemas.openxmlformats.org/officeDocument/2006/math">
                      <m:sSub>
                        <m:sSubPr>
                          <m:ctrlPr>
                            <a:rPr lang="de-DE" sz="2400" i="1" smtClean="0">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b="0" i="1" smtClean="0">
                              <a:solidFill>
                                <a:srgbClr val="000000"/>
                              </a:solidFill>
                              <a:latin typeface="Cambria Math" panose="02040503050406030204" pitchFamily="18" charset="0"/>
                            </a:rPr>
                            <m:t>0</m:t>
                          </m:r>
                        </m:sub>
                      </m:sSub>
                      <m:r>
                        <a:rPr lang="de-DE" sz="2400" b="0" i="1" smtClean="0">
                          <a:solidFill>
                            <a:srgbClr val="000000"/>
                          </a:solidFill>
                          <a:latin typeface="Cambria Math" panose="02040503050406030204" pitchFamily="18" charset="0"/>
                        </a:rPr>
                        <m:t>=</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rPr>
                            <m:t>0</m:t>
                          </m:r>
                        </m:sub>
                      </m:sSub>
                    </m:oMath>
                  </m:oMathPara>
                </a14:m>
                <a:endParaRPr lang="de-DE" sz="2400"/>
              </a:p>
              <a:p>
                <a:endParaRPr lang="de-DE" sz="2400"/>
              </a:p>
              <a:p>
                <a:endParaRPr lang="de-DE" sz="2400"/>
              </a:p>
              <a:p>
                <a:endParaRPr lang="de-DE" sz="2400" dirty="0"/>
              </a:p>
            </p:txBody>
          </p:sp>
        </mc:Choice>
        <mc:Fallback xmlns="">
          <p:sp>
            <p:nvSpPr>
              <p:cNvPr id="17" name="Textfeld 16">
                <a:extLst>
                  <a:ext uri="{FF2B5EF4-FFF2-40B4-BE49-F238E27FC236}">
                    <a16:creationId xmlns:a16="http://schemas.microsoft.com/office/drawing/2014/main" id="{206DD25E-DA22-3272-B847-3C448CF1A366}"/>
                  </a:ext>
                </a:extLst>
              </p:cNvPr>
              <p:cNvSpPr txBox="1">
                <a:spLocks noRot="1" noChangeAspect="1" noMove="1" noResize="1" noEditPoints="1" noAdjustHandles="1" noChangeArrowheads="1" noChangeShapeType="1" noTextEdit="1"/>
              </p:cNvSpPr>
              <p:nvPr/>
            </p:nvSpPr>
            <p:spPr>
              <a:xfrm>
                <a:off x="-10160" y="4888139"/>
                <a:ext cx="8506888" cy="1759241"/>
              </a:xfrm>
              <a:prstGeom prst="rect">
                <a:avLst/>
              </a:prstGeom>
              <a:blipFill>
                <a:blip r:embed="rId3"/>
                <a:stretch>
                  <a:fillRect l="-1074" t="-2778" r="-645"/>
                </a:stretch>
              </a:blipFill>
            </p:spPr>
            <p:txBody>
              <a:bodyPr/>
              <a:lstStyle/>
              <a:p>
                <a:r>
                  <a:rPr lang="de-DE">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6" name="Freihand 5">
                <a:extLst>
                  <a:ext uri="{FF2B5EF4-FFF2-40B4-BE49-F238E27FC236}">
                    <a16:creationId xmlns:a16="http://schemas.microsoft.com/office/drawing/2014/main" id="{7837FF09-6A80-F281-4898-3081CD85ABD5}"/>
                  </a:ext>
                </a:extLst>
              </p14:cNvPr>
              <p14:cNvContentPartPr/>
              <p14:nvPr/>
            </p14:nvContentPartPr>
            <p14:xfrm>
              <a:off x="6693349" y="3140182"/>
              <a:ext cx="537840" cy="808560"/>
            </p14:xfrm>
          </p:contentPart>
        </mc:Choice>
        <mc:Fallback>
          <p:pic>
            <p:nvPicPr>
              <p:cNvPr id="6" name="Freihand 5">
                <a:extLst>
                  <a:ext uri="{FF2B5EF4-FFF2-40B4-BE49-F238E27FC236}">
                    <a16:creationId xmlns:a16="http://schemas.microsoft.com/office/drawing/2014/main" id="{7837FF09-6A80-F281-4898-3081CD85ABD5}"/>
                  </a:ext>
                </a:extLst>
              </p:cNvPr>
              <p:cNvPicPr/>
              <p:nvPr/>
            </p:nvPicPr>
            <p:blipFill>
              <a:blip r:embed="rId5"/>
              <a:stretch>
                <a:fillRect/>
              </a:stretch>
            </p:blipFill>
            <p:spPr>
              <a:xfrm>
                <a:off x="6684709" y="3131542"/>
                <a:ext cx="555480" cy="826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Freihand 8">
                <a:extLst>
                  <a:ext uri="{FF2B5EF4-FFF2-40B4-BE49-F238E27FC236}">
                    <a16:creationId xmlns:a16="http://schemas.microsoft.com/office/drawing/2014/main" id="{FBA759BB-2FF9-30E9-C6E8-DA9DE091D9E3}"/>
                  </a:ext>
                </a:extLst>
              </p14:cNvPr>
              <p14:cNvContentPartPr/>
              <p14:nvPr/>
            </p14:nvContentPartPr>
            <p14:xfrm>
              <a:off x="4220509" y="3261142"/>
              <a:ext cx="630720" cy="703440"/>
            </p14:xfrm>
          </p:contentPart>
        </mc:Choice>
        <mc:Fallback>
          <p:pic>
            <p:nvPicPr>
              <p:cNvPr id="9" name="Freihand 8">
                <a:extLst>
                  <a:ext uri="{FF2B5EF4-FFF2-40B4-BE49-F238E27FC236}">
                    <a16:creationId xmlns:a16="http://schemas.microsoft.com/office/drawing/2014/main" id="{FBA759BB-2FF9-30E9-C6E8-DA9DE091D9E3}"/>
                  </a:ext>
                </a:extLst>
              </p:cNvPr>
              <p:cNvPicPr/>
              <p:nvPr/>
            </p:nvPicPr>
            <p:blipFill>
              <a:blip r:embed="rId7"/>
              <a:stretch>
                <a:fillRect/>
              </a:stretch>
            </p:blipFill>
            <p:spPr>
              <a:xfrm>
                <a:off x="4211869" y="3252502"/>
                <a:ext cx="648360" cy="721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 name="Freihand 12">
                <a:extLst>
                  <a:ext uri="{FF2B5EF4-FFF2-40B4-BE49-F238E27FC236}">
                    <a16:creationId xmlns:a16="http://schemas.microsoft.com/office/drawing/2014/main" id="{B3E3FC62-9DE1-6A73-B917-0F1EC77735DA}"/>
                  </a:ext>
                </a:extLst>
              </p14:cNvPr>
              <p14:cNvContentPartPr/>
              <p14:nvPr/>
            </p14:nvContentPartPr>
            <p14:xfrm>
              <a:off x="3693829" y="3278422"/>
              <a:ext cx="351360" cy="451080"/>
            </p14:xfrm>
          </p:contentPart>
        </mc:Choice>
        <mc:Fallback>
          <p:pic>
            <p:nvPicPr>
              <p:cNvPr id="13" name="Freihand 12">
                <a:extLst>
                  <a:ext uri="{FF2B5EF4-FFF2-40B4-BE49-F238E27FC236}">
                    <a16:creationId xmlns:a16="http://schemas.microsoft.com/office/drawing/2014/main" id="{B3E3FC62-9DE1-6A73-B917-0F1EC77735DA}"/>
                  </a:ext>
                </a:extLst>
              </p:cNvPr>
              <p:cNvPicPr/>
              <p:nvPr/>
            </p:nvPicPr>
            <p:blipFill>
              <a:blip r:embed="rId9"/>
              <a:stretch>
                <a:fillRect/>
              </a:stretch>
            </p:blipFill>
            <p:spPr>
              <a:xfrm>
                <a:off x="3685189" y="3269782"/>
                <a:ext cx="369000" cy="468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 name="Freihand 13">
                <a:extLst>
                  <a:ext uri="{FF2B5EF4-FFF2-40B4-BE49-F238E27FC236}">
                    <a16:creationId xmlns:a16="http://schemas.microsoft.com/office/drawing/2014/main" id="{4511090D-B614-77DE-3705-70C17EE44E3C}"/>
                  </a:ext>
                </a:extLst>
              </p14:cNvPr>
              <p14:cNvContentPartPr/>
              <p14:nvPr/>
            </p14:nvContentPartPr>
            <p14:xfrm>
              <a:off x="5142109" y="2898622"/>
              <a:ext cx="1569600" cy="98640"/>
            </p14:xfrm>
          </p:contentPart>
        </mc:Choice>
        <mc:Fallback>
          <p:pic>
            <p:nvPicPr>
              <p:cNvPr id="14" name="Freihand 13">
                <a:extLst>
                  <a:ext uri="{FF2B5EF4-FFF2-40B4-BE49-F238E27FC236}">
                    <a16:creationId xmlns:a16="http://schemas.microsoft.com/office/drawing/2014/main" id="{4511090D-B614-77DE-3705-70C17EE44E3C}"/>
                  </a:ext>
                </a:extLst>
              </p:cNvPr>
              <p:cNvPicPr/>
              <p:nvPr/>
            </p:nvPicPr>
            <p:blipFill>
              <a:blip r:embed="rId11"/>
              <a:stretch>
                <a:fillRect/>
              </a:stretch>
            </p:blipFill>
            <p:spPr>
              <a:xfrm>
                <a:off x="5133469" y="2889982"/>
                <a:ext cx="15872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5" name="Freihand 14">
                <a:extLst>
                  <a:ext uri="{FF2B5EF4-FFF2-40B4-BE49-F238E27FC236}">
                    <a16:creationId xmlns:a16="http://schemas.microsoft.com/office/drawing/2014/main" id="{1F6A9F48-2D0D-33E3-0209-E1E73849DCE2}"/>
                  </a:ext>
                </a:extLst>
              </p14:cNvPr>
              <p14:cNvContentPartPr/>
              <p14:nvPr/>
            </p14:nvContentPartPr>
            <p14:xfrm>
              <a:off x="6680389" y="3121822"/>
              <a:ext cx="566640" cy="840240"/>
            </p14:xfrm>
          </p:contentPart>
        </mc:Choice>
        <mc:Fallback>
          <p:pic>
            <p:nvPicPr>
              <p:cNvPr id="15" name="Freihand 14">
                <a:extLst>
                  <a:ext uri="{FF2B5EF4-FFF2-40B4-BE49-F238E27FC236}">
                    <a16:creationId xmlns:a16="http://schemas.microsoft.com/office/drawing/2014/main" id="{1F6A9F48-2D0D-33E3-0209-E1E73849DCE2}"/>
                  </a:ext>
                </a:extLst>
              </p:cNvPr>
              <p:cNvPicPr/>
              <p:nvPr/>
            </p:nvPicPr>
            <p:blipFill>
              <a:blip r:embed="rId13"/>
              <a:stretch>
                <a:fillRect/>
              </a:stretch>
            </p:blipFill>
            <p:spPr>
              <a:xfrm>
                <a:off x="6671389" y="3112822"/>
                <a:ext cx="584280" cy="857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8" name="Freihand 17">
                <a:extLst>
                  <a:ext uri="{FF2B5EF4-FFF2-40B4-BE49-F238E27FC236}">
                    <a16:creationId xmlns:a16="http://schemas.microsoft.com/office/drawing/2014/main" id="{BDA3C99E-1A83-EF06-2E12-E01DB91A949C}"/>
                  </a:ext>
                </a:extLst>
              </p14:cNvPr>
              <p14:cNvContentPartPr/>
              <p14:nvPr/>
            </p14:nvContentPartPr>
            <p14:xfrm>
              <a:off x="6750229" y="3144862"/>
              <a:ext cx="497160" cy="783360"/>
            </p14:xfrm>
          </p:contentPart>
        </mc:Choice>
        <mc:Fallback>
          <p:pic>
            <p:nvPicPr>
              <p:cNvPr id="18" name="Freihand 17">
                <a:extLst>
                  <a:ext uri="{FF2B5EF4-FFF2-40B4-BE49-F238E27FC236}">
                    <a16:creationId xmlns:a16="http://schemas.microsoft.com/office/drawing/2014/main" id="{BDA3C99E-1A83-EF06-2E12-E01DB91A949C}"/>
                  </a:ext>
                </a:extLst>
              </p:cNvPr>
              <p:cNvPicPr/>
              <p:nvPr/>
            </p:nvPicPr>
            <p:blipFill>
              <a:blip r:embed="rId15"/>
              <a:stretch>
                <a:fillRect/>
              </a:stretch>
            </p:blipFill>
            <p:spPr>
              <a:xfrm>
                <a:off x="6741589" y="3135862"/>
                <a:ext cx="514800" cy="801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9" name="Freihand 18">
                <a:extLst>
                  <a:ext uri="{FF2B5EF4-FFF2-40B4-BE49-F238E27FC236}">
                    <a16:creationId xmlns:a16="http://schemas.microsoft.com/office/drawing/2014/main" id="{8BF3029D-085C-59B0-33D5-082CF5938150}"/>
                  </a:ext>
                </a:extLst>
              </p14:cNvPr>
              <p14:cNvContentPartPr/>
              <p14:nvPr/>
            </p14:nvContentPartPr>
            <p14:xfrm>
              <a:off x="3594109" y="6478822"/>
              <a:ext cx="1324440" cy="52920"/>
            </p14:xfrm>
          </p:contentPart>
        </mc:Choice>
        <mc:Fallback>
          <p:pic>
            <p:nvPicPr>
              <p:cNvPr id="19" name="Freihand 18">
                <a:extLst>
                  <a:ext uri="{FF2B5EF4-FFF2-40B4-BE49-F238E27FC236}">
                    <a16:creationId xmlns:a16="http://schemas.microsoft.com/office/drawing/2014/main" id="{8BF3029D-085C-59B0-33D5-082CF5938150}"/>
                  </a:ext>
                </a:extLst>
              </p:cNvPr>
              <p:cNvPicPr/>
              <p:nvPr/>
            </p:nvPicPr>
            <p:blipFill>
              <a:blip r:embed="rId17"/>
              <a:stretch>
                <a:fillRect/>
              </a:stretch>
            </p:blipFill>
            <p:spPr>
              <a:xfrm>
                <a:off x="3585109" y="6470182"/>
                <a:ext cx="13420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0" name="Freihand 19">
                <a:extLst>
                  <a:ext uri="{FF2B5EF4-FFF2-40B4-BE49-F238E27FC236}">
                    <a16:creationId xmlns:a16="http://schemas.microsoft.com/office/drawing/2014/main" id="{520915A6-A100-FF19-FAD0-1F7D143B6752}"/>
                  </a:ext>
                </a:extLst>
              </p14:cNvPr>
              <p14:cNvContentPartPr/>
              <p14:nvPr/>
            </p14:nvContentPartPr>
            <p14:xfrm>
              <a:off x="3637669" y="6010102"/>
              <a:ext cx="1183680" cy="487440"/>
            </p14:xfrm>
          </p:contentPart>
        </mc:Choice>
        <mc:Fallback>
          <p:pic>
            <p:nvPicPr>
              <p:cNvPr id="20" name="Freihand 19">
                <a:extLst>
                  <a:ext uri="{FF2B5EF4-FFF2-40B4-BE49-F238E27FC236}">
                    <a16:creationId xmlns:a16="http://schemas.microsoft.com/office/drawing/2014/main" id="{520915A6-A100-FF19-FAD0-1F7D143B6752}"/>
                  </a:ext>
                </a:extLst>
              </p:cNvPr>
              <p:cNvPicPr/>
              <p:nvPr/>
            </p:nvPicPr>
            <p:blipFill>
              <a:blip r:embed="rId19"/>
              <a:stretch>
                <a:fillRect/>
              </a:stretch>
            </p:blipFill>
            <p:spPr>
              <a:xfrm>
                <a:off x="3628669" y="6001102"/>
                <a:ext cx="1201320" cy="505080"/>
              </a:xfrm>
              <a:prstGeom prst="rect">
                <a:avLst/>
              </a:prstGeom>
            </p:spPr>
          </p:pic>
        </mc:Fallback>
      </mc:AlternateContent>
      <p:grpSp>
        <p:nvGrpSpPr>
          <p:cNvPr id="23" name="Gruppieren 22">
            <a:extLst>
              <a:ext uri="{FF2B5EF4-FFF2-40B4-BE49-F238E27FC236}">
                <a16:creationId xmlns:a16="http://schemas.microsoft.com/office/drawing/2014/main" id="{C5433322-525F-14B1-B659-3C83C640AB63}"/>
              </a:ext>
            </a:extLst>
          </p:cNvPr>
          <p:cNvGrpSpPr/>
          <p:nvPr/>
        </p:nvGrpSpPr>
        <p:grpSpPr>
          <a:xfrm>
            <a:off x="3638389" y="5997862"/>
            <a:ext cx="1334160" cy="605160"/>
            <a:chOff x="3638389" y="5997862"/>
            <a:chExt cx="1334160" cy="605160"/>
          </a:xfrm>
        </p:grpSpPr>
        <mc:AlternateContent xmlns:mc="http://schemas.openxmlformats.org/markup-compatibility/2006">
          <mc:Choice xmlns:p14="http://schemas.microsoft.com/office/powerpoint/2010/main" Requires="p14">
            <p:contentPart p14:bwMode="auto" r:id="rId20">
              <p14:nvContentPartPr>
                <p14:cNvPr id="21" name="Freihand 20">
                  <a:extLst>
                    <a:ext uri="{FF2B5EF4-FFF2-40B4-BE49-F238E27FC236}">
                      <a16:creationId xmlns:a16="http://schemas.microsoft.com/office/drawing/2014/main" id="{CB0797CA-CEDA-79F4-1280-2D45ED51AD59}"/>
                    </a:ext>
                  </a:extLst>
                </p14:cNvPr>
                <p14:cNvContentPartPr/>
                <p14:nvPr/>
              </p14:nvContentPartPr>
              <p14:xfrm>
                <a:off x="3638389" y="6051142"/>
                <a:ext cx="415440" cy="437760"/>
              </p14:xfrm>
            </p:contentPart>
          </mc:Choice>
          <mc:Fallback>
            <p:pic>
              <p:nvPicPr>
                <p:cNvPr id="21" name="Freihand 20">
                  <a:extLst>
                    <a:ext uri="{FF2B5EF4-FFF2-40B4-BE49-F238E27FC236}">
                      <a16:creationId xmlns:a16="http://schemas.microsoft.com/office/drawing/2014/main" id="{CB0797CA-CEDA-79F4-1280-2D45ED51AD59}"/>
                    </a:ext>
                  </a:extLst>
                </p:cNvPr>
                <p:cNvPicPr/>
                <p:nvPr/>
              </p:nvPicPr>
              <p:blipFill>
                <a:blip r:embed="rId21"/>
                <a:stretch>
                  <a:fillRect/>
                </a:stretch>
              </p:blipFill>
              <p:spPr>
                <a:xfrm>
                  <a:off x="3629749" y="6042502"/>
                  <a:ext cx="433080" cy="455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2" name="Freihand 21">
                  <a:extLst>
                    <a:ext uri="{FF2B5EF4-FFF2-40B4-BE49-F238E27FC236}">
                      <a16:creationId xmlns:a16="http://schemas.microsoft.com/office/drawing/2014/main" id="{FC03E700-BF4B-23B0-9627-43D440DCF5AE}"/>
                    </a:ext>
                  </a:extLst>
                </p14:cNvPr>
                <p14:cNvContentPartPr/>
                <p14:nvPr/>
              </p14:nvContentPartPr>
              <p14:xfrm>
                <a:off x="4386829" y="5997862"/>
                <a:ext cx="585720" cy="605160"/>
              </p14:xfrm>
            </p:contentPart>
          </mc:Choice>
          <mc:Fallback>
            <p:pic>
              <p:nvPicPr>
                <p:cNvPr id="22" name="Freihand 21">
                  <a:extLst>
                    <a:ext uri="{FF2B5EF4-FFF2-40B4-BE49-F238E27FC236}">
                      <a16:creationId xmlns:a16="http://schemas.microsoft.com/office/drawing/2014/main" id="{FC03E700-BF4B-23B0-9627-43D440DCF5AE}"/>
                    </a:ext>
                  </a:extLst>
                </p:cNvPr>
                <p:cNvPicPr/>
                <p:nvPr/>
              </p:nvPicPr>
              <p:blipFill>
                <a:blip r:embed="rId23"/>
                <a:stretch>
                  <a:fillRect/>
                </a:stretch>
              </p:blipFill>
              <p:spPr>
                <a:xfrm>
                  <a:off x="4378189" y="5989222"/>
                  <a:ext cx="603360" cy="622800"/>
                </a:xfrm>
                <a:prstGeom prst="rect">
                  <a:avLst/>
                </a:prstGeom>
              </p:spPr>
            </p:pic>
          </mc:Fallback>
        </mc:AlternateContent>
      </p:grpSp>
      <p:grpSp>
        <p:nvGrpSpPr>
          <p:cNvPr id="57" name="Gruppieren 56">
            <a:extLst>
              <a:ext uri="{FF2B5EF4-FFF2-40B4-BE49-F238E27FC236}">
                <a16:creationId xmlns:a16="http://schemas.microsoft.com/office/drawing/2014/main" id="{3AB25981-0A55-B2AB-596A-311D8CDDF032}"/>
              </a:ext>
            </a:extLst>
          </p:cNvPr>
          <p:cNvGrpSpPr/>
          <p:nvPr/>
        </p:nvGrpSpPr>
        <p:grpSpPr>
          <a:xfrm>
            <a:off x="6988909" y="1934182"/>
            <a:ext cx="720000" cy="329400"/>
            <a:chOff x="6988909" y="1934182"/>
            <a:chExt cx="720000" cy="329400"/>
          </a:xfrm>
        </p:grpSpPr>
        <mc:AlternateContent xmlns:mc="http://schemas.openxmlformats.org/markup-compatibility/2006">
          <mc:Choice xmlns:p14="http://schemas.microsoft.com/office/powerpoint/2010/main" Requires="p14">
            <p:contentPart p14:bwMode="auto" r:id="rId24">
              <p14:nvContentPartPr>
                <p14:cNvPr id="52" name="Freihand 51">
                  <a:extLst>
                    <a:ext uri="{FF2B5EF4-FFF2-40B4-BE49-F238E27FC236}">
                      <a16:creationId xmlns:a16="http://schemas.microsoft.com/office/drawing/2014/main" id="{4CB35894-A6A0-7309-5E21-D2A5988FAAE5}"/>
                    </a:ext>
                  </a:extLst>
                </p14:cNvPr>
                <p14:cNvContentPartPr/>
                <p14:nvPr/>
              </p14:nvContentPartPr>
              <p14:xfrm>
                <a:off x="6988909" y="2060902"/>
                <a:ext cx="193680" cy="202680"/>
              </p14:xfrm>
            </p:contentPart>
          </mc:Choice>
          <mc:Fallback>
            <p:pic>
              <p:nvPicPr>
                <p:cNvPr id="52" name="Freihand 51">
                  <a:extLst>
                    <a:ext uri="{FF2B5EF4-FFF2-40B4-BE49-F238E27FC236}">
                      <a16:creationId xmlns:a16="http://schemas.microsoft.com/office/drawing/2014/main" id="{4CB35894-A6A0-7309-5E21-D2A5988FAAE5}"/>
                    </a:ext>
                  </a:extLst>
                </p:cNvPr>
                <p:cNvPicPr/>
                <p:nvPr/>
              </p:nvPicPr>
              <p:blipFill>
                <a:blip r:embed="rId25"/>
                <a:stretch>
                  <a:fillRect/>
                </a:stretch>
              </p:blipFill>
              <p:spPr>
                <a:xfrm>
                  <a:off x="6980269" y="2051902"/>
                  <a:ext cx="21132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3" name="Freihand 52">
                  <a:extLst>
                    <a:ext uri="{FF2B5EF4-FFF2-40B4-BE49-F238E27FC236}">
                      <a16:creationId xmlns:a16="http://schemas.microsoft.com/office/drawing/2014/main" id="{F5A308BE-6D73-9B3E-CB73-DD692B76713E}"/>
                    </a:ext>
                  </a:extLst>
                </p14:cNvPr>
                <p14:cNvContentPartPr/>
                <p14:nvPr/>
              </p14:nvContentPartPr>
              <p14:xfrm>
                <a:off x="7243429" y="2078182"/>
                <a:ext cx="131040" cy="60840"/>
              </p14:xfrm>
            </p:contentPart>
          </mc:Choice>
          <mc:Fallback>
            <p:pic>
              <p:nvPicPr>
                <p:cNvPr id="53" name="Freihand 52">
                  <a:extLst>
                    <a:ext uri="{FF2B5EF4-FFF2-40B4-BE49-F238E27FC236}">
                      <a16:creationId xmlns:a16="http://schemas.microsoft.com/office/drawing/2014/main" id="{F5A308BE-6D73-9B3E-CB73-DD692B76713E}"/>
                    </a:ext>
                  </a:extLst>
                </p:cNvPr>
                <p:cNvPicPr/>
                <p:nvPr/>
              </p:nvPicPr>
              <p:blipFill>
                <a:blip r:embed="rId27"/>
                <a:stretch>
                  <a:fillRect/>
                </a:stretch>
              </p:blipFill>
              <p:spPr>
                <a:xfrm>
                  <a:off x="7234429" y="2069542"/>
                  <a:ext cx="1486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4" name="Freihand 53">
                  <a:extLst>
                    <a:ext uri="{FF2B5EF4-FFF2-40B4-BE49-F238E27FC236}">
                      <a16:creationId xmlns:a16="http://schemas.microsoft.com/office/drawing/2014/main" id="{AF5E1889-17B0-0141-73BA-7BB9D1FB028C}"/>
                    </a:ext>
                  </a:extLst>
                </p14:cNvPr>
                <p14:cNvContentPartPr/>
                <p14:nvPr/>
              </p14:nvContentPartPr>
              <p14:xfrm>
                <a:off x="7400749" y="1982782"/>
                <a:ext cx="96480" cy="127440"/>
              </p14:xfrm>
            </p:contentPart>
          </mc:Choice>
          <mc:Fallback>
            <p:pic>
              <p:nvPicPr>
                <p:cNvPr id="54" name="Freihand 53">
                  <a:extLst>
                    <a:ext uri="{FF2B5EF4-FFF2-40B4-BE49-F238E27FC236}">
                      <a16:creationId xmlns:a16="http://schemas.microsoft.com/office/drawing/2014/main" id="{AF5E1889-17B0-0141-73BA-7BB9D1FB028C}"/>
                    </a:ext>
                  </a:extLst>
                </p:cNvPr>
                <p:cNvPicPr/>
                <p:nvPr/>
              </p:nvPicPr>
              <p:blipFill>
                <a:blip r:embed="rId29"/>
                <a:stretch>
                  <a:fillRect/>
                </a:stretch>
              </p:blipFill>
              <p:spPr>
                <a:xfrm>
                  <a:off x="7392109" y="1974142"/>
                  <a:ext cx="1141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5" name="Freihand 54">
                  <a:extLst>
                    <a:ext uri="{FF2B5EF4-FFF2-40B4-BE49-F238E27FC236}">
                      <a16:creationId xmlns:a16="http://schemas.microsoft.com/office/drawing/2014/main" id="{72E0C98A-7B90-2B40-677B-9A2961977448}"/>
                    </a:ext>
                  </a:extLst>
                </p14:cNvPr>
                <p14:cNvContentPartPr/>
                <p14:nvPr/>
              </p14:nvContentPartPr>
              <p14:xfrm>
                <a:off x="7544029" y="2082502"/>
                <a:ext cx="16920" cy="79200"/>
              </p14:xfrm>
            </p:contentPart>
          </mc:Choice>
          <mc:Fallback>
            <p:pic>
              <p:nvPicPr>
                <p:cNvPr id="55" name="Freihand 54">
                  <a:extLst>
                    <a:ext uri="{FF2B5EF4-FFF2-40B4-BE49-F238E27FC236}">
                      <a16:creationId xmlns:a16="http://schemas.microsoft.com/office/drawing/2014/main" id="{72E0C98A-7B90-2B40-677B-9A2961977448}"/>
                    </a:ext>
                  </a:extLst>
                </p:cNvPr>
                <p:cNvPicPr/>
                <p:nvPr/>
              </p:nvPicPr>
              <p:blipFill>
                <a:blip r:embed="rId31"/>
                <a:stretch>
                  <a:fillRect/>
                </a:stretch>
              </p:blipFill>
              <p:spPr>
                <a:xfrm>
                  <a:off x="7535389" y="2073502"/>
                  <a:ext cx="345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6" name="Freihand 55">
                  <a:extLst>
                    <a:ext uri="{FF2B5EF4-FFF2-40B4-BE49-F238E27FC236}">
                      <a16:creationId xmlns:a16="http://schemas.microsoft.com/office/drawing/2014/main" id="{F23D8F72-5C25-B092-B303-327C9CE0EE9A}"/>
                    </a:ext>
                  </a:extLst>
                </p14:cNvPr>
                <p14:cNvContentPartPr/>
                <p14:nvPr/>
              </p14:nvContentPartPr>
              <p14:xfrm>
                <a:off x="7584349" y="1934182"/>
                <a:ext cx="124560" cy="159480"/>
              </p14:xfrm>
            </p:contentPart>
          </mc:Choice>
          <mc:Fallback>
            <p:pic>
              <p:nvPicPr>
                <p:cNvPr id="56" name="Freihand 55">
                  <a:extLst>
                    <a:ext uri="{FF2B5EF4-FFF2-40B4-BE49-F238E27FC236}">
                      <a16:creationId xmlns:a16="http://schemas.microsoft.com/office/drawing/2014/main" id="{F23D8F72-5C25-B092-B303-327C9CE0EE9A}"/>
                    </a:ext>
                  </a:extLst>
                </p:cNvPr>
                <p:cNvPicPr/>
                <p:nvPr/>
              </p:nvPicPr>
              <p:blipFill>
                <a:blip r:embed="rId33"/>
                <a:stretch>
                  <a:fillRect/>
                </a:stretch>
              </p:blipFill>
              <p:spPr>
                <a:xfrm>
                  <a:off x="7575709" y="1925542"/>
                  <a:ext cx="142200" cy="177120"/>
                </a:xfrm>
                <a:prstGeom prst="rect">
                  <a:avLst/>
                </a:prstGeom>
              </p:spPr>
            </p:pic>
          </mc:Fallback>
        </mc:AlternateContent>
      </p:grpSp>
      <p:grpSp>
        <p:nvGrpSpPr>
          <p:cNvPr id="134" name="Gruppieren 133">
            <a:extLst>
              <a:ext uri="{FF2B5EF4-FFF2-40B4-BE49-F238E27FC236}">
                <a16:creationId xmlns:a16="http://schemas.microsoft.com/office/drawing/2014/main" id="{E81A1FB2-6E9A-79CB-3EF4-D38F9A2C9D97}"/>
              </a:ext>
            </a:extLst>
          </p:cNvPr>
          <p:cNvGrpSpPr/>
          <p:nvPr/>
        </p:nvGrpSpPr>
        <p:grpSpPr>
          <a:xfrm>
            <a:off x="8161069" y="1874782"/>
            <a:ext cx="3639240" cy="1787760"/>
            <a:chOff x="8161069" y="1874782"/>
            <a:chExt cx="3639240" cy="1787760"/>
          </a:xfrm>
        </p:grpSpPr>
        <mc:AlternateContent xmlns:mc="http://schemas.openxmlformats.org/markup-compatibility/2006">
          <mc:Choice xmlns:p14="http://schemas.microsoft.com/office/powerpoint/2010/main" Requires="p14">
            <p:contentPart p14:bwMode="auto" r:id="rId34">
              <p14:nvContentPartPr>
                <p14:cNvPr id="78" name="Freihand 77">
                  <a:extLst>
                    <a:ext uri="{FF2B5EF4-FFF2-40B4-BE49-F238E27FC236}">
                      <a16:creationId xmlns:a16="http://schemas.microsoft.com/office/drawing/2014/main" id="{1CADC43D-E8B3-AFBE-1445-548D6D4CFE64}"/>
                    </a:ext>
                  </a:extLst>
                </p14:cNvPr>
                <p14:cNvContentPartPr/>
                <p14:nvPr/>
              </p14:nvContentPartPr>
              <p14:xfrm>
                <a:off x="11258509" y="2349982"/>
                <a:ext cx="137520" cy="6840"/>
              </p14:xfrm>
            </p:contentPart>
          </mc:Choice>
          <mc:Fallback>
            <p:pic>
              <p:nvPicPr>
                <p:cNvPr id="78" name="Freihand 77">
                  <a:extLst>
                    <a:ext uri="{FF2B5EF4-FFF2-40B4-BE49-F238E27FC236}">
                      <a16:creationId xmlns:a16="http://schemas.microsoft.com/office/drawing/2014/main" id="{1CADC43D-E8B3-AFBE-1445-548D6D4CFE64}"/>
                    </a:ext>
                  </a:extLst>
                </p:cNvPr>
                <p:cNvPicPr/>
                <p:nvPr/>
              </p:nvPicPr>
              <p:blipFill>
                <a:blip r:embed="rId35"/>
                <a:stretch>
                  <a:fillRect/>
                </a:stretch>
              </p:blipFill>
              <p:spPr>
                <a:xfrm>
                  <a:off x="11249869" y="2340982"/>
                  <a:ext cx="1551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79" name="Freihand 78">
                  <a:extLst>
                    <a:ext uri="{FF2B5EF4-FFF2-40B4-BE49-F238E27FC236}">
                      <a16:creationId xmlns:a16="http://schemas.microsoft.com/office/drawing/2014/main" id="{8B5B18FA-ED81-3FA6-D8C4-E60D868EF134}"/>
                    </a:ext>
                  </a:extLst>
                </p14:cNvPr>
                <p14:cNvContentPartPr/>
                <p14:nvPr/>
              </p14:nvContentPartPr>
              <p14:xfrm>
                <a:off x="11301349" y="2394982"/>
                <a:ext cx="99360" cy="32760"/>
              </p14:xfrm>
            </p:contentPart>
          </mc:Choice>
          <mc:Fallback>
            <p:pic>
              <p:nvPicPr>
                <p:cNvPr id="79" name="Freihand 78">
                  <a:extLst>
                    <a:ext uri="{FF2B5EF4-FFF2-40B4-BE49-F238E27FC236}">
                      <a16:creationId xmlns:a16="http://schemas.microsoft.com/office/drawing/2014/main" id="{8B5B18FA-ED81-3FA6-D8C4-E60D868EF134}"/>
                    </a:ext>
                  </a:extLst>
                </p:cNvPr>
                <p:cNvPicPr/>
                <p:nvPr/>
              </p:nvPicPr>
              <p:blipFill>
                <a:blip r:embed="rId37"/>
                <a:stretch>
                  <a:fillRect/>
                </a:stretch>
              </p:blipFill>
              <p:spPr>
                <a:xfrm>
                  <a:off x="11292709" y="2386342"/>
                  <a:ext cx="11700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81" name="Freihand 80">
                  <a:extLst>
                    <a:ext uri="{FF2B5EF4-FFF2-40B4-BE49-F238E27FC236}">
                      <a16:creationId xmlns:a16="http://schemas.microsoft.com/office/drawing/2014/main" id="{E4C4A6AF-07A6-1F2D-6C3F-828044ECA119}"/>
                    </a:ext>
                  </a:extLst>
                </p14:cNvPr>
                <p14:cNvContentPartPr/>
                <p14:nvPr/>
              </p14:nvContentPartPr>
              <p14:xfrm>
                <a:off x="11507989" y="2324422"/>
                <a:ext cx="127800" cy="57240"/>
              </p14:xfrm>
            </p:contentPart>
          </mc:Choice>
          <mc:Fallback>
            <p:pic>
              <p:nvPicPr>
                <p:cNvPr id="81" name="Freihand 80">
                  <a:extLst>
                    <a:ext uri="{FF2B5EF4-FFF2-40B4-BE49-F238E27FC236}">
                      <a16:creationId xmlns:a16="http://schemas.microsoft.com/office/drawing/2014/main" id="{E4C4A6AF-07A6-1F2D-6C3F-828044ECA119}"/>
                    </a:ext>
                  </a:extLst>
                </p:cNvPr>
                <p:cNvPicPr/>
                <p:nvPr/>
              </p:nvPicPr>
              <p:blipFill>
                <a:blip r:embed="rId39"/>
                <a:stretch>
                  <a:fillRect/>
                </a:stretch>
              </p:blipFill>
              <p:spPr>
                <a:xfrm>
                  <a:off x="11498989" y="2315782"/>
                  <a:ext cx="1454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82" name="Freihand 81">
                  <a:extLst>
                    <a:ext uri="{FF2B5EF4-FFF2-40B4-BE49-F238E27FC236}">
                      <a16:creationId xmlns:a16="http://schemas.microsoft.com/office/drawing/2014/main" id="{FAB5264C-4F6B-0CDF-2986-CD261E891EA1}"/>
                    </a:ext>
                  </a:extLst>
                </p14:cNvPr>
                <p14:cNvContentPartPr/>
                <p14:nvPr/>
              </p14:nvContentPartPr>
              <p14:xfrm>
                <a:off x="11581069" y="2280142"/>
                <a:ext cx="69480" cy="262800"/>
              </p14:xfrm>
            </p:contentPart>
          </mc:Choice>
          <mc:Fallback>
            <p:pic>
              <p:nvPicPr>
                <p:cNvPr id="82" name="Freihand 81">
                  <a:extLst>
                    <a:ext uri="{FF2B5EF4-FFF2-40B4-BE49-F238E27FC236}">
                      <a16:creationId xmlns:a16="http://schemas.microsoft.com/office/drawing/2014/main" id="{FAB5264C-4F6B-0CDF-2986-CD261E891EA1}"/>
                    </a:ext>
                  </a:extLst>
                </p:cNvPr>
                <p:cNvPicPr/>
                <p:nvPr/>
              </p:nvPicPr>
              <p:blipFill>
                <a:blip r:embed="rId41"/>
                <a:stretch>
                  <a:fillRect/>
                </a:stretch>
              </p:blipFill>
              <p:spPr>
                <a:xfrm>
                  <a:off x="11572069" y="2271502"/>
                  <a:ext cx="8712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83" name="Freihand 82">
                  <a:extLst>
                    <a:ext uri="{FF2B5EF4-FFF2-40B4-BE49-F238E27FC236}">
                      <a16:creationId xmlns:a16="http://schemas.microsoft.com/office/drawing/2014/main" id="{666ADA34-F542-8B6B-3E33-09765CB2B797}"/>
                    </a:ext>
                  </a:extLst>
                </p14:cNvPr>
                <p14:cNvContentPartPr/>
                <p14:nvPr/>
              </p14:nvContentPartPr>
              <p14:xfrm>
                <a:off x="11661709" y="2388142"/>
                <a:ext cx="138600" cy="126360"/>
              </p14:xfrm>
            </p:contentPart>
          </mc:Choice>
          <mc:Fallback>
            <p:pic>
              <p:nvPicPr>
                <p:cNvPr id="83" name="Freihand 82">
                  <a:extLst>
                    <a:ext uri="{FF2B5EF4-FFF2-40B4-BE49-F238E27FC236}">
                      <a16:creationId xmlns:a16="http://schemas.microsoft.com/office/drawing/2014/main" id="{666ADA34-F542-8B6B-3E33-09765CB2B797}"/>
                    </a:ext>
                  </a:extLst>
                </p:cNvPr>
                <p:cNvPicPr/>
                <p:nvPr/>
              </p:nvPicPr>
              <p:blipFill>
                <a:blip r:embed="rId43"/>
                <a:stretch>
                  <a:fillRect/>
                </a:stretch>
              </p:blipFill>
              <p:spPr>
                <a:xfrm>
                  <a:off x="11653069" y="2379142"/>
                  <a:ext cx="1562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4" name="Freihand 23">
                  <a:extLst>
                    <a:ext uri="{FF2B5EF4-FFF2-40B4-BE49-F238E27FC236}">
                      <a16:creationId xmlns:a16="http://schemas.microsoft.com/office/drawing/2014/main" id="{68963711-A65C-5A0B-FF91-07A54E09EA00}"/>
                    </a:ext>
                  </a:extLst>
                </p14:cNvPr>
                <p14:cNvContentPartPr/>
                <p14:nvPr/>
              </p14:nvContentPartPr>
              <p14:xfrm>
                <a:off x="9631669" y="2002582"/>
                <a:ext cx="159480" cy="300600"/>
              </p14:xfrm>
            </p:contentPart>
          </mc:Choice>
          <mc:Fallback>
            <p:pic>
              <p:nvPicPr>
                <p:cNvPr id="24" name="Freihand 23">
                  <a:extLst>
                    <a:ext uri="{FF2B5EF4-FFF2-40B4-BE49-F238E27FC236}">
                      <a16:creationId xmlns:a16="http://schemas.microsoft.com/office/drawing/2014/main" id="{68963711-A65C-5A0B-FF91-07A54E09EA00}"/>
                    </a:ext>
                  </a:extLst>
                </p:cNvPr>
                <p:cNvPicPr/>
                <p:nvPr/>
              </p:nvPicPr>
              <p:blipFill>
                <a:blip r:embed="rId45"/>
                <a:stretch>
                  <a:fillRect/>
                </a:stretch>
              </p:blipFill>
              <p:spPr>
                <a:xfrm>
                  <a:off x="9623029" y="1993942"/>
                  <a:ext cx="17712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5" name="Freihand 24">
                  <a:extLst>
                    <a:ext uri="{FF2B5EF4-FFF2-40B4-BE49-F238E27FC236}">
                      <a16:creationId xmlns:a16="http://schemas.microsoft.com/office/drawing/2014/main" id="{AFD56EAC-349D-A31A-BE18-8C4DD08EAEF4}"/>
                    </a:ext>
                  </a:extLst>
                </p14:cNvPr>
                <p14:cNvContentPartPr/>
                <p14:nvPr/>
              </p14:nvContentPartPr>
              <p14:xfrm>
                <a:off x="9608269" y="1874782"/>
                <a:ext cx="147240" cy="153000"/>
              </p14:xfrm>
            </p:contentPart>
          </mc:Choice>
          <mc:Fallback>
            <p:pic>
              <p:nvPicPr>
                <p:cNvPr id="25" name="Freihand 24">
                  <a:extLst>
                    <a:ext uri="{FF2B5EF4-FFF2-40B4-BE49-F238E27FC236}">
                      <a16:creationId xmlns:a16="http://schemas.microsoft.com/office/drawing/2014/main" id="{AFD56EAC-349D-A31A-BE18-8C4DD08EAEF4}"/>
                    </a:ext>
                  </a:extLst>
                </p:cNvPr>
                <p:cNvPicPr/>
                <p:nvPr/>
              </p:nvPicPr>
              <p:blipFill>
                <a:blip r:embed="rId47"/>
                <a:stretch>
                  <a:fillRect/>
                </a:stretch>
              </p:blipFill>
              <p:spPr>
                <a:xfrm>
                  <a:off x="9599629" y="1865782"/>
                  <a:ext cx="1648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7" name="Freihand 26">
                  <a:extLst>
                    <a:ext uri="{FF2B5EF4-FFF2-40B4-BE49-F238E27FC236}">
                      <a16:creationId xmlns:a16="http://schemas.microsoft.com/office/drawing/2014/main" id="{12E5D50A-0414-B90C-AC51-EB8698ECD118}"/>
                    </a:ext>
                  </a:extLst>
                </p14:cNvPr>
                <p14:cNvContentPartPr/>
                <p14:nvPr/>
              </p14:nvContentPartPr>
              <p14:xfrm>
                <a:off x="9815989" y="2144782"/>
                <a:ext cx="98640" cy="104400"/>
              </p14:xfrm>
            </p:contentPart>
          </mc:Choice>
          <mc:Fallback>
            <p:pic>
              <p:nvPicPr>
                <p:cNvPr id="27" name="Freihand 26">
                  <a:extLst>
                    <a:ext uri="{FF2B5EF4-FFF2-40B4-BE49-F238E27FC236}">
                      <a16:creationId xmlns:a16="http://schemas.microsoft.com/office/drawing/2014/main" id="{12E5D50A-0414-B90C-AC51-EB8698ECD118}"/>
                    </a:ext>
                  </a:extLst>
                </p:cNvPr>
                <p:cNvPicPr/>
                <p:nvPr/>
              </p:nvPicPr>
              <p:blipFill>
                <a:blip r:embed="rId49"/>
                <a:stretch>
                  <a:fillRect/>
                </a:stretch>
              </p:blipFill>
              <p:spPr>
                <a:xfrm>
                  <a:off x="9806989" y="2136142"/>
                  <a:ext cx="1162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8" name="Freihand 27">
                  <a:extLst>
                    <a:ext uri="{FF2B5EF4-FFF2-40B4-BE49-F238E27FC236}">
                      <a16:creationId xmlns:a16="http://schemas.microsoft.com/office/drawing/2014/main" id="{D6D1F576-6744-7FE1-6874-85B2D31F7442}"/>
                    </a:ext>
                  </a:extLst>
                </p14:cNvPr>
                <p14:cNvContentPartPr/>
                <p14:nvPr/>
              </p14:nvContentPartPr>
              <p14:xfrm>
                <a:off x="10032709" y="2070982"/>
                <a:ext cx="139320" cy="62640"/>
              </p14:xfrm>
            </p:contentPart>
          </mc:Choice>
          <mc:Fallback>
            <p:pic>
              <p:nvPicPr>
                <p:cNvPr id="28" name="Freihand 27">
                  <a:extLst>
                    <a:ext uri="{FF2B5EF4-FFF2-40B4-BE49-F238E27FC236}">
                      <a16:creationId xmlns:a16="http://schemas.microsoft.com/office/drawing/2014/main" id="{D6D1F576-6744-7FE1-6874-85B2D31F7442}"/>
                    </a:ext>
                  </a:extLst>
                </p:cNvPr>
                <p:cNvPicPr/>
                <p:nvPr/>
              </p:nvPicPr>
              <p:blipFill>
                <a:blip r:embed="rId51"/>
                <a:stretch>
                  <a:fillRect/>
                </a:stretch>
              </p:blipFill>
              <p:spPr>
                <a:xfrm>
                  <a:off x="10023709" y="2062342"/>
                  <a:ext cx="1569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9" name="Freihand 28">
                  <a:extLst>
                    <a:ext uri="{FF2B5EF4-FFF2-40B4-BE49-F238E27FC236}">
                      <a16:creationId xmlns:a16="http://schemas.microsoft.com/office/drawing/2014/main" id="{56D2506E-7208-1014-C456-30D60A6C0B3E}"/>
                    </a:ext>
                  </a:extLst>
                </p14:cNvPr>
                <p14:cNvContentPartPr/>
                <p14:nvPr/>
              </p14:nvContentPartPr>
              <p14:xfrm>
                <a:off x="10237549" y="1975582"/>
                <a:ext cx="174240" cy="185040"/>
              </p14:xfrm>
            </p:contentPart>
          </mc:Choice>
          <mc:Fallback>
            <p:pic>
              <p:nvPicPr>
                <p:cNvPr id="29" name="Freihand 28">
                  <a:extLst>
                    <a:ext uri="{FF2B5EF4-FFF2-40B4-BE49-F238E27FC236}">
                      <a16:creationId xmlns:a16="http://schemas.microsoft.com/office/drawing/2014/main" id="{56D2506E-7208-1014-C456-30D60A6C0B3E}"/>
                    </a:ext>
                  </a:extLst>
                </p:cNvPr>
                <p:cNvPicPr/>
                <p:nvPr/>
              </p:nvPicPr>
              <p:blipFill>
                <a:blip r:embed="rId53"/>
                <a:stretch>
                  <a:fillRect/>
                </a:stretch>
              </p:blipFill>
              <p:spPr>
                <a:xfrm>
                  <a:off x="10228909" y="1966582"/>
                  <a:ext cx="1918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0" name="Freihand 29">
                  <a:extLst>
                    <a:ext uri="{FF2B5EF4-FFF2-40B4-BE49-F238E27FC236}">
                      <a16:creationId xmlns:a16="http://schemas.microsoft.com/office/drawing/2014/main" id="{F0C22481-90D8-0259-591C-7293B2BAC74B}"/>
                    </a:ext>
                  </a:extLst>
                </p14:cNvPr>
                <p14:cNvContentPartPr/>
                <p14:nvPr/>
              </p14:nvContentPartPr>
              <p14:xfrm>
                <a:off x="10447429" y="1986742"/>
                <a:ext cx="101880" cy="170280"/>
              </p14:xfrm>
            </p:contentPart>
          </mc:Choice>
          <mc:Fallback>
            <p:pic>
              <p:nvPicPr>
                <p:cNvPr id="30" name="Freihand 29">
                  <a:extLst>
                    <a:ext uri="{FF2B5EF4-FFF2-40B4-BE49-F238E27FC236}">
                      <a16:creationId xmlns:a16="http://schemas.microsoft.com/office/drawing/2014/main" id="{F0C22481-90D8-0259-591C-7293B2BAC74B}"/>
                    </a:ext>
                  </a:extLst>
                </p:cNvPr>
                <p:cNvPicPr/>
                <p:nvPr/>
              </p:nvPicPr>
              <p:blipFill>
                <a:blip r:embed="rId55"/>
                <a:stretch>
                  <a:fillRect/>
                </a:stretch>
              </p:blipFill>
              <p:spPr>
                <a:xfrm>
                  <a:off x="10438789" y="1978102"/>
                  <a:ext cx="11952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1" name="Freihand 30">
                  <a:extLst>
                    <a:ext uri="{FF2B5EF4-FFF2-40B4-BE49-F238E27FC236}">
                      <a16:creationId xmlns:a16="http://schemas.microsoft.com/office/drawing/2014/main" id="{8C9954F8-4452-05D5-A14F-DD4C01869D4F}"/>
                    </a:ext>
                  </a:extLst>
                </p14:cNvPr>
                <p14:cNvContentPartPr/>
                <p14:nvPr/>
              </p14:nvContentPartPr>
              <p14:xfrm>
                <a:off x="10649749" y="1984942"/>
                <a:ext cx="124920" cy="131760"/>
              </p14:xfrm>
            </p:contentPart>
          </mc:Choice>
          <mc:Fallback>
            <p:pic>
              <p:nvPicPr>
                <p:cNvPr id="31" name="Freihand 30">
                  <a:extLst>
                    <a:ext uri="{FF2B5EF4-FFF2-40B4-BE49-F238E27FC236}">
                      <a16:creationId xmlns:a16="http://schemas.microsoft.com/office/drawing/2014/main" id="{8C9954F8-4452-05D5-A14F-DD4C01869D4F}"/>
                    </a:ext>
                  </a:extLst>
                </p:cNvPr>
                <p:cNvPicPr/>
                <p:nvPr/>
              </p:nvPicPr>
              <p:blipFill>
                <a:blip r:embed="rId57"/>
                <a:stretch>
                  <a:fillRect/>
                </a:stretch>
              </p:blipFill>
              <p:spPr>
                <a:xfrm>
                  <a:off x="10641109" y="1976302"/>
                  <a:ext cx="1425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3" name="Freihand 32">
                  <a:extLst>
                    <a:ext uri="{FF2B5EF4-FFF2-40B4-BE49-F238E27FC236}">
                      <a16:creationId xmlns:a16="http://schemas.microsoft.com/office/drawing/2014/main" id="{82721A08-C66A-7C0B-C0D3-553858DD6EE3}"/>
                    </a:ext>
                  </a:extLst>
                </p14:cNvPr>
                <p14:cNvContentPartPr/>
                <p14:nvPr/>
              </p14:nvContentPartPr>
              <p14:xfrm>
                <a:off x="8161069" y="1984942"/>
                <a:ext cx="118080" cy="217440"/>
              </p14:xfrm>
            </p:contentPart>
          </mc:Choice>
          <mc:Fallback>
            <p:pic>
              <p:nvPicPr>
                <p:cNvPr id="33" name="Freihand 32">
                  <a:extLst>
                    <a:ext uri="{FF2B5EF4-FFF2-40B4-BE49-F238E27FC236}">
                      <a16:creationId xmlns:a16="http://schemas.microsoft.com/office/drawing/2014/main" id="{82721A08-C66A-7C0B-C0D3-553858DD6EE3}"/>
                    </a:ext>
                  </a:extLst>
                </p:cNvPr>
                <p:cNvPicPr/>
                <p:nvPr/>
              </p:nvPicPr>
              <p:blipFill>
                <a:blip r:embed="rId59"/>
                <a:stretch>
                  <a:fillRect/>
                </a:stretch>
              </p:blipFill>
              <p:spPr>
                <a:xfrm>
                  <a:off x="8152429" y="1976302"/>
                  <a:ext cx="13572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4" name="Freihand 33">
                  <a:extLst>
                    <a:ext uri="{FF2B5EF4-FFF2-40B4-BE49-F238E27FC236}">
                      <a16:creationId xmlns:a16="http://schemas.microsoft.com/office/drawing/2014/main" id="{9CDA2D28-6E3B-19E0-77B4-2C43C62D7F27}"/>
                    </a:ext>
                  </a:extLst>
                </p14:cNvPr>
                <p14:cNvContentPartPr/>
                <p14:nvPr/>
              </p14:nvContentPartPr>
              <p14:xfrm>
                <a:off x="8300029" y="2123182"/>
                <a:ext cx="90360" cy="102240"/>
              </p14:xfrm>
            </p:contentPart>
          </mc:Choice>
          <mc:Fallback>
            <p:pic>
              <p:nvPicPr>
                <p:cNvPr id="34" name="Freihand 33">
                  <a:extLst>
                    <a:ext uri="{FF2B5EF4-FFF2-40B4-BE49-F238E27FC236}">
                      <a16:creationId xmlns:a16="http://schemas.microsoft.com/office/drawing/2014/main" id="{9CDA2D28-6E3B-19E0-77B4-2C43C62D7F27}"/>
                    </a:ext>
                  </a:extLst>
                </p:cNvPr>
                <p:cNvPicPr/>
                <p:nvPr/>
              </p:nvPicPr>
              <p:blipFill>
                <a:blip r:embed="rId61"/>
                <a:stretch>
                  <a:fillRect/>
                </a:stretch>
              </p:blipFill>
              <p:spPr>
                <a:xfrm>
                  <a:off x="8291389" y="2114542"/>
                  <a:ext cx="1080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5" name="Freihand 34">
                  <a:extLst>
                    <a:ext uri="{FF2B5EF4-FFF2-40B4-BE49-F238E27FC236}">
                      <a16:creationId xmlns:a16="http://schemas.microsoft.com/office/drawing/2014/main" id="{489BB066-7225-5F0F-80B1-8766B4BB9DF5}"/>
                    </a:ext>
                  </a:extLst>
                </p14:cNvPr>
                <p14:cNvContentPartPr/>
                <p14:nvPr/>
              </p14:nvContentPartPr>
              <p14:xfrm>
                <a:off x="8480029" y="1994662"/>
                <a:ext cx="159120" cy="21600"/>
              </p14:xfrm>
            </p:contentPart>
          </mc:Choice>
          <mc:Fallback>
            <p:pic>
              <p:nvPicPr>
                <p:cNvPr id="35" name="Freihand 34">
                  <a:extLst>
                    <a:ext uri="{FF2B5EF4-FFF2-40B4-BE49-F238E27FC236}">
                      <a16:creationId xmlns:a16="http://schemas.microsoft.com/office/drawing/2014/main" id="{489BB066-7225-5F0F-80B1-8766B4BB9DF5}"/>
                    </a:ext>
                  </a:extLst>
                </p:cNvPr>
                <p:cNvPicPr/>
                <p:nvPr/>
              </p:nvPicPr>
              <p:blipFill>
                <a:blip r:embed="rId63"/>
                <a:stretch>
                  <a:fillRect/>
                </a:stretch>
              </p:blipFill>
              <p:spPr>
                <a:xfrm>
                  <a:off x="8471389" y="1986022"/>
                  <a:ext cx="1767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6" name="Freihand 35">
                  <a:extLst>
                    <a:ext uri="{FF2B5EF4-FFF2-40B4-BE49-F238E27FC236}">
                      <a16:creationId xmlns:a16="http://schemas.microsoft.com/office/drawing/2014/main" id="{76576214-0815-8554-00DE-78E604379FB6}"/>
                    </a:ext>
                  </a:extLst>
                </p14:cNvPr>
                <p14:cNvContentPartPr/>
                <p14:nvPr/>
              </p14:nvContentPartPr>
              <p14:xfrm>
                <a:off x="8517829" y="2059822"/>
                <a:ext cx="122040" cy="18000"/>
              </p14:xfrm>
            </p:contentPart>
          </mc:Choice>
          <mc:Fallback>
            <p:pic>
              <p:nvPicPr>
                <p:cNvPr id="36" name="Freihand 35">
                  <a:extLst>
                    <a:ext uri="{FF2B5EF4-FFF2-40B4-BE49-F238E27FC236}">
                      <a16:creationId xmlns:a16="http://schemas.microsoft.com/office/drawing/2014/main" id="{76576214-0815-8554-00DE-78E604379FB6}"/>
                    </a:ext>
                  </a:extLst>
                </p:cNvPr>
                <p:cNvPicPr/>
                <p:nvPr/>
              </p:nvPicPr>
              <p:blipFill>
                <a:blip r:embed="rId65"/>
                <a:stretch>
                  <a:fillRect/>
                </a:stretch>
              </p:blipFill>
              <p:spPr>
                <a:xfrm>
                  <a:off x="8508829" y="2050822"/>
                  <a:ext cx="1396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8" name="Freihand 37">
                  <a:extLst>
                    <a:ext uri="{FF2B5EF4-FFF2-40B4-BE49-F238E27FC236}">
                      <a16:creationId xmlns:a16="http://schemas.microsoft.com/office/drawing/2014/main" id="{1912C048-BED5-B74B-BC6D-39DD3A561CC5}"/>
                    </a:ext>
                  </a:extLst>
                </p14:cNvPr>
                <p14:cNvContentPartPr/>
                <p14:nvPr/>
              </p14:nvContentPartPr>
              <p14:xfrm>
                <a:off x="8706109" y="1927702"/>
                <a:ext cx="91440" cy="236160"/>
              </p14:xfrm>
            </p:contentPart>
          </mc:Choice>
          <mc:Fallback>
            <p:pic>
              <p:nvPicPr>
                <p:cNvPr id="38" name="Freihand 37">
                  <a:extLst>
                    <a:ext uri="{FF2B5EF4-FFF2-40B4-BE49-F238E27FC236}">
                      <a16:creationId xmlns:a16="http://schemas.microsoft.com/office/drawing/2014/main" id="{1912C048-BED5-B74B-BC6D-39DD3A561CC5}"/>
                    </a:ext>
                  </a:extLst>
                </p:cNvPr>
                <p:cNvPicPr/>
                <p:nvPr/>
              </p:nvPicPr>
              <p:blipFill>
                <a:blip r:embed="rId67"/>
                <a:stretch>
                  <a:fillRect/>
                </a:stretch>
              </p:blipFill>
              <p:spPr>
                <a:xfrm>
                  <a:off x="8697469" y="1918702"/>
                  <a:ext cx="10908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9" name="Freihand 38">
                  <a:extLst>
                    <a:ext uri="{FF2B5EF4-FFF2-40B4-BE49-F238E27FC236}">
                      <a16:creationId xmlns:a16="http://schemas.microsoft.com/office/drawing/2014/main" id="{8F03355C-5398-CE60-A225-308CB9E1AFE4}"/>
                    </a:ext>
                  </a:extLst>
                </p14:cNvPr>
                <p14:cNvContentPartPr/>
                <p14:nvPr/>
              </p14:nvContentPartPr>
              <p14:xfrm>
                <a:off x="8870629" y="1899262"/>
                <a:ext cx="65880" cy="172800"/>
              </p14:xfrm>
            </p:contentPart>
          </mc:Choice>
          <mc:Fallback>
            <p:pic>
              <p:nvPicPr>
                <p:cNvPr id="39" name="Freihand 38">
                  <a:extLst>
                    <a:ext uri="{FF2B5EF4-FFF2-40B4-BE49-F238E27FC236}">
                      <a16:creationId xmlns:a16="http://schemas.microsoft.com/office/drawing/2014/main" id="{8F03355C-5398-CE60-A225-308CB9E1AFE4}"/>
                    </a:ext>
                  </a:extLst>
                </p:cNvPr>
                <p:cNvPicPr/>
                <p:nvPr/>
              </p:nvPicPr>
              <p:blipFill>
                <a:blip r:embed="rId69"/>
                <a:stretch>
                  <a:fillRect/>
                </a:stretch>
              </p:blipFill>
              <p:spPr>
                <a:xfrm>
                  <a:off x="8861989" y="1890622"/>
                  <a:ext cx="835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0" name="Freihand 39">
                  <a:extLst>
                    <a:ext uri="{FF2B5EF4-FFF2-40B4-BE49-F238E27FC236}">
                      <a16:creationId xmlns:a16="http://schemas.microsoft.com/office/drawing/2014/main" id="{ED680088-FE12-BE22-3577-B0A0E7FD3E27}"/>
                    </a:ext>
                  </a:extLst>
                </p14:cNvPr>
                <p14:cNvContentPartPr/>
                <p14:nvPr/>
              </p14:nvContentPartPr>
              <p14:xfrm>
                <a:off x="8918869" y="1992862"/>
                <a:ext cx="12240" cy="112320"/>
              </p14:xfrm>
            </p:contentPart>
          </mc:Choice>
          <mc:Fallback>
            <p:pic>
              <p:nvPicPr>
                <p:cNvPr id="40" name="Freihand 39">
                  <a:extLst>
                    <a:ext uri="{FF2B5EF4-FFF2-40B4-BE49-F238E27FC236}">
                      <a16:creationId xmlns:a16="http://schemas.microsoft.com/office/drawing/2014/main" id="{ED680088-FE12-BE22-3577-B0A0E7FD3E27}"/>
                    </a:ext>
                  </a:extLst>
                </p:cNvPr>
                <p:cNvPicPr/>
                <p:nvPr/>
              </p:nvPicPr>
              <p:blipFill>
                <a:blip r:embed="rId71"/>
                <a:stretch>
                  <a:fillRect/>
                </a:stretch>
              </p:blipFill>
              <p:spPr>
                <a:xfrm>
                  <a:off x="8909869" y="1983862"/>
                  <a:ext cx="298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1" name="Freihand 40">
                  <a:extLst>
                    <a:ext uri="{FF2B5EF4-FFF2-40B4-BE49-F238E27FC236}">
                      <a16:creationId xmlns:a16="http://schemas.microsoft.com/office/drawing/2014/main" id="{06F09890-DABE-E34A-B060-8CB7FE020F3F}"/>
                    </a:ext>
                  </a:extLst>
                </p14:cNvPr>
                <p14:cNvContentPartPr/>
                <p14:nvPr/>
              </p14:nvContentPartPr>
              <p14:xfrm>
                <a:off x="9005269" y="1927702"/>
                <a:ext cx="86760" cy="199440"/>
              </p14:xfrm>
            </p:contentPart>
          </mc:Choice>
          <mc:Fallback>
            <p:pic>
              <p:nvPicPr>
                <p:cNvPr id="41" name="Freihand 40">
                  <a:extLst>
                    <a:ext uri="{FF2B5EF4-FFF2-40B4-BE49-F238E27FC236}">
                      <a16:creationId xmlns:a16="http://schemas.microsoft.com/office/drawing/2014/main" id="{06F09890-DABE-E34A-B060-8CB7FE020F3F}"/>
                    </a:ext>
                  </a:extLst>
                </p:cNvPr>
                <p:cNvPicPr/>
                <p:nvPr/>
              </p:nvPicPr>
              <p:blipFill>
                <a:blip r:embed="rId73"/>
                <a:stretch>
                  <a:fillRect/>
                </a:stretch>
              </p:blipFill>
              <p:spPr>
                <a:xfrm>
                  <a:off x="8996629" y="1918702"/>
                  <a:ext cx="10440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2" name="Freihand 41">
                  <a:extLst>
                    <a:ext uri="{FF2B5EF4-FFF2-40B4-BE49-F238E27FC236}">
                      <a16:creationId xmlns:a16="http://schemas.microsoft.com/office/drawing/2014/main" id="{E1478C2C-7A4E-91B3-AB33-8E6661282769}"/>
                    </a:ext>
                  </a:extLst>
                </p14:cNvPr>
                <p14:cNvContentPartPr/>
                <p14:nvPr/>
              </p14:nvContentPartPr>
              <p14:xfrm>
                <a:off x="9042709" y="1907542"/>
                <a:ext cx="90000" cy="23400"/>
              </p14:xfrm>
            </p:contentPart>
          </mc:Choice>
          <mc:Fallback>
            <p:pic>
              <p:nvPicPr>
                <p:cNvPr id="42" name="Freihand 41">
                  <a:extLst>
                    <a:ext uri="{FF2B5EF4-FFF2-40B4-BE49-F238E27FC236}">
                      <a16:creationId xmlns:a16="http://schemas.microsoft.com/office/drawing/2014/main" id="{E1478C2C-7A4E-91B3-AB33-8E6661282769}"/>
                    </a:ext>
                  </a:extLst>
                </p:cNvPr>
                <p:cNvPicPr/>
                <p:nvPr/>
              </p:nvPicPr>
              <p:blipFill>
                <a:blip r:embed="rId75"/>
                <a:stretch>
                  <a:fillRect/>
                </a:stretch>
              </p:blipFill>
              <p:spPr>
                <a:xfrm>
                  <a:off x="9033709" y="1898902"/>
                  <a:ext cx="1076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4" name="Freihand 43">
                  <a:extLst>
                    <a:ext uri="{FF2B5EF4-FFF2-40B4-BE49-F238E27FC236}">
                      <a16:creationId xmlns:a16="http://schemas.microsoft.com/office/drawing/2014/main" id="{F83848B3-05C1-AF6A-EC7D-0421FAA21168}"/>
                    </a:ext>
                  </a:extLst>
                </p14:cNvPr>
                <p14:cNvContentPartPr/>
                <p14:nvPr/>
              </p14:nvContentPartPr>
              <p14:xfrm>
                <a:off x="8194909" y="2595502"/>
                <a:ext cx="153000" cy="67320"/>
              </p14:xfrm>
            </p:contentPart>
          </mc:Choice>
          <mc:Fallback>
            <p:pic>
              <p:nvPicPr>
                <p:cNvPr id="44" name="Freihand 43">
                  <a:extLst>
                    <a:ext uri="{FF2B5EF4-FFF2-40B4-BE49-F238E27FC236}">
                      <a16:creationId xmlns:a16="http://schemas.microsoft.com/office/drawing/2014/main" id="{F83848B3-05C1-AF6A-EC7D-0421FAA21168}"/>
                    </a:ext>
                  </a:extLst>
                </p:cNvPr>
                <p:cNvPicPr/>
                <p:nvPr/>
              </p:nvPicPr>
              <p:blipFill>
                <a:blip r:embed="rId77"/>
                <a:stretch>
                  <a:fillRect/>
                </a:stretch>
              </p:blipFill>
              <p:spPr>
                <a:xfrm>
                  <a:off x="8186269" y="2586502"/>
                  <a:ext cx="1706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5" name="Freihand 44">
                  <a:extLst>
                    <a:ext uri="{FF2B5EF4-FFF2-40B4-BE49-F238E27FC236}">
                      <a16:creationId xmlns:a16="http://schemas.microsoft.com/office/drawing/2014/main" id="{84E7B11B-53DC-E2AC-E3D2-F0BCA9DA8822}"/>
                    </a:ext>
                  </a:extLst>
                </p14:cNvPr>
                <p14:cNvContentPartPr/>
                <p14:nvPr/>
              </p14:nvContentPartPr>
              <p14:xfrm>
                <a:off x="8296429" y="2552662"/>
                <a:ext cx="78840" cy="205560"/>
              </p14:xfrm>
            </p:contentPart>
          </mc:Choice>
          <mc:Fallback>
            <p:pic>
              <p:nvPicPr>
                <p:cNvPr id="45" name="Freihand 44">
                  <a:extLst>
                    <a:ext uri="{FF2B5EF4-FFF2-40B4-BE49-F238E27FC236}">
                      <a16:creationId xmlns:a16="http://schemas.microsoft.com/office/drawing/2014/main" id="{84E7B11B-53DC-E2AC-E3D2-F0BCA9DA8822}"/>
                    </a:ext>
                  </a:extLst>
                </p:cNvPr>
                <p:cNvPicPr/>
                <p:nvPr/>
              </p:nvPicPr>
              <p:blipFill>
                <a:blip r:embed="rId79"/>
                <a:stretch>
                  <a:fillRect/>
                </a:stretch>
              </p:blipFill>
              <p:spPr>
                <a:xfrm>
                  <a:off x="8287429" y="2543662"/>
                  <a:ext cx="9648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6" name="Freihand 45">
                  <a:extLst>
                    <a:ext uri="{FF2B5EF4-FFF2-40B4-BE49-F238E27FC236}">
                      <a16:creationId xmlns:a16="http://schemas.microsoft.com/office/drawing/2014/main" id="{5441E6E5-FFDF-E959-D050-3FA87F59B464}"/>
                    </a:ext>
                  </a:extLst>
                </p14:cNvPr>
                <p14:cNvContentPartPr/>
                <p14:nvPr/>
              </p14:nvContentPartPr>
              <p14:xfrm>
                <a:off x="8389669" y="2683702"/>
                <a:ext cx="73800" cy="106560"/>
              </p14:xfrm>
            </p:contentPart>
          </mc:Choice>
          <mc:Fallback>
            <p:pic>
              <p:nvPicPr>
                <p:cNvPr id="46" name="Freihand 45">
                  <a:extLst>
                    <a:ext uri="{FF2B5EF4-FFF2-40B4-BE49-F238E27FC236}">
                      <a16:creationId xmlns:a16="http://schemas.microsoft.com/office/drawing/2014/main" id="{5441E6E5-FFDF-E959-D050-3FA87F59B464}"/>
                    </a:ext>
                  </a:extLst>
                </p:cNvPr>
                <p:cNvPicPr/>
                <p:nvPr/>
              </p:nvPicPr>
              <p:blipFill>
                <a:blip r:embed="rId81"/>
                <a:stretch>
                  <a:fillRect/>
                </a:stretch>
              </p:blipFill>
              <p:spPr>
                <a:xfrm>
                  <a:off x="8380669" y="2675062"/>
                  <a:ext cx="914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7" name="Freihand 46">
                  <a:extLst>
                    <a:ext uri="{FF2B5EF4-FFF2-40B4-BE49-F238E27FC236}">
                      <a16:creationId xmlns:a16="http://schemas.microsoft.com/office/drawing/2014/main" id="{30B02EC7-5846-F4C8-33CA-020B05EF254F}"/>
                    </a:ext>
                  </a:extLst>
                </p14:cNvPr>
                <p14:cNvContentPartPr/>
                <p14:nvPr/>
              </p14:nvContentPartPr>
              <p14:xfrm>
                <a:off x="8171509" y="2412262"/>
                <a:ext cx="193320" cy="139680"/>
              </p14:xfrm>
            </p:contentPart>
          </mc:Choice>
          <mc:Fallback>
            <p:pic>
              <p:nvPicPr>
                <p:cNvPr id="47" name="Freihand 46">
                  <a:extLst>
                    <a:ext uri="{FF2B5EF4-FFF2-40B4-BE49-F238E27FC236}">
                      <a16:creationId xmlns:a16="http://schemas.microsoft.com/office/drawing/2014/main" id="{30B02EC7-5846-F4C8-33CA-020B05EF254F}"/>
                    </a:ext>
                  </a:extLst>
                </p:cNvPr>
                <p:cNvPicPr/>
                <p:nvPr/>
              </p:nvPicPr>
              <p:blipFill>
                <a:blip r:embed="rId83"/>
                <a:stretch>
                  <a:fillRect/>
                </a:stretch>
              </p:blipFill>
              <p:spPr>
                <a:xfrm>
                  <a:off x="8162509" y="2403622"/>
                  <a:ext cx="2109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9" name="Freihand 48">
                  <a:extLst>
                    <a:ext uri="{FF2B5EF4-FFF2-40B4-BE49-F238E27FC236}">
                      <a16:creationId xmlns:a16="http://schemas.microsoft.com/office/drawing/2014/main" id="{D40099A8-3733-4C6C-551E-D7D2C8EE77F0}"/>
                    </a:ext>
                  </a:extLst>
                </p14:cNvPr>
                <p14:cNvContentPartPr/>
                <p14:nvPr/>
              </p14:nvContentPartPr>
              <p14:xfrm>
                <a:off x="8609269" y="2561302"/>
                <a:ext cx="126720" cy="6480"/>
              </p14:xfrm>
            </p:contentPart>
          </mc:Choice>
          <mc:Fallback>
            <p:pic>
              <p:nvPicPr>
                <p:cNvPr id="49" name="Freihand 48">
                  <a:extLst>
                    <a:ext uri="{FF2B5EF4-FFF2-40B4-BE49-F238E27FC236}">
                      <a16:creationId xmlns:a16="http://schemas.microsoft.com/office/drawing/2014/main" id="{D40099A8-3733-4C6C-551E-D7D2C8EE77F0}"/>
                    </a:ext>
                  </a:extLst>
                </p:cNvPr>
                <p:cNvPicPr/>
                <p:nvPr/>
              </p:nvPicPr>
              <p:blipFill>
                <a:blip r:embed="rId85"/>
                <a:stretch>
                  <a:fillRect/>
                </a:stretch>
              </p:blipFill>
              <p:spPr>
                <a:xfrm>
                  <a:off x="8600269" y="2552302"/>
                  <a:ext cx="1443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0" name="Freihand 49">
                  <a:extLst>
                    <a:ext uri="{FF2B5EF4-FFF2-40B4-BE49-F238E27FC236}">
                      <a16:creationId xmlns:a16="http://schemas.microsoft.com/office/drawing/2014/main" id="{E84972C1-6C9D-9370-F383-A67AE61994F3}"/>
                    </a:ext>
                  </a:extLst>
                </p14:cNvPr>
                <p14:cNvContentPartPr/>
                <p14:nvPr/>
              </p14:nvContentPartPr>
              <p14:xfrm>
                <a:off x="8633389" y="2604142"/>
                <a:ext cx="86040" cy="18360"/>
              </p14:xfrm>
            </p:contentPart>
          </mc:Choice>
          <mc:Fallback>
            <p:pic>
              <p:nvPicPr>
                <p:cNvPr id="50" name="Freihand 49">
                  <a:extLst>
                    <a:ext uri="{FF2B5EF4-FFF2-40B4-BE49-F238E27FC236}">
                      <a16:creationId xmlns:a16="http://schemas.microsoft.com/office/drawing/2014/main" id="{E84972C1-6C9D-9370-F383-A67AE61994F3}"/>
                    </a:ext>
                  </a:extLst>
                </p:cNvPr>
                <p:cNvPicPr/>
                <p:nvPr/>
              </p:nvPicPr>
              <p:blipFill>
                <a:blip r:embed="rId87"/>
                <a:stretch>
                  <a:fillRect/>
                </a:stretch>
              </p:blipFill>
              <p:spPr>
                <a:xfrm>
                  <a:off x="8624389" y="2595142"/>
                  <a:ext cx="1036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8" name="Freihand 57">
                  <a:extLst>
                    <a:ext uri="{FF2B5EF4-FFF2-40B4-BE49-F238E27FC236}">
                      <a16:creationId xmlns:a16="http://schemas.microsoft.com/office/drawing/2014/main" id="{4F6AD11C-0EAB-61C0-2793-4F1BC72EB8C4}"/>
                    </a:ext>
                  </a:extLst>
                </p14:cNvPr>
                <p14:cNvContentPartPr/>
                <p14:nvPr/>
              </p14:nvContentPartPr>
              <p14:xfrm>
                <a:off x="8914909" y="2523862"/>
                <a:ext cx="122760" cy="105480"/>
              </p14:xfrm>
            </p:contentPart>
          </mc:Choice>
          <mc:Fallback>
            <p:pic>
              <p:nvPicPr>
                <p:cNvPr id="58" name="Freihand 57">
                  <a:extLst>
                    <a:ext uri="{FF2B5EF4-FFF2-40B4-BE49-F238E27FC236}">
                      <a16:creationId xmlns:a16="http://schemas.microsoft.com/office/drawing/2014/main" id="{4F6AD11C-0EAB-61C0-2793-4F1BC72EB8C4}"/>
                    </a:ext>
                  </a:extLst>
                </p:cNvPr>
                <p:cNvPicPr/>
                <p:nvPr/>
              </p:nvPicPr>
              <p:blipFill>
                <a:blip r:embed="rId89"/>
                <a:stretch>
                  <a:fillRect/>
                </a:stretch>
              </p:blipFill>
              <p:spPr>
                <a:xfrm>
                  <a:off x="8905909" y="2515222"/>
                  <a:ext cx="1404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9" name="Freihand 58">
                  <a:extLst>
                    <a:ext uri="{FF2B5EF4-FFF2-40B4-BE49-F238E27FC236}">
                      <a16:creationId xmlns:a16="http://schemas.microsoft.com/office/drawing/2014/main" id="{60CA8044-229C-8BBC-F8DC-9A3B302E6444}"/>
                    </a:ext>
                  </a:extLst>
                </p14:cNvPr>
                <p14:cNvContentPartPr/>
                <p14:nvPr/>
              </p14:nvContentPartPr>
              <p14:xfrm>
                <a:off x="9104989" y="2590822"/>
                <a:ext cx="14400" cy="155160"/>
              </p14:xfrm>
            </p:contentPart>
          </mc:Choice>
          <mc:Fallback>
            <p:pic>
              <p:nvPicPr>
                <p:cNvPr id="59" name="Freihand 58">
                  <a:extLst>
                    <a:ext uri="{FF2B5EF4-FFF2-40B4-BE49-F238E27FC236}">
                      <a16:creationId xmlns:a16="http://schemas.microsoft.com/office/drawing/2014/main" id="{60CA8044-229C-8BBC-F8DC-9A3B302E6444}"/>
                    </a:ext>
                  </a:extLst>
                </p:cNvPr>
                <p:cNvPicPr/>
                <p:nvPr/>
              </p:nvPicPr>
              <p:blipFill>
                <a:blip r:embed="rId91"/>
                <a:stretch>
                  <a:fillRect/>
                </a:stretch>
              </p:blipFill>
              <p:spPr>
                <a:xfrm>
                  <a:off x="9095989" y="2581822"/>
                  <a:ext cx="320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0" name="Freihand 59">
                  <a:extLst>
                    <a:ext uri="{FF2B5EF4-FFF2-40B4-BE49-F238E27FC236}">
                      <a16:creationId xmlns:a16="http://schemas.microsoft.com/office/drawing/2014/main" id="{C5D91B4D-58E7-5E15-6C9C-B842175E86C4}"/>
                    </a:ext>
                  </a:extLst>
                </p14:cNvPr>
                <p14:cNvContentPartPr/>
                <p14:nvPr/>
              </p14:nvContentPartPr>
              <p14:xfrm>
                <a:off x="9164389" y="2469142"/>
                <a:ext cx="131760" cy="150120"/>
              </p14:xfrm>
            </p:contentPart>
          </mc:Choice>
          <mc:Fallback>
            <p:pic>
              <p:nvPicPr>
                <p:cNvPr id="60" name="Freihand 59">
                  <a:extLst>
                    <a:ext uri="{FF2B5EF4-FFF2-40B4-BE49-F238E27FC236}">
                      <a16:creationId xmlns:a16="http://schemas.microsoft.com/office/drawing/2014/main" id="{C5D91B4D-58E7-5E15-6C9C-B842175E86C4}"/>
                    </a:ext>
                  </a:extLst>
                </p:cNvPr>
                <p:cNvPicPr/>
                <p:nvPr/>
              </p:nvPicPr>
              <p:blipFill>
                <a:blip r:embed="rId93"/>
                <a:stretch>
                  <a:fillRect/>
                </a:stretch>
              </p:blipFill>
              <p:spPr>
                <a:xfrm>
                  <a:off x="9155389" y="2460142"/>
                  <a:ext cx="1494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2" name="Freihand 61">
                  <a:extLst>
                    <a:ext uri="{FF2B5EF4-FFF2-40B4-BE49-F238E27FC236}">
                      <a16:creationId xmlns:a16="http://schemas.microsoft.com/office/drawing/2014/main" id="{41FB9032-35B9-8180-DFC3-831C51B5F3F5}"/>
                    </a:ext>
                  </a:extLst>
                </p14:cNvPr>
                <p14:cNvContentPartPr/>
                <p14:nvPr/>
              </p14:nvContentPartPr>
              <p14:xfrm>
                <a:off x="9467149" y="2511622"/>
                <a:ext cx="102600" cy="61200"/>
              </p14:xfrm>
            </p:contentPart>
          </mc:Choice>
          <mc:Fallback>
            <p:pic>
              <p:nvPicPr>
                <p:cNvPr id="62" name="Freihand 61">
                  <a:extLst>
                    <a:ext uri="{FF2B5EF4-FFF2-40B4-BE49-F238E27FC236}">
                      <a16:creationId xmlns:a16="http://schemas.microsoft.com/office/drawing/2014/main" id="{41FB9032-35B9-8180-DFC3-831C51B5F3F5}"/>
                    </a:ext>
                  </a:extLst>
                </p:cNvPr>
                <p:cNvPicPr/>
                <p:nvPr/>
              </p:nvPicPr>
              <p:blipFill>
                <a:blip r:embed="rId95"/>
                <a:stretch>
                  <a:fillRect/>
                </a:stretch>
              </p:blipFill>
              <p:spPr>
                <a:xfrm>
                  <a:off x="9458509" y="2502982"/>
                  <a:ext cx="1202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3" name="Freihand 62">
                  <a:extLst>
                    <a:ext uri="{FF2B5EF4-FFF2-40B4-BE49-F238E27FC236}">
                      <a16:creationId xmlns:a16="http://schemas.microsoft.com/office/drawing/2014/main" id="{DEA2E86D-EAED-0960-7589-7393DECFB726}"/>
                    </a:ext>
                  </a:extLst>
                </p14:cNvPr>
                <p14:cNvContentPartPr/>
                <p14:nvPr/>
              </p14:nvContentPartPr>
              <p14:xfrm>
                <a:off x="9546709" y="2487862"/>
                <a:ext cx="46800" cy="230400"/>
              </p14:xfrm>
            </p:contentPart>
          </mc:Choice>
          <mc:Fallback>
            <p:pic>
              <p:nvPicPr>
                <p:cNvPr id="63" name="Freihand 62">
                  <a:extLst>
                    <a:ext uri="{FF2B5EF4-FFF2-40B4-BE49-F238E27FC236}">
                      <a16:creationId xmlns:a16="http://schemas.microsoft.com/office/drawing/2014/main" id="{DEA2E86D-EAED-0960-7589-7393DECFB726}"/>
                    </a:ext>
                  </a:extLst>
                </p:cNvPr>
                <p:cNvPicPr/>
                <p:nvPr/>
              </p:nvPicPr>
              <p:blipFill>
                <a:blip r:embed="rId97"/>
                <a:stretch>
                  <a:fillRect/>
                </a:stretch>
              </p:blipFill>
              <p:spPr>
                <a:xfrm>
                  <a:off x="9537709" y="2479222"/>
                  <a:ext cx="6444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4" name="Freihand 63">
                  <a:extLst>
                    <a:ext uri="{FF2B5EF4-FFF2-40B4-BE49-F238E27FC236}">
                      <a16:creationId xmlns:a16="http://schemas.microsoft.com/office/drawing/2014/main" id="{CDC4662F-3CEE-1E74-3557-B2524222B2EB}"/>
                    </a:ext>
                  </a:extLst>
                </p14:cNvPr>
                <p14:cNvContentPartPr/>
                <p14:nvPr/>
              </p14:nvContentPartPr>
              <p14:xfrm>
                <a:off x="9649669" y="2607022"/>
                <a:ext cx="83520" cy="101520"/>
              </p14:xfrm>
            </p:contentPart>
          </mc:Choice>
          <mc:Fallback>
            <p:pic>
              <p:nvPicPr>
                <p:cNvPr id="64" name="Freihand 63">
                  <a:extLst>
                    <a:ext uri="{FF2B5EF4-FFF2-40B4-BE49-F238E27FC236}">
                      <a16:creationId xmlns:a16="http://schemas.microsoft.com/office/drawing/2014/main" id="{CDC4662F-3CEE-1E74-3557-B2524222B2EB}"/>
                    </a:ext>
                  </a:extLst>
                </p:cNvPr>
                <p:cNvPicPr/>
                <p:nvPr/>
              </p:nvPicPr>
              <p:blipFill>
                <a:blip r:embed="rId99"/>
                <a:stretch>
                  <a:fillRect/>
                </a:stretch>
              </p:blipFill>
              <p:spPr>
                <a:xfrm>
                  <a:off x="9641029" y="2598382"/>
                  <a:ext cx="1011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6" name="Freihand 65">
                  <a:extLst>
                    <a:ext uri="{FF2B5EF4-FFF2-40B4-BE49-F238E27FC236}">
                      <a16:creationId xmlns:a16="http://schemas.microsoft.com/office/drawing/2014/main" id="{86659316-3758-4E7D-9B78-1008347EEA6D}"/>
                    </a:ext>
                  </a:extLst>
                </p14:cNvPr>
                <p14:cNvContentPartPr/>
                <p14:nvPr/>
              </p14:nvContentPartPr>
              <p14:xfrm>
                <a:off x="10016869" y="2478862"/>
                <a:ext cx="12600" cy="112320"/>
              </p14:xfrm>
            </p:contentPart>
          </mc:Choice>
          <mc:Fallback>
            <p:pic>
              <p:nvPicPr>
                <p:cNvPr id="66" name="Freihand 65">
                  <a:extLst>
                    <a:ext uri="{FF2B5EF4-FFF2-40B4-BE49-F238E27FC236}">
                      <a16:creationId xmlns:a16="http://schemas.microsoft.com/office/drawing/2014/main" id="{86659316-3758-4E7D-9B78-1008347EEA6D}"/>
                    </a:ext>
                  </a:extLst>
                </p:cNvPr>
                <p:cNvPicPr/>
                <p:nvPr/>
              </p:nvPicPr>
              <p:blipFill>
                <a:blip r:embed="rId101"/>
                <a:stretch>
                  <a:fillRect/>
                </a:stretch>
              </p:blipFill>
              <p:spPr>
                <a:xfrm>
                  <a:off x="10007869" y="2469862"/>
                  <a:ext cx="302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7" name="Freihand 66">
                  <a:extLst>
                    <a:ext uri="{FF2B5EF4-FFF2-40B4-BE49-F238E27FC236}">
                      <a16:creationId xmlns:a16="http://schemas.microsoft.com/office/drawing/2014/main" id="{CE381C22-B541-0588-F9CC-9601E91983A7}"/>
                    </a:ext>
                  </a:extLst>
                </p14:cNvPr>
                <p14:cNvContentPartPr/>
                <p14:nvPr/>
              </p14:nvContentPartPr>
              <p14:xfrm>
                <a:off x="9983749" y="2522422"/>
                <a:ext cx="113400" cy="23040"/>
              </p14:xfrm>
            </p:contentPart>
          </mc:Choice>
          <mc:Fallback>
            <p:pic>
              <p:nvPicPr>
                <p:cNvPr id="67" name="Freihand 66">
                  <a:extLst>
                    <a:ext uri="{FF2B5EF4-FFF2-40B4-BE49-F238E27FC236}">
                      <a16:creationId xmlns:a16="http://schemas.microsoft.com/office/drawing/2014/main" id="{CE381C22-B541-0588-F9CC-9601E91983A7}"/>
                    </a:ext>
                  </a:extLst>
                </p:cNvPr>
                <p:cNvPicPr/>
                <p:nvPr/>
              </p:nvPicPr>
              <p:blipFill>
                <a:blip r:embed="rId103"/>
                <a:stretch>
                  <a:fillRect/>
                </a:stretch>
              </p:blipFill>
              <p:spPr>
                <a:xfrm>
                  <a:off x="9974749" y="2513782"/>
                  <a:ext cx="1310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8" name="Freihand 67">
                  <a:extLst>
                    <a:ext uri="{FF2B5EF4-FFF2-40B4-BE49-F238E27FC236}">
                      <a16:creationId xmlns:a16="http://schemas.microsoft.com/office/drawing/2014/main" id="{30E3A370-F4C3-6559-479A-C550809CE1C7}"/>
                    </a:ext>
                  </a:extLst>
                </p14:cNvPr>
                <p14:cNvContentPartPr/>
                <p14:nvPr/>
              </p14:nvContentPartPr>
              <p14:xfrm>
                <a:off x="10254829" y="2457262"/>
                <a:ext cx="121680" cy="120240"/>
              </p14:xfrm>
            </p:contentPart>
          </mc:Choice>
          <mc:Fallback>
            <p:pic>
              <p:nvPicPr>
                <p:cNvPr id="68" name="Freihand 67">
                  <a:extLst>
                    <a:ext uri="{FF2B5EF4-FFF2-40B4-BE49-F238E27FC236}">
                      <a16:creationId xmlns:a16="http://schemas.microsoft.com/office/drawing/2014/main" id="{30E3A370-F4C3-6559-479A-C550809CE1C7}"/>
                    </a:ext>
                  </a:extLst>
                </p:cNvPr>
                <p:cNvPicPr/>
                <p:nvPr/>
              </p:nvPicPr>
              <p:blipFill>
                <a:blip r:embed="rId105"/>
                <a:stretch>
                  <a:fillRect/>
                </a:stretch>
              </p:blipFill>
              <p:spPr>
                <a:xfrm>
                  <a:off x="10246189" y="2448262"/>
                  <a:ext cx="1393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9" name="Freihand 68">
                  <a:extLst>
                    <a:ext uri="{FF2B5EF4-FFF2-40B4-BE49-F238E27FC236}">
                      <a16:creationId xmlns:a16="http://schemas.microsoft.com/office/drawing/2014/main" id="{C0168D5F-B527-F746-D342-8A0CE648BC19}"/>
                    </a:ext>
                  </a:extLst>
                </p14:cNvPr>
                <p14:cNvContentPartPr/>
                <p14:nvPr/>
              </p14:nvContentPartPr>
              <p14:xfrm>
                <a:off x="10406389" y="2561302"/>
                <a:ext cx="18000" cy="76320"/>
              </p14:xfrm>
            </p:contentPart>
          </mc:Choice>
          <mc:Fallback>
            <p:pic>
              <p:nvPicPr>
                <p:cNvPr id="69" name="Freihand 68">
                  <a:extLst>
                    <a:ext uri="{FF2B5EF4-FFF2-40B4-BE49-F238E27FC236}">
                      <a16:creationId xmlns:a16="http://schemas.microsoft.com/office/drawing/2014/main" id="{C0168D5F-B527-F746-D342-8A0CE648BC19}"/>
                    </a:ext>
                  </a:extLst>
                </p:cNvPr>
                <p:cNvPicPr/>
                <p:nvPr/>
              </p:nvPicPr>
              <p:blipFill>
                <a:blip r:embed="rId107"/>
                <a:stretch>
                  <a:fillRect/>
                </a:stretch>
              </p:blipFill>
              <p:spPr>
                <a:xfrm>
                  <a:off x="10397389" y="2552302"/>
                  <a:ext cx="356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0" name="Freihand 69">
                  <a:extLst>
                    <a:ext uri="{FF2B5EF4-FFF2-40B4-BE49-F238E27FC236}">
                      <a16:creationId xmlns:a16="http://schemas.microsoft.com/office/drawing/2014/main" id="{5B86569F-5D55-9A59-8938-973B8150E527}"/>
                    </a:ext>
                  </a:extLst>
                </p14:cNvPr>
                <p14:cNvContentPartPr/>
                <p14:nvPr/>
              </p14:nvContentPartPr>
              <p14:xfrm>
                <a:off x="10474069" y="2384182"/>
                <a:ext cx="146160" cy="174960"/>
              </p14:xfrm>
            </p:contentPart>
          </mc:Choice>
          <mc:Fallback>
            <p:pic>
              <p:nvPicPr>
                <p:cNvPr id="70" name="Freihand 69">
                  <a:extLst>
                    <a:ext uri="{FF2B5EF4-FFF2-40B4-BE49-F238E27FC236}">
                      <a16:creationId xmlns:a16="http://schemas.microsoft.com/office/drawing/2014/main" id="{5B86569F-5D55-9A59-8938-973B8150E527}"/>
                    </a:ext>
                  </a:extLst>
                </p:cNvPr>
                <p:cNvPicPr/>
                <p:nvPr/>
              </p:nvPicPr>
              <p:blipFill>
                <a:blip r:embed="rId109"/>
                <a:stretch>
                  <a:fillRect/>
                </a:stretch>
              </p:blipFill>
              <p:spPr>
                <a:xfrm>
                  <a:off x="10465429" y="2375182"/>
                  <a:ext cx="1638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3" name="Freihand 72">
                  <a:extLst>
                    <a:ext uri="{FF2B5EF4-FFF2-40B4-BE49-F238E27FC236}">
                      <a16:creationId xmlns:a16="http://schemas.microsoft.com/office/drawing/2014/main" id="{2DF5C178-5F28-B980-15BE-718E8A776393}"/>
                    </a:ext>
                  </a:extLst>
                </p14:cNvPr>
                <p14:cNvContentPartPr/>
                <p14:nvPr/>
              </p14:nvContentPartPr>
              <p14:xfrm>
                <a:off x="10784029" y="2504422"/>
                <a:ext cx="33840" cy="9720"/>
              </p14:xfrm>
            </p:contentPart>
          </mc:Choice>
          <mc:Fallback>
            <p:pic>
              <p:nvPicPr>
                <p:cNvPr id="73" name="Freihand 72">
                  <a:extLst>
                    <a:ext uri="{FF2B5EF4-FFF2-40B4-BE49-F238E27FC236}">
                      <a16:creationId xmlns:a16="http://schemas.microsoft.com/office/drawing/2014/main" id="{2DF5C178-5F28-B980-15BE-718E8A776393}"/>
                    </a:ext>
                  </a:extLst>
                </p:cNvPr>
                <p:cNvPicPr/>
                <p:nvPr/>
              </p:nvPicPr>
              <p:blipFill>
                <a:blip r:embed="rId111"/>
                <a:stretch>
                  <a:fillRect/>
                </a:stretch>
              </p:blipFill>
              <p:spPr>
                <a:xfrm>
                  <a:off x="10775029" y="2495782"/>
                  <a:ext cx="514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4" name="Freihand 73">
                  <a:extLst>
                    <a:ext uri="{FF2B5EF4-FFF2-40B4-BE49-F238E27FC236}">
                      <a16:creationId xmlns:a16="http://schemas.microsoft.com/office/drawing/2014/main" id="{E32D7F31-86C1-56CE-5FB2-AEFDDEA85BB7}"/>
                    </a:ext>
                  </a:extLst>
                </p14:cNvPr>
                <p14:cNvContentPartPr/>
                <p14:nvPr/>
              </p14:nvContentPartPr>
              <p14:xfrm>
                <a:off x="10908229" y="2380942"/>
                <a:ext cx="126360" cy="262080"/>
              </p14:xfrm>
            </p:contentPart>
          </mc:Choice>
          <mc:Fallback>
            <p:pic>
              <p:nvPicPr>
                <p:cNvPr id="74" name="Freihand 73">
                  <a:extLst>
                    <a:ext uri="{FF2B5EF4-FFF2-40B4-BE49-F238E27FC236}">
                      <a16:creationId xmlns:a16="http://schemas.microsoft.com/office/drawing/2014/main" id="{E32D7F31-86C1-56CE-5FB2-AEFDDEA85BB7}"/>
                    </a:ext>
                  </a:extLst>
                </p:cNvPr>
                <p:cNvPicPr/>
                <p:nvPr/>
              </p:nvPicPr>
              <p:blipFill>
                <a:blip r:embed="rId113"/>
                <a:stretch>
                  <a:fillRect/>
                </a:stretch>
              </p:blipFill>
              <p:spPr>
                <a:xfrm>
                  <a:off x="10899229" y="2371942"/>
                  <a:ext cx="14400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5" name="Freihand 74">
                  <a:extLst>
                    <a:ext uri="{FF2B5EF4-FFF2-40B4-BE49-F238E27FC236}">
                      <a16:creationId xmlns:a16="http://schemas.microsoft.com/office/drawing/2014/main" id="{600F5F11-E816-0672-DEF0-FDB0D045447A}"/>
                    </a:ext>
                  </a:extLst>
                </p14:cNvPr>
                <p14:cNvContentPartPr/>
                <p14:nvPr/>
              </p14:nvContentPartPr>
              <p14:xfrm>
                <a:off x="11032069" y="2507662"/>
                <a:ext cx="77760" cy="97560"/>
              </p14:xfrm>
            </p:contentPart>
          </mc:Choice>
          <mc:Fallback>
            <p:pic>
              <p:nvPicPr>
                <p:cNvPr id="75" name="Freihand 74">
                  <a:extLst>
                    <a:ext uri="{FF2B5EF4-FFF2-40B4-BE49-F238E27FC236}">
                      <a16:creationId xmlns:a16="http://schemas.microsoft.com/office/drawing/2014/main" id="{600F5F11-E816-0672-DEF0-FDB0D045447A}"/>
                    </a:ext>
                  </a:extLst>
                </p:cNvPr>
                <p:cNvPicPr/>
                <p:nvPr/>
              </p:nvPicPr>
              <p:blipFill>
                <a:blip r:embed="rId115"/>
                <a:stretch>
                  <a:fillRect/>
                </a:stretch>
              </p:blipFill>
              <p:spPr>
                <a:xfrm>
                  <a:off x="11023429" y="2499022"/>
                  <a:ext cx="954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6" name="Freihand 75">
                  <a:extLst>
                    <a:ext uri="{FF2B5EF4-FFF2-40B4-BE49-F238E27FC236}">
                      <a16:creationId xmlns:a16="http://schemas.microsoft.com/office/drawing/2014/main" id="{A8F427D9-6DD2-898D-A8DA-5A2F68EBE00A}"/>
                    </a:ext>
                  </a:extLst>
                </p14:cNvPr>
                <p14:cNvContentPartPr/>
                <p14:nvPr/>
              </p14:nvContentPartPr>
              <p14:xfrm>
                <a:off x="10910749" y="2222902"/>
                <a:ext cx="125640" cy="128880"/>
              </p14:xfrm>
            </p:contentPart>
          </mc:Choice>
          <mc:Fallback>
            <p:pic>
              <p:nvPicPr>
                <p:cNvPr id="76" name="Freihand 75">
                  <a:extLst>
                    <a:ext uri="{FF2B5EF4-FFF2-40B4-BE49-F238E27FC236}">
                      <a16:creationId xmlns:a16="http://schemas.microsoft.com/office/drawing/2014/main" id="{A8F427D9-6DD2-898D-A8DA-5A2F68EBE00A}"/>
                    </a:ext>
                  </a:extLst>
                </p:cNvPr>
                <p:cNvPicPr/>
                <p:nvPr/>
              </p:nvPicPr>
              <p:blipFill>
                <a:blip r:embed="rId117"/>
                <a:stretch>
                  <a:fillRect/>
                </a:stretch>
              </p:blipFill>
              <p:spPr>
                <a:xfrm>
                  <a:off x="10902109" y="2213902"/>
                  <a:ext cx="1432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5" name="Freihand 84">
                  <a:extLst>
                    <a:ext uri="{FF2B5EF4-FFF2-40B4-BE49-F238E27FC236}">
                      <a16:creationId xmlns:a16="http://schemas.microsoft.com/office/drawing/2014/main" id="{0094AF8B-6AAB-79B5-0A24-61BC445CA9DB}"/>
                    </a:ext>
                  </a:extLst>
                </p14:cNvPr>
                <p14:cNvContentPartPr/>
                <p14:nvPr/>
              </p14:nvContentPartPr>
              <p14:xfrm>
                <a:off x="8212909" y="3026062"/>
                <a:ext cx="130680" cy="88560"/>
              </p14:xfrm>
            </p:contentPart>
          </mc:Choice>
          <mc:Fallback>
            <p:pic>
              <p:nvPicPr>
                <p:cNvPr id="85" name="Freihand 84">
                  <a:extLst>
                    <a:ext uri="{FF2B5EF4-FFF2-40B4-BE49-F238E27FC236}">
                      <a16:creationId xmlns:a16="http://schemas.microsoft.com/office/drawing/2014/main" id="{0094AF8B-6AAB-79B5-0A24-61BC445CA9DB}"/>
                    </a:ext>
                  </a:extLst>
                </p:cNvPr>
                <p:cNvPicPr/>
                <p:nvPr/>
              </p:nvPicPr>
              <p:blipFill>
                <a:blip r:embed="rId119"/>
                <a:stretch>
                  <a:fillRect/>
                </a:stretch>
              </p:blipFill>
              <p:spPr>
                <a:xfrm>
                  <a:off x="8204269" y="3017422"/>
                  <a:ext cx="1483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6" name="Freihand 85">
                  <a:extLst>
                    <a:ext uri="{FF2B5EF4-FFF2-40B4-BE49-F238E27FC236}">
                      <a16:creationId xmlns:a16="http://schemas.microsoft.com/office/drawing/2014/main" id="{4CCD2824-DB76-C762-CE67-A6F468BDA8F4}"/>
                    </a:ext>
                  </a:extLst>
                </p14:cNvPr>
                <p14:cNvContentPartPr/>
                <p14:nvPr/>
              </p14:nvContentPartPr>
              <p14:xfrm>
                <a:off x="8316229" y="3001942"/>
                <a:ext cx="46080" cy="217440"/>
              </p14:xfrm>
            </p:contentPart>
          </mc:Choice>
          <mc:Fallback>
            <p:pic>
              <p:nvPicPr>
                <p:cNvPr id="86" name="Freihand 85">
                  <a:extLst>
                    <a:ext uri="{FF2B5EF4-FFF2-40B4-BE49-F238E27FC236}">
                      <a16:creationId xmlns:a16="http://schemas.microsoft.com/office/drawing/2014/main" id="{4CCD2824-DB76-C762-CE67-A6F468BDA8F4}"/>
                    </a:ext>
                  </a:extLst>
                </p:cNvPr>
                <p:cNvPicPr/>
                <p:nvPr/>
              </p:nvPicPr>
              <p:blipFill>
                <a:blip r:embed="rId121"/>
                <a:stretch>
                  <a:fillRect/>
                </a:stretch>
              </p:blipFill>
              <p:spPr>
                <a:xfrm>
                  <a:off x="8307229" y="2992942"/>
                  <a:ext cx="6372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7" name="Freihand 86">
                  <a:extLst>
                    <a:ext uri="{FF2B5EF4-FFF2-40B4-BE49-F238E27FC236}">
                      <a16:creationId xmlns:a16="http://schemas.microsoft.com/office/drawing/2014/main" id="{59692A05-60B8-041E-3537-FE8E07850C8D}"/>
                    </a:ext>
                  </a:extLst>
                </p14:cNvPr>
                <p14:cNvContentPartPr/>
                <p14:nvPr/>
              </p14:nvContentPartPr>
              <p14:xfrm>
                <a:off x="8205349" y="2858302"/>
                <a:ext cx="153360" cy="140760"/>
              </p14:xfrm>
            </p:contentPart>
          </mc:Choice>
          <mc:Fallback>
            <p:pic>
              <p:nvPicPr>
                <p:cNvPr id="87" name="Freihand 86">
                  <a:extLst>
                    <a:ext uri="{FF2B5EF4-FFF2-40B4-BE49-F238E27FC236}">
                      <a16:creationId xmlns:a16="http://schemas.microsoft.com/office/drawing/2014/main" id="{59692A05-60B8-041E-3537-FE8E07850C8D}"/>
                    </a:ext>
                  </a:extLst>
                </p:cNvPr>
                <p:cNvPicPr/>
                <p:nvPr/>
              </p:nvPicPr>
              <p:blipFill>
                <a:blip r:embed="rId123"/>
                <a:stretch>
                  <a:fillRect/>
                </a:stretch>
              </p:blipFill>
              <p:spPr>
                <a:xfrm>
                  <a:off x="8196349" y="2849662"/>
                  <a:ext cx="1710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8" name="Freihand 87">
                  <a:extLst>
                    <a:ext uri="{FF2B5EF4-FFF2-40B4-BE49-F238E27FC236}">
                      <a16:creationId xmlns:a16="http://schemas.microsoft.com/office/drawing/2014/main" id="{ADE62081-7F35-AA3C-23BE-A289AC1F2642}"/>
                    </a:ext>
                  </a:extLst>
                </p14:cNvPr>
                <p14:cNvContentPartPr/>
                <p14:nvPr/>
              </p14:nvContentPartPr>
              <p14:xfrm>
                <a:off x="8419909" y="3084022"/>
                <a:ext cx="102240" cy="165600"/>
              </p14:xfrm>
            </p:contentPart>
          </mc:Choice>
          <mc:Fallback>
            <p:pic>
              <p:nvPicPr>
                <p:cNvPr id="88" name="Freihand 87">
                  <a:extLst>
                    <a:ext uri="{FF2B5EF4-FFF2-40B4-BE49-F238E27FC236}">
                      <a16:creationId xmlns:a16="http://schemas.microsoft.com/office/drawing/2014/main" id="{ADE62081-7F35-AA3C-23BE-A289AC1F2642}"/>
                    </a:ext>
                  </a:extLst>
                </p:cNvPr>
                <p:cNvPicPr/>
                <p:nvPr/>
              </p:nvPicPr>
              <p:blipFill>
                <a:blip r:embed="rId125"/>
                <a:stretch>
                  <a:fillRect/>
                </a:stretch>
              </p:blipFill>
              <p:spPr>
                <a:xfrm>
                  <a:off x="8411269" y="3075022"/>
                  <a:ext cx="1198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9" name="Freihand 88">
                  <a:extLst>
                    <a:ext uri="{FF2B5EF4-FFF2-40B4-BE49-F238E27FC236}">
                      <a16:creationId xmlns:a16="http://schemas.microsoft.com/office/drawing/2014/main" id="{A52D94B5-AE99-F377-745B-72657C87D896}"/>
                    </a:ext>
                  </a:extLst>
                </p14:cNvPr>
                <p14:cNvContentPartPr/>
                <p14:nvPr/>
              </p14:nvContentPartPr>
              <p14:xfrm>
                <a:off x="8646709" y="3030742"/>
                <a:ext cx="139320" cy="22680"/>
              </p14:xfrm>
            </p:contentPart>
          </mc:Choice>
          <mc:Fallback>
            <p:pic>
              <p:nvPicPr>
                <p:cNvPr id="89" name="Freihand 88">
                  <a:extLst>
                    <a:ext uri="{FF2B5EF4-FFF2-40B4-BE49-F238E27FC236}">
                      <a16:creationId xmlns:a16="http://schemas.microsoft.com/office/drawing/2014/main" id="{A52D94B5-AE99-F377-745B-72657C87D896}"/>
                    </a:ext>
                  </a:extLst>
                </p:cNvPr>
                <p:cNvPicPr/>
                <p:nvPr/>
              </p:nvPicPr>
              <p:blipFill>
                <a:blip r:embed="rId127"/>
                <a:stretch>
                  <a:fillRect/>
                </a:stretch>
              </p:blipFill>
              <p:spPr>
                <a:xfrm>
                  <a:off x="8638069" y="3022102"/>
                  <a:ext cx="15696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0" name="Freihand 89">
                  <a:extLst>
                    <a:ext uri="{FF2B5EF4-FFF2-40B4-BE49-F238E27FC236}">
                      <a16:creationId xmlns:a16="http://schemas.microsoft.com/office/drawing/2014/main" id="{329B62F3-11F0-7769-BC97-648E2D399AAD}"/>
                    </a:ext>
                  </a:extLst>
                </p14:cNvPr>
                <p14:cNvContentPartPr/>
                <p14:nvPr/>
              </p14:nvContentPartPr>
              <p14:xfrm>
                <a:off x="8678749" y="3080782"/>
                <a:ext cx="110880" cy="19800"/>
              </p14:xfrm>
            </p:contentPart>
          </mc:Choice>
          <mc:Fallback>
            <p:pic>
              <p:nvPicPr>
                <p:cNvPr id="90" name="Freihand 89">
                  <a:extLst>
                    <a:ext uri="{FF2B5EF4-FFF2-40B4-BE49-F238E27FC236}">
                      <a16:creationId xmlns:a16="http://schemas.microsoft.com/office/drawing/2014/main" id="{329B62F3-11F0-7769-BC97-648E2D399AAD}"/>
                    </a:ext>
                  </a:extLst>
                </p:cNvPr>
                <p:cNvPicPr/>
                <p:nvPr/>
              </p:nvPicPr>
              <p:blipFill>
                <a:blip r:embed="rId129"/>
                <a:stretch>
                  <a:fillRect/>
                </a:stretch>
              </p:blipFill>
              <p:spPr>
                <a:xfrm>
                  <a:off x="8670109" y="3072142"/>
                  <a:ext cx="1285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1" name="Freihand 90">
                  <a:extLst>
                    <a:ext uri="{FF2B5EF4-FFF2-40B4-BE49-F238E27FC236}">
                      <a16:creationId xmlns:a16="http://schemas.microsoft.com/office/drawing/2014/main" id="{3A1C0707-0FF4-171E-1DBD-1AE281D66A2C}"/>
                    </a:ext>
                  </a:extLst>
                </p14:cNvPr>
                <p14:cNvContentPartPr/>
                <p14:nvPr/>
              </p14:nvContentPartPr>
              <p14:xfrm>
                <a:off x="8906989" y="2995102"/>
                <a:ext cx="79560" cy="64080"/>
              </p14:xfrm>
            </p:contentPart>
          </mc:Choice>
          <mc:Fallback>
            <p:pic>
              <p:nvPicPr>
                <p:cNvPr id="91" name="Freihand 90">
                  <a:extLst>
                    <a:ext uri="{FF2B5EF4-FFF2-40B4-BE49-F238E27FC236}">
                      <a16:creationId xmlns:a16="http://schemas.microsoft.com/office/drawing/2014/main" id="{3A1C0707-0FF4-171E-1DBD-1AE281D66A2C}"/>
                    </a:ext>
                  </a:extLst>
                </p:cNvPr>
                <p:cNvPicPr/>
                <p:nvPr/>
              </p:nvPicPr>
              <p:blipFill>
                <a:blip r:embed="rId131"/>
                <a:stretch>
                  <a:fillRect/>
                </a:stretch>
              </p:blipFill>
              <p:spPr>
                <a:xfrm>
                  <a:off x="8897989" y="2986102"/>
                  <a:ext cx="972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2" name="Freihand 91">
                  <a:extLst>
                    <a:ext uri="{FF2B5EF4-FFF2-40B4-BE49-F238E27FC236}">
                      <a16:creationId xmlns:a16="http://schemas.microsoft.com/office/drawing/2014/main" id="{6B76F5A9-1845-D86A-3E34-9C273126AC3A}"/>
                    </a:ext>
                  </a:extLst>
                </p14:cNvPr>
                <p14:cNvContentPartPr/>
                <p14:nvPr/>
              </p14:nvContentPartPr>
              <p14:xfrm>
                <a:off x="9046669" y="3100942"/>
                <a:ext cx="17280" cy="94320"/>
              </p14:xfrm>
            </p:contentPart>
          </mc:Choice>
          <mc:Fallback>
            <p:pic>
              <p:nvPicPr>
                <p:cNvPr id="92" name="Freihand 91">
                  <a:extLst>
                    <a:ext uri="{FF2B5EF4-FFF2-40B4-BE49-F238E27FC236}">
                      <a16:creationId xmlns:a16="http://schemas.microsoft.com/office/drawing/2014/main" id="{6B76F5A9-1845-D86A-3E34-9C273126AC3A}"/>
                    </a:ext>
                  </a:extLst>
                </p:cNvPr>
                <p:cNvPicPr/>
                <p:nvPr/>
              </p:nvPicPr>
              <p:blipFill>
                <a:blip r:embed="rId133"/>
                <a:stretch>
                  <a:fillRect/>
                </a:stretch>
              </p:blipFill>
              <p:spPr>
                <a:xfrm>
                  <a:off x="9037669" y="3092302"/>
                  <a:ext cx="349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3" name="Freihand 92">
                  <a:extLst>
                    <a:ext uri="{FF2B5EF4-FFF2-40B4-BE49-F238E27FC236}">
                      <a16:creationId xmlns:a16="http://schemas.microsoft.com/office/drawing/2014/main" id="{EDCB69C4-E12E-8EC8-4DC4-E7161649B78B}"/>
                    </a:ext>
                  </a:extLst>
                </p14:cNvPr>
                <p14:cNvContentPartPr/>
                <p14:nvPr/>
              </p14:nvContentPartPr>
              <p14:xfrm>
                <a:off x="9133789" y="2964862"/>
                <a:ext cx="97920" cy="141480"/>
              </p14:xfrm>
            </p:contentPart>
          </mc:Choice>
          <mc:Fallback>
            <p:pic>
              <p:nvPicPr>
                <p:cNvPr id="93" name="Freihand 92">
                  <a:extLst>
                    <a:ext uri="{FF2B5EF4-FFF2-40B4-BE49-F238E27FC236}">
                      <a16:creationId xmlns:a16="http://schemas.microsoft.com/office/drawing/2014/main" id="{EDCB69C4-E12E-8EC8-4DC4-E7161649B78B}"/>
                    </a:ext>
                  </a:extLst>
                </p:cNvPr>
                <p:cNvPicPr/>
                <p:nvPr/>
              </p:nvPicPr>
              <p:blipFill>
                <a:blip r:embed="rId135"/>
                <a:stretch>
                  <a:fillRect/>
                </a:stretch>
              </p:blipFill>
              <p:spPr>
                <a:xfrm>
                  <a:off x="9125149" y="2956222"/>
                  <a:ext cx="1155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4" name="Freihand 93">
                  <a:extLst>
                    <a:ext uri="{FF2B5EF4-FFF2-40B4-BE49-F238E27FC236}">
                      <a16:creationId xmlns:a16="http://schemas.microsoft.com/office/drawing/2014/main" id="{5CC04ED8-A3B9-9012-9498-4C8614BE211D}"/>
                    </a:ext>
                  </a:extLst>
                </p14:cNvPr>
                <p14:cNvContentPartPr/>
                <p14:nvPr/>
              </p14:nvContentPartPr>
              <p14:xfrm>
                <a:off x="9308389" y="2902942"/>
                <a:ext cx="54360" cy="210600"/>
              </p14:xfrm>
            </p:contentPart>
          </mc:Choice>
          <mc:Fallback>
            <p:pic>
              <p:nvPicPr>
                <p:cNvPr id="94" name="Freihand 93">
                  <a:extLst>
                    <a:ext uri="{FF2B5EF4-FFF2-40B4-BE49-F238E27FC236}">
                      <a16:creationId xmlns:a16="http://schemas.microsoft.com/office/drawing/2014/main" id="{5CC04ED8-A3B9-9012-9498-4C8614BE211D}"/>
                    </a:ext>
                  </a:extLst>
                </p:cNvPr>
                <p:cNvPicPr/>
                <p:nvPr/>
              </p:nvPicPr>
              <p:blipFill>
                <a:blip r:embed="rId137"/>
                <a:stretch>
                  <a:fillRect/>
                </a:stretch>
              </p:blipFill>
              <p:spPr>
                <a:xfrm>
                  <a:off x="9299749" y="2894302"/>
                  <a:ext cx="7200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6" name="Freihand 95">
                  <a:extLst>
                    <a:ext uri="{FF2B5EF4-FFF2-40B4-BE49-F238E27FC236}">
                      <a16:creationId xmlns:a16="http://schemas.microsoft.com/office/drawing/2014/main" id="{AA00F42B-E4AD-446B-AB57-05EBB23C220B}"/>
                    </a:ext>
                  </a:extLst>
                </p14:cNvPr>
                <p14:cNvContentPartPr/>
                <p14:nvPr/>
              </p14:nvContentPartPr>
              <p14:xfrm>
                <a:off x="9310909" y="2925262"/>
                <a:ext cx="171360" cy="337680"/>
              </p14:xfrm>
            </p:contentPart>
          </mc:Choice>
          <mc:Fallback>
            <p:pic>
              <p:nvPicPr>
                <p:cNvPr id="96" name="Freihand 95">
                  <a:extLst>
                    <a:ext uri="{FF2B5EF4-FFF2-40B4-BE49-F238E27FC236}">
                      <a16:creationId xmlns:a16="http://schemas.microsoft.com/office/drawing/2014/main" id="{AA00F42B-E4AD-446B-AB57-05EBB23C220B}"/>
                    </a:ext>
                  </a:extLst>
                </p:cNvPr>
                <p:cNvPicPr/>
                <p:nvPr/>
              </p:nvPicPr>
              <p:blipFill>
                <a:blip r:embed="rId139"/>
                <a:stretch>
                  <a:fillRect/>
                </a:stretch>
              </p:blipFill>
              <p:spPr>
                <a:xfrm>
                  <a:off x="9302269" y="2916622"/>
                  <a:ext cx="189000" cy="3553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7" name="Freihand 96">
                  <a:extLst>
                    <a:ext uri="{FF2B5EF4-FFF2-40B4-BE49-F238E27FC236}">
                      <a16:creationId xmlns:a16="http://schemas.microsoft.com/office/drawing/2014/main" id="{7C7C9AAF-D2E1-64AD-BD07-CA79E39A08B5}"/>
                    </a:ext>
                  </a:extLst>
                </p14:cNvPr>
                <p14:cNvContentPartPr/>
                <p14:nvPr/>
              </p14:nvContentPartPr>
              <p14:xfrm>
                <a:off x="9437989" y="3093382"/>
                <a:ext cx="102600" cy="147600"/>
              </p14:xfrm>
            </p:contentPart>
          </mc:Choice>
          <mc:Fallback>
            <p:pic>
              <p:nvPicPr>
                <p:cNvPr id="97" name="Freihand 96">
                  <a:extLst>
                    <a:ext uri="{FF2B5EF4-FFF2-40B4-BE49-F238E27FC236}">
                      <a16:creationId xmlns:a16="http://schemas.microsoft.com/office/drawing/2014/main" id="{7C7C9AAF-D2E1-64AD-BD07-CA79E39A08B5}"/>
                    </a:ext>
                  </a:extLst>
                </p:cNvPr>
                <p:cNvPicPr/>
                <p:nvPr/>
              </p:nvPicPr>
              <p:blipFill>
                <a:blip r:embed="rId141"/>
                <a:stretch>
                  <a:fillRect/>
                </a:stretch>
              </p:blipFill>
              <p:spPr>
                <a:xfrm>
                  <a:off x="9429349" y="3084382"/>
                  <a:ext cx="1202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9" name="Freihand 98">
                  <a:extLst>
                    <a:ext uri="{FF2B5EF4-FFF2-40B4-BE49-F238E27FC236}">
                      <a16:creationId xmlns:a16="http://schemas.microsoft.com/office/drawing/2014/main" id="{8ACC314F-0C80-EFB3-B027-28B59C760C55}"/>
                    </a:ext>
                  </a:extLst>
                </p14:cNvPr>
                <p14:cNvContentPartPr/>
                <p14:nvPr/>
              </p14:nvContentPartPr>
              <p14:xfrm>
                <a:off x="9758749" y="2950102"/>
                <a:ext cx="10080" cy="137160"/>
              </p14:xfrm>
            </p:contentPart>
          </mc:Choice>
          <mc:Fallback>
            <p:pic>
              <p:nvPicPr>
                <p:cNvPr id="99" name="Freihand 98">
                  <a:extLst>
                    <a:ext uri="{FF2B5EF4-FFF2-40B4-BE49-F238E27FC236}">
                      <a16:creationId xmlns:a16="http://schemas.microsoft.com/office/drawing/2014/main" id="{8ACC314F-0C80-EFB3-B027-28B59C760C55}"/>
                    </a:ext>
                  </a:extLst>
                </p:cNvPr>
                <p:cNvPicPr/>
                <p:nvPr/>
              </p:nvPicPr>
              <p:blipFill>
                <a:blip r:embed="rId143"/>
                <a:stretch>
                  <a:fillRect/>
                </a:stretch>
              </p:blipFill>
              <p:spPr>
                <a:xfrm>
                  <a:off x="9749749" y="2941462"/>
                  <a:ext cx="277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0" name="Freihand 99">
                  <a:extLst>
                    <a:ext uri="{FF2B5EF4-FFF2-40B4-BE49-F238E27FC236}">
                      <a16:creationId xmlns:a16="http://schemas.microsoft.com/office/drawing/2014/main" id="{976214C4-085E-C339-4F00-6E6C937CE823}"/>
                    </a:ext>
                  </a:extLst>
                </p14:cNvPr>
                <p14:cNvContentPartPr/>
                <p14:nvPr/>
              </p14:nvContentPartPr>
              <p14:xfrm>
                <a:off x="9714829" y="3005542"/>
                <a:ext cx="90000" cy="11160"/>
              </p14:xfrm>
            </p:contentPart>
          </mc:Choice>
          <mc:Fallback>
            <p:pic>
              <p:nvPicPr>
                <p:cNvPr id="100" name="Freihand 99">
                  <a:extLst>
                    <a:ext uri="{FF2B5EF4-FFF2-40B4-BE49-F238E27FC236}">
                      <a16:creationId xmlns:a16="http://schemas.microsoft.com/office/drawing/2014/main" id="{976214C4-085E-C339-4F00-6E6C937CE823}"/>
                    </a:ext>
                  </a:extLst>
                </p:cNvPr>
                <p:cNvPicPr/>
                <p:nvPr/>
              </p:nvPicPr>
              <p:blipFill>
                <a:blip r:embed="rId145"/>
                <a:stretch>
                  <a:fillRect/>
                </a:stretch>
              </p:blipFill>
              <p:spPr>
                <a:xfrm>
                  <a:off x="9706189" y="2996542"/>
                  <a:ext cx="1076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2" name="Freihand 101">
                  <a:extLst>
                    <a:ext uri="{FF2B5EF4-FFF2-40B4-BE49-F238E27FC236}">
                      <a16:creationId xmlns:a16="http://schemas.microsoft.com/office/drawing/2014/main" id="{5B97E1D7-6379-498C-CFF9-8CCEB61C09A2}"/>
                    </a:ext>
                  </a:extLst>
                </p14:cNvPr>
                <p14:cNvContentPartPr/>
                <p14:nvPr/>
              </p14:nvContentPartPr>
              <p14:xfrm>
                <a:off x="9991309" y="2884222"/>
                <a:ext cx="111600" cy="141120"/>
              </p14:xfrm>
            </p:contentPart>
          </mc:Choice>
          <mc:Fallback>
            <p:pic>
              <p:nvPicPr>
                <p:cNvPr id="102" name="Freihand 101">
                  <a:extLst>
                    <a:ext uri="{FF2B5EF4-FFF2-40B4-BE49-F238E27FC236}">
                      <a16:creationId xmlns:a16="http://schemas.microsoft.com/office/drawing/2014/main" id="{5B97E1D7-6379-498C-CFF9-8CCEB61C09A2}"/>
                    </a:ext>
                  </a:extLst>
                </p:cNvPr>
                <p:cNvPicPr/>
                <p:nvPr/>
              </p:nvPicPr>
              <p:blipFill>
                <a:blip r:embed="rId147"/>
                <a:stretch>
                  <a:fillRect/>
                </a:stretch>
              </p:blipFill>
              <p:spPr>
                <a:xfrm>
                  <a:off x="9982669" y="2875222"/>
                  <a:ext cx="1292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3" name="Freihand 102">
                  <a:extLst>
                    <a:ext uri="{FF2B5EF4-FFF2-40B4-BE49-F238E27FC236}">
                      <a16:creationId xmlns:a16="http://schemas.microsoft.com/office/drawing/2014/main" id="{56AA874F-2A6C-395B-1F88-81181F661342}"/>
                    </a:ext>
                  </a:extLst>
                </p14:cNvPr>
                <p14:cNvContentPartPr/>
                <p14:nvPr/>
              </p14:nvContentPartPr>
              <p14:xfrm>
                <a:off x="10130269" y="3024262"/>
                <a:ext cx="6480" cy="83880"/>
              </p14:xfrm>
            </p:contentPart>
          </mc:Choice>
          <mc:Fallback>
            <p:pic>
              <p:nvPicPr>
                <p:cNvPr id="103" name="Freihand 102">
                  <a:extLst>
                    <a:ext uri="{FF2B5EF4-FFF2-40B4-BE49-F238E27FC236}">
                      <a16:creationId xmlns:a16="http://schemas.microsoft.com/office/drawing/2014/main" id="{56AA874F-2A6C-395B-1F88-81181F661342}"/>
                    </a:ext>
                  </a:extLst>
                </p:cNvPr>
                <p:cNvPicPr/>
                <p:nvPr/>
              </p:nvPicPr>
              <p:blipFill>
                <a:blip r:embed="rId149"/>
                <a:stretch>
                  <a:fillRect/>
                </a:stretch>
              </p:blipFill>
              <p:spPr>
                <a:xfrm>
                  <a:off x="10121269" y="3015262"/>
                  <a:ext cx="241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4" name="Freihand 103">
                  <a:extLst>
                    <a:ext uri="{FF2B5EF4-FFF2-40B4-BE49-F238E27FC236}">
                      <a16:creationId xmlns:a16="http://schemas.microsoft.com/office/drawing/2014/main" id="{C0DC3200-E2DA-41F8-727A-DB0F7E6C1BAF}"/>
                    </a:ext>
                  </a:extLst>
                </p14:cNvPr>
                <p14:cNvContentPartPr/>
                <p14:nvPr/>
              </p14:nvContentPartPr>
              <p14:xfrm>
                <a:off x="10229269" y="2843542"/>
                <a:ext cx="96480" cy="188280"/>
              </p14:xfrm>
            </p:contentPart>
          </mc:Choice>
          <mc:Fallback>
            <p:pic>
              <p:nvPicPr>
                <p:cNvPr id="104" name="Freihand 103">
                  <a:extLst>
                    <a:ext uri="{FF2B5EF4-FFF2-40B4-BE49-F238E27FC236}">
                      <a16:creationId xmlns:a16="http://schemas.microsoft.com/office/drawing/2014/main" id="{C0DC3200-E2DA-41F8-727A-DB0F7E6C1BAF}"/>
                    </a:ext>
                  </a:extLst>
                </p:cNvPr>
                <p:cNvPicPr/>
                <p:nvPr/>
              </p:nvPicPr>
              <p:blipFill>
                <a:blip r:embed="rId151"/>
                <a:stretch>
                  <a:fillRect/>
                </a:stretch>
              </p:blipFill>
              <p:spPr>
                <a:xfrm>
                  <a:off x="10220269" y="2834542"/>
                  <a:ext cx="1141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6" name="Freihand 105">
                  <a:extLst>
                    <a:ext uri="{FF2B5EF4-FFF2-40B4-BE49-F238E27FC236}">
                      <a16:creationId xmlns:a16="http://schemas.microsoft.com/office/drawing/2014/main" id="{DA6918C1-40AF-36F7-ACEB-3DC8E9B50B04}"/>
                    </a:ext>
                  </a:extLst>
                </p14:cNvPr>
                <p14:cNvContentPartPr/>
                <p14:nvPr/>
              </p14:nvContentPartPr>
              <p14:xfrm>
                <a:off x="10444909" y="2889262"/>
                <a:ext cx="65880" cy="79200"/>
              </p14:xfrm>
            </p:contentPart>
          </mc:Choice>
          <mc:Fallback>
            <p:pic>
              <p:nvPicPr>
                <p:cNvPr id="106" name="Freihand 105">
                  <a:extLst>
                    <a:ext uri="{FF2B5EF4-FFF2-40B4-BE49-F238E27FC236}">
                      <a16:creationId xmlns:a16="http://schemas.microsoft.com/office/drawing/2014/main" id="{DA6918C1-40AF-36F7-ACEB-3DC8E9B50B04}"/>
                    </a:ext>
                  </a:extLst>
                </p:cNvPr>
                <p:cNvPicPr/>
                <p:nvPr/>
              </p:nvPicPr>
              <p:blipFill>
                <a:blip r:embed="rId153"/>
                <a:stretch>
                  <a:fillRect/>
                </a:stretch>
              </p:blipFill>
              <p:spPr>
                <a:xfrm>
                  <a:off x="10435909" y="2880622"/>
                  <a:ext cx="835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7" name="Freihand 106">
                  <a:extLst>
                    <a:ext uri="{FF2B5EF4-FFF2-40B4-BE49-F238E27FC236}">
                      <a16:creationId xmlns:a16="http://schemas.microsoft.com/office/drawing/2014/main" id="{75D3584C-A1D6-9D67-BE78-BDA8FA9C36E3}"/>
                    </a:ext>
                  </a:extLst>
                </p14:cNvPr>
                <p14:cNvContentPartPr/>
                <p14:nvPr/>
              </p14:nvContentPartPr>
              <p14:xfrm>
                <a:off x="10463269" y="2843542"/>
                <a:ext cx="113040" cy="294480"/>
              </p14:xfrm>
            </p:contentPart>
          </mc:Choice>
          <mc:Fallback>
            <p:pic>
              <p:nvPicPr>
                <p:cNvPr id="107" name="Freihand 106">
                  <a:extLst>
                    <a:ext uri="{FF2B5EF4-FFF2-40B4-BE49-F238E27FC236}">
                      <a16:creationId xmlns:a16="http://schemas.microsoft.com/office/drawing/2014/main" id="{75D3584C-A1D6-9D67-BE78-BDA8FA9C36E3}"/>
                    </a:ext>
                  </a:extLst>
                </p:cNvPr>
                <p:cNvPicPr/>
                <p:nvPr/>
              </p:nvPicPr>
              <p:blipFill>
                <a:blip r:embed="rId155"/>
                <a:stretch>
                  <a:fillRect/>
                </a:stretch>
              </p:blipFill>
              <p:spPr>
                <a:xfrm>
                  <a:off x="10454629" y="2834542"/>
                  <a:ext cx="13068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9" name="Freihand 108">
                  <a:extLst>
                    <a:ext uri="{FF2B5EF4-FFF2-40B4-BE49-F238E27FC236}">
                      <a16:creationId xmlns:a16="http://schemas.microsoft.com/office/drawing/2014/main" id="{C8B98F3E-3091-788B-F083-D055F4FABB61}"/>
                    </a:ext>
                  </a:extLst>
                </p14:cNvPr>
                <p14:cNvContentPartPr/>
                <p14:nvPr/>
              </p14:nvContentPartPr>
              <p14:xfrm>
                <a:off x="10546429" y="2964862"/>
                <a:ext cx="128160" cy="143640"/>
              </p14:xfrm>
            </p:contentPart>
          </mc:Choice>
          <mc:Fallback>
            <p:pic>
              <p:nvPicPr>
                <p:cNvPr id="109" name="Freihand 108">
                  <a:extLst>
                    <a:ext uri="{FF2B5EF4-FFF2-40B4-BE49-F238E27FC236}">
                      <a16:creationId xmlns:a16="http://schemas.microsoft.com/office/drawing/2014/main" id="{C8B98F3E-3091-788B-F083-D055F4FABB61}"/>
                    </a:ext>
                  </a:extLst>
                </p:cNvPr>
                <p:cNvPicPr/>
                <p:nvPr/>
              </p:nvPicPr>
              <p:blipFill>
                <a:blip r:embed="rId157"/>
                <a:stretch>
                  <a:fillRect/>
                </a:stretch>
              </p:blipFill>
              <p:spPr>
                <a:xfrm>
                  <a:off x="10537429" y="2956222"/>
                  <a:ext cx="1458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0" name="Freihand 109">
                  <a:extLst>
                    <a:ext uri="{FF2B5EF4-FFF2-40B4-BE49-F238E27FC236}">
                      <a16:creationId xmlns:a16="http://schemas.microsoft.com/office/drawing/2014/main" id="{FBB07612-2771-7F88-6D2D-87EE48DE6721}"/>
                    </a:ext>
                  </a:extLst>
                </p14:cNvPr>
                <p14:cNvContentPartPr/>
                <p14:nvPr/>
              </p14:nvContentPartPr>
              <p14:xfrm>
                <a:off x="10446709" y="2732302"/>
                <a:ext cx="151920" cy="111600"/>
              </p14:xfrm>
            </p:contentPart>
          </mc:Choice>
          <mc:Fallback>
            <p:pic>
              <p:nvPicPr>
                <p:cNvPr id="110" name="Freihand 109">
                  <a:extLst>
                    <a:ext uri="{FF2B5EF4-FFF2-40B4-BE49-F238E27FC236}">
                      <a16:creationId xmlns:a16="http://schemas.microsoft.com/office/drawing/2014/main" id="{FBB07612-2771-7F88-6D2D-87EE48DE6721}"/>
                    </a:ext>
                  </a:extLst>
                </p:cNvPr>
                <p:cNvPicPr/>
                <p:nvPr/>
              </p:nvPicPr>
              <p:blipFill>
                <a:blip r:embed="rId159"/>
                <a:stretch>
                  <a:fillRect/>
                </a:stretch>
              </p:blipFill>
              <p:spPr>
                <a:xfrm>
                  <a:off x="10437709" y="2723662"/>
                  <a:ext cx="1695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2" name="Freihand 111">
                  <a:extLst>
                    <a:ext uri="{FF2B5EF4-FFF2-40B4-BE49-F238E27FC236}">
                      <a16:creationId xmlns:a16="http://schemas.microsoft.com/office/drawing/2014/main" id="{C51F23A6-AAF0-42C3-04CF-A013C13F0F53}"/>
                    </a:ext>
                  </a:extLst>
                </p14:cNvPr>
                <p14:cNvContentPartPr/>
                <p14:nvPr/>
              </p14:nvContentPartPr>
              <p14:xfrm>
                <a:off x="8712229" y="3464182"/>
                <a:ext cx="256320" cy="51480"/>
              </p14:xfrm>
            </p:contentPart>
          </mc:Choice>
          <mc:Fallback>
            <p:pic>
              <p:nvPicPr>
                <p:cNvPr id="112" name="Freihand 111">
                  <a:extLst>
                    <a:ext uri="{FF2B5EF4-FFF2-40B4-BE49-F238E27FC236}">
                      <a16:creationId xmlns:a16="http://schemas.microsoft.com/office/drawing/2014/main" id="{C51F23A6-AAF0-42C3-04CF-A013C13F0F53}"/>
                    </a:ext>
                  </a:extLst>
                </p:cNvPr>
                <p:cNvPicPr/>
                <p:nvPr/>
              </p:nvPicPr>
              <p:blipFill>
                <a:blip r:embed="rId161"/>
                <a:stretch>
                  <a:fillRect/>
                </a:stretch>
              </p:blipFill>
              <p:spPr>
                <a:xfrm>
                  <a:off x="8703589" y="3455542"/>
                  <a:ext cx="2739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3" name="Freihand 112">
                  <a:extLst>
                    <a:ext uri="{FF2B5EF4-FFF2-40B4-BE49-F238E27FC236}">
                      <a16:creationId xmlns:a16="http://schemas.microsoft.com/office/drawing/2014/main" id="{B2893F11-51FD-C66E-D50E-A32A1985BAF2}"/>
                    </a:ext>
                  </a:extLst>
                </p14:cNvPr>
                <p14:cNvContentPartPr/>
                <p14:nvPr/>
              </p14:nvContentPartPr>
              <p14:xfrm>
                <a:off x="8739229" y="3563182"/>
                <a:ext cx="143640" cy="56520"/>
              </p14:xfrm>
            </p:contentPart>
          </mc:Choice>
          <mc:Fallback>
            <p:pic>
              <p:nvPicPr>
                <p:cNvPr id="113" name="Freihand 112">
                  <a:extLst>
                    <a:ext uri="{FF2B5EF4-FFF2-40B4-BE49-F238E27FC236}">
                      <a16:creationId xmlns:a16="http://schemas.microsoft.com/office/drawing/2014/main" id="{B2893F11-51FD-C66E-D50E-A32A1985BAF2}"/>
                    </a:ext>
                  </a:extLst>
                </p:cNvPr>
                <p:cNvPicPr/>
                <p:nvPr/>
              </p:nvPicPr>
              <p:blipFill>
                <a:blip r:embed="rId163"/>
                <a:stretch>
                  <a:fillRect/>
                </a:stretch>
              </p:blipFill>
              <p:spPr>
                <a:xfrm>
                  <a:off x="8730229" y="3554542"/>
                  <a:ext cx="1612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5" name="Freihand 114">
                  <a:extLst>
                    <a:ext uri="{FF2B5EF4-FFF2-40B4-BE49-F238E27FC236}">
                      <a16:creationId xmlns:a16="http://schemas.microsoft.com/office/drawing/2014/main" id="{43C6F834-BEBE-FFA3-EC60-3D7EB45D88D6}"/>
                    </a:ext>
                  </a:extLst>
                </p14:cNvPr>
                <p14:cNvContentPartPr/>
                <p14:nvPr/>
              </p14:nvContentPartPr>
              <p14:xfrm>
                <a:off x="9100669" y="3446902"/>
                <a:ext cx="69120" cy="91800"/>
              </p14:xfrm>
            </p:contentPart>
          </mc:Choice>
          <mc:Fallback>
            <p:pic>
              <p:nvPicPr>
                <p:cNvPr id="115" name="Freihand 114">
                  <a:extLst>
                    <a:ext uri="{FF2B5EF4-FFF2-40B4-BE49-F238E27FC236}">
                      <a16:creationId xmlns:a16="http://schemas.microsoft.com/office/drawing/2014/main" id="{43C6F834-BEBE-FFA3-EC60-3D7EB45D88D6}"/>
                    </a:ext>
                  </a:extLst>
                </p:cNvPr>
                <p:cNvPicPr/>
                <p:nvPr/>
              </p:nvPicPr>
              <p:blipFill>
                <a:blip r:embed="rId165"/>
                <a:stretch>
                  <a:fillRect/>
                </a:stretch>
              </p:blipFill>
              <p:spPr>
                <a:xfrm>
                  <a:off x="9091669" y="3437902"/>
                  <a:ext cx="867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6" name="Freihand 115">
                  <a:extLst>
                    <a:ext uri="{FF2B5EF4-FFF2-40B4-BE49-F238E27FC236}">
                      <a16:creationId xmlns:a16="http://schemas.microsoft.com/office/drawing/2014/main" id="{A0A5003C-5E89-348E-02EA-1628AA198317}"/>
                    </a:ext>
                  </a:extLst>
                </p14:cNvPr>
                <p14:cNvContentPartPr/>
                <p14:nvPr/>
              </p14:nvContentPartPr>
              <p14:xfrm>
                <a:off x="9208309" y="3520342"/>
                <a:ext cx="42840" cy="142200"/>
              </p14:xfrm>
            </p:contentPart>
          </mc:Choice>
          <mc:Fallback>
            <p:pic>
              <p:nvPicPr>
                <p:cNvPr id="116" name="Freihand 115">
                  <a:extLst>
                    <a:ext uri="{FF2B5EF4-FFF2-40B4-BE49-F238E27FC236}">
                      <a16:creationId xmlns:a16="http://schemas.microsoft.com/office/drawing/2014/main" id="{A0A5003C-5E89-348E-02EA-1628AA198317}"/>
                    </a:ext>
                  </a:extLst>
                </p:cNvPr>
                <p:cNvPicPr/>
                <p:nvPr/>
              </p:nvPicPr>
              <p:blipFill>
                <a:blip r:embed="rId167"/>
                <a:stretch>
                  <a:fillRect/>
                </a:stretch>
              </p:blipFill>
              <p:spPr>
                <a:xfrm>
                  <a:off x="9199309" y="3511702"/>
                  <a:ext cx="604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7" name="Freihand 116">
                  <a:extLst>
                    <a:ext uri="{FF2B5EF4-FFF2-40B4-BE49-F238E27FC236}">
                      <a16:creationId xmlns:a16="http://schemas.microsoft.com/office/drawing/2014/main" id="{C4BCCE44-1FB2-F71C-0DFE-86485A2F9F6A}"/>
                    </a:ext>
                  </a:extLst>
                </p14:cNvPr>
                <p14:cNvContentPartPr/>
                <p14:nvPr/>
              </p14:nvContentPartPr>
              <p14:xfrm>
                <a:off x="9314509" y="3364462"/>
                <a:ext cx="92880" cy="170280"/>
              </p14:xfrm>
            </p:contentPart>
          </mc:Choice>
          <mc:Fallback>
            <p:pic>
              <p:nvPicPr>
                <p:cNvPr id="117" name="Freihand 116">
                  <a:extLst>
                    <a:ext uri="{FF2B5EF4-FFF2-40B4-BE49-F238E27FC236}">
                      <a16:creationId xmlns:a16="http://schemas.microsoft.com/office/drawing/2014/main" id="{C4BCCE44-1FB2-F71C-0DFE-86485A2F9F6A}"/>
                    </a:ext>
                  </a:extLst>
                </p:cNvPr>
                <p:cNvPicPr/>
                <p:nvPr/>
              </p:nvPicPr>
              <p:blipFill>
                <a:blip r:embed="rId169"/>
                <a:stretch>
                  <a:fillRect/>
                </a:stretch>
              </p:blipFill>
              <p:spPr>
                <a:xfrm>
                  <a:off x="9305509" y="3355462"/>
                  <a:ext cx="11052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8" name="Freihand 117">
                  <a:extLst>
                    <a:ext uri="{FF2B5EF4-FFF2-40B4-BE49-F238E27FC236}">
                      <a16:creationId xmlns:a16="http://schemas.microsoft.com/office/drawing/2014/main" id="{A3D1ECA8-670E-DC19-8F35-D1125AB4C4A1}"/>
                    </a:ext>
                  </a:extLst>
                </p14:cNvPr>
                <p14:cNvContentPartPr/>
                <p14:nvPr/>
              </p14:nvContentPartPr>
              <p14:xfrm>
                <a:off x="9501349" y="3467422"/>
                <a:ext cx="36000" cy="7200"/>
              </p14:xfrm>
            </p:contentPart>
          </mc:Choice>
          <mc:Fallback>
            <p:pic>
              <p:nvPicPr>
                <p:cNvPr id="118" name="Freihand 117">
                  <a:extLst>
                    <a:ext uri="{FF2B5EF4-FFF2-40B4-BE49-F238E27FC236}">
                      <a16:creationId xmlns:a16="http://schemas.microsoft.com/office/drawing/2014/main" id="{A3D1ECA8-670E-DC19-8F35-D1125AB4C4A1}"/>
                    </a:ext>
                  </a:extLst>
                </p:cNvPr>
                <p:cNvPicPr/>
                <p:nvPr/>
              </p:nvPicPr>
              <p:blipFill>
                <a:blip r:embed="rId171"/>
                <a:stretch>
                  <a:fillRect/>
                </a:stretch>
              </p:blipFill>
              <p:spPr>
                <a:xfrm>
                  <a:off x="9492349" y="3458422"/>
                  <a:ext cx="536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9" name="Freihand 118">
                  <a:extLst>
                    <a:ext uri="{FF2B5EF4-FFF2-40B4-BE49-F238E27FC236}">
                      <a16:creationId xmlns:a16="http://schemas.microsoft.com/office/drawing/2014/main" id="{F5D428B5-749B-9760-8C15-D740871914A0}"/>
                    </a:ext>
                  </a:extLst>
                </p14:cNvPr>
                <p14:cNvContentPartPr/>
                <p14:nvPr/>
              </p14:nvContentPartPr>
              <p14:xfrm>
                <a:off x="9614749" y="3339262"/>
                <a:ext cx="105480" cy="196200"/>
              </p14:xfrm>
            </p:contentPart>
          </mc:Choice>
          <mc:Fallback>
            <p:pic>
              <p:nvPicPr>
                <p:cNvPr id="119" name="Freihand 118">
                  <a:extLst>
                    <a:ext uri="{FF2B5EF4-FFF2-40B4-BE49-F238E27FC236}">
                      <a16:creationId xmlns:a16="http://schemas.microsoft.com/office/drawing/2014/main" id="{F5D428B5-749B-9760-8C15-D740871914A0}"/>
                    </a:ext>
                  </a:extLst>
                </p:cNvPr>
                <p:cNvPicPr/>
                <p:nvPr/>
              </p:nvPicPr>
              <p:blipFill>
                <a:blip r:embed="rId173"/>
                <a:stretch>
                  <a:fillRect/>
                </a:stretch>
              </p:blipFill>
              <p:spPr>
                <a:xfrm>
                  <a:off x="9606109" y="3330622"/>
                  <a:ext cx="12312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20" name="Freihand 119">
                  <a:extLst>
                    <a:ext uri="{FF2B5EF4-FFF2-40B4-BE49-F238E27FC236}">
                      <a16:creationId xmlns:a16="http://schemas.microsoft.com/office/drawing/2014/main" id="{1224F051-3E88-BB39-23D4-5F2FD76DB2A3}"/>
                    </a:ext>
                  </a:extLst>
                </p14:cNvPr>
                <p14:cNvContentPartPr/>
                <p14:nvPr/>
              </p14:nvContentPartPr>
              <p14:xfrm>
                <a:off x="9806269" y="3306862"/>
                <a:ext cx="91080" cy="142920"/>
              </p14:xfrm>
            </p:contentPart>
          </mc:Choice>
          <mc:Fallback>
            <p:pic>
              <p:nvPicPr>
                <p:cNvPr id="120" name="Freihand 119">
                  <a:extLst>
                    <a:ext uri="{FF2B5EF4-FFF2-40B4-BE49-F238E27FC236}">
                      <a16:creationId xmlns:a16="http://schemas.microsoft.com/office/drawing/2014/main" id="{1224F051-3E88-BB39-23D4-5F2FD76DB2A3}"/>
                    </a:ext>
                  </a:extLst>
                </p:cNvPr>
                <p:cNvPicPr/>
                <p:nvPr/>
              </p:nvPicPr>
              <p:blipFill>
                <a:blip r:embed="rId175"/>
                <a:stretch>
                  <a:fillRect/>
                </a:stretch>
              </p:blipFill>
              <p:spPr>
                <a:xfrm>
                  <a:off x="9797269" y="3297862"/>
                  <a:ext cx="1087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1" name="Freihand 120">
                  <a:extLst>
                    <a:ext uri="{FF2B5EF4-FFF2-40B4-BE49-F238E27FC236}">
                      <a16:creationId xmlns:a16="http://schemas.microsoft.com/office/drawing/2014/main" id="{7159133A-8E70-38BC-87FB-430AFAFBD10D}"/>
                    </a:ext>
                  </a:extLst>
                </p14:cNvPr>
                <p14:cNvContentPartPr/>
                <p14:nvPr/>
              </p14:nvContentPartPr>
              <p14:xfrm>
                <a:off x="9867109" y="3375982"/>
                <a:ext cx="52560" cy="105480"/>
              </p14:xfrm>
            </p:contentPart>
          </mc:Choice>
          <mc:Fallback>
            <p:pic>
              <p:nvPicPr>
                <p:cNvPr id="121" name="Freihand 120">
                  <a:extLst>
                    <a:ext uri="{FF2B5EF4-FFF2-40B4-BE49-F238E27FC236}">
                      <a16:creationId xmlns:a16="http://schemas.microsoft.com/office/drawing/2014/main" id="{7159133A-8E70-38BC-87FB-430AFAFBD10D}"/>
                    </a:ext>
                  </a:extLst>
                </p:cNvPr>
                <p:cNvPicPr/>
                <p:nvPr/>
              </p:nvPicPr>
              <p:blipFill>
                <a:blip r:embed="rId177"/>
                <a:stretch>
                  <a:fillRect/>
                </a:stretch>
              </p:blipFill>
              <p:spPr>
                <a:xfrm>
                  <a:off x="9858109" y="3367342"/>
                  <a:ext cx="702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22" name="Freihand 121">
                  <a:extLst>
                    <a:ext uri="{FF2B5EF4-FFF2-40B4-BE49-F238E27FC236}">
                      <a16:creationId xmlns:a16="http://schemas.microsoft.com/office/drawing/2014/main" id="{192FA360-BBC2-6FCE-AF23-A21FF8F8B420}"/>
                    </a:ext>
                  </a:extLst>
                </p14:cNvPr>
                <p14:cNvContentPartPr/>
                <p14:nvPr/>
              </p14:nvContentPartPr>
              <p14:xfrm>
                <a:off x="9999589" y="3262942"/>
                <a:ext cx="132480" cy="221040"/>
              </p14:xfrm>
            </p:contentPart>
          </mc:Choice>
          <mc:Fallback>
            <p:pic>
              <p:nvPicPr>
                <p:cNvPr id="122" name="Freihand 121">
                  <a:extLst>
                    <a:ext uri="{FF2B5EF4-FFF2-40B4-BE49-F238E27FC236}">
                      <a16:creationId xmlns:a16="http://schemas.microsoft.com/office/drawing/2014/main" id="{192FA360-BBC2-6FCE-AF23-A21FF8F8B420}"/>
                    </a:ext>
                  </a:extLst>
                </p:cNvPr>
                <p:cNvPicPr/>
                <p:nvPr/>
              </p:nvPicPr>
              <p:blipFill>
                <a:blip r:embed="rId179"/>
                <a:stretch>
                  <a:fillRect/>
                </a:stretch>
              </p:blipFill>
              <p:spPr>
                <a:xfrm>
                  <a:off x="9990589" y="3254302"/>
                  <a:ext cx="15012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3" name="Freihand 122">
                  <a:extLst>
                    <a:ext uri="{FF2B5EF4-FFF2-40B4-BE49-F238E27FC236}">
                      <a16:creationId xmlns:a16="http://schemas.microsoft.com/office/drawing/2014/main" id="{E445E204-3B29-3013-47BF-53228C56B1A5}"/>
                    </a:ext>
                  </a:extLst>
                </p14:cNvPr>
                <p14:cNvContentPartPr/>
                <p14:nvPr/>
              </p14:nvContentPartPr>
              <p14:xfrm>
                <a:off x="10303069" y="3306862"/>
                <a:ext cx="15480" cy="172800"/>
              </p14:xfrm>
            </p:contentPart>
          </mc:Choice>
          <mc:Fallback>
            <p:pic>
              <p:nvPicPr>
                <p:cNvPr id="123" name="Freihand 122">
                  <a:extLst>
                    <a:ext uri="{FF2B5EF4-FFF2-40B4-BE49-F238E27FC236}">
                      <a16:creationId xmlns:a16="http://schemas.microsoft.com/office/drawing/2014/main" id="{E445E204-3B29-3013-47BF-53228C56B1A5}"/>
                    </a:ext>
                  </a:extLst>
                </p:cNvPr>
                <p:cNvPicPr/>
                <p:nvPr/>
              </p:nvPicPr>
              <p:blipFill>
                <a:blip r:embed="rId181"/>
                <a:stretch>
                  <a:fillRect/>
                </a:stretch>
              </p:blipFill>
              <p:spPr>
                <a:xfrm>
                  <a:off x="10294429" y="3297862"/>
                  <a:ext cx="331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4" name="Freihand 123">
                  <a:extLst>
                    <a:ext uri="{FF2B5EF4-FFF2-40B4-BE49-F238E27FC236}">
                      <a16:creationId xmlns:a16="http://schemas.microsoft.com/office/drawing/2014/main" id="{1C6D462F-EADC-1621-D698-82390EF26170}"/>
                    </a:ext>
                  </a:extLst>
                </p14:cNvPr>
                <p14:cNvContentPartPr/>
                <p14:nvPr/>
              </p14:nvContentPartPr>
              <p14:xfrm>
                <a:off x="10263829" y="3358342"/>
                <a:ext cx="124560" cy="48960"/>
              </p14:xfrm>
            </p:contentPart>
          </mc:Choice>
          <mc:Fallback>
            <p:pic>
              <p:nvPicPr>
                <p:cNvPr id="124" name="Freihand 123">
                  <a:extLst>
                    <a:ext uri="{FF2B5EF4-FFF2-40B4-BE49-F238E27FC236}">
                      <a16:creationId xmlns:a16="http://schemas.microsoft.com/office/drawing/2014/main" id="{1C6D462F-EADC-1621-D698-82390EF26170}"/>
                    </a:ext>
                  </a:extLst>
                </p:cNvPr>
                <p:cNvPicPr/>
                <p:nvPr/>
              </p:nvPicPr>
              <p:blipFill>
                <a:blip r:embed="rId183"/>
                <a:stretch>
                  <a:fillRect/>
                </a:stretch>
              </p:blipFill>
              <p:spPr>
                <a:xfrm>
                  <a:off x="10255189" y="3349702"/>
                  <a:ext cx="1422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5" name="Freihand 124">
                  <a:extLst>
                    <a:ext uri="{FF2B5EF4-FFF2-40B4-BE49-F238E27FC236}">
                      <a16:creationId xmlns:a16="http://schemas.microsoft.com/office/drawing/2014/main" id="{D874A772-09F8-83E7-364A-73F46DC1CB6C}"/>
                    </a:ext>
                  </a:extLst>
                </p14:cNvPr>
                <p14:cNvContentPartPr/>
                <p14:nvPr/>
              </p14:nvContentPartPr>
              <p14:xfrm>
                <a:off x="10508269" y="3285262"/>
                <a:ext cx="139680" cy="141120"/>
              </p14:xfrm>
            </p:contentPart>
          </mc:Choice>
          <mc:Fallback>
            <p:pic>
              <p:nvPicPr>
                <p:cNvPr id="125" name="Freihand 124">
                  <a:extLst>
                    <a:ext uri="{FF2B5EF4-FFF2-40B4-BE49-F238E27FC236}">
                      <a16:creationId xmlns:a16="http://schemas.microsoft.com/office/drawing/2014/main" id="{D874A772-09F8-83E7-364A-73F46DC1CB6C}"/>
                    </a:ext>
                  </a:extLst>
                </p:cNvPr>
                <p:cNvPicPr/>
                <p:nvPr/>
              </p:nvPicPr>
              <p:blipFill>
                <a:blip r:embed="rId185"/>
                <a:stretch>
                  <a:fillRect/>
                </a:stretch>
              </p:blipFill>
              <p:spPr>
                <a:xfrm>
                  <a:off x="10499629" y="3276622"/>
                  <a:ext cx="1573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6" name="Freihand 125">
                  <a:extLst>
                    <a:ext uri="{FF2B5EF4-FFF2-40B4-BE49-F238E27FC236}">
                      <a16:creationId xmlns:a16="http://schemas.microsoft.com/office/drawing/2014/main" id="{CCE1BAA3-E34F-6972-EAD0-914BCCC150ED}"/>
                    </a:ext>
                  </a:extLst>
                </p14:cNvPr>
                <p14:cNvContentPartPr/>
                <p14:nvPr/>
              </p14:nvContentPartPr>
              <p14:xfrm>
                <a:off x="10672069" y="3403702"/>
                <a:ext cx="21600" cy="118440"/>
              </p14:xfrm>
            </p:contentPart>
          </mc:Choice>
          <mc:Fallback>
            <p:pic>
              <p:nvPicPr>
                <p:cNvPr id="126" name="Freihand 125">
                  <a:extLst>
                    <a:ext uri="{FF2B5EF4-FFF2-40B4-BE49-F238E27FC236}">
                      <a16:creationId xmlns:a16="http://schemas.microsoft.com/office/drawing/2014/main" id="{CCE1BAA3-E34F-6972-EAD0-914BCCC150ED}"/>
                    </a:ext>
                  </a:extLst>
                </p:cNvPr>
                <p:cNvPicPr/>
                <p:nvPr/>
              </p:nvPicPr>
              <p:blipFill>
                <a:blip r:embed="rId187"/>
                <a:stretch>
                  <a:fillRect/>
                </a:stretch>
              </p:blipFill>
              <p:spPr>
                <a:xfrm>
                  <a:off x="10663069" y="3395062"/>
                  <a:ext cx="392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7" name="Freihand 126">
                  <a:extLst>
                    <a:ext uri="{FF2B5EF4-FFF2-40B4-BE49-F238E27FC236}">
                      <a16:creationId xmlns:a16="http://schemas.microsoft.com/office/drawing/2014/main" id="{219AFF74-027D-C2F2-C0FB-3FCE1B3C3CE0}"/>
                    </a:ext>
                  </a:extLst>
                </p14:cNvPr>
                <p14:cNvContentPartPr/>
                <p14:nvPr/>
              </p14:nvContentPartPr>
              <p14:xfrm>
                <a:off x="10724269" y="3232342"/>
                <a:ext cx="136080" cy="188280"/>
              </p14:xfrm>
            </p:contentPart>
          </mc:Choice>
          <mc:Fallback>
            <p:pic>
              <p:nvPicPr>
                <p:cNvPr id="127" name="Freihand 126">
                  <a:extLst>
                    <a:ext uri="{FF2B5EF4-FFF2-40B4-BE49-F238E27FC236}">
                      <a16:creationId xmlns:a16="http://schemas.microsoft.com/office/drawing/2014/main" id="{219AFF74-027D-C2F2-C0FB-3FCE1B3C3CE0}"/>
                    </a:ext>
                  </a:extLst>
                </p:cNvPr>
                <p:cNvPicPr/>
                <p:nvPr/>
              </p:nvPicPr>
              <p:blipFill>
                <a:blip r:embed="rId189"/>
                <a:stretch>
                  <a:fillRect/>
                </a:stretch>
              </p:blipFill>
              <p:spPr>
                <a:xfrm>
                  <a:off x="10715269" y="3223342"/>
                  <a:ext cx="1537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8" name="Freihand 127">
                  <a:extLst>
                    <a:ext uri="{FF2B5EF4-FFF2-40B4-BE49-F238E27FC236}">
                      <a16:creationId xmlns:a16="http://schemas.microsoft.com/office/drawing/2014/main" id="{89A5ECFB-1807-6E55-D29A-24532AC06B2C}"/>
                    </a:ext>
                  </a:extLst>
                </p14:cNvPr>
                <p14:cNvContentPartPr/>
                <p14:nvPr/>
              </p14:nvContentPartPr>
              <p14:xfrm>
                <a:off x="10746949" y="3296422"/>
                <a:ext cx="142200" cy="24120"/>
              </p14:xfrm>
            </p:contentPart>
          </mc:Choice>
          <mc:Fallback>
            <p:pic>
              <p:nvPicPr>
                <p:cNvPr id="128" name="Freihand 127">
                  <a:extLst>
                    <a:ext uri="{FF2B5EF4-FFF2-40B4-BE49-F238E27FC236}">
                      <a16:creationId xmlns:a16="http://schemas.microsoft.com/office/drawing/2014/main" id="{89A5ECFB-1807-6E55-D29A-24532AC06B2C}"/>
                    </a:ext>
                  </a:extLst>
                </p:cNvPr>
                <p:cNvPicPr/>
                <p:nvPr/>
              </p:nvPicPr>
              <p:blipFill>
                <a:blip r:embed="rId191"/>
                <a:stretch>
                  <a:fillRect/>
                </a:stretch>
              </p:blipFill>
              <p:spPr>
                <a:xfrm>
                  <a:off x="10737949" y="3287782"/>
                  <a:ext cx="1598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30" name="Freihand 129">
                  <a:extLst>
                    <a:ext uri="{FF2B5EF4-FFF2-40B4-BE49-F238E27FC236}">
                      <a16:creationId xmlns:a16="http://schemas.microsoft.com/office/drawing/2014/main" id="{2E019103-5D12-6907-4AE1-95C5458E4974}"/>
                    </a:ext>
                  </a:extLst>
                </p14:cNvPr>
                <p14:cNvContentPartPr/>
                <p14:nvPr/>
              </p14:nvContentPartPr>
              <p14:xfrm>
                <a:off x="10990669" y="3282382"/>
                <a:ext cx="38880" cy="34920"/>
              </p14:xfrm>
            </p:contentPart>
          </mc:Choice>
          <mc:Fallback>
            <p:pic>
              <p:nvPicPr>
                <p:cNvPr id="130" name="Freihand 129">
                  <a:extLst>
                    <a:ext uri="{FF2B5EF4-FFF2-40B4-BE49-F238E27FC236}">
                      <a16:creationId xmlns:a16="http://schemas.microsoft.com/office/drawing/2014/main" id="{2E019103-5D12-6907-4AE1-95C5458E4974}"/>
                    </a:ext>
                  </a:extLst>
                </p:cNvPr>
                <p:cNvPicPr/>
                <p:nvPr/>
              </p:nvPicPr>
              <p:blipFill>
                <a:blip r:embed="rId193"/>
                <a:stretch>
                  <a:fillRect/>
                </a:stretch>
              </p:blipFill>
              <p:spPr>
                <a:xfrm>
                  <a:off x="10982029" y="3273742"/>
                  <a:ext cx="565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31" name="Freihand 130">
                  <a:extLst>
                    <a:ext uri="{FF2B5EF4-FFF2-40B4-BE49-F238E27FC236}">
                      <a16:creationId xmlns:a16="http://schemas.microsoft.com/office/drawing/2014/main" id="{1A60B459-A315-5F3D-F249-28A88A10E460}"/>
                    </a:ext>
                  </a:extLst>
                </p14:cNvPr>
                <p14:cNvContentPartPr/>
                <p14:nvPr/>
              </p14:nvContentPartPr>
              <p14:xfrm>
                <a:off x="11102989" y="3161782"/>
                <a:ext cx="91080" cy="234720"/>
              </p14:xfrm>
            </p:contentPart>
          </mc:Choice>
          <mc:Fallback>
            <p:pic>
              <p:nvPicPr>
                <p:cNvPr id="131" name="Freihand 130">
                  <a:extLst>
                    <a:ext uri="{FF2B5EF4-FFF2-40B4-BE49-F238E27FC236}">
                      <a16:creationId xmlns:a16="http://schemas.microsoft.com/office/drawing/2014/main" id="{1A60B459-A315-5F3D-F249-28A88A10E460}"/>
                    </a:ext>
                  </a:extLst>
                </p:cNvPr>
                <p:cNvPicPr/>
                <p:nvPr/>
              </p:nvPicPr>
              <p:blipFill>
                <a:blip r:embed="rId195"/>
                <a:stretch>
                  <a:fillRect/>
                </a:stretch>
              </p:blipFill>
              <p:spPr>
                <a:xfrm>
                  <a:off x="11094349" y="3153142"/>
                  <a:ext cx="10872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32" name="Freihand 131">
                  <a:extLst>
                    <a:ext uri="{FF2B5EF4-FFF2-40B4-BE49-F238E27FC236}">
                      <a16:creationId xmlns:a16="http://schemas.microsoft.com/office/drawing/2014/main" id="{69460BF1-FE76-BBCA-B100-D8F1EE148808}"/>
                    </a:ext>
                  </a:extLst>
                </p14:cNvPr>
                <p14:cNvContentPartPr/>
                <p14:nvPr/>
              </p14:nvContentPartPr>
              <p14:xfrm>
                <a:off x="11304229" y="3143062"/>
                <a:ext cx="88560" cy="194400"/>
              </p14:xfrm>
            </p:contentPart>
          </mc:Choice>
          <mc:Fallback>
            <p:pic>
              <p:nvPicPr>
                <p:cNvPr id="132" name="Freihand 131">
                  <a:extLst>
                    <a:ext uri="{FF2B5EF4-FFF2-40B4-BE49-F238E27FC236}">
                      <a16:creationId xmlns:a16="http://schemas.microsoft.com/office/drawing/2014/main" id="{69460BF1-FE76-BBCA-B100-D8F1EE148808}"/>
                    </a:ext>
                  </a:extLst>
                </p:cNvPr>
                <p:cNvPicPr/>
                <p:nvPr/>
              </p:nvPicPr>
              <p:blipFill>
                <a:blip r:embed="rId197"/>
                <a:stretch>
                  <a:fillRect/>
                </a:stretch>
              </p:blipFill>
              <p:spPr>
                <a:xfrm>
                  <a:off x="11295589" y="3134422"/>
                  <a:ext cx="10620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33" name="Freihand 132">
                  <a:extLst>
                    <a:ext uri="{FF2B5EF4-FFF2-40B4-BE49-F238E27FC236}">
                      <a16:creationId xmlns:a16="http://schemas.microsoft.com/office/drawing/2014/main" id="{8095A728-F20B-74A5-4E53-808E7AA0A147}"/>
                    </a:ext>
                  </a:extLst>
                </p14:cNvPr>
                <p14:cNvContentPartPr/>
                <p14:nvPr/>
              </p14:nvContentPartPr>
              <p14:xfrm>
                <a:off x="11440309" y="3142702"/>
                <a:ext cx="132840" cy="144720"/>
              </p14:xfrm>
            </p:contentPart>
          </mc:Choice>
          <mc:Fallback>
            <p:pic>
              <p:nvPicPr>
                <p:cNvPr id="133" name="Freihand 132">
                  <a:extLst>
                    <a:ext uri="{FF2B5EF4-FFF2-40B4-BE49-F238E27FC236}">
                      <a16:creationId xmlns:a16="http://schemas.microsoft.com/office/drawing/2014/main" id="{8095A728-F20B-74A5-4E53-808E7AA0A147}"/>
                    </a:ext>
                  </a:extLst>
                </p:cNvPr>
                <p:cNvPicPr/>
                <p:nvPr/>
              </p:nvPicPr>
              <p:blipFill>
                <a:blip r:embed="rId199"/>
                <a:stretch>
                  <a:fillRect/>
                </a:stretch>
              </p:blipFill>
              <p:spPr>
                <a:xfrm>
                  <a:off x="11431309" y="3134062"/>
                  <a:ext cx="150480" cy="162360"/>
                </a:xfrm>
                <a:prstGeom prst="rect">
                  <a:avLst/>
                </a:prstGeom>
              </p:spPr>
            </p:pic>
          </mc:Fallback>
        </mc:AlternateContent>
      </p:grpSp>
      <p:grpSp>
        <p:nvGrpSpPr>
          <p:cNvPr id="141" name="Gruppieren 140">
            <a:extLst>
              <a:ext uri="{FF2B5EF4-FFF2-40B4-BE49-F238E27FC236}">
                <a16:creationId xmlns:a16="http://schemas.microsoft.com/office/drawing/2014/main" id="{494A50CC-CBFA-0574-E705-C799AD5DDBE8}"/>
              </a:ext>
            </a:extLst>
          </p:cNvPr>
          <p:cNvGrpSpPr/>
          <p:nvPr/>
        </p:nvGrpSpPr>
        <p:grpSpPr>
          <a:xfrm>
            <a:off x="7284469" y="2580382"/>
            <a:ext cx="702720" cy="300240"/>
            <a:chOff x="7284469" y="2580382"/>
            <a:chExt cx="702720" cy="300240"/>
          </a:xfrm>
        </p:grpSpPr>
        <mc:AlternateContent xmlns:mc="http://schemas.openxmlformats.org/markup-compatibility/2006">
          <mc:Choice xmlns:p14="http://schemas.microsoft.com/office/powerpoint/2010/main" Requires="p14">
            <p:contentPart p14:bwMode="auto" r:id="rId200">
              <p14:nvContentPartPr>
                <p14:cNvPr id="135" name="Freihand 134">
                  <a:extLst>
                    <a:ext uri="{FF2B5EF4-FFF2-40B4-BE49-F238E27FC236}">
                      <a16:creationId xmlns:a16="http://schemas.microsoft.com/office/drawing/2014/main" id="{33A4FB67-D589-884F-6E9A-07E47221E9D5}"/>
                    </a:ext>
                  </a:extLst>
                </p14:cNvPr>
                <p14:cNvContentPartPr/>
                <p14:nvPr/>
              </p14:nvContentPartPr>
              <p14:xfrm>
                <a:off x="7846069" y="2592622"/>
                <a:ext cx="141120" cy="44640"/>
              </p14:xfrm>
            </p:contentPart>
          </mc:Choice>
          <mc:Fallback>
            <p:pic>
              <p:nvPicPr>
                <p:cNvPr id="135" name="Freihand 134">
                  <a:extLst>
                    <a:ext uri="{FF2B5EF4-FFF2-40B4-BE49-F238E27FC236}">
                      <a16:creationId xmlns:a16="http://schemas.microsoft.com/office/drawing/2014/main" id="{33A4FB67-D589-884F-6E9A-07E47221E9D5}"/>
                    </a:ext>
                  </a:extLst>
                </p:cNvPr>
                <p:cNvPicPr/>
                <p:nvPr/>
              </p:nvPicPr>
              <p:blipFill>
                <a:blip r:embed="rId201"/>
                <a:stretch>
                  <a:fillRect/>
                </a:stretch>
              </p:blipFill>
              <p:spPr>
                <a:xfrm>
                  <a:off x="7837069" y="2583982"/>
                  <a:ext cx="1587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36" name="Freihand 135">
                  <a:extLst>
                    <a:ext uri="{FF2B5EF4-FFF2-40B4-BE49-F238E27FC236}">
                      <a16:creationId xmlns:a16="http://schemas.microsoft.com/office/drawing/2014/main" id="{B185B4F8-C24E-CF68-4957-FB1577D89053}"/>
                    </a:ext>
                  </a:extLst>
                </p14:cNvPr>
                <p14:cNvContentPartPr/>
                <p14:nvPr/>
              </p14:nvContentPartPr>
              <p14:xfrm>
                <a:off x="7861549" y="2670022"/>
                <a:ext cx="106560" cy="54360"/>
              </p14:xfrm>
            </p:contentPart>
          </mc:Choice>
          <mc:Fallback>
            <p:pic>
              <p:nvPicPr>
                <p:cNvPr id="136" name="Freihand 135">
                  <a:extLst>
                    <a:ext uri="{FF2B5EF4-FFF2-40B4-BE49-F238E27FC236}">
                      <a16:creationId xmlns:a16="http://schemas.microsoft.com/office/drawing/2014/main" id="{B185B4F8-C24E-CF68-4957-FB1577D89053}"/>
                    </a:ext>
                  </a:extLst>
                </p:cNvPr>
                <p:cNvPicPr/>
                <p:nvPr/>
              </p:nvPicPr>
              <p:blipFill>
                <a:blip r:embed="rId203"/>
                <a:stretch>
                  <a:fillRect/>
                </a:stretch>
              </p:blipFill>
              <p:spPr>
                <a:xfrm>
                  <a:off x="7852549" y="2661382"/>
                  <a:ext cx="1242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8" name="Freihand 137">
                  <a:extLst>
                    <a:ext uri="{FF2B5EF4-FFF2-40B4-BE49-F238E27FC236}">
                      <a16:creationId xmlns:a16="http://schemas.microsoft.com/office/drawing/2014/main" id="{6623B4DC-9D21-9C4A-6D46-928AAC009586}"/>
                    </a:ext>
                  </a:extLst>
                </p14:cNvPr>
                <p14:cNvContentPartPr/>
                <p14:nvPr/>
              </p14:nvContentPartPr>
              <p14:xfrm>
                <a:off x="7284469" y="2630782"/>
                <a:ext cx="106200" cy="249840"/>
              </p14:xfrm>
            </p:contentPart>
          </mc:Choice>
          <mc:Fallback>
            <p:pic>
              <p:nvPicPr>
                <p:cNvPr id="138" name="Freihand 137">
                  <a:extLst>
                    <a:ext uri="{FF2B5EF4-FFF2-40B4-BE49-F238E27FC236}">
                      <a16:creationId xmlns:a16="http://schemas.microsoft.com/office/drawing/2014/main" id="{6623B4DC-9D21-9C4A-6D46-928AAC009586}"/>
                    </a:ext>
                  </a:extLst>
                </p:cNvPr>
                <p:cNvPicPr/>
                <p:nvPr/>
              </p:nvPicPr>
              <p:blipFill>
                <a:blip r:embed="rId205"/>
                <a:stretch>
                  <a:fillRect/>
                </a:stretch>
              </p:blipFill>
              <p:spPr>
                <a:xfrm>
                  <a:off x="7275469" y="2622142"/>
                  <a:ext cx="12384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9" name="Freihand 138">
                  <a:extLst>
                    <a:ext uri="{FF2B5EF4-FFF2-40B4-BE49-F238E27FC236}">
                      <a16:creationId xmlns:a16="http://schemas.microsoft.com/office/drawing/2014/main" id="{10AC81FB-8895-C435-08F2-C8A12A7B1A1B}"/>
                    </a:ext>
                  </a:extLst>
                </p14:cNvPr>
                <p14:cNvContentPartPr/>
                <p14:nvPr/>
              </p14:nvContentPartPr>
              <p14:xfrm>
                <a:off x="7409389" y="2601622"/>
                <a:ext cx="125280" cy="241920"/>
              </p14:xfrm>
            </p:contentPart>
          </mc:Choice>
          <mc:Fallback>
            <p:pic>
              <p:nvPicPr>
                <p:cNvPr id="139" name="Freihand 138">
                  <a:extLst>
                    <a:ext uri="{FF2B5EF4-FFF2-40B4-BE49-F238E27FC236}">
                      <a16:creationId xmlns:a16="http://schemas.microsoft.com/office/drawing/2014/main" id="{10AC81FB-8895-C435-08F2-C8A12A7B1A1B}"/>
                    </a:ext>
                  </a:extLst>
                </p:cNvPr>
                <p:cNvPicPr/>
                <p:nvPr/>
              </p:nvPicPr>
              <p:blipFill>
                <a:blip r:embed="rId207"/>
                <a:stretch>
                  <a:fillRect/>
                </a:stretch>
              </p:blipFill>
              <p:spPr>
                <a:xfrm>
                  <a:off x="7400389" y="2592622"/>
                  <a:ext cx="14292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40" name="Freihand 139">
                  <a:extLst>
                    <a:ext uri="{FF2B5EF4-FFF2-40B4-BE49-F238E27FC236}">
                      <a16:creationId xmlns:a16="http://schemas.microsoft.com/office/drawing/2014/main" id="{A8502902-2394-E0AC-0D2A-0F3B147D3730}"/>
                    </a:ext>
                  </a:extLst>
                </p14:cNvPr>
                <p14:cNvContentPartPr/>
                <p14:nvPr/>
              </p14:nvContentPartPr>
              <p14:xfrm>
                <a:off x="7549789" y="2580382"/>
                <a:ext cx="127440" cy="207360"/>
              </p14:xfrm>
            </p:contentPart>
          </mc:Choice>
          <mc:Fallback>
            <p:pic>
              <p:nvPicPr>
                <p:cNvPr id="140" name="Freihand 139">
                  <a:extLst>
                    <a:ext uri="{FF2B5EF4-FFF2-40B4-BE49-F238E27FC236}">
                      <a16:creationId xmlns:a16="http://schemas.microsoft.com/office/drawing/2014/main" id="{A8502902-2394-E0AC-0D2A-0F3B147D3730}"/>
                    </a:ext>
                  </a:extLst>
                </p:cNvPr>
                <p:cNvPicPr/>
                <p:nvPr/>
              </p:nvPicPr>
              <p:blipFill>
                <a:blip r:embed="rId209"/>
                <a:stretch>
                  <a:fillRect/>
                </a:stretch>
              </p:blipFill>
              <p:spPr>
                <a:xfrm>
                  <a:off x="7540789" y="2571382"/>
                  <a:ext cx="145080" cy="225000"/>
                </a:xfrm>
                <a:prstGeom prst="rect">
                  <a:avLst/>
                </a:prstGeom>
              </p:spPr>
            </p:pic>
          </mc:Fallback>
        </mc:AlternateContent>
      </p:grpSp>
    </p:spTree>
    <p:extLst>
      <p:ext uri="{BB962C8B-B14F-4D97-AF65-F5344CB8AC3E}">
        <p14:creationId xmlns:p14="http://schemas.microsoft.com/office/powerpoint/2010/main" val="707263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11</a:t>
            </a:fld>
            <a:endParaRPr lang="de-DE" dirty="0"/>
          </a:p>
        </p:txBody>
      </p:sp>
      <p:sp>
        <p:nvSpPr>
          <p:cNvPr id="4" name="Textfeld 3"/>
          <p:cNvSpPr txBox="1"/>
          <p:nvPr/>
        </p:nvSpPr>
        <p:spPr>
          <a:xfrm>
            <a:off x="1703512" y="13892"/>
            <a:ext cx="8856984" cy="648072"/>
          </a:xfrm>
          <a:prstGeom prst="rect">
            <a:avLst/>
          </a:prstGeom>
          <a:noFill/>
        </p:spPr>
        <p:txBody>
          <a:bodyPr wrap="square" rtlCol="0">
            <a:noAutofit/>
          </a:bodyPr>
          <a:lstStyle/>
          <a:p>
            <a:pPr algn="ctr"/>
            <a:r>
              <a:rPr lang="de-DE" sz="3200"/>
              <a:t>Exponential smoothing</a:t>
            </a:r>
            <a:endParaRPr lang="de-DE" sz="3200" baseline="30000" dirty="0"/>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7143E70F-60CA-97C0-4E3E-107050B79803}"/>
                  </a:ext>
                </a:extLst>
              </p:cNvPr>
              <p:cNvSpPr txBox="1"/>
              <p:nvPr/>
            </p:nvSpPr>
            <p:spPr>
              <a:xfrm>
                <a:off x="0" y="464574"/>
                <a:ext cx="12192000" cy="2661257"/>
              </a:xfrm>
              <a:prstGeom prst="rect">
                <a:avLst/>
              </a:prstGeom>
              <a:noFill/>
            </p:spPr>
            <p:txBody>
              <a:bodyPr wrap="square" rtlCol="0">
                <a:noAutofit/>
              </a:bodyPr>
              <a:lstStyle/>
              <a:p>
                <a:r>
                  <a:rPr lang="de-DE" sz="2400" b="1"/>
                  <a:t>Another view: </a:t>
                </a:r>
                <a14:m>
                  <m:oMath xmlns:m="http://schemas.openxmlformats.org/officeDocument/2006/math">
                    <m:sSub>
                      <m:sSubPr>
                        <m:ctrlPr>
                          <a:rPr lang="de-DE" sz="2400" i="1" smtClean="0">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r>
                      <a:rPr lang="de-DE" sz="2400" b="0" i="1" smtClean="0">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𝛼</m:t>
                    </m:r>
                    <m:r>
                      <a:rPr lang="de-DE" sz="2400" b="0" i="1" smtClean="0">
                        <a:solidFill>
                          <a:srgbClr val="000000"/>
                        </a:solidFill>
                        <a:latin typeface="Cambria Math" panose="02040503050406030204" pitchFamily="18" charset="0"/>
                        <a:ea typeface="Cambria Math" panose="02040503050406030204" pitchFamily="18" charset="0"/>
                      </a:rPr>
                      <m:t> </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rPr>
                          <m:t>𝑡</m:t>
                        </m:r>
                      </m:sub>
                    </m:sSub>
                    <m:r>
                      <a:rPr lang="de-DE" sz="2400" b="0" i="1" smtClean="0">
                        <a:solidFill>
                          <a:srgbClr val="000000"/>
                        </a:solidFill>
                        <a:latin typeface="Cambria Math" panose="02040503050406030204" pitchFamily="18" charset="0"/>
                      </a:rPr>
                      <m:t>+</m:t>
                    </m:r>
                    <m:d>
                      <m:dPr>
                        <m:ctrlPr>
                          <a:rPr lang="de-DE" sz="2400" b="0" i="1" smtClean="0">
                            <a:solidFill>
                              <a:srgbClr val="000000"/>
                            </a:solidFill>
                            <a:latin typeface="Cambria Math" panose="02040503050406030204" pitchFamily="18" charset="0"/>
                          </a:rPr>
                        </m:ctrlPr>
                      </m:dPr>
                      <m:e>
                        <m:r>
                          <a:rPr lang="de-DE" sz="2400" b="0" i="1" smtClean="0">
                            <a:solidFill>
                              <a:srgbClr val="000000"/>
                            </a:solidFill>
                            <a:latin typeface="Cambria Math" panose="02040503050406030204" pitchFamily="18" charset="0"/>
                          </a:rPr>
                          <m:t>1−</m:t>
                        </m:r>
                        <m:r>
                          <a:rPr lang="de-DE" sz="2400" i="1">
                            <a:solidFill>
                              <a:srgbClr val="000000"/>
                            </a:solidFill>
                            <a:latin typeface="Cambria Math" panose="02040503050406030204" pitchFamily="18" charset="0"/>
                            <a:ea typeface="Cambria Math" panose="02040503050406030204" pitchFamily="18" charset="0"/>
                          </a:rPr>
                          <m:t>𝛼</m:t>
                        </m:r>
                      </m:e>
                    </m:d>
                    <m:sSub>
                      <m:sSubPr>
                        <m:ctrlPr>
                          <a:rPr lang="de-DE" sz="2400" i="1">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sub>
                    </m:sSub>
                    <m:r>
                      <a:rPr lang="de-DE" sz="2400" b="0" i="1" smtClean="0">
                        <a:solidFill>
                          <a:srgbClr val="000000"/>
                        </a:solidFill>
                        <a:latin typeface="Cambria Math" panose="02040503050406030204" pitchFamily="18" charset="0"/>
                      </a:rPr>
                      <m:t>=</m:t>
                    </m:r>
                    <m:r>
                      <a:rPr lang="de-DE" sz="2400" i="1">
                        <a:solidFill>
                          <a:srgbClr val="000000"/>
                        </a:solidFill>
                        <a:latin typeface="Cambria Math" panose="02040503050406030204" pitchFamily="18" charset="0"/>
                        <a:ea typeface="Cambria Math" panose="02040503050406030204" pitchFamily="18" charset="0"/>
                      </a:rPr>
                      <m:t>𝛼</m:t>
                    </m:r>
                    <m:r>
                      <a:rPr lang="de-DE" sz="2400" i="1">
                        <a:solidFill>
                          <a:srgbClr val="000000"/>
                        </a:solidFill>
                        <a:latin typeface="Cambria Math" panose="02040503050406030204" pitchFamily="18" charset="0"/>
                        <a:ea typeface="Cambria Math" panose="02040503050406030204" pitchFamily="18" charset="0"/>
                      </a:rPr>
                      <m:t> </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𝑡</m:t>
                        </m:r>
                      </m:sub>
                    </m:sSub>
                    <m:r>
                      <a:rPr lang="de-DE" sz="2400" i="1">
                        <a:solidFill>
                          <a:srgbClr val="000000"/>
                        </a:solidFill>
                        <a:latin typeface="Cambria Math" panose="02040503050406030204" pitchFamily="18" charset="0"/>
                      </a:rPr>
                      <m:t>+</m:t>
                    </m:r>
                    <m:sSub>
                      <m:sSubPr>
                        <m:ctrlPr>
                          <a:rPr lang="de-DE" sz="2400" i="1">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sub>
                    </m:sSub>
                    <m:r>
                      <a:rPr lang="de-DE" sz="2400" b="0" i="1" smtClean="0">
                        <a:solidFill>
                          <a:srgbClr val="000000"/>
                        </a:solidFill>
                        <a:latin typeface="Cambria Math" panose="02040503050406030204" pitchFamily="18" charset="0"/>
                      </a:rPr>
                      <m:t>−</m:t>
                    </m:r>
                    <m:r>
                      <a:rPr lang="de-DE" sz="2400" i="1">
                        <a:solidFill>
                          <a:srgbClr val="000000"/>
                        </a:solidFill>
                        <a:latin typeface="Cambria Math" panose="02040503050406030204" pitchFamily="18" charset="0"/>
                        <a:ea typeface="Cambria Math" panose="02040503050406030204" pitchFamily="18" charset="0"/>
                      </a:rPr>
                      <m:t>𝛼</m:t>
                    </m:r>
                    <m:sSub>
                      <m:sSubPr>
                        <m:ctrlPr>
                          <a:rPr lang="de-DE" sz="2400" i="1">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sub>
                    </m:sSub>
                    <m:r>
                      <a:rPr lang="de-DE" sz="2400" b="0" i="1" smtClean="0">
                        <a:solidFill>
                          <a:srgbClr val="000000"/>
                        </a:solidFill>
                        <a:latin typeface="Cambria Math" panose="02040503050406030204" pitchFamily="18" charset="0"/>
                      </a:rPr>
                      <m:t>=</m:t>
                    </m:r>
                    <m:sSub>
                      <m:sSubPr>
                        <m:ctrlPr>
                          <a:rPr lang="de-DE" sz="2400" i="1">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sub>
                    </m:sSub>
                    <m:r>
                      <a:rPr lang="de-DE" sz="2400" b="0" i="1" smtClean="0">
                        <a:solidFill>
                          <a:srgbClr val="000000"/>
                        </a:solidFill>
                        <a:latin typeface="Cambria Math" panose="02040503050406030204" pitchFamily="18" charset="0"/>
                      </a:rPr>
                      <m:t>+</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𝛼</m:t>
                        </m:r>
                        <m:r>
                          <a:rPr lang="de-DE" sz="2400" b="0" i="1" smtClean="0">
                            <a:solidFill>
                              <a:srgbClr val="000000"/>
                            </a:solidFill>
                            <a:latin typeface="Cambria Math" panose="02040503050406030204" pitchFamily="18" charset="0"/>
                          </a:rPr>
                          <m:t>(</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𝑡</m:t>
                            </m:r>
                          </m:sub>
                        </m:sSub>
                        <m:r>
                          <a:rPr lang="de-DE" sz="2400" b="0" i="1" smtClean="0">
                            <a:solidFill>
                              <a:srgbClr val="000000"/>
                            </a:solidFill>
                            <a:latin typeface="Cambria Math" panose="02040503050406030204" pitchFamily="18" charset="0"/>
                          </a:rPr>
                          <m:t>−</m:t>
                        </m:r>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sub>
                    </m:sSub>
                    <m:r>
                      <a:rPr lang="de-DE" sz="2400" b="0" i="1" smtClean="0">
                        <a:solidFill>
                          <a:srgbClr val="000000"/>
                        </a:solidFill>
                        <a:latin typeface="Cambria Math" panose="02040503050406030204" pitchFamily="18" charset="0"/>
                      </a:rPr>
                      <m:t>)</m:t>
                    </m:r>
                  </m:oMath>
                </a14:m>
                <a:endParaRPr lang="en-US" sz="2400"/>
              </a:p>
              <a:p>
                <a:endParaRPr lang="en-US" sz="2400"/>
              </a:p>
              <a:p>
                <a:r>
                  <a:rPr lang="de-DE" sz="2400"/>
                  <a:t>→ Forecasting value in time t+1 is the former forecasting value corrected by the forecasting error of the former period  </a:t>
                </a:r>
                <a14:m>
                  <m:oMath xmlns:m="http://schemas.openxmlformats.org/officeDocument/2006/math">
                    <m:sSub>
                      <m:sSubPr>
                        <m:ctrlPr>
                          <a:rPr lang="de-DE" sz="2400" i="1" smtClean="0">
                            <a:solidFill>
                              <a:srgbClr val="000000"/>
                            </a:solidFill>
                            <a:latin typeface="Cambria Math" panose="02040503050406030204" pitchFamily="18" charset="0"/>
                          </a:rPr>
                        </m:ctrlPr>
                      </m:sSubPr>
                      <m:e>
                        <m:r>
                          <a:rPr lang="de-DE" sz="2400" b="0" i="1" smtClean="0">
                            <a:solidFill>
                              <a:srgbClr val="000000"/>
                            </a:solidFill>
                            <a:latin typeface="Cambria Math" panose="02040503050406030204" pitchFamily="18" charset="0"/>
                          </a:rPr>
                          <m:t>(</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𝑡</m:t>
                            </m:r>
                          </m:sub>
                        </m:sSub>
                        <m:r>
                          <a:rPr lang="de-DE" sz="2400" b="0" i="1" smtClean="0">
                            <a:solidFill>
                              <a:srgbClr val="000000"/>
                            </a:solidFill>
                            <a:latin typeface="Cambria Math" panose="02040503050406030204" pitchFamily="18" charset="0"/>
                          </a:rPr>
                          <m:t>−</m:t>
                        </m:r>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sub>
                    </m:sSub>
                    <m:r>
                      <a:rPr lang="de-DE" sz="2400" b="0" i="1" smtClean="0">
                        <a:solidFill>
                          <a:srgbClr val="000000"/>
                        </a:solidFill>
                        <a:latin typeface="Cambria Math" panose="02040503050406030204" pitchFamily="18" charset="0"/>
                      </a:rPr>
                      <m:t>)</m:t>
                    </m:r>
                  </m:oMath>
                </a14:m>
                <a:r>
                  <a:rPr lang="en-US" sz="2400"/>
                  <a:t> weighted with parameter </a:t>
                </a:r>
                <a14:m>
                  <m:oMath xmlns:m="http://schemas.openxmlformats.org/officeDocument/2006/math">
                    <m:r>
                      <a:rPr lang="de-DE" sz="2400" i="1">
                        <a:solidFill>
                          <a:srgbClr val="000000"/>
                        </a:solidFill>
                        <a:latin typeface="Cambria Math" panose="02040503050406030204" pitchFamily="18" charset="0"/>
                        <a:ea typeface="Cambria Math" panose="02040503050406030204" pitchFamily="18" charset="0"/>
                      </a:rPr>
                      <m:t>𝛼</m:t>
                    </m:r>
                  </m:oMath>
                </a14:m>
                <a:r>
                  <a:rPr lang="en-US" sz="2400"/>
                  <a:t>.</a:t>
                </a:r>
              </a:p>
              <a:p>
                <a:endParaRPr lang="de-DE" sz="2400"/>
              </a:p>
              <a:p>
                <a:r>
                  <a:rPr lang="de-DE" sz="2400" b="1"/>
                  <a:t>Why exponetial smoothing?</a:t>
                </a:r>
              </a:p>
              <a:p>
                <a:endParaRPr lang="de-DE" sz="2400" b="1"/>
              </a:p>
              <a:p>
                <a:r>
                  <a:rPr lang="de-DE" sz="2400"/>
                  <a:t>Iterating the definition we obtain:</a:t>
                </a:r>
              </a:p>
              <a:p>
                <a:endParaRPr lang="de-DE" sz="2400"/>
              </a:p>
              <a:p>
                <a14:m>
                  <m:oMath xmlns:m="http://schemas.openxmlformats.org/officeDocument/2006/math">
                    <m:sSub>
                      <m:sSubPr>
                        <m:ctrlPr>
                          <a:rPr lang="de-DE" sz="2400" i="1" smtClean="0">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r>
                      <a:rPr lang="de-DE" sz="2400" b="0" i="1" smtClean="0">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𝛼</m:t>
                    </m:r>
                    <m:r>
                      <a:rPr lang="de-DE" sz="2400" b="0" i="1" smtClean="0">
                        <a:solidFill>
                          <a:srgbClr val="000000"/>
                        </a:solidFill>
                        <a:latin typeface="Cambria Math" panose="02040503050406030204" pitchFamily="18" charset="0"/>
                        <a:ea typeface="Cambria Math" panose="02040503050406030204" pitchFamily="18" charset="0"/>
                      </a:rPr>
                      <m:t> </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rPr>
                          <m:t>𝑡</m:t>
                        </m:r>
                      </m:sub>
                    </m:sSub>
                    <m:r>
                      <a:rPr lang="de-DE" sz="2400" b="0" i="1" smtClean="0">
                        <a:solidFill>
                          <a:srgbClr val="000000"/>
                        </a:solidFill>
                        <a:latin typeface="Cambria Math" panose="02040503050406030204" pitchFamily="18" charset="0"/>
                      </a:rPr>
                      <m:t>+</m:t>
                    </m:r>
                    <m:d>
                      <m:dPr>
                        <m:ctrlPr>
                          <a:rPr lang="de-DE" sz="2400" b="0" i="1" smtClean="0">
                            <a:solidFill>
                              <a:srgbClr val="000000"/>
                            </a:solidFill>
                            <a:latin typeface="Cambria Math" panose="02040503050406030204" pitchFamily="18" charset="0"/>
                          </a:rPr>
                        </m:ctrlPr>
                      </m:dPr>
                      <m:e>
                        <m:r>
                          <a:rPr lang="de-DE" sz="2400" b="0" i="1" smtClean="0">
                            <a:solidFill>
                              <a:srgbClr val="000000"/>
                            </a:solidFill>
                            <a:latin typeface="Cambria Math" panose="02040503050406030204" pitchFamily="18" charset="0"/>
                          </a:rPr>
                          <m:t>1−</m:t>
                        </m:r>
                        <m:r>
                          <a:rPr lang="de-DE" sz="2400" i="1">
                            <a:solidFill>
                              <a:srgbClr val="000000"/>
                            </a:solidFill>
                            <a:latin typeface="Cambria Math" panose="02040503050406030204" pitchFamily="18" charset="0"/>
                            <a:ea typeface="Cambria Math" panose="02040503050406030204" pitchFamily="18" charset="0"/>
                          </a:rPr>
                          <m:t>𝛼</m:t>
                        </m:r>
                      </m:e>
                    </m:d>
                    <m:sSub>
                      <m:sSubPr>
                        <m:ctrlPr>
                          <a:rPr lang="de-DE" sz="2400" i="1">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sub>
                    </m:sSub>
                    <m:r>
                      <a:rPr lang="de-DE" sz="2400" b="0" i="1" smtClean="0">
                        <a:solidFill>
                          <a:srgbClr val="000000"/>
                        </a:solidFill>
                        <a:latin typeface="Cambria Math" panose="02040503050406030204" pitchFamily="18" charset="0"/>
                      </a:rPr>
                      <m:t>=</m:t>
                    </m:r>
                    <m:r>
                      <a:rPr lang="de-DE" sz="2400" i="1">
                        <a:solidFill>
                          <a:srgbClr val="000000"/>
                        </a:solidFill>
                        <a:latin typeface="Cambria Math" panose="02040503050406030204" pitchFamily="18" charset="0"/>
                        <a:ea typeface="Cambria Math" panose="02040503050406030204" pitchFamily="18" charset="0"/>
                      </a:rPr>
                      <m:t>𝛼</m:t>
                    </m:r>
                    <m:r>
                      <a:rPr lang="de-DE" sz="2400" i="1">
                        <a:solidFill>
                          <a:srgbClr val="000000"/>
                        </a:solidFill>
                        <a:latin typeface="Cambria Math" panose="02040503050406030204" pitchFamily="18" charset="0"/>
                        <a:ea typeface="Cambria Math" panose="02040503050406030204" pitchFamily="18" charset="0"/>
                      </a:rPr>
                      <m:t> </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𝑡</m:t>
                        </m:r>
                      </m:sub>
                    </m:sSub>
                    <m:r>
                      <a:rPr lang="de-DE" sz="2400" i="1">
                        <a:solidFill>
                          <a:srgbClr val="000000"/>
                        </a:solidFill>
                        <a:latin typeface="Cambria Math" panose="02040503050406030204" pitchFamily="18" charset="0"/>
                      </a:rPr>
                      <m:t>+</m:t>
                    </m:r>
                    <m:d>
                      <m:dPr>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1−</m:t>
                        </m:r>
                        <m:r>
                          <a:rPr lang="de-DE" sz="2400" i="1">
                            <a:solidFill>
                              <a:srgbClr val="000000"/>
                            </a:solidFill>
                            <a:latin typeface="Cambria Math" panose="02040503050406030204" pitchFamily="18" charset="0"/>
                            <a:ea typeface="Cambria Math" panose="02040503050406030204" pitchFamily="18" charset="0"/>
                          </a:rPr>
                          <m:t>𝛼</m:t>
                        </m:r>
                      </m:e>
                    </m:d>
                    <m:r>
                      <a:rPr lang="de-DE" sz="2400" b="0" i="1" smtClean="0">
                        <a:solidFill>
                          <a:srgbClr val="000000"/>
                        </a:solidFill>
                        <a:latin typeface="Cambria Math" panose="02040503050406030204" pitchFamily="18" charset="0"/>
                        <a:ea typeface="Cambria Math" panose="02040503050406030204" pitchFamily="18" charset="0"/>
                      </a:rPr>
                      <m:t>[</m:t>
                    </m:r>
                    <m:d>
                      <m:dPr>
                        <m:ctrlPr>
                          <a:rPr lang="de-DE" sz="2400" b="0" i="1" smtClean="0">
                            <a:solidFill>
                              <a:srgbClr val="000000"/>
                            </a:solidFill>
                            <a:latin typeface="Cambria Math" panose="02040503050406030204" pitchFamily="18" charset="0"/>
                            <a:ea typeface="Cambria Math" panose="02040503050406030204" pitchFamily="18" charset="0"/>
                          </a:rPr>
                        </m:ctrlPr>
                      </m:dPr>
                      <m:e>
                        <m:r>
                          <a:rPr lang="de-DE" sz="2400" i="1">
                            <a:solidFill>
                              <a:srgbClr val="000000"/>
                            </a:solidFill>
                            <a:latin typeface="Cambria Math" panose="02040503050406030204" pitchFamily="18" charset="0"/>
                            <a:ea typeface="Cambria Math" panose="02040503050406030204" pitchFamily="18" charset="0"/>
                          </a:rPr>
                          <m:t>𝛼</m:t>
                        </m:r>
                        <m:r>
                          <a:rPr lang="de-DE" sz="2400" i="1">
                            <a:solidFill>
                              <a:srgbClr val="000000"/>
                            </a:solidFill>
                            <a:latin typeface="Cambria Math" panose="02040503050406030204" pitchFamily="18" charset="0"/>
                            <a:ea typeface="Cambria Math" panose="02040503050406030204" pitchFamily="18" charset="0"/>
                          </a:rPr>
                          <m:t> </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r>
                          <a:rPr lang="de-DE" sz="2400" i="1">
                            <a:solidFill>
                              <a:srgbClr val="000000"/>
                            </a:solidFill>
                            <a:latin typeface="Cambria Math" panose="02040503050406030204" pitchFamily="18" charset="0"/>
                          </a:rPr>
                          <m:t>+</m:t>
                        </m:r>
                        <m:d>
                          <m:dPr>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1−</m:t>
                            </m:r>
                            <m:r>
                              <a:rPr lang="de-DE" sz="2400" i="1">
                                <a:solidFill>
                                  <a:srgbClr val="000000"/>
                                </a:solidFill>
                                <a:latin typeface="Cambria Math" panose="02040503050406030204" pitchFamily="18" charset="0"/>
                                <a:ea typeface="Cambria Math" panose="02040503050406030204" pitchFamily="18" charset="0"/>
                              </a:rPr>
                              <m:t>𝛼</m:t>
                            </m:r>
                          </m:e>
                        </m:d>
                        <m:sSub>
                          <m:sSubPr>
                            <m:ctrlPr>
                              <a:rPr lang="de-DE" sz="2400" i="1">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e>
                    </m:d>
                    <m:r>
                      <a:rPr lang="de-DE" sz="2400" b="0" i="1" smtClean="0">
                        <a:solidFill>
                          <a:srgbClr val="000000"/>
                        </a:solidFill>
                        <a:latin typeface="Cambria Math" panose="02040503050406030204" pitchFamily="18" charset="0"/>
                      </a:rPr>
                      <m:t>]</m:t>
                    </m:r>
                  </m:oMath>
                </a14:m>
                <a:r>
                  <a:rPr lang="de-DE" sz="2400">
                    <a:solidFill>
                      <a:srgbClr val="000000"/>
                    </a:solidFill>
                    <a:ea typeface="Cambria Math" panose="02040503050406030204" pitchFamily="18" charset="0"/>
                  </a:rPr>
                  <a:t> </a:t>
                </a:r>
                <a:endParaRPr lang="de-DE" sz="2400" b="0">
                  <a:solidFill>
                    <a:srgbClr val="000000"/>
                  </a:solidFill>
                </a:endParaRPr>
              </a:p>
            </p:txBody>
          </p:sp>
        </mc:Choice>
        <mc:Fallback xmlns="">
          <p:sp>
            <p:nvSpPr>
              <p:cNvPr id="2" name="Textfeld 1">
                <a:extLst>
                  <a:ext uri="{FF2B5EF4-FFF2-40B4-BE49-F238E27FC236}">
                    <a16:creationId xmlns:a16="http://schemas.microsoft.com/office/drawing/2014/main" id="{7143E70F-60CA-97C0-4E3E-107050B79803}"/>
                  </a:ext>
                </a:extLst>
              </p:cNvPr>
              <p:cNvSpPr txBox="1">
                <a:spLocks noRot="1" noChangeAspect="1" noMove="1" noResize="1" noEditPoints="1" noAdjustHandles="1" noChangeArrowheads="1" noChangeShapeType="1" noTextEdit="1"/>
              </p:cNvSpPr>
              <p:nvPr/>
            </p:nvSpPr>
            <p:spPr>
              <a:xfrm>
                <a:off x="0" y="464574"/>
                <a:ext cx="12192000" cy="2661257"/>
              </a:xfrm>
              <a:prstGeom prst="rect">
                <a:avLst/>
              </a:prstGeom>
              <a:blipFill>
                <a:blip r:embed="rId2"/>
                <a:stretch>
                  <a:fillRect l="-750" t="-1831" r="-300" b="-44165"/>
                </a:stretch>
              </a:blipFill>
            </p:spPr>
            <p:txBody>
              <a:bodyPr/>
              <a:lstStyle/>
              <a:p>
                <a:r>
                  <a:rPr lang="de-DE">
                    <a:noFill/>
                  </a:rPr>
                  <a:t> </a:t>
                </a:r>
              </a:p>
            </p:txBody>
          </p:sp>
        </mc:Fallback>
      </mc:AlternateContent>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a14="http://schemas.microsoft.com/office/drawing/2010/main">
        <mc:Choice Requires="a14">
          <p:sp>
            <p:nvSpPr>
              <p:cNvPr id="17" name="Textfeld 16">
                <a:extLst>
                  <a:ext uri="{FF2B5EF4-FFF2-40B4-BE49-F238E27FC236}">
                    <a16:creationId xmlns:a16="http://schemas.microsoft.com/office/drawing/2014/main" id="{206DD25E-DA22-3272-B847-3C448CF1A366}"/>
                  </a:ext>
                </a:extLst>
              </p:cNvPr>
              <p:cNvSpPr txBox="1"/>
              <p:nvPr/>
            </p:nvSpPr>
            <p:spPr>
              <a:xfrm>
                <a:off x="-10160" y="4226929"/>
                <a:ext cx="8689605" cy="2630658"/>
              </a:xfrm>
              <a:prstGeom prst="rect">
                <a:avLst/>
              </a:prstGeom>
              <a:noFill/>
            </p:spPr>
            <p:txBody>
              <a:bodyPr wrap="square" rtlCol="0">
                <a:noAutofit/>
              </a:bodyPr>
              <a:lstStyle/>
              <a:p>
                <a14:m>
                  <m:oMath xmlns:m="http://schemas.openxmlformats.org/officeDocument/2006/math">
                    <m:r>
                      <a:rPr lang="de-DE" sz="2400" b="0" i="1" smtClean="0">
                        <a:solidFill>
                          <a:srgbClr val="000000"/>
                        </a:solidFill>
                        <a:latin typeface="Cambria Math" panose="02040503050406030204" pitchFamily="18" charset="0"/>
                      </a:rPr>
                      <m:t>          =</m:t>
                    </m:r>
                    <m:r>
                      <a:rPr lang="de-DE" sz="2400" i="1">
                        <a:solidFill>
                          <a:srgbClr val="000000"/>
                        </a:solidFill>
                        <a:latin typeface="Cambria Math" panose="02040503050406030204" pitchFamily="18" charset="0"/>
                        <a:ea typeface="Cambria Math" panose="02040503050406030204" pitchFamily="18" charset="0"/>
                      </a:rPr>
                      <m:t>𝛼</m:t>
                    </m:r>
                    <m:r>
                      <a:rPr lang="de-DE" sz="2400" i="1">
                        <a:solidFill>
                          <a:srgbClr val="000000"/>
                        </a:solidFill>
                        <a:latin typeface="Cambria Math" panose="02040503050406030204" pitchFamily="18" charset="0"/>
                        <a:ea typeface="Cambria Math" panose="02040503050406030204" pitchFamily="18" charset="0"/>
                      </a:rPr>
                      <m:t> </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𝑡</m:t>
                        </m:r>
                      </m:sub>
                    </m:sSub>
                    <m:r>
                      <a:rPr lang="de-DE" sz="2400" i="1">
                        <a:solidFill>
                          <a:srgbClr val="000000"/>
                        </a:solidFill>
                        <a:latin typeface="Cambria Math" panose="02040503050406030204" pitchFamily="18" charset="0"/>
                      </a:rPr>
                      <m:t>+</m:t>
                    </m:r>
                    <m:d>
                      <m:dPr>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1−</m:t>
                        </m:r>
                        <m:r>
                          <a:rPr lang="de-DE" sz="2400" i="1">
                            <a:solidFill>
                              <a:srgbClr val="000000"/>
                            </a:solidFill>
                            <a:latin typeface="Cambria Math" panose="02040503050406030204" pitchFamily="18" charset="0"/>
                            <a:ea typeface="Cambria Math" panose="02040503050406030204" pitchFamily="18" charset="0"/>
                          </a:rPr>
                          <m:t>𝛼</m:t>
                        </m:r>
                      </m:e>
                    </m:d>
                    <m:r>
                      <a:rPr lang="de-DE" sz="2400" i="1">
                        <a:solidFill>
                          <a:srgbClr val="000000"/>
                        </a:solidFill>
                        <a:latin typeface="Cambria Math" panose="02040503050406030204" pitchFamily="18" charset="0"/>
                        <a:ea typeface="Cambria Math" panose="02040503050406030204" pitchFamily="18" charset="0"/>
                      </a:rPr>
                      <m:t>𝛼</m:t>
                    </m:r>
                    <m:r>
                      <a:rPr lang="de-DE" sz="2400" i="1">
                        <a:solidFill>
                          <a:srgbClr val="000000"/>
                        </a:solidFill>
                        <a:latin typeface="Cambria Math" panose="02040503050406030204" pitchFamily="18" charset="0"/>
                        <a:ea typeface="Cambria Math" panose="02040503050406030204" pitchFamily="18" charset="0"/>
                      </a:rPr>
                      <m:t> </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r>
                      <a:rPr lang="de-DE" sz="2400" b="0" i="1" smtClean="0">
                        <a:solidFill>
                          <a:srgbClr val="000000"/>
                        </a:solidFill>
                        <a:latin typeface="Cambria Math" panose="02040503050406030204" pitchFamily="18" charset="0"/>
                      </a:rPr>
                      <m:t>+</m:t>
                    </m:r>
                    <m:sSup>
                      <m:sSupPr>
                        <m:ctrlPr>
                          <a:rPr lang="de-DE" sz="2400" b="0" i="1" smtClean="0">
                            <a:solidFill>
                              <a:srgbClr val="000000"/>
                            </a:solidFill>
                            <a:latin typeface="Cambria Math" panose="02040503050406030204" pitchFamily="18" charset="0"/>
                          </a:rPr>
                        </m:ctrlPr>
                      </m:sSupPr>
                      <m:e>
                        <m:d>
                          <m:dPr>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1−</m:t>
                            </m:r>
                            <m:r>
                              <a:rPr lang="de-DE" sz="2400" i="1">
                                <a:solidFill>
                                  <a:srgbClr val="000000"/>
                                </a:solidFill>
                                <a:latin typeface="Cambria Math" panose="02040503050406030204" pitchFamily="18" charset="0"/>
                                <a:ea typeface="Cambria Math" panose="02040503050406030204" pitchFamily="18" charset="0"/>
                              </a:rPr>
                              <m:t>𝛼</m:t>
                            </m:r>
                          </m:e>
                        </m:d>
                      </m:e>
                      <m:sup>
                        <m:r>
                          <a:rPr lang="de-DE" sz="2400" b="0" i="1" smtClean="0">
                            <a:solidFill>
                              <a:srgbClr val="000000"/>
                            </a:solidFill>
                            <a:latin typeface="Cambria Math" panose="02040503050406030204" pitchFamily="18" charset="0"/>
                          </a:rPr>
                          <m:t>2</m:t>
                        </m:r>
                      </m:sup>
                    </m:sSup>
                    <m:sSub>
                      <m:sSubPr>
                        <m:ctrlPr>
                          <a:rPr lang="de-DE" sz="2400" i="1">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oMath>
                </a14:m>
                <a:r>
                  <a:rPr lang="de-DE" sz="2400" b="0">
                    <a:solidFill>
                      <a:srgbClr val="000000"/>
                    </a:solidFill>
                  </a:rPr>
                  <a:t> </a:t>
                </a:r>
              </a:p>
              <a:p>
                <a:r>
                  <a:rPr lang="de-DE" sz="2400" b="0">
                    <a:solidFill>
                      <a:srgbClr val="000000"/>
                    </a:solidFill>
                  </a:rPr>
                  <a:t>         </a:t>
                </a:r>
                <a14:m>
                  <m:oMath xmlns:m="http://schemas.openxmlformats.org/officeDocument/2006/math">
                    <m:r>
                      <a:rPr lang="de-DE" sz="2400" b="0" i="1" smtClean="0">
                        <a:solidFill>
                          <a:srgbClr val="000000"/>
                        </a:solidFill>
                        <a:latin typeface="Cambria Math" panose="02040503050406030204" pitchFamily="18" charset="0"/>
                      </a:rPr>
                      <m:t>=</m:t>
                    </m:r>
                    <m:r>
                      <a:rPr lang="de-DE" sz="2400" i="1">
                        <a:solidFill>
                          <a:srgbClr val="000000"/>
                        </a:solidFill>
                        <a:latin typeface="Cambria Math" panose="02040503050406030204" pitchFamily="18" charset="0"/>
                        <a:ea typeface="Cambria Math" panose="02040503050406030204" pitchFamily="18" charset="0"/>
                      </a:rPr>
                      <m:t>𝛼</m:t>
                    </m:r>
                    <m:r>
                      <a:rPr lang="de-DE" sz="2400" i="1">
                        <a:solidFill>
                          <a:srgbClr val="000000"/>
                        </a:solidFill>
                        <a:latin typeface="Cambria Math" panose="02040503050406030204" pitchFamily="18" charset="0"/>
                        <a:ea typeface="Cambria Math" panose="02040503050406030204" pitchFamily="18" charset="0"/>
                      </a:rPr>
                      <m:t> (</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𝑡</m:t>
                        </m:r>
                      </m:sub>
                    </m:sSub>
                    <m:r>
                      <a:rPr lang="de-DE" sz="2400" i="1">
                        <a:solidFill>
                          <a:srgbClr val="000000"/>
                        </a:solidFill>
                        <a:latin typeface="Cambria Math" panose="02040503050406030204" pitchFamily="18" charset="0"/>
                      </a:rPr>
                      <m:t>+</m:t>
                    </m:r>
                    <m:d>
                      <m:dPr>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1−</m:t>
                        </m:r>
                        <m:r>
                          <a:rPr lang="de-DE" sz="2400" i="1">
                            <a:solidFill>
                              <a:srgbClr val="000000"/>
                            </a:solidFill>
                            <a:latin typeface="Cambria Math" panose="02040503050406030204" pitchFamily="18" charset="0"/>
                            <a:ea typeface="Cambria Math" panose="02040503050406030204" pitchFamily="18" charset="0"/>
                          </a:rPr>
                          <m:t>𝛼</m:t>
                        </m:r>
                      </m:e>
                    </m:d>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r>
                      <a:rPr lang="de-DE" sz="2400" b="0" i="1" smtClean="0">
                        <a:solidFill>
                          <a:srgbClr val="000000"/>
                        </a:solidFill>
                        <a:latin typeface="Cambria Math" panose="02040503050406030204" pitchFamily="18" charset="0"/>
                      </a:rPr>
                      <m:t>)+</m:t>
                    </m:r>
                    <m:sSup>
                      <m:sSupPr>
                        <m:ctrlPr>
                          <a:rPr lang="de-DE" sz="2400" b="0" i="1" smtClean="0">
                            <a:solidFill>
                              <a:srgbClr val="000000"/>
                            </a:solidFill>
                            <a:latin typeface="Cambria Math" panose="02040503050406030204" pitchFamily="18" charset="0"/>
                          </a:rPr>
                        </m:ctrlPr>
                      </m:sSupPr>
                      <m:e>
                        <m:d>
                          <m:dPr>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1−</m:t>
                            </m:r>
                            <m:r>
                              <a:rPr lang="de-DE" sz="2400" i="1">
                                <a:solidFill>
                                  <a:srgbClr val="000000"/>
                                </a:solidFill>
                                <a:latin typeface="Cambria Math" panose="02040503050406030204" pitchFamily="18" charset="0"/>
                                <a:ea typeface="Cambria Math" panose="02040503050406030204" pitchFamily="18" charset="0"/>
                              </a:rPr>
                              <m:t>𝛼</m:t>
                            </m:r>
                          </m:e>
                        </m:d>
                      </m:e>
                      <m:sup>
                        <m:r>
                          <a:rPr lang="de-DE" sz="2400" b="0" i="1" smtClean="0">
                            <a:solidFill>
                              <a:srgbClr val="000000"/>
                            </a:solidFill>
                            <a:latin typeface="Cambria Math" panose="02040503050406030204" pitchFamily="18" charset="0"/>
                          </a:rPr>
                          <m:t>2</m:t>
                        </m:r>
                      </m:sup>
                    </m:sSup>
                    <m:sSub>
                      <m:sSubPr>
                        <m:ctrlPr>
                          <a:rPr lang="de-DE" sz="2400" i="1">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oMath>
                </a14:m>
                <a:r>
                  <a:rPr lang="de-DE" sz="2400" b="0">
                    <a:solidFill>
                      <a:srgbClr val="000000"/>
                    </a:solidFill>
                  </a:rPr>
                  <a:t> </a:t>
                </a:r>
              </a:p>
              <a:p>
                <a:r>
                  <a:rPr lang="de-DE" sz="2400" b="0">
                    <a:solidFill>
                      <a:srgbClr val="000000"/>
                    </a:solidFill>
                  </a:rPr>
                  <a:t>         </a:t>
                </a:r>
                <a14:m>
                  <m:oMath xmlns:m="http://schemas.openxmlformats.org/officeDocument/2006/math">
                    <m:r>
                      <a:rPr lang="de-DE" sz="2400" b="0" i="1" smtClean="0">
                        <a:solidFill>
                          <a:srgbClr val="000000"/>
                        </a:solidFill>
                        <a:latin typeface="Cambria Math" panose="02040503050406030204" pitchFamily="18" charset="0"/>
                      </a:rPr>
                      <m:t>=</m:t>
                    </m:r>
                    <m:r>
                      <a:rPr lang="de-DE" sz="2400" i="1">
                        <a:solidFill>
                          <a:srgbClr val="000000"/>
                        </a:solidFill>
                        <a:latin typeface="Cambria Math" panose="02040503050406030204" pitchFamily="18" charset="0"/>
                        <a:ea typeface="Cambria Math" panose="02040503050406030204" pitchFamily="18" charset="0"/>
                      </a:rPr>
                      <m:t>𝛼</m:t>
                    </m:r>
                    <m:r>
                      <a:rPr lang="de-DE" sz="2400" i="1">
                        <a:solidFill>
                          <a:srgbClr val="000000"/>
                        </a:solidFill>
                        <a:latin typeface="Cambria Math" panose="02040503050406030204" pitchFamily="18" charset="0"/>
                        <a:ea typeface="Cambria Math" panose="02040503050406030204" pitchFamily="18" charset="0"/>
                      </a:rPr>
                      <m:t> (</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𝑡</m:t>
                        </m:r>
                      </m:sub>
                    </m:sSub>
                    <m:r>
                      <a:rPr lang="de-DE" sz="2400" i="1">
                        <a:solidFill>
                          <a:srgbClr val="000000"/>
                        </a:solidFill>
                        <a:latin typeface="Cambria Math" panose="02040503050406030204" pitchFamily="18" charset="0"/>
                      </a:rPr>
                      <m:t>+</m:t>
                    </m:r>
                    <m:d>
                      <m:dPr>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1−</m:t>
                        </m:r>
                        <m:r>
                          <a:rPr lang="de-DE" sz="2400" i="1">
                            <a:solidFill>
                              <a:srgbClr val="000000"/>
                            </a:solidFill>
                            <a:latin typeface="Cambria Math" panose="02040503050406030204" pitchFamily="18" charset="0"/>
                            <a:ea typeface="Cambria Math" panose="02040503050406030204" pitchFamily="18" charset="0"/>
                          </a:rPr>
                          <m:t>𝛼</m:t>
                        </m:r>
                      </m:e>
                    </m:d>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r>
                      <a:rPr lang="de-DE" sz="2400" b="0" i="1" smtClean="0">
                        <a:solidFill>
                          <a:srgbClr val="000000"/>
                        </a:solidFill>
                        <a:latin typeface="Cambria Math" panose="02040503050406030204" pitchFamily="18" charset="0"/>
                      </a:rPr>
                      <m:t>+…+</m:t>
                    </m:r>
                    <m:sSup>
                      <m:sSupPr>
                        <m:ctrlPr>
                          <a:rPr lang="de-DE" sz="2400" i="1">
                            <a:solidFill>
                              <a:srgbClr val="000000"/>
                            </a:solidFill>
                            <a:latin typeface="Cambria Math" panose="02040503050406030204" pitchFamily="18" charset="0"/>
                          </a:rPr>
                        </m:ctrlPr>
                      </m:sSupPr>
                      <m:e>
                        <m:d>
                          <m:dPr>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1−</m:t>
                            </m:r>
                            <m:r>
                              <a:rPr lang="de-DE" sz="2400" i="1">
                                <a:solidFill>
                                  <a:srgbClr val="000000"/>
                                </a:solidFill>
                                <a:latin typeface="Cambria Math" panose="02040503050406030204" pitchFamily="18" charset="0"/>
                                <a:ea typeface="Cambria Math" panose="02040503050406030204" pitchFamily="18" charset="0"/>
                              </a:rPr>
                              <m:t>𝛼</m:t>
                            </m:r>
                          </m:e>
                        </m:d>
                      </m:e>
                      <m:sup>
                        <m:r>
                          <a:rPr lang="de-DE" sz="2400" b="0" i="1" smtClean="0">
                            <a:solidFill>
                              <a:srgbClr val="000000"/>
                            </a:solidFill>
                            <a:latin typeface="Cambria Math" panose="02040503050406030204" pitchFamily="18" charset="0"/>
                          </a:rPr>
                          <m:t>𝑡</m:t>
                        </m:r>
                        <m:r>
                          <a:rPr lang="de-DE" sz="2400" b="0" i="1" smtClean="0">
                            <a:solidFill>
                              <a:srgbClr val="000000"/>
                            </a:solidFill>
                            <a:latin typeface="Cambria Math" panose="02040503050406030204" pitchFamily="18" charset="0"/>
                          </a:rPr>
                          <m:t>−1</m:t>
                        </m:r>
                      </m:sup>
                    </m:sSup>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ea typeface="Cambria Math" panose="02040503050406030204" pitchFamily="18" charset="0"/>
                          </a:rPr>
                          <m:t>1</m:t>
                        </m:r>
                      </m:sub>
                    </m:sSub>
                    <m:r>
                      <a:rPr lang="de-DE" sz="2400" b="0" i="1" smtClean="0">
                        <a:solidFill>
                          <a:srgbClr val="000000"/>
                        </a:solidFill>
                        <a:latin typeface="Cambria Math" panose="02040503050406030204" pitchFamily="18" charset="0"/>
                      </a:rPr>
                      <m:t>)+</m:t>
                    </m:r>
                    <m:sSup>
                      <m:sSupPr>
                        <m:ctrlPr>
                          <a:rPr lang="de-DE" sz="2400" b="0" i="1" smtClean="0">
                            <a:solidFill>
                              <a:srgbClr val="000000"/>
                            </a:solidFill>
                            <a:latin typeface="Cambria Math" panose="02040503050406030204" pitchFamily="18" charset="0"/>
                          </a:rPr>
                        </m:ctrlPr>
                      </m:sSupPr>
                      <m:e>
                        <m:d>
                          <m:dPr>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1−</m:t>
                            </m:r>
                            <m:r>
                              <a:rPr lang="de-DE" sz="2400" i="1">
                                <a:solidFill>
                                  <a:srgbClr val="000000"/>
                                </a:solidFill>
                                <a:latin typeface="Cambria Math" panose="02040503050406030204" pitchFamily="18" charset="0"/>
                                <a:ea typeface="Cambria Math" panose="02040503050406030204" pitchFamily="18" charset="0"/>
                              </a:rPr>
                              <m:t>𝛼</m:t>
                            </m:r>
                          </m:e>
                        </m:d>
                      </m:e>
                      <m:sup>
                        <m:r>
                          <a:rPr lang="de-DE" sz="2400" b="0" i="1" smtClean="0">
                            <a:solidFill>
                              <a:srgbClr val="000000"/>
                            </a:solidFill>
                            <a:latin typeface="Cambria Math" panose="02040503050406030204" pitchFamily="18" charset="0"/>
                          </a:rPr>
                          <m:t>𝑡</m:t>
                        </m:r>
                      </m:sup>
                    </m:sSup>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ea typeface="Cambria Math" panose="02040503050406030204" pitchFamily="18" charset="0"/>
                          </a:rPr>
                          <m:t>0</m:t>
                        </m:r>
                      </m:sub>
                    </m:sSub>
                  </m:oMath>
                </a14:m>
                <a:endParaRPr lang="de-DE" sz="2400" b="0">
                  <a:solidFill>
                    <a:srgbClr val="000000"/>
                  </a:solidFill>
                </a:endParaRPr>
              </a:p>
              <a:p>
                <a:r>
                  <a:rPr lang="de-DE" sz="2400"/>
                  <a:t>→ </a:t>
                </a:r>
                <a14:m>
                  <m:oMath xmlns:m="http://schemas.openxmlformats.org/officeDocument/2006/math">
                    <m:sSub>
                      <m:sSubPr>
                        <m:ctrlPr>
                          <a:rPr lang="de-DE" sz="2400" i="1" smtClean="0">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oMath>
                </a14:m>
                <a:r>
                  <a:rPr lang="de-DE" sz="2400" b="0">
                    <a:solidFill>
                      <a:srgbClr val="000000"/>
                    </a:solidFill>
                  </a:rPr>
                  <a:t> is the weighted average of the geometrically dampened series of the historical data points. Since the geometric series is the discrete form of the exponetial function we call this method exponential smoothing.</a:t>
                </a:r>
              </a:p>
              <a:p>
                <a:r>
                  <a:rPr lang="de-DE" sz="2400"/>
                  <a:t> </a:t>
                </a:r>
              </a:p>
              <a:p>
                <a:endParaRPr lang="de-DE" sz="2400"/>
              </a:p>
              <a:p>
                <a:endParaRPr lang="de-DE" sz="2400"/>
              </a:p>
              <a:p>
                <a:endParaRPr lang="de-DE" sz="2400" dirty="0"/>
              </a:p>
            </p:txBody>
          </p:sp>
        </mc:Choice>
        <mc:Fallback xmlns="">
          <p:sp>
            <p:nvSpPr>
              <p:cNvPr id="17" name="Textfeld 16">
                <a:extLst>
                  <a:ext uri="{FF2B5EF4-FFF2-40B4-BE49-F238E27FC236}">
                    <a16:creationId xmlns:a16="http://schemas.microsoft.com/office/drawing/2014/main" id="{206DD25E-DA22-3272-B847-3C448CF1A366}"/>
                  </a:ext>
                </a:extLst>
              </p:cNvPr>
              <p:cNvSpPr txBox="1">
                <a:spLocks noRot="1" noChangeAspect="1" noMove="1" noResize="1" noEditPoints="1" noAdjustHandles="1" noChangeArrowheads="1" noChangeShapeType="1" noTextEdit="1"/>
              </p:cNvSpPr>
              <p:nvPr/>
            </p:nvSpPr>
            <p:spPr>
              <a:xfrm>
                <a:off x="-10160" y="4226929"/>
                <a:ext cx="8689605" cy="2630658"/>
              </a:xfrm>
              <a:prstGeom prst="rect">
                <a:avLst/>
              </a:prstGeom>
              <a:blipFill>
                <a:blip r:embed="rId3"/>
                <a:stretch>
                  <a:fillRect l="-1052" t="-463" b="-6019"/>
                </a:stretch>
              </a:blipFill>
            </p:spPr>
            <p:txBody>
              <a:bodyPr/>
              <a:lstStyle/>
              <a:p>
                <a:r>
                  <a:rPr lang="de-DE">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6" name="Freihand 5">
                <a:extLst>
                  <a:ext uri="{FF2B5EF4-FFF2-40B4-BE49-F238E27FC236}">
                    <a16:creationId xmlns:a16="http://schemas.microsoft.com/office/drawing/2014/main" id="{91E93A23-9E3D-2AF0-E40F-4EC84BC1EFF2}"/>
                  </a:ext>
                </a:extLst>
              </p14:cNvPr>
              <p14:cNvContentPartPr/>
              <p14:nvPr/>
            </p14:nvContentPartPr>
            <p14:xfrm>
              <a:off x="1903909" y="913942"/>
              <a:ext cx="3197160" cy="64440"/>
            </p14:xfrm>
          </p:contentPart>
        </mc:Choice>
        <mc:Fallback>
          <p:pic>
            <p:nvPicPr>
              <p:cNvPr id="6" name="Freihand 5">
                <a:extLst>
                  <a:ext uri="{FF2B5EF4-FFF2-40B4-BE49-F238E27FC236}">
                    <a16:creationId xmlns:a16="http://schemas.microsoft.com/office/drawing/2014/main" id="{91E93A23-9E3D-2AF0-E40F-4EC84BC1EFF2}"/>
                  </a:ext>
                </a:extLst>
              </p:cNvPr>
              <p:cNvPicPr/>
              <p:nvPr/>
            </p:nvPicPr>
            <p:blipFill>
              <a:blip r:embed="rId5"/>
              <a:stretch>
                <a:fillRect/>
              </a:stretch>
            </p:blipFill>
            <p:spPr>
              <a:xfrm>
                <a:off x="1894909" y="905302"/>
                <a:ext cx="32148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9" name="Freihand 18">
                <a:extLst>
                  <a:ext uri="{FF2B5EF4-FFF2-40B4-BE49-F238E27FC236}">
                    <a16:creationId xmlns:a16="http://schemas.microsoft.com/office/drawing/2014/main" id="{93C6ADB6-209C-E67C-1A1C-077645704CE3}"/>
                  </a:ext>
                </a:extLst>
              </p14:cNvPr>
              <p14:cNvContentPartPr/>
              <p14:nvPr/>
            </p14:nvContentPartPr>
            <p14:xfrm>
              <a:off x="1966189" y="897022"/>
              <a:ext cx="567360" cy="63360"/>
            </p14:xfrm>
          </p:contentPart>
        </mc:Choice>
        <mc:Fallback>
          <p:pic>
            <p:nvPicPr>
              <p:cNvPr id="19" name="Freihand 18">
                <a:extLst>
                  <a:ext uri="{FF2B5EF4-FFF2-40B4-BE49-F238E27FC236}">
                    <a16:creationId xmlns:a16="http://schemas.microsoft.com/office/drawing/2014/main" id="{93C6ADB6-209C-E67C-1A1C-077645704CE3}"/>
                  </a:ext>
                </a:extLst>
              </p:cNvPr>
              <p:cNvPicPr/>
              <p:nvPr/>
            </p:nvPicPr>
            <p:blipFill>
              <a:blip r:embed="rId7"/>
              <a:stretch>
                <a:fillRect/>
              </a:stretch>
            </p:blipFill>
            <p:spPr>
              <a:xfrm>
                <a:off x="1957549" y="888022"/>
                <a:ext cx="5850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0" name="Freihand 19">
                <a:extLst>
                  <a:ext uri="{FF2B5EF4-FFF2-40B4-BE49-F238E27FC236}">
                    <a16:creationId xmlns:a16="http://schemas.microsoft.com/office/drawing/2014/main" id="{D6329252-57CD-2C8A-74E8-257B2038D18C}"/>
                  </a:ext>
                </a:extLst>
              </p14:cNvPr>
              <p14:cNvContentPartPr/>
              <p14:nvPr/>
            </p14:nvContentPartPr>
            <p14:xfrm>
              <a:off x="7895029" y="953542"/>
              <a:ext cx="354240" cy="50040"/>
            </p14:xfrm>
          </p:contentPart>
        </mc:Choice>
        <mc:Fallback>
          <p:pic>
            <p:nvPicPr>
              <p:cNvPr id="20" name="Freihand 19">
                <a:extLst>
                  <a:ext uri="{FF2B5EF4-FFF2-40B4-BE49-F238E27FC236}">
                    <a16:creationId xmlns:a16="http://schemas.microsoft.com/office/drawing/2014/main" id="{D6329252-57CD-2C8A-74E8-257B2038D18C}"/>
                  </a:ext>
                </a:extLst>
              </p:cNvPr>
              <p:cNvPicPr/>
              <p:nvPr/>
            </p:nvPicPr>
            <p:blipFill>
              <a:blip r:embed="rId9"/>
              <a:stretch>
                <a:fillRect/>
              </a:stretch>
            </p:blipFill>
            <p:spPr>
              <a:xfrm>
                <a:off x="7886029" y="944902"/>
                <a:ext cx="3718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0" name="Freihand 49">
                <a:extLst>
                  <a:ext uri="{FF2B5EF4-FFF2-40B4-BE49-F238E27FC236}">
                    <a16:creationId xmlns:a16="http://schemas.microsoft.com/office/drawing/2014/main" id="{558C3462-73C9-6B4E-9ECC-89AF47128809}"/>
                  </a:ext>
                </a:extLst>
              </p14:cNvPr>
              <p14:cNvContentPartPr/>
              <p14:nvPr/>
            </p14:nvContentPartPr>
            <p14:xfrm>
              <a:off x="8584429" y="521182"/>
              <a:ext cx="300600" cy="490320"/>
            </p14:xfrm>
          </p:contentPart>
        </mc:Choice>
        <mc:Fallback>
          <p:pic>
            <p:nvPicPr>
              <p:cNvPr id="50" name="Freihand 49">
                <a:extLst>
                  <a:ext uri="{FF2B5EF4-FFF2-40B4-BE49-F238E27FC236}">
                    <a16:creationId xmlns:a16="http://schemas.microsoft.com/office/drawing/2014/main" id="{558C3462-73C9-6B4E-9ECC-89AF47128809}"/>
                  </a:ext>
                </a:extLst>
              </p:cNvPr>
              <p:cNvPicPr/>
              <p:nvPr/>
            </p:nvPicPr>
            <p:blipFill>
              <a:blip r:embed="rId11"/>
              <a:stretch>
                <a:fillRect/>
              </a:stretch>
            </p:blipFill>
            <p:spPr>
              <a:xfrm>
                <a:off x="8575429" y="512542"/>
                <a:ext cx="318240" cy="507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2" name="Freihand 51">
                <a:extLst>
                  <a:ext uri="{FF2B5EF4-FFF2-40B4-BE49-F238E27FC236}">
                    <a16:creationId xmlns:a16="http://schemas.microsoft.com/office/drawing/2014/main" id="{3B7EB7EA-B9A3-474F-16E0-59697E9E82AF}"/>
                  </a:ext>
                </a:extLst>
              </p14:cNvPr>
              <p14:cNvContentPartPr/>
              <p14:nvPr/>
            </p14:nvContentPartPr>
            <p14:xfrm>
              <a:off x="184549" y="1984222"/>
              <a:ext cx="7997760" cy="172440"/>
            </p14:xfrm>
          </p:contentPart>
        </mc:Choice>
        <mc:Fallback>
          <p:pic>
            <p:nvPicPr>
              <p:cNvPr id="52" name="Freihand 51">
                <a:extLst>
                  <a:ext uri="{FF2B5EF4-FFF2-40B4-BE49-F238E27FC236}">
                    <a16:creationId xmlns:a16="http://schemas.microsoft.com/office/drawing/2014/main" id="{3B7EB7EA-B9A3-474F-16E0-59697E9E82AF}"/>
                  </a:ext>
                </a:extLst>
              </p:cNvPr>
              <p:cNvPicPr/>
              <p:nvPr/>
            </p:nvPicPr>
            <p:blipFill>
              <a:blip r:embed="rId13"/>
              <a:stretch>
                <a:fillRect/>
              </a:stretch>
            </p:blipFill>
            <p:spPr>
              <a:xfrm>
                <a:off x="175909" y="1975582"/>
                <a:ext cx="80154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5" name="Freihand 14">
                <a:extLst>
                  <a:ext uri="{FF2B5EF4-FFF2-40B4-BE49-F238E27FC236}">
                    <a16:creationId xmlns:a16="http://schemas.microsoft.com/office/drawing/2014/main" id="{F1029485-E566-E1A0-7BCA-FAE4B037EFFD}"/>
                  </a:ext>
                </a:extLst>
              </p14:cNvPr>
              <p14:cNvContentPartPr/>
              <p14:nvPr/>
            </p14:nvContentPartPr>
            <p14:xfrm>
              <a:off x="6443869" y="991702"/>
              <a:ext cx="923040" cy="32760"/>
            </p14:xfrm>
          </p:contentPart>
        </mc:Choice>
        <mc:Fallback>
          <p:pic>
            <p:nvPicPr>
              <p:cNvPr id="15" name="Freihand 14">
                <a:extLst>
                  <a:ext uri="{FF2B5EF4-FFF2-40B4-BE49-F238E27FC236}">
                    <a16:creationId xmlns:a16="http://schemas.microsoft.com/office/drawing/2014/main" id="{F1029485-E566-E1A0-7BCA-FAE4B037EFFD}"/>
                  </a:ext>
                </a:extLst>
              </p:cNvPr>
              <p:cNvPicPr/>
              <p:nvPr/>
            </p:nvPicPr>
            <p:blipFill>
              <a:blip r:embed="rId15"/>
              <a:stretch>
                <a:fillRect/>
              </a:stretch>
            </p:blipFill>
            <p:spPr>
              <a:xfrm>
                <a:off x="6435229" y="983062"/>
                <a:ext cx="94068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6" name="Freihand 15">
                <a:extLst>
                  <a:ext uri="{FF2B5EF4-FFF2-40B4-BE49-F238E27FC236}">
                    <a16:creationId xmlns:a16="http://schemas.microsoft.com/office/drawing/2014/main" id="{48961F45-B17C-033E-F075-FEF1D9A3BBBF}"/>
                  </a:ext>
                </a:extLst>
              </p14:cNvPr>
              <p14:cNvContentPartPr/>
              <p14:nvPr/>
            </p14:nvContentPartPr>
            <p14:xfrm>
              <a:off x="7042189" y="533422"/>
              <a:ext cx="215640" cy="347040"/>
            </p14:xfrm>
          </p:contentPart>
        </mc:Choice>
        <mc:Fallback>
          <p:pic>
            <p:nvPicPr>
              <p:cNvPr id="16" name="Freihand 15">
                <a:extLst>
                  <a:ext uri="{FF2B5EF4-FFF2-40B4-BE49-F238E27FC236}">
                    <a16:creationId xmlns:a16="http://schemas.microsoft.com/office/drawing/2014/main" id="{48961F45-B17C-033E-F075-FEF1D9A3BBBF}"/>
                  </a:ext>
                </a:extLst>
              </p:cNvPr>
              <p:cNvPicPr/>
              <p:nvPr/>
            </p:nvPicPr>
            <p:blipFill>
              <a:blip r:embed="rId17"/>
              <a:stretch>
                <a:fillRect/>
              </a:stretch>
            </p:blipFill>
            <p:spPr>
              <a:xfrm>
                <a:off x="7033189" y="524422"/>
                <a:ext cx="233280" cy="364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8" name="Freihand 17">
                <a:extLst>
                  <a:ext uri="{FF2B5EF4-FFF2-40B4-BE49-F238E27FC236}">
                    <a16:creationId xmlns:a16="http://schemas.microsoft.com/office/drawing/2014/main" id="{9C23243A-8370-8CDF-4213-E713C78CE7C8}"/>
                  </a:ext>
                </a:extLst>
              </p14:cNvPr>
              <p14:cNvContentPartPr/>
              <p14:nvPr/>
            </p14:nvContentPartPr>
            <p14:xfrm>
              <a:off x="5516869" y="536302"/>
              <a:ext cx="200880" cy="369360"/>
            </p14:xfrm>
          </p:contentPart>
        </mc:Choice>
        <mc:Fallback>
          <p:pic>
            <p:nvPicPr>
              <p:cNvPr id="18" name="Freihand 17">
                <a:extLst>
                  <a:ext uri="{FF2B5EF4-FFF2-40B4-BE49-F238E27FC236}">
                    <a16:creationId xmlns:a16="http://schemas.microsoft.com/office/drawing/2014/main" id="{9C23243A-8370-8CDF-4213-E713C78CE7C8}"/>
                  </a:ext>
                </a:extLst>
              </p:cNvPr>
              <p:cNvPicPr/>
              <p:nvPr/>
            </p:nvPicPr>
            <p:blipFill>
              <a:blip r:embed="rId19"/>
              <a:stretch>
                <a:fillRect/>
              </a:stretch>
            </p:blipFill>
            <p:spPr>
              <a:xfrm>
                <a:off x="5507869" y="527302"/>
                <a:ext cx="218520" cy="387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53" name="Freihand 52">
                <a:extLst>
                  <a:ext uri="{FF2B5EF4-FFF2-40B4-BE49-F238E27FC236}">
                    <a16:creationId xmlns:a16="http://schemas.microsoft.com/office/drawing/2014/main" id="{D4C611CB-65E1-C159-B173-2056015ADD15}"/>
                  </a:ext>
                </a:extLst>
              </p14:cNvPr>
              <p14:cNvContentPartPr/>
              <p14:nvPr/>
            </p14:nvContentPartPr>
            <p14:xfrm>
              <a:off x="2982829" y="969742"/>
              <a:ext cx="2013840" cy="98280"/>
            </p14:xfrm>
          </p:contentPart>
        </mc:Choice>
        <mc:Fallback>
          <p:pic>
            <p:nvPicPr>
              <p:cNvPr id="53" name="Freihand 52">
                <a:extLst>
                  <a:ext uri="{FF2B5EF4-FFF2-40B4-BE49-F238E27FC236}">
                    <a16:creationId xmlns:a16="http://schemas.microsoft.com/office/drawing/2014/main" id="{D4C611CB-65E1-C159-B173-2056015ADD15}"/>
                  </a:ext>
                </a:extLst>
              </p:cNvPr>
              <p:cNvPicPr/>
              <p:nvPr/>
            </p:nvPicPr>
            <p:blipFill>
              <a:blip r:embed="rId21"/>
              <a:stretch>
                <a:fillRect/>
              </a:stretch>
            </p:blipFill>
            <p:spPr>
              <a:xfrm>
                <a:off x="2973829" y="961102"/>
                <a:ext cx="20314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1" name="Freihand 20">
                <a:extLst>
                  <a:ext uri="{FF2B5EF4-FFF2-40B4-BE49-F238E27FC236}">
                    <a16:creationId xmlns:a16="http://schemas.microsoft.com/office/drawing/2014/main" id="{72E9578B-514C-A927-13BB-52D127EA7C5F}"/>
                  </a:ext>
                </a:extLst>
              </p14:cNvPr>
              <p14:cNvContentPartPr/>
              <p14:nvPr/>
            </p14:nvContentPartPr>
            <p14:xfrm>
              <a:off x="8509549" y="524782"/>
              <a:ext cx="275040" cy="474840"/>
            </p14:xfrm>
          </p:contentPart>
        </mc:Choice>
        <mc:Fallback>
          <p:pic>
            <p:nvPicPr>
              <p:cNvPr id="21" name="Freihand 20">
                <a:extLst>
                  <a:ext uri="{FF2B5EF4-FFF2-40B4-BE49-F238E27FC236}">
                    <a16:creationId xmlns:a16="http://schemas.microsoft.com/office/drawing/2014/main" id="{72E9578B-514C-A927-13BB-52D127EA7C5F}"/>
                  </a:ext>
                </a:extLst>
              </p:cNvPr>
              <p:cNvPicPr/>
              <p:nvPr/>
            </p:nvPicPr>
            <p:blipFill>
              <a:blip r:embed="rId23"/>
              <a:stretch>
                <a:fillRect/>
              </a:stretch>
            </p:blipFill>
            <p:spPr>
              <a:xfrm>
                <a:off x="8500549" y="516142"/>
                <a:ext cx="292680" cy="4924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2" name="Freihand 21">
                <a:extLst>
                  <a:ext uri="{FF2B5EF4-FFF2-40B4-BE49-F238E27FC236}">
                    <a16:creationId xmlns:a16="http://schemas.microsoft.com/office/drawing/2014/main" id="{BC260209-720E-D3F0-7C71-B809B76D3D60}"/>
                  </a:ext>
                </a:extLst>
              </p14:cNvPr>
              <p14:cNvContentPartPr/>
              <p14:nvPr/>
            </p14:nvContentPartPr>
            <p14:xfrm>
              <a:off x="8847949" y="902422"/>
              <a:ext cx="988200" cy="100800"/>
            </p14:xfrm>
          </p:contentPart>
        </mc:Choice>
        <mc:Fallback>
          <p:pic>
            <p:nvPicPr>
              <p:cNvPr id="22" name="Freihand 21">
                <a:extLst>
                  <a:ext uri="{FF2B5EF4-FFF2-40B4-BE49-F238E27FC236}">
                    <a16:creationId xmlns:a16="http://schemas.microsoft.com/office/drawing/2014/main" id="{BC260209-720E-D3F0-7C71-B809B76D3D60}"/>
                  </a:ext>
                </a:extLst>
              </p:cNvPr>
              <p:cNvPicPr/>
              <p:nvPr/>
            </p:nvPicPr>
            <p:blipFill>
              <a:blip r:embed="rId25"/>
              <a:stretch>
                <a:fillRect/>
              </a:stretch>
            </p:blipFill>
            <p:spPr>
              <a:xfrm>
                <a:off x="8839309" y="893422"/>
                <a:ext cx="10058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4" name="Freihand 23">
                <a:extLst>
                  <a:ext uri="{FF2B5EF4-FFF2-40B4-BE49-F238E27FC236}">
                    <a16:creationId xmlns:a16="http://schemas.microsoft.com/office/drawing/2014/main" id="{9D497E5D-AFBF-3C0B-BBD5-454141B07508}"/>
                  </a:ext>
                </a:extLst>
              </p14:cNvPr>
              <p14:cNvContentPartPr/>
              <p14:nvPr/>
            </p14:nvContentPartPr>
            <p14:xfrm>
              <a:off x="8878189" y="517582"/>
              <a:ext cx="222840" cy="484920"/>
            </p14:xfrm>
          </p:contentPart>
        </mc:Choice>
        <mc:Fallback>
          <p:pic>
            <p:nvPicPr>
              <p:cNvPr id="24" name="Freihand 23">
                <a:extLst>
                  <a:ext uri="{FF2B5EF4-FFF2-40B4-BE49-F238E27FC236}">
                    <a16:creationId xmlns:a16="http://schemas.microsoft.com/office/drawing/2014/main" id="{9D497E5D-AFBF-3C0B-BBD5-454141B07508}"/>
                  </a:ext>
                </a:extLst>
              </p:cNvPr>
              <p:cNvPicPr/>
              <p:nvPr/>
            </p:nvPicPr>
            <p:blipFill>
              <a:blip r:embed="rId27"/>
              <a:stretch>
                <a:fillRect/>
              </a:stretch>
            </p:blipFill>
            <p:spPr>
              <a:xfrm>
                <a:off x="8869549" y="508942"/>
                <a:ext cx="240480" cy="5025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6" name="Freihand 25">
                <a:extLst>
                  <a:ext uri="{FF2B5EF4-FFF2-40B4-BE49-F238E27FC236}">
                    <a16:creationId xmlns:a16="http://schemas.microsoft.com/office/drawing/2014/main" id="{D4820DD5-CAF6-ADE9-2898-507C7B93E3FA}"/>
                  </a:ext>
                </a:extLst>
              </p14:cNvPr>
              <p14:cNvContentPartPr/>
              <p14:nvPr/>
            </p14:nvContentPartPr>
            <p14:xfrm>
              <a:off x="9541309" y="469702"/>
              <a:ext cx="291240" cy="556920"/>
            </p14:xfrm>
          </p:contentPart>
        </mc:Choice>
        <mc:Fallback>
          <p:pic>
            <p:nvPicPr>
              <p:cNvPr id="26" name="Freihand 25">
                <a:extLst>
                  <a:ext uri="{FF2B5EF4-FFF2-40B4-BE49-F238E27FC236}">
                    <a16:creationId xmlns:a16="http://schemas.microsoft.com/office/drawing/2014/main" id="{D4820DD5-CAF6-ADE9-2898-507C7B93E3FA}"/>
                  </a:ext>
                </a:extLst>
              </p:cNvPr>
              <p:cNvPicPr/>
              <p:nvPr/>
            </p:nvPicPr>
            <p:blipFill>
              <a:blip r:embed="rId29"/>
              <a:stretch>
                <a:fillRect/>
              </a:stretch>
            </p:blipFill>
            <p:spPr>
              <a:xfrm>
                <a:off x="9532309" y="460702"/>
                <a:ext cx="308880" cy="574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7" name="Freihand 26">
                <a:extLst>
                  <a:ext uri="{FF2B5EF4-FFF2-40B4-BE49-F238E27FC236}">
                    <a16:creationId xmlns:a16="http://schemas.microsoft.com/office/drawing/2014/main" id="{B42414F3-CC85-8F9F-78E3-398C57AFD6D3}"/>
                  </a:ext>
                </a:extLst>
              </p14:cNvPr>
              <p14:cNvContentPartPr/>
              <p14:nvPr/>
            </p14:nvContentPartPr>
            <p14:xfrm>
              <a:off x="11111629" y="774982"/>
              <a:ext cx="9000" cy="9720"/>
            </p14:xfrm>
          </p:contentPart>
        </mc:Choice>
        <mc:Fallback>
          <p:pic>
            <p:nvPicPr>
              <p:cNvPr id="27" name="Freihand 26">
                <a:extLst>
                  <a:ext uri="{FF2B5EF4-FFF2-40B4-BE49-F238E27FC236}">
                    <a16:creationId xmlns:a16="http://schemas.microsoft.com/office/drawing/2014/main" id="{B42414F3-CC85-8F9F-78E3-398C57AFD6D3}"/>
                  </a:ext>
                </a:extLst>
              </p:cNvPr>
              <p:cNvPicPr/>
              <p:nvPr/>
            </p:nvPicPr>
            <p:blipFill>
              <a:blip r:embed="rId31"/>
              <a:stretch>
                <a:fillRect/>
              </a:stretch>
            </p:blipFill>
            <p:spPr>
              <a:xfrm>
                <a:off x="11102629" y="766342"/>
                <a:ext cx="266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8" name="Freihand 27">
                <a:extLst>
                  <a:ext uri="{FF2B5EF4-FFF2-40B4-BE49-F238E27FC236}">
                    <a16:creationId xmlns:a16="http://schemas.microsoft.com/office/drawing/2014/main" id="{0411C15F-46E9-D249-052C-06A0A62828A8}"/>
                  </a:ext>
                </a:extLst>
              </p14:cNvPr>
              <p14:cNvContentPartPr/>
              <p14:nvPr/>
            </p14:nvContentPartPr>
            <p14:xfrm>
              <a:off x="8842549" y="413182"/>
              <a:ext cx="928440" cy="100080"/>
            </p14:xfrm>
          </p:contentPart>
        </mc:Choice>
        <mc:Fallback>
          <p:pic>
            <p:nvPicPr>
              <p:cNvPr id="28" name="Freihand 27">
                <a:extLst>
                  <a:ext uri="{FF2B5EF4-FFF2-40B4-BE49-F238E27FC236}">
                    <a16:creationId xmlns:a16="http://schemas.microsoft.com/office/drawing/2014/main" id="{0411C15F-46E9-D249-052C-06A0A62828A8}"/>
                  </a:ext>
                </a:extLst>
              </p:cNvPr>
              <p:cNvPicPr/>
              <p:nvPr/>
            </p:nvPicPr>
            <p:blipFill>
              <a:blip r:embed="rId33"/>
              <a:stretch>
                <a:fillRect/>
              </a:stretch>
            </p:blipFill>
            <p:spPr>
              <a:xfrm>
                <a:off x="8833549" y="404542"/>
                <a:ext cx="9460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9" name="Freihand 28">
                <a:extLst>
                  <a:ext uri="{FF2B5EF4-FFF2-40B4-BE49-F238E27FC236}">
                    <a16:creationId xmlns:a16="http://schemas.microsoft.com/office/drawing/2014/main" id="{593A16ED-493C-1940-4E6B-00EE2567DEFD}"/>
                  </a:ext>
                </a:extLst>
              </p14:cNvPr>
              <p14:cNvContentPartPr/>
              <p14:nvPr/>
            </p14:nvContentPartPr>
            <p14:xfrm>
              <a:off x="9341509" y="177382"/>
              <a:ext cx="237600" cy="165240"/>
            </p14:xfrm>
          </p:contentPart>
        </mc:Choice>
        <mc:Fallback>
          <p:pic>
            <p:nvPicPr>
              <p:cNvPr id="29" name="Freihand 28">
                <a:extLst>
                  <a:ext uri="{FF2B5EF4-FFF2-40B4-BE49-F238E27FC236}">
                    <a16:creationId xmlns:a16="http://schemas.microsoft.com/office/drawing/2014/main" id="{593A16ED-493C-1940-4E6B-00EE2567DEFD}"/>
                  </a:ext>
                </a:extLst>
              </p:cNvPr>
              <p:cNvPicPr/>
              <p:nvPr/>
            </p:nvPicPr>
            <p:blipFill>
              <a:blip r:embed="rId35"/>
              <a:stretch>
                <a:fillRect/>
              </a:stretch>
            </p:blipFill>
            <p:spPr>
              <a:xfrm>
                <a:off x="9332509" y="168742"/>
                <a:ext cx="2552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0" name="Freihand 29">
                <a:extLst>
                  <a:ext uri="{FF2B5EF4-FFF2-40B4-BE49-F238E27FC236}">
                    <a16:creationId xmlns:a16="http://schemas.microsoft.com/office/drawing/2014/main" id="{BAE1A876-0A51-BE72-4CBD-3CD695806BA6}"/>
                  </a:ext>
                </a:extLst>
              </p14:cNvPr>
              <p14:cNvContentPartPr/>
              <p14:nvPr/>
            </p14:nvContentPartPr>
            <p14:xfrm>
              <a:off x="9296149" y="214822"/>
              <a:ext cx="158760" cy="224280"/>
            </p14:xfrm>
          </p:contentPart>
        </mc:Choice>
        <mc:Fallback>
          <p:pic>
            <p:nvPicPr>
              <p:cNvPr id="30" name="Freihand 29">
                <a:extLst>
                  <a:ext uri="{FF2B5EF4-FFF2-40B4-BE49-F238E27FC236}">
                    <a16:creationId xmlns:a16="http://schemas.microsoft.com/office/drawing/2014/main" id="{BAE1A876-0A51-BE72-4CBD-3CD695806BA6}"/>
                  </a:ext>
                </a:extLst>
              </p:cNvPr>
              <p:cNvPicPr/>
              <p:nvPr/>
            </p:nvPicPr>
            <p:blipFill>
              <a:blip r:embed="rId37"/>
              <a:stretch>
                <a:fillRect/>
              </a:stretch>
            </p:blipFill>
            <p:spPr>
              <a:xfrm>
                <a:off x="9287509" y="205822"/>
                <a:ext cx="17640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1" name="Freihand 30">
                <a:extLst>
                  <a:ext uri="{FF2B5EF4-FFF2-40B4-BE49-F238E27FC236}">
                    <a16:creationId xmlns:a16="http://schemas.microsoft.com/office/drawing/2014/main" id="{381F5ED4-B092-9058-AA71-D406E6A250D1}"/>
                  </a:ext>
                </a:extLst>
              </p14:cNvPr>
              <p14:cNvContentPartPr/>
              <p14:nvPr/>
            </p14:nvContentPartPr>
            <p14:xfrm>
              <a:off x="9769189" y="115822"/>
              <a:ext cx="93960" cy="269280"/>
            </p14:xfrm>
          </p:contentPart>
        </mc:Choice>
        <mc:Fallback>
          <p:pic>
            <p:nvPicPr>
              <p:cNvPr id="31" name="Freihand 30">
                <a:extLst>
                  <a:ext uri="{FF2B5EF4-FFF2-40B4-BE49-F238E27FC236}">
                    <a16:creationId xmlns:a16="http://schemas.microsoft.com/office/drawing/2014/main" id="{381F5ED4-B092-9058-AA71-D406E6A250D1}"/>
                  </a:ext>
                </a:extLst>
              </p:cNvPr>
              <p:cNvPicPr/>
              <p:nvPr/>
            </p:nvPicPr>
            <p:blipFill>
              <a:blip r:embed="rId39"/>
              <a:stretch>
                <a:fillRect/>
              </a:stretch>
            </p:blipFill>
            <p:spPr>
              <a:xfrm>
                <a:off x="9760549" y="106822"/>
                <a:ext cx="11160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2" name="Freihand 31">
                <a:extLst>
                  <a:ext uri="{FF2B5EF4-FFF2-40B4-BE49-F238E27FC236}">
                    <a16:creationId xmlns:a16="http://schemas.microsoft.com/office/drawing/2014/main" id="{0AB05376-1037-847B-AAF1-436AC6E1643A}"/>
                  </a:ext>
                </a:extLst>
              </p14:cNvPr>
              <p14:cNvContentPartPr/>
              <p14:nvPr/>
            </p14:nvContentPartPr>
            <p14:xfrm>
              <a:off x="9899149" y="204382"/>
              <a:ext cx="255240" cy="115560"/>
            </p14:xfrm>
          </p:contentPart>
        </mc:Choice>
        <mc:Fallback>
          <p:pic>
            <p:nvPicPr>
              <p:cNvPr id="32" name="Freihand 31">
                <a:extLst>
                  <a:ext uri="{FF2B5EF4-FFF2-40B4-BE49-F238E27FC236}">
                    <a16:creationId xmlns:a16="http://schemas.microsoft.com/office/drawing/2014/main" id="{0AB05376-1037-847B-AAF1-436AC6E1643A}"/>
                  </a:ext>
                </a:extLst>
              </p:cNvPr>
              <p:cNvPicPr/>
              <p:nvPr/>
            </p:nvPicPr>
            <p:blipFill>
              <a:blip r:embed="rId41"/>
              <a:stretch>
                <a:fillRect/>
              </a:stretch>
            </p:blipFill>
            <p:spPr>
              <a:xfrm>
                <a:off x="9890509" y="195742"/>
                <a:ext cx="2728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3" name="Freihand 32">
                <a:extLst>
                  <a:ext uri="{FF2B5EF4-FFF2-40B4-BE49-F238E27FC236}">
                    <a16:creationId xmlns:a16="http://schemas.microsoft.com/office/drawing/2014/main" id="{01D91529-7FBA-F2CF-5D78-20727E0A15D4}"/>
                  </a:ext>
                </a:extLst>
              </p14:cNvPr>
              <p14:cNvContentPartPr/>
              <p14:nvPr/>
            </p14:nvContentPartPr>
            <p14:xfrm>
              <a:off x="10210189" y="204382"/>
              <a:ext cx="54720" cy="110520"/>
            </p14:xfrm>
          </p:contentPart>
        </mc:Choice>
        <mc:Fallback>
          <p:pic>
            <p:nvPicPr>
              <p:cNvPr id="33" name="Freihand 32">
                <a:extLst>
                  <a:ext uri="{FF2B5EF4-FFF2-40B4-BE49-F238E27FC236}">
                    <a16:creationId xmlns:a16="http://schemas.microsoft.com/office/drawing/2014/main" id="{01D91529-7FBA-F2CF-5D78-20727E0A15D4}"/>
                  </a:ext>
                </a:extLst>
              </p:cNvPr>
              <p:cNvPicPr/>
              <p:nvPr/>
            </p:nvPicPr>
            <p:blipFill>
              <a:blip r:embed="rId43"/>
              <a:stretch>
                <a:fillRect/>
              </a:stretch>
            </p:blipFill>
            <p:spPr>
              <a:xfrm>
                <a:off x="10201549" y="195382"/>
                <a:ext cx="723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4" name="Freihand 33">
                <a:extLst>
                  <a:ext uri="{FF2B5EF4-FFF2-40B4-BE49-F238E27FC236}">
                    <a16:creationId xmlns:a16="http://schemas.microsoft.com/office/drawing/2014/main" id="{7C895C75-9740-5D97-EB67-4F46125E0B16}"/>
                  </a:ext>
                </a:extLst>
              </p14:cNvPr>
              <p14:cNvContentPartPr/>
              <p14:nvPr/>
            </p14:nvContentPartPr>
            <p14:xfrm>
              <a:off x="10303429" y="251902"/>
              <a:ext cx="109440" cy="55800"/>
            </p14:xfrm>
          </p:contentPart>
        </mc:Choice>
        <mc:Fallback>
          <p:pic>
            <p:nvPicPr>
              <p:cNvPr id="34" name="Freihand 33">
                <a:extLst>
                  <a:ext uri="{FF2B5EF4-FFF2-40B4-BE49-F238E27FC236}">
                    <a16:creationId xmlns:a16="http://schemas.microsoft.com/office/drawing/2014/main" id="{7C895C75-9740-5D97-EB67-4F46125E0B16}"/>
                  </a:ext>
                </a:extLst>
              </p:cNvPr>
              <p:cNvPicPr/>
              <p:nvPr/>
            </p:nvPicPr>
            <p:blipFill>
              <a:blip r:embed="rId45"/>
              <a:stretch>
                <a:fillRect/>
              </a:stretch>
            </p:blipFill>
            <p:spPr>
              <a:xfrm>
                <a:off x="10294429" y="242902"/>
                <a:ext cx="1270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5" name="Freihand 34">
                <a:extLst>
                  <a:ext uri="{FF2B5EF4-FFF2-40B4-BE49-F238E27FC236}">
                    <a16:creationId xmlns:a16="http://schemas.microsoft.com/office/drawing/2014/main" id="{B63AEAEA-DE09-7038-843A-8528358D973D}"/>
                  </a:ext>
                </a:extLst>
              </p14:cNvPr>
              <p14:cNvContentPartPr/>
              <p14:nvPr/>
            </p14:nvContentPartPr>
            <p14:xfrm>
              <a:off x="10428709" y="206902"/>
              <a:ext cx="127800" cy="136800"/>
            </p14:xfrm>
          </p:contentPart>
        </mc:Choice>
        <mc:Fallback>
          <p:pic>
            <p:nvPicPr>
              <p:cNvPr id="35" name="Freihand 34">
                <a:extLst>
                  <a:ext uri="{FF2B5EF4-FFF2-40B4-BE49-F238E27FC236}">
                    <a16:creationId xmlns:a16="http://schemas.microsoft.com/office/drawing/2014/main" id="{B63AEAEA-DE09-7038-843A-8528358D973D}"/>
                  </a:ext>
                </a:extLst>
              </p:cNvPr>
              <p:cNvPicPr/>
              <p:nvPr/>
            </p:nvPicPr>
            <p:blipFill>
              <a:blip r:embed="rId47"/>
              <a:stretch>
                <a:fillRect/>
              </a:stretch>
            </p:blipFill>
            <p:spPr>
              <a:xfrm>
                <a:off x="10420069" y="198262"/>
                <a:ext cx="1454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6" name="Freihand 35">
                <a:extLst>
                  <a:ext uri="{FF2B5EF4-FFF2-40B4-BE49-F238E27FC236}">
                    <a16:creationId xmlns:a16="http://schemas.microsoft.com/office/drawing/2014/main" id="{F2AC4F36-1EBE-A69A-1F07-68C4B5291EF2}"/>
                  </a:ext>
                </a:extLst>
              </p14:cNvPr>
              <p14:cNvContentPartPr/>
              <p14:nvPr/>
            </p14:nvContentPartPr>
            <p14:xfrm>
              <a:off x="10560109" y="77302"/>
              <a:ext cx="309240" cy="210240"/>
            </p14:xfrm>
          </p:contentPart>
        </mc:Choice>
        <mc:Fallback>
          <p:pic>
            <p:nvPicPr>
              <p:cNvPr id="36" name="Freihand 35">
                <a:extLst>
                  <a:ext uri="{FF2B5EF4-FFF2-40B4-BE49-F238E27FC236}">
                    <a16:creationId xmlns:a16="http://schemas.microsoft.com/office/drawing/2014/main" id="{F2AC4F36-1EBE-A69A-1F07-68C4B5291EF2}"/>
                  </a:ext>
                </a:extLst>
              </p:cNvPr>
              <p:cNvPicPr/>
              <p:nvPr/>
            </p:nvPicPr>
            <p:blipFill>
              <a:blip r:embed="rId49"/>
              <a:stretch>
                <a:fillRect/>
              </a:stretch>
            </p:blipFill>
            <p:spPr>
              <a:xfrm>
                <a:off x="10551109" y="68662"/>
                <a:ext cx="32688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7" name="Freihand 36">
                <a:extLst>
                  <a:ext uri="{FF2B5EF4-FFF2-40B4-BE49-F238E27FC236}">
                    <a16:creationId xmlns:a16="http://schemas.microsoft.com/office/drawing/2014/main" id="{ADBB4DA8-88AD-FE57-2993-FAAD24F46CF5}"/>
                  </a:ext>
                </a:extLst>
              </p14:cNvPr>
              <p14:cNvContentPartPr/>
              <p14:nvPr/>
            </p14:nvContentPartPr>
            <p14:xfrm>
              <a:off x="10784029" y="110422"/>
              <a:ext cx="62280" cy="31680"/>
            </p14:xfrm>
          </p:contentPart>
        </mc:Choice>
        <mc:Fallback>
          <p:pic>
            <p:nvPicPr>
              <p:cNvPr id="37" name="Freihand 36">
                <a:extLst>
                  <a:ext uri="{FF2B5EF4-FFF2-40B4-BE49-F238E27FC236}">
                    <a16:creationId xmlns:a16="http://schemas.microsoft.com/office/drawing/2014/main" id="{ADBB4DA8-88AD-FE57-2993-FAAD24F46CF5}"/>
                  </a:ext>
                </a:extLst>
              </p:cNvPr>
              <p:cNvPicPr/>
              <p:nvPr/>
            </p:nvPicPr>
            <p:blipFill>
              <a:blip r:embed="rId51"/>
              <a:stretch>
                <a:fillRect/>
              </a:stretch>
            </p:blipFill>
            <p:spPr>
              <a:xfrm>
                <a:off x="10775029" y="101782"/>
                <a:ext cx="799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8" name="Freihand 37">
                <a:extLst>
                  <a:ext uri="{FF2B5EF4-FFF2-40B4-BE49-F238E27FC236}">
                    <a16:creationId xmlns:a16="http://schemas.microsoft.com/office/drawing/2014/main" id="{E18CCCF1-8DDF-42DD-F573-EF7D40337631}"/>
                  </a:ext>
                </a:extLst>
              </p14:cNvPr>
              <p14:cNvContentPartPr/>
              <p14:nvPr/>
            </p14:nvContentPartPr>
            <p14:xfrm>
              <a:off x="10926589" y="209422"/>
              <a:ext cx="78120" cy="253440"/>
            </p14:xfrm>
          </p:contentPart>
        </mc:Choice>
        <mc:Fallback>
          <p:pic>
            <p:nvPicPr>
              <p:cNvPr id="38" name="Freihand 37">
                <a:extLst>
                  <a:ext uri="{FF2B5EF4-FFF2-40B4-BE49-F238E27FC236}">
                    <a16:creationId xmlns:a16="http://schemas.microsoft.com/office/drawing/2014/main" id="{E18CCCF1-8DDF-42DD-F573-EF7D40337631}"/>
                  </a:ext>
                </a:extLst>
              </p:cNvPr>
              <p:cNvPicPr/>
              <p:nvPr/>
            </p:nvPicPr>
            <p:blipFill>
              <a:blip r:embed="rId53"/>
              <a:stretch>
                <a:fillRect/>
              </a:stretch>
            </p:blipFill>
            <p:spPr>
              <a:xfrm>
                <a:off x="10917589" y="200782"/>
                <a:ext cx="9576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9" name="Freihand 38">
                <a:extLst>
                  <a:ext uri="{FF2B5EF4-FFF2-40B4-BE49-F238E27FC236}">
                    <a16:creationId xmlns:a16="http://schemas.microsoft.com/office/drawing/2014/main" id="{BC8592F4-CB68-84DB-029E-BD7DEAD627F9}"/>
                  </a:ext>
                </a:extLst>
              </p14:cNvPr>
              <p14:cNvContentPartPr/>
              <p14:nvPr/>
            </p14:nvContentPartPr>
            <p14:xfrm>
              <a:off x="11160589" y="216262"/>
              <a:ext cx="277920" cy="127440"/>
            </p14:xfrm>
          </p:contentPart>
        </mc:Choice>
        <mc:Fallback>
          <p:pic>
            <p:nvPicPr>
              <p:cNvPr id="39" name="Freihand 38">
                <a:extLst>
                  <a:ext uri="{FF2B5EF4-FFF2-40B4-BE49-F238E27FC236}">
                    <a16:creationId xmlns:a16="http://schemas.microsoft.com/office/drawing/2014/main" id="{BC8592F4-CB68-84DB-029E-BD7DEAD627F9}"/>
                  </a:ext>
                </a:extLst>
              </p:cNvPr>
              <p:cNvPicPr/>
              <p:nvPr/>
            </p:nvPicPr>
            <p:blipFill>
              <a:blip r:embed="rId55"/>
              <a:stretch>
                <a:fillRect/>
              </a:stretch>
            </p:blipFill>
            <p:spPr>
              <a:xfrm>
                <a:off x="11151949" y="207262"/>
                <a:ext cx="2955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0" name="Freihand 39">
                <a:extLst>
                  <a:ext uri="{FF2B5EF4-FFF2-40B4-BE49-F238E27FC236}">
                    <a16:creationId xmlns:a16="http://schemas.microsoft.com/office/drawing/2014/main" id="{E52E4329-7131-F701-D04C-9211C0477D71}"/>
                  </a:ext>
                </a:extLst>
              </p14:cNvPr>
              <p14:cNvContentPartPr/>
              <p14:nvPr/>
            </p14:nvContentPartPr>
            <p14:xfrm>
              <a:off x="11501149" y="213022"/>
              <a:ext cx="221040" cy="90360"/>
            </p14:xfrm>
          </p:contentPart>
        </mc:Choice>
        <mc:Fallback>
          <p:pic>
            <p:nvPicPr>
              <p:cNvPr id="40" name="Freihand 39">
                <a:extLst>
                  <a:ext uri="{FF2B5EF4-FFF2-40B4-BE49-F238E27FC236}">
                    <a16:creationId xmlns:a16="http://schemas.microsoft.com/office/drawing/2014/main" id="{E52E4329-7131-F701-D04C-9211C0477D71}"/>
                  </a:ext>
                </a:extLst>
              </p:cNvPr>
              <p:cNvPicPr/>
              <p:nvPr/>
            </p:nvPicPr>
            <p:blipFill>
              <a:blip r:embed="rId57"/>
              <a:stretch>
                <a:fillRect/>
              </a:stretch>
            </p:blipFill>
            <p:spPr>
              <a:xfrm>
                <a:off x="11492149" y="204382"/>
                <a:ext cx="2386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2" name="Freihand 41">
                <a:extLst>
                  <a:ext uri="{FF2B5EF4-FFF2-40B4-BE49-F238E27FC236}">
                    <a16:creationId xmlns:a16="http://schemas.microsoft.com/office/drawing/2014/main" id="{003C9FA6-187B-6121-EE59-0C2A821E91F5}"/>
                  </a:ext>
                </a:extLst>
              </p14:cNvPr>
              <p14:cNvContentPartPr/>
              <p14:nvPr/>
            </p14:nvContentPartPr>
            <p14:xfrm>
              <a:off x="10270669" y="663022"/>
              <a:ext cx="217080" cy="73440"/>
            </p14:xfrm>
          </p:contentPart>
        </mc:Choice>
        <mc:Fallback>
          <p:pic>
            <p:nvPicPr>
              <p:cNvPr id="42" name="Freihand 41">
                <a:extLst>
                  <a:ext uri="{FF2B5EF4-FFF2-40B4-BE49-F238E27FC236}">
                    <a16:creationId xmlns:a16="http://schemas.microsoft.com/office/drawing/2014/main" id="{003C9FA6-187B-6121-EE59-0C2A821E91F5}"/>
                  </a:ext>
                </a:extLst>
              </p:cNvPr>
              <p:cNvPicPr/>
              <p:nvPr/>
            </p:nvPicPr>
            <p:blipFill>
              <a:blip r:embed="rId59"/>
              <a:stretch>
                <a:fillRect/>
              </a:stretch>
            </p:blipFill>
            <p:spPr>
              <a:xfrm>
                <a:off x="10261669" y="654382"/>
                <a:ext cx="2347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3" name="Freihand 42">
                <a:extLst>
                  <a:ext uri="{FF2B5EF4-FFF2-40B4-BE49-F238E27FC236}">
                    <a16:creationId xmlns:a16="http://schemas.microsoft.com/office/drawing/2014/main" id="{465AF48F-849A-F263-3D4E-EF149A3CE62F}"/>
                  </a:ext>
                </a:extLst>
              </p14:cNvPr>
              <p14:cNvContentPartPr/>
              <p14:nvPr/>
            </p14:nvContentPartPr>
            <p14:xfrm>
              <a:off x="10445989" y="535582"/>
              <a:ext cx="7200" cy="8640"/>
            </p14:xfrm>
          </p:contentPart>
        </mc:Choice>
        <mc:Fallback>
          <p:pic>
            <p:nvPicPr>
              <p:cNvPr id="43" name="Freihand 42">
                <a:extLst>
                  <a:ext uri="{FF2B5EF4-FFF2-40B4-BE49-F238E27FC236}">
                    <a16:creationId xmlns:a16="http://schemas.microsoft.com/office/drawing/2014/main" id="{465AF48F-849A-F263-3D4E-EF149A3CE62F}"/>
                  </a:ext>
                </a:extLst>
              </p:cNvPr>
              <p:cNvPicPr/>
              <p:nvPr/>
            </p:nvPicPr>
            <p:blipFill>
              <a:blip r:embed="rId61"/>
              <a:stretch>
                <a:fillRect/>
              </a:stretch>
            </p:blipFill>
            <p:spPr>
              <a:xfrm>
                <a:off x="10437349" y="526942"/>
                <a:ext cx="248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4" name="Freihand 43">
                <a:extLst>
                  <a:ext uri="{FF2B5EF4-FFF2-40B4-BE49-F238E27FC236}">
                    <a16:creationId xmlns:a16="http://schemas.microsoft.com/office/drawing/2014/main" id="{C965C887-1B70-DDD7-7959-71C880FF4838}"/>
                  </a:ext>
                </a:extLst>
              </p14:cNvPr>
              <p14:cNvContentPartPr/>
              <p14:nvPr/>
            </p14:nvContentPartPr>
            <p14:xfrm>
              <a:off x="10644709" y="515422"/>
              <a:ext cx="156600" cy="206280"/>
            </p14:xfrm>
          </p:contentPart>
        </mc:Choice>
        <mc:Fallback>
          <p:pic>
            <p:nvPicPr>
              <p:cNvPr id="44" name="Freihand 43">
                <a:extLst>
                  <a:ext uri="{FF2B5EF4-FFF2-40B4-BE49-F238E27FC236}">
                    <a16:creationId xmlns:a16="http://schemas.microsoft.com/office/drawing/2014/main" id="{C965C887-1B70-DDD7-7959-71C880FF4838}"/>
                  </a:ext>
                </a:extLst>
              </p:cNvPr>
              <p:cNvPicPr/>
              <p:nvPr/>
            </p:nvPicPr>
            <p:blipFill>
              <a:blip r:embed="rId63"/>
              <a:stretch>
                <a:fillRect/>
              </a:stretch>
            </p:blipFill>
            <p:spPr>
              <a:xfrm>
                <a:off x="10636069" y="506782"/>
                <a:ext cx="1742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5" name="Freihand 44">
                <a:extLst>
                  <a:ext uri="{FF2B5EF4-FFF2-40B4-BE49-F238E27FC236}">
                    <a16:creationId xmlns:a16="http://schemas.microsoft.com/office/drawing/2014/main" id="{C1BC5A95-D20F-3453-3E38-E0F7A1EF7FF7}"/>
                  </a:ext>
                </a:extLst>
              </p14:cNvPr>
              <p14:cNvContentPartPr/>
              <p14:nvPr/>
            </p14:nvContentPartPr>
            <p14:xfrm>
              <a:off x="10807069" y="541702"/>
              <a:ext cx="108720" cy="196920"/>
            </p14:xfrm>
          </p:contentPart>
        </mc:Choice>
        <mc:Fallback>
          <p:pic>
            <p:nvPicPr>
              <p:cNvPr id="45" name="Freihand 44">
                <a:extLst>
                  <a:ext uri="{FF2B5EF4-FFF2-40B4-BE49-F238E27FC236}">
                    <a16:creationId xmlns:a16="http://schemas.microsoft.com/office/drawing/2014/main" id="{C1BC5A95-D20F-3453-3E38-E0F7A1EF7FF7}"/>
                  </a:ext>
                </a:extLst>
              </p:cNvPr>
              <p:cNvPicPr/>
              <p:nvPr/>
            </p:nvPicPr>
            <p:blipFill>
              <a:blip r:embed="rId65"/>
              <a:stretch>
                <a:fillRect/>
              </a:stretch>
            </p:blipFill>
            <p:spPr>
              <a:xfrm>
                <a:off x="10798069" y="533062"/>
                <a:ext cx="12636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6" name="Freihand 45">
                <a:extLst>
                  <a:ext uri="{FF2B5EF4-FFF2-40B4-BE49-F238E27FC236}">
                    <a16:creationId xmlns:a16="http://schemas.microsoft.com/office/drawing/2014/main" id="{34958ADB-109A-0AA3-72CA-5C975F31C2AE}"/>
                  </a:ext>
                </a:extLst>
              </p14:cNvPr>
              <p14:cNvContentPartPr/>
              <p14:nvPr/>
            </p14:nvContentPartPr>
            <p14:xfrm>
              <a:off x="10959709" y="491302"/>
              <a:ext cx="64080" cy="217800"/>
            </p14:xfrm>
          </p:contentPart>
        </mc:Choice>
        <mc:Fallback>
          <p:pic>
            <p:nvPicPr>
              <p:cNvPr id="46" name="Freihand 45">
                <a:extLst>
                  <a:ext uri="{FF2B5EF4-FFF2-40B4-BE49-F238E27FC236}">
                    <a16:creationId xmlns:a16="http://schemas.microsoft.com/office/drawing/2014/main" id="{34958ADB-109A-0AA3-72CA-5C975F31C2AE}"/>
                  </a:ext>
                </a:extLst>
              </p:cNvPr>
              <p:cNvPicPr/>
              <p:nvPr/>
            </p:nvPicPr>
            <p:blipFill>
              <a:blip r:embed="rId67"/>
              <a:stretch>
                <a:fillRect/>
              </a:stretch>
            </p:blipFill>
            <p:spPr>
              <a:xfrm>
                <a:off x="10950709" y="482302"/>
                <a:ext cx="8172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7" name="Freihand 46">
                <a:extLst>
                  <a:ext uri="{FF2B5EF4-FFF2-40B4-BE49-F238E27FC236}">
                    <a16:creationId xmlns:a16="http://schemas.microsoft.com/office/drawing/2014/main" id="{2E1F4B27-F9C1-0FA9-2D37-EE59D93C5DB6}"/>
                  </a:ext>
                </a:extLst>
              </p14:cNvPr>
              <p14:cNvContentPartPr/>
              <p14:nvPr/>
            </p14:nvContentPartPr>
            <p14:xfrm>
              <a:off x="11034949" y="547462"/>
              <a:ext cx="351000" cy="310680"/>
            </p14:xfrm>
          </p:contentPart>
        </mc:Choice>
        <mc:Fallback>
          <p:pic>
            <p:nvPicPr>
              <p:cNvPr id="47" name="Freihand 46">
                <a:extLst>
                  <a:ext uri="{FF2B5EF4-FFF2-40B4-BE49-F238E27FC236}">
                    <a16:creationId xmlns:a16="http://schemas.microsoft.com/office/drawing/2014/main" id="{2E1F4B27-F9C1-0FA9-2D37-EE59D93C5DB6}"/>
                  </a:ext>
                </a:extLst>
              </p:cNvPr>
              <p:cNvPicPr/>
              <p:nvPr/>
            </p:nvPicPr>
            <p:blipFill>
              <a:blip r:embed="rId69"/>
              <a:stretch>
                <a:fillRect/>
              </a:stretch>
            </p:blipFill>
            <p:spPr>
              <a:xfrm>
                <a:off x="11025949" y="538822"/>
                <a:ext cx="368640" cy="3283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8" name="Freihand 47">
                <a:extLst>
                  <a:ext uri="{FF2B5EF4-FFF2-40B4-BE49-F238E27FC236}">
                    <a16:creationId xmlns:a16="http://schemas.microsoft.com/office/drawing/2014/main" id="{E31C916C-8748-3421-8693-5DFB79D11DB6}"/>
                  </a:ext>
                </a:extLst>
              </p14:cNvPr>
              <p14:cNvContentPartPr/>
              <p14:nvPr/>
            </p14:nvContentPartPr>
            <p14:xfrm>
              <a:off x="10510429" y="795142"/>
              <a:ext cx="997200" cy="173880"/>
            </p14:xfrm>
          </p:contentPart>
        </mc:Choice>
        <mc:Fallback>
          <p:pic>
            <p:nvPicPr>
              <p:cNvPr id="48" name="Freihand 47">
                <a:extLst>
                  <a:ext uri="{FF2B5EF4-FFF2-40B4-BE49-F238E27FC236}">
                    <a16:creationId xmlns:a16="http://schemas.microsoft.com/office/drawing/2014/main" id="{E31C916C-8748-3421-8693-5DFB79D11DB6}"/>
                  </a:ext>
                </a:extLst>
              </p:cNvPr>
              <p:cNvPicPr/>
              <p:nvPr/>
            </p:nvPicPr>
            <p:blipFill>
              <a:blip r:embed="rId71"/>
              <a:stretch>
                <a:fillRect/>
              </a:stretch>
            </p:blipFill>
            <p:spPr>
              <a:xfrm>
                <a:off x="10501789" y="786502"/>
                <a:ext cx="10148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4" name="Freihand 53">
                <a:extLst>
                  <a:ext uri="{FF2B5EF4-FFF2-40B4-BE49-F238E27FC236}">
                    <a16:creationId xmlns:a16="http://schemas.microsoft.com/office/drawing/2014/main" id="{39D71AD7-1579-1C9F-C510-D6A1DE44A650}"/>
                  </a:ext>
                </a:extLst>
              </p14:cNvPr>
              <p14:cNvContentPartPr/>
              <p14:nvPr/>
            </p14:nvContentPartPr>
            <p14:xfrm>
              <a:off x="7873789" y="959662"/>
              <a:ext cx="1961280" cy="114480"/>
            </p14:xfrm>
          </p:contentPart>
        </mc:Choice>
        <mc:Fallback>
          <p:pic>
            <p:nvPicPr>
              <p:cNvPr id="54" name="Freihand 53">
                <a:extLst>
                  <a:ext uri="{FF2B5EF4-FFF2-40B4-BE49-F238E27FC236}">
                    <a16:creationId xmlns:a16="http://schemas.microsoft.com/office/drawing/2014/main" id="{39D71AD7-1579-1C9F-C510-D6A1DE44A650}"/>
                  </a:ext>
                </a:extLst>
              </p:cNvPr>
              <p:cNvPicPr/>
              <p:nvPr/>
            </p:nvPicPr>
            <p:blipFill>
              <a:blip r:embed="rId73"/>
              <a:stretch>
                <a:fillRect/>
              </a:stretch>
            </p:blipFill>
            <p:spPr>
              <a:xfrm>
                <a:off x="7865149" y="950662"/>
                <a:ext cx="19789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7" name="Freihand 56">
                <a:extLst>
                  <a:ext uri="{FF2B5EF4-FFF2-40B4-BE49-F238E27FC236}">
                    <a16:creationId xmlns:a16="http://schemas.microsoft.com/office/drawing/2014/main" id="{EFAD5437-98B6-AACC-9F4F-15126CFA1F6F}"/>
                  </a:ext>
                </a:extLst>
              </p14:cNvPr>
              <p14:cNvContentPartPr/>
              <p14:nvPr/>
            </p14:nvContentPartPr>
            <p14:xfrm>
              <a:off x="4058149" y="98542"/>
              <a:ext cx="2318760" cy="514800"/>
            </p14:xfrm>
          </p:contentPart>
        </mc:Choice>
        <mc:Fallback>
          <p:pic>
            <p:nvPicPr>
              <p:cNvPr id="57" name="Freihand 56">
                <a:extLst>
                  <a:ext uri="{FF2B5EF4-FFF2-40B4-BE49-F238E27FC236}">
                    <a16:creationId xmlns:a16="http://schemas.microsoft.com/office/drawing/2014/main" id="{EFAD5437-98B6-AACC-9F4F-15126CFA1F6F}"/>
                  </a:ext>
                </a:extLst>
              </p:cNvPr>
              <p:cNvPicPr/>
              <p:nvPr/>
            </p:nvPicPr>
            <p:blipFill>
              <a:blip r:embed="rId75"/>
              <a:stretch>
                <a:fillRect/>
              </a:stretch>
            </p:blipFill>
            <p:spPr>
              <a:xfrm>
                <a:off x="4049149" y="89902"/>
                <a:ext cx="2336400" cy="532440"/>
              </a:xfrm>
              <a:prstGeom prst="rect">
                <a:avLst/>
              </a:prstGeom>
            </p:spPr>
          </p:pic>
        </mc:Fallback>
      </mc:AlternateContent>
      <p:grpSp>
        <p:nvGrpSpPr>
          <p:cNvPr id="61" name="Gruppieren 60">
            <a:extLst>
              <a:ext uri="{FF2B5EF4-FFF2-40B4-BE49-F238E27FC236}">
                <a16:creationId xmlns:a16="http://schemas.microsoft.com/office/drawing/2014/main" id="{8ABCB2C9-DECA-5FFF-F3EB-91059A6EC85D}"/>
              </a:ext>
            </a:extLst>
          </p:cNvPr>
          <p:cNvGrpSpPr/>
          <p:nvPr/>
        </p:nvGrpSpPr>
        <p:grpSpPr>
          <a:xfrm>
            <a:off x="2955829" y="501382"/>
            <a:ext cx="2217960" cy="546480"/>
            <a:chOff x="2955829" y="501382"/>
            <a:chExt cx="2217960" cy="546480"/>
          </a:xfrm>
        </p:grpSpPr>
        <mc:AlternateContent xmlns:mc="http://schemas.openxmlformats.org/markup-compatibility/2006">
          <mc:Choice xmlns:p14="http://schemas.microsoft.com/office/powerpoint/2010/main" Requires="p14">
            <p:contentPart p14:bwMode="auto" r:id="rId76">
              <p14:nvContentPartPr>
                <p14:cNvPr id="7" name="Freihand 6">
                  <a:extLst>
                    <a:ext uri="{FF2B5EF4-FFF2-40B4-BE49-F238E27FC236}">
                      <a16:creationId xmlns:a16="http://schemas.microsoft.com/office/drawing/2014/main" id="{2F75056C-9524-8E7D-27B8-D83F1E6AB265}"/>
                    </a:ext>
                  </a:extLst>
                </p14:cNvPr>
                <p14:cNvContentPartPr/>
                <p14:nvPr/>
              </p14:nvContentPartPr>
              <p14:xfrm>
                <a:off x="4846909" y="730702"/>
                <a:ext cx="26280" cy="17640"/>
              </p14:xfrm>
            </p:contentPart>
          </mc:Choice>
          <mc:Fallback>
            <p:pic>
              <p:nvPicPr>
                <p:cNvPr id="7" name="Freihand 6">
                  <a:extLst>
                    <a:ext uri="{FF2B5EF4-FFF2-40B4-BE49-F238E27FC236}">
                      <a16:creationId xmlns:a16="http://schemas.microsoft.com/office/drawing/2014/main" id="{2F75056C-9524-8E7D-27B8-D83F1E6AB265}"/>
                    </a:ext>
                  </a:extLst>
                </p:cNvPr>
                <p:cNvPicPr/>
                <p:nvPr/>
              </p:nvPicPr>
              <p:blipFill>
                <a:blip r:embed="rId77"/>
                <a:stretch>
                  <a:fillRect/>
                </a:stretch>
              </p:blipFill>
              <p:spPr>
                <a:xfrm>
                  <a:off x="4837909" y="722062"/>
                  <a:ext cx="439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8" name="Freihand 7">
                  <a:extLst>
                    <a:ext uri="{FF2B5EF4-FFF2-40B4-BE49-F238E27FC236}">
                      <a16:creationId xmlns:a16="http://schemas.microsoft.com/office/drawing/2014/main" id="{56C3162C-27F4-73E9-EB55-93A0990BC73B}"/>
                    </a:ext>
                  </a:extLst>
                </p14:cNvPr>
                <p14:cNvContentPartPr/>
                <p14:nvPr/>
              </p14:nvContentPartPr>
              <p14:xfrm>
                <a:off x="4126189" y="757342"/>
                <a:ext cx="1800" cy="1800"/>
              </p14:xfrm>
            </p:contentPart>
          </mc:Choice>
          <mc:Fallback>
            <p:pic>
              <p:nvPicPr>
                <p:cNvPr id="8" name="Freihand 7">
                  <a:extLst>
                    <a:ext uri="{FF2B5EF4-FFF2-40B4-BE49-F238E27FC236}">
                      <a16:creationId xmlns:a16="http://schemas.microsoft.com/office/drawing/2014/main" id="{56C3162C-27F4-73E9-EB55-93A0990BC73B}"/>
                    </a:ext>
                  </a:extLst>
                </p:cNvPr>
                <p:cNvPicPr/>
                <p:nvPr/>
              </p:nvPicPr>
              <p:blipFill>
                <a:blip r:embed="rId79"/>
                <a:stretch>
                  <a:fillRect/>
                </a:stretch>
              </p:blipFill>
              <p:spPr>
                <a:xfrm>
                  <a:off x="4117549" y="748702"/>
                  <a:ext cx="194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0" name="Freihand 9">
                  <a:extLst>
                    <a:ext uri="{FF2B5EF4-FFF2-40B4-BE49-F238E27FC236}">
                      <a16:creationId xmlns:a16="http://schemas.microsoft.com/office/drawing/2014/main" id="{7985C2F7-8B33-8E53-140B-298789400323}"/>
                    </a:ext>
                  </a:extLst>
                </p14:cNvPr>
                <p14:cNvContentPartPr/>
                <p14:nvPr/>
              </p14:nvContentPartPr>
              <p14:xfrm>
                <a:off x="4848709" y="572302"/>
                <a:ext cx="197280" cy="386280"/>
              </p14:xfrm>
            </p:contentPart>
          </mc:Choice>
          <mc:Fallback>
            <p:pic>
              <p:nvPicPr>
                <p:cNvPr id="10" name="Freihand 9">
                  <a:extLst>
                    <a:ext uri="{FF2B5EF4-FFF2-40B4-BE49-F238E27FC236}">
                      <a16:creationId xmlns:a16="http://schemas.microsoft.com/office/drawing/2014/main" id="{7985C2F7-8B33-8E53-140B-298789400323}"/>
                    </a:ext>
                  </a:extLst>
                </p:cNvPr>
                <p:cNvPicPr/>
                <p:nvPr/>
              </p:nvPicPr>
              <p:blipFill>
                <a:blip r:embed="rId81"/>
                <a:stretch>
                  <a:fillRect/>
                </a:stretch>
              </p:blipFill>
              <p:spPr>
                <a:xfrm>
                  <a:off x="4840069" y="563662"/>
                  <a:ext cx="214920" cy="4039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2" name="Freihand 11">
                  <a:extLst>
                    <a:ext uri="{FF2B5EF4-FFF2-40B4-BE49-F238E27FC236}">
                      <a16:creationId xmlns:a16="http://schemas.microsoft.com/office/drawing/2014/main" id="{B8358E6F-0037-6932-3962-3FA91D90A57E}"/>
                    </a:ext>
                  </a:extLst>
                </p14:cNvPr>
                <p14:cNvContentPartPr/>
                <p14:nvPr/>
              </p14:nvContentPartPr>
              <p14:xfrm>
                <a:off x="4505629" y="501382"/>
                <a:ext cx="245520" cy="430200"/>
              </p14:xfrm>
            </p:contentPart>
          </mc:Choice>
          <mc:Fallback>
            <p:pic>
              <p:nvPicPr>
                <p:cNvPr id="12" name="Freihand 11">
                  <a:extLst>
                    <a:ext uri="{FF2B5EF4-FFF2-40B4-BE49-F238E27FC236}">
                      <a16:creationId xmlns:a16="http://schemas.microsoft.com/office/drawing/2014/main" id="{B8358E6F-0037-6932-3962-3FA91D90A57E}"/>
                    </a:ext>
                  </a:extLst>
                </p:cNvPr>
                <p:cNvPicPr/>
                <p:nvPr/>
              </p:nvPicPr>
              <p:blipFill>
                <a:blip r:embed="rId83"/>
                <a:stretch>
                  <a:fillRect/>
                </a:stretch>
              </p:blipFill>
              <p:spPr>
                <a:xfrm>
                  <a:off x="4496989" y="492742"/>
                  <a:ext cx="263160" cy="4478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3" name="Freihand 12">
                  <a:extLst>
                    <a:ext uri="{FF2B5EF4-FFF2-40B4-BE49-F238E27FC236}">
                      <a16:creationId xmlns:a16="http://schemas.microsoft.com/office/drawing/2014/main" id="{BDF14EC5-E67C-3226-12CD-CDA812EE6DA4}"/>
                    </a:ext>
                  </a:extLst>
                </p14:cNvPr>
                <p14:cNvContentPartPr/>
                <p14:nvPr/>
              </p14:nvContentPartPr>
              <p14:xfrm>
                <a:off x="4977229" y="719182"/>
                <a:ext cx="13680" cy="6120"/>
              </p14:xfrm>
            </p:contentPart>
          </mc:Choice>
          <mc:Fallback>
            <p:pic>
              <p:nvPicPr>
                <p:cNvPr id="13" name="Freihand 12">
                  <a:extLst>
                    <a:ext uri="{FF2B5EF4-FFF2-40B4-BE49-F238E27FC236}">
                      <a16:creationId xmlns:a16="http://schemas.microsoft.com/office/drawing/2014/main" id="{BDF14EC5-E67C-3226-12CD-CDA812EE6DA4}"/>
                    </a:ext>
                  </a:extLst>
                </p:cNvPr>
                <p:cNvPicPr/>
                <p:nvPr/>
              </p:nvPicPr>
              <p:blipFill>
                <a:blip r:embed="rId85"/>
                <a:stretch>
                  <a:fillRect/>
                </a:stretch>
              </p:blipFill>
              <p:spPr>
                <a:xfrm>
                  <a:off x="4968229" y="710542"/>
                  <a:ext cx="313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9" name="Freihand 58">
                  <a:extLst>
                    <a:ext uri="{FF2B5EF4-FFF2-40B4-BE49-F238E27FC236}">
                      <a16:creationId xmlns:a16="http://schemas.microsoft.com/office/drawing/2014/main" id="{2C7BA0AF-1831-9A78-4547-7A17FC0F5A9C}"/>
                    </a:ext>
                  </a:extLst>
                </p14:cNvPr>
                <p14:cNvContentPartPr/>
                <p14:nvPr/>
              </p14:nvContentPartPr>
              <p14:xfrm>
                <a:off x="2955829" y="972982"/>
                <a:ext cx="2217960" cy="74880"/>
              </p14:xfrm>
            </p:contentPart>
          </mc:Choice>
          <mc:Fallback>
            <p:pic>
              <p:nvPicPr>
                <p:cNvPr id="59" name="Freihand 58">
                  <a:extLst>
                    <a:ext uri="{FF2B5EF4-FFF2-40B4-BE49-F238E27FC236}">
                      <a16:creationId xmlns:a16="http://schemas.microsoft.com/office/drawing/2014/main" id="{2C7BA0AF-1831-9A78-4547-7A17FC0F5A9C}"/>
                    </a:ext>
                  </a:extLst>
                </p:cNvPr>
                <p:cNvPicPr/>
                <p:nvPr/>
              </p:nvPicPr>
              <p:blipFill>
                <a:blip r:embed="rId87"/>
                <a:stretch>
                  <a:fillRect/>
                </a:stretch>
              </p:blipFill>
              <p:spPr>
                <a:xfrm>
                  <a:off x="2947189" y="964342"/>
                  <a:ext cx="22356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0" name="Freihand 59">
                  <a:extLst>
                    <a:ext uri="{FF2B5EF4-FFF2-40B4-BE49-F238E27FC236}">
                      <a16:creationId xmlns:a16="http://schemas.microsoft.com/office/drawing/2014/main" id="{EE45A7A6-607D-299D-200B-DDF11C9E99D7}"/>
                    </a:ext>
                  </a:extLst>
                </p14:cNvPr>
                <p14:cNvContentPartPr/>
                <p14:nvPr/>
              </p14:nvContentPartPr>
              <p14:xfrm>
                <a:off x="2963749" y="954982"/>
                <a:ext cx="2117880" cy="69480"/>
              </p14:xfrm>
            </p:contentPart>
          </mc:Choice>
          <mc:Fallback>
            <p:pic>
              <p:nvPicPr>
                <p:cNvPr id="60" name="Freihand 59">
                  <a:extLst>
                    <a:ext uri="{FF2B5EF4-FFF2-40B4-BE49-F238E27FC236}">
                      <a16:creationId xmlns:a16="http://schemas.microsoft.com/office/drawing/2014/main" id="{EE45A7A6-607D-299D-200B-DDF11C9E99D7}"/>
                    </a:ext>
                  </a:extLst>
                </p:cNvPr>
                <p:cNvPicPr/>
                <p:nvPr/>
              </p:nvPicPr>
              <p:blipFill>
                <a:blip r:embed="rId89"/>
                <a:stretch>
                  <a:fillRect/>
                </a:stretch>
              </p:blipFill>
              <p:spPr>
                <a:xfrm>
                  <a:off x="2954749" y="946342"/>
                  <a:ext cx="2135520" cy="87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0">
            <p14:nvContentPartPr>
              <p14:cNvPr id="62" name="Freihand 61">
                <a:extLst>
                  <a:ext uri="{FF2B5EF4-FFF2-40B4-BE49-F238E27FC236}">
                    <a16:creationId xmlns:a16="http://schemas.microsoft.com/office/drawing/2014/main" id="{DF73E3D6-1289-3AE0-E352-A717F88DB654}"/>
                  </a:ext>
                </a:extLst>
              </p14:cNvPr>
              <p14:cNvContentPartPr/>
              <p14:nvPr/>
            </p14:nvContentPartPr>
            <p14:xfrm>
              <a:off x="1027309" y="4182022"/>
              <a:ext cx="2044080" cy="148320"/>
            </p14:xfrm>
          </p:contentPart>
        </mc:Choice>
        <mc:Fallback>
          <p:pic>
            <p:nvPicPr>
              <p:cNvPr id="62" name="Freihand 61">
                <a:extLst>
                  <a:ext uri="{FF2B5EF4-FFF2-40B4-BE49-F238E27FC236}">
                    <a16:creationId xmlns:a16="http://schemas.microsoft.com/office/drawing/2014/main" id="{DF73E3D6-1289-3AE0-E352-A717F88DB654}"/>
                  </a:ext>
                </a:extLst>
              </p:cNvPr>
              <p:cNvPicPr/>
              <p:nvPr/>
            </p:nvPicPr>
            <p:blipFill>
              <a:blip r:embed="rId91"/>
              <a:stretch>
                <a:fillRect/>
              </a:stretch>
            </p:blipFill>
            <p:spPr>
              <a:xfrm>
                <a:off x="1018309" y="4173022"/>
                <a:ext cx="20617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3" name="Freihand 62">
                <a:extLst>
                  <a:ext uri="{FF2B5EF4-FFF2-40B4-BE49-F238E27FC236}">
                    <a16:creationId xmlns:a16="http://schemas.microsoft.com/office/drawing/2014/main" id="{92F0F1F4-3470-5C9F-FB4C-7EB2001183BE}"/>
                  </a:ext>
                </a:extLst>
              </p14:cNvPr>
              <p14:cNvContentPartPr/>
              <p14:nvPr/>
            </p14:nvContentPartPr>
            <p14:xfrm>
              <a:off x="3199549" y="2824462"/>
              <a:ext cx="2473920" cy="887040"/>
            </p14:xfrm>
          </p:contentPart>
        </mc:Choice>
        <mc:Fallback>
          <p:pic>
            <p:nvPicPr>
              <p:cNvPr id="63" name="Freihand 62">
                <a:extLst>
                  <a:ext uri="{FF2B5EF4-FFF2-40B4-BE49-F238E27FC236}">
                    <a16:creationId xmlns:a16="http://schemas.microsoft.com/office/drawing/2014/main" id="{92F0F1F4-3470-5C9F-FB4C-7EB2001183BE}"/>
                  </a:ext>
                </a:extLst>
              </p:cNvPr>
              <p:cNvPicPr/>
              <p:nvPr/>
            </p:nvPicPr>
            <p:blipFill>
              <a:blip r:embed="rId93"/>
              <a:stretch>
                <a:fillRect/>
              </a:stretch>
            </p:blipFill>
            <p:spPr>
              <a:xfrm>
                <a:off x="3190549" y="2815822"/>
                <a:ext cx="2491560" cy="9046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4" name="Freihand 63">
                <a:extLst>
                  <a:ext uri="{FF2B5EF4-FFF2-40B4-BE49-F238E27FC236}">
                    <a16:creationId xmlns:a16="http://schemas.microsoft.com/office/drawing/2014/main" id="{08279601-DCDC-9408-7DF6-DB0A9E6BA13D}"/>
                  </a:ext>
                </a:extLst>
              </p14:cNvPr>
              <p14:cNvContentPartPr/>
              <p14:nvPr/>
            </p14:nvContentPartPr>
            <p14:xfrm>
              <a:off x="3125749" y="3576862"/>
              <a:ext cx="317520" cy="228960"/>
            </p14:xfrm>
          </p:contentPart>
        </mc:Choice>
        <mc:Fallback>
          <p:pic>
            <p:nvPicPr>
              <p:cNvPr id="64" name="Freihand 63">
                <a:extLst>
                  <a:ext uri="{FF2B5EF4-FFF2-40B4-BE49-F238E27FC236}">
                    <a16:creationId xmlns:a16="http://schemas.microsoft.com/office/drawing/2014/main" id="{08279601-DCDC-9408-7DF6-DB0A9E6BA13D}"/>
                  </a:ext>
                </a:extLst>
              </p:cNvPr>
              <p:cNvPicPr/>
              <p:nvPr/>
            </p:nvPicPr>
            <p:blipFill>
              <a:blip r:embed="rId95"/>
              <a:stretch>
                <a:fillRect/>
              </a:stretch>
            </p:blipFill>
            <p:spPr>
              <a:xfrm>
                <a:off x="3116749" y="3567862"/>
                <a:ext cx="33516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91" name="Freihand 90">
                <a:extLst>
                  <a:ext uri="{FF2B5EF4-FFF2-40B4-BE49-F238E27FC236}">
                    <a16:creationId xmlns:a16="http://schemas.microsoft.com/office/drawing/2014/main" id="{F1176C5E-D747-F1C9-1486-E454723BE776}"/>
                  </a:ext>
                </a:extLst>
              </p14:cNvPr>
              <p14:cNvContentPartPr/>
              <p14:nvPr/>
            </p14:nvContentPartPr>
            <p14:xfrm>
              <a:off x="1894189" y="3713662"/>
              <a:ext cx="1083600" cy="557640"/>
            </p14:xfrm>
          </p:contentPart>
        </mc:Choice>
        <mc:Fallback>
          <p:pic>
            <p:nvPicPr>
              <p:cNvPr id="91" name="Freihand 90">
                <a:extLst>
                  <a:ext uri="{FF2B5EF4-FFF2-40B4-BE49-F238E27FC236}">
                    <a16:creationId xmlns:a16="http://schemas.microsoft.com/office/drawing/2014/main" id="{F1176C5E-D747-F1C9-1486-E454723BE776}"/>
                  </a:ext>
                </a:extLst>
              </p:cNvPr>
              <p:cNvPicPr/>
              <p:nvPr/>
            </p:nvPicPr>
            <p:blipFill>
              <a:blip r:embed="rId97"/>
              <a:stretch>
                <a:fillRect/>
              </a:stretch>
            </p:blipFill>
            <p:spPr>
              <a:xfrm>
                <a:off x="1885549" y="3705022"/>
                <a:ext cx="1101240" cy="5752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97" name="Freihand 96">
                <a:extLst>
                  <a:ext uri="{FF2B5EF4-FFF2-40B4-BE49-F238E27FC236}">
                    <a16:creationId xmlns:a16="http://schemas.microsoft.com/office/drawing/2014/main" id="{528C10C5-D550-336D-6987-54025AF4FF6D}"/>
                  </a:ext>
                </a:extLst>
              </p14:cNvPr>
              <p14:cNvContentPartPr/>
              <p14:nvPr/>
            </p14:nvContentPartPr>
            <p14:xfrm>
              <a:off x="7864429" y="3777382"/>
              <a:ext cx="646920" cy="510120"/>
            </p14:xfrm>
          </p:contentPart>
        </mc:Choice>
        <mc:Fallback>
          <p:pic>
            <p:nvPicPr>
              <p:cNvPr id="97" name="Freihand 96">
                <a:extLst>
                  <a:ext uri="{FF2B5EF4-FFF2-40B4-BE49-F238E27FC236}">
                    <a16:creationId xmlns:a16="http://schemas.microsoft.com/office/drawing/2014/main" id="{528C10C5-D550-336D-6987-54025AF4FF6D}"/>
                  </a:ext>
                </a:extLst>
              </p:cNvPr>
              <p:cNvPicPr/>
              <p:nvPr/>
            </p:nvPicPr>
            <p:blipFill>
              <a:blip r:embed="rId99"/>
              <a:stretch>
                <a:fillRect/>
              </a:stretch>
            </p:blipFill>
            <p:spPr>
              <a:xfrm>
                <a:off x="7855789" y="3768382"/>
                <a:ext cx="664560" cy="5277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98" name="Freihand 97">
                <a:extLst>
                  <a:ext uri="{FF2B5EF4-FFF2-40B4-BE49-F238E27FC236}">
                    <a16:creationId xmlns:a16="http://schemas.microsoft.com/office/drawing/2014/main" id="{0709ADA7-9CC2-B76B-4450-AA0AC0B6ED30}"/>
                  </a:ext>
                </a:extLst>
              </p14:cNvPr>
              <p14:cNvContentPartPr/>
              <p14:nvPr/>
            </p14:nvContentPartPr>
            <p14:xfrm>
              <a:off x="7827349" y="3786022"/>
              <a:ext cx="727920" cy="504000"/>
            </p14:xfrm>
          </p:contentPart>
        </mc:Choice>
        <mc:Fallback>
          <p:pic>
            <p:nvPicPr>
              <p:cNvPr id="98" name="Freihand 97">
                <a:extLst>
                  <a:ext uri="{FF2B5EF4-FFF2-40B4-BE49-F238E27FC236}">
                    <a16:creationId xmlns:a16="http://schemas.microsoft.com/office/drawing/2014/main" id="{0709ADA7-9CC2-B76B-4450-AA0AC0B6ED30}"/>
                  </a:ext>
                </a:extLst>
              </p:cNvPr>
              <p:cNvPicPr/>
              <p:nvPr/>
            </p:nvPicPr>
            <p:blipFill>
              <a:blip r:embed="rId101"/>
              <a:stretch>
                <a:fillRect/>
              </a:stretch>
            </p:blipFill>
            <p:spPr>
              <a:xfrm>
                <a:off x="7818349" y="3777022"/>
                <a:ext cx="745560" cy="521640"/>
              </a:xfrm>
              <a:prstGeom prst="rect">
                <a:avLst/>
              </a:prstGeom>
            </p:spPr>
          </p:pic>
        </mc:Fallback>
      </mc:AlternateContent>
      <p:grpSp>
        <p:nvGrpSpPr>
          <p:cNvPr id="101" name="Gruppieren 100">
            <a:extLst>
              <a:ext uri="{FF2B5EF4-FFF2-40B4-BE49-F238E27FC236}">
                <a16:creationId xmlns:a16="http://schemas.microsoft.com/office/drawing/2014/main" id="{C81BD62B-045D-8052-FCDC-01AECD38ED5D}"/>
              </a:ext>
            </a:extLst>
          </p:cNvPr>
          <p:cNvGrpSpPr/>
          <p:nvPr/>
        </p:nvGrpSpPr>
        <p:grpSpPr>
          <a:xfrm>
            <a:off x="8170789" y="4353742"/>
            <a:ext cx="248760" cy="640800"/>
            <a:chOff x="8170789" y="4353742"/>
            <a:chExt cx="248760" cy="640800"/>
          </a:xfrm>
        </p:grpSpPr>
        <mc:AlternateContent xmlns:mc="http://schemas.openxmlformats.org/markup-compatibility/2006">
          <mc:Choice xmlns:p14="http://schemas.microsoft.com/office/powerpoint/2010/main" Requires="p14">
            <p:contentPart p14:bwMode="auto" r:id="rId102">
              <p14:nvContentPartPr>
                <p14:cNvPr id="99" name="Freihand 98">
                  <a:extLst>
                    <a:ext uri="{FF2B5EF4-FFF2-40B4-BE49-F238E27FC236}">
                      <a16:creationId xmlns:a16="http://schemas.microsoft.com/office/drawing/2014/main" id="{28C260B3-797F-1A14-B25E-56441C6F667B}"/>
                    </a:ext>
                  </a:extLst>
                </p14:cNvPr>
                <p14:cNvContentPartPr/>
                <p14:nvPr/>
              </p14:nvContentPartPr>
              <p14:xfrm>
                <a:off x="8221549" y="4353742"/>
                <a:ext cx="198000" cy="499680"/>
              </p14:xfrm>
            </p:contentPart>
          </mc:Choice>
          <mc:Fallback>
            <p:pic>
              <p:nvPicPr>
                <p:cNvPr id="99" name="Freihand 98">
                  <a:extLst>
                    <a:ext uri="{FF2B5EF4-FFF2-40B4-BE49-F238E27FC236}">
                      <a16:creationId xmlns:a16="http://schemas.microsoft.com/office/drawing/2014/main" id="{28C260B3-797F-1A14-B25E-56441C6F667B}"/>
                    </a:ext>
                  </a:extLst>
                </p:cNvPr>
                <p:cNvPicPr/>
                <p:nvPr/>
              </p:nvPicPr>
              <p:blipFill>
                <a:blip r:embed="rId103"/>
                <a:stretch>
                  <a:fillRect/>
                </a:stretch>
              </p:blipFill>
              <p:spPr>
                <a:xfrm>
                  <a:off x="8212549" y="4345102"/>
                  <a:ext cx="215640" cy="5173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00" name="Freihand 99">
                  <a:extLst>
                    <a:ext uri="{FF2B5EF4-FFF2-40B4-BE49-F238E27FC236}">
                      <a16:creationId xmlns:a16="http://schemas.microsoft.com/office/drawing/2014/main" id="{3F97307A-6212-07D1-9901-B3044C972F83}"/>
                    </a:ext>
                  </a:extLst>
                </p14:cNvPr>
                <p14:cNvContentPartPr/>
                <p14:nvPr/>
              </p14:nvContentPartPr>
              <p14:xfrm>
                <a:off x="8170789" y="4691062"/>
                <a:ext cx="169560" cy="303480"/>
              </p14:xfrm>
            </p:contentPart>
          </mc:Choice>
          <mc:Fallback>
            <p:pic>
              <p:nvPicPr>
                <p:cNvPr id="100" name="Freihand 99">
                  <a:extLst>
                    <a:ext uri="{FF2B5EF4-FFF2-40B4-BE49-F238E27FC236}">
                      <a16:creationId xmlns:a16="http://schemas.microsoft.com/office/drawing/2014/main" id="{3F97307A-6212-07D1-9901-B3044C972F83}"/>
                    </a:ext>
                  </a:extLst>
                </p:cNvPr>
                <p:cNvPicPr/>
                <p:nvPr/>
              </p:nvPicPr>
              <p:blipFill>
                <a:blip r:embed="rId105"/>
                <a:stretch>
                  <a:fillRect/>
                </a:stretch>
              </p:blipFill>
              <p:spPr>
                <a:xfrm>
                  <a:off x="8161789" y="4682422"/>
                  <a:ext cx="187200" cy="321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6">
            <p14:nvContentPartPr>
              <p14:cNvPr id="109" name="Freihand 108">
                <a:extLst>
                  <a:ext uri="{FF2B5EF4-FFF2-40B4-BE49-F238E27FC236}">
                    <a16:creationId xmlns:a16="http://schemas.microsoft.com/office/drawing/2014/main" id="{DB4DAE8C-14EE-08EB-3947-709B69AFBC44}"/>
                  </a:ext>
                </a:extLst>
              </p14:cNvPr>
              <p14:cNvContentPartPr/>
              <p14:nvPr/>
            </p14:nvContentPartPr>
            <p14:xfrm>
              <a:off x="5902789" y="3755782"/>
              <a:ext cx="678240" cy="585720"/>
            </p14:xfrm>
          </p:contentPart>
        </mc:Choice>
        <mc:Fallback>
          <p:pic>
            <p:nvPicPr>
              <p:cNvPr id="109" name="Freihand 108">
                <a:extLst>
                  <a:ext uri="{FF2B5EF4-FFF2-40B4-BE49-F238E27FC236}">
                    <a16:creationId xmlns:a16="http://schemas.microsoft.com/office/drawing/2014/main" id="{DB4DAE8C-14EE-08EB-3947-709B69AFBC44}"/>
                  </a:ext>
                </a:extLst>
              </p:cNvPr>
              <p:cNvPicPr/>
              <p:nvPr/>
            </p:nvPicPr>
            <p:blipFill>
              <a:blip r:embed="rId107"/>
              <a:stretch>
                <a:fillRect/>
              </a:stretch>
            </p:blipFill>
            <p:spPr>
              <a:xfrm>
                <a:off x="5894149" y="3746782"/>
                <a:ext cx="695880" cy="603360"/>
              </a:xfrm>
              <a:prstGeom prst="rect">
                <a:avLst/>
              </a:prstGeom>
            </p:spPr>
          </p:pic>
        </mc:Fallback>
      </mc:AlternateContent>
      <p:grpSp>
        <p:nvGrpSpPr>
          <p:cNvPr id="112" name="Gruppieren 111">
            <a:extLst>
              <a:ext uri="{FF2B5EF4-FFF2-40B4-BE49-F238E27FC236}">
                <a16:creationId xmlns:a16="http://schemas.microsoft.com/office/drawing/2014/main" id="{E793237C-B31E-47BC-D08B-3A806FCBB5AF}"/>
              </a:ext>
            </a:extLst>
          </p:cNvPr>
          <p:cNvGrpSpPr/>
          <p:nvPr/>
        </p:nvGrpSpPr>
        <p:grpSpPr>
          <a:xfrm>
            <a:off x="4570429" y="2283382"/>
            <a:ext cx="4163400" cy="1995480"/>
            <a:chOff x="4570429" y="2283382"/>
            <a:chExt cx="4163400" cy="1995480"/>
          </a:xfrm>
        </p:grpSpPr>
        <mc:AlternateContent xmlns:mc="http://schemas.openxmlformats.org/markup-compatibility/2006">
          <mc:Choice xmlns:p14="http://schemas.microsoft.com/office/powerpoint/2010/main" Requires="p14">
            <p:contentPart p14:bwMode="auto" r:id="rId108">
              <p14:nvContentPartPr>
                <p14:cNvPr id="66" name="Freihand 65">
                  <a:extLst>
                    <a:ext uri="{FF2B5EF4-FFF2-40B4-BE49-F238E27FC236}">
                      <a16:creationId xmlns:a16="http://schemas.microsoft.com/office/drawing/2014/main" id="{F9C63425-FF72-5F38-DD4D-CCD335A40EF3}"/>
                    </a:ext>
                  </a:extLst>
                </p14:cNvPr>
                <p14:cNvContentPartPr/>
                <p14:nvPr/>
              </p14:nvContentPartPr>
              <p14:xfrm>
                <a:off x="5859589" y="2630422"/>
                <a:ext cx="168840" cy="189720"/>
              </p14:xfrm>
            </p:contentPart>
          </mc:Choice>
          <mc:Fallback>
            <p:pic>
              <p:nvPicPr>
                <p:cNvPr id="66" name="Freihand 65">
                  <a:extLst>
                    <a:ext uri="{FF2B5EF4-FFF2-40B4-BE49-F238E27FC236}">
                      <a16:creationId xmlns:a16="http://schemas.microsoft.com/office/drawing/2014/main" id="{F9C63425-FF72-5F38-DD4D-CCD335A40EF3}"/>
                    </a:ext>
                  </a:extLst>
                </p:cNvPr>
                <p:cNvPicPr/>
                <p:nvPr/>
              </p:nvPicPr>
              <p:blipFill>
                <a:blip r:embed="rId109"/>
                <a:stretch>
                  <a:fillRect/>
                </a:stretch>
              </p:blipFill>
              <p:spPr>
                <a:xfrm>
                  <a:off x="5850949" y="2621782"/>
                  <a:ext cx="1864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7" name="Freihand 66">
                  <a:extLst>
                    <a:ext uri="{FF2B5EF4-FFF2-40B4-BE49-F238E27FC236}">
                      <a16:creationId xmlns:a16="http://schemas.microsoft.com/office/drawing/2014/main" id="{AA92B6AF-5A39-C5BF-3D61-7DF3A36B248E}"/>
                    </a:ext>
                  </a:extLst>
                </p14:cNvPr>
                <p14:cNvContentPartPr/>
                <p14:nvPr/>
              </p14:nvContentPartPr>
              <p14:xfrm>
                <a:off x="6109429" y="2653462"/>
                <a:ext cx="99720" cy="124200"/>
              </p14:xfrm>
            </p:contentPart>
          </mc:Choice>
          <mc:Fallback>
            <p:pic>
              <p:nvPicPr>
                <p:cNvPr id="67" name="Freihand 66">
                  <a:extLst>
                    <a:ext uri="{FF2B5EF4-FFF2-40B4-BE49-F238E27FC236}">
                      <a16:creationId xmlns:a16="http://schemas.microsoft.com/office/drawing/2014/main" id="{AA92B6AF-5A39-C5BF-3D61-7DF3A36B248E}"/>
                    </a:ext>
                  </a:extLst>
                </p:cNvPr>
                <p:cNvPicPr/>
                <p:nvPr/>
              </p:nvPicPr>
              <p:blipFill>
                <a:blip r:embed="rId111"/>
                <a:stretch>
                  <a:fillRect/>
                </a:stretch>
              </p:blipFill>
              <p:spPr>
                <a:xfrm>
                  <a:off x="6100789" y="2644822"/>
                  <a:ext cx="1173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8" name="Freihand 67">
                  <a:extLst>
                    <a:ext uri="{FF2B5EF4-FFF2-40B4-BE49-F238E27FC236}">
                      <a16:creationId xmlns:a16="http://schemas.microsoft.com/office/drawing/2014/main" id="{B8110ACF-BEA1-E0A0-C717-6A493E9E0E99}"/>
                    </a:ext>
                  </a:extLst>
                </p14:cNvPr>
                <p14:cNvContentPartPr/>
                <p14:nvPr/>
              </p14:nvContentPartPr>
              <p14:xfrm>
                <a:off x="6168109" y="2639782"/>
                <a:ext cx="60480" cy="274680"/>
              </p14:xfrm>
            </p:contentPart>
          </mc:Choice>
          <mc:Fallback>
            <p:pic>
              <p:nvPicPr>
                <p:cNvPr id="68" name="Freihand 67">
                  <a:extLst>
                    <a:ext uri="{FF2B5EF4-FFF2-40B4-BE49-F238E27FC236}">
                      <a16:creationId xmlns:a16="http://schemas.microsoft.com/office/drawing/2014/main" id="{B8110ACF-BEA1-E0A0-C717-6A493E9E0E99}"/>
                    </a:ext>
                  </a:extLst>
                </p:cNvPr>
                <p:cNvPicPr/>
                <p:nvPr/>
              </p:nvPicPr>
              <p:blipFill>
                <a:blip r:embed="rId113"/>
                <a:stretch>
                  <a:fillRect/>
                </a:stretch>
              </p:blipFill>
              <p:spPr>
                <a:xfrm>
                  <a:off x="6159109" y="2630782"/>
                  <a:ext cx="7812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0" name="Freihand 69">
                  <a:extLst>
                    <a:ext uri="{FF2B5EF4-FFF2-40B4-BE49-F238E27FC236}">
                      <a16:creationId xmlns:a16="http://schemas.microsoft.com/office/drawing/2014/main" id="{782B66CD-EBFB-743B-256E-24780B5A212F}"/>
                    </a:ext>
                  </a:extLst>
                </p14:cNvPr>
                <p14:cNvContentPartPr/>
                <p14:nvPr/>
              </p14:nvContentPartPr>
              <p14:xfrm>
                <a:off x="6311749" y="2741302"/>
                <a:ext cx="57600" cy="150120"/>
              </p14:xfrm>
            </p:contentPart>
          </mc:Choice>
          <mc:Fallback>
            <p:pic>
              <p:nvPicPr>
                <p:cNvPr id="70" name="Freihand 69">
                  <a:extLst>
                    <a:ext uri="{FF2B5EF4-FFF2-40B4-BE49-F238E27FC236}">
                      <a16:creationId xmlns:a16="http://schemas.microsoft.com/office/drawing/2014/main" id="{782B66CD-EBFB-743B-256E-24780B5A212F}"/>
                    </a:ext>
                  </a:extLst>
                </p:cNvPr>
                <p:cNvPicPr/>
                <p:nvPr/>
              </p:nvPicPr>
              <p:blipFill>
                <a:blip r:embed="rId115"/>
                <a:stretch>
                  <a:fillRect/>
                </a:stretch>
              </p:blipFill>
              <p:spPr>
                <a:xfrm>
                  <a:off x="6303109" y="2732302"/>
                  <a:ext cx="752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1" name="Freihand 70">
                  <a:extLst>
                    <a:ext uri="{FF2B5EF4-FFF2-40B4-BE49-F238E27FC236}">
                      <a16:creationId xmlns:a16="http://schemas.microsoft.com/office/drawing/2014/main" id="{ADB1A073-B65A-5FD0-0629-8522561C9357}"/>
                    </a:ext>
                  </a:extLst>
                </p14:cNvPr>
                <p14:cNvContentPartPr/>
                <p14:nvPr/>
              </p14:nvContentPartPr>
              <p14:xfrm>
                <a:off x="6261709" y="2793862"/>
                <a:ext cx="110880" cy="26280"/>
              </p14:xfrm>
            </p:contentPart>
          </mc:Choice>
          <mc:Fallback>
            <p:pic>
              <p:nvPicPr>
                <p:cNvPr id="71" name="Freihand 70">
                  <a:extLst>
                    <a:ext uri="{FF2B5EF4-FFF2-40B4-BE49-F238E27FC236}">
                      <a16:creationId xmlns:a16="http://schemas.microsoft.com/office/drawing/2014/main" id="{ADB1A073-B65A-5FD0-0629-8522561C9357}"/>
                    </a:ext>
                  </a:extLst>
                </p:cNvPr>
                <p:cNvPicPr/>
                <p:nvPr/>
              </p:nvPicPr>
              <p:blipFill>
                <a:blip r:embed="rId117"/>
                <a:stretch>
                  <a:fillRect/>
                </a:stretch>
              </p:blipFill>
              <p:spPr>
                <a:xfrm>
                  <a:off x="6253069" y="2785222"/>
                  <a:ext cx="1285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2" name="Freihand 71">
                  <a:extLst>
                    <a:ext uri="{FF2B5EF4-FFF2-40B4-BE49-F238E27FC236}">
                      <a16:creationId xmlns:a16="http://schemas.microsoft.com/office/drawing/2014/main" id="{CF9CC3FF-137C-5CFE-A1F7-E88A1836EFF8}"/>
                    </a:ext>
                  </a:extLst>
                </p14:cNvPr>
                <p14:cNvContentPartPr/>
                <p14:nvPr/>
              </p14:nvContentPartPr>
              <p14:xfrm>
                <a:off x="6432709" y="2781622"/>
                <a:ext cx="88200" cy="29520"/>
              </p14:xfrm>
            </p:contentPart>
          </mc:Choice>
          <mc:Fallback>
            <p:pic>
              <p:nvPicPr>
                <p:cNvPr id="72" name="Freihand 71">
                  <a:extLst>
                    <a:ext uri="{FF2B5EF4-FFF2-40B4-BE49-F238E27FC236}">
                      <a16:creationId xmlns:a16="http://schemas.microsoft.com/office/drawing/2014/main" id="{CF9CC3FF-137C-5CFE-A1F7-E88A1836EFF8}"/>
                    </a:ext>
                  </a:extLst>
                </p:cNvPr>
                <p:cNvPicPr/>
                <p:nvPr/>
              </p:nvPicPr>
              <p:blipFill>
                <a:blip r:embed="rId119"/>
                <a:stretch>
                  <a:fillRect/>
                </a:stretch>
              </p:blipFill>
              <p:spPr>
                <a:xfrm>
                  <a:off x="6423709" y="2772622"/>
                  <a:ext cx="10584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3" name="Freihand 72">
                  <a:extLst>
                    <a:ext uri="{FF2B5EF4-FFF2-40B4-BE49-F238E27FC236}">
                      <a16:creationId xmlns:a16="http://schemas.microsoft.com/office/drawing/2014/main" id="{664A6EBE-57E6-7DD7-7274-C3823AD05604}"/>
                    </a:ext>
                  </a:extLst>
                </p14:cNvPr>
                <p14:cNvContentPartPr/>
                <p14:nvPr/>
              </p14:nvContentPartPr>
              <p14:xfrm>
                <a:off x="6604429" y="2711782"/>
                <a:ext cx="55080" cy="88920"/>
              </p14:xfrm>
            </p:contentPart>
          </mc:Choice>
          <mc:Fallback>
            <p:pic>
              <p:nvPicPr>
                <p:cNvPr id="73" name="Freihand 72">
                  <a:extLst>
                    <a:ext uri="{FF2B5EF4-FFF2-40B4-BE49-F238E27FC236}">
                      <a16:creationId xmlns:a16="http://schemas.microsoft.com/office/drawing/2014/main" id="{664A6EBE-57E6-7DD7-7274-C3823AD05604}"/>
                    </a:ext>
                  </a:extLst>
                </p:cNvPr>
                <p:cNvPicPr/>
                <p:nvPr/>
              </p:nvPicPr>
              <p:blipFill>
                <a:blip r:embed="rId121"/>
                <a:stretch>
                  <a:fillRect/>
                </a:stretch>
              </p:blipFill>
              <p:spPr>
                <a:xfrm>
                  <a:off x="6595429" y="2702782"/>
                  <a:ext cx="727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4" name="Freihand 73">
                  <a:extLst>
                    <a:ext uri="{FF2B5EF4-FFF2-40B4-BE49-F238E27FC236}">
                      <a16:creationId xmlns:a16="http://schemas.microsoft.com/office/drawing/2014/main" id="{9DF7AD51-9499-2944-C3FA-E49A3A4457A5}"/>
                    </a:ext>
                  </a:extLst>
                </p14:cNvPr>
                <p14:cNvContentPartPr/>
                <p14:nvPr/>
              </p14:nvContentPartPr>
              <p14:xfrm>
                <a:off x="6836629" y="2558062"/>
                <a:ext cx="21240" cy="151200"/>
              </p14:xfrm>
            </p:contentPart>
          </mc:Choice>
          <mc:Fallback>
            <p:pic>
              <p:nvPicPr>
                <p:cNvPr id="74" name="Freihand 73">
                  <a:extLst>
                    <a:ext uri="{FF2B5EF4-FFF2-40B4-BE49-F238E27FC236}">
                      <a16:creationId xmlns:a16="http://schemas.microsoft.com/office/drawing/2014/main" id="{9DF7AD51-9499-2944-C3FA-E49A3A4457A5}"/>
                    </a:ext>
                  </a:extLst>
                </p:cNvPr>
                <p:cNvPicPr/>
                <p:nvPr/>
              </p:nvPicPr>
              <p:blipFill>
                <a:blip r:embed="rId123"/>
                <a:stretch>
                  <a:fillRect/>
                </a:stretch>
              </p:blipFill>
              <p:spPr>
                <a:xfrm>
                  <a:off x="6827989" y="2549422"/>
                  <a:ext cx="388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5" name="Freihand 74">
                  <a:extLst>
                    <a:ext uri="{FF2B5EF4-FFF2-40B4-BE49-F238E27FC236}">
                      <a16:creationId xmlns:a16="http://schemas.microsoft.com/office/drawing/2014/main" id="{30B8F557-3A3D-32C3-05A8-DB8156065F95}"/>
                    </a:ext>
                  </a:extLst>
                </p14:cNvPr>
                <p14:cNvContentPartPr/>
                <p14:nvPr/>
              </p14:nvContentPartPr>
              <p14:xfrm>
                <a:off x="6802789" y="2611342"/>
                <a:ext cx="96480" cy="9000"/>
              </p14:xfrm>
            </p:contentPart>
          </mc:Choice>
          <mc:Fallback>
            <p:pic>
              <p:nvPicPr>
                <p:cNvPr id="75" name="Freihand 74">
                  <a:extLst>
                    <a:ext uri="{FF2B5EF4-FFF2-40B4-BE49-F238E27FC236}">
                      <a16:creationId xmlns:a16="http://schemas.microsoft.com/office/drawing/2014/main" id="{30B8F557-3A3D-32C3-05A8-DB8156065F95}"/>
                    </a:ext>
                  </a:extLst>
                </p:cNvPr>
                <p:cNvPicPr/>
                <p:nvPr/>
              </p:nvPicPr>
              <p:blipFill>
                <a:blip r:embed="rId125"/>
                <a:stretch>
                  <a:fillRect/>
                </a:stretch>
              </p:blipFill>
              <p:spPr>
                <a:xfrm>
                  <a:off x="6793789" y="2602342"/>
                  <a:ext cx="1141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6" name="Freihand 75">
                  <a:extLst>
                    <a:ext uri="{FF2B5EF4-FFF2-40B4-BE49-F238E27FC236}">
                      <a16:creationId xmlns:a16="http://schemas.microsoft.com/office/drawing/2014/main" id="{923FC0CE-F152-406F-5A10-E7EBDE85C46D}"/>
                    </a:ext>
                  </a:extLst>
                </p14:cNvPr>
                <p14:cNvContentPartPr/>
                <p14:nvPr/>
              </p14:nvContentPartPr>
              <p14:xfrm>
                <a:off x="7058389" y="2537902"/>
                <a:ext cx="89280" cy="131040"/>
              </p14:xfrm>
            </p:contentPart>
          </mc:Choice>
          <mc:Fallback>
            <p:pic>
              <p:nvPicPr>
                <p:cNvPr id="76" name="Freihand 75">
                  <a:extLst>
                    <a:ext uri="{FF2B5EF4-FFF2-40B4-BE49-F238E27FC236}">
                      <a16:creationId xmlns:a16="http://schemas.microsoft.com/office/drawing/2014/main" id="{923FC0CE-F152-406F-5A10-E7EBDE85C46D}"/>
                    </a:ext>
                  </a:extLst>
                </p:cNvPr>
                <p:cNvPicPr/>
                <p:nvPr/>
              </p:nvPicPr>
              <p:blipFill>
                <a:blip r:embed="rId127"/>
                <a:stretch>
                  <a:fillRect/>
                </a:stretch>
              </p:blipFill>
              <p:spPr>
                <a:xfrm>
                  <a:off x="7049389" y="2529262"/>
                  <a:ext cx="1069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7" name="Freihand 76">
                  <a:extLst>
                    <a:ext uri="{FF2B5EF4-FFF2-40B4-BE49-F238E27FC236}">
                      <a16:creationId xmlns:a16="http://schemas.microsoft.com/office/drawing/2014/main" id="{7B86C57D-8A86-6276-CAD1-B928E4AE1AE9}"/>
                    </a:ext>
                  </a:extLst>
                </p14:cNvPr>
                <p14:cNvContentPartPr/>
                <p14:nvPr/>
              </p14:nvContentPartPr>
              <p14:xfrm>
                <a:off x="7244149" y="2587222"/>
                <a:ext cx="85320" cy="20520"/>
              </p14:xfrm>
            </p:contentPart>
          </mc:Choice>
          <mc:Fallback>
            <p:pic>
              <p:nvPicPr>
                <p:cNvPr id="77" name="Freihand 76">
                  <a:extLst>
                    <a:ext uri="{FF2B5EF4-FFF2-40B4-BE49-F238E27FC236}">
                      <a16:creationId xmlns:a16="http://schemas.microsoft.com/office/drawing/2014/main" id="{7B86C57D-8A86-6276-CAD1-B928E4AE1AE9}"/>
                    </a:ext>
                  </a:extLst>
                </p:cNvPr>
                <p:cNvPicPr/>
                <p:nvPr/>
              </p:nvPicPr>
              <p:blipFill>
                <a:blip r:embed="rId129"/>
                <a:stretch>
                  <a:fillRect/>
                </a:stretch>
              </p:blipFill>
              <p:spPr>
                <a:xfrm>
                  <a:off x="7235509" y="2578222"/>
                  <a:ext cx="1029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8" name="Freihand 77">
                  <a:extLst>
                    <a:ext uri="{FF2B5EF4-FFF2-40B4-BE49-F238E27FC236}">
                      <a16:creationId xmlns:a16="http://schemas.microsoft.com/office/drawing/2014/main" id="{A4D40AEC-E1B9-6960-74D2-57A5ACCEBD4E}"/>
                    </a:ext>
                  </a:extLst>
                </p14:cNvPr>
                <p14:cNvContentPartPr/>
                <p14:nvPr/>
              </p14:nvContentPartPr>
              <p14:xfrm>
                <a:off x="7373029" y="2515222"/>
                <a:ext cx="158040" cy="133560"/>
              </p14:xfrm>
            </p:contentPart>
          </mc:Choice>
          <mc:Fallback>
            <p:pic>
              <p:nvPicPr>
                <p:cNvPr id="78" name="Freihand 77">
                  <a:extLst>
                    <a:ext uri="{FF2B5EF4-FFF2-40B4-BE49-F238E27FC236}">
                      <a16:creationId xmlns:a16="http://schemas.microsoft.com/office/drawing/2014/main" id="{A4D40AEC-E1B9-6960-74D2-57A5ACCEBD4E}"/>
                    </a:ext>
                  </a:extLst>
                </p:cNvPr>
                <p:cNvPicPr/>
                <p:nvPr/>
              </p:nvPicPr>
              <p:blipFill>
                <a:blip r:embed="rId131"/>
                <a:stretch>
                  <a:fillRect/>
                </a:stretch>
              </p:blipFill>
              <p:spPr>
                <a:xfrm>
                  <a:off x="7364029" y="2506582"/>
                  <a:ext cx="1756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9" name="Freihand 78">
                  <a:extLst>
                    <a:ext uri="{FF2B5EF4-FFF2-40B4-BE49-F238E27FC236}">
                      <a16:creationId xmlns:a16="http://schemas.microsoft.com/office/drawing/2014/main" id="{68965799-4582-0191-42DC-9817F511E175}"/>
                    </a:ext>
                  </a:extLst>
                </p14:cNvPr>
                <p14:cNvContentPartPr/>
                <p14:nvPr/>
              </p14:nvContentPartPr>
              <p14:xfrm>
                <a:off x="7528189" y="2428822"/>
                <a:ext cx="78480" cy="235440"/>
              </p14:xfrm>
            </p:contentPart>
          </mc:Choice>
          <mc:Fallback>
            <p:pic>
              <p:nvPicPr>
                <p:cNvPr id="79" name="Freihand 78">
                  <a:extLst>
                    <a:ext uri="{FF2B5EF4-FFF2-40B4-BE49-F238E27FC236}">
                      <a16:creationId xmlns:a16="http://schemas.microsoft.com/office/drawing/2014/main" id="{68965799-4582-0191-42DC-9817F511E175}"/>
                    </a:ext>
                  </a:extLst>
                </p:cNvPr>
                <p:cNvPicPr/>
                <p:nvPr/>
              </p:nvPicPr>
              <p:blipFill>
                <a:blip r:embed="rId133"/>
                <a:stretch>
                  <a:fillRect/>
                </a:stretch>
              </p:blipFill>
              <p:spPr>
                <a:xfrm>
                  <a:off x="7519189" y="2419822"/>
                  <a:ext cx="9612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0" name="Freihand 79">
                  <a:extLst>
                    <a:ext uri="{FF2B5EF4-FFF2-40B4-BE49-F238E27FC236}">
                      <a16:creationId xmlns:a16="http://schemas.microsoft.com/office/drawing/2014/main" id="{74C66F04-76AB-7136-E315-54E438BC4F36}"/>
                    </a:ext>
                  </a:extLst>
                </p14:cNvPr>
                <p14:cNvContentPartPr/>
                <p14:nvPr/>
              </p14:nvContentPartPr>
              <p14:xfrm>
                <a:off x="7010149" y="2463022"/>
                <a:ext cx="74520" cy="241920"/>
              </p14:xfrm>
            </p:contentPart>
          </mc:Choice>
          <mc:Fallback>
            <p:pic>
              <p:nvPicPr>
                <p:cNvPr id="80" name="Freihand 79">
                  <a:extLst>
                    <a:ext uri="{FF2B5EF4-FFF2-40B4-BE49-F238E27FC236}">
                      <a16:creationId xmlns:a16="http://schemas.microsoft.com/office/drawing/2014/main" id="{74C66F04-76AB-7136-E315-54E438BC4F36}"/>
                    </a:ext>
                  </a:extLst>
                </p:cNvPr>
                <p:cNvPicPr/>
                <p:nvPr/>
              </p:nvPicPr>
              <p:blipFill>
                <a:blip r:embed="rId135"/>
                <a:stretch>
                  <a:fillRect/>
                </a:stretch>
              </p:blipFill>
              <p:spPr>
                <a:xfrm>
                  <a:off x="7001149" y="2454382"/>
                  <a:ext cx="9216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2" name="Freihand 81">
                  <a:extLst>
                    <a:ext uri="{FF2B5EF4-FFF2-40B4-BE49-F238E27FC236}">
                      <a16:creationId xmlns:a16="http://schemas.microsoft.com/office/drawing/2014/main" id="{5962C9BE-4A8A-EE3F-4CC7-0EA3E55433EB}"/>
                    </a:ext>
                  </a:extLst>
                </p14:cNvPr>
                <p14:cNvContentPartPr/>
                <p14:nvPr/>
              </p14:nvContentPartPr>
              <p14:xfrm>
                <a:off x="7666429" y="2479942"/>
                <a:ext cx="105480" cy="88200"/>
              </p14:xfrm>
            </p:contentPart>
          </mc:Choice>
          <mc:Fallback>
            <p:pic>
              <p:nvPicPr>
                <p:cNvPr id="82" name="Freihand 81">
                  <a:extLst>
                    <a:ext uri="{FF2B5EF4-FFF2-40B4-BE49-F238E27FC236}">
                      <a16:creationId xmlns:a16="http://schemas.microsoft.com/office/drawing/2014/main" id="{5962C9BE-4A8A-EE3F-4CC7-0EA3E55433EB}"/>
                    </a:ext>
                  </a:extLst>
                </p:cNvPr>
                <p:cNvPicPr/>
                <p:nvPr/>
              </p:nvPicPr>
              <p:blipFill>
                <a:blip r:embed="rId137"/>
                <a:stretch>
                  <a:fillRect/>
                </a:stretch>
              </p:blipFill>
              <p:spPr>
                <a:xfrm>
                  <a:off x="7657429" y="2470942"/>
                  <a:ext cx="1231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3" name="Freihand 82">
                  <a:extLst>
                    <a:ext uri="{FF2B5EF4-FFF2-40B4-BE49-F238E27FC236}">
                      <a16:creationId xmlns:a16="http://schemas.microsoft.com/office/drawing/2014/main" id="{9358494D-7DFF-EE8C-44DA-5D8D67882043}"/>
                    </a:ext>
                  </a:extLst>
                </p14:cNvPr>
                <p14:cNvContentPartPr/>
                <p14:nvPr/>
              </p14:nvContentPartPr>
              <p14:xfrm>
                <a:off x="7749589" y="2449702"/>
                <a:ext cx="31320" cy="214560"/>
              </p14:xfrm>
            </p:contentPart>
          </mc:Choice>
          <mc:Fallback>
            <p:pic>
              <p:nvPicPr>
                <p:cNvPr id="83" name="Freihand 82">
                  <a:extLst>
                    <a:ext uri="{FF2B5EF4-FFF2-40B4-BE49-F238E27FC236}">
                      <a16:creationId xmlns:a16="http://schemas.microsoft.com/office/drawing/2014/main" id="{9358494D-7DFF-EE8C-44DA-5D8D67882043}"/>
                    </a:ext>
                  </a:extLst>
                </p:cNvPr>
                <p:cNvPicPr/>
                <p:nvPr/>
              </p:nvPicPr>
              <p:blipFill>
                <a:blip r:embed="rId139"/>
                <a:stretch>
                  <a:fillRect/>
                </a:stretch>
              </p:blipFill>
              <p:spPr>
                <a:xfrm>
                  <a:off x="7740589" y="2441062"/>
                  <a:ext cx="4896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4" name="Freihand 83">
                  <a:extLst>
                    <a:ext uri="{FF2B5EF4-FFF2-40B4-BE49-F238E27FC236}">
                      <a16:creationId xmlns:a16="http://schemas.microsoft.com/office/drawing/2014/main" id="{B983DB19-30FE-97D8-58A2-1DCC13FCB0BB}"/>
                    </a:ext>
                  </a:extLst>
                </p14:cNvPr>
                <p14:cNvContentPartPr/>
                <p14:nvPr/>
              </p14:nvContentPartPr>
              <p14:xfrm>
                <a:off x="7629709" y="2283382"/>
                <a:ext cx="133560" cy="133200"/>
              </p14:xfrm>
            </p:contentPart>
          </mc:Choice>
          <mc:Fallback>
            <p:pic>
              <p:nvPicPr>
                <p:cNvPr id="84" name="Freihand 83">
                  <a:extLst>
                    <a:ext uri="{FF2B5EF4-FFF2-40B4-BE49-F238E27FC236}">
                      <a16:creationId xmlns:a16="http://schemas.microsoft.com/office/drawing/2014/main" id="{B983DB19-30FE-97D8-58A2-1DCC13FCB0BB}"/>
                    </a:ext>
                  </a:extLst>
                </p:cNvPr>
                <p:cNvPicPr/>
                <p:nvPr/>
              </p:nvPicPr>
              <p:blipFill>
                <a:blip r:embed="rId141"/>
                <a:stretch>
                  <a:fillRect/>
                </a:stretch>
              </p:blipFill>
              <p:spPr>
                <a:xfrm>
                  <a:off x="7621069" y="2274382"/>
                  <a:ext cx="1512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6" name="Freihand 85">
                  <a:extLst>
                    <a:ext uri="{FF2B5EF4-FFF2-40B4-BE49-F238E27FC236}">
                      <a16:creationId xmlns:a16="http://schemas.microsoft.com/office/drawing/2014/main" id="{DB9659A3-B75B-319A-2999-3FA99A2DDC8C}"/>
                    </a:ext>
                  </a:extLst>
                </p14:cNvPr>
                <p14:cNvContentPartPr/>
                <p14:nvPr/>
              </p14:nvContentPartPr>
              <p14:xfrm>
                <a:off x="7859029" y="2548342"/>
                <a:ext cx="73080" cy="115920"/>
              </p14:xfrm>
            </p:contentPart>
          </mc:Choice>
          <mc:Fallback>
            <p:pic>
              <p:nvPicPr>
                <p:cNvPr id="86" name="Freihand 85">
                  <a:extLst>
                    <a:ext uri="{FF2B5EF4-FFF2-40B4-BE49-F238E27FC236}">
                      <a16:creationId xmlns:a16="http://schemas.microsoft.com/office/drawing/2014/main" id="{DB9659A3-B75B-319A-2999-3FA99A2DDC8C}"/>
                    </a:ext>
                  </a:extLst>
                </p:cNvPr>
                <p:cNvPicPr/>
                <p:nvPr/>
              </p:nvPicPr>
              <p:blipFill>
                <a:blip r:embed="rId143"/>
                <a:stretch>
                  <a:fillRect/>
                </a:stretch>
              </p:blipFill>
              <p:spPr>
                <a:xfrm>
                  <a:off x="7850029" y="2539342"/>
                  <a:ext cx="907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7" name="Freihand 86">
                  <a:extLst>
                    <a:ext uri="{FF2B5EF4-FFF2-40B4-BE49-F238E27FC236}">
                      <a16:creationId xmlns:a16="http://schemas.microsoft.com/office/drawing/2014/main" id="{29701067-B7E4-A082-28D6-94D77560FA3E}"/>
                    </a:ext>
                  </a:extLst>
                </p14:cNvPr>
                <p14:cNvContentPartPr/>
                <p14:nvPr/>
              </p14:nvContentPartPr>
              <p14:xfrm>
                <a:off x="7832029" y="2575702"/>
                <a:ext cx="123120" cy="22680"/>
              </p14:xfrm>
            </p:contentPart>
          </mc:Choice>
          <mc:Fallback>
            <p:pic>
              <p:nvPicPr>
                <p:cNvPr id="87" name="Freihand 86">
                  <a:extLst>
                    <a:ext uri="{FF2B5EF4-FFF2-40B4-BE49-F238E27FC236}">
                      <a16:creationId xmlns:a16="http://schemas.microsoft.com/office/drawing/2014/main" id="{29701067-B7E4-A082-28D6-94D77560FA3E}"/>
                    </a:ext>
                  </a:extLst>
                </p:cNvPr>
                <p:cNvPicPr/>
                <p:nvPr/>
              </p:nvPicPr>
              <p:blipFill>
                <a:blip r:embed="rId145"/>
                <a:stretch>
                  <a:fillRect/>
                </a:stretch>
              </p:blipFill>
              <p:spPr>
                <a:xfrm>
                  <a:off x="7823029" y="2567062"/>
                  <a:ext cx="14076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8" name="Freihand 87">
                  <a:extLst>
                    <a:ext uri="{FF2B5EF4-FFF2-40B4-BE49-F238E27FC236}">
                      <a16:creationId xmlns:a16="http://schemas.microsoft.com/office/drawing/2014/main" id="{C041293E-3491-9D7C-5ABE-54634E8B788D}"/>
                    </a:ext>
                  </a:extLst>
                </p14:cNvPr>
                <p14:cNvContentPartPr/>
                <p14:nvPr/>
              </p14:nvContentPartPr>
              <p14:xfrm>
                <a:off x="8004829" y="2574262"/>
                <a:ext cx="57600" cy="8640"/>
              </p14:xfrm>
            </p:contentPart>
          </mc:Choice>
          <mc:Fallback>
            <p:pic>
              <p:nvPicPr>
                <p:cNvPr id="88" name="Freihand 87">
                  <a:extLst>
                    <a:ext uri="{FF2B5EF4-FFF2-40B4-BE49-F238E27FC236}">
                      <a16:creationId xmlns:a16="http://schemas.microsoft.com/office/drawing/2014/main" id="{C041293E-3491-9D7C-5ABE-54634E8B788D}"/>
                    </a:ext>
                  </a:extLst>
                </p:cNvPr>
                <p:cNvPicPr/>
                <p:nvPr/>
              </p:nvPicPr>
              <p:blipFill>
                <a:blip r:embed="rId147"/>
                <a:stretch>
                  <a:fillRect/>
                </a:stretch>
              </p:blipFill>
              <p:spPr>
                <a:xfrm>
                  <a:off x="7996189" y="2565262"/>
                  <a:ext cx="752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9" name="Freihand 88">
                  <a:extLst>
                    <a:ext uri="{FF2B5EF4-FFF2-40B4-BE49-F238E27FC236}">
                      <a16:creationId xmlns:a16="http://schemas.microsoft.com/office/drawing/2014/main" id="{F0D248CA-7391-5D58-816F-955C13D8DABF}"/>
                    </a:ext>
                  </a:extLst>
                </p14:cNvPr>
                <p14:cNvContentPartPr/>
                <p14:nvPr/>
              </p14:nvContentPartPr>
              <p14:xfrm>
                <a:off x="8145589" y="2484982"/>
                <a:ext cx="73800" cy="113760"/>
              </p14:xfrm>
            </p:contentPart>
          </mc:Choice>
          <mc:Fallback>
            <p:pic>
              <p:nvPicPr>
                <p:cNvPr id="89" name="Freihand 88">
                  <a:extLst>
                    <a:ext uri="{FF2B5EF4-FFF2-40B4-BE49-F238E27FC236}">
                      <a16:creationId xmlns:a16="http://schemas.microsoft.com/office/drawing/2014/main" id="{F0D248CA-7391-5D58-816F-955C13D8DABF}"/>
                    </a:ext>
                  </a:extLst>
                </p:cNvPr>
                <p:cNvPicPr/>
                <p:nvPr/>
              </p:nvPicPr>
              <p:blipFill>
                <a:blip r:embed="rId149"/>
                <a:stretch>
                  <a:fillRect/>
                </a:stretch>
              </p:blipFill>
              <p:spPr>
                <a:xfrm>
                  <a:off x="8136949" y="2476342"/>
                  <a:ext cx="914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3" name="Freihand 92">
                  <a:extLst>
                    <a:ext uri="{FF2B5EF4-FFF2-40B4-BE49-F238E27FC236}">
                      <a16:creationId xmlns:a16="http://schemas.microsoft.com/office/drawing/2014/main" id="{A28A23AA-5FCF-3A0B-5F92-9E2DB82F75CE}"/>
                    </a:ext>
                  </a:extLst>
                </p14:cNvPr>
                <p14:cNvContentPartPr/>
                <p14:nvPr/>
              </p14:nvContentPartPr>
              <p14:xfrm>
                <a:off x="5556829" y="3640582"/>
                <a:ext cx="2937600" cy="222840"/>
              </p14:xfrm>
            </p:contentPart>
          </mc:Choice>
          <mc:Fallback>
            <p:pic>
              <p:nvPicPr>
                <p:cNvPr id="93" name="Freihand 92">
                  <a:extLst>
                    <a:ext uri="{FF2B5EF4-FFF2-40B4-BE49-F238E27FC236}">
                      <a16:creationId xmlns:a16="http://schemas.microsoft.com/office/drawing/2014/main" id="{A28A23AA-5FCF-3A0B-5F92-9E2DB82F75CE}"/>
                    </a:ext>
                  </a:extLst>
                </p:cNvPr>
                <p:cNvPicPr/>
                <p:nvPr/>
              </p:nvPicPr>
              <p:blipFill>
                <a:blip r:embed="rId151"/>
                <a:stretch>
                  <a:fillRect/>
                </a:stretch>
              </p:blipFill>
              <p:spPr>
                <a:xfrm>
                  <a:off x="5547829" y="3631582"/>
                  <a:ext cx="295524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4" name="Freihand 93">
                  <a:extLst>
                    <a:ext uri="{FF2B5EF4-FFF2-40B4-BE49-F238E27FC236}">
                      <a16:creationId xmlns:a16="http://schemas.microsoft.com/office/drawing/2014/main" id="{56B50D2F-A279-65D3-34AB-72AF826AA668}"/>
                    </a:ext>
                  </a:extLst>
                </p14:cNvPr>
                <p14:cNvContentPartPr/>
                <p14:nvPr/>
              </p14:nvContentPartPr>
              <p14:xfrm>
                <a:off x="7418029" y="2938942"/>
                <a:ext cx="96840" cy="501120"/>
              </p14:xfrm>
            </p:contentPart>
          </mc:Choice>
          <mc:Fallback>
            <p:pic>
              <p:nvPicPr>
                <p:cNvPr id="94" name="Freihand 93">
                  <a:extLst>
                    <a:ext uri="{FF2B5EF4-FFF2-40B4-BE49-F238E27FC236}">
                      <a16:creationId xmlns:a16="http://schemas.microsoft.com/office/drawing/2014/main" id="{56B50D2F-A279-65D3-34AB-72AF826AA668}"/>
                    </a:ext>
                  </a:extLst>
                </p:cNvPr>
                <p:cNvPicPr/>
                <p:nvPr/>
              </p:nvPicPr>
              <p:blipFill>
                <a:blip r:embed="rId153"/>
                <a:stretch>
                  <a:fillRect/>
                </a:stretch>
              </p:blipFill>
              <p:spPr>
                <a:xfrm>
                  <a:off x="7409029" y="2930302"/>
                  <a:ext cx="114480" cy="5187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5" name="Freihand 94">
                  <a:extLst>
                    <a:ext uri="{FF2B5EF4-FFF2-40B4-BE49-F238E27FC236}">
                      <a16:creationId xmlns:a16="http://schemas.microsoft.com/office/drawing/2014/main" id="{95FA080D-9F7C-64C6-FEFA-66F7B9216B75}"/>
                    </a:ext>
                  </a:extLst>
                </p14:cNvPr>
                <p14:cNvContentPartPr/>
                <p14:nvPr/>
              </p14:nvContentPartPr>
              <p14:xfrm>
                <a:off x="7383109" y="3024982"/>
                <a:ext cx="186120" cy="507600"/>
              </p14:xfrm>
            </p:contentPart>
          </mc:Choice>
          <mc:Fallback>
            <p:pic>
              <p:nvPicPr>
                <p:cNvPr id="95" name="Freihand 94">
                  <a:extLst>
                    <a:ext uri="{FF2B5EF4-FFF2-40B4-BE49-F238E27FC236}">
                      <a16:creationId xmlns:a16="http://schemas.microsoft.com/office/drawing/2014/main" id="{95FA080D-9F7C-64C6-FEFA-66F7B9216B75}"/>
                    </a:ext>
                  </a:extLst>
                </p:cNvPr>
                <p:cNvPicPr/>
                <p:nvPr/>
              </p:nvPicPr>
              <p:blipFill>
                <a:blip r:embed="rId155"/>
                <a:stretch>
                  <a:fillRect/>
                </a:stretch>
              </p:blipFill>
              <p:spPr>
                <a:xfrm>
                  <a:off x="7374109" y="3016342"/>
                  <a:ext cx="203760" cy="5252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5" name="Freihand 104">
                  <a:extLst>
                    <a:ext uri="{FF2B5EF4-FFF2-40B4-BE49-F238E27FC236}">
                      <a16:creationId xmlns:a16="http://schemas.microsoft.com/office/drawing/2014/main" id="{180A25B8-C62C-843F-ECE4-B8BEC4E0842D}"/>
                    </a:ext>
                  </a:extLst>
                </p14:cNvPr>
                <p14:cNvContentPartPr/>
                <p14:nvPr/>
              </p14:nvContentPartPr>
              <p14:xfrm>
                <a:off x="8630869" y="3705742"/>
                <a:ext cx="102960" cy="569880"/>
              </p14:xfrm>
            </p:contentPart>
          </mc:Choice>
          <mc:Fallback>
            <p:pic>
              <p:nvPicPr>
                <p:cNvPr id="105" name="Freihand 104">
                  <a:extLst>
                    <a:ext uri="{FF2B5EF4-FFF2-40B4-BE49-F238E27FC236}">
                      <a16:creationId xmlns:a16="http://schemas.microsoft.com/office/drawing/2014/main" id="{180A25B8-C62C-843F-ECE4-B8BEC4E0842D}"/>
                    </a:ext>
                  </a:extLst>
                </p:cNvPr>
                <p:cNvPicPr/>
                <p:nvPr/>
              </p:nvPicPr>
              <p:blipFill>
                <a:blip r:embed="rId157"/>
                <a:stretch>
                  <a:fillRect/>
                </a:stretch>
              </p:blipFill>
              <p:spPr>
                <a:xfrm>
                  <a:off x="8621869" y="3697102"/>
                  <a:ext cx="120600" cy="5875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2" name="Freihand 101">
                  <a:extLst>
                    <a:ext uri="{FF2B5EF4-FFF2-40B4-BE49-F238E27FC236}">
                      <a16:creationId xmlns:a16="http://schemas.microsoft.com/office/drawing/2014/main" id="{DBC9E6EE-A9A0-FBA3-43FE-4DEB8BA041D4}"/>
                    </a:ext>
                  </a:extLst>
                </p14:cNvPr>
                <p14:cNvContentPartPr/>
                <p14:nvPr/>
              </p14:nvContentPartPr>
              <p14:xfrm>
                <a:off x="4606069" y="3667222"/>
                <a:ext cx="691920" cy="140040"/>
              </p14:xfrm>
            </p:contentPart>
          </mc:Choice>
          <mc:Fallback>
            <p:pic>
              <p:nvPicPr>
                <p:cNvPr id="102" name="Freihand 101">
                  <a:extLst>
                    <a:ext uri="{FF2B5EF4-FFF2-40B4-BE49-F238E27FC236}">
                      <a16:creationId xmlns:a16="http://schemas.microsoft.com/office/drawing/2014/main" id="{DBC9E6EE-A9A0-FBA3-43FE-4DEB8BA041D4}"/>
                    </a:ext>
                  </a:extLst>
                </p:cNvPr>
                <p:cNvPicPr/>
                <p:nvPr/>
              </p:nvPicPr>
              <p:blipFill>
                <a:blip r:embed="rId159"/>
                <a:stretch>
                  <a:fillRect/>
                </a:stretch>
              </p:blipFill>
              <p:spPr>
                <a:xfrm>
                  <a:off x="4597069" y="3658222"/>
                  <a:ext cx="7095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3" name="Freihand 102">
                  <a:extLst>
                    <a:ext uri="{FF2B5EF4-FFF2-40B4-BE49-F238E27FC236}">
                      <a16:creationId xmlns:a16="http://schemas.microsoft.com/office/drawing/2014/main" id="{32300FFF-A196-40B4-82D8-AA9CBA69A9F1}"/>
                    </a:ext>
                  </a:extLst>
                </p14:cNvPr>
                <p14:cNvContentPartPr/>
                <p14:nvPr/>
              </p14:nvContentPartPr>
              <p14:xfrm>
                <a:off x="5474389" y="3700702"/>
                <a:ext cx="77040" cy="473400"/>
              </p14:xfrm>
            </p:contentPart>
          </mc:Choice>
          <mc:Fallback>
            <p:pic>
              <p:nvPicPr>
                <p:cNvPr id="103" name="Freihand 102">
                  <a:extLst>
                    <a:ext uri="{FF2B5EF4-FFF2-40B4-BE49-F238E27FC236}">
                      <a16:creationId xmlns:a16="http://schemas.microsoft.com/office/drawing/2014/main" id="{32300FFF-A196-40B4-82D8-AA9CBA69A9F1}"/>
                    </a:ext>
                  </a:extLst>
                </p:cNvPr>
                <p:cNvPicPr/>
                <p:nvPr/>
              </p:nvPicPr>
              <p:blipFill>
                <a:blip r:embed="rId161"/>
                <a:stretch>
                  <a:fillRect/>
                </a:stretch>
              </p:blipFill>
              <p:spPr>
                <a:xfrm>
                  <a:off x="5465749" y="3691702"/>
                  <a:ext cx="94680" cy="4910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6" name="Freihand 105">
                  <a:extLst>
                    <a:ext uri="{FF2B5EF4-FFF2-40B4-BE49-F238E27FC236}">
                      <a16:creationId xmlns:a16="http://schemas.microsoft.com/office/drawing/2014/main" id="{E7100F13-6D9A-C5FF-DB6E-FAB23FE1C3E6}"/>
                    </a:ext>
                  </a:extLst>
                </p14:cNvPr>
                <p14:cNvContentPartPr/>
                <p14:nvPr/>
              </p14:nvContentPartPr>
              <p14:xfrm>
                <a:off x="5313469" y="3843622"/>
                <a:ext cx="19440" cy="27720"/>
              </p14:xfrm>
            </p:contentPart>
          </mc:Choice>
          <mc:Fallback>
            <p:pic>
              <p:nvPicPr>
                <p:cNvPr id="106" name="Freihand 105">
                  <a:extLst>
                    <a:ext uri="{FF2B5EF4-FFF2-40B4-BE49-F238E27FC236}">
                      <a16:creationId xmlns:a16="http://schemas.microsoft.com/office/drawing/2014/main" id="{E7100F13-6D9A-C5FF-DB6E-FAB23FE1C3E6}"/>
                    </a:ext>
                  </a:extLst>
                </p:cNvPr>
                <p:cNvPicPr/>
                <p:nvPr/>
              </p:nvPicPr>
              <p:blipFill>
                <a:blip r:embed="rId163"/>
                <a:stretch>
                  <a:fillRect/>
                </a:stretch>
              </p:blipFill>
              <p:spPr>
                <a:xfrm>
                  <a:off x="5304829" y="3834622"/>
                  <a:ext cx="370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7" name="Freihand 106">
                  <a:extLst>
                    <a:ext uri="{FF2B5EF4-FFF2-40B4-BE49-F238E27FC236}">
                      <a16:creationId xmlns:a16="http://schemas.microsoft.com/office/drawing/2014/main" id="{3289E6BF-BA65-FEFE-448D-CAF87F622DD4}"/>
                    </a:ext>
                  </a:extLst>
                </p14:cNvPr>
                <p14:cNvContentPartPr/>
                <p14:nvPr/>
              </p14:nvContentPartPr>
              <p14:xfrm>
                <a:off x="5790469" y="3887902"/>
                <a:ext cx="20880" cy="8280"/>
              </p14:xfrm>
            </p:contentPart>
          </mc:Choice>
          <mc:Fallback>
            <p:pic>
              <p:nvPicPr>
                <p:cNvPr id="107" name="Freihand 106">
                  <a:extLst>
                    <a:ext uri="{FF2B5EF4-FFF2-40B4-BE49-F238E27FC236}">
                      <a16:creationId xmlns:a16="http://schemas.microsoft.com/office/drawing/2014/main" id="{3289E6BF-BA65-FEFE-448D-CAF87F622DD4}"/>
                    </a:ext>
                  </a:extLst>
                </p:cNvPr>
                <p:cNvPicPr/>
                <p:nvPr/>
              </p:nvPicPr>
              <p:blipFill>
                <a:blip r:embed="rId165"/>
                <a:stretch>
                  <a:fillRect/>
                </a:stretch>
              </p:blipFill>
              <p:spPr>
                <a:xfrm>
                  <a:off x="5781469" y="3878902"/>
                  <a:ext cx="385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0" name="Freihand 109">
                  <a:extLst>
                    <a:ext uri="{FF2B5EF4-FFF2-40B4-BE49-F238E27FC236}">
                      <a16:creationId xmlns:a16="http://schemas.microsoft.com/office/drawing/2014/main" id="{561E8F4F-9819-4791-7EFA-EDA3EF827E0A}"/>
                    </a:ext>
                  </a:extLst>
                </p14:cNvPr>
                <p14:cNvContentPartPr/>
                <p14:nvPr/>
              </p14:nvContentPartPr>
              <p14:xfrm>
                <a:off x="4570429" y="3657862"/>
                <a:ext cx="935640" cy="613800"/>
              </p14:xfrm>
            </p:contentPart>
          </mc:Choice>
          <mc:Fallback>
            <p:pic>
              <p:nvPicPr>
                <p:cNvPr id="110" name="Freihand 109">
                  <a:extLst>
                    <a:ext uri="{FF2B5EF4-FFF2-40B4-BE49-F238E27FC236}">
                      <a16:creationId xmlns:a16="http://schemas.microsoft.com/office/drawing/2014/main" id="{561E8F4F-9819-4791-7EFA-EDA3EF827E0A}"/>
                    </a:ext>
                  </a:extLst>
                </p:cNvPr>
                <p:cNvPicPr/>
                <p:nvPr/>
              </p:nvPicPr>
              <p:blipFill>
                <a:blip r:embed="rId167"/>
                <a:stretch>
                  <a:fillRect/>
                </a:stretch>
              </p:blipFill>
              <p:spPr>
                <a:xfrm>
                  <a:off x="4561789" y="3648862"/>
                  <a:ext cx="953280" cy="6314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1" name="Freihand 110">
                  <a:extLst>
                    <a:ext uri="{FF2B5EF4-FFF2-40B4-BE49-F238E27FC236}">
                      <a16:creationId xmlns:a16="http://schemas.microsoft.com/office/drawing/2014/main" id="{CF9B19BC-F30C-F34A-C635-EDCEF70F80A2}"/>
                    </a:ext>
                  </a:extLst>
                </p14:cNvPr>
                <p14:cNvContentPartPr/>
                <p14:nvPr/>
              </p14:nvContentPartPr>
              <p14:xfrm>
                <a:off x="6845989" y="3617542"/>
                <a:ext cx="1072080" cy="661320"/>
              </p14:xfrm>
            </p:contentPart>
          </mc:Choice>
          <mc:Fallback>
            <p:pic>
              <p:nvPicPr>
                <p:cNvPr id="111" name="Freihand 110">
                  <a:extLst>
                    <a:ext uri="{FF2B5EF4-FFF2-40B4-BE49-F238E27FC236}">
                      <a16:creationId xmlns:a16="http://schemas.microsoft.com/office/drawing/2014/main" id="{CF9B19BC-F30C-F34A-C635-EDCEF70F80A2}"/>
                    </a:ext>
                  </a:extLst>
                </p:cNvPr>
                <p:cNvPicPr/>
                <p:nvPr/>
              </p:nvPicPr>
              <p:blipFill>
                <a:blip r:embed="rId169"/>
                <a:stretch>
                  <a:fillRect/>
                </a:stretch>
              </p:blipFill>
              <p:spPr>
                <a:xfrm>
                  <a:off x="6836989" y="3608542"/>
                  <a:ext cx="1089720" cy="678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0">
            <p14:nvContentPartPr>
              <p14:cNvPr id="113" name="Freihand 112">
                <a:extLst>
                  <a:ext uri="{FF2B5EF4-FFF2-40B4-BE49-F238E27FC236}">
                    <a16:creationId xmlns:a16="http://schemas.microsoft.com/office/drawing/2014/main" id="{95BFAD74-6725-AC5B-6B75-A8AE1F804EAA}"/>
                  </a:ext>
                </a:extLst>
              </p14:cNvPr>
              <p14:cNvContentPartPr/>
              <p14:nvPr/>
            </p14:nvContentPartPr>
            <p14:xfrm>
              <a:off x="4118989" y="4247902"/>
              <a:ext cx="1107000" cy="531360"/>
            </p14:xfrm>
          </p:contentPart>
        </mc:Choice>
        <mc:Fallback>
          <p:pic>
            <p:nvPicPr>
              <p:cNvPr id="113" name="Freihand 112">
                <a:extLst>
                  <a:ext uri="{FF2B5EF4-FFF2-40B4-BE49-F238E27FC236}">
                    <a16:creationId xmlns:a16="http://schemas.microsoft.com/office/drawing/2014/main" id="{95BFAD74-6725-AC5B-6B75-A8AE1F804EAA}"/>
                  </a:ext>
                </a:extLst>
              </p:cNvPr>
              <p:cNvPicPr/>
              <p:nvPr/>
            </p:nvPicPr>
            <p:blipFill>
              <a:blip r:embed="rId171"/>
              <a:stretch>
                <a:fillRect/>
              </a:stretch>
            </p:blipFill>
            <p:spPr>
              <a:xfrm>
                <a:off x="4110349" y="4238902"/>
                <a:ext cx="1124640" cy="549000"/>
              </a:xfrm>
              <a:prstGeom prst="rect">
                <a:avLst/>
              </a:prstGeom>
            </p:spPr>
          </p:pic>
        </mc:Fallback>
      </mc:AlternateContent>
      <p:grpSp>
        <p:nvGrpSpPr>
          <p:cNvPr id="118" name="Gruppieren 117">
            <a:extLst>
              <a:ext uri="{FF2B5EF4-FFF2-40B4-BE49-F238E27FC236}">
                <a16:creationId xmlns:a16="http://schemas.microsoft.com/office/drawing/2014/main" id="{F50C8F4A-3F32-FFAC-DDC2-9F4F41758AB7}"/>
              </a:ext>
            </a:extLst>
          </p:cNvPr>
          <p:cNvGrpSpPr/>
          <p:nvPr/>
        </p:nvGrpSpPr>
        <p:grpSpPr>
          <a:xfrm>
            <a:off x="1049269" y="4347982"/>
            <a:ext cx="2050560" cy="470160"/>
            <a:chOff x="1049269" y="4347982"/>
            <a:chExt cx="2050560" cy="470160"/>
          </a:xfrm>
        </p:grpSpPr>
        <mc:AlternateContent xmlns:mc="http://schemas.openxmlformats.org/markup-compatibility/2006">
          <mc:Choice xmlns:p14="http://schemas.microsoft.com/office/powerpoint/2010/main" Requires="p14">
            <p:contentPart p14:bwMode="auto" r:id="rId172">
              <p14:nvContentPartPr>
                <p14:cNvPr id="114" name="Freihand 113">
                  <a:extLst>
                    <a:ext uri="{FF2B5EF4-FFF2-40B4-BE49-F238E27FC236}">
                      <a16:creationId xmlns:a16="http://schemas.microsoft.com/office/drawing/2014/main" id="{73659CC2-226D-F002-11AD-9B89CA463940}"/>
                    </a:ext>
                  </a:extLst>
                </p14:cNvPr>
                <p14:cNvContentPartPr/>
                <p14:nvPr/>
              </p14:nvContentPartPr>
              <p14:xfrm>
                <a:off x="2932069" y="4383622"/>
                <a:ext cx="167760" cy="219600"/>
              </p14:xfrm>
            </p:contentPart>
          </mc:Choice>
          <mc:Fallback>
            <p:pic>
              <p:nvPicPr>
                <p:cNvPr id="114" name="Freihand 113">
                  <a:extLst>
                    <a:ext uri="{FF2B5EF4-FFF2-40B4-BE49-F238E27FC236}">
                      <a16:creationId xmlns:a16="http://schemas.microsoft.com/office/drawing/2014/main" id="{73659CC2-226D-F002-11AD-9B89CA463940}"/>
                    </a:ext>
                  </a:extLst>
                </p:cNvPr>
                <p:cNvPicPr/>
                <p:nvPr/>
              </p:nvPicPr>
              <p:blipFill>
                <a:blip r:embed="rId173"/>
                <a:stretch>
                  <a:fillRect/>
                </a:stretch>
              </p:blipFill>
              <p:spPr>
                <a:xfrm>
                  <a:off x="2923069" y="4374982"/>
                  <a:ext cx="18540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5" name="Freihand 114">
                  <a:extLst>
                    <a:ext uri="{FF2B5EF4-FFF2-40B4-BE49-F238E27FC236}">
                      <a16:creationId xmlns:a16="http://schemas.microsoft.com/office/drawing/2014/main" id="{81DB4768-8A13-86EA-92DD-786FA79840E2}"/>
                    </a:ext>
                  </a:extLst>
                </p14:cNvPr>
                <p14:cNvContentPartPr/>
                <p14:nvPr/>
              </p14:nvContentPartPr>
              <p14:xfrm>
                <a:off x="1049269" y="4347982"/>
                <a:ext cx="174960" cy="280800"/>
              </p14:xfrm>
            </p:contentPart>
          </mc:Choice>
          <mc:Fallback>
            <p:pic>
              <p:nvPicPr>
                <p:cNvPr id="115" name="Freihand 114">
                  <a:extLst>
                    <a:ext uri="{FF2B5EF4-FFF2-40B4-BE49-F238E27FC236}">
                      <a16:creationId xmlns:a16="http://schemas.microsoft.com/office/drawing/2014/main" id="{81DB4768-8A13-86EA-92DD-786FA79840E2}"/>
                    </a:ext>
                  </a:extLst>
                </p:cNvPr>
                <p:cNvPicPr/>
                <p:nvPr/>
              </p:nvPicPr>
              <p:blipFill>
                <a:blip r:embed="rId175"/>
                <a:stretch>
                  <a:fillRect/>
                </a:stretch>
              </p:blipFill>
              <p:spPr>
                <a:xfrm>
                  <a:off x="1040629" y="4339342"/>
                  <a:ext cx="19260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6" name="Freihand 115">
                  <a:extLst>
                    <a:ext uri="{FF2B5EF4-FFF2-40B4-BE49-F238E27FC236}">
                      <a16:creationId xmlns:a16="http://schemas.microsoft.com/office/drawing/2014/main" id="{461488CB-8A4A-966A-CEA4-CBD42BCE7D3A}"/>
                    </a:ext>
                  </a:extLst>
                </p14:cNvPr>
                <p14:cNvContentPartPr/>
                <p14:nvPr/>
              </p14:nvContentPartPr>
              <p14:xfrm>
                <a:off x="1321429" y="4652542"/>
                <a:ext cx="1662840" cy="109080"/>
              </p14:xfrm>
            </p:contentPart>
          </mc:Choice>
          <mc:Fallback>
            <p:pic>
              <p:nvPicPr>
                <p:cNvPr id="116" name="Freihand 115">
                  <a:extLst>
                    <a:ext uri="{FF2B5EF4-FFF2-40B4-BE49-F238E27FC236}">
                      <a16:creationId xmlns:a16="http://schemas.microsoft.com/office/drawing/2014/main" id="{461488CB-8A4A-966A-CEA4-CBD42BCE7D3A}"/>
                    </a:ext>
                  </a:extLst>
                </p:cNvPr>
                <p:cNvPicPr/>
                <p:nvPr/>
              </p:nvPicPr>
              <p:blipFill>
                <a:blip r:embed="rId177"/>
                <a:stretch>
                  <a:fillRect/>
                </a:stretch>
              </p:blipFill>
              <p:spPr>
                <a:xfrm>
                  <a:off x="1312789" y="4643542"/>
                  <a:ext cx="16804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7" name="Freihand 116">
                  <a:extLst>
                    <a:ext uri="{FF2B5EF4-FFF2-40B4-BE49-F238E27FC236}">
                      <a16:creationId xmlns:a16="http://schemas.microsoft.com/office/drawing/2014/main" id="{F94913D3-96D3-6C24-7EEC-550D8C7A3B8B}"/>
                    </a:ext>
                  </a:extLst>
                </p14:cNvPr>
                <p14:cNvContentPartPr/>
                <p14:nvPr/>
              </p14:nvContentPartPr>
              <p14:xfrm>
                <a:off x="1286509" y="4676662"/>
                <a:ext cx="73080" cy="141480"/>
              </p14:xfrm>
            </p:contentPart>
          </mc:Choice>
          <mc:Fallback>
            <p:pic>
              <p:nvPicPr>
                <p:cNvPr id="117" name="Freihand 116">
                  <a:extLst>
                    <a:ext uri="{FF2B5EF4-FFF2-40B4-BE49-F238E27FC236}">
                      <a16:creationId xmlns:a16="http://schemas.microsoft.com/office/drawing/2014/main" id="{F94913D3-96D3-6C24-7EEC-550D8C7A3B8B}"/>
                    </a:ext>
                  </a:extLst>
                </p:cNvPr>
                <p:cNvPicPr/>
                <p:nvPr/>
              </p:nvPicPr>
              <p:blipFill>
                <a:blip r:embed="rId179"/>
                <a:stretch>
                  <a:fillRect/>
                </a:stretch>
              </p:blipFill>
              <p:spPr>
                <a:xfrm>
                  <a:off x="1277509" y="4668022"/>
                  <a:ext cx="90720" cy="159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0">
            <p14:nvContentPartPr>
              <p14:cNvPr id="119" name="Freihand 118">
                <a:extLst>
                  <a:ext uri="{FF2B5EF4-FFF2-40B4-BE49-F238E27FC236}">
                    <a16:creationId xmlns:a16="http://schemas.microsoft.com/office/drawing/2014/main" id="{3B20EA59-69BE-FCDB-5BC7-AF862426EAA6}"/>
                  </a:ext>
                </a:extLst>
              </p14:cNvPr>
              <p14:cNvContentPartPr/>
              <p14:nvPr/>
            </p14:nvContentPartPr>
            <p14:xfrm>
              <a:off x="1516549" y="4945222"/>
              <a:ext cx="2023560" cy="120960"/>
            </p14:xfrm>
          </p:contentPart>
        </mc:Choice>
        <mc:Fallback>
          <p:pic>
            <p:nvPicPr>
              <p:cNvPr id="119" name="Freihand 118">
                <a:extLst>
                  <a:ext uri="{FF2B5EF4-FFF2-40B4-BE49-F238E27FC236}">
                    <a16:creationId xmlns:a16="http://schemas.microsoft.com/office/drawing/2014/main" id="{3B20EA59-69BE-FCDB-5BC7-AF862426EAA6}"/>
                  </a:ext>
                </a:extLst>
              </p:cNvPr>
              <p:cNvPicPr/>
              <p:nvPr/>
            </p:nvPicPr>
            <p:blipFill>
              <a:blip r:embed="rId181"/>
              <a:stretch>
                <a:fillRect/>
              </a:stretch>
            </p:blipFill>
            <p:spPr>
              <a:xfrm>
                <a:off x="1507549" y="4936222"/>
                <a:ext cx="20412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0" name="Freihand 119">
                <a:extLst>
                  <a:ext uri="{FF2B5EF4-FFF2-40B4-BE49-F238E27FC236}">
                    <a16:creationId xmlns:a16="http://schemas.microsoft.com/office/drawing/2014/main" id="{C0A506FB-5791-B3A4-9A22-58CB25C656A8}"/>
                  </a:ext>
                </a:extLst>
              </p14:cNvPr>
              <p14:cNvContentPartPr/>
              <p14:nvPr/>
            </p14:nvContentPartPr>
            <p14:xfrm>
              <a:off x="1510789" y="4941262"/>
              <a:ext cx="1798200" cy="99000"/>
            </p14:xfrm>
          </p:contentPart>
        </mc:Choice>
        <mc:Fallback>
          <p:pic>
            <p:nvPicPr>
              <p:cNvPr id="120" name="Freihand 119">
                <a:extLst>
                  <a:ext uri="{FF2B5EF4-FFF2-40B4-BE49-F238E27FC236}">
                    <a16:creationId xmlns:a16="http://schemas.microsoft.com/office/drawing/2014/main" id="{C0A506FB-5791-B3A4-9A22-58CB25C656A8}"/>
                  </a:ext>
                </a:extLst>
              </p:cNvPr>
              <p:cNvPicPr/>
              <p:nvPr/>
            </p:nvPicPr>
            <p:blipFill>
              <a:blip r:embed="rId183"/>
              <a:stretch>
                <a:fillRect/>
              </a:stretch>
            </p:blipFill>
            <p:spPr>
              <a:xfrm>
                <a:off x="1501789" y="4932622"/>
                <a:ext cx="18158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1" name="Freihand 120">
                <a:extLst>
                  <a:ext uri="{FF2B5EF4-FFF2-40B4-BE49-F238E27FC236}">
                    <a16:creationId xmlns:a16="http://schemas.microsoft.com/office/drawing/2014/main" id="{4F4804DD-1623-4EBD-7580-11FDF92B70A0}"/>
                  </a:ext>
                </a:extLst>
              </p14:cNvPr>
              <p14:cNvContentPartPr/>
              <p14:nvPr/>
            </p14:nvContentPartPr>
            <p14:xfrm>
              <a:off x="1421869" y="5137822"/>
              <a:ext cx="59040" cy="149760"/>
            </p14:xfrm>
          </p:contentPart>
        </mc:Choice>
        <mc:Fallback>
          <p:pic>
            <p:nvPicPr>
              <p:cNvPr id="121" name="Freihand 120">
                <a:extLst>
                  <a:ext uri="{FF2B5EF4-FFF2-40B4-BE49-F238E27FC236}">
                    <a16:creationId xmlns:a16="http://schemas.microsoft.com/office/drawing/2014/main" id="{4F4804DD-1623-4EBD-7580-11FDF92B70A0}"/>
                  </a:ext>
                </a:extLst>
              </p:cNvPr>
              <p:cNvPicPr/>
              <p:nvPr/>
            </p:nvPicPr>
            <p:blipFill>
              <a:blip r:embed="rId185"/>
              <a:stretch>
                <a:fillRect/>
              </a:stretch>
            </p:blipFill>
            <p:spPr>
              <a:xfrm>
                <a:off x="1413229" y="5128822"/>
                <a:ext cx="766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2" name="Freihand 121">
                <a:extLst>
                  <a:ext uri="{FF2B5EF4-FFF2-40B4-BE49-F238E27FC236}">
                    <a16:creationId xmlns:a16="http://schemas.microsoft.com/office/drawing/2014/main" id="{D53186AD-7D09-7198-1CA9-58BA09037D3E}"/>
                  </a:ext>
                </a:extLst>
              </p14:cNvPr>
              <p14:cNvContentPartPr/>
              <p14:nvPr/>
            </p14:nvContentPartPr>
            <p14:xfrm>
              <a:off x="1415029" y="5099302"/>
              <a:ext cx="86760" cy="225360"/>
            </p14:xfrm>
          </p:contentPart>
        </mc:Choice>
        <mc:Fallback>
          <p:pic>
            <p:nvPicPr>
              <p:cNvPr id="122" name="Freihand 121">
                <a:extLst>
                  <a:ext uri="{FF2B5EF4-FFF2-40B4-BE49-F238E27FC236}">
                    <a16:creationId xmlns:a16="http://schemas.microsoft.com/office/drawing/2014/main" id="{D53186AD-7D09-7198-1CA9-58BA09037D3E}"/>
                  </a:ext>
                </a:extLst>
              </p:cNvPr>
              <p:cNvPicPr/>
              <p:nvPr/>
            </p:nvPicPr>
            <p:blipFill>
              <a:blip r:embed="rId187"/>
              <a:stretch>
                <a:fillRect/>
              </a:stretch>
            </p:blipFill>
            <p:spPr>
              <a:xfrm>
                <a:off x="1406389" y="5090302"/>
                <a:ext cx="10440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30" name="Freihand 129">
                <a:extLst>
                  <a:ext uri="{FF2B5EF4-FFF2-40B4-BE49-F238E27FC236}">
                    <a16:creationId xmlns:a16="http://schemas.microsoft.com/office/drawing/2014/main" id="{DD2E83D7-045A-01A0-4252-EFFFD5255EF0}"/>
                  </a:ext>
                </a:extLst>
              </p14:cNvPr>
              <p14:cNvContentPartPr/>
              <p14:nvPr/>
            </p14:nvContentPartPr>
            <p14:xfrm>
              <a:off x="7874149" y="5045302"/>
              <a:ext cx="306720" cy="367560"/>
            </p14:xfrm>
          </p:contentPart>
        </mc:Choice>
        <mc:Fallback>
          <p:pic>
            <p:nvPicPr>
              <p:cNvPr id="130" name="Freihand 129">
                <a:extLst>
                  <a:ext uri="{FF2B5EF4-FFF2-40B4-BE49-F238E27FC236}">
                    <a16:creationId xmlns:a16="http://schemas.microsoft.com/office/drawing/2014/main" id="{DD2E83D7-045A-01A0-4252-EFFFD5255EF0}"/>
                  </a:ext>
                </a:extLst>
              </p:cNvPr>
              <p:cNvPicPr/>
              <p:nvPr/>
            </p:nvPicPr>
            <p:blipFill>
              <a:blip r:embed="rId189"/>
              <a:stretch>
                <a:fillRect/>
              </a:stretch>
            </p:blipFill>
            <p:spPr>
              <a:xfrm>
                <a:off x="7865509" y="5036662"/>
                <a:ext cx="324360" cy="385200"/>
              </a:xfrm>
              <a:prstGeom prst="rect">
                <a:avLst/>
              </a:prstGeom>
            </p:spPr>
          </p:pic>
        </mc:Fallback>
      </mc:AlternateContent>
      <p:grpSp>
        <p:nvGrpSpPr>
          <p:cNvPr id="249" name="Gruppieren 248">
            <a:extLst>
              <a:ext uri="{FF2B5EF4-FFF2-40B4-BE49-F238E27FC236}">
                <a16:creationId xmlns:a16="http://schemas.microsoft.com/office/drawing/2014/main" id="{B17CC7A5-C772-5EA9-C17D-9E4772644A22}"/>
              </a:ext>
            </a:extLst>
          </p:cNvPr>
          <p:cNvGrpSpPr/>
          <p:nvPr/>
        </p:nvGrpSpPr>
        <p:grpSpPr>
          <a:xfrm>
            <a:off x="1483069" y="98542"/>
            <a:ext cx="10650600" cy="5335920"/>
            <a:chOff x="1483069" y="98542"/>
            <a:chExt cx="10650600" cy="5335920"/>
          </a:xfrm>
        </p:grpSpPr>
        <mc:AlternateContent xmlns:mc="http://schemas.openxmlformats.org/markup-compatibility/2006">
          <mc:Choice xmlns:p14="http://schemas.microsoft.com/office/powerpoint/2010/main" Requires="p14">
            <p:contentPart p14:bwMode="auto" r:id="rId190">
              <p14:nvContentPartPr>
                <p14:cNvPr id="123" name="Freihand 122">
                  <a:extLst>
                    <a:ext uri="{FF2B5EF4-FFF2-40B4-BE49-F238E27FC236}">
                      <a16:creationId xmlns:a16="http://schemas.microsoft.com/office/drawing/2014/main" id="{163C52A0-D5FA-FB92-487D-47D7820ECA04}"/>
                    </a:ext>
                  </a:extLst>
                </p14:cNvPr>
                <p14:cNvContentPartPr/>
                <p14:nvPr/>
              </p14:nvContentPartPr>
              <p14:xfrm>
                <a:off x="1483069" y="5083102"/>
                <a:ext cx="223560" cy="344160"/>
              </p14:xfrm>
            </p:contentPart>
          </mc:Choice>
          <mc:Fallback>
            <p:pic>
              <p:nvPicPr>
                <p:cNvPr id="123" name="Freihand 122">
                  <a:extLst>
                    <a:ext uri="{FF2B5EF4-FFF2-40B4-BE49-F238E27FC236}">
                      <a16:creationId xmlns:a16="http://schemas.microsoft.com/office/drawing/2014/main" id="{163C52A0-D5FA-FB92-487D-47D7820ECA04}"/>
                    </a:ext>
                  </a:extLst>
                </p:cNvPr>
                <p:cNvPicPr/>
                <p:nvPr/>
              </p:nvPicPr>
              <p:blipFill>
                <a:blip r:embed="rId191"/>
                <a:stretch>
                  <a:fillRect/>
                </a:stretch>
              </p:blipFill>
              <p:spPr>
                <a:xfrm>
                  <a:off x="1474429" y="5074102"/>
                  <a:ext cx="241200" cy="3618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4" name="Freihand 123">
                  <a:extLst>
                    <a:ext uri="{FF2B5EF4-FFF2-40B4-BE49-F238E27FC236}">
                      <a16:creationId xmlns:a16="http://schemas.microsoft.com/office/drawing/2014/main" id="{0A536048-50E1-150C-64BB-A1D46876720F}"/>
                    </a:ext>
                  </a:extLst>
                </p14:cNvPr>
                <p14:cNvContentPartPr/>
                <p14:nvPr/>
              </p14:nvContentPartPr>
              <p14:xfrm>
                <a:off x="3067789" y="5039902"/>
                <a:ext cx="621720" cy="385560"/>
              </p14:xfrm>
            </p:contentPart>
          </mc:Choice>
          <mc:Fallback>
            <p:pic>
              <p:nvPicPr>
                <p:cNvPr id="124" name="Freihand 123">
                  <a:extLst>
                    <a:ext uri="{FF2B5EF4-FFF2-40B4-BE49-F238E27FC236}">
                      <a16:creationId xmlns:a16="http://schemas.microsoft.com/office/drawing/2014/main" id="{0A536048-50E1-150C-64BB-A1D46876720F}"/>
                    </a:ext>
                  </a:extLst>
                </p:cNvPr>
                <p:cNvPicPr/>
                <p:nvPr/>
              </p:nvPicPr>
              <p:blipFill>
                <a:blip r:embed="rId193"/>
                <a:stretch>
                  <a:fillRect/>
                </a:stretch>
              </p:blipFill>
              <p:spPr>
                <a:xfrm>
                  <a:off x="3059149" y="5031262"/>
                  <a:ext cx="639360" cy="4032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5" name="Freihand 124">
                  <a:extLst>
                    <a:ext uri="{FF2B5EF4-FFF2-40B4-BE49-F238E27FC236}">
                      <a16:creationId xmlns:a16="http://schemas.microsoft.com/office/drawing/2014/main" id="{DB7F23CD-E4E7-B783-712E-F6FB64DC0E71}"/>
                    </a:ext>
                  </a:extLst>
                </p14:cNvPr>
                <p14:cNvContentPartPr/>
                <p14:nvPr/>
              </p14:nvContentPartPr>
              <p14:xfrm>
                <a:off x="4193869" y="5305582"/>
                <a:ext cx="79200" cy="21960"/>
              </p14:xfrm>
            </p:contentPart>
          </mc:Choice>
          <mc:Fallback>
            <p:pic>
              <p:nvPicPr>
                <p:cNvPr id="125" name="Freihand 124">
                  <a:extLst>
                    <a:ext uri="{FF2B5EF4-FFF2-40B4-BE49-F238E27FC236}">
                      <a16:creationId xmlns:a16="http://schemas.microsoft.com/office/drawing/2014/main" id="{DB7F23CD-E4E7-B783-712E-F6FB64DC0E71}"/>
                    </a:ext>
                  </a:extLst>
                </p:cNvPr>
                <p:cNvPicPr/>
                <p:nvPr/>
              </p:nvPicPr>
              <p:blipFill>
                <a:blip r:embed="rId195"/>
                <a:stretch>
                  <a:fillRect/>
                </a:stretch>
              </p:blipFill>
              <p:spPr>
                <a:xfrm>
                  <a:off x="4184869" y="5296942"/>
                  <a:ext cx="968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6" name="Freihand 125">
                  <a:extLst>
                    <a:ext uri="{FF2B5EF4-FFF2-40B4-BE49-F238E27FC236}">
                      <a16:creationId xmlns:a16="http://schemas.microsoft.com/office/drawing/2014/main" id="{64F3D49F-2F92-85F9-58C4-0C772B1D2CEE}"/>
                    </a:ext>
                  </a:extLst>
                </p14:cNvPr>
                <p14:cNvContentPartPr/>
                <p14:nvPr/>
              </p14:nvContentPartPr>
              <p14:xfrm>
                <a:off x="4575109" y="5341942"/>
                <a:ext cx="69120" cy="18360"/>
              </p14:xfrm>
            </p:contentPart>
          </mc:Choice>
          <mc:Fallback>
            <p:pic>
              <p:nvPicPr>
                <p:cNvPr id="126" name="Freihand 125">
                  <a:extLst>
                    <a:ext uri="{FF2B5EF4-FFF2-40B4-BE49-F238E27FC236}">
                      <a16:creationId xmlns:a16="http://schemas.microsoft.com/office/drawing/2014/main" id="{64F3D49F-2F92-85F9-58C4-0C772B1D2CEE}"/>
                    </a:ext>
                  </a:extLst>
                </p:cNvPr>
                <p:cNvPicPr/>
                <p:nvPr/>
              </p:nvPicPr>
              <p:blipFill>
                <a:blip r:embed="rId197"/>
                <a:stretch>
                  <a:fillRect/>
                </a:stretch>
              </p:blipFill>
              <p:spPr>
                <a:xfrm>
                  <a:off x="4566469" y="5332942"/>
                  <a:ext cx="867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7" name="Freihand 126">
                  <a:extLst>
                    <a:ext uri="{FF2B5EF4-FFF2-40B4-BE49-F238E27FC236}">
                      <a16:creationId xmlns:a16="http://schemas.microsoft.com/office/drawing/2014/main" id="{385917EC-37FE-0A39-EAEB-6FA1C68F7435}"/>
                    </a:ext>
                  </a:extLst>
                </p14:cNvPr>
                <p14:cNvContentPartPr/>
                <p14:nvPr/>
              </p14:nvContentPartPr>
              <p14:xfrm>
                <a:off x="4788229" y="5338702"/>
                <a:ext cx="442440" cy="57240"/>
              </p14:xfrm>
            </p:contentPart>
          </mc:Choice>
          <mc:Fallback>
            <p:pic>
              <p:nvPicPr>
                <p:cNvPr id="127" name="Freihand 126">
                  <a:extLst>
                    <a:ext uri="{FF2B5EF4-FFF2-40B4-BE49-F238E27FC236}">
                      <a16:creationId xmlns:a16="http://schemas.microsoft.com/office/drawing/2014/main" id="{385917EC-37FE-0A39-EAEB-6FA1C68F7435}"/>
                    </a:ext>
                  </a:extLst>
                </p:cNvPr>
                <p:cNvPicPr/>
                <p:nvPr/>
              </p:nvPicPr>
              <p:blipFill>
                <a:blip r:embed="rId199"/>
                <a:stretch>
                  <a:fillRect/>
                </a:stretch>
              </p:blipFill>
              <p:spPr>
                <a:xfrm>
                  <a:off x="4779589" y="5330062"/>
                  <a:ext cx="4600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9" name="Freihand 128">
                  <a:extLst>
                    <a:ext uri="{FF2B5EF4-FFF2-40B4-BE49-F238E27FC236}">
                      <a16:creationId xmlns:a16="http://schemas.microsoft.com/office/drawing/2014/main" id="{ABA800D5-0C44-AD57-30EA-31E4D6020CFC}"/>
                    </a:ext>
                  </a:extLst>
                </p14:cNvPr>
                <p14:cNvContentPartPr/>
                <p14:nvPr/>
              </p14:nvContentPartPr>
              <p14:xfrm>
                <a:off x="5964709" y="5058622"/>
                <a:ext cx="337680" cy="375840"/>
              </p14:xfrm>
            </p:contentPart>
          </mc:Choice>
          <mc:Fallback>
            <p:pic>
              <p:nvPicPr>
                <p:cNvPr id="129" name="Freihand 128">
                  <a:extLst>
                    <a:ext uri="{FF2B5EF4-FFF2-40B4-BE49-F238E27FC236}">
                      <a16:creationId xmlns:a16="http://schemas.microsoft.com/office/drawing/2014/main" id="{ABA800D5-0C44-AD57-30EA-31E4D6020CFC}"/>
                    </a:ext>
                  </a:extLst>
                </p:cNvPr>
                <p:cNvPicPr/>
                <p:nvPr/>
              </p:nvPicPr>
              <p:blipFill>
                <a:blip r:embed="rId201"/>
                <a:stretch>
                  <a:fillRect/>
                </a:stretch>
              </p:blipFill>
              <p:spPr>
                <a:xfrm>
                  <a:off x="5956069" y="5049622"/>
                  <a:ext cx="355320" cy="3934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31" name="Freihand 130">
                  <a:extLst>
                    <a:ext uri="{FF2B5EF4-FFF2-40B4-BE49-F238E27FC236}">
                      <a16:creationId xmlns:a16="http://schemas.microsoft.com/office/drawing/2014/main" id="{078AA79A-FC8D-121E-7656-2C09C656EA7E}"/>
                    </a:ext>
                  </a:extLst>
                </p14:cNvPr>
                <p14:cNvContentPartPr/>
                <p14:nvPr/>
              </p14:nvContentPartPr>
              <p14:xfrm>
                <a:off x="1656589" y="2899342"/>
                <a:ext cx="5986800" cy="2219040"/>
              </p14:xfrm>
            </p:contentPart>
          </mc:Choice>
          <mc:Fallback>
            <p:pic>
              <p:nvPicPr>
                <p:cNvPr id="131" name="Freihand 130">
                  <a:extLst>
                    <a:ext uri="{FF2B5EF4-FFF2-40B4-BE49-F238E27FC236}">
                      <a16:creationId xmlns:a16="http://schemas.microsoft.com/office/drawing/2014/main" id="{078AA79A-FC8D-121E-7656-2C09C656EA7E}"/>
                    </a:ext>
                  </a:extLst>
                </p:cNvPr>
                <p:cNvPicPr/>
                <p:nvPr/>
              </p:nvPicPr>
              <p:blipFill>
                <a:blip r:embed="rId203"/>
                <a:stretch>
                  <a:fillRect/>
                </a:stretch>
              </p:blipFill>
              <p:spPr>
                <a:xfrm>
                  <a:off x="1647949" y="2890342"/>
                  <a:ext cx="6004440" cy="22366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2" name="Freihand 131">
                  <a:extLst>
                    <a:ext uri="{FF2B5EF4-FFF2-40B4-BE49-F238E27FC236}">
                      <a16:creationId xmlns:a16="http://schemas.microsoft.com/office/drawing/2014/main" id="{84353351-E0AF-9739-84C5-D4B3A642DB9F}"/>
                    </a:ext>
                  </a:extLst>
                </p14:cNvPr>
                <p14:cNvContentPartPr/>
                <p14:nvPr/>
              </p14:nvContentPartPr>
              <p14:xfrm>
                <a:off x="3494749" y="2900422"/>
                <a:ext cx="4204440" cy="2166480"/>
              </p14:xfrm>
            </p:contentPart>
          </mc:Choice>
          <mc:Fallback>
            <p:pic>
              <p:nvPicPr>
                <p:cNvPr id="132" name="Freihand 131">
                  <a:extLst>
                    <a:ext uri="{FF2B5EF4-FFF2-40B4-BE49-F238E27FC236}">
                      <a16:creationId xmlns:a16="http://schemas.microsoft.com/office/drawing/2014/main" id="{84353351-E0AF-9739-84C5-D4B3A642DB9F}"/>
                    </a:ext>
                  </a:extLst>
                </p:cNvPr>
                <p:cNvPicPr/>
                <p:nvPr/>
              </p:nvPicPr>
              <p:blipFill>
                <a:blip r:embed="rId205"/>
                <a:stretch>
                  <a:fillRect/>
                </a:stretch>
              </p:blipFill>
              <p:spPr>
                <a:xfrm>
                  <a:off x="3485749" y="2891422"/>
                  <a:ext cx="4222080" cy="21841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4" name="Freihand 133">
                  <a:extLst>
                    <a:ext uri="{FF2B5EF4-FFF2-40B4-BE49-F238E27FC236}">
                      <a16:creationId xmlns:a16="http://schemas.microsoft.com/office/drawing/2014/main" id="{BB5A9E6B-8A8B-C3A5-6633-66DE47172268}"/>
                    </a:ext>
                  </a:extLst>
                </p14:cNvPr>
                <p14:cNvContentPartPr/>
                <p14:nvPr/>
              </p14:nvContentPartPr>
              <p14:xfrm>
                <a:off x="6182509" y="3000502"/>
                <a:ext cx="1492560" cy="2000520"/>
              </p14:xfrm>
            </p:contentPart>
          </mc:Choice>
          <mc:Fallback>
            <p:pic>
              <p:nvPicPr>
                <p:cNvPr id="134" name="Freihand 133">
                  <a:extLst>
                    <a:ext uri="{FF2B5EF4-FFF2-40B4-BE49-F238E27FC236}">
                      <a16:creationId xmlns:a16="http://schemas.microsoft.com/office/drawing/2014/main" id="{BB5A9E6B-8A8B-C3A5-6633-66DE47172268}"/>
                    </a:ext>
                  </a:extLst>
                </p:cNvPr>
                <p:cNvPicPr/>
                <p:nvPr/>
              </p:nvPicPr>
              <p:blipFill>
                <a:blip r:embed="rId207"/>
                <a:stretch>
                  <a:fillRect/>
                </a:stretch>
              </p:blipFill>
              <p:spPr>
                <a:xfrm>
                  <a:off x="6173509" y="2991862"/>
                  <a:ext cx="1510200" cy="20181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6" name="Freihand 135">
                  <a:extLst>
                    <a:ext uri="{FF2B5EF4-FFF2-40B4-BE49-F238E27FC236}">
                      <a16:creationId xmlns:a16="http://schemas.microsoft.com/office/drawing/2014/main" id="{4CFAF124-C47D-ACE7-E4A6-B9E0C628B3F7}"/>
                    </a:ext>
                  </a:extLst>
                </p14:cNvPr>
                <p14:cNvContentPartPr/>
                <p14:nvPr/>
              </p14:nvContentPartPr>
              <p14:xfrm>
                <a:off x="7823749" y="2891422"/>
                <a:ext cx="239040" cy="110880"/>
              </p14:xfrm>
            </p:contentPart>
          </mc:Choice>
          <mc:Fallback>
            <p:pic>
              <p:nvPicPr>
                <p:cNvPr id="136" name="Freihand 135">
                  <a:extLst>
                    <a:ext uri="{FF2B5EF4-FFF2-40B4-BE49-F238E27FC236}">
                      <a16:creationId xmlns:a16="http://schemas.microsoft.com/office/drawing/2014/main" id="{4CFAF124-C47D-ACE7-E4A6-B9E0C628B3F7}"/>
                    </a:ext>
                  </a:extLst>
                </p:cNvPr>
                <p:cNvPicPr/>
                <p:nvPr/>
              </p:nvPicPr>
              <p:blipFill>
                <a:blip r:embed="rId209"/>
                <a:stretch>
                  <a:fillRect/>
                </a:stretch>
              </p:blipFill>
              <p:spPr>
                <a:xfrm>
                  <a:off x="7815109" y="2882782"/>
                  <a:ext cx="2566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7" name="Freihand 136">
                  <a:extLst>
                    <a:ext uri="{FF2B5EF4-FFF2-40B4-BE49-F238E27FC236}">
                      <a16:creationId xmlns:a16="http://schemas.microsoft.com/office/drawing/2014/main" id="{92F9F12C-3230-F668-4355-2233B456AD26}"/>
                    </a:ext>
                  </a:extLst>
                </p14:cNvPr>
                <p14:cNvContentPartPr/>
                <p14:nvPr/>
              </p14:nvContentPartPr>
              <p14:xfrm>
                <a:off x="8009509" y="2799262"/>
                <a:ext cx="1440" cy="11160"/>
              </p14:xfrm>
            </p:contentPart>
          </mc:Choice>
          <mc:Fallback>
            <p:pic>
              <p:nvPicPr>
                <p:cNvPr id="137" name="Freihand 136">
                  <a:extLst>
                    <a:ext uri="{FF2B5EF4-FFF2-40B4-BE49-F238E27FC236}">
                      <a16:creationId xmlns:a16="http://schemas.microsoft.com/office/drawing/2014/main" id="{92F9F12C-3230-F668-4355-2233B456AD26}"/>
                    </a:ext>
                  </a:extLst>
                </p:cNvPr>
                <p:cNvPicPr/>
                <p:nvPr/>
              </p:nvPicPr>
              <p:blipFill>
                <a:blip r:embed="rId211"/>
                <a:stretch>
                  <a:fillRect/>
                </a:stretch>
              </p:blipFill>
              <p:spPr>
                <a:xfrm>
                  <a:off x="8000869" y="2790262"/>
                  <a:ext cx="190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8" name="Freihand 137">
                  <a:extLst>
                    <a:ext uri="{FF2B5EF4-FFF2-40B4-BE49-F238E27FC236}">
                      <a16:creationId xmlns:a16="http://schemas.microsoft.com/office/drawing/2014/main" id="{999EFC81-7847-5FE4-FCC5-5B119B1ED613}"/>
                    </a:ext>
                  </a:extLst>
                </p14:cNvPr>
                <p14:cNvContentPartPr/>
                <p14:nvPr/>
              </p14:nvContentPartPr>
              <p14:xfrm>
                <a:off x="8121109" y="2855782"/>
                <a:ext cx="59760" cy="149760"/>
              </p14:xfrm>
            </p:contentPart>
          </mc:Choice>
          <mc:Fallback>
            <p:pic>
              <p:nvPicPr>
                <p:cNvPr id="138" name="Freihand 137">
                  <a:extLst>
                    <a:ext uri="{FF2B5EF4-FFF2-40B4-BE49-F238E27FC236}">
                      <a16:creationId xmlns:a16="http://schemas.microsoft.com/office/drawing/2014/main" id="{999EFC81-7847-5FE4-FCC5-5B119B1ED613}"/>
                    </a:ext>
                  </a:extLst>
                </p:cNvPr>
                <p:cNvPicPr/>
                <p:nvPr/>
              </p:nvPicPr>
              <p:blipFill>
                <a:blip r:embed="rId213"/>
                <a:stretch>
                  <a:fillRect/>
                </a:stretch>
              </p:blipFill>
              <p:spPr>
                <a:xfrm>
                  <a:off x="8112109" y="2846782"/>
                  <a:ext cx="774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9" name="Freihand 138">
                  <a:extLst>
                    <a:ext uri="{FF2B5EF4-FFF2-40B4-BE49-F238E27FC236}">
                      <a16:creationId xmlns:a16="http://schemas.microsoft.com/office/drawing/2014/main" id="{2703D074-2D72-26CA-1DAE-3FC1A60D425A}"/>
                    </a:ext>
                  </a:extLst>
                </p14:cNvPr>
                <p14:cNvContentPartPr/>
                <p14:nvPr/>
              </p14:nvContentPartPr>
              <p14:xfrm>
                <a:off x="8172229" y="2931742"/>
                <a:ext cx="1440" cy="9720"/>
              </p14:xfrm>
            </p:contentPart>
          </mc:Choice>
          <mc:Fallback>
            <p:pic>
              <p:nvPicPr>
                <p:cNvPr id="139" name="Freihand 138">
                  <a:extLst>
                    <a:ext uri="{FF2B5EF4-FFF2-40B4-BE49-F238E27FC236}">
                      <a16:creationId xmlns:a16="http://schemas.microsoft.com/office/drawing/2014/main" id="{2703D074-2D72-26CA-1DAE-3FC1A60D425A}"/>
                    </a:ext>
                  </a:extLst>
                </p:cNvPr>
                <p:cNvPicPr/>
                <p:nvPr/>
              </p:nvPicPr>
              <p:blipFill>
                <a:blip r:embed="rId215"/>
                <a:stretch>
                  <a:fillRect/>
                </a:stretch>
              </p:blipFill>
              <p:spPr>
                <a:xfrm>
                  <a:off x="8163229" y="2923102"/>
                  <a:ext cx="190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40" name="Freihand 139">
                  <a:extLst>
                    <a:ext uri="{FF2B5EF4-FFF2-40B4-BE49-F238E27FC236}">
                      <a16:creationId xmlns:a16="http://schemas.microsoft.com/office/drawing/2014/main" id="{EF5341C4-5115-7036-5A69-462EED91CE7A}"/>
                    </a:ext>
                  </a:extLst>
                </p14:cNvPr>
                <p14:cNvContentPartPr/>
                <p14:nvPr/>
              </p14:nvContentPartPr>
              <p14:xfrm>
                <a:off x="8127589" y="2831302"/>
                <a:ext cx="256680" cy="297360"/>
              </p14:xfrm>
            </p:contentPart>
          </mc:Choice>
          <mc:Fallback>
            <p:pic>
              <p:nvPicPr>
                <p:cNvPr id="140" name="Freihand 139">
                  <a:extLst>
                    <a:ext uri="{FF2B5EF4-FFF2-40B4-BE49-F238E27FC236}">
                      <a16:creationId xmlns:a16="http://schemas.microsoft.com/office/drawing/2014/main" id="{EF5341C4-5115-7036-5A69-462EED91CE7A}"/>
                    </a:ext>
                  </a:extLst>
                </p:cNvPr>
                <p:cNvPicPr/>
                <p:nvPr/>
              </p:nvPicPr>
              <p:blipFill>
                <a:blip r:embed="rId217"/>
                <a:stretch>
                  <a:fillRect/>
                </a:stretch>
              </p:blipFill>
              <p:spPr>
                <a:xfrm>
                  <a:off x="8118949" y="2822302"/>
                  <a:ext cx="27432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41" name="Freihand 140">
                  <a:extLst>
                    <a:ext uri="{FF2B5EF4-FFF2-40B4-BE49-F238E27FC236}">
                      <a16:creationId xmlns:a16="http://schemas.microsoft.com/office/drawing/2014/main" id="{05E0D836-E727-4A09-EC4C-589B950A9AC4}"/>
                    </a:ext>
                  </a:extLst>
                </p14:cNvPr>
                <p14:cNvContentPartPr/>
                <p14:nvPr/>
              </p14:nvContentPartPr>
              <p14:xfrm>
                <a:off x="8332429" y="2763982"/>
                <a:ext cx="10080" cy="24480"/>
              </p14:xfrm>
            </p:contentPart>
          </mc:Choice>
          <mc:Fallback>
            <p:pic>
              <p:nvPicPr>
                <p:cNvPr id="141" name="Freihand 140">
                  <a:extLst>
                    <a:ext uri="{FF2B5EF4-FFF2-40B4-BE49-F238E27FC236}">
                      <a16:creationId xmlns:a16="http://schemas.microsoft.com/office/drawing/2014/main" id="{05E0D836-E727-4A09-EC4C-589B950A9AC4}"/>
                    </a:ext>
                  </a:extLst>
                </p:cNvPr>
                <p:cNvPicPr/>
                <p:nvPr/>
              </p:nvPicPr>
              <p:blipFill>
                <a:blip r:embed="rId219"/>
                <a:stretch>
                  <a:fillRect/>
                </a:stretch>
              </p:blipFill>
              <p:spPr>
                <a:xfrm>
                  <a:off x="8323789" y="2755342"/>
                  <a:ext cx="277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2" name="Freihand 141">
                  <a:extLst>
                    <a:ext uri="{FF2B5EF4-FFF2-40B4-BE49-F238E27FC236}">
                      <a16:creationId xmlns:a16="http://schemas.microsoft.com/office/drawing/2014/main" id="{D22BFF98-23ED-7310-DB91-C06DEEB84F61}"/>
                    </a:ext>
                  </a:extLst>
                </p14:cNvPr>
                <p14:cNvContentPartPr/>
                <p14:nvPr/>
              </p14:nvContentPartPr>
              <p14:xfrm>
                <a:off x="8416669" y="2603782"/>
                <a:ext cx="218880" cy="288360"/>
              </p14:xfrm>
            </p:contentPart>
          </mc:Choice>
          <mc:Fallback>
            <p:pic>
              <p:nvPicPr>
                <p:cNvPr id="142" name="Freihand 141">
                  <a:extLst>
                    <a:ext uri="{FF2B5EF4-FFF2-40B4-BE49-F238E27FC236}">
                      <a16:creationId xmlns:a16="http://schemas.microsoft.com/office/drawing/2014/main" id="{D22BFF98-23ED-7310-DB91-C06DEEB84F61}"/>
                    </a:ext>
                  </a:extLst>
                </p:cNvPr>
                <p:cNvPicPr/>
                <p:nvPr/>
              </p:nvPicPr>
              <p:blipFill>
                <a:blip r:embed="rId221"/>
                <a:stretch>
                  <a:fillRect/>
                </a:stretch>
              </p:blipFill>
              <p:spPr>
                <a:xfrm>
                  <a:off x="8408029" y="2594782"/>
                  <a:ext cx="23652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3" name="Freihand 142">
                  <a:extLst>
                    <a:ext uri="{FF2B5EF4-FFF2-40B4-BE49-F238E27FC236}">
                      <a16:creationId xmlns:a16="http://schemas.microsoft.com/office/drawing/2014/main" id="{B7AEEEBD-EA20-0A65-DF4D-F6CA058C7FB2}"/>
                    </a:ext>
                  </a:extLst>
                </p14:cNvPr>
                <p14:cNvContentPartPr/>
                <p14:nvPr/>
              </p14:nvContentPartPr>
              <p14:xfrm>
                <a:off x="8833189" y="2602342"/>
                <a:ext cx="136800" cy="195840"/>
              </p14:xfrm>
            </p:contentPart>
          </mc:Choice>
          <mc:Fallback>
            <p:pic>
              <p:nvPicPr>
                <p:cNvPr id="143" name="Freihand 142">
                  <a:extLst>
                    <a:ext uri="{FF2B5EF4-FFF2-40B4-BE49-F238E27FC236}">
                      <a16:creationId xmlns:a16="http://schemas.microsoft.com/office/drawing/2014/main" id="{B7AEEEBD-EA20-0A65-DF4D-F6CA058C7FB2}"/>
                    </a:ext>
                  </a:extLst>
                </p:cNvPr>
                <p:cNvPicPr/>
                <p:nvPr/>
              </p:nvPicPr>
              <p:blipFill>
                <a:blip r:embed="rId223"/>
                <a:stretch>
                  <a:fillRect/>
                </a:stretch>
              </p:blipFill>
              <p:spPr>
                <a:xfrm>
                  <a:off x="8824549" y="2593342"/>
                  <a:ext cx="15444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4" name="Freihand 143">
                  <a:extLst>
                    <a:ext uri="{FF2B5EF4-FFF2-40B4-BE49-F238E27FC236}">
                      <a16:creationId xmlns:a16="http://schemas.microsoft.com/office/drawing/2014/main" id="{4B1D37AF-547D-C9EB-B7E8-D537F859EFB0}"/>
                    </a:ext>
                  </a:extLst>
                </p14:cNvPr>
                <p14:cNvContentPartPr/>
                <p14:nvPr/>
              </p14:nvContentPartPr>
              <p14:xfrm>
                <a:off x="9011389" y="2535382"/>
                <a:ext cx="213480" cy="234720"/>
              </p14:xfrm>
            </p:contentPart>
          </mc:Choice>
          <mc:Fallback>
            <p:pic>
              <p:nvPicPr>
                <p:cNvPr id="144" name="Freihand 143">
                  <a:extLst>
                    <a:ext uri="{FF2B5EF4-FFF2-40B4-BE49-F238E27FC236}">
                      <a16:creationId xmlns:a16="http://schemas.microsoft.com/office/drawing/2014/main" id="{4B1D37AF-547D-C9EB-B7E8-D537F859EFB0}"/>
                    </a:ext>
                  </a:extLst>
                </p:cNvPr>
                <p:cNvPicPr/>
                <p:nvPr/>
              </p:nvPicPr>
              <p:blipFill>
                <a:blip r:embed="rId225"/>
                <a:stretch>
                  <a:fillRect/>
                </a:stretch>
              </p:blipFill>
              <p:spPr>
                <a:xfrm>
                  <a:off x="9002749" y="2526382"/>
                  <a:ext cx="23112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5" name="Freihand 144">
                  <a:extLst>
                    <a:ext uri="{FF2B5EF4-FFF2-40B4-BE49-F238E27FC236}">
                      <a16:creationId xmlns:a16="http://schemas.microsoft.com/office/drawing/2014/main" id="{8BD77B8E-A34C-F29F-AE2E-DDEA6A2F2F5F}"/>
                    </a:ext>
                  </a:extLst>
                </p14:cNvPr>
                <p14:cNvContentPartPr/>
                <p14:nvPr/>
              </p14:nvContentPartPr>
              <p14:xfrm>
                <a:off x="9288229" y="2601622"/>
                <a:ext cx="104760" cy="103320"/>
              </p14:xfrm>
            </p:contentPart>
          </mc:Choice>
          <mc:Fallback>
            <p:pic>
              <p:nvPicPr>
                <p:cNvPr id="145" name="Freihand 144">
                  <a:extLst>
                    <a:ext uri="{FF2B5EF4-FFF2-40B4-BE49-F238E27FC236}">
                      <a16:creationId xmlns:a16="http://schemas.microsoft.com/office/drawing/2014/main" id="{8BD77B8E-A34C-F29F-AE2E-DDEA6A2F2F5F}"/>
                    </a:ext>
                  </a:extLst>
                </p:cNvPr>
                <p:cNvPicPr/>
                <p:nvPr/>
              </p:nvPicPr>
              <p:blipFill>
                <a:blip r:embed="rId227"/>
                <a:stretch>
                  <a:fillRect/>
                </a:stretch>
              </p:blipFill>
              <p:spPr>
                <a:xfrm>
                  <a:off x="9279229" y="2592622"/>
                  <a:ext cx="1224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6" name="Freihand 145">
                  <a:extLst>
                    <a:ext uri="{FF2B5EF4-FFF2-40B4-BE49-F238E27FC236}">
                      <a16:creationId xmlns:a16="http://schemas.microsoft.com/office/drawing/2014/main" id="{F9EBE1E8-49EE-BBF9-CA59-8738559F04BD}"/>
                    </a:ext>
                  </a:extLst>
                </p14:cNvPr>
                <p14:cNvContentPartPr/>
                <p14:nvPr/>
              </p14:nvContentPartPr>
              <p14:xfrm>
                <a:off x="9561469" y="2570662"/>
                <a:ext cx="131040" cy="125280"/>
              </p14:xfrm>
            </p:contentPart>
          </mc:Choice>
          <mc:Fallback>
            <p:pic>
              <p:nvPicPr>
                <p:cNvPr id="146" name="Freihand 145">
                  <a:extLst>
                    <a:ext uri="{FF2B5EF4-FFF2-40B4-BE49-F238E27FC236}">
                      <a16:creationId xmlns:a16="http://schemas.microsoft.com/office/drawing/2014/main" id="{F9EBE1E8-49EE-BBF9-CA59-8738559F04BD}"/>
                    </a:ext>
                  </a:extLst>
                </p:cNvPr>
                <p:cNvPicPr/>
                <p:nvPr/>
              </p:nvPicPr>
              <p:blipFill>
                <a:blip r:embed="rId229"/>
                <a:stretch>
                  <a:fillRect/>
                </a:stretch>
              </p:blipFill>
              <p:spPr>
                <a:xfrm>
                  <a:off x="9552469" y="2562022"/>
                  <a:ext cx="1486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7" name="Freihand 146">
                  <a:extLst>
                    <a:ext uri="{FF2B5EF4-FFF2-40B4-BE49-F238E27FC236}">
                      <a16:creationId xmlns:a16="http://schemas.microsoft.com/office/drawing/2014/main" id="{6A07E0B3-0F95-841D-7D2A-35CB2E8AFEE2}"/>
                    </a:ext>
                  </a:extLst>
                </p14:cNvPr>
                <p14:cNvContentPartPr/>
                <p14:nvPr/>
              </p14:nvContentPartPr>
              <p14:xfrm>
                <a:off x="9719149" y="2366902"/>
                <a:ext cx="287280" cy="267480"/>
              </p14:xfrm>
            </p:contentPart>
          </mc:Choice>
          <mc:Fallback>
            <p:pic>
              <p:nvPicPr>
                <p:cNvPr id="147" name="Freihand 146">
                  <a:extLst>
                    <a:ext uri="{FF2B5EF4-FFF2-40B4-BE49-F238E27FC236}">
                      <a16:creationId xmlns:a16="http://schemas.microsoft.com/office/drawing/2014/main" id="{6A07E0B3-0F95-841D-7D2A-35CB2E8AFEE2}"/>
                    </a:ext>
                  </a:extLst>
                </p:cNvPr>
                <p:cNvPicPr/>
                <p:nvPr/>
              </p:nvPicPr>
              <p:blipFill>
                <a:blip r:embed="rId231"/>
                <a:stretch>
                  <a:fillRect/>
                </a:stretch>
              </p:blipFill>
              <p:spPr>
                <a:xfrm>
                  <a:off x="9710509" y="2358262"/>
                  <a:ext cx="30492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9" name="Freihand 148">
                  <a:extLst>
                    <a:ext uri="{FF2B5EF4-FFF2-40B4-BE49-F238E27FC236}">
                      <a16:creationId xmlns:a16="http://schemas.microsoft.com/office/drawing/2014/main" id="{D2D6F0A0-5DB2-6349-6A2E-EAE5AEAEB9F8}"/>
                    </a:ext>
                  </a:extLst>
                </p14:cNvPr>
                <p14:cNvContentPartPr/>
                <p14:nvPr/>
              </p14:nvContentPartPr>
              <p14:xfrm>
                <a:off x="2135749" y="5309542"/>
                <a:ext cx="800640" cy="55800"/>
              </p14:xfrm>
            </p:contentPart>
          </mc:Choice>
          <mc:Fallback>
            <p:pic>
              <p:nvPicPr>
                <p:cNvPr id="149" name="Freihand 148">
                  <a:extLst>
                    <a:ext uri="{FF2B5EF4-FFF2-40B4-BE49-F238E27FC236}">
                      <a16:creationId xmlns:a16="http://schemas.microsoft.com/office/drawing/2014/main" id="{D2D6F0A0-5DB2-6349-6A2E-EAE5AEAEB9F8}"/>
                    </a:ext>
                  </a:extLst>
                </p:cNvPr>
                <p:cNvPicPr/>
                <p:nvPr/>
              </p:nvPicPr>
              <p:blipFill>
                <a:blip r:embed="rId233"/>
                <a:stretch>
                  <a:fillRect/>
                </a:stretch>
              </p:blipFill>
              <p:spPr>
                <a:xfrm>
                  <a:off x="2126749" y="5300902"/>
                  <a:ext cx="8182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50" name="Freihand 149">
                  <a:extLst>
                    <a:ext uri="{FF2B5EF4-FFF2-40B4-BE49-F238E27FC236}">
                      <a16:creationId xmlns:a16="http://schemas.microsoft.com/office/drawing/2014/main" id="{7B461A48-B1C4-0B42-4C7F-8FDE05E02CAB}"/>
                    </a:ext>
                  </a:extLst>
                </p14:cNvPr>
                <p14:cNvContentPartPr/>
                <p14:nvPr/>
              </p14:nvContentPartPr>
              <p14:xfrm>
                <a:off x="4747549" y="5366422"/>
                <a:ext cx="544680" cy="43560"/>
              </p14:xfrm>
            </p:contentPart>
          </mc:Choice>
          <mc:Fallback>
            <p:pic>
              <p:nvPicPr>
                <p:cNvPr id="150" name="Freihand 149">
                  <a:extLst>
                    <a:ext uri="{FF2B5EF4-FFF2-40B4-BE49-F238E27FC236}">
                      <a16:creationId xmlns:a16="http://schemas.microsoft.com/office/drawing/2014/main" id="{7B461A48-B1C4-0B42-4C7F-8FDE05E02CAB}"/>
                    </a:ext>
                  </a:extLst>
                </p:cNvPr>
                <p:cNvPicPr/>
                <p:nvPr/>
              </p:nvPicPr>
              <p:blipFill>
                <a:blip r:embed="rId235"/>
                <a:stretch>
                  <a:fillRect/>
                </a:stretch>
              </p:blipFill>
              <p:spPr>
                <a:xfrm>
                  <a:off x="4738909" y="5357782"/>
                  <a:ext cx="5623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52" name="Freihand 151">
                  <a:extLst>
                    <a:ext uri="{FF2B5EF4-FFF2-40B4-BE49-F238E27FC236}">
                      <a16:creationId xmlns:a16="http://schemas.microsoft.com/office/drawing/2014/main" id="{2AE6398E-E51C-AAF3-F2D2-9E600796A643}"/>
                    </a:ext>
                  </a:extLst>
                </p14:cNvPr>
                <p14:cNvContentPartPr/>
                <p14:nvPr/>
              </p14:nvContentPartPr>
              <p14:xfrm>
                <a:off x="8402269" y="3055582"/>
                <a:ext cx="113760" cy="198000"/>
              </p14:xfrm>
            </p:contentPart>
          </mc:Choice>
          <mc:Fallback>
            <p:pic>
              <p:nvPicPr>
                <p:cNvPr id="152" name="Freihand 151">
                  <a:extLst>
                    <a:ext uri="{FF2B5EF4-FFF2-40B4-BE49-F238E27FC236}">
                      <a16:creationId xmlns:a16="http://schemas.microsoft.com/office/drawing/2014/main" id="{2AE6398E-E51C-AAF3-F2D2-9E600796A643}"/>
                    </a:ext>
                  </a:extLst>
                </p:cNvPr>
                <p:cNvPicPr/>
                <p:nvPr/>
              </p:nvPicPr>
              <p:blipFill>
                <a:blip r:embed="rId237"/>
                <a:stretch>
                  <a:fillRect/>
                </a:stretch>
              </p:blipFill>
              <p:spPr>
                <a:xfrm>
                  <a:off x="8393269" y="3046582"/>
                  <a:ext cx="13140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53" name="Freihand 152">
                  <a:extLst>
                    <a:ext uri="{FF2B5EF4-FFF2-40B4-BE49-F238E27FC236}">
                      <a16:creationId xmlns:a16="http://schemas.microsoft.com/office/drawing/2014/main" id="{644E4AA9-E884-2498-1ACA-13F834F92F11}"/>
                    </a:ext>
                  </a:extLst>
                </p14:cNvPr>
                <p14:cNvContentPartPr/>
                <p14:nvPr/>
              </p14:nvContentPartPr>
              <p14:xfrm>
                <a:off x="8797549" y="3014902"/>
                <a:ext cx="95040" cy="173880"/>
              </p14:xfrm>
            </p:contentPart>
          </mc:Choice>
          <mc:Fallback>
            <p:pic>
              <p:nvPicPr>
                <p:cNvPr id="153" name="Freihand 152">
                  <a:extLst>
                    <a:ext uri="{FF2B5EF4-FFF2-40B4-BE49-F238E27FC236}">
                      <a16:creationId xmlns:a16="http://schemas.microsoft.com/office/drawing/2014/main" id="{644E4AA9-E884-2498-1ACA-13F834F92F11}"/>
                    </a:ext>
                  </a:extLst>
                </p:cNvPr>
                <p:cNvPicPr/>
                <p:nvPr/>
              </p:nvPicPr>
              <p:blipFill>
                <a:blip r:embed="rId239"/>
                <a:stretch>
                  <a:fillRect/>
                </a:stretch>
              </p:blipFill>
              <p:spPr>
                <a:xfrm>
                  <a:off x="8788549" y="3005902"/>
                  <a:ext cx="1126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54" name="Freihand 153">
                  <a:extLst>
                    <a:ext uri="{FF2B5EF4-FFF2-40B4-BE49-F238E27FC236}">
                      <a16:creationId xmlns:a16="http://schemas.microsoft.com/office/drawing/2014/main" id="{0551FB82-2FAB-0E16-833C-BE65EA359188}"/>
                    </a:ext>
                  </a:extLst>
                </p14:cNvPr>
                <p14:cNvContentPartPr/>
                <p14:nvPr/>
              </p14:nvContentPartPr>
              <p14:xfrm>
                <a:off x="8967829" y="3036862"/>
                <a:ext cx="104040" cy="29880"/>
              </p14:xfrm>
            </p:contentPart>
          </mc:Choice>
          <mc:Fallback>
            <p:pic>
              <p:nvPicPr>
                <p:cNvPr id="154" name="Freihand 153">
                  <a:extLst>
                    <a:ext uri="{FF2B5EF4-FFF2-40B4-BE49-F238E27FC236}">
                      <a16:creationId xmlns:a16="http://schemas.microsoft.com/office/drawing/2014/main" id="{0551FB82-2FAB-0E16-833C-BE65EA359188}"/>
                    </a:ext>
                  </a:extLst>
                </p:cNvPr>
                <p:cNvPicPr/>
                <p:nvPr/>
              </p:nvPicPr>
              <p:blipFill>
                <a:blip r:embed="rId241"/>
                <a:stretch>
                  <a:fillRect/>
                </a:stretch>
              </p:blipFill>
              <p:spPr>
                <a:xfrm>
                  <a:off x="8958829" y="3028222"/>
                  <a:ext cx="1216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55" name="Freihand 154">
                  <a:extLst>
                    <a:ext uri="{FF2B5EF4-FFF2-40B4-BE49-F238E27FC236}">
                      <a16:creationId xmlns:a16="http://schemas.microsoft.com/office/drawing/2014/main" id="{E91AB0EB-6B7C-2D3C-0715-6561AA999F07}"/>
                    </a:ext>
                  </a:extLst>
                </p14:cNvPr>
                <p14:cNvContentPartPr/>
                <p14:nvPr/>
              </p14:nvContentPartPr>
              <p14:xfrm>
                <a:off x="9112189" y="2974582"/>
                <a:ext cx="108360" cy="106560"/>
              </p14:xfrm>
            </p:contentPart>
          </mc:Choice>
          <mc:Fallback>
            <p:pic>
              <p:nvPicPr>
                <p:cNvPr id="155" name="Freihand 154">
                  <a:extLst>
                    <a:ext uri="{FF2B5EF4-FFF2-40B4-BE49-F238E27FC236}">
                      <a16:creationId xmlns:a16="http://schemas.microsoft.com/office/drawing/2014/main" id="{E91AB0EB-6B7C-2D3C-0715-6561AA999F07}"/>
                    </a:ext>
                  </a:extLst>
                </p:cNvPr>
                <p:cNvPicPr/>
                <p:nvPr/>
              </p:nvPicPr>
              <p:blipFill>
                <a:blip r:embed="rId243"/>
                <a:stretch>
                  <a:fillRect/>
                </a:stretch>
              </p:blipFill>
              <p:spPr>
                <a:xfrm>
                  <a:off x="9103189" y="2965582"/>
                  <a:ext cx="1260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7" name="Freihand 156">
                  <a:extLst>
                    <a:ext uri="{FF2B5EF4-FFF2-40B4-BE49-F238E27FC236}">
                      <a16:creationId xmlns:a16="http://schemas.microsoft.com/office/drawing/2014/main" id="{CE4CFE9C-56F0-A87B-76F5-4EE5C92B1345}"/>
                    </a:ext>
                  </a:extLst>
                </p14:cNvPr>
                <p14:cNvContentPartPr/>
                <p14:nvPr/>
              </p14:nvContentPartPr>
              <p14:xfrm>
                <a:off x="7655269" y="3206062"/>
                <a:ext cx="247680" cy="149400"/>
              </p14:xfrm>
            </p:contentPart>
          </mc:Choice>
          <mc:Fallback>
            <p:pic>
              <p:nvPicPr>
                <p:cNvPr id="157" name="Freihand 156">
                  <a:extLst>
                    <a:ext uri="{FF2B5EF4-FFF2-40B4-BE49-F238E27FC236}">
                      <a16:creationId xmlns:a16="http://schemas.microsoft.com/office/drawing/2014/main" id="{CE4CFE9C-56F0-A87B-76F5-4EE5C92B1345}"/>
                    </a:ext>
                  </a:extLst>
                </p:cNvPr>
                <p:cNvPicPr/>
                <p:nvPr/>
              </p:nvPicPr>
              <p:blipFill>
                <a:blip r:embed="rId245"/>
                <a:stretch>
                  <a:fillRect/>
                </a:stretch>
              </p:blipFill>
              <p:spPr>
                <a:xfrm>
                  <a:off x="7646629" y="3197422"/>
                  <a:ext cx="2653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8" name="Freihand 157">
                  <a:extLst>
                    <a:ext uri="{FF2B5EF4-FFF2-40B4-BE49-F238E27FC236}">
                      <a16:creationId xmlns:a16="http://schemas.microsoft.com/office/drawing/2014/main" id="{6335074D-CC60-F937-9F33-9A8DC4DF281D}"/>
                    </a:ext>
                  </a:extLst>
                </p14:cNvPr>
                <p14:cNvContentPartPr/>
                <p14:nvPr/>
              </p14:nvContentPartPr>
              <p14:xfrm>
                <a:off x="7882429" y="3141622"/>
                <a:ext cx="20520" cy="30960"/>
              </p14:xfrm>
            </p:contentPart>
          </mc:Choice>
          <mc:Fallback>
            <p:pic>
              <p:nvPicPr>
                <p:cNvPr id="158" name="Freihand 157">
                  <a:extLst>
                    <a:ext uri="{FF2B5EF4-FFF2-40B4-BE49-F238E27FC236}">
                      <a16:creationId xmlns:a16="http://schemas.microsoft.com/office/drawing/2014/main" id="{6335074D-CC60-F937-9F33-9A8DC4DF281D}"/>
                    </a:ext>
                  </a:extLst>
                </p:cNvPr>
                <p:cNvPicPr/>
                <p:nvPr/>
              </p:nvPicPr>
              <p:blipFill>
                <a:blip r:embed="rId247"/>
                <a:stretch>
                  <a:fillRect/>
                </a:stretch>
              </p:blipFill>
              <p:spPr>
                <a:xfrm>
                  <a:off x="7873789" y="3132982"/>
                  <a:ext cx="381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59" name="Freihand 158">
                  <a:extLst>
                    <a:ext uri="{FF2B5EF4-FFF2-40B4-BE49-F238E27FC236}">
                      <a16:creationId xmlns:a16="http://schemas.microsoft.com/office/drawing/2014/main" id="{4D145FE8-C82A-1B0F-A47B-14ADF43162AE}"/>
                    </a:ext>
                  </a:extLst>
                </p14:cNvPr>
                <p14:cNvContentPartPr/>
                <p14:nvPr/>
              </p14:nvContentPartPr>
              <p14:xfrm>
                <a:off x="7940749" y="3195982"/>
                <a:ext cx="50400" cy="177120"/>
              </p14:xfrm>
            </p:contentPart>
          </mc:Choice>
          <mc:Fallback>
            <p:pic>
              <p:nvPicPr>
                <p:cNvPr id="159" name="Freihand 158">
                  <a:extLst>
                    <a:ext uri="{FF2B5EF4-FFF2-40B4-BE49-F238E27FC236}">
                      <a16:creationId xmlns:a16="http://schemas.microsoft.com/office/drawing/2014/main" id="{4D145FE8-C82A-1B0F-A47B-14ADF43162AE}"/>
                    </a:ext>
                  </a:extLst>
                </p:cNvPr>
                <p:cNvPicPr/>
                <p:nvPr/>
              </p:nvPicPr>
              <p:blipFill>
                <a:blip r:embed="rId249"/>
                <a:stretch>
                  <a:fillRect/>
                </a:stretch>
              </p:blipFill>
              <p:spPr>
                <a:xfrm>
                  <a:off x="7932109" y="3186982"/>
                  <a:ext cx="680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60" name="Freihand 159">
                  <a:extLst>
                    <a:ext uri="{FF2B5EF4-FFF2-40B4-BE49-F238E27FC236}">
                      <a16:creationId xmlns:a16="http://schemas.microsoft.com/office/drawing/2014/main" id="{62CB5C17-2AAA-AC92-5723-144E02C48643}"/>
                    </a:ext>
                  </a:extLst>
                </p14:cNvPr>
                <p14:cNvContentPartPr/>
                <p14:nvPr/>
              </p14:nvContentPartPr>
              <p14:xfrm>
                <a:off x="7970269" y="3118582"/>
                <a:ext cx="85320" cy="141120"/>
              </p14:xfrm>
            </p:contentPart>
          </mc:Choice>
          <mc:Fallback>
            <p:pic>
              <p:nvPicPr>
                <p:cNvPr id="160" name="Freihand 159">
                  <a:extLst>
                    <a:ext uri="{FF2B5EF4-FFF2-40B4-BE49-F238E27FC236}">
                      <a16:creationId xmlns:a16="http://schemas.microsoft.com/office/drawing/2014/main" id="{62CB5C17-2AAA-AC92-5723-144E02C48643}"/>
                    </a:ext>
                  </a:extLst>
                </p:cNvPr>
                <p:cNvPicPr/>
                <p:nvPr/>
              </p:nvPicPr>
              <p:blipFill>
                <a:blip r:embed="rId251"/>
                <a:stretch>
                  <a:fillRect/>
                </a:stretch>
              </p:blipFill>
              <p:spPr>
                <a:xfrm>
                  <a:off x="7961629" y="3109582"/>
                  <a:ext cx="1029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61" name="Freihand 160">
                  <a:extLst>
                    <a:ext uri="{FF2B5EF4-FFF2-40B4-BE49-F238E27FC236}">
                      <a16:creationId xmlns:a16="http://schemas.microsoft.com/office/drawing/2014/main" id="{05699CA3-B657-F33D-E0F6-C3856AE2B2D4}"/>
                    </a:ext>
                  </a:extLst>
                </p14:cNvPr>
                <p14:cNvContentPartPr/>
                <p14:nvPr/>
              </p14:nvContentPartPr>
              <p14:xfrm>
                <a:off x="8035429" y="3061702"/>
                <a:ext cx="193680" cy="340560"/>
              </p14:xfrm>
            </p:contentPart>
          </mc:Choice>
          <mc:Fallback>
            <p:pic>
              <p:nvPicPr>
                <p:cNvPr id="161" name="Freihand 160">
                  <a:extLst>
                    <a:ext uri="{FF2B5EF4-FFF2-40B4-BE49-F238E27FC236}">
                      <a16:creationId xmlns:a16="http://schemas.microsoft.com/office/drawing/2014/main" id="{05699CA3-B657-F33D-E0F6-C3856AE2B2D4}"/>
                    </a:ext>
                  </a:extLst>
                </p:cNvPr>
                <p:cNvPicPr/>
                <p:nvPr/>
              </p:nvPicPr>
              <p:blipFill>
                <a:blip r:embed="rId253"/>
                <a:stretch>
                  <a:fillRect/>
                </a:stretch>
              </p:blipFill>
              <p:spPr>
                <a:xfrm>
                  <a:off x="8026429" y="3053062"/>
                  <a:ext cx="211320" cy="3582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62" name="Freihand 161">
                  <a:extLst>
                    <a:ext uri="{FF2B5EF4-FFF2-40B4-BE49-F238E27FC236}">
                      <a16:creationId xmlns:a16="http://schemas.microsoft.com/office/drawing/2014/main" id="{6D159A1E-F21D-7FBD-CD88-B8B8F0FE38C2}"/>
                    </a:ext>
                  </a:extLst>
                </p14:cNvPr>
                <p14:cNvContentPartPr/>
                <p14:nvPr/>
              </p14:nvContentPartPr>
              <p14:xfrm>
                <a:off x="8201389" y="3084382"/>
                <a:ext cx="5040" cy="12600"/>
              </p14:xfrm>
            </p:contentPart>
          </mc:Choice>
          <mc:Fallback>
            <p:pic>
              <p:nvPicPr>
                <p:cNvPr id="162" name="Freihand 161">
                  <a:extLst>
                    <a:ext uri="{FF2B5EF4-FFF2-40B4-BE49-F238E27FC236}">
                      <a16:creationId xmlns:a16="http://schemas.microsoft.com/office/drawing/2014/main" id="{6D159A1E-F21D-7FBD-CD88-B8B8F0FE38C2}"/>
                    </a:ext>
                  </a:extLst>
                </p:cNvPr>
                <p:cNvPicPr/>
                <p:nvPr/>
              </p:nvPicPr>
              <p:blipFill>
                <a:blip r:embed="rId255"/>
                <a:stretch>
                  <a:fillRect/>
                </a:stretch>
              </p:blipFill>
              <p:spPr>
                <a:xfrm>
                  <a:off x="8192749" y="3075742"/>
                  <a:ext cx="226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63" name="Freihand 162">
                  <a:extLst>
                    <a:ext uri="{FF2B5EF4-FFF2-40B4-BE49-F238E27FC236}">
                      <a16:creationId xmlns:a16="http://schemas.microsoft.com/office/drawing/2014/main" id="{029715AE-DBF8-AD70-1FE0-3048368E4D0D}"/>
                    </a:ext>
                  </a:extLst>
                </p14:cNvPr>
                <p14:cNvContentPartPr/>
                <p14:nvPr/>
              </p14:nvContentPartPr>
              <p14:xfrm>
                <a:off x="9534109" y="2842102"/>
                <a:ext cx="74520" cy="169200"/>
              </p14:xfrm>
            </p:contentPart>
          </mc:Choice>
          <mc:Fallback>
            <p:pic>
              <p:nvPicPr>
                <p:cNvPr id="163" name="Freihand 162">
                  <a:extLst>
                    <a:ext uri="{FF2B5EF4-FFF2-40B4-BE49-F238E27FC236}">
                      <a16:creationId xmlns:a16="http://schemas.microsoft.com/office/drawing/2014/main" id="{029715AE-DBF8-AD70-1FE0-3048368E4D0D}"/>
                    </a:ext>
                  </a:extLst>
                </p:cNvPr>
                <p:cNvPicPr/>
                <p:nvPr/>
              </p:nvPicPr>
              <p:blipFill>
                <a:blip r:embed="rId257"/>
                <a:stretch>
                  <a:fillRect/>
                </a:stretch>
              </p:blipFill>
              <p:spPr>
                <a:xfrm>
                  <a:off x="9525469" y="2833102"/>
                  <a:ext cx="921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64" name="Freihand 163">
                  <a:extLst>
                    <a:ext uri="{FF2B5EF4-FFF2-40B4-BE49-F238E27FC236}">
                      <a16:creationId xmlns:a16="http://schemas.microsoft.com/office/drawing/2014/main" id="{9A4FFCC1-9840-77E9-16E0-31A35501CFF5}"/>
                    </a:ext>
                  </a:extLst>
                </p14:cNvPr>
                <p14:cNvContentPartPr/>
                <p14:nvPr/>
              </p14:nvContentPartPr>
              <p14:xfrm>
                <a:off x="9688549" y="2879542"/>
                <a:ext cx="79920" cy="48960"/>
              </p14:xfrm>
            </p:contentPart>
          </mc:Choice>
          <mc:Fallback>
            <p:pic>
              <p:nvPicPr>
                <p:cNvPr id="164" name="Freihand 163">
                  <a:extLst>
                    <a:ext uri="{FF2B5EF4-FFF2-40B4-BE49-F238E27FC236}">
                      <a16:creationId xmlns:a16="http://schemas.microsoft.com/office/drawing/2014/main" id="{9A4FFCC1-9840-77E9-16E0-31A35501CFF5}"/>
                    </a:ext>
                  </a:extLst>
                </p:cNvPr>
                <p:cNvPicPr/>
                <p:nvPr/>
              </p:nvPicPr>
              <p:blipFill>
                <a:blip r:embed="rId259"/>
                <a:stretch>
                  <a:fillRect/>
                </a:stretch>
              </p:blipFill>
              <p:spPr>
                <a:xfrm>
                  <a:off x="9679549" y="2870902"/>
                  <a:ext cx="975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65" name="Freihand 164">
                  <a:extLst>
                    <a:ext uri="{FF2B5EF4-FFF2-40B4-BE49-F238E27FC236}">
                      <a16:creationId xmlns:a16="http://schemas.microsoft.com/office/drawing/2014/main" id="{73A68C63-FD8D-6E5D-78AD-EBF43EAFA516}"/>
                    </a:ext>
                  </a:extLst>
                </p14:cNvPr>
                <p14:cNvContentPartPr/>
                <p14:nvPr/>
              </p14:nvContentPartPr>
              <p14:xfrm>
                <a:off x="9858829" y="2795662"/>
                <a:ext cx="144720" cy="132120"/>
              </p14:xfrm>
            </p:contentPart>
          </mc:Choice>
          <mc:Fallback>
            <p:pic>
              <p:nvPicPr>
                <p:cNvPr id="165" name="Freihand 164">
                  <a:extLst>
                    <a:ext uri="{FF2B5EF4-FFF2-40B4-BE49-F238E27FC236}">
                      <a16:creationId xmlns:a16="http://schemas.microsoft.com/office/drawing/2014/main" id="{73A68C63-FD8D-6E5D-78AD-EBF43EAFA516}"/>
                    </a:ext>
                  </a:extLst>
                </p:cNvPr>
                <p:cNvPicPr/>
                <p:nvPr/>
              </p:nvPicPr>
              <p:blipFill>
                <a:blip r:embed="rId261"/>
                <a:stretch>
                  <a:fillRect/>
                </a:stretch>
              </p:blipFill>
              <p:spPr>
                <a:xfrm>
                  <a:off x="9850189" y="2786662"/>
                  <a:ext cx="1623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66" name="Freihand 165">
                  <a:extLst>
                    <a:ext uri="{FF2B5EF4-FFF2-40B4-BE49-F238E27FC236}">
                      <a16:creationId xmlns:a16="http://schemas.microsoft.com/office/drawing/2014/main" id="{67895553-D02A-3A24-41C8-E731ED27D2E2}"/>
                    </a:ext>
                  </a:extLst>
                </p14:cNvPr>
                <p14:cNvContentPartPr/>
                <p14:nvPr/>
              </p14:nvContentPartPr>
              <p14:xfrm>
                <a:off x="9940189" y="2768662"/>
                <a:ext cx="100800" cy="213840"/>
              </p14:xfrm>
            </p:contentPart>
          </mc:Choice>
          <mc:Fallback>
            <p:pic>
              <p:nvPicPr>
                <p:cNvPr id="166" name="Freihand 165">
                  <a:extLst>
                    <a:ext uri="{FF2B5EF4-FFF2-40B4-BE49-F238E27FC236}">
                      <a16:creationId xmlns:a16="http://schemas.microsoft.com/office/drawing/2014/main" id="{67895553-D02A-3A24-41C8-E731ED27D2E2}"/>
                    </a:ext>
                  </a:extLst>
                </p:cNvPr>
                <p:cNvPicPr/>
                <p:nvPr/>
              </p:nvPicPr>
              <p:blipFill>
                <a:blip r:embed="rId263"/>
                <a:stretch>
                  <a:fillRect/>
                </a:stretch>
              </p:blipFill>
              <p:spPr>
                <a:xfrm>
                  <a:off x="9931549" y="2760022"/>
                  <a:ext cx="11844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7" name="Freihand 166">
                  <a:extLst>
                    <a:ext uri="{FF2B5EF4-FFF2-40B4-BE49-F238E27FC236}">
                      <a16:creationId xmlns:a16="http://schemas.microsoft.com/office/drawing/2014/main" id="{1C1DBAC9-9EBD-58DF-4B6D-46D3DD82DC89}"/>
                    </a:ext>
                  </a:extLst>
                </p14:cNvPr>
                <p14:cNvContentPartPr/>
                <p14:nvPr/>
              </p14:nvContentPartPr>
              <p14:xfrm>
                <a:off x="9467149" y="2877742"/>
                <a:ext cx="80280" cy="186120"/>
              </p14:xfrm>
            </p:contentPart>
          </mc:Choice>
          <mc:Fallback>
            <p:pic>
              <p:nvPicPr>
                <p:cNvPr id="167" name="Freihand 166">
                  <a:extLst>
                    <a:ext uri="{FF2B5EF4-FFF2-40B4-BE49-F238E27FC236}">
                      <a16:creationId xmlns:a16="http://schemas.microsoft.com/office/drawing/2014/main" id="{1C1DBAC9-9EBD-58DF-4B6D-46D3DD82DC89}"/>
                    </a:ext>
                  </a:extLst>
                </p:cNvPr>
                <p:cNvPicPr/>
                <p:nvPr/>
              </p:nvPicPr>
              <p:blipFill>
                <a:blip r:embed="rId265"/>
                <a:stretch>
                  <a:fillRect/>
                </a:stretch>
              </p:blipFill>
              <p:spPr>
                <a:xfrm>
                  <a:off x="9458509" y="2868742"/>
                  <a:ext cx="9792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8" name="Freihand 167">
                  <a:extLst>
                    <a:ext uri="{FF2B5EF4-FFF2-40B4-BE49-F238E27FC236}">
                      <a16:creationId xmlns:a16="http://schemas.microsoft.com/office/drawing/2014/main" id="{15D6E9B1-BD72-01B2-81FE-D621D933B1D6}"/>
                    </a:ext>
                  </a:extLst>
                </p14:cNvPr>
                <p14:cNvContentPartPr/>
                <p14:nvPr/>
              </p14:nvContentPartPr>
              <p14:xfrm>
                <a:off x="10042429" y="2604502"/>
                <a:ext cx="144720" cy="156600"/>
              </p14:xfrm>
            </p:contentPart>
          </mc:Choice>
          <mc:Fallback>
            <p:pic>
              <p:nvPicPr>
                <p:cNvPr id="168" name="Freihand 167">
                  <a:extLst>
                    <a:ext uri="{FF2B5EF4-FFF2-40B4-BE49-F238E27FC236}">
                      <a16:creationId xmlns:a16="http://schemas.microsoft.com/office/drawing/2014/main" id="{15D6E9B1-BD72-01B2-81FE-D621D933B1D6}"/>
                    </a:ext>
                  </a:extLst>
                </p:cNvPr>
                <p:cNvPicPr/>
                <p:nvPr/>
              </p:nvPicPr>
              <p:blipFill>
                <a:blip r:embed="rId267"/>
                <a:stretch>
                  <a:fillRect/>
                </a:stretch>
              </p:blipFill>
              <p:spPr>
                <a:xfrm>
                  <a:off x="10033789" y="2595862"/>
                  <a:ext cx="1623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9" name="Freihand 168">
                  <a:extLst>
                    <a:ext uri="{FF2B5EF4-FFF2-40B4-BE49-F238E27FC236}">
                      <a16:creationId xmlns:a16="http://schemas.microsoft.com/office/drawing/2014/main" id="{C98F165E-910A-E2CE-44DC-2ED7DCDA17A5}"/>
                    </a:ext>
                  </a:extLst>
                </p14:cNvPr>
                <p14:cNvContentPartPr/>
                <p14:nvPr/>
              </p14:nvContentPartPr>
              <p14:xfrm>
                <a:off x="10408189" y="2611702"/>
                <a:ext cx="92160" cy="185040"/>
              </p14:xfrm>
            </p:contentPart>
          </mc:Choice>
          <mc:Fallback>
            <p:pic>
              <p:nvPicPr>
                <p:cNvPr id="169" name="Freihand 168">
                  <a:extLst>
                    <a:ext uri="{FF2B5EF4-FFF2-40B4-BE49-F238E27FC236}">
                      <a16:creationId xmlns:a16="http://schemas.microsoft.com/office/drawing/2014/main" id="{C98F165E-910A-E2CE-44DC-2ED7DCDA17A5}"/>
                    </a:ext>
                  </a:extLst>
                </p:cNvPr>
                <p:cNvPicPr/>
                <p:nvPr/>
              </p:nvPicPr>
              <p:blipFill>
                <a:blip r:embed="rId269"/>
                <a:stretch>
                  <a:fillRect/>
                </a:stretch>
              </p:blipFill>
              <p:spPr>
                <a:xfrm>
                  <a:off x="10399549" y="2603062"/>
                  <a:ext cx="1098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70" name="Freihand 169">
                  <a:extLst>
                    <a:ext uri="{FF2B5EF4-FFF2-40B4-BE49-F238E27FC236}">
                      <a16:creationId xmlns:a16="http://schemas.microsoft.com/office/drawing/2014/main" id="{22FC4198-D683-B96C-5195-EA702229C6B6}"/>
                    </a:ext>
                  </a:extLst>
                </p14:cNvPr>
                <p14:cNvContentPartPr/>
                <p14:nvPr/>
              </p14:nvContentPartPr>
              <p14:xfrm>
                <a:off x="10587469" y="2661022"/>
                <a:ext cx="81000" cy="38160"/>
              </p14:xfrm>
            </p:contentPart>
          </mc:Choice>
          <mc:Fallback>
            <p:pic>
              <p:nvPicPr>
                <p:cNvPr id="170" name="Freihand 169">
                  <a:extLst>
                    <a:ext uri="{FF2B5EF4-FFF2-40B4-BE49-F238E27FC236}">
                      <a16:creationId xmlns:a16="http://schemas.microsoft.com/office/drawing/2014/main" id="{22FC4198-D683-B96C-5195-EA702229C6B6}"/>
                    </a:ext>
                  </a:extLst>
                </p:cNvPr>
                <p:cNvPicPr/>
                <p:nvPr/>
              </p:nvPicPr>
              <p:blipFill>
                <a:blip r:embed="rId271"/>
                <a:stretch>
                  <a:fillRect/>
                </a:stretch>
              </p:blipFill>
              <p:spPr>
                <a:xfrm>
                  <a:off x="10578469" y="2652022"/>
                  <a:ext cx="986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71" name="Freihand 170">
                  <a:extLst>
                    <a:ext uri="{FF2B5EF4-FFF2-40B4-BE49-F238E27FC236}">
                      <a16:creationId xmlns:a16="http://schemas.microsoft.com/office/drawing/2014/main" id="{3477A138-D13E-7F82-03D4-C88417F7A79B}"/>
                    </a:ext>
                  </a:extLst>
                </p14:cNvPr>
                <p14:cNvContentPartPr/>
                <p14:nvPr/>
              </p14:nvContentPartPr>
              <p14:xfrm>
                <a:off x="10687189" y="2552662"/>
                <a:ext cx="118080" cy="173520"/>
              </p14:xfrm>
            </p:contentPart>
          </mc:Choice>
          <mc:Fallback>
            <p:pic>
              <p:nvPicPr>
                <p:cNvPr id="171" name="Freihand 170">
                  <a:extLst>
                    <a:ext uri="{FF2B5EF4-FFF2-40B4-BE49-F238E27FC236}">
                      <a16:creationId xmlns:a16="http://schemas.microsoft.com/office/drawing/2014/main" id="{3477A138-D13E-7F82-03D4-C88417F7A79B}"/>
                    </a:ext>
                  </a:extLst>
                </p:cNvPr>
                <p:cNvPicPr/>
                <p:nvPr/>
              </p:nvPicPr>
              <p:blipFill>
                <a:blip r:embed="rId273"/>
                <a:stretch>
                  <a:fillRect/>
                </a:stretch>
              </p:blipFill>
              <p:spPr>
                <a:xfrm>
                  <a:off x="10678189" y="2543662"/>
                  <a:ext cx="13572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72" name="Freihand 171">
                  <a:extLst>
                    <a:ext uri="{FF2B5EF4-FFF2-40B4-BE49-F238E27FC236}">
                      <a16:creationId xmlns:a16="http://schemas.microsoft.com/office/drawing/2014/main" id="{07914529-CC80-E7DF-B17F-108235CDD14D}"/>
                    </a:ext>
                  </a:extLst>
                </p14:cNvPr>
                <p14:cNvContentPartPr/>
                <p14:nvPr/>
              </p14:nvContentPartPr>
              <p14:xfrm>
                <a:off x="10793389" y="2500822"/>
                <a:ext cx="77760" cy="248040"/>
              </p14:xfrm>
            </p:contentPart>
          </mc:Choice>
          <mc:Fallback>
            <p:pic>
              <p:nvPicPr>
                <p:cNvPr id="172" name="Freihand 171">
                  <a:extLst>
                    <a:ext uri="{FF2B5EF4-FFF2-40B4-BE49-F238E27FC236}">
                      <a16:creationId xmlns:a16="http://schemas.microsoft.com/office/drawing/2014/main" id="{07914529-CC80-E7DF-B17F-108235CDD14D}"/>
                    </a:ext>
                  </a:extLst>
                </p:cNvPr>
                <p:cNvPicPr/>
                <p:nvPr/>
              </p:nvPicPr>
              <p:blipFill>
                <a:blip r:embed="rId275"/>
                <a:stretch>
                  <a:fillRect/>
                </a:stretch>
              </p:blipFill>
              <p:spPr>
                <a:xfrm>
                  <a:off x="10784389" y="2491822"/>
                  <a:ext cx="9540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73" name="Freihand 172">
                  <a:extLst>
                    <a:ext uri="{FF2B5EF4-FFF2-40B4-BE49-F238E27FC236}">
                      <a16:creationId xmlns:a16="http://schemas.microsoft.com/office/drawing/2014/main" id="{D2C9051D-1BE5-0957-B70D-3B0ED9EBEFD8}"/>
                    </a:ext>
                  </a:extLst>
                </p14:cNvPr>
                <p14:cNvContentPartPr/>
                <p14:nvPr/>
              </p14:nvContentPartPr>
              <p14:xfrm>
                <a:off x="10421869" y="2599822"/>
                <a:ext cx="25560" cy="254880"/>
              </p14:xfrm>
            </p:contentPart>
          </mc:Choice>
          <mc:Fallback>
            <p:pic>
              <p:nvPicPr>
                <p:cNvPr id="173" name="Freihand 172">
                  <a:extLst>
                    <a:ext uri="{FF2B5EF4-FFF2-40B4-BE49-F238E27FC236}">
                      <a16:creationId xmlns:a16="http://schemas.microsoft.com/office/drawing/2014/main" id="{D2C9051D-1BE5-0957-B70D-3B0ED9EBEFD8}"/>
                    </a:ext>
                  </a:extLst>
                </p:cNvPr>
                <p:cNvPicPr/>
                <p:nvPr/>
              </p:nvPicPr>
              <p:blipFill>
                <a:blip r:embed="rId277"/>
                <a:stretch>
                  <a:fillRect/>
                </a:stretch>
              </p:blipFill>
              <p:spPr>
                <a:xfrm>
                  <a:off x="10412869" y="2591182"/>
                  <a:ext cx="4320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74" name="Freihand 173">
                  <a:extLst>
                    <a:ext uri="{FF2B5EF4-FFF2-40B4-BE49-F238E27FC236}">
                      <a16:creationId xmlns:a16="http://schemas.microsoft.com/office/drawing/2014/main" id="{8A04F8E2-D737-A688-7F62-9DA3C4E23477}"/>
                    </a:ext>
                  </a:extLst>
                </p14:cNvPr>
                <p14:cNvContentPartPr/>
                <p14:nvPr/>
              </p14:nvContentPartPr>
              <p14:xfrm>
                <a:off x="10835149" y="2321902"/>
                <a:ext cx="114480" cy="179280"/>
              </p14:xfrm>
            </p:contentPart>
          </mc:Choice>
          <mc:Fallback>
            <p:pic>
              <p:nvPicPr>
                <p:cNvPr id="174" name="Freihand 173">
                  <a:extLst>
                    <a:ext uri="{FF2B5EF4-FFF2-40B4-BE49-F238E27FC236}">
                      <a16:creationId xmlns:a16="http://schemas.microsoft.com/office/drawing/2014/main" id="{8A04F8E2-D737-A688-7F62-9DA3C4E23477}"/>
                    </a:ext>
                  </a:extLst>
                </p:cNvPr>
                <p:cNvPicPr/>
                <p:nvPr/>
              </p:nvPicPr>
              <p:blipFill>
                <a:blip r:embed="rId279"/>
                <a:stretch>
                  <a:fillRect/>
                </a:stretch>
              </p:blipFill>
              <p:spPr>
                <a:xfrm>
                  <a:off x="10826149" y="2312902"/>
                  <a:ext cx="1321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76" name="Freihand 175">
                  <a:extLst>
                    <a:ext uri="{FF2B5EF4-FFF2-40B4-BE49-F238E27FC236}">
                      <a16:creationId xmlns:a16="http://schemas.microsoft.com/office/drawing/2014/main" id="{8FEFA5E1-EA72-BDE3-C3F0-5237B5010546}"/>
                    </a:ext>
                  </a:extLst>
                </p14:cNvPr>
                <p14:cNvContentPartPr/>
                <p14:nvPr/>
              </p14:nvContentPartPr>
              <p14:xfrm>
                <a:off x="11030629" y="2623582"/>
                <a:ext cx="61200" cy="35280"/>
              </p14:xfrm>
            </p:contentPart>
          </mc:Choice>
          <mc:Fallback>
            <p:pic>
              <p:nvPicPr>
                <p:cNvPr id="176" name="Freihand 175">
                  <a:extLst>
                    <a:ext uri="{FF2B5EF4-FFF2-40B4-BE49-F238E27FC236}">
                      <a16:creationId xmlns:a16="http://schemas.microsoft.com/office/drawing/2014/main" id="{8FEFA5E1-EA72-BDE3-C3F0-5237B5010546}"/>
                    </a:ext>
                  </a:extLst>
                </p:cNvPr>
                <p:cNvPicPr/>
                <p:nvPr/>
              </p:nvPicPr>
              <p:blipFill>
                <a:blip r:embed="rId281"/>
                <a:stretch>
                  <a:fillRect/>
                </a:stretch>
              </p:blipFill>
              <p:spPr>
                <a:xfrm>
                  <a:off x="11021629" y="2614942"/>
                  <a:ext cx="788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7" name="Freihand 176">
                  <a:extLst>
                    <a:ext uri="{FF2B5EF4-FFF2-40B4-BE49-F238E27FC236}">
                      <a16:creationId xmlns:a16="http://schemas.microsoft.com/office/drawing/2014/main" id="{112303B2-5322-E463-E086-D006BEA322F9}"/>
                    </a:ext>
                  </a:extLst>
                </p14:cNvPr>
                <p14:cNvContentPartPr/>
                <p14:nvPr/>
              </p14:nvContentPartPr>
              <p14:xfrm>
                <a:off x="11245189" y="2505142"/>
                <a:ext cx="190080" cy="69840"/>
              </p14:xfrm>
            </p:contentPart>
          </mc:Choice>
          <mc:Fallback>
            <p:pic>
              <p:nvPicPr>
                <p:cNvPr id="177" name="Freihand 176">
                  <a:extLst>
                    <a:ext uri="{FF2B5EF4-FFF2-40B4-BE49-F238E27FC236}">
                      <a16:creationId xmlns:a16="http://schemas.microsoft.com/office/drawing/2014/main" id="{112303B2-5322-E463-E086-D006BEA322F9}"/>
                    </a:ext>
                  </a:extLst>
                </p:cNvPr>
                <p:cNvPicPr/>
                <p:nvPr/>
              </p:nvPicPr>
              <p:blipFill>
                <a:blip r:embed="rId283"/>
                <a:stretch>
                  <a:fillRect/>
                </a:stretch>
              </p:blipFill>
              <p:spPr>
                <a:xfrm>
                  <a:off x="11236549" y="2496142"/>
                  <a:ext cx="2077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8" name="Freihand 177">
                  <a:extLst>
                    <a:ext uri="{FF2B5EF4-FFF2-40B4-BE49-F238E27FC236}">
                      <a16:creationId xmlns:a16="http://schemas.microsoft.com/office/drawing/2014/main" id="{CEC270F8-8D12-8D21-C836-8777E9ABD91D}"/>
                    </a:ext>
                  </a:extLst>
                </p14:cNvPr>
                <p14:cNvContentPartPr/>
                <p14:nvPr/>
              </p14:nvContentPartPr>
              <p14:xfrm>
                <a:off x="11538949" y="2455102"/>
                <a:ext cx="96840" cy="57240"/>
              </p14:xfrm>
            </p:contentPart>
          </mc:Choice>
          <mc:Fallback>
            <p:pic>
              <p:nvPicPr>
                <p:cNvPr id="178" name="Freihand 177">
                  <a:extLst>
                    <a:ext uri="{FF2B5EF4-FFF2-40B4-BE49-F238E27FC236}">
                      <a16:creationId xmlns:a16="http://schemas.microsoft.com/office/drawing/2014/main" id="{CEC270F8-8D12-8D21-C836-8777E9ABD91D}"/>
                    </a:ext>
                  </a:extLst>
                </p:cNvPr>
                <p:cNvPicPr/>
                <p:nvPr/>
              </p:nvPicPr>
              <p:blipFill>
                <a:blip r:embed="rId285"/>
                <a:stretch>
                  <a:fillRect/>
                </a:stretch>
              </p:blipFill>
              <p:spPr>
                <a:xfrm>
                  <a:off x="11529949" y="2446102"/>
                  <a:ext cx="1144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80" name="Freihand 179">
                  <a:extLst>
                    <a:ext uri="{FF2B5EF4-FFF2-40B4-BE49-F238E27FC236}">
                      <a16:creationId xmlns:a16="http://schemas.microsoft.com/office/drawing/2014/main" id="{617E0D78-FFCB-AB63-A9DD-E6B6CD1EB965}"/>
                    </a:ext>
                  </a:extLst>
                </p14:cNvPr>
                <p14:cNvContentPartPr/>
                <p14:nvPr/>
              </p14:nvContentPartPr>
              <p14:xfrm>
                <a:off x="8447989" y="3156382"/>
                <a:ext cx="1400040" cy="245880"/>
              </p14:xfrm>
            </p:contentPart>
          </mc:Choice>
          <mc:Fallback>
            <p:pic>
              <p:nvPicPr>
                <p:cNvPr id="180" name="Freihand 179">
                  <a:extLst>
                    <a:ext uri="{FF2B5EF4-FFF2-40B4-BE49-F238E27FC236}">
                      <a16:creationId xmlns:a16="http://schemas.microsoft.com/office/drawing/2014/main" id="{617E0D78-FFCB-AB63-A9DD-E6B6CD1EB965}"/>
                    </a:ext>
                  </a:extLst>
                </p:cNvPr>
                <p:cNvPicPr/>
                <p:nvPr/>
              </p:nvPicPr>
              <p:blipFill>
                <a:blip r:embed="rId287"/>
                <a:stretch>
                  <a:fillRect/>
                </a:stretch>
              </p:blipFill>
              <p:spPr>
                <a:xfrm>
                  <a:off x="8439349" y="3147742"/>
                  <a:ext cx="141768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81" name="Freihand 180">
                  <a:extLst>
                    <a:ext uri="{FF2B5EF4-FFF2-40B4-BE49-F238E27FC236}">
                      <a16:creationId xmlns:a16="http://schemas.microsoft.com/office/drawing/2014/main" id="{CAA0DB2A-7CD0-4D14-1842-4CCC62885C47}"/>
                    </a:ext>
                  </a:extLst>
                </p14:cNvPr>
                <p14:cNvContentPartPr/>
                <p14:nvPr/>
              </p14:nvContentPartPr>
              <p14:xfrm>
                <a:off x="9916429" y="2674702"/>
                <a:ext cx="1418040" cy="504360"/>
              </p14:xfrm>
            </p:contentPart>
          </mc:Choice>
          <mc:Fallback>
            <p:pic>
              <p:nvPicPr>
                <p:cNvPr id="181" name="Freihand 180">
                  <a:extLst>
                    <a:ext uri="{FF2B5EF4-FFF2-40B4-BE49-F238E27FC236}">
                      <a16:creationId xmlns:a16="http://schemas.microsoft.com/office/drawing/2014/main" id="{CAA0DB2A-7CD0-4D14-1842-4CCC62885C47}"/>
                    </a:ext>
                  </a:extLst>
                </p:cNvPr>
                <p:cNvPicPr/>
                <p:nvPr/>
              </p:nvPicPr>
              <p:blipFill>
                <a:blip r:embed="rId289"/>
                <a:stretch>
                  <a:fillRect/>
                </a:stretch>
              </p:blipFill>
              <p:spPr>
                <a:xfrm>
                  <a:off x="9907789" y="2666062"/>
                  <a:ext cx="1435680" cy="5220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83" name="Freihand 182">
                  <a:extLst>
                    <a:ext uri="{FF2B5EF4-FFF2-40B4-BE49-F238E27FC236}">
                      <a16:creationId xmlns:a16="http://schemas.microsoft.com/office/drawing/2014/main" id="{F988B8A2-5785-3EEA-1DA9-EA65420029B7}"/>
                    </a:ext>
                  </a:extLst>
                </p14:cNvPr>
                <p14:cNvContentPartPr/>
                <p14:nvPr/>
              </p14:nvContentPartPr>
              <p14:xfrm>
                <a:off x="9450229" y="3388942"/>
                <a:ext cx="115560" cy="237600"/>
              </p14:xfrm>
            </p:contentPart>
          </mc:Choice>
          <mc:Fallback>
            <p:pic>
              <p:nvPicPr>
                <p:cNvPr id="183" name="Freihand 182">
                  <a:extLst>
                    <a:ext uri="{FF2B5EF4-FFF2-40B4-BE49-F238E27FC236}">
                      <a16:creationId xmlns:a16="http://schemas.microsoft.com/office/drawing/2014/main" id="{F988B8A2-5785-3EEA-1DA9-EA65420029B7}"/>
                    </a:ext>
                  </a:extLst>
                </p:cNvPr>
                <p:cNvPicPr/>
                <p:nvPr/>
              </p:nvPicPr>
              <p:blipFill>
                <a:blip r:embed="rId291"/>
                <a:stretch>
                  <a:fillRect/>
                </a:stretch>
              </p:blipFill>
              <p:spPr>
                <a:xfrm>
                  <a:off x="9441589" y="3379942"/>
                  <a:ext cx="13320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84" name="Freihand 183">
                  <a:extLst>
                    <a:ext uri="{FF2B5EF4-FFF2-40B4-BE49-F238E27FC236}">
                      <a16:creationId xmlns:a16="http://schemas.microsoft.com/office/drawing/2014/main" id="{D97AFA51-E83A-053B-3E67-FC3F893C9F15}"/>
                    </a:ext>
                  </a:extLst>
                </p14:cNvPr>
                <p14:cNvContentPartPr/>
                <p14:nvPr/>
              </p14:nvContentPartPr>
              <p14:xfrm>
                <a:off x="9600709" y="3340702"/>
                <a:ext cx="100800" cy="129960"/>
              </p14:xfrm>
            </p:contentPart>
          </mc:Choice>
          <mc:Fallback>
            <p:pic>
              <p:nvPicPr>
                <p:cNvPr id="184" name="Freihand 183">
                  <a:extLst>
                    <a:ext uri="{FF2B5EF4-FFF2-40B4-BE49-F238E27FC236}">
                      <a16:creationId xmlns:a16="http://schemas.microsoft.com/office/drawing/2014/main" id="{D97AFA51-E83A-053B-3E67-FC3F893C9F15}"/>
                    </a:ext>
                  </a:extLst>
                </p:cNvPr>
                <p:cNvPicPr/>
                <p:nvPr/>
              </p:nvPicPr>
              <p:blipFill>
                <a:blip r:embed="rId293"/>
                <a:stretch>
                  <a:fillRect/>
                </a:stretch>
              </p:blipFill>
              <p:spPr>
                <a:xfrm>
                  <a:off x="9591709" y="3331702"/>
                  <a:ext cx="1184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85" name="Freihand 184">
                  <a:extLst>
                    <a:ext uri="{FF2B5EF4-FFF2-40B4-BE49-F238E27FC236}">
                      <a16:creationId xmlns:a16="http://schemas.microsoft.com/office/drawing/2014/main" id="{F69F64AE-D490-8134-54D6-77B7B5A0DF14}"/>
                    </a:ext>
                  </a:extLst>
                </p14:cNvPr>
                <p14:cNvContentPartPr/>
                <p14:nvPr/>
              </p14:nvContentPartPr>
              <p14:xfrm>
                <a:off x="9746509" y="3302182"/>
                <a:ext cx="288720" cy="123480"/>
              </p14:xfrm>
            </p:contentPart>
          </mc:Choice>
          <mc:Fallback>
            <p:pic>
              <p:nvPicPr>
                <p:cNvPr id="185" name="Freihand 184">
                  <a:extLst>
                    <a:ext uri="{FF2B5EF4-FFF2-40B4-BE49-F238E27FC236}">
                      <a16:creationId xmlns:a16="http://schemas.microsoft.com/office/drawing/2014/main" id="{F69F64AE-D490-8134-54D6-77B7B5A0DF14}"/>
                    </a:ext>
                  </a:extLst>
                </p:cNvPr>
                <p:cNvPicPr/>
                <p:nvPr/>
              </p:nvPicPr>
              <p:blipFill>
                <a:blip r:embed="rId295"/>
                <a:stretch>
                  <a:fillRect/>
                </a:stretch>
              </p:blipFill>
              <p:spPr>
                <a:xfrm>
                  <a:off x="9737509" y="3293182"/>
                  <a:ext cx="3063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86" name="Freihand 185">
                  <a:extLst>
                    <a:ext uri="{FF2B5EF4-FFF2-40B4-BE49-F238E27FC236}">
                      <a16:creationId xmlns:a16="http://schemas.microsoft.com/office/drawing/2014/main" id="{0EA20D2C-55D3-839A-451E-C92744E4D56B}"/>
                    </a:ext>
                  </a:extLst>
                </p14:cNvPr>
                <p14:cNvContentPartPr/>
                <p14:nvPr/>
              </p14:nvContentPartPr>
              <p14:xfrm>
                <a:off x="10101829" y="3261502"/>
                <a:ext cx="96840" cy="87840"/>
              </p14:xfrm>
            </p:contentPart>
          </mc:Choice>
          <mc:Fallback>
            <p:pic>
              <p:nvPicPr>
                <p:cNvPr id="186" name="Freihand 185">
                  <a:extLst>
                    <a:ext uri="{FF2B5EF4-FFF2-40B4-BE49-F238E27FC236}">
                      <a16:creationId xmlns:a16="http://schemas.microsoft.com/office/drawing/2014/main" id="{0EA20D2C-55D3-839A-451E-C92744E4D56B}"/>
                    </a:ext>
                  </a:extLst>
                </p:cNvPr>
                <p:cNvPicPr/>
                <p:nvPr/>
              </p:nvPicPr>
              <p:blipFill>
                <a:blip r:embed="rId297"/>
                <a:stretch>
                  <a:fillRect/>
                </a:stretch>
              </p:blipFill>
              <p:spPr>
                <a:xfrm>
                  <a:off x="10093189" y="3252502"/>
                  <a:ext cx="1144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87" name="Freihand 186">
                  <a:extLst>
                    <a:ext uri="{FF2B5EF4-FFF2-40B4-BE49-F238E27FC236}">
                      <a16:creationId xmlns:a16="http://schemas.microsoft.com/office/drawing/2014/main" id="{5D32A920-D812-3379-0A34-3E0AFDA82FA9}"/>
                    </a:ext>
                  </a:extLst>
                </p14:cNvPr>
                <p14:cNvContentPartPr/>
                <p14:nvPr/>
              </p14:nvContentPartPr>
              <p14:xfrm>
                <a:off x="10235029" y="3150982"/>
                <a:ext cx="179280" cy="127080"/>
              </p14:xfrm>
            </p:contentPart>
          </mc:Choice>
          <mc:Fallback>
            <p:pic>
              <p:nvPicPr>
                <p:cNvPr id="187" name="Freihand 186">
                  <a:extLst>
                    <a:ext uri="{FF2B5EF4-FFF2-40B4-BE49-F238E27FC236}">
                      <a16:creationId xmlns:a16="http://schemas.microsoft.com/office/drawing/2014/main" id="{5D32A920-D812-3379-0A34-3E0AFDA82FA9}"/>
                    </a:ext>
                  </a:extLst>
                </p:cNvPr>
                <p:cNvPicPr/>
                <p:nvPr/>
              </p:nvPicPr>
              <p:blipFill>
                <a:blip r:embed="rId299"/>
                <a:stretch>
                  <a:fillRect/>
                </a:stretch>
              </p:blipFill>
              <p:spPr>
                <a:xfrm>
                  <a:off x="10226029" y="3142342"/>
                  <a:ext cx="1969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88" name="Freihand 187">
                  <a:extLst>
                    <a:ext uri="{FF2B5EF4-FFF2-40B4-BE49-F238E27FC236}">
                      <a16:creationId xmlns:a16="http://schemas.microsoft.com/office/drawing/2014/main" id="{C1C33B9E-6F2E-DF30-FC84-EAA3E86E2B33}"/>
                    </a:ext>
                  </a:extLst>
                </p14:cNvPr>
                <p14:cNvContentPartPr/>
                <p14:nvPr/>
              </p14:nvContentPartPr>
              <p14:xfrm>
                <a:off x="10373629" y="3132622"/>
                <a:ext cx="14400" cy="15480"/>
              </p14:xfrm>
            </p:contentPart>
          </mc:Choice>
          <mc:Fallback>
            <p:pic>
              <p:nvPicPr>
                <p:cNvPr id="188" name="Freihand 187">
                  <a:extLst>
                    <a:ext uri="{FF2B5EF4-FFF2-40B4-BE49-F238E27FC236}">
                      <a16:creationId xmlns:a16="http://schemas.microsoft.com/office/drawing/2014/main" id="{C1C33B9E-6F2E-DF30-FC84-EAA3E86E2B33}"/>
                    </a:ext>
                  </a:extLst>
                </p:cNvPr>
                <p:cNvPicPr/>
                <p:nvPr/>
              </p:nvPicPr>
              <p:blipFill>
                <a:blip r:embed="rId301"/>
                <a:stretch>
                  <a:fillRect/>
                </a:stretch>
              </p:blipFill>
              <p:spPr>
                <a:xfrm>
                  <a:off x="10364989" y="3123622"/>
                  <a:ext cx="320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89" name="Freihand 188">
                  <a:extLst>
                    <a:ext uri="{FF2B5EF4-FFF2-40B4-BE49-F238E27FC236}">
                      <a16:creationId xmlns:a16="http://schemas.microsoft.com/office/drawing/2014/main" id="{B213F03A-055E-6AD9-2F41-E30869AED791}"/>
                    </a:ext>
                  </a:extLst>
                </p14:cNvPr>
                <p14:cNvContentPartPr/>
                <p14:nvPr/>
              </p14:nvContentPartPr>
              <p14:xfrm>
                <a:off x="10469749" y="3157102"/>
                <a:ext cx="99360" cy="101880"/>
              </p14:xfrm>
            </p:contentPart>
          </mc:Choice>
          <mc:Fallback>
            <p:pic>
              <p:nvPicPr>
                <p:cNvPr id="189" name="Freihand 188">
                  <a:extLst>
                    <a:ext uri="{FF2B5EF4-FFF2-40B4-BE49-F238E27FC236}">
                      <a16:creationId xmlns:a16="http://schemas.microsoft.com/office/drawing/2014/main" id="{B213F03A-055E-6AD9-2F41-E30869AED791}"/>
                    </a:ext>
                  </a:extLst>
                </p:cNvPr>
                <p:cNvPicPr/>
                <p:nvPr/>
              </p:nvPicPr>
              <p:blipFill>
                <a:blip r:embed="rId303"/>
                <a:stretch>
                  <a:fillRect/>
                </a:stretch>
              </p:blipFill>
              <p:spPr>
                <a:xfrm>
                  <a:off x="10460749" y="3148462"/>
                  <a:ext cx="1170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90" name="Freihand 189">
                  <a:extLst>
                    <a:ext uri="{FF2B5EF4-FFF2-40B4-BE49-F238E27FC236}">
                      <a16:creationId xmlns:a16="http://schemas.microsoft.com/office/drawing/2014/main" id="{A8D18038-25DC-DB35-3B7C-2C3D524AB5B6}"/>
                    </a:ext>
                  </a:extLst>
                </p14:cNvPr>
                <p14:cNvContentPartPr/>
                <p14:nvPr/>
              </p14:nvContentPartPr>
              <p14:xfrm>
                <a:off x="10718869" y="3098782"/>
                <a:ext cx="88920" cy="127440"/>
              </p14:xfrm>
            </p:contentPart>
          </mc:Choice>
          <mc:Fallback>
            <p:pic>
              <p:nvPicPr>
                <p:cNvPr id="190" name="Freihand 189">
                  <a:extLst>
                    <a:ext uri="{FF2B5EF4-FFF2-40B4-BE49-F238E27FC236}">
                      <a16:creationId xmlns:a16="http://schemas.microsoft.com/office/drawing/2014/main" id="{A8D18038-25DC-DB35-3B7C-2C3D524AB5B6}"/>
                    </a:ext>
                  </a:extLst>
                </p:cNvPr>
                <p:cNvPicPr/>
                <p:nvPr/>
              </p:nvPicPr>
              <p:blipFill>
                <a:blip r:embed="rId305"/>
                <a:stretch>
                  <a:fillRect/>
                </a:stretch>
              </p:blipFill>
              <p:spPr>
                <a:xfrm>
                  <a:off x="10710229" y="3090142"/>
                  <a:ext cx="1065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91" name="Freihand 190">
                  <a:extLst>
                    <a:ext uri="{FF2B5EF4-FFF2-40B4-BE49-F238E27FC236}">
                      <a16:creationId xmlns:a16="http://schemas.microsoft.com/office/drawing/2014/main" id="{A86182C6-F7AE-5D1B-985F-35B68A14426A}"/>
                    </a:ext>
                  </a:extLst>
                </p14:cNvPr>
                <p14:cNvContentPartPr/>
                <p14:nvPr/>
              </p14:nvContentPartPr>
              <p14:xfrm>
                <a:off x="10848469" y="3047302"/>
                <a:ext cx="279000" cy="103320"/>
              </p14:xfrm>
            </p:contentPart>
          </mc:Choice>
          <mc:Fallback>
            <p:pic>
              <p:nvPicPr>
                <p:cNvPr id="191" name="Freihand 190">
                  <a:extLst>
                    <a:ext uri="{FF2B5EF4-FFF2-40B4-BE49-F238E27FC236}">
                      <a16:creationId xmlns:a16="http://schemas.microsoft.com/office/drawing/2014/main" id="{A86182C6-F7AE-5D1B-985F-35B68A14426A}"/>
                    </a:ext>
                  </a:extLst>
                </p:cNvPr>
                <p:cNvPicPr/>
                <p:nvPr/>
              </p:nvPicPr>
              <p:blipFill>
                <a:blip r:embed="rId307"/>
                <a:stretch>
                  <a:fillRect/>
                </a:stretch>
              </p:blipFill>
              <p:spPr>
                <a:xfrm>
                  <a:off x="10839469" y="3038302"/>
                  <a:ext cx="2966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92" name="Freihand 191">
                  <a:extLst>
                    <a:ext uri="{FF2B5EF4-FFF2-40B4-BE49-F238E27FC236}">
                      <a16:creationId xmlns:a16="http://schemas.microsoft.com/office/drawing/2014/main" id="{583F88DB-AE12-5727-C4BA-CBB4BEF6CFB1}"/>
                    </a:ext>
                  </a:extLst>
                </p14:cNvPr>
                <p14:cNvContentPartPr/>
                <p14:nvPr/>
              </p14:nvContentPartPr>
              <p14:xfrm>
                <a:off x="11088949" y="2995102"/>
                <a:ext cx="25560" cy="7920"/>
              </p14:xfrm>
            </p:contentPart>
          </mc:Choice>
          <mc:Fallback>
            <p:pic>
              <p:nvPicPr>
                <p:cNvPr id="192" name="Freihand 191">
                  <a:extLst>
                    <a:ext uri="{FF2B5EF4-FFF2-40B4-BE49-F238E27FC236}">
                      <a16:creationId xmlns:a16="http://schemas.microsoft.com/office/drawing/2014/main" id="{583F88DB-AE12-5727-C4BA-CBB4BEF6CFB1}"/>
                    </a:ext>
                  </a:extLst>
                </p:cNvPr>
                <p:cNvPicPr/>
                <p:nvPr/>
              </p:nvPicPr>
              <p:blipFill>
                <a:blip r:embed="rId309"/>
                <a:stretch>
                  <a:fillRect/>
                </a:stretch>
              </p:blipFill>
              <p:spPr>
                <a:xfrm>
                  <a:off x="11079949" y="2986462"/>
                  <a:ext cx="432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93" name="Freihand 192">
                  <a:extLst>
                    <a:ext uri="{FF2B5EF4-FFF2-40B4-BE49-F238E27FC236}">
                      <a16:creationId xmlns:a16="http://schemas.microsoft.com/office/drawing/2014/main" id="{74D50BC1-0C84-E708-12EB-FC3A447F44F8}"/>
                    </a:ext>
                  </a:extLst>
                </p14:cNvPr>
                <p14:cNvContentPartPr/>
                <p14:nvPr/>
              </p14:nvContentPartPr>
              <p14:xfrm>
                <a:off x="11162749" y="2993302"/>
                <a:ext cx="140760" cy="109440"/>
              </p14:xfrm>
            </p:contentPart>
          </mc:Choice>
          <mc:Fallback>
            <p:pic>
              <p:nvPicPr>
                <p:cNvPr id="193" name="Freihand 192">
                  <a:extLst>
                    <a:ext uri="{FF2B5EF4-FFF2-40B4-BE49-F238E27FC236}">
                      <a16:creationId xmlns:a16="http://schemas.microsoft.com/office/drawing/2014/main" id="{74D50BC1-0C84-E708-12EB-FC3A447F44F8}"/>
                    </a:ext>
                  </a:extLst>
                </p:cNvPr>
                <p:cNvPicPr/>
                <p:nvPr/>
              </p:nvPicPr>
              <p:blipFill>
                <a:blip r:embed="rId311"/>
                <a:stretch>
                  <a:fillRect/>
                </a:stretch>
              </p:blipFill>
              <p:spPr>
                <a:xfrm>
                  <a:off x="11153749" y="2984662"/>
                  <a:ext cx="1584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94" name="Freihand 193">
                  <a:extLst>
                    <a:ext uri="{FF2B5EF4-FFF2-40B4-BE49-F238E27FC236}">
                      <a16:creationId xmlns:a16="http://schemas.microsoft.com/office/drawing/2014/main" id="{6E601D68-E9A3-3C43-11B2-64489E402184}"/>
                    </a:ext>
                  </a:extLst>
                </p14:cNvPr>
                <p14:cNvContentPartPr/>
                <p14:nvPr/>
              </p14:nvContentPartPr>
              <p14:xfrm>
                <a:off x="11302429" y="2925982"/>
                <a:ext cx="120240" cy="159840"/>
              </p14:xfrm>
            </p:contentPart>
          </mc:Choice>
          <mc:Fallback>
            <p:pic>
              <p:nvPicPr>
                <p:cNvPr id="194" name="Freihand 193">
                  <a:extLst>
                    <a:ext uri="{FF2B5EF4-FFF2-40B4-BE49-F238E27FC236}">
                      <a16:creationId xmlns:a16="http://schemas.microsoft.com/office/drawing/2014/main" id="{6E601D68-E9A3-3C43-11B2-64489E402184}"/>
                    </a:ext>
                  </a:extLst>
                </p:cNvPr>
                <p:cNvPicPr/>
                <p:nvPr/>
              </p:nvPicPr>
              <p:blipFill>
                <a:blip r:embed="rId313"/>
                <a:stretch>
                  <a:fillRect/>
                </a:stretch>
              </p:blipFill>
              <p:spPr>
                <a:xfrm>
                  <a:off x="11293789" y="2917342"/>
                  <a:ext cx="1378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96" name="Freihand 195">
                  <a:extLst>
                    <a:ext uri="{FF2B5EF4-FFF2-40B4-BE49-F238E27FC236}">
                      <a16:creationId xmlns:a16="http://schemas.microsoft.com/office/drawing/2014/main" id="{8747996B-E664-FD82-A8F1-B7EB491CC81C}"/>
                    </a:ext>
                  </a:extLst>
                </p14:cNvPr>
                <p14:cNvContentPartPr/>
                <p14:nvPr/>
              </p14:nvContentPartPr>
              <p14:xfrm>
                <a:off x="8979349" y="3724462"/>
                <a:ext cx="130680" cy="171360"/>
              </p14:xfrm>
            </p:contentPart>
          </mc:Choice>
          <mc:Fallback>
            <p:pic>
              <p:nvPicPr>
                <p:cNvPr id="196" name="Freihand 195">
                  <a:extLst>
                    <a:ext uri="{FF2B5EF4-FFF2-40B4-BE49-F238E27FC236}">
                      <a16:creationId xmlns:a16="http://schemas.microsoft.com/office/drawing/2014/main" id="{8747996B-E664-FD82-A8F1-B7EB491CC81C}"/>
                    </a:ext>
                  </a:extLst>
                </p:cNvPr>
                <p:cNvPicPr/>
                <p:nvPr/>
              </p:nvPicPr>
              <p:blipFill>
                <a:blip r:embed="rId315"/>
                <a:stretch>
                  <a:fillRect/>
                </a:stretch>
              </p:blipFill>
              <p:spPr>
                <a:xfrm>
                  <a:off x="8970349" y="3715822"/>
                  <a:ext cx="1483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97" name="Freihand 196">
                  <a:extLst>
                    <a:ext uri="{FF2B5EF4-FFF2-40B4-BE49-F238E27FC236}">
                      <a16:creationId xmlns:a16="http://schemas.microsoft.com/office/drawing/2014/main" id="{DAD8DEAB-14B5-06D7-70D2-04C45F54A378}"/>
                    </a:ext>
                  </a:extLst>
                </p14:cNvPr>
                <p14:cNvContentPartPr/>
                <p14:nvPr/>
              </p14:nvContentPartPr>
              <p14:xfrm>
                <a:off x="9138829" y="3755062"/>
                <a:ext cx="65520" cy="110520"/>
              </p14:xfrm>
            </p:contentPart>
          </mc:Choice>
          <mc:Fallback>
            <p:pic>
              <p:nvPicPr>
                <p:cNvPr id="197" name="Freihand 196">
                  <a:extLst>
                    <a:ext uri="{FF2B5EF4-FFF2-40B4-BE49-F238E27FC236}">
                      <a16:creationId xmlns:a16="http://schemas.microsoft.com/office/drawing/2014/main" id="{DAD8DEAB-14B5-06D7-70D2-04C45F54A378}"/>
                    </a:ext>
                  </a:extLst>
                </p:cNvPr>
                <p:cNvPicPr/>
                <p:nvPr/>
              </p:nvPicPr>
              <p:blipFill>
                <a:blip r:embed="rId317"/>
                <a:stretch>
                  <a:fillRect/>
                </a:stretch>
              </p:blipFill>
              <p:spPr>
                <a:xfrm>
                  <a:off x="9129829" y="3746062"/>
                  <a:ext cx="831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98" name="Freihand 197">
                  <a:extLst>
                    <a:ext uri="{FF2B5EF4-FFF2-40B4-BE49-F238E27FC236}">
                      <a16:creationId xmlns:a16="http://schemas.microsoft.com/office/drawing/2014/main" id="{A3F69C11-C697-6366-6168-F92EE9C3B572}"/>
                    </a:ext>
                  </a:extLst>
                </p14:cNvPr>
                <p14:cNvContentPartPr/>
                <p14:nvPr/>
              </p14:nvContentPartPr>
              <p14:xfrm>
                <a:off x="9276709" y="3699262"/>
                <a:ext cx="66240" cy="121680"/>
              </p14:xfrm>
            </p:contentPart>
          </mc:Choice>
          <mc:Fallback>
            <p:pic>
              <p:nvPicPr>
                <p:cNvPr id="198" name="Freihand 197">
                  <a:extLst>
                    <a:ext uri="{FF2B5EF4-FFF2-40B4-BE49-F238E27FC236}">
                      <a16:creationId xmlns:a16="http://schemas.microsoft.com/office/drawing/2014/main" id="{A3F69C11-C697-6366-6168-F92EE9C3B572}"/>
                    </a:ext>
                  </a:extLst>
                </p:cNvPr>
                <p:cNvPicPr/>
                <p:nvPr/>
              </p:nvPicPr>
              <p:blipFill>
                <a:blip r:embed="rId319"/>
                <a:stretch>
                  <a:fillRect/>
                </a:stretch>
              </p:blipFill>
              <p:spPr>
                <a:xfrm>
                  <a:off x="9268069" y="3690262"/>
                  <a:ext cx="838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99" name="Freihand 198">
                  <a:extLst>
                    <a:ext uri="{FF2B5EF4-FFF2-40B4-BE49-F238E27FC236}">
                      <a16:creationId xmlns:a16="http://schemas.microsoft.com/office/drawing/2014/main" id="{4CE58C0A-A9E8-EFA4-0DF9-31FF2AE2D3C4}"/>
                    </a:ext>
                  </a:extLst>
                </p14:cNvPr>
                <p14:cNvContentPartPr/>
                <p14:nvPr/>
              </p14:nvContentPartPr>
              <p14:xfrm>
                <a:off x="9365629" y="3711142"/>
                <a:ext cx="67320" cy="85680"/>
              </p14:xfrm>
            </p:contentPart>
          </mc:Choice>
          <mc:Fallback>
            <p:pic>
              <p:nvPicPr>
                <p:cNvPr id="199" name="Freihand 198">
                  <a:extLst>
                    <a:ext uri="{FF2B5EF4-FFF2-40B4-BE49-F238E27FC236}">
                      <a16:creationId xmlns:a16="http://schemas.microsoft.com/office/drawing/2014/main" id="{4CE58C0A-A9E8-EFA4-0DF9-31FF2AE2D3C4}"/>
                    </a:ext>
                  </a:extLst>
                </p:cNvPr>
                <p:cNvPicPr/>
                <p:nvPr/>
              </p:nvPicPr>
              <p:blipFill>
                <a:blip r:embed="rId321"/>
                <a:stretch>
                  <a:fillRect/>
                </a:stretch>
              </p:blipFill>
              <p:spPr>
                <a:xfrm>
                  <a:off x="9356989" y="3702142"/>
                  <a:ext cx="849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00" name="Freihand 199">
                  <a:extLst>
                    <a:ext uri="{FF2B5EF4-FFF2-40B4-BE49-F238E27FC236}">
                      <a16:creationId xmlns:a16="http://schemas.microsoft.com/office/drawing/2014/main" id="{2C3B3538-EDF6-A436-A904-7A09972EEDED}"/>
                    </a:ext>
                  </a:extLst>
                </p14:cNvPr>
                <p14:cNvContentPartPr/>
                <p14:nvPr/>
              </p14:nvContentPartPr>
              <p14:xfrm>
                <a:off x="9511429" y="3685222"/>
                <a:ext cx="121320" cy="75960"/>
              </p14:xfrm>
            </p:contentPart>
          </mc:Choice>
          <mc:Fallback>
            <p:pic>
              <p:nvPicPr>
                <p:cNvPr id="200" name="Freihand 199">
                  <a:extLst>
                    <a:ext uri="{FF2B5EF4-FFF2-40B4-BE49-F238E27FC236}">
                      <a16:creationId xmlns:a16="http://schemas.microsoft.com/office/drawing/2014/main" id="{2C3B3538-EDF6-A436-A904-7A09972EEDED}"/>
                    </a:ext>
                  </a:extLst>
                </p:cNvPr>
                <p:cNvPicPr/>
                <p:nvPr/>
              </p:nvPicPr>
              <p:blipFill>
                <a:blip r:embed="rId323"/>
                <a:stretch>
                  <a:fillRect/>
                </a:stretch>
              </p:blipFill>
              <p:spPr>
                <a:xfrm>
                  <a:off x="9502789" y="3676582"/>
                  <a:ext cx="1389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01" name="Freihand 200">
                  <a:extLst>
                    <a:ext uri="{FF2B5EF4-FFF2-40B4-BE49-F238E27FC236}">
                      <a16:creationId xmlns:a16="http://schemas.microsoft.com/office/drawing/2014/main" id="{AA430E29-4596-6D89-C536-EA353261454F}"/>
                    </a:ext>
                  </a:extLst>
                </p14:cNvPr>
                <p14:cNvContentPartPr/>
                <p14:nvPr/>
              </p14:nvContentPartPr>
              <p14:xfrm>
                <a:off x="9584869" y="3573262"/>
                <a:ext cx="140040" cy="145440"/>
              </p14:xfrm>
            </p:contentPart>
          </mc:Choice>
          <mc:Fallback>
            <p:pic>
              <p:nvPicPr>
                <p:cNvPr id="201" name="Freihand 200">
                  <a:extLst>
                    <a:ext uri="{FF2B5EF4-FFF2-40B4-BE49-F238E27FC236}">
                      <a16:creationId xmlns:a16="http://schemas.microsoft.com/office/drawing/2014/main" id="{AA430E29-4596-6D89-C536-EA353261454F}"/>
                    </a:ext>
                  </a:extLst>
                </p:cNvPr>
                <p:cNvPicPr/>
                <p:nvPr/>
              </p:nvPicPr>
              <p:blipFill>
                <a:blip r:embed="rId325"/>
                <a:stretch>
                  <a:fillRect/>
                </a:stretch>
              </p:blipFill>
              <p:spPr>
                <a:xfrm>
                  <a:off x="9575869" y="3564262"/>
                  <a:ext cx="1576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02" name="Freihand 201">
                  <a:extLst>
                    <a:ext uri="{FF2B5EF4-FFF2-40B4-BE49-F238E27FC236}">
                      <a16:creationId xmlns:a16="http://schemas.microsoft.com/office/drawing/2014/main" id="{11E1E9B6-A9F6-76A3-6A1F-0113A71CC284}"/>
                    </a:ext>
                  </a:extLst>
                </p14:cNvPr>
                <p14:cNvContentPartPr/>
                <p14:nvPr/>
              </p14:nvContentPartPr>
              <p14:xfrm>
                <a:off x="9774949" y="3613942"/>
                <a:ext cx="58680" cy="87840"/>
              </p14:xfrm>
            </p:contentPart>
          </mc:Choice>
          <mc:Fallback>
            <p:pic>
              <p:nvPicPr>
                <p:cNvPr id="202" name="Freihand 201">
                  <a:extLst>
                    <a:ext uri="{FF2B5EF4-FFF2-40B4-BE49-F238E27FC236}">
                      <a16:creationId xmlns:a16="http://schemas.microsoft.com/office/drawing/2014/main" id="{11E1E9B6-A9F6-76A3-6A1F-0113A71CC284}"/>
                    </a:ext>
                  </a:extLst>
                </p:cNvPr>
                <p:cNvPicPr/>
                <p:nvPr/>
              </p:nvPicPr>
              <p:blipFill>
                <a:blip r:embed="rId327"/>
                <a:stretch>
                  <a:fillRect/>
                </a:stretch>
              </p:blipFill>
              <p:spPr>
                <a:xfrm>
                  <a:off x="9766309" y="3605302"/>
                  <a:ext cx="763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03" name="Freihand 202">
                  <a:extLst>
                    <a:ext uri="{FF2B5EF4-FFF2-40B4-BE49-F238E27FC236}">
                      <a16:creationId xmlns:a16="http://schemas.microsoft.com/office/drawing/2014/main" id="{0D9F01F5-B1D6-87E6-6BA0-028A70049C6D}"/>
                    </a:ext>
                  </a:extLst>
                </p14:cNvPr>
                <p14:cNvContentPartPr/>
                <p14:nvPr/>
              </p14:nvContentPartPr>
              <p14:xfrm>
                <a:off x="9906709" y="3596302"/>
                <a:ext cx="81000" cy="109800"/>
              </p14:xfrm>
            </p:contentPart>
          </mc:Choice>
          <mc:Fallback>
            <p:pic>
              <p:nvPicPr>
                <p:cNvPr id="203" name="Freihand 202">
                  <a:extLst>
                    <a:ext uri="{FF2B5EF4-FFF2-40B4-BE49-F238E27FC236}">
                      <a16:creationId xmlns:a16="http://schemas.microsoft.com/office/drawing/2014/main" id="{0D9F01F5-B1D6-87E6-6BA0-028A70049C6D}"/>
                    </a:ext>
                  </a:extLst>
                </p:cNvPr>
                <p:cNvPicPr/>
                <p:nvPr/>
              </p:nvPicPr>
              <p:blipFill>
                <a:blip r:embed="rId329"/>
                <a:stretch>
                  <a:fillRect/>
                </a:stretch>
              </p:blipFill>
              <p:spPr>
                <a:xfrm>
                  <a:off x="9897709" y="3587662"/>
                  <a:ext cx="986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04" name="Freihand 203">
                  <a:extLst>
                    <a:ext uri="{FF2B5EF4-FFF2-40B4-BE49-F238E27FC236}">
                      <a16:creationId xmlns:a16="http://schemas.microsoft.com/office/drawing/2014/main" id="{EDEEEBD9-959F-4652-0284-C688691BA583}"/>
                    </a:ext>
                  </a:extLst>
                </p14:cNvPr>
                <p14:cNvContentPartPr/>
                <p14:nvPr/>
              </p14:nvContentPartPr>
              <p14:xfrm>
                <a:off x="10175269" y="3523942"/>
                <a:ext cx="97920" cy="103320"/>
              </p14:xfrm>
            </p:contentPart>
          </mc:Choice>
          <mc:Fallback>
            <p:pic>
              <p:nvPicPr>
                <p:cNvPr id="204" name="Freihand 203">
                  <a:extLst>
                    <a:ext uri="{FF2B5EF4-FFF2-40B4-BE49-F238E27FC236}">
                      <a16:creationId xmlns:a16="http://schemas.microsoft.com/office/drawing/2014/main" id="{EDEEEBD9-959F-4652-0284-C688691BA583}"/>
                    </a:ext>
                  </a:extLst>
                </p:cNvPr>
                <p:cNvPicPr/>
                <p:nvPr/>
              </p:nvPicPr>
              <p:blipFill>
                <a:blip r:embed="rId331"/>
                <a:stretch>
                  <a:fillRect/>
                </a:stretch>
              </p:blipFill>
              <p:spPr>
                <a:xfrm>
                  <a:off x="10166269" y="3515302"/>
                  <a:ext cx="1155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05" name="Freihand 204">
                  <a:extLst>
                    <a:ext uri="{FF2B5EF4-FFF2-40B4-BE49-F238E27FC236}">
                      <a16:creationId xmlns:a16="http://schemas.microsoft.com/office/drawing/2014/main" id="{A39171F9-0D91-5EA2-0A2A-6D32A6BA4A93}"/>
                    </a:ext>
                  </a:extLst>
                </p14:cNvPr>
                <p14:cNvContentPartPr/>
                <p14:nvPr/>
              </p14:nvContentPartPr>
              <p14:xfrm>
                <a:off x="10469389" y="3401902"/>
                <a:ext cx="513000" cy="360000"/>
              </p14:xfrm>
            </p:contentPart>
          </mc:Choice>
          <mc:Fallback>
            <p:pic>
              <p:nvPicPr>
                <p:cNvPr id="205" name="Freihand 204">
                  <a:extLst>
                    <a:ext uri="{FF2B5EF4-FFF2-40B4-BE49-F238E27FC236}">
                      <a16:creationId xmlns:a16="http://schemas.microsoft.com/office/drawing/2014/main" id="{A39171F9-0D91-5EA2-0A2A-6D32A6BA4A93}"/>
                    </a:ext>
                  </a:extLst>
                </p:cNvPr>
                <p:cNvPicPr/>
                <p:nvPr/>
              </p:nvPicPr>
              <p:blipFill>
                <a:blip r:embed="rId333"/>
                <a:stretch>
                  <a:fillRect/>
                </a:stretch>
              </p:blipFill>
              <p:spPr>
                <a:xfrm>
                  <a:off x="10460389" y="3392902"/>
                  <a:ext cx="530640" cy="3776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06" name="Freihand 205">
                  <a:extLst>
                    <a:ext uri="{FF2B5EF4-FFF2-40B4-BE49-F238E27FC236}">
                      <a16:creationId xmlns:a16="http://schemas.microsoft.com/office/drawing/2014/main" id="{C936CECF-EB13-58A2-4D44-D6132EC60F2D}"/>
                    </a:ext>
                  </a:extLst>
                </p14:cNvPr>
                <p14:cNvContentPartPr/>
                <p14:nvPr/>
              </p14:nvContentPartPr>
              <p14:xfrm>
                <a:off x="10989949" y="3263302"/>
                <a:ext cx="169200" cy="165960"/>
              </p14:xfrm>
            </p:contentPart>
          </mc:Choice>
          <mc:Fallback>
            <p:pic>
              <p:nvPicPr>
                <p:cNvPr id="206" name="Freihand 205">
                  <a:extLst>
                    <a:ext uri="{FF2B5EF4-FFF2-40B4-BE49-F238E27FC236}">
                      <a16:creationId xmlns:a16="http://schemas.microsoft.com/office/drawing/2014/main" id="{C936CECF-EB13-58A2-4D44-D6132EC60F2D}"/>
                    </a:ext>
                  </a:extLst>
                </p:cNvPr>
                <p:cNvPicPr/>
                <p:nvPr/>
              </p:nvPicPr>
              <p:blipFill>
                <a:blip r:embed="rId335"/>
                <a:stretch>
                  <a:fillRect/>
                </a:stretch>
              </p:blipFill>
              <p:spPr>
                <a:xfrm>
                  <a:off x="10980949" y="3254662"/>
                  <a:ext cx="1868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07" name="Freihand 206">
                  <a:extLst>
                    <a:ext uri="{FF2B5EF4-FFF2-40B4-BE49-F238E27FC236}">
                      <a16:creationId xmlns:a16="http://schemas.microsoft.com/office/drawing/2014/main" id="{50C2E6E5-4ECF-CFBA-B748-D8649BE71373}"/>
                    </a:ext>
                  </a:extLst>
                </p14:cNvPr>
                <p14:cNvContentPartPr/>
                <p14:nvPr/>
              </p14:nvContentPartPr>
              <p14:xfrm>
                <a:off x="11336989" y="3256462"/>
                <a:ext cx="51840" cy="242280"/>
              </p14:xfrm>
            </p:contentPart>
          </mc:Choice>
          <mc:Fallback>
            <p:pic>
              <p:nvPicPr>
                <p:cNvPr id="207" name="Freihand 206">
                  <a:extLst>
                    <a:ext uri="{FF2B5EF4-FFF2-40B4-BE49-F238E27FC236}">
                      <a16:creationId xmlns:a16="http://schemas.microsoft.com/office/drawing/2014/main" id="{50C2E6E5-4ECF-CFBA-B748-D8649BE71373}"/>
                    </a:ext>
                  </a:extLst>
                </p:cNvPr>
                <p:cNvPicPr/>
                <p:nvPr/>
              </p:nvPicPr>
              <p:blipFill>
                <a:blip r:embed="rId337"/>
                <a:stretch>
                  <a:fillRect/>
                </a:stretch>
              </p:blipFill>
              <p:spPr>
                <a:xfrm>
                  <a:off x="11328349" y="3247822"/>
                  <a:ext cx="6948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08" name="Freihand 207">
                  <a:extLst>
                    <a:ext uri="{FF2B5EF4-FFF2-40B4-BE49-F238E27FC236}">
                      <a16:creationId xmlns:a16="http://schemas.microsoft.com/office/drawing/2014/main" id="{0B7D2401-1BEE-03FF-B5BF-ADF72C5CD765}"/>
                    </a:ext>
                  </a:extLst>
                </p14:cNvPr>
                <p14:cNvContentPartPr/>
                <p14:nvPr/>
              </p14:nvContentPartPr>
              <p14:xfrm>
                <a:off x="11416909" y="3232702"/>
                <a:ext cx="56520" cy="93960"/>
              </p14:xfrm>
            </p:contentPart>
          </mc:Choice>
          <mc:Fallback>
            <p:pic>
              <p:nvPicPr>
                <p:cNvPr id="208" name="Freihand 207">
                  <a:extLst>
                    <a:ext uri="{FF2B5EF4-FFF2-40B4-BE49-F238E27FC236}">
                      <a16:creationId xmlns:a16="http://schemas.microsoft.com/office/drawing/2014/main" id="{0B7D2401-1BEE-03FF-B5BF-ADF72C5CD765}"/>
                    </a:ext>
                  </a:extLst>
                </p:cNvPr>
                <p:cNvPicPr/>
                <p:nvPr/>
              </p:nvPicPr>
              <p:blipFill>
                <a:blip r:embed="rId339"/>
                <a:stretch>
                  <a:fillRect/>
                </a:stretch>
              </p:blipFill>
              <p:spPr>
                <a:xfrm>
                  <a:off x="11408269" y="3223702"/>
                  <a:ext cx="741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09" name="Freihand 208">
                  <a:extLst>
                    <a:ext uri="{FF2B5EF4-FFF2-40B4-BE49-F238E27FC236}">
                      <a16:creationId xmlns:a16="http://schemas.microsoft.com/office/drawing/2014/main" id="{1C5B533A-340B-0C9B-740B-8EDBD3CFABA2}"/>
                    </a:ext>
                  </a:extLst>
                </p14:cNvPr>
                <p14:cNvContentPartPr/>
                <p14:nvPr/>
              </p14:nvContentPartPr>
              <p14:xfrm>
                <a:off x="11477749" y="3207142"/>
                <a:ext cx="83160" cy="72000"/>
              </p14:xfrm>
            </p:contentPart>
          </mc:Choice>
          <mc:Fallback>
            <p:pic>
              <p:nvPicPr>
                <p:cNvPr id="209" name="Freihand 208">
                  <a:extLst>
                    <a:ext uri="{FF2B5EF4-FFF2-40B4-BE49-F238E27FC236}">
                      <a16:creationId xmlns:a16="http://schemas.microsoft.com/office/drawing/2014/main" id="{1C5B533A-340B-0C9B-740B-8EDBD3CFABA2}"/>
                    </a:ext>
                  </a:extLst>
                </p:cNvPr>
                <p:cNvPicPr/>
                <p:nvPr/>
              </p:nvPicPr>
              <p:blipFill>
                <a:blip r:embed="rId341"/>
                <a:stretch>
                  <a:fillRect/>
                </a:stretch>
              </p:blipFill>
              <p:spPr>
                <a:xfrm>
                  <a:off x="11468749" y="3198502"/>
                  <a:ext cx="1008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10" name="Freihand 209">
                  <a:extLst>
                    <a:ext uri="{FF2B5EF4-FFF2-40B4-BE49-F238E27FC236}">
                      <a16:creationId xmlns:a16="http://schemas.microsoft.com/office/drawing/2014/main" id="{F22FFEA1-85BB-335B-1E54-4A86C17D4520}"/>
                    </a:ext>
                  </a:extLst>
                </p14:cNvPr>
                <p14:cNvContentPartPr/>
                <p14:nvPr/>
              </p14:nvContentPartPr>
              <p14:xfrm>
                <a:off x="11600509" y="3143782"/>
                <a:ext cx="71640" cy="97560"/>
              </p14:xfrm>
            </p:contentPart>
          </mc:Choice>
          <mc:Fallback>
            <p:pic>
              <p:nvPicPr>
                <p:cNvPr id="210" name="Freihand 209">
                  <a:extLst>
                    <a:ext uri="{FF2B5EF4-FFF2-40B4-BE49-F238E27FC236}">
                      <a16:creationId xmlns:a16="http://schemas.microsoft.com/office/drawing/2014/main" id="{F22FFEA1-85BB-335B-1E54-4A86C17D4520}"/>
                    </a:ext>
                  </a:extLst>
                </p:cNvPr>
                <p:cNvPicPr/>
                <p:nvPr/>
              </p:nvPicPr>
              <p:blipFill>
                <a:blip r:embed="rId343"/>
                <a:stretch>
                  <a:fillRect/>
                </a:stretch>
              </p:blipFill>
              <p:spPr>
                <a:xfrm>
                  <a:off x="11591869" y="3134782"/>
                  <a:ext cx="892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11" name="Freihand 210">
                  <a:extLst>
                    <a:ext uri="{FF2B5EF4-FFF2-40B4-BE49-F238E27FC236}">
                      <a16:creationId xmlns:a16="http://schemas.microsoft.com/office/drawing/2014/main" id="{EA6220CB-6134-A67B-3C1E-0089E8ADC5CC}"/>
                    </a:ext>
                  </a:extLst>
                </p14:cNvPr>
                <p14:cNvContentPartPr/>
                <p14:nvPr/>
              </p14:nvContentPartPr>
              <p14:xfrm>
                <a:off x="11712469" y="3088702"/>
                <a:ext cx="72720" cy="98280"/>
              </p14:xfrm>
            </p:contentPart>
          </mc:Choice>
          <mc:Fallback>
            <p:pic>
              <p:nvPicPr>
                <p:cNvPr id="211" name="Freihand 210">
                  <a:extLst>
                    <a:ext uri="{FF2B5EF4-FFF2-40B4-BE49-F238E27FC236}">
                      <a16:creationId xmlns:a16="http://schemas.microsoft.com/office/drawing/2014/main" id="{EA6220CB-6134-A67B-3C1E-0089E8ADC5CC}"/>
                    </a:ext>
                  </a:extLst>
                </p:cNvPr>
                <p:cNvPicPr/>
                <p:nvPr/>
              </p:nvPicPr>
              <p:blipFill>
                <a:blip r:embed="rId345"/>
                <a:stretch>
                  <a:fillRect/>
                </a:stretch>
              </p:blipFill>
              <p:spPr>
                <a:xfrm>
                  <a:off x="11703829" y="3080062"/>
                  <a:ext cx="903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12" name="Freihand 211">
                  <a:extLst>
                    <a:ext uri="{FF2B5EF4-FFF2-40B4-BE49-F238E27FC236}">
                      <a16:creationId xmlns:a16="http://schemas.microsoft.com/office/drawing/2014/main" id="{22F58D8A-6B8A-5675-3BAF-8CC27638B329}"/>
                    </a:ext>
                  </a:extLst>
                </p14:cNvPr>
                <p14:cNvContentPartPr/>
                <p14:nvPr/>
              </p14:nvContentPartPr>
              <p14:xfrm>
                <a:off x="11808589" y="3028582"/>
                <a:ext cx="82800" cy="120600"/>
              </p14:xfrm>
            </p:contentPart>
          </mc:Choice>
          <mc:Fallback>
            <p:pic>
              <p:nvPicPr>
                <p:cNvPr id="212" name="Freihand 211">
                  <a:extLst>
                    <a:ext uri="{FF2B5EF4-FFF2-40B4-BE49-F238E27FC236}">
                      <a16:creationId xmlns:a16="http://schemas.microsoft.com/office/drawing/2014/main" id="{22F58D8A-6B8A-5675-3BAF-8CC27638B329}"/>
                    </a:ext>
                  </a:extLst>
                </p:cNvPr>
                <p:cNvPicPr/>
                <p:nvPr/>
              </p:nvPicPr>
              <p:blipFill>
                <a:blip r:embed="rId347"/>
                <a:stretch>
                  <a:fillRect/>
                </a:stretch>
              </p:blipFill>
              <p:spPr>
                <a:xfrm>
                  <a:off x="11799589" y="3019942"/>
                  <a:ext cx="1004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13" name="Freihand 212">
                  <a:extLst>
                    <a:ext uri="{FF2B5EF4-FFF2-40B4-BE49-F238E27FC236}">
                      <a16:creationId xmlns:a16="http://schemas.microsoft.com/office/drawing/2014/main" id="{A43B2E8D-71BD-1590-A4B3-19EBF5477CB5}"/>
                    </a:ext>
                  </a:extLst>
                </p14:cNvPr>
                <p14:cNvContentPartPr/>
                <p14:nvPr/>
              </p14:nvContentPartPr>
              <p14:xfrm>
                <a:off x="11886709" y="3002662"/>
                <a:ext cx="107640" cy="138960"/>
              </p14:xfrm>
            </p:contentPart>
          </mc:Choice>
          <mc:Fallback>
            <p:pic>
              <p:nvPicPr>
                <p:cNvPr id="213" name="Freihand 212">
                  <a:extLst>
                    <a:ext uri="{FF2B5EF4-FFF2-40B4-BE49-F238E27FC236}">
                      <a16:creationId xmlns:a16="http://schemas.microsoft.com/office/drawing/2014/main" id="{A43B2E8D-71BD-1590-A4B3-19EBF5477CB5}"/>
                    </a:ext>
                  </a:extLst>
                </p:cNvPr>
                <p:cNvPicPr/>
                <p:nvPr/>
              </p:nvPicPr>
              <p:blipFill>
                <a:blip r:embed="rId349"/>
                <a:stretch>
                  <a:fillRect/>
                </a:stretch>
              </p:blipFill>
              <p:spPr>
                <a:xfrm>
                  <a:off x="11877709" y="2994022"/>
                  <a:ext cx="1252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15" name="Freihand 214">
                  <a:extLst>
                    <a:ext uri="{FF2B5EF4-FFF2-40B4-BE49-F238E27FC236}">
                      <a16:creationId xmlns:a16="http://schemas.microsoft.com/office/drawing/2014/main" id="{28795C73-056A-6950-695F-1AD6C44BDF38}"/>
                    </a:ext>
                  </a:extLst>
                </p14:cNvPr>
                <p14:cNvContentPartPr/>
                <p14:nvPr/>
              </p14:nvContentPartPr>
              <p14:xfrm>
                <a:off x="9262669" y="4020382"/>
                <a:ext cx="139680" cy="90000"/>
              </p14:xfrm>
            </p:contentPart>
          </mc:Choice>
          <mc:Fallback>
            <p:pic>
              <p:nvPicPr>
                <p:cNvPr id="215" name="Freihand 214">
                  <a:extLst>
                    <a:ext uri="{FF2B5EF4-FFF2-40B4-BE49-F238E27FC236}">
                      <a16:creationId xmlns:a16="http://schemas.microsoft.com/office/drawing/2014/main" id="{28795C73-056A-6950-695F-1AD6C44BDF38}"/>
                    </a:ext>
                  </a:extLst>
                </p:cNvPr>
                <p:cNvPicPr/>
                <p:nvPr/>
              </p:nvPicPr>
              <p:blipFill>
                <a:blip r:embed="rId351"/>
                <a:stretch>
                  <a:fillRect/>
                </a:stretch>
              </p:blipFill>
              <p:spPr>
                <a:xfrm>
                  <a:off x="9254029" y="4011742"/>
                  <a:ext cx="1573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16" name="Freihand 215">
                  <a:extLst>
                    <a:ext uri="{FF2B5EF4-FFF2-40B4-BE49-F238E27FC236}">
                      <a16:creationId xmlns:a16="http://schemas.microsoft.com/office/drawing/2014/main" id="{8472E2DC-9DDB-D528-4C92-B45F3D980361}"/>
                    </a:ext>
                  </a:extLst>
                </p14:cNvPr>
                <p14:cNvContentPartPr/>
                <p14:nvPr/>
              </p14:nvContentPartPr>
              <p14:xfrm>
                <a:off x="9356269" y="3928582"/>
                <a:ext cx="117000" cy="131400"/>
              </p14:xfrm>
            </p:contentPart>
          </mc:Choice>
          <mc:Fallback>
            <p:pic>
              <p:nvPicPr>
                <p:cNvPr id="216" name="Freihand 215">
                  <a:extLst>
                    <a:ext uri="{FF2B5EF4-FFF2-40B4-BE49-F238E27FC236}">
                      <a16:creationId xmlns:a16="http://schemas.microsoft.com/office/drawing/2014/main" id="{8472E2DC-9DDB-D528-4C92-B45F3D980361}"/>
                    </a:ext>
                  </a:extLst>
                </p:cNvPr>
                <p:cNvPicPr/>
                <p:nvPr/>
              </p:nvPicPr>
              <p:blipFill>
                <a:blip r:embed="rId353"/>
                <a:stretch>
                  <a:fillRect/>
                </a:stretch>
              </p:blipFill>
              <p:spPr>
                <a:xfrm>
                  <a:off x="9347269" y="3919942"/>
                  <a:ext cx="1346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18" name="Freihand 217">
                  <a:extLst>
                    <a:ext uri="{FF2B5EF4-FFF2-40B4-BE49-F238E27FC236}">
                      <a16:creationId xmlns:a16="http://schemas.microsoft.com/office/drawing/2014/main" id="{75A9CE03-C50A-F97D-AFF1-4AD5954D7781}"/>
                    </a:ext>
                  </a:extLst>
                </p14:cNvPr>
                <p14:cNvContentPartPr/>
                <p14:nvPr/>
              </p14:nvContentPartPr>
              <p14:xfrm>
                <a:off x="9698629" y="3818062"/>
                <a:ext cx="265320" cy="225000"/>
              </p14:xfrm>
            </p:contentPart>
          </mc:Choice>
          <mc:Fallback>
            <p:pic>
              <p:nvPicPr>
                <p:cNvPr id="218" name="Freihand 217">
                  <a:extLst>
                    <a:ext uri="{FF2B5EF4-FFF2-40B4-BE49-F238E27FC236}">
                      <a16:creationId xmlns:a16="http://schemas.microsoft.com/office/drawing/2014/main" id="{75A9CE03-C50A-F97D-AFF1-4AD5954D7781}"/>
                    </a:ext>
                  </a:extLst>
                </p:cNvPr>
                <p:cNvPicPr/>
                <p:nvPr/>
              </p:nvPicPr>
              <p:blipFill>
                <a:blip r:embed="rId355"/>
                <a:stretch>
                  <a:fillRect/>
                </a:stretch>
              </p:blipFill>
              <p:spPr>
                <a:xfrm>
                  <a:off x="9689629" y="3809062"/>
                  <a:ext cx="28296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19" name="Freihand 218">
                  <a:extLst>
                    <a:ext uri="{FF2B5EF4-FFF2-40B4-BE49-F238E27FC236}">
                      <a16:creationId xmlns:a16="http://schemas.microsoft.com/office/drawing/2014/main" id="{C901FFF8-F10F-259E-55D1-16A3BF9001D2}"/>
                    </a:ext>
                  </a:extLst>
                </p14:cNvPr>
                <p14:cNvContentPartPr/>
                <p14:nvPr/>
              </p14:nvContentPartPr>
              <p14:xfrm>
                <a:off x="10114069" y="3819142"/>
                <a:ext cx="102600" cy="111960"/>
              </p14:xfrm>
            </p:contentPart>
          </mc:Choice>
          <mc:Fallback>
            <p:pic>
              <p:nvPicPr>
                <p:cNvPr id="219" name="Freihand 218">
                  <a:extLst>
                    <a:ext uri="{FF2B5EF4-FFF2-40B4-BE49-F238E27FC236}">
                      <a16:creationId xmlns:a16="http://schemas.microsoft.com/office/drawing/2014/main" id="{C901FFF8-F10F-259E-55D1-16A3BF9001D2}"/>
                    </a:ext>
                  </a:extLst>
                </p:cNvPr>
                <p:cNvPicPr/>
                <p:nvPr/>
              </p:nvPicPr>
              <p:blipFill>
                <a:blip r:embed="rId357"/>
                <a:stretch>
                  <a:fillRect/>
                </a:stretch>
              </p:blipFill>
              <p:spPr>
                <a:xfrm>
                  <a:off x="10105429" y="3810502"/>
                  <a:ext cx="1202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20" name="Freihand 219">
                  <a:extLst>
                    <a:ext uri="{FF2B5EF4-FFF2-40B4-BE49-F238E27FC236}">
                      <a16:creationId xmlns:a16="http://schemas.microsoft.com/office/drawing/2014/main" id="{6ECAA36F-8E7B-5D79-22D5-11DC414D9753}"/>
                    </a:ext>
                  </a:extLst>
                </p14:cNvPr>
                <p14:cNvContentPartPr/>
                <p14:nvPr/>
              </p14:nvContentPartPr>
              <p14:xfrm>
                <a:off x="10297309" y="3791422"/>
                <a:ext cx="200880" cy="94320"/>
              </p14:xfrm>
            </p:contentPart>
          </mc:Choice>
          <mc:Fallback>
            <p:pic>
              <p:nvPicPr>
                <p:cNvPr id="220" name="Freihand 219">
                  <a:extLst>
                    <a:ext uri="{FF2B5EF4-FFF2-40B4-BE49-F238E27FC236}">
                      <a16:creationId xmlns:a16="http://schemas.microsoft.com/office/drawing/2014/main" id="{6ECAA36F-8E7B-5D79-22D5-11DC414D9753}"/>
                    </a:ext>
                  </a:extLst>
                </p:cNvPr>
                <p:cNvPicPr/>
                <p:nvPr/>
              </p:nvPicPr>
              <p:blipFill>
                <a:blip r:embed="rId359"/>
                <a:stretch>
                  <a:fillRect/>
                </a:stretch>
              </p:blipFill>
              <p:spPr>
                <a:xfrm>
                  <a:off x="10288309" y="3782782"/>
                  <a:ext cx="2185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21" name="Freihand 220">
                  <a:extLst>
                    <a:ext uri="{FF2B5EF4-FFF2-40B4-BE49-F238E27FC236}">
                      <a16:creationId xmlns:a16="http://schemas.microsoft.com/office/drawing/2014/main" id="{109B9C4A-BFB3-D15F-9E15-FF3D38DF2D6E}"/>
                    </a:ext>
                  </a:extLst>
                </p14:cNvPr>
                <p14:cNvContentPartPr/>
                <p14:nvPr/>
              </p14:nvContentPartPr>
              <p14:xfrm>
                <a:off x="10582789" y="3684502"/>
                <a:ext cx="163080" cy="139680"/>
              </p14:xfrm>
            </p:contentPart>
          </mc:Choice>
          <mc:Fallback>
            <p:pic>
              <p:nvPicPr>
                <p:cNvPr id="221" name="Freihand 220">
                  <a:extLst>
                    <a:ext uri="{FF2B5EF4-FFF2-40B4-BE49-F238E27FC236}">
                      <a16:creationId xmlns:a16="http://schemas.microsoft.com/office/drawing/2014/main" id="{109B9C4A-BFB3-D15F-9E15-FF3D38DF2D6E}"/>
                    </a:ext>
                  </a:extLst>
                </p:cNvPr>
                <p:cNvPicPr/>
                <p:nvPr/>
              </p:nvPicPr>
              <p:blipFill>
                <a:blip r:embed="rId361"/>
                <a:stretch>
                  <a:fillRect/>
                </a:stretch>
              </p:blipFill>
              <p:spPr>
                <a:xfrm>
                  <a:off x="10573789" y="3675502"/>
                  <a:ext cx="1807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22" name="Freihand 221">
                  <a:extLst>
                    <a:ext uri="{FF2B5EF4-FFF2-40B4-BE49-F238E27FC236}">
                      <a16:creationId xmlns:a16="http://schemas.microsoft.com/office/drawing/2014/main" id="{773101E5-5B87-F6EB-C503-2113759BF566}"/>
                    </a:ext>
                  </a:extLst>
                </p14:cNvPr>
                <p14:cNvContentPartPr/>
                <p14:nvPr/>
              </p14:nvContentPartPr>
              <p14:xfrm>
                <a:off x="10713829" y="3654262"/>
                <a:ext cx="14760" cy="19440"/>
              </p14:xfrm>
            </p:contentPart>
          </mc:Choice>
          <mc:Fallback>
            <p:pic>
              <p:nvPicPr>
                <p:cNvPr id="222" name="Freihand 221">
                  <a:extLst>
                    <a:ext uri="{FF2B5EF4-FFF2-40B4-BE49-F238E27FC236}">
                      <a16:creationId xmlns:a16="http://schemas.microsoft.com/office/drawing/2014/main" id="{773101E5-5B87-F6EB-C503-2113759BF566}"/>
                    </a:ext>
                  </a:extLst>
                </p:cNvPr>
                <p:cNvPicPr/>
                <p:nvPr/>
              </p:nvPicPr>
              <p:blipFill>
                <a:blip r:embed="rId363"/>
                <a:stretch>
                  <a:fillRect/>
                </a:stretch>
              </p:blipFill>
              <p:spPr>
                <a:xfrm>
                  <a:off x="10704829" y="3645262"/>
                  <a:ext cx="324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23" name="Freihand 222">
                  <a:extLst>
                    <a:ext uri="{FF2B5EF4-FFF2-40B4-BE49-F238E27FC236}">
                      <a16:creationId xmlns:a16="http://schemas.microsoft.com/office/drawing/2014/main" id="{43D5B33E-CF0C-81C3-CBE2-75040CA969E3}"/>
                    </a:ext>
                  </a:extLst>
                </p14:cNvPr>
                <p14:cNvContentPartPr/>
                <p14:nvPr/>
              </p14:nvContentPartPr>
              <p14:xfrm>
                <a:off x="10800949" y="3644902"/>
                <a:ext cx="304560" cy="103320"/>
              </p14:xfrm>
            </p:contentPart>
          </mc:Choice>
          <mc:Fallback>
            <p:pic>
              <p:nvPicPr>
                <p:cNvPr id="223" name="Freihand 222">
                  <a:extLst>
                    <a:ext uri="{FF2B5EF4-FFF2-40B4-BE49-F238E27FC236}">
                      <a16:creationId xmlns:a16="http://schemas.microsoft.com/office/drawing/2014/main" id="{43D5B33E-CF0C-81C3-CBE2-75040CA969E3}"/>
                    </a:ext>
                  </a:extLst>
                </p:cNvPr>
                <p:cNvPicPr/>
                <p:nvPr/>
              </p:nvPicPr>
              <p:blipFill>
                <a:blip r:embed="rId365"/>
                <a:stretch>
                  <a:fillRect/>
                </a:stretch>
              </p:blipFill>
              <p:spPr>
                <a:xfrm>
                  <a:off x="10791949" y="3636262"/>
                  <a:ext cx="3222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24" name="Freihand 223">
                  <a:extLst>
                    <a:ext uri="{FF2B5EF4-FFF2-40B4-BE49-F238E27FC236}">
                      <a16:creationId xmlns:a16="http://schemas.microsoft.com/office/drawing/2014/main" id="{ECBFAF40-B381-6610-FB31-635E827C2AAA}"/>
                    </a:ext>
                  </a:extLst>
                </p14:cNvPr>
                <p14:cNvContentPartPr/>
                <p14:nvPr/>
              </p14:nvContentPartPr>
              <p14:xfrm>
                <a:off x="11127109" y="3614302"/>
                <a:ext cx="105120" cy="87120"/>
              </p14:xfrm>
            </p:contentPart>
          </mc:Choice>
          <mc:Fallback>
            <p:pic>
              <p:nvPicPr>
                <p:cNvPr id="224" name="Freihand 223">
                  <a:extLst>
                    <a:ext uri="{FF2B5EF4-FFF2-40B4-BE49-F238E27FC236}">
                      <a16:creationId xmlns:a16="http://schemas.microsoft.com/office/drawing/2014/main" id="{ECBFAF40-B381-6610-FB31-635E827C2AAA}"/>
                    </a:ext>
                  </a:extLst>
                </p:cNvPr>
                <p:cNvPicPr/>
                <p:nvPr/>
              </p:nvPicPr>
              <p:blipFill>
                <a:blip r:embed="rId367"/>
                <a:stretch>
                  <a:fillRect/>
                </a:stretch>
              </p:blipFill>
              <p:spPr>
                <a:xfrm>
                  <a:off x="11118109" y="3605662"/>
                  <a:ext cx="1227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25" name="Freihand 224">
                  <a:extLst>
                    <a:ext uri="{FF2B5EF4-FFF2-40B4-BE49-F238E27FC236}">
                      <a16:creationId xmlns:a16="http://schemas.microsoft.com/office/drawing/2014/main" id="{92576C69-C82D-5953-EFE9-E4A4FF1A0E5F}"/>
                    </a:ext>
                  </a:extLst>
                </p14:cNvPr>
                <p14:cNvContentPartPr/>
                <p14:nvPr/>
              </p14:nvContentPartPr>
              <p14:xfrm>
                <a:off x="11471989" y="3440062"/>
                <a:ext cx="378720" cy="169920"/>
              </p14:xfrm>
            </p:contentPart>
          </mc:Choice>
          <mc:Fallback>
            <p:pic>
              <p:nvPicPr>
                <p:cNvPr id="225" name="Freihand 224">
                  <a:extLst>
                    <a:ext uri="{FF2B5EF4-FFF2-40B4-BE49-F238E27FC236}">
                      <a16:creationId xmlns:a16="http://schemas.microsoft.com/office/drawing/2014/main" id="{92576C69-C82D-5953-EFE9-E4A4FF1A0E5F}"/>
                    </a:ext>
                  </a:extLst>
                </p:cNvPr>
                <p:cNvPicPr/>
                <p:nvPr/>
              </p:nvPicPr>
              <p:blipFill>
                <a:blip r:embed="rId369"/>
                <a:stretch>
                  <a:fillRect/>
                </a:stretch>
              </p:blipFill>
              <p:spPr>
                <a:xfrm>
                  <a:off x="11462989" y="3431062"/>
                  <a:ext cx="3963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26" name="Freihand 225">
                  <a:extLst>
                    <a:ext uri="{FF2B5EF4-FFF2-40B4-BE49-F238E27FC236}">
                      <a16:creationId xmlns:a16="http://schemas.microsoft.com/office/drawing/2014/main" id="{BEEFA3F5-6B68-0263-A1C3-20DE8C79FBD4}"/>
                    </a:ext>
                  </a:extLst>
                </p14:cNvPr>
                <p14:cNvContentPartPr/>
                <p14:nvPr/>
              </p14:nvContentPartPr>
              <p14:xfrm>
                <a:off x="11789149" y="3333862"/>
                <a:ext cx="15840" cy="10800"/>
              </p14:xfrm>
            </p:contentPart>
          </mc:Choice>
          <mc:Fallback>
            <p:pic>
              <p:nvPicPr>
                <p:cNvPr id="226" name="Freihand 225">
                  <a:extLst>
                    <a:ext uri="{FF2B5EF4-FFF2-40B4-BE49-F238E27FC236}">
                      <a16:creationId xmlns:a16="http://schemas.microsoft.com/office/drawing/2014/main" id="{BEEFA3F5-6B68-0263-A1C3-20DE8C79FBD4}"/>
                    </a:ext>
                  </a:extLst>
                </p:cNvPr>
                <p:cNvPicPr/>
                <p:nvPr/>
              </p:nvPicPr>
              <p:blipFill>
                <a:blip r:embed="rId371"/>
                <a:stretch>
                  <a:fillRect/>
                </a:stretch>
              </p:blipFill>
              <p:spPr>
                <a:xfrm>
                  <a:off x="11780149" y="3324862"/>
                  <a:ext cx="334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27" name="Freihand 226">
                  <a:extLst>
                    <a:ext uri="{FF2B5EF4-FFF2-40B4-BE49-F238E27FC236}">
                      <a16:creationId xmlns:a16="http://schemas.microsoft.com/office/drawing/2014/main" id="{88D30F5E-BBCC-5EF0-EB26-30D39B5E2BEE}"/>
                    </a:ext>
                  </a:extLst>
                </p14:cNvPr>
                <p14:cNvContentPartPr/>
                <p14:nvPr/>
              </p14:nvContentPartPr>
              <p14:xfrm>
                <a:off x="11821189" y="3423142"/>
                <a:ext cx="86040" cy="69480"/>
              </p14:xfrm>
            </p:contentPart>
          </mc:Choice>
          <mc:Fallback>
            <p:pic>
              <p:nvPicPr>
                <p:cNvPr id="227" name="Freihand 226">
                  <a:extLst>
                    <a:ext uri="{FF2B5EF4-FFF2-40B4-BE49-F238E27FC236}">
                      <a16:creationId xmlns:a16="http://schemas.microsoft.com/office/drawing/2014/main" id="{88D30F5E-BBCC-5EF0-EB26-30D39B5E2BEE}"/>
                    </a:ext>
                  </a:extLst>
                </p:cNvPr>
                <p:cNvPicPr/>
                <p:nvPr/>
              </p:nvPicPr>
              <p:blipFill>
                <a:blip r:embed="rId373"/>
                <a:stretch>
                  <a:fillRect/>
                </a:stretch>
              </p:blipFill>
              <p:spPr>
                <a:xfrm>
                  <a:off x="11812189" y="3414502"/>
                  <a:ext cx="1036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28" name="Freihand 227">
                  <a:extLst>
                    <a:ext uri="{FF2B5EF4-FFF2-40B4-BE49-F238E27FC236}">
                      <a16:creationId xmlns:a16="http://schemas.microsoft.com/office/drawing/2014/main" id="{06B714CF-CC28-03E3-BD17-4168578284F3}"/>
                    </a:ext>
                  </a:extLst>
                </p14:cNvPr>
                <p14:cNvContentPartPr/>
                <p14:nvPr/>
              </p14:nvContentPartPr>
              <p14:xfrm>
                <a:off x="11936029" y="3341782"/>
                <a:ext cx="89640" cy="106560"/>
              </p14:xfrm>
            </p:contentPart>
          </mc:Choice>
          <mc:Fallback>
            <p:pic>
              <p:nvPicPr>
                <p:cNvPr id="228" name="Freihand 227">
                  <a:extLst>
                    <a:ext uri="{FF2B5EF4-FFF2-40B4-BE49-F238E27FC236}">
                      <a16:creationId xmlns:a16="http://schemas.microsoft.com/office/drawing/2014/main" id="{06B714CF-CC28-03E3-BD17-4168578284F3}"/>
                    </a:ext>
                  </a:extLst>
                </p:cNvPr>
                <p:cNvPicPr/>
                <p:nvPr/>
              </p:nvPicPr>
              <p:blipFill>
                <a:blip r:embed="rId375"/>
                <a:stretch>
                  <a:fillRect/>
                </a:stretch>
              </p:blipFill>
              <p:spPr>
                <a:xfrm>
                  <a:off x="11927389" y="3333142"/>
                  <a:ext cx="1072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29" name="Freihand 228">
                  <a:extLst>
                    <a:ext uri="{FF2B5EF4-FFF2-40B4-BE49-F238E27FC236}">
                      <a16:creationId xmlns:a16="http://schemas.microsoft.com/office/drawing/2014/main" id="{85B73D13-D450-1A54-3357-8C7552861561}"/>
                    </a:ext>
                  </a:extLst>
                </p14:cNvPr>
                <p14:cNvContentPartPr/>
                <p14:nvPr/>
              </p14:nvContentPartPr>
              <p14:xfrm>
                <a:off x="10083829" y="4007062"/>
                <a:ext cx="372960" cy="181800"/>
              </p14:xfrm>
            </p:contentPart>
          </mc:Choice>
          <mc:Fallback>
            <p:pic>
              <p:nvPicPr>
                <p:cNvPr id="229" name="Freihand 228">
                  <a:extLst>
                    <a:ext uri="{FF2B5EF4-FFF2-40B4-BE49-F238E27FC236}">
                      <a16:creationId xmlns:a16="http://schemas.microsoft.com/office/drawing/2014/main" id="{85B73D13-D450-1A54-3357-8C7552861561}"/>
                    </a:ext>
                  </a:extLst>
                </p:cNvPr>
                <p:cNvPicPr/>
                <p:nvPr/>
              </p:nvPicPr>
              <p:blipFill>
                <a:blip r:embed="rId377"/>
                <a:stretch>
                  <a:fillRect/>
                </a:stretch>
              </p:blipFill>
              <p:spPr>
                <a:xfrm>
                  <a:off x="10074829" y="3998422"/>
                  <a:ext cx="3906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30" name="Freihand 229">
                  <a:extLst>
                    <a:ext uri="{FF2B5EF4-FFF2-40B4-BE49-F238E27FC236}">
                      <a16:creationId xmlns:a16="http://schemas.microsoft.com/office/drawing/2014/main" id="{87C4BB9C-9070-78E3-1A6D-D8151DD6BDA4}"/>
                    </a:ext>
                  </a:extLst>
                </p14:cNvPr>
                <p14:cNvContentPartPr/>
                <p14:nvPr/>
              </p14:nvContentPartPr>
              <p14:xfrm>
                <a:off x="10542469" y="3912742"/>
                <a:ext cx="127440" cy="137880"/>
              </p14:xfrm>
            </p:contentPart>
          </mc:Choice>
          <mc:Fallback>
            <p:pic>
              <p:nvPicPr>
                <p:cNvPr id="230" name="Freihand 229">
                  <a:extLst>
                    <a:ext uri="{FF2B5EF4-FFF2-40B4-BE49-F238E27FC236}">
                      <a16:creationId xmlns:a16="http://schemas.microsoft.com/office/drawing/2014/main" id="{87C4BB9C-9070-78E3-1A6D-D8151DD6BDA4}"/>
                    </a:ext>
                  </a:extLst>
                </p:cNvPr>
                <p:cNvPicPr/>
                <p:nvPr/>
              </p:nvPicPr>
              <p:blipFill>
                <a:blip r:embed="rId379"/>
                <a:stretch>
                  <a:fillRect/>
                </a:stretch>
              </p:blipFill>
              <p:spPr>
                <a:xfrm>
                  <a:off x="10533829" y="3903742"/>
                  <a:ext cx="1450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31" name="Freihand 230">
                  <a:extLst>
                    <a:ext uri="{FF2B5EF4-FFF2-40B4-BE49-F238E27FC236}">
                      <a16:creationId xmlns:a16="http://schemas.microsoft.com/office/drawing/2014/main" id="{A8BE87C9-FA37-27F0-41AD-EAEF6C4DCDD1}"/>
                    </a:ext>
                  </a:extLst>
                </p14:cNvPr>
                <p14:cNvContentPartPr/>
                <p14:nvPr/>
              </p14:nvContentPartPr>
              <p14:xfrm>
                <a:off x="10691149" y="3958102"/>
                <a:ext cx="76320" cy="94320"/>
              </p14:xfrm>
            </p:contentPart>
          </mc:Choice>
          <mc:Fallback>
            <p:pic>
              <p:nvPicPr>
                <p:cNvPr id="231" name="Freihand 230">
                  <a:extLst>
                    <a:ext uri="{FF2B5EF4-FFF2-40B4-BE49-F238E27FC236}">
                      <a16:creationId xmlns:a16="http://schemas.microsoft.com/office/drawing/2014/main" id="{A8BE87C9-FA37-27F0-41AD-EAEF6C4DCDD1}"/>
                    </a:ext>
                  </a:extLst>
                </p:cNvPr>
                <p:cNvPicPr/>
                <p:nvPr/>
              </p:nvPicPr>
              <p:blipFill>
                <a:blip r:embed="rId381"/>
                <a:stretch>
                  <a:fillRect/>
                </a:stretch>
              </p:blipFill>
              <p:spPr>
                <a:xfrm>
                  <a:off x="10682509" y="3949102"/>
                  <a:ext cx="939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32" name="Freihand 231">
                  <a:extLst>
                    <a:ext uri="{FF2B5EF4-FFF2-40B4-BE49-F238E27FC236}">
                      <a16:creationId xmlns:a16="http://schemas.microsoft.com/office/drawing/2014/main" id="{E58C43DB-437D-120F-FA86-39D0DAA3C9E7}"/>
                    </a:ext>
                  </a:extLst>
                </p14:cNvPr>
                <p14:cNvContentPartPr/>
                <p14:nvPr/>
              </p14:nvContentPartPr>
              <p14:xfrm>
                <a:off x="10790869" y="3890062"/>
                <a:ext cx="234720" cy="152640"/>
              </p14:xfrm>
            </p:contentPart>
          </mc:Choice>
          <mc:Fallback>
            <p:pic>
              <p:nvPicPr>
                <p:cNvPr id="232" name="Freihand 231">
                  <a:extLst>
                    <a:ext uri="{FF2B5EF4-FFF2-40B4-BE49-F238E27FC236}">
                      <a16:creationId xmlns:a16="http://schemas.microsoft.com/office/drawing/2014/main" id="{E58C43DB-437D-120F-FA86-39D0DAA3C9E7}"/>
                    </a:ext>
                  </a:extLst>
                </p:cNvPr>
                <p:cNvPicPr/>
                <p:nvPr/>
              </p:nvPicPr>
              <p:blipFill>
                <a:blip r:embed="rId383"/>
                <a:stretch>
                  <a:fillRect/>
                </a:stretch>
              </p:blipFill>
              <p:spPr>
                <a:xfrm>
                  <a:off x="10782229" y="3881062"/>
                  <a:ext cx="2523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34" name="Freihand 233">
                  <a:extLst>
                    <a:ext uri="{FF2B5EF4-FFF2-40B4-BE49-F238E27FC236}">
                      <a16:creationId xmlns:a16="http://schemas.microsoft.com/office/drawing/2014/main" id="{CF3ECB21-D586-FFEC-1B00-C12FD8C6DF8B}"/>
                    </a:ext>
                  </a:extLst>
                </p14:cNvPr>
                <p14:cNvContentPartPr/>
                <p14:nvPr/>
              </p14:nvContentPartPr>
              <p14:xfrm>
                <a:off x="11130349" y="3843982"/>
                <a:ext cx="89640" cy="115200"/>
              </p14:xfrm>
            </p:contentPart>
          </mc:Choice>
          <mc:Fallback>
            <p:pic>
              <p:nvPicPr>
                <p:cNvPr id="234" name="Freihand 233">
                  <a:extLst>
                    <a:ext uri="{FF2B5EF4-FFF2-40B4-BE49-F238E27FC236}">
                      <a16:creationId xmlns:a16="http://schemas.microsoft.com/office/drawing/2014/main" id="{CF3ECB21-D586-FFEC-1B00-C12FD8C6DF8B}"/>
                    </a:ext>
                  </a:extLst>
                </p:cNvPr>
                <p:cNvPicPr/>
                <p:nvPr/>
              </p:nvPicPr>
              <p:blipFill>
                <a:blip r:embed="rId385"/>
                <a:stretch>
                  <a:fillRect/>
                </a:stretch>
              </p:blipFill>
              <p:spPr>
                <a:xfrm>
                  <a:off x="11121349" y="3835342"/>
                  <a:ext cx="1072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35" name="Freihand 234">
                  <a:extLst>
                    <a:ext uri="{FF2B5EF4-FFF2-40B4-BE49-F238E27FC236}">
                      <a16:creationId xmlns:a16="http://schemas.microsoft.com/office/drawing/2014/main" id="{81E1AC05-8ABB-9E00-2E77-9120FC7A2073}"/>
                    </a:ext>
                  </a:extLst>
                </p14:cNvPr>
                <p14:cNvContentPartPr/>
                <p14:nvPr/>
              </p14:nvContentPartPr>
              <p14:xfrm>
                <a:off x="11268949" y="3771262"/>
                <a:ext cx="69840" cy="181800"/>
              </p14:xfrm>
            </p:contentPart>
          </mc:Choice>
          <mc:Fallback>
            <p:pic>
              <p:nvPicPr>
                <p:cNvPr id="235" name="Freihand 234">
                  <a:extLst>
                    <a:ext uri="{FF2B5EF4-FFF2-40B4-BE49-F238E27FC236}">
                      <a16:creationId xmlns:a16="http://schemas.microsoft.com/office/drawing/2014/main" id="{81E1AC05-8ABB-9E00-2E77-9120FC7A2073}"/>
                    </a:ext>
                  </a:extLst>
                </p:cNvPr>
                <p:cNvPicPr/>
                <p:nvPr/>
              </p:nvPicPr>
              <p:blipFill>
                <a:blip r:embed="rId387"/>
                <a:stretch>
                  <a:fillRect/>
                </a:stretch>
              </p:blipFill>
              <p:spPr>
                <a:xfrm>
                  <a:off x="11260309" y="3762262"/>
                  <a:ext cx="874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36" name="Freihand 235">
                  <a:extLst>
                    <a:ext uri="{FF2B5EF4-FFF2-40B4-BE49-F238E27FC236}">
                      <a16:creationId xmlns:a16="http://schemas.microsoft.com/office/drawing/2014/main" id="{8F281294-BBD2-74CD-2098-64B28A4D7274}"/>
                    </a:ext>
                  </a:extLst>
                </p14:cNvPr>
                <p14:cNvContentPartPr/>
                <p14:nvPr/>
              </p14:nvContentPartPr>
              <p14:xfrm>
                <a:off x="11259229" y="3772702"/>
                <a:ext cx="156240" cy="231840"/>
              </p14:xfrm>
            </p:contentPart>
          </mc:Choice>
          <mc:Fallback>
            <p:pic>
              <p:nvPicPr>
                <p:cNvPr id="236" name="Freihand 235">
                  <a:extLst>
                    <a:ext uri="{FF2B5EF4-FFF2-40B4-BE49-F238E27FC236}">
                      <a16:creationId xmlns:a16="http://schemas.microsoft.com/office/drawing/2014/main" id="{8F281294-BBD2-74CD-2098-64B28A4D7274}"/>
                    </a:ext>
                  </a:extLst>
                </p:cNvPr>
                <p:cNvPicPr/>
                <p:nvPr/>
              </p:nvPicPr>
              <p:blipFill>
                <a:blip r:embed="rId389"/>
                <a:stretch>
                  <a:fillRect/>
                </a:stretch>
              </p:blipFill>
              <p:spPr>
                <a:xfrm>
                  <a:off x="11250229" y="3764062"/>
                  <a:ext cx="17388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37" name="Freihand 236">
                  <a:extLst>
                    <a:ext uri="{FF2B5EF4-FFF2-40B4-BE49-F238E27FC236}">
                      <a16:creationId xmlns:a16="http://schemas.microsoft.com/office/drawing/2014/main" id="{91CA8305-75BC-DE0B-CC28-79DC8B1136B2}"/>
                    </a:ext>
                  </a:extLst>
                </p14:cNvPr>
                <p14:cNvContentPartPr/>
                <p14:nvPr/>
              </p14:nvContentPartPr>
              <p14:xfrm>
                <a:off x="11457229" y="3608542"/>
                <a:ext cx="377640" cy="241920"/>
              </p14:xfrm>
            </p:contentPart>
          </mc:Choice>
          <mc:Fallback>
            <p:pic>
              <p:nvPicPr>
                <p:cNvPr id="237" name="Freihand 236">
                  <a:extLst>
                    <a:ext uri="{FF2B5EF4-FFF2-40B4-BE49-F238E27FC236}">
                      <a16:creationId xmlns:a16="http://schemas.microsoft.com/office/drawing/2014/main" id="{91CA8305-75BC-DE0B-CC28-79DC8B1136B2}"/>
                    </a:ext>
                  </a:extLst>
                </p:cNvPr>
                <p:cNvPicPr/>
                <p:nvPr/>
              </p:nvPicPr>
              <p:blipFill>
                <a:blip r:embed="rId391"/>
                <a:stretch>
                  <a:fillRect/>
                </a:stretch>
              </p:blipFill>
              <p:spPr>
                <a:xfrm>
                  <a:off x="11448589" y="3599542"/>
                  <a:ext cx="39528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38" name="Freihand 237">
                  <a:extLst>
                    <a:ext uri="{FF2B5EF4-FFF2-40B4-BE49-F238E27FC236}">
                      <a16:creationId xmlns:a16="http://schemas.microsoft.com/office/drawing/2014/main" id="{E81A454E-CDDD-DAD5-2268-A5989E39F038}"/>
                    </a:ext>
                  </a:extLst>
                </p14:cNvPr>
                <p14:cNvContentPartPr/>
                <p14:nvPr/>
              </p14:nvContentPartPr>
              <p14:xfrm>
                <a:off x="11823709" y="3626902"/>
                <a:ext cx="7200" cy="28080"/>
              </p14:xfrm>
            </p:contentPart>
          </mc:Choice>
          <mc:Fallback>
            <p:pic>
              <p:nvPicPr>
                <p:cNvPr id="238" name="Freihand 237">
                  <a:extLst>
                    <a:ext uri="{FF2B5EF4-FFF2-40B4-BE49-F238E27FC236}">
                      <a16:creationId xmlns:a16="http://schemas.microsoft.com/office/drawing/2014/main" id="{E81A454E-CDDD-DAD5-2268-A5989E39F038}"/>
                    </a:ext>
                  </a:extLst>
                </p:cNvPr>
                <p:cNvPicPr/>
                <p:nvPr/>
              </p:nvPicPr>
              <p:blipFill>
                <a:blip r:embed="rId393"/>
                <a:stretch>
                  <a:fillRect/>
                </a:stretch>
              </p:blipFill>
              <p:spPr>
                <a:xfrm>
                  <a:off x="11814709" y="3617902"/>
                  <a:ext cx="248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39" name="Freihand 238">
                  <a:extLst>
                    <a:ext uri="{FF2B5EF4-FFF2-40B4-BE49-F238E27FC236}">
                      <a16:creationId xmlns:a16="http://schemas.microsoft.com/office/drawing/2014/main" id="{E7AFB9A9-9484-63B9-2D0E-D2096CF8FCCE}"/>
                    </a:ext>
                  </a:extLst>
                </p14:cNvPr>
                <p14:cNvContentPartPr/>
                <p14:nvPr/>
              </p14:nvContentPartPr>
              <p14:xfrm>
                <a:off x="11838829" y="3523942"/>
                <a:ext cx="191160" cy="193680"/>
              </p14:xfrm>
            </p:contentPart>
          </mc:Choice>
          <mc:Fallback>
            <p:pic>
              <p:nvPicPr>
                <p:cNvPr id="239" name="Freihand 238">
                  <a:extLst>
                    <a:ext uri="{FF2B5EF4-FFF2-40B4-BE49-F238E27FC236}">
                      <a16:creationId xmlns:a16="http://schemas.microsoft.com/office/drawing/2014/main" id="{E7AFB9A9-9484-63B9-2D0E-D2096CF8FCCE}"/>
                    </a:ext>
                  </a:extLst>
                </p:cNvPr>
                <p:cNvPicPr/>
                <p:nvPr/>
              </p:nvPicPr>
              <p:blipFill>
                <a:blip r:embed="rId395"/>
                <a:stretch>
                  <a:fillRect/>
                </a:stretch>
              </p:blipFill>
              <p:spPr>
                <a:xfrm>
                  <a:off x="11829829" y="3515302"/>
                  <a:ext cx="20880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40" name="Freihand 239">
                  <a:extLst>
                    <a:ext uri="{FF2B5EF4-FFF2-40B4-BE49-F238E27FC236}">
                      <a16:creationId xmlns:a16="http://schemas.microsoft.com/office/drawing/2014/main" id="{52339AD8-ECD4-ECD8-96DC-2A5E5C607A9D}"/>
                    </a:ext>
                  </a:extLst>
                </p14:cNvPr>
                <p14:cNvContentPartPr/>
                <p14:nvPr/>
              </p14:nvContentPartPr>
              <p14:xfrm>
                <a:off x="11516269" y="3899422"/>
                <a:ext cx="266400" cy="220320"/>
              </p14:xfrm>
            </p:contentPart>
          </mc:Choice>
          <mc:Fallback>
            <p:pic>
              <p:nvPicPr>
                <p:cNvPr id="240" name="Freihand 239">
                  <a:extLst>
                    <a:ext uri="{FF2B5EF4-FFF2-40B4-BE49-F238E27FC236}">
                      <a16:creationId xmlns:a16="http://schemas.microsoft.com/office/drawing/2014/main" id="{52339AD8-ECD4-ECD8-96DC-2A5E5C607A9D}"/>
                    </a:ext>
                  </a:extLst>
                </p:cNvPr>
                <p:cNvPicPr/>
                <p:nvPr/>
              </p:nvPicPr>
              <p:blipFill>
                <a:blip r:embed="rId397"/>
                <a:stretch>
                  <a:fillRect/>
                </a:stretch>
              </p:blipFill>
              <p:spPr>
                <a:xfrm>
                  <a:off x="11507269" y="3890422"/>
                  <a:ext cx="28404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41" name="Freihand 240">
                  <a:extLst>
                    <a:ext uri="{FF2B5EF4-FFF2-40B4-BE49-F238E27FC236}">
                      <a16:creationId xmlns:a16="http://schemas.microsoft.com/office/drawing/2014/main" id="{974E3897-7C77-6780-EFBE-7F916D38B4A8}"/>
                    </a:ext>
                  </a:extLst>
                </p14:cNvPr>
                <p14:cNvContentPartPr/>
                <p14:nvPr/>
              </p14:nvContentPartPr>
              <p14:xfrm>
                <a:off x="11777269" y="3915622"/>
                <a:ext cx="62640" cy="59040"/>
              </p14:xfrm>
            </p:contentPart>
          </mc:Choice>
          <mc:Fallback>
            <p:pic>
              <p:nvPicPr>
                <p:cNvPr id="241" name="Freihand 240">
                  <a:extLst>
                    <a:ext uri="{FF2B5EF4-FFF2-40B4-BE49-F238E27FC236}">
                      <a16:creationId xmlns:a16="http://schemas.microsoft.com/office/drawing/2014/main" id="{974E3897-7C77-6780-EFBE-7F916D38B4A8}"/>
                    </a:ext>
                  </a:extLst>
                </p:cNvPr>
                <p:cNvPicPr/>
                <p:nvPr/>
              </p:nvPicPr>
              <p:blipFill>
                <a:blip r:embed="rId399"/>
                <a:stretch>
                  <a:fillRect/>
                </a:stretch>
              </p:blipFill>
              <p:spPr>
                <a:xfrm>
                  <a:off x="11768269" y="3906982"/>
                  <a:ext cx="802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42" name="Freihand 241">
                  <a:extLst>
                    <a:ext uri="{FF2B5EF4-FFF2-40B4-BE49-F238E27FC236}">
                      <a16:creationId xmlns:a16="http://schemas.microsoft.com/office/drawing/2014/main" id="{89CA0A74-4FBF-97B7-AE95-A499CCC50F36}"/>
                    </a:ext>
                  </a:extLst>
                </p14:cNvPr>
                <p14:cNvContentPartPr/>
                <p14:nvPr/>
              </p14:nvContentPartPr>
              <p14:xfrm>
                <a:off x="11847829" y="3805822"/>
                <a:ext cx="174600" cy="142920"/>
              </p14:xfrm>
            </p:contentPart>
          </mc:Choice>
          <mc:Fallback>
            <p:pic>
              <p:nvPicPr>
                <p:cNvPr id="242" name="Freihand 241">
                  <a:extLst>
                    <a:ext uri="{FF2B5EF4-FFF2-40B4-BE49-F238E27FC236}">
                      <a16:creationId xmlns:a16="http://schemas.microsoft.com/office/drawing/2014/main" id="{89CA0A74-4FBF-97B7-AE95-A499CCC50F36}"/>
                    </a:ext>
                  </a:extLst>
                </p:cNvPr>
                <p:cNvPicPr/>
                <p:nvPr/>
              </p:nvPicPr>
              <p:blipFill>
                <a:blip r:embed="rId401"/>
                <a:stretch>
                  <a:fillRect/>
                </a:stretch>
              </p:blipFill>
              <p:spPr>
                <a:xfrm>
                  <a:off x="11839189" y="3796822"/>
                  <a:ext cx="1922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43" name="Freihand 242">
                  <a:extLst>
                    <a:ext uri="{FF2B5EF4-FFF2-40B4-BE49-F238E27FC236}">
                      <a16:creationId xmlns:a16="http://schemas.microsoft.com/office/drawing/2014/main" id="{822900F7-8965-043F-337D-250596708D88}"/>
                    </a:ext>
                  </a:extLst>
                </p14:cNvPr>
                <p14:cNvContentPartPr/>
                <p14:nvPr/>
              </p14:nvContentPartPr>
              <p14:xfrm>
                <a:off x="12020629" y="3846502"/>
                <a:ext cx="92520" cy="53640"/>
              </p14:xfrm>
            </p:contentPart>
          </mc:Choice>
          <mc:Fallback>
            <p:pic>
              <p:nvPicPr>
                <p:cNvPr id="243" name="Freihand 242">
                  <a:extLst>
                    <a:ext uri="{FF2B5EF4-FFF2-40B4-BE49-F238E27FC236}">
                      <a16:creationId xmlns:a16="http://schemas.microsoft.com/office/drawing/2014/main" id="{822900F7-8965-043F-337D-250596708D88}"/>
                    </a:ext>
                  </a:extLst>
                </p:cNvPr>
                <p:cNvPicPr/>
                <p:nvPr/>
              </p:nvPicPr>
              <p:blipFill>
                <a:blip r:embed="rId403"/>
                <a:stretch>
                  <a:fillRect/>
                </a:stretch>
              </p:blipFill>
              <p:spPr>
                <a:xfrm>
                  <a:off x="12011629" y="3837862"/>
                  <a:ext cx="1101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44" name="Freihand 243">
                  <a:extLst>
                    <a:ext uri="{FF2B5EF4-FFF2-40B4-BE49-F238E27FC236}">
                      <a16:creationId xmlns:a16="http://schemas.microsoft.com/office/drawing/2014/main" id="{501A7BA3-3FB5-4ADE-BC6A-865F676F1C37}"/>
                    </a:ext>
                  </a:extLst>
                </p14:cNvPr>
                <p14:cNvContentPartPr/>
                <p14:nvPr/>
              </p14:nvContentPartPr>
              <p14:xfrm>
                <a:off x="11039629" y="3517462"/>
                <a:ext cx="1072080" cy="673560"/>
              </p14:xfrm>
            </p:contentPart>
          </mc:Choice>
          <mc:Fallback>
            <p:pic>
              <p:nvPicPr>
                <p:cNvPr id="244" name="Freihand 243">
                  <a:extLst>
                    <a:ext uri="{FF2B5EF4-FFF2-40B4-BE49-F238E27FC236}">
                      <a16:creationId xmlns:a16="http://schemas.microsoft.com/office/drawing/2014/main" id="{501A7BA3-3FB5-4ADE-BC6A-865F676F1C37}"/>
                    </a:ext>
                  </a:extLst>
                </p:cNvPr>
                <p:cNvPicPr/>
                <p:nvPr/>
              </p:nvPicPr>
              <p:blipFill>
                <a:blip r:embed="rId405"/>
                <a:stretch>
                  <a:fillRect/>
                </a:stretch>
              </p:blipFill>
              <p:spPr>
                <a:xfrm>
                  <a:off x="11030989" y="3508462"/>
                  <a:ext cx="1089720" cy="69120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46" name="Freihand 245">
                  <a:extLst>
                    <a:ext uri="{FF2B5EF4-FFF2-40B4-BE49-F238E27FC236}">
                      <a16:creationId xmlns:a16="http://schemas.microsoft.com/office/drawing/2014/main" id="{2D24DC65-4B20-F9E7-A22E-5C46AD31B24B}"/>
                    </a:ext>
                  </a:extLst>
                </p14:cNvPr>
                <p14:cNvContentPartPr/>
                <p14:nvPr/>
              </p14:nvContentPartPr>
              <p14:xfrm>
                <a:off x="11078149" y="3489742"/>
                <a:ext cx="1055520" cy="595800"/>
              </p14:xfrm>
            </p:contentPart>
          </mc:Choice>
          <mc:Fallback>
            <p:pic>
              <p:nvPicPr>
                <p:cNvPr id="246" name="Freihand 245">
                  <a:extLst>
                    <a:ext uri="{FF2B5EF4-FFF2-40B4-BE49-F238E27FC236}">
                      <a16:creationId xmlns:a16="http://schemas.microsoft.com/office/drawing/2014/main" id="{2D24DC65-4B20-F9E7-A22E-5C46AD31B24B}"/>
                    </a:ext>
                  </a:extLst>
                </p:cNvPr>
                <p:cNvPicPr/>
                <p:nvPr/>
              </p:nvPicPr>
              <p:blipFill>
                <a:blip r:embed="rId407"/>
                <a:stretch>
                  <a:fillRect/>
                </a:stretch>
              </p:blipFill>
              <p:spPr>
                <a:xfrm>
                  <a:off x="11069509" y="3481102"/>
                  <a:ext cx="1073160" cy="61344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47" name="Freihand 246">
                  <a:extLst>
                    <a:ext uri="{FF2B5EF4-FFF2-40B4-BE49-F238E27FC236}">
                      <a16:creationId xmlns:a16="http://schemas.microsoft.com/office/drawing/2014/main" id="{CF8F54B9-564F-AD7B-8C4C-D14D69E02D5F}"/>
                    </a:ext>
                  </a:extLst>
                </p14:cNvPr>
                <p14:cNvContentPartPr/>
                <p14:nvPr/>
              </p14:nvContentPartPr>
              <p14:xfrm>
                <a:off x="6382669" y="124462"/>
                <a:ext cx="5561280" cy="3726000"/>
              </p14:xfrm>
            </p:contentPart>
          </mc:Choice>
          <mc:Fallback>
            <p:pic>
              <p:nvPicPr>
                <p:cNvPr id="247" name="Freihand 246">
                  <a:extLst>
                    <a:ext uri="{FF2B5EF4-FFF2-40B4-BE49-F238E27FC236}">
                      <a16:creationId xmlns:a16="http://schemas.microsoft.com/office/drawing/2014/main" id="{CF8F54B9-564F-AD7B-8C4C-D14D69E02D5F}"/>
                    </a:ext>
                  </a:extLst>
                </p:cNvPr>
                <p:cNvPicPr/>
                <p:nvPr/>
              </p:nvPicPr>
              <p:blipFill>
                <a:blip r:embed="rId409"/>
                <a:stretch>
                  <a:fillRect/>
                </a:stretch>
              </p:blipFill>
              <p:spPr>
                <a:xfrm>
                  <a:off x="6374029" y="115822"/>
                  <a:ext cx="5578920" cy="374364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48" name="Freihand 247">
                  <a:extLst>
                    <a:ext uri="{FF2B5EF4-FFF2-40B4-BE49-F238E27FC236}">
                      <a16:creationId xmlns:a16="http://schemas.microsoft.com/office/drawing/2014/main" id="{20C2655E-9BF2-0A80-A06A-F5930FA8D4C9}"/>
                    </a:ext>
                  </a:extLst>
                </p14:cNvPr>
                <p14:cNvContentPartPr/>
                <p14:nvPr/>
              </p14:nvContentPartPr>
              <p14:xfrm>
                <a:off x="6281869" y="98542"/>
                <a:ext cx="170640" cy="188640"/>
              </p14:xfrm>
            </p:contentPart>
          </mc:Choice>
          <mc:Fallback>
            <p:pic>
              <p:nvPicPr>
                <p:cNvPr id="248" name="Freihand 247">
                  <a:extLst>
                    <a:ext uri="{FF2B5EF4-FFF2-40B4-BE49-F238E27FC236}">
                      <a16:creationId xmlns:a16="http://schemas.microsoft.com/office/drawing/2014/main" id="{20C2655E-9BF2-0A80-A06A-F5930FA8D4C9}"/>
                    </a:ext>
                  </a:extLst>
                </p:cNvPr>
                <p:cNvPicPr/>
                <p:nvPr/>
              </p:nvPicPr>
              <p:blipFill>
                <a:blip r:embed="rId411"/>
                <a:stretch>
                  <a:fillRect/>
                </a:stretch>
              </p:blipFill>
              <p:spPr>
                <a:xfrm>
                  <a:off x="6273229" y="89542"/>
                  <a:ext cx="188280" cy="206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2">
            <p14:nvContentPartPr>
              <p14:cNvPr id="250" name="Freihand 249">
                <a:extLst>
                  <a:ext uri="{FF2B5EF4-FFF2-40B4-BE49-F238E27FC236}">
                    <a16:creationId xmlns:a16="http://schemas.microsoft.com/office/drawing/2014/main" id="{B2BFDEBA-0409-E5A8-AA38-40DF623E29FC}"/>
                  </a:ext>
                </a:extLst>
              </p14:cNvPr>
              <p14:cNvContentPartPr/>
              <p14:nvPr/>
            </p14:nvContentPartPr>
            <p14:xfrm>
              <a:off x="7025989" y="5646862"/>
              <a:ext cx="1423800" cy="1015200"/>
            </p14:xfrm>
          </p:contentPart>
        </mc:Choice>
        <mc:Fallback>
          <p:pic>
            <p:nvPicPr>
              <p:cNvPr id="250" name="Freihand 249">
                <a:extLst>
                  <a:ext uri="{FF2B5EF4-FFF2-40B4-BE49-F238E27FC236}">
                    <a16:creationId xmlns:a16="http://schemas.microsoft.com/office/drawing/2014/main" id="{B2BFDEBA-0409-E5A8-AA38-40DF623E29FC}"/>
                  </a:ext>
                </a:extLst>
              </p:cNvPr>
              <p:cNvPicPr/>
              <p:nvPr/>
            </p:nvPicPr>
            <p:blipFill>
              <a:blip r:embed="rId413"/>
              <a:stretch>
                <a:fillRect/>
              </a:stretch>
            </p:blipFill>
            <p:spPr>
              <a:xfrm>
                <a:off x="7017349" y="5637862"/>
                <a:ext cx="1441440" cy="1032840"/>
              </a:xfrm>
              <a:prstGeom prst="rect">
                <a:avLst/>
              </a:prstGeom>
            </p:spPr>
          </p:pic>
        </mc:Fallback>
      </mc:AlternateContent>
    </p:spTree>
    <p:extLst>
      <p:ext uri="{BB962C8B-B14F-4D97-AF65-F5344CB8AC3E}">
        <p14:creationId xmlns:p14="http://schemas.microsoft.com/office/powerpoint/2010/main" val="14173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12</a:t>
            </a:fld>
            <a:endParaRPr lang="de-DE" dirty="0"/>
          </a:p>
        </p:txBody>
      </p:sp>
      <p:sp>
        <p:nvSpPr>
          <p:cNvPr id="4" name="Textfeld 3"/>
          <p:cNvSpPr txBox="1"/>
          <p:nvPr/>
        </p:nvSpPr>
        <p:spPr>
          <a:xfrm>
            <a:off x="1703512" y="13892"/>
            <a:ext cx="8856984" cy="648072"/>
          </a:xfrm>
          <a:prstGeom prst="rect">
            <a:avLst/>
          </a:prstGeom>
          <a:noFill/>
        </p:spPr>
        <p:txBody>
          <a:bodyPr wrap="square" rtlCol="0">
            <a:noAutofit/>
          </a:bodyPr>
          <a:lstStyle/>
          <a:p>
            <a:pPr algn="ctr"/>
            <a:r>
              <a:rPr lang="de-DE" sz="3200"/>
              <a:t>Exponential smoothing</a:t>
            </a:r>
            <a:endParaRPr lang="de-DE" sz="3200" baseline="30000" dirty="0"/>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7143E70F-60CA-97C0-4E3E-107050B79803}"/>
                  </a:ext>
                </a:extLst>
              </p:cNvPr>
              <p:cNvSpPr txBox="1"/>
              <p:nvPr/>
            </p:nvSpPr>
            <p:spPr>
              <a:xfrm>
                <a:off x="0" y="464574"/>
                <a:ext cx="12192000" cy="2661257"/>
              </a:xfrm>
              <a:prstGeom prst="rect">
                <a:avLst/>
              </a:prstGeom>
              <a:noFill/>
            </p:spPr>
            <p:txBody>
              <a:bodyPr wrap="square" rtlCol="0">
                <a:noAutofit/>
              </a:bodyPr>
              <a:lstStyle/>
              <a:p>
                <a:r>
                  <a:rPr lang="de-DE" sz="2400" b="1"/>
                  <a:t>Interpretation of </a:t>
                </a:r>
                <a14:m>
                  <m:oMath xmlns:m="http://schemas.openxmlformats.org/officeDocument/2006/math">
                    <m:r>
                      <a:rPr lang="de-DE" sz="2400" b="0" i="1" smtClean="0">
                        <a:solidFill>
                          <a:srgbClr val="000000"/>
                        </a:solidFill>
                        <a:latin typeface="Cambria Math" panose="02040503050406030204" pitchFamily="18" charset="0"/>
                        <a:ea typeface="Cambria Math" panose="02040503050406030204" pitchFamily="18" charset="0"/>
                      </a:rPr>
                      <m:t>𝛼</m:t>
                    </m:r>
                    <m:r>
                      <a:rPr lang="de-DE" sz="2400" b="0" i="1" smtClean="0">
                        <a:solidFill>
                          <a:srgbClr val="000000"/>
                        </a:solidFill>
                        <a:latin typeface="Cambria Math" panose="02040503050406030204" pitchFamily="18" charset="0"/>
                        <a:ea typeface="Cambria Math" panose="02040503050406030204" pitchFamily="18" charset="0"/>
                      </a:rPr>
                      <m:t>: </m:t>
                    </m:r>
                  </m:oMath>
                </a14:m>
                <a:r>
                  <a:rPr lang="de-DE" sz="2400"/>
                  <a:t>	</a:t>
                </a:r>
                <a:r>
                  <a:rPr lang="de-DE" sz="2400">
                    <a:solidFill>
                      <a:srgbClr val="000000"/>
                    </a:solidFill>
                  </a:rPr>
                  <a:t> </a:t>
                </a:r>
                <a:endParaRPr lang="de-DE" sz="2400" i="1">
                  <a:solidFill>
                    <a:srgbClr val="000000"/>
                  </a:solidFill>
                  <a:latin typeface="Cambria Math" panose="02040503050406030204" pitchFamily="18" charset="0"/>
                </a:endParaRPr>
              </a:p>
              <a:p>
                <a:endParaRPr lang="de-DE" sz="2400" i="1">
                  <a:solidFill>
                    <a:srgbClr val="00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de-DE" sz="2400" i="1">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r>
                        <a:rPr lang="de-DE" sz="2400" i="1">
                          <a:solidFill>
                            <a:srgbClr val="000000"/>
                          </a:solidFill>
                          <a:latin typeface="Cambria Math" panose="02040503050406030204" pitchFamily="18" charset="0"/>
                        </a:rPr>
                        <m:t>=</m:t>
                      </m:r>
                      <m:r>
                        <a:rPr lang="de-DE" sz="2400" i="1">
                          <a:solidFill>
                            <a:srgbClr val="000000"/>
                          </a:solidFill>
                          <a:latin typeface="Cambria Math" panose="02040503050406030204" pitchFamily="18" charset="0"/>
                          <a:ea typeface="Cambria Math" panose="02040503050406030204" pitchFamily="18" charset="0"/>
                        </a:rPr>
                        <m:t>𝛼</m:t>
                      </m:r>
                      <m:r>
                        <a:rPr lang="de-DE" sz="2400" i="1">
                          <a:solidFill>
                            <a:srgbClr val="000000"/>
                          </a:solidFill>
                          <a:latin typeface="Cambria Math" panose="02040503050406030204" pitchFamily="18" charset="0"/>
                          <a:ea typeface="Cambria Math" panose="02040503050406030204" pitchFamily="18" charset="0"/>
                        </a:rPr>
                        <m:t> </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𝑡</m:t>
                          </m:r>
                        </m:sub>
                      </m:sSub>
                      <m:r>
                        <a:rPr lang="de-DE" sz="2400" i="1">
                          <a:solidFill>
                            <a:srgbClr val="000000"/>
                          </a:solidFill>
                          <a:latin typeface="Cambria Math" panose="02040503050406030204" pitchFamily="18" charset="0"/>
                        </a:rPr>
                        <m:t>+</m:t>
                      </m:r>
                      <m:d>
                        <m:dPr>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1−</m:t>
                          </m:r>
                          <m:r>
                            <a:rPr lang="de-DE" sz="2400" i="1">
                              <a:solidFill>
                                <a:srgbClr val="000000"/>
                              </a:solidFill>
                              <a:latin typeface="Cambria Math" panose="02040503050406030204" pitchFamily="18" charset="0"/>
                              <a:ea typeface="Cambria Math" panose="02040503050406030204" pitchFamily="18" charset="0"/>
                            </a:rPr>
                            <m:t>𝛼</m:t>
                          </m:r>
                        </m:e>
                      </m:d>
                      <m:sSub>
                        <m:sSubPr>
                          <m:ctrlPr>
                            <a:rPr lang="de-DE" sz="2400" i="1">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sub>
                      </m:sSub>
                    </m:oMath>
                  </m:oMathPara>
                </a14:m>
                <a:br>
                  <a:rPr lang="de-DE" sz="2400"/>
                </a:br>
                <a:endParaRPr lang="de-DE" sz="2400"/>
              </a:p>
              <a:p>
                <a:endParaRPr lang="de-DE" sz="2400"/>
              </a:p>
              <a:p>
                <a:pPr marL="342900" indent="-342900">
                  <a:buFont typeface="Arial" panose="020B0604020202020204" pitchFamily="34" charset="0"/>
                  <a:buChar char="•"/>
                </a:pPr>
                <a14:m>
                  <m:oMath xmlns:m="http://schemas.openxmlformats.org/officeDocument/2006/math">
                    <m:r>
                      <a:rPr lang="de-DE" sz="2400" i="1">
                        <a:solidFill>
                          <a:srgbClr val="000000"/>
                        </a:solidFill>
                        <a:latin typeface="Cambria Math" panose="02040503050406030204" pitchFamily="18" charset="0"/>
                        <a:ea typeface="Cambria Math" panose="02040503050406030204" pitchFamily="18" charset="0"/>
                      </a:rPr>
                      <m:t>𝛼</m:t>
                    </m:r>
                    <m:r>
                      <a:rPr lang="de-DE" sz="2400" i="1">
                        <a:solidFill>
                          <a:srgbClr val="000000"/>
                        </a:solidFill>
                        <a:latin typeface="Cambria Math" panose="02040503050406030204" pitchFamily="18" charset="0"/>
                        <a:ea typeface="Cambria Math" panose="02040503050406030204" pitchFamily="18" charset="0"/>
                      </a:rPr>
                      <m:t> ∈[0,1]</m:t>
                    </m:r>
                  </m:oMath>
                </a14:m>
                <a:r>
                  <a:rPr lang="de-DE" sz="2400"/>
                  <a:t> is the weighting of the convex mixture (compare utility in microeconomics!) of the data point and the former forecasting value</a:t>
                </a:r>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r>
                  <a:rPr lang="de-DE" sz="2400"/>
                  <a:t>High </a:t>
                </a:r>
                <a14:m>
                  <m:oMath xmlns:m="http://schemas.openxmlformats.org/officeDocument/2006/math">
                    <m:r>
                      <a:rPr lang="de-DE" sz="2400" i="1" smtClean="0">
                        <a:solidFill>
                          <a:srgbClr val="000000"/>
                        </a:solidFill>
                        <a:latin typeface="Cambria Math" panose="02040503050406030204" pitchFamily="18" charset="0"/>
                        <a:ea typeface="Cambria Math" panose="02040503050406030204" pitchFamily="18" charset="0"/>
                      </a:rPr>
                      <m:t>𝛼</m:t>
                    </m:r>
                  </m:oMath>
                </a14:m>
                <a:r>
                  <a:rPr lang="de-DE" sz="2400"/>
                  <a:t> means only a slight smoothing and a high relevance of latest data points.</a:t>
                </a:r>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r>
                  <a:rPr lang="de-DE" sz="2400"/>
                  <a:t>low </a:t>
                </a:r>
                <a14:m>
                  <m:oMath xmlns:m="http://schemas.openxmlformats.org/officeDocument/2006/math">
                    <m:r>
                      <a:rPr lang="de-DE" sz="2400" i="1" smtClean="0">
                        <a:solidFill>
                          <a:srgbClr val="000000"/>
                        </a:solidFill>
                        <a:latin typeface="Cambria Math" panose="02040503050406030204" pitchFamily="18" charset="0"/>
                        <a:ea typeface="Cambria Math" panose="02040503050406030204" pitchFamily="18" charset="0"/>
                      </a:rPr>
                      <m:t>𝛼</m:t>
                    </m:r>
                  </m:oMath>
                </a14:m>
                <a:r>
                  <a:rPr lang="de-DE" sz="2400"/>
                  <a:t> means a strong smoothing and a high relevance of older data points.</a:t>
                </a:r>
              </a:p>
              <a:p>
                <a:r>
                  <a:rPr lang="de-DE" sz="2400" b="0">
                    <a:solidFill>
                      <a:srgbClr val="000000"/>
                    </a:solidFill>
                  </a:rPr>
                  <a:t> </a:t>
                </a:r>
              </a:p>
            </p:txBody>
          </p:sp>
        </mc:Choice>
        <mc:Fallback xmlns="">
          <p:sp>
            <p:nvSpPr>
              <p:cNvPr id="2" name="Textfeld 1">
                <a:extLst>
                  <a:ext uri="{FF2B5EF4-FFF2-40B4-BE49-F238E27FC236}">
                    <a16:creationId xmlns:a16="http://schemas.microsoft.com/office/drawing/2014/main" id="{7143E70F-60CA-97C0-4E3E-107050B79803}"/>
                  </a:ext>
                </a:extLst>
              </p:cNvPr>
              <p:cNvSpPr txBox="1">
                <a:spLocks noRot="1" noChangeAspect="1" noMove="1" noResize="1" noEditPoints="1" noAdjustHandles="1" noChangeArrowheads="1" noChangeShapeType="1" noTextEdit="1"/>
              </p:cNvSpPr>
              <p:nvPr/>
            </p:nvSpPr>
            <p:spPr>
              <a:xfrm>
                <a:off x="0" y="464574"/>
                <a:ext cx="12192000" cy="2661257"/>
              </a:xfrm>
              <a:prstGeom prst="rect">
                <a:avLst/>
              </a:prstGeom>
              <a:blipFill>
                <a:blip r:embed="rId2"/>
                <a:stretch>
                  <a:fillRect l="-750" t="-1831" b="-45995"/>
                </a:stretch>
              </a:blipFill>
            </p:spPr>
            <p:txBody>
              <a:bodyPr/>
              <a:lstStyle/>
              <a:p>
                <a:r>
                  <a:rPr lang="de-DE">
                    <a:noFill/>
                  </a:rPr>
                  <a:t> </a:t>
                </a:r>
              </a:p>
            </p:txBody>
          </p:sp>
        </mc:Fallback>
      </mc:AlternateContent>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3">
            <p14:nvContentPartPr>
              <p14:cNvPr id="6" name="Freihand 5">
                <a:extLst>
                  <a:ext uri="{FF2B5EF4-FFF2-40B4-BE49-F238E27FC236}">
                    <a16:creationId xmlns:a16="http://schemas.microsoft.com/office/drawing/2014/main" id="{14525476-C02B-6F51-EB39-6E60A33258D6}"/>
                  </a:ext>
                </a:extLst>
              </p14:cNvPr>
              <p14:cNvContentPartPr/>
              <p14:nvPr/>
            </p14:nvContentPartPr>
            <p14:xfrm>
              <a:off x="259789" y="971084"/>
              <a:ext cx="2401560" cy="70920"/>
            </p14:xfrm>
          </p:contentPart>
        </mc:Choice>
        <mc:Fallback>
          <p:pic>
            <p:nvPicPr>
              <p:cNvPr id="6" name="Freihand 5">
                <a:extLst>
                  <a:ext uri="{FF2B5EF4-FFF2-40B4-BE49-F238E27FC236}">
                    <a16:creationId xmlns:a16="http://schemas.microsoft.com/office/drawing/2014/main" id="{14525476-C02B-6F51-EB39-6E60A33258D6}"/>
                  </a:ext>
                </a:extLst>
              </p:cNvPr>
              <p:cNvPicPr/>
              <p:nvPr/>
            </p:nvPicPr>
            <p:blipFill>
              <a:blip r:embed="rId4"/>
              <a:stretch>
                <a:fillRect/>
              </a:stretch>
            </p:blipFill>
            <p:spPr>
              <a:xfrm>
                <a:off x="251149" y="962084"/>
                <a:ext cx="2419200" cy="88560"/>
              </a:xfrm>
              <a:prstGeom prst="rect">
                <a:avLst/>
              </a:prstGeom>
            </p:spPr>
          </p:pic>
        </mc:Fallback>
      </mc:AlternateContent>
      <p:grpSp>
        <p:nvGrpSpPr>
          <p:cNvPr id="9" name="Gruppieren 8">
            <a:extLst>
              <a:ext uri="{FF2B5EF4-FFF2-40B4-BE49-F238E27FC236}">
                <a16:creationId xmlns:a16="http://schemas.microsoft.com/office/drawing/2014/main" id="{BEE7CC97-A1E1-4325-66C7-6183E5CB39AB}"/>
              </a:ext>
            </a:extLst>
          </p:cNvPr>
          <p:cNvGrpSpPr/>
          <p:nvPr/>
        </p:nvGrpSpPr>
        <p:grpSpPr>
          <a:xfrm>
            <a:off x="2570629" y="2267444"/>
            <a:ext cx="3914280" cy="116640"/>
            <a:chOff x="2570629" y="2267444"/>
            <a:chExt cx="3914280" cy="116640"/>
          </a:xfrm>
        </p:grpSpPr>
        <mc:AlternateContent xmlns:mc="http://schemas.openxmlformats.org/markup-compatibility/2006">
          <mc:Choice xmlns:p14="http://schemas.microsoft.com/office/powerpoint/2010/main" Requires="p14">
            <p:contentPart p14:bwMode="auto" r:id="rId5">
              <p14:nvContentPartPr>
                <p14:cNvPr id="7" name="Freihand 6">
                  <a:extLst>
                    <a:ext uri="{FF2B5EF4-FFF2-40B4-BE49-F238E27FC236}">
                      <a16:creationId xmlns:a16="http://schemas.microsoft.com/office/drawing/2014/main" id="{9B3A1C3C-1147-53BE-4C49-C684805682AE}"/>
                    </a:ext>
                  </a:extLst>
                </p14:cNvPr>
                <p14:cNvContentPartPr/>
                <p14:nvPr/>
              </p14:nvContentPartPr>
              <p14:xfrm>
                <a:off x="2570629" y="2267444"/>
                <a:ext cx="1219680" cy="33480"/>
              </p14:xfrm>
            </p:contentPart>
          </mc:Choice>
          <mc:Fallback>
            <p:pic>
              <p:nvPicPr>
                <p:cNvPr id="7" name="Freihand 6">
                  <a:extLst>
                    <a:ext uri="{FF2B5EF4-FFF2-40B4-BE49-F238E27FC236}">
                      <a16:creationId xmlns:a16="http://schemas.microsoft.com/office/drawing/2014/main" id="{9B3A1C3C-1147-53BE-4C49-C684805682AE}"/>
                    </a:ext>
                  </a:extLst>
                </p:cNvPr>
                <p:cNvPicPr/>
                <p:nvPr/>
              </p:nvPicPr>
              <p:blipFill>
                <a:blip r:embed="rId6"/>
                <a:stretch>
                  <a:fillRect/>
                </a:stretch>
              </p:blipFill>
              <p:spPr>
                <a:xfrm>
                  <a:off x="2561629" y="2258444"/>
                  <a:ext cx="12373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D5F389E3-3814-13A1-8AA8-5EDCBD693B81}"/>
                    </a:ext>
                  </a:extLst>
                </p14:cNvPr>
                <p14:cNvContentPartPr/>
                <p14:nvPr/>
              </p14:nvContentPartPr>
              <p14:xfrm>
                <a:off x="4536589" y="2331524"/>
                <a:ext cx="1948320" cy="52560"/>
              </p14:xfrm>
            </p:contentPart>
          </mc:Choice>
          <mc:Fallback>
            <p:pic>
              <p:nvPicPr>
                <p:cNvPr id="8" name="Freihand 7">
                  <a:extLst>
                    <a:ext uri="{FF2B5EF4-FFF2-40B4-BE49-F238E27FC236}">
                      <a16:creationId xmlns:a16="http://schemas.microsoft.com/office/drawing/2014/main" id="{D5F389E3-3814-13A1-8AA8-5EDCBD693B81}"/>
                    </a:ext>
                  </a:extLst>
                </p:cNvPr>
                <p:cNvPicPr/>
                <p:nvPr/>
              </p:nvPicPr>
              <p:blipFill>
                <a:blip r:embed="rId8"/>
                <a:stretch>
                  <a:fillRect/>
                </a:stretch>
              </p:blipFill>
              <p:spPr>
                <a:xfrm>
                  <a:off x="4527589" y="2322524"/>
                  <a:ext cx="1965960" cy="70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16" name="Freihand 15">
                <a:extLst>
                  <a:ext uri="{FF2B5EF4-FFF2-40B4-BE49-F238E27FC236}">
                    <a16:creationId xmlns:a16="http://schemas.microsoft.com/office/drawing/2014/main" id="{9D14FD3E-7C02-FFD0-3464-ED981EB0993C}"/>
                  </a:ext>
                </a:extLst>
              </p14:cNvPr>
              <p14:cNvContentPartPr/>
              <p14:nvPr/>
            </p14:nvContentPartPr>
            <p14:xfrm>
              <a:off x="5497069" y="1241084"/>
              <a:ext cx="205200" cy="461520"/>
            </p14:xfrm>
          </p:contentPart>
        </mc:Choice>
        <mc:Fallback>
          <p:pic>
            <p:nvPicPr>
              <p:cNvPr id="16" name="Freihand 15">
                <a:extLst>
                  <a:ext uri="{FF2B5EF4-FFF2-40B4-BE49-F238E27FC236}">
                    <a16:creationId xmlns:a16="http://schemas.microsoft.com/office/drawing/2014/main" id="{9D14FD3E-7C02-FFD0-3464-ED981EB0993C}"/>
                  </a:ext>
                </a:extLst>
              </p:cNvPr>
              <p:cNvPicPr/>
              <p:nvPr/>
            </p:nvPicPr>
            <p:blipFill>
              <a:blip r:embed="rId10"/>
              <a:stretch>
                <a:fillRect/>
              </a:stretch>
            </p:blipFill>
            <p:spPr>
              <a:xfrm>
                <a:off x="5488069" y="1232084"/>
                <a:ext cx="222840" cy="479160"/>
              </a:xfrm>
              <a:prstGeom prst="rect">
                <a:avLst/>
              </a:prstGeom>
            </p:spPr>
          </p:pic>
        </mc:Fallback>
      </mc:AlternateContent>
      <p:grpSp>
        <p:nvGrpSpPr>
          <p:cNvPr id="19" name="Gruppieren 18">
            <a:extLst>
              <a:ext uri="{FF2B5EF4-FFF2-40B4-BE49-F238E27FC236}">
                <a16:creationId xmlns:a16="http://schemas.microsoft.com/office/drawing/2014/main" id="{6F560A0D-BDC7-D668-82F1-15D1A0BC3388}"/>
              </a:ext>
            </a:extLst>
          </p:cNvPr>
          <p:cNvGrpSpPr/>
          <p:nvPr/>
        </p:nvGrpSpPr>
        <p:grpSpPr>
          <a:xfrm>
            <a:off x="5743669" y="1610804"/>
            <a:ext cx="1740600" cy="482040"/>
            <a:chOff x="5743669" y="1610804"/>
            <a:chExt cx="1740600" cy="482040"/>
          </a:xfrm>
        </p:grpSpPr>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ACD347A7-1B92-B498-EFC4-F172986E52A4}"/>
                    </a:ext>
                  </a:extLst>
                </p14:cNvPr>
                <p14:cNvContentPartPr/>
                <p14:nvPr/>
              </p14:nvContentPartPr>
              <p14:xfrm>
                <a:off x="5816029" y="1726364"/>
                <a:ext cx="76680" cy="345600"/>
              </p14:xfrm>
            </p:contentPart>
          </mc:Choice>
          <mc:Fallback>
            <p:pic>
              <p:nvPicPr>
                <p:cNvPr id="10" name="Freihand 9">
                  <a:extLst>
                    <a:ext uri="{FF2B5EF4-FFF2-40B4-BE49-F238E27FC236}">
                      <a16:creationId xmlns:a16="http://schemas.microsoft.com/office/drawing/2014/main" id="{ACD347A7-1B92-B498-EFC4-F172986E52A4}"/>
                    </a:ext>
                  </a:extLst>
                </p:cNvPr>
                <p:cNvPicPr/>
                <p:nvPr/>
              </p:nvPicPr>
              <p:blipFill>
                <a:blip r:embed="rId12"/>
                <a:stretch>
                  <a:fillRect/>
                </a:stretch>
              </p:blipFill>
              <p:spPr>
                <a:xfrm>
                  <a:off x="5807389" y="1717364"/>
                  <a:ext cx="94320" cy="3632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DF0DEA63-7BF1-38D5-522D-9169F4DE5271}"/>
                    </a:ext>
                  </a:extLst>
                </p14:cNvPr>
                <p14:cNvContentPartPr/>
                <p14:nvPr/>
              </p14:nvContentPartPr>
              <p14:xfrm>
                <a:off x="5799109" y="1616924"/>
                <a:ext cx="139680" cy="171360"/>
              </p14:xfrm>
            </p:contentPart>
          </mc:Choice>
          <mc:Fallback>
            <p:pic>
              <p:nvPicPr>
                <p:cNvPr id="11" name="Freihand 10">
                  <a:extLst>
                    <a:ext uri="{FF2B5EF4-FFF2-40B4-BE49-F238E27FC236}">
                      <a16:creationId xmlns:a16="http://schemas.microsoft.com/office/drawing/2014/main" id="{DF0DEA63-7BF1-38D5-522D-9169F4DE5271}"/>
                    </a:ext>
                  </a:extLst>
                </p:cNvPr>
                <p:cNvPicPr/>
                <p:nvPr/>
              </p:nvPicPr>
              <p:blipFill>
                <a:blip r:embed="rId14"/>
                <a:stretch>
                  <a:fillRect/>
                </a:stretch>
              </p:blipFill>
              <p:spPr>
                <a:xfrm>
                  <a:off x="5790109" y="1608284"/>
                  <a:ext cx="1573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D658865F-D94A-3C2D-C05F-D8F7DD00F1C2}"/>
                    </a:ext>
                  </a:extLst>
                </p14:cNvPr>
                <p14:cNvContentPartPr/>
                <p14:nvPr/>
              </p14:nvContentPartPr>
              <p14:xfrm>
                <a:off x="5915029" y="1676684"/>
                <a:ext cx="1509840" cy="416160"/>
              </p14:xfrm>
            </p:contentPart>
          </mc:Choice>
          <mc:Fallback>
            <p:pic>
              <p:nvPicPr>
                <p:cNvPr id="13" name="Freihand 12">
                  <a:extLst>
                    <a:ext uri="{FF2B5EF4-FFF2-40B4-BE49-F238E27FC236}">
                      <a16:creationId xmlns:a16="http://schemas.microsoft.com/office/drawing/2014/main" id="{D658865F-D94A-3C2D-C05F-D8F7DD00F1C2}"/>
                    </a:ext>
                  </a:extLst>
                </p:cNvPr>
                <p:cNvPicPr/>
                <p:nvPr/>
              </p:nvPicPr>
              <p:blipFill>
                <a:blip r:embed="rId16"/>
                <a:stretch>
                  <a:fillRect/>
                </a:stretch>
              </p:blipFill>
              <p:spPr>
                <a:xfrm>
                  <a:off x="5906389" y="1668044"/>
                  <a:ext cx="1527480" cy="4338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72548614-CD76-84C9-A519-E2B813B64BE7}"/>
                    </a:ext>
                  </a:extLst>
                </p14:cNvPr>
                <p14:cNvContentPartPr/>
                <p14:nvPr/>
              </p14:nvContentPartPr>
              <p14:xfrm>
                <a:off x="7334869" y="1619444"/>
                <a:ext cx="149400" cy="85320"/>
              </p14:xfrm>
            </p:contentPart>
          </mc:Choice>
          <mc:Fallback>
            <p:pic>
              <p:nvPicPr>
                <p:cNvPr id="14" name="Freihand 13">
                  <a:extLst>
                    <a:ext uri="{FF2B5EF4-FFF2-40B4-BE49-F238E27FC236}">
                      <a16:creationId xmlns:a16="http://schemas.microsoft.com/office/drawing/2014/main" id="{72548614-CD76-84C9-A519-E2B813B64BE7}"/>
                    </a:ext>
                  </a:extLst>
                </p:cNvPr>
                <p:cNvPicPr/>
                <p:nvPr/>
              </p:nvPicPr>
              <p:blipFill>
                <a:blip r:embed="rId18"/>
                <a:stretch>
                  <a:fillRect/>
                </a:stretch>
              </p:blipFill>
              <p:spPr>
                <a:xfrm>
                  <a:off x="7325869" y="1610804"/>
                  <a:ext cx="1670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8" name="Freihand 17">
                  <a:extLst>
                    <a:ext uri="{FF2B5EF4-FFF2-40B4-BE49-F238E27FC236}">
                      <a16:creationId xmlns:a16="http://schemas.microsoft.com/office/drawing/2014/main" id="{8F3515CD-923C-DC24-1EA1-6CE0124BD0C9}"/>
                    </a:ext>
                  </a:extLst>
                </p14:cNvPr>
                <p14:cNvContentPartPr/>
                <p14:nvPr/>
              </p14:nvContentPartPr>
              <p14:xfrm>
                <a:off x="5743669" y="1610804"/>
                <a:ext cx="267840" cy="69480"/>
              </p14:xfrm>
            </p:contentPart>
          </mc:Choice>
          <mc:Fallback>
            <p:pic>
              <p:nvPicPr>
                <p:cNvPr id="18" name="Freihand 17">
                  <a:extLst>
                    <a:ext uri="{FF2B5EF4-FFF2-40B4-BE49-F238E27FC236}">
                      <a16:creationId xmlns:a16="http://schemas.microsoft.com/office/drawing/2014/main" id="{8F3515CD-923C-DC24-1EA1-6CE0124BD0C9}"/>
                    </a:ext>
                  </a:extLst>
                </p:cNvPr>
                <p:cNvPicPr/>
                <p:nvPr/>
              </p:nvPicPr>
              <p:blipFill>
                <a:blip r:embed="rId20"/>
                <a:stretch>
                  <a:fillRect/>
                </a:stretch>
              </p:blipFill>
              <p:spPr>
                <a:xfrm>
                  <a:off x="5735029" y="1601804"/>
                  <a:ext cx="285480" cy="87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
            <p14:nvContentPartPr>
              <p14:cNvPr id="20" name="Freihand 19">
                <a:extLst>
                  <a:ext uri="{FF2B5EF4-FFF2-40B4-BE49-F238E27FC236}">
                    <a16:creationId xmlns:a16="http://schemas.microsoft.com/office/drawing/2014/main" id="{5EAD6802-0F07-F55E-6F33-5111156FCB7D}"/>
                  </a:ext>
                </a:extLst>
              </p14:cNvPr>
              <p14:cNvContentPartPr/>
              <p14:nvPr/>
            </p14:nvContentPartPr>
            <p14:xfrm>
              <a:off x="360949" y="4228724"/>
              <a:ext cx="816840" cy="89280"/>
            </p14:xfrm>
          </p:contentPart>
        </mc:Choice>
        <mc:Fallback>
          <p:pic>
            <p:nvPicPr>
              <p:cNvPr id="20" name="Freihand 19">
                <a:extLst>
                  <a:ext uri="{FF2B5EF4-FFF2-40B4-BE49-F238E27FC236}">
                    <a16:creationId xmlns:a16="http://schemas.microsoft.com/office/drawing/2014/main" id="{5EAD6802-0F07-F55E-6F33-5111156FCB7D}"/>
                  </a:ext>
                </a:extLst>
              </p:cNvPr>
              <p:cNvPicPr/>
              <p:nvPr/>
            </p:nvPicPr>
            <p:blipFill>
              <a:blip r:embed="rId22"/>
              <a:stretch>
                <a:fillRect/>
              </a:stretch>
            </p:blipFill>
            <p:spPr>
              <a:xfrm>
                <a:off x="352309" y="4219724"/>
                <a:ext cx="834480" cy="106920"/>
              </a:xfrm>
              <a:prstGeom prst="rect">
                <a:avLst/>
              </a:prstGeom>
            </p:spPr>
          </p:pic>
        </mc:Fallback>
      </mc:AlternateContent>
    </p:spTree>
    <p:extLst>
      <p:ext uri="{BB962C8B-B14F-4D97-AF65-F5344CB8AC3E}">
        <p14:creationId xmlns:p14="http://schemas.microsoft.com/office/powerpoint/2010/main" val="1088432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13</a:t>
            </a:fld>
            <a:endParaRPr lang="de-DE" dirty="0"/>
          </a:p>
        </p:txBody>
      </p:sp>
      <p:sp>
        <p:nvSpPr>
          <p:cNvPr id="4" name="Textfeld 3"/>
          <p:cNvSpPr txBox="1"/>
          <p:nvPr/>
        </p:nvSpPr>
        <p:spPr>
          <a:xfrm>
            <a:off x="1703512" y="13892"/>
            <a:ext cx="8856984" cy="648072"/>
          </a:xfrm>
          <a:prstGeom prst="rect">
            <a:avLst/>
          </a:prstGeom>
          <a:noFill/>
        </p:spPr>
        <p:txBody>
          <a:bodyPr wrap="square" rtlCol="0">
            <a:noAutofit/>
          </a:bodyPr>
          <a:lstStyle/>
          <a:p>
            <a:pPr algn="ctr"/>
            <a:r>
              <a:rPr lang="de-DE" sz="3200"/>
              <a:t>Exponential smoothing</a:t>
            </a:r>
            <a:endParaRPr lang="de-DE" sz="3200" baseline="30000" dirty="0"/>
          </a:p>
        </p:txBody>
      </p:sp>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CD7CDD2B-FE11-F4A3-628D-BEFB43A13036}"/>
                  </a:ext>
                </a:extLst>
              </p:cNvPr>
              <p:cNvSpPr txBox="1"/>
              <p:nvPr/>
            </p:nvSpPr>
            <p:spPr>
              <a:xfrm>
                <a:off x="0" y="648679"/>
                <a:ext cx="12192000" cy="1765748"/>
              </a:xfrm>
              <a:prstGeom prst="rect">
                <a:avLst/>
              </a:prstGeom>
              <a:noFill/>
            </p:spPr>
            <p:txBody>
              <a:bodyPr wrap="square" rtlCol="0">
                <a:noAutofit/>
              </a:bodyPr>
              <a:lstStyle/>
              <a:p>
                <a:pPr marL="342900" indent="-342900">
                  <a:buFont typeface="Arial" panose="020B0604020202020204" pitchFamily="34" charset="0"/>
                  <a:buChar char="•"/>
                </a:pPr>
                <a:r>
                  <a:rPr lang="de-DE" sz="2400" b="1"/>
                  <a:t>Calculate the exponential smoothing of the time series with </a:t>
                </a:r>
                <a14:m>
                  <m:oMath xmlns:m="http://schemas.openxmlformats.org/officeDocument/2006/math">
                    <m:r>
                      <a:rPr lang="de-DE" sz="2400" b="0" i="1" smtClean="0">
                        <a:solidFill>
                          <a:srgbClr val="000000"/>
                        </a:solidFill>
                        <a:latin typeface="Cambria Math" panose="02040503050406030204" pitchFamily="18" charset="0"/>
                        <a:ea typeface="Cambria Math" panose="02040503050406030204" pitchFamily="18" charset="0"/>
                      </a:rPr>
                      <m:t>𝛼</m:t>
                    </m:r>
                    <m:r>
                      <a:rPr lang="de-DE" sz="2400" b="0" i="1" smtClean="0">
                        <a:solidFill>
                          <a:srgbClr val="000000"/>
                        </a:solidFill>
                        <a:latin typeface="Cambria Math" panose="02040503050406030204" pitchFamily="18" charset="0"/>
                        <a:ea typeface="Cambria Math" panose="02040503050406030204" pitchFamily="18" charset="0"/>
                      </a:rPr>
                      <m:t>=0,3</m:t>
                    </m:r>
                  </m:oMath>
                </a14:m>
                <a:r>
                  <a:rPr lang="de-DE" sz="2400" b="1"/>
                  <a:t> and </a:t>
                </a:r>
                <a14:m>
                  <m:oMath xmlns:m="http://schemas.openxmlformats.org/officeDocument/2006/math">
                    <m:r>
                      <a:rPr lang="de-DE" sz="2400" i="1">
                        <a:solidFill>
                          <a:srgbClr val="000000"/>
                        </a:solidFill>
                        <a:latin typeface="Cambria Math" panose="02040503050406030204" pitchFamily="18" charset="0"/>
                        <a:ea typeface="Cambria Math" panose="02040503050406030204" pitchFamily="18" charset="0"/>
                      </a:rPr>
                      <m:t>𝛼</m:t>
                    </m:r>
                    <m:r>
                      <a:rPr lang="de-DE" sz="2400" i="1">
                        <a:solidFill>
                          <a:srgbClr val="000000"/>
                        </a:solidFill>
                        <a:latin typeface="Cambria Math" panose="02040503050406030204" pitchFamily="18" charset="0"/>
                        <a:ea typeface="Cambria Math" panose="02040503050406030204" pitchFamily="18" charset="0"/>
                      </a:rPr>
                      <m:t>=0,8 </m:t>
                    </m:r>
                  </m:oMath>
                </a14:m>
                <a:r>
                  <a:rPr lang="de-DE" sz="2400" b="1"/>
                  <a:t>including the forecasting values of 2023q1… q4</a:t>
                </a:r>
              </a:p>
              <a:p>
                <a:pPr marL="342900" indent="-342900">
                  <a:buFont typeface="Arial" panose="020B0604020202020204" pitchFamily="34" charset="0"/>
                  <a:buChar char="•"/>
                </a:pPr>
                <a:endParaRPr lang="de-DE" sz="2400" b="1"/>
              </a:p>
              <a:p>
                <a:pPr marL="342900" indent="-342900">
                  <a:buFont typeface="Arial" panose="020B0604020202020204" pitchFamily="34" charset="0"/>
                  <a:buChar char="•"/>
                </a:pPr>
                <a:r>
                  <a:rPr lang="de-DE" sz="2400" b="1"/>
                  <a:t>What kind of series do we obtain with </a:t>
                </a:r>
                <a14:m>
                  <m:oMath xmlns:m="http://schemas.openxmlformats.org/officeDocument/2006/math">
                    <m:r>
                      <a:rPr lang="de-DE" sz="2400" b="0" i="1" smtClean="0">
                        <a:solidFill>
                          <a:srgbClr val="000000"/>
                        </a:solidFill>
                        <a:latin typeface="Cambria Math" panose="02040503050406030204" pitchFamily="18" charset="0"/>
                        <a:ea typeface="Cambria Math" panose="02040503050406030204" pitchFamily="18" charset="0"/>
                      </a:rPr>
                      <m:t>𝛼</m:t>
                    </m:r>
                    <m:r>
                      <a:rPr lang="de-DE" sz="2400" b="0" i="1" smtClean="0">
                        <a:solidFill>
                          <a:srgbClr val="000000"/>
                        </a:solidFill>
                        <a:latin typeface="Cambria Math" panose="02040503050406030204" pitchFamily="18" charset="0"/>
                        <a:ea typeface="Cambria Math" panose="02040503050406030204" pitchFamily="18" charset="0"/>
                      </a:rPr>
                      <m:t>=0</m:t>
                    </m:r>
                  </m:oMath>
                </a14:m>
                <a:r>
                  <a:rPr lang="de-DE" sz="2400" b="1"/>
                  <a:t>? </a:t>
                </a:r>
              </a:p>
              <a:p>
                <a:endParaRPr lang="de-DE" sz="2400" b="1"/>
              </a:p>
              <a:p>
                <a:pPr marL="342900" indent="-342900">
                  <a:buFont typeface="Arial" panose="020B0604020202020204" pitchFamily="34" charset="0"/>
                  <a:buChar char="•"/>
                </a:pPr>
                <a:r>
                  <a:rPr lang="de-DE" sz="2400" b="1"/>
                  <a:t>Calculate the revenues per year an redo the exponential smoothing for the yearly data.</a:t>
                </a:r>
              </a:p>
              <a:p>
                <a:pPr marL="342900" indent="-342900">
                  <a:buFont typeface="Arial" panose="020B0604020202020204" pitchFamily="34" charset="0"/>
                  <a:buChar char="•"/>
                </a:pPr>
                <a:endParaRPr lang="de-DE" sz="2400" b="1"/>
              </a:p>
              <a:p>
                <a:pPr marL="342900" indent="-342900">
                  <a:buFont typeface="Arial" panose="020B0604020202020204" pitchFamily="34" charset="0"/>
                  <a:buChar char="•"/>
                </a:pPr>
                <a:r>
                  <a:rPr lang="de-DE" sz="2400" b="1"/>
                  <a:t>Plot all your results compared to the original time series </a:t>
                </a:r>
              </a:p>
              <a:p>
                <a:pPr marL="342900" indent="-342900">
                  <a:buFont typeface="Arial" panose="020B0604020202020204" pitchFamily="34" charset="0"/>
                  <a:buChar char="•"/>
                </a:pPr>
                <a:endParaRPr lang="de-DE" sz="2400" b="1"/>
              </a:p>
              <a:p>
                <a:endParaRPr lang="en-US" sz="2400"/>
              </a:p>
              <a:p>
                <a:endParaRPr lang="en-US" sz="2400"/>
              </a:p>
              <a:p>
                <a:endParaRPr lang="de-DE" sz="2400" dirty="0"/>
              </a:p>
              <a:p>
                <a:endParaRPr lang="de-DE" sz="2400" dirty="0"/>
              </a:p>
              <a:p>
                <a:endParaRPr lang="de-DE" sz="2400" dirty="0"/>
              </a:p>
            </p:txBody>
          </p:sp>
        </mc:Choice>
        <mc:Fallback xmlns="">
          <p:sp>
            <p:nvSpPr>
              <p:cNvPr id="6" name="Textfeld 5">
                <a:extLst>
                  <a:ext uri="{FF2B5EF4-FFF2-40B4-BE49-F238E27FC236}">
                    <a16:creationId xmlns:a16="http://schemas.microsoft.com/office/drawing/2014/main" id="{CD7CDD2B-FE11-F4A3-628D-BEFB43A13036}"/>
                  </a:ext>
                </a:extLst>
              </p:cNvPr>
              <p:cNvSpPr txBox="1">
                <a:spLocks noRot="1" noChangeAspect="1" noMove="1" noResize="1" noEditPoints="1" noAdjustHandles="1" noChangeArrowheads="1" noChangeShapeType="1" noTextEdit="1"/>
              </p:cNvSpPr>
              <p:nvPr/>
            </p:nvSpPr>
            <p:spPr>
              <a:xfrm>
                <a:off x="0" y="648679"/>
                <a:ext cx="12192000" cy="1765748"/>
              </a:xfrm>
              <a:prstGeom prst="rect">
                <a:avLst/>
              </a:prstGeom>
              <a:blipFill>
                <a:blip r:embed="rId2"/>
                <a:stretch>
                  <a:fillRect l="-650" t="-2759" r="-1100" b="-78621"/>
                </a:stretch>
              </a:blipFill>
            </p:spPr>
            <p:txBody>
              <a:bodyPr/>
              <a:lstStyle/>
              <a:p>
                <a:r>
                  <a:rPr lang="de-DE">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6E0A9611-A4F0-26E7-207E-32DA5A840BC8}"/>
                  </a:ext>
                </a:extLst>
              </p14:cNvPr>
              <p14:cNvContentPartPr/>
              <p14:nvPr/>
            </p14:nvContentPartPr>
            <p14:xfrm>
              <a:off x="8065669" y="1055324"/>
              <a:ext cx="1117440" cy="78480"/>
            </p14:xfrm>
          </p:contentPart>
        </mc:Choice>
        <mc:Fallback>
          <p:pic>
            <p:nvPicPr>
              <p:cNvPr id="2" name="Freihand 1">
                <a:extLst>
                  <a:ext uri="{FF2B5EF4-FFF2-40B4-BE49-F238E27FC236}">
                    <a16:creationId xmlns:a16="http://schemas.microsoft.com/office/drawing/2014/main" id="{6E0A9611-A4F0-26E7-207E-32DA5A840BC8}"/>
                  </a:ext>
                </a:extLst>
              </p:cNvPr>
              <p:cNvPicPr/>
              <p:nvPr/>
            </p:nvPicPr>
            <p:blipFill>
              <a:blip r:embed="rId4"/>
              <a:stretch>
                <a:fillRect/>
              </a:stretch>
            </p:blipFill>
            <p:spPr>
              <a:xfrm>
                <a:off x="8056669" y="1046324"/>
                <a:ext cx="1135080" cy="96120"/>
              </a:xfrm>
              <a:prstGeom prst="rect">
                <a:avLst/>
              </a:prstGeom>
            </p:spPr>
          </p:pic>
        </mc:Fallback>
      </mc:AlternateContent>
    </p:spTree>
    <p:extLst>
      <p:ext uri="{BB962C8B-B14F-4D97-AF65-F5344CB8AC3E}">
        <p14:creationId xmlns:p14="http://schemas.microsoft.com/office/powerpoint/2010/main" val="4025730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14</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Forecasting with exponetial smoothing</a:t>
            </a:r>
            <a:endParaRPr lang="de-DE" sz="3200" baseline="30000" dirty="0"/>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7143E70F-60CA-97C0-4E3E-107050B79803}"/>
                  </a:ext>
                </a:extLst>
              </p:cNvPr>
              <p:cNvSpPr txBox="1"/>
              <p:nvPr/>
            </p:nvSpPr>
            <p:spPr>
              <a:xfrm>
                <a:off x="0" y="648679"/>
                <a:ext cx="12192000" cy="881215"/>
              </a:xfrm>
              <a:prstGeom prst="rect">
                <a:avLst/>
              </a:prstGeom>
              <a:noFill/>
            </p:spPr>
            <p:txBody>
              <a:bodyPr wrap="square" rtlCol="0">
                <a:noAutofit/>
              </a:bodyPr>
              <a:lstStyle/>
              <a:p>
                <a:pPr marL="342900" indent="-342900">
                  <a:buFont typeface="Arial" panose="020B0604020202020204" pitchFamily="34" charset="0"/>
                  <a:buChar char="•"/>
                </a:pPr>
                <a:r>
                  <a:rPr lang="de-DE" sz="2400" b="1"/>
                  <a:t>Properties and applications of exponetial smoothing and applications:</a:t>
                </a:r>
              </a:p>
              <a:p>
                <a:pPr marL="342900" indent="-342900">
                  <a:buFont typeface="Arial" panose="020B0604020202020204" pitchFamily="34" charset="0"/>
                  <a:buChar char="•"/>
                </a:pPr>
                <a:endParaRPr lang="de-DE" sz="2400" b="1"/>
              </a:p>
              <a:p>
                <a:pPr marL="800100" lvl="1" indent="-342900">
                  <a:buFont typeface="Arial" panose="020B0604020202020204" pitchFamily="34" charset="0"/>
                  <a:buChar char="•"/>
                </a:pPr>
                <a:r>
                  <a:rPr lang="de-DE" sz="2400" b="1"/>
                  <a:t>Mainly usable if data has no clear trend or has random character</a:t>
                </a:r>
              </a:p>
              <a:p>
                <a:pPr marL="800100" lvl="1" indent="-342900">
                  <a:buFont typeface="Arial" panose="020B0604020202020204" pitchFamily="34" charset="0"/>
                  <a:buChar char="•"/>
                </a:pPr>
                <a:endParaRPr lang="de-DE" sz="2400" b="1"/>
              </a:p>
              <a:p>
                <a:pPr marL="800100" lvl="1" indent="-342900">
                  <a:buFont typeface="Arial" panose="020B0604020202020204" pitchFamily="34" charset="0"/>
                  <a:buChar char="•"/>
                </a:pPr>
                <a:r>
                  <a:rPr lang="de-DE" sz="2400" b="1"/>
                  <a:t>Often used for short term forecasts</a:t>
                </a:r>
              </a:p>
              <a:p>
                <a:pPr marL="800100" lvl="1" indent="-342900">
                  <a:buFont typeface="Arial" panose="020B0604020202020204" pitchFamily="34" charset="0"/>
                  <a:buChar char="•"/>
                </a:pPr>
                <a:endParaRPr lang="de-DE" sz="2400" b="1"/>
              </a:p>
              <a:p>
                <a:pPr marL="800100" lvl="1" indent="-342900">
                  <a:buFont typeface="Arial" panose="020B0604020202020204" pitchFamily="34" charset="0"/>
                  <a:buChar char="•"/>
                </a:pPr>
                <a:r>
                  <a:rPr lang="de-DE" sz="2400" b="1"/>
                  <a:t>Choosing a „good“</a:t>
                </a:r>
                <a14:m>
                  <m:oMath xmlns:m="http://schemas.openxmlformats.org/officeDocument/2006/math">
                    <m:r>
                      <a:rPr lang="de-DE" sz="2400" b="0" i="1" smtClean="0">
                        <a:solidFill>
                          <a:srgbClr val="000000"/>
                        </a:solidFill>
                        <a:latin typeface="Cambria Math" panose="02040503050406030204" pitchFamily="18" charset="0"/>
                        <a:ea typeface="Cambria Math" panose="02040503050406030204" pitchFamily="18" charset="0"/>
                      </a:rPr>
                      <m:t>𝛼</m:t>
                    </m:r>
                  </m:oMath>
                </a14:m>
                <a:r>
                  <a:rPr lang="de-DE" sz="2400" b="1"/>
                  <a:t> might be complicated</a:t>
                </a:r>
              </a:p>
              <a:p>
                <a:pPr marL="800100" lvl="1" indent="-342900">
                  <a:buFont typeface="Arial" panose="020B0604020202020204" pitchFamily="34" charset="0"/>
                  <a:buChar char="•"/>
                </a:pPr>
                <a:endParaRPr lang="de-DE" sz="2400" b="1"/>
              </a:p>
              <a:p>
                <a:pPr marL="800100" lvl="1" indent="-342900">
                  <a:buFont typeface="Arial" panose="020B0604020202020204" pitchFamily="34" charset="0"/>
                  <a:buChar char="•"/>
                </a:pPr>
                <a:r>
                  <a:rPr lang="de-DE" sz="2400" b="1"/>
                  <a:t>Current data can be better incorporated into the forecast compared to a classical averaging process</a:t>
                </a:r>
              </a:p>
              <a:p>
                <a:endParaRPr lang="en-US" sz="2400"/>
              </a:p>
              <a:p>
                <a:endParaRPr lang="en-US" sz="2400"/>
              </a:p>
              <a:p>
                <a:endParaRPr lang="de-DE" sz="2400" dirty="0"/>
              </a:p>
              <a:p>
                <a:endParaRPr lang="de-DE" sz="2400" dirty="0"/>
              </a:p>
              <a:p>
                <a:endParaRPr lang="de-DE" sz="2400" dirty="0"/>
              </a:p>
            </p:txBody>
          </p:sp>
        </mc:Choice>
        <mc:Fallback xmlns="">
          <p:sp>
            <p:nvSpPr>
              <p:cNvPr id="2" name="Textfeld 1">
                <a:extLst>
                  <a:ext uri="{FF2B5EF4-FFF2-40B4-BE49-F238E27FC236}">
                    <a16:creationId xmlns:a16="http://schemas.microsoft.com/office/drawing/2014/main" id="{7143E70F-60CA-97C0-4E3E-107050B79803}"/>
                  </a:ext>
                </a:extLst>
              </p:cNvPr>
              <p:cNvSpPr txBox="1">
                <a:spLocks noRot="1" noChangeAspect="1" noMove="1" noResize="1" noEditPoints="1" noAdjustHandles="1" noChangeArrowheads="1" noChangeShapeType="1" noTextEdit="1"/>
              </p:cNvSpPr>
              <p:nvPr/>
            </p:nvSpPr>
            <p:spPr>
              <a:xfrm>
                <a:off x="0" y="648679"/>
                <a:ext cx="12192000" cy="881215"/>
              </a:xfrm>
              <a:prstGeom prst="rect">
                <a:avLst/>
              </a:prstGeom>
              <a:blipFill>
                <a:blip r:embed="rId2"/>
                <a:stretch>
                  <a:fillRect l="-650" t="-5517" b="-340000"/>
                </a:stretch>
              </a:blipFill>
            </p:spPr>
            <p:txBody>
              <a:bodyPr/>
              <a:lstStyle/>
              <a:p>
                <a:r>
                  <a:rPr lang="de-DE">
                    <a:noFill/>
                  </a:rPr>
                  <a:t> </a:t>
                </a:r>
              </a:p>
            </p:txBody>
          </p:sp>
        </mc:Fallback>
      </mc:AlternateContent>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468702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15</a:t>
            </a:fld>
            <a:endParaRPr lang="de-DE" dirty="0"/>
          </a:p>
        </p:txBody>
      </p:sp>
      <p:sp>
        <p:nvSpPr>
          <p:cNvPr id="4" name="Textfeld 3"/>
          <p:cNvSpPr txBox="1"/>
          <p:nvPr/>
        </p:nvSpPr>
        <p:spPr>
          <a:xfrm>
            <a:off x="1703512" y="13892"/>
            <a:ext cx="8856984" cy="648072"/>
          </a:xfrm>
          <a:prstGeom prst="rect">
            <a:avLst/>
          </a:prstGeom>
          <a:noFill/>
        </p:spPr>
        <p:txBody>
          <a:bodyPr wrap="square" rtlCol="0">
            <a:noAutofit/>
          </a:bodyPr>
          <a:lstStyle/>
          <a:p>
            <a:pPr algn="ctr"/>
            <a:r>
              <a:rPr lang="de-DE" sz="3200"/>
              <a:t>Average growth rate</a:t>
            </a:r>
            <a:endParaRPr lang="de-DE" sz="3200" baseline="30000" dirty="0"/>
          </a:p>
        </p:txBody>
      </p:sp>
      <p:sp>
        <p:nvSpPr>
          <p:cNvPr id="2" name="Textfeld 1">
            <a:extLst>
              <a:ext uri="{FF2B5EF4-FFF2-40B4-BE49-F238E27FC236}">
                <a16:creationId xmlns:a16="http://schemas.microsoft.com/office/drawing/2014/main" id="{7143E70F-60CA-97C0-4E3E-107050B79803}"/>
              </a:ext>
            </a:extLst>
          </p:cNvPr>
          <p:cNvSpPr txBox="1"/>
          <p:nvPr/>
        </p:nvSpPr>
        <p:spPr>
          <a:xfrm>
            <a:off x="0" y="464574"/>
            <a:ext cx="12192000" cy="3080010"/>
          </a:xfrm>
          <a:prstGeom prst="rect">
            <a:avLst/>
          </a:prstGeom>
          <a:noFill/>
        </p:spPr>
        <p:txBody>
          <a:bodyPr wrap="square" rtlCol="0">
            <a:noAutofit/>
          </a:bodyPr>
          <a:lstStyle/>
          <a:p>
            <a:pPr marL="342900" indent="-342900">
              <a:buFont typeface="Arial" panose="020B0604020202020204" pitchFamily="34" charset="0"/>
              <a:buChar char="•"/>
            </a:pPr>
            <a:r>
              <a:rPr lang="de-DE" sz="2400" b="1"/>
              <a:t>In many economic models, we assume some kind of growth processes. Therefore we often calculate the average growth rate.</a:t>
            </a:r>
          </a:p>
          <a:p>
            <a:pPr marL="342900" indent="-342900">
              <a:buFont typeface="Arial" panose="020B0604020202020204" pitchFamily="34" charset="0"/>
              <a:buChar char="•"/>
            </a:pPr>
            <a:endParaRPr lang="de-DE" sz="2400" b="1"/>
          </a:p>
          <a:p>
            <a:pPr marL="342900" indent="-342900">
              <a:buFont typeface="Arial" panose="020B0604020202020204" pitchFamily="34" charset="0"/>
              <a:buChar char="•"/>
            </a:pPr>
            <a:r>
              <a:rPr lang="de-DE" sz="2400" b="1"/>
              <a:t>This growth rate is assumed to represent a general trend of a time series and is therefore used to continue the data  </a:t>
            </a:r>
            <a:br>
              <a:rPr lang="de-DE" sz="2400"/>
            </a:br>
            <a:endParaRPr lang="de-DE" sz="2400"/>
          </a:p>
          <a:p>
            <a:r>
              <a:rPr lang="de-DE" sz="2400"/>
              <a:t>Intuitively often only the arithmetic mean of growth rates is used, but this is wrong. Consider the following example:</a:t>
            </a:r>
          </a:p>
        </p:txBody>
      </p:sp>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aphicFrame>
        <p:nvGraphicFramePr>
          <p:cNvPr id="10" name="Tabelle 9">
            <a:extLst>
              <a:ext uri="{FF2B5EF4-FFF2-40B4-BE49-F238E27FC236}">
                <a16:creationId xmlns:a16="http://schemas.microsoft.com/office/drawing/2014/main" id="{2962EF9C-097C-A236-C066-2AB0E4D0D4A2}"/>
              </a:ext>
            </a:extLst>
          </p:cNvPr>
          <p:cNvGraphicFramePr>
            <a:graphicFrameLocks noGrp="1"/>
          </p:cNvGraphicFramePr>
          <p:nvPr/>
        </p:nvGraphicFramePr>
        <p:xfrm>
          <a:off x="827314" y="3544584"/>
          <a:ext cx="7345137" cy="2059494"/>
        </p:xfrm>
        <a:graphic>
          <a:graphicData uri="http://schemas.openxmlformats.org/drawingml/2006/table">
            <a:tbl>
              <a:tblPr/>
              <a:tblGrid>
                <a:gridCol w="1626226">
                  <a:extLst>
                    <a:ext uri="{9D8B030D-6E8A-4147-A177-3AD203B41FA5}">
                      <a16:colId xmlns:a16="http://schemas.microsoft.com/office/drawing/2014/main" val="2601009752"/>
                    </a:ext>
                  </a:extLst>
                </a:gridCol>
                <a:gridCol w="1322639">
                  <a:extLst>
                    <a:ext uri="{9D8B030D-6E8A-4147-A177-3AD203B41FA5}">
                      <a16:colId xmlns:a16="http://schemas.microsoft.com/office/drawing/2014/main" val="1630417005"/>
                    </a:ext>
                  </a:extLst>
                </a:gridCol>
                <a:gridCol w="1465424">
                  <a:extLst>
                    <a:ext uri="{9D8B030D-6E8A-4147-A177-3AD203B41FA5}">
                      <a16:colId xmlns:a16="http://schemas.microsoft.com/office/drawing/2014/main" val="1905833723"/>
                    </a:ext>
                  </a:extLst>
                </a:gridCol>
                <a:gridCol w="1465424">
                  <a:extLst>
                    <a:ext uri="{9D8B030D-6E8A-4147-A177-3AD203B41FA5}">
                      <a16:colId xmlns:a16="http://schemas.microsoft.com/office/drawing/2014/main" val="993170306"/>
                    </a:ext>
                  </a:extLst>
                </a:gridCol>
                <a:gridCol w="1465424">
                  <a:extLst>
                    <a:ext uri="{9D8B030D-6E8A-4147-A177-3AD203B41FA5}">
                      <a16:colId xmlns:a16="http://schemas.microsoft.com/office/drawing/2014/main" val="1444548073"/>
                    </a:ext>
                  </a:extLst>
                </a:gridCol>
              </a:tblGrid>
              <a:tr h="5492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Jahr</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Stock price A</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Growth rate</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Stock price B</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Growth rate</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0445613"/>
                  </a:ext>
                </a:extLst>
              </a:tr>
              <a:tr h="28515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2019</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5</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5</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23208911"/>
                  </a:ext>
                </a:extLst>
              </a:tr>
              <a:tr h="28515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2020</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10 </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de-DE" sz="1600" b="0" i="0" u="none" strike="noStrike" kern="1200" cap="none" normalizeH="0" baseline="0">
                        <a:ln>
                          <a:noFill/>
                        </a:ln>
                        <a:solidFill>
                          <a:schemeClr val="tx1"/>
                        </a:solidFill>
                        <a:effectLst/>
                        <a:latin typeface="Times New Roman" pitchFamily="18" charset="0"/>
                        <a:ea typeface="+mn-ea"/>
                        <a:cs typeface="+mn-cs"/>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7,5</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de-DE" sz="1600" b="0" i="0" u="none" strike="noStrike" kern="1200" cap="none" normalizeH="0" baseline="0">
                        <a:ln>
                          <a:noFill/>
                        </a:ln>
                        <a:solidFill>
                          <a:schemeClr val="tx1"/>
                        </a:solidFill>
                        <a:effectLst/>
                        <a:latin typeface="Times New Roman" pitchFamily="18" charset="0"/>
                        <a:ea typeface="+mn-ea"/>
                        <a:cs typeface="+mn-cs"/>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59871134"/>
                  </a:ext>
                </a:extLst>
              </a:tr>
              <a:tr h="28515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mn-lt"/>
                          <a:ea typeface="+mn-ea"/>
                          <a:cs typeface="+mn-cs"/>
                        </a:rPr>
                        <a:t>2021</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10</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de-DE" sz="1600" b="0" i="0" u="none" strike="noStrike" kern="1200" cap="none" normalizeH="0" baseline="0">
                        <a:ln>
                          <a:noFill/>
                        </a:ln>
                        <a:solidFill>
                          <a:schemeClr val="tx1"/>
                        </a:solidFill>
                        <a:effectLst/>
                        <a:latin typeface="Times New Roman" pitchFamily="18" charset="0"/>
                        <a:ea typeface="+mn-ea"/>
                        <a:cs typeface="+mn-cs"/>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11,25</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de-DE" sz="1600" b="0" i="0" u="none" strike="noStrike" kern="1200" cap="none" normalizeH="0" baseline="0">
                        <a:ln>
                          <a:noFill/>
                        </a:ln>
                        <a:solidFill>
                          <a:schemeClr val="tx1"/>
                        </a:solidFill>
                        <a:effectLst/>
                        <a:latin typeface="Times New Roman" pitchFamily="18" charset="0"/>
                        <a:ea typeface="+mn-ea"/>
                        <a:cs typeface="+mn-cs"/>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9255879"/>
                  </a:ext>
                </a:extLst>
              </a:tr>
              <a:tr h="5044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chemeClr val="tx1"/>
                          </a:solidFill>
                          <a:effectLst/>
                          <a:latin typeface="+mn-lt"/>
                          <a:cs typeface="Arial" pitchFamily="34" charset="0"/>
                        </a:rPr>
                        <a:t>Arithmetic Mean</a:t>
                      </a:r>
                      <a:endParaRPr kumimoji="0" lang="de-DE" sz="1600" b="0" i="0" u="none" strike="noStrike" cap="none" normalizeH="0" baseline="0">
                        <a:ln>
                          <a:noFill/>
                        </a:ln>
                        <a:solidFill>
                          <a:schemeClr val="tx1"/>
                        </a:solidFill>
                        <a:effectLst/>
                        <a:latin typeface="+mn-lt"/>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de-DE" sz="1600" b="0" i="0" u="none" strike="noStrike" cap="none" normalizeH="0" baseline="0">
                        <a:ln>
                          <a:noFill/>
                        </a:ln>
                        <a:solidFill>
                          <a:schemeClr val="tx1"/>
                        </a:solidFill>
                        <a:effectLst/>
                        <a:latin typeface="Times New Roman" pitchFamily="18"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de-DE" sz="1600" b="0" i="0" u="none" strike="noStrike" cap="none" normalizeH="0" baseline="0">
                        <a:ln>
                          <a:noFill/>
                        </a:ln>
                        <a:solidFill>
                          <a:schemeClr val="tx1"/>
                        </a:solidFill>
                        <a:effectLst/>
                        <a:latin typeface="Times New Roman" pitchFamily="18"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de-DE" sz="1600" b="0" i="0" u="none" strike="noStrike" cap="none" normalizeH="0" baseline="0">
                        <a:ln>
                          <a:noFill/>
                        </a:ln>
                        <a:solidFill>
                          <a:schemeClr val="tx1"/>
                        </a:solidFill>
                        <a:effectLst/>
                        <a:latin typeface="Times New Roman" pitchFamily="18"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de-DE" sz="1600" b="0" i="0" u="none" strike="noStrike" cap="none" normalizeH="0" baseline="0">
                        <a:ln>
                          <a:noFill/>
                        </a:ln>
                        <a:solidFill>
                          <a:schemeClr val="tx1"/>
                        </a:solidFill>
                        <a:effectLst/>
                        <a:latin typeface="Times New Roman" pitchFamily="18"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8318531"/>
                  </a:ext>
                </a:extLst>
              </a:tr>
            </a:tbl>
          </a:graphicData>
        </a:graphic>
      </p:graphicFrame>
    </p:spTree>
    <p:extLst>
      <p:ext uri="{BB962C8B-B14F-4D97-AF65-F5344CB8AC3E}">
        <p14:creationId xmlns:p14="http://schemas.microsoft.com/office/powerpoint/2010/main" val="1414836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16</a:t>
            </a:fld>
            <a:endParaRPr lang="de-DE" dirty="0"/>
          </a:p>
        </p:txBody>
      </p:sp>
      <p:sp>
        <p:nvSpPr>
          <p:cNvPr id="4" name="Textfeld 3"/>
          <p:cNvSpPr txBox="1"/>
          <p:nvPr/>
        </p:nvSpPr>
        <p:spPr>
          <a:xfrm>
            <a:off x="1703512" y="13892"/>
            <a:ext cx="8856984" cy="648072"/>
          </a:xfrm>
          <a:prstGeom prst="rect">
            <a:avLst/>
          </a:prstGeom>
          <a:noFill/>
        </p:spPr>
        <p:txBody>
          <a:bodyPr wrap="square" rtlCol="0">
            <a:noAutofit/>
          </a:bodyPr>
          <a:lstStyle/>
          <a:p>
            <a:pPr algn="ctr"/>
            <a:r>
              <a:rPr lang="de-DE" sz="3200"/>
              <a:t>Average growth rate</a:t>
            </a:r>
            <a:endParaRPr lang="de-DE" sz="3200" baseline="30000" dirty="0"/>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7143E70F-60CA-97C0-4E3E-107050B79803}"/>
                  </a:ext>
                </a:extLst>
              </p:cNvPr>
              <p:cNvSpPr txBox="1"/>
              <p:nvPr/>
            </p:nvSpPr>
            <p:spPr>
              <a:xfrm>
                <a:off x="0" y="464574"/>
                <a:ext cx="12192000" cy="3080010"/>
              </a:xfrm>
              <a:prstGeom prst="rect">
                <a:avLst/>
              </a:prstGeom>
              <a:noFill/>
            </p:spPr>
            <p:txBody>
              <a:bodyPr wrap="square" rtlCol="0">
                <a:noAutofit/>
              </a:bodyPr>
              <a:lstStyle/>
              <a:p>
                <a:pPr marL="342900" indent="-342900">
                  <a:buFont typeface="Arial" panose="020B0604020202020204" pitchFamily="34" charset="0"/>
                  <a:buChar char="•"/>
                </a:pPr>
                <a:r>
                  <a:rPr lang="de-DE" sz="2400" b="1"/>
                  <a:t>Suppose, we have a time series </a:t>
                </a:r>
                <a14:m>
                  <m:oMath xmlns:m="http://schemas.openxmlformats.org/officeDocument/2006/math">
                    <m:sSub>
                      <m:sSubPr>
                        <m:ctrlPr>
                          <a:rPr lang="de-DE" sz="2400" i="1" smtClean="0">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rPr>
                          <m:t>0</m:t>
                        </m:r>
                      </m:sub>
                    </m:sSub>
                  </m:oMath>
                </a14:m>
                <a:r>
                  <a:rPr lang="de-DE" sz="2400" b="1"/>
                  <a:t>,</a:t>
                </a:r>
                <a:r>
                  <a:rPr lang="de-DE" sz="2400">
                    <a:solidFill>
                      <a:srgbClr val="000000"/>
                    </a:solidFill>
                  </a:rPr>
                  <a:t> </a:t>
                </a:r>
                <a14:m>
                  <m:oMath xmlns:m="http://schemas.openxmlformats.org/officeDocument/2006/math">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rPr>
                          <m:t>1</m:t>
                        </m:r>
                      </m:sub>
                    </m:sSub>
                  </m:oMath>
                </a14:m>
                <a:r>
                  <a:rPr lang="de-DE" sz="2400" b="1"/>
                  <a:t>, …</a:t>
                </a:r>
                <a:r>
                  <a:rPr lang="de-DE" sz="2400">
                    <a:solidFill>
                      <a:srgbClr val="000000"/>
                    </a:solidFill>
                  </a:rPr>
                  <a:t> </a:t>
                </a:r>
                <a14:m>
                  <m:oMath xmlns:m="http://schemas.openxmlformats.org/officeDocument/2006/math">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ea typeface="Cambria Math" panose="02040503050406030204" pitchFamily="18" charset="0"/>
                          </a:rPr>
                          <m:t>𝑛</m:t>
                        </m:r>
                      </m:sub>
                    </m:sSub>
                  </m:oMath>
                </a14:m>
                <a:r>
                  <a:rPr lang="de-DE" sz="2400" b="1"/>
                  <a:t> then, the average growth rate is calculated via the consideration that we ask: Which constant growth rate over time do we need that</a:t>
                </a:r>
              </a:p>
              <a:p>
                <a:pPr marL="342900" indent="-342900">
                  <a:buFont typeface="Arial" panose="020B0604020202020204" pitchFamily="34" charset="0"/>
                  <a:buChar char="•"/>
                </a:pPr>
                <a:endParaRPr lang="de-DE" sz="2400" b="1"/>
              </a:p>
              <a:p>
                <a:pPr/>
                <a14:m>
                  <m:oMathPara xmlns:m="http://schemas.openxmlformats.org/officeDocument/2006/math">
                    <m:oMathParaPr>
                      <m:jc m:val="centerGroup"/>
                    </m:oMathParaPr>
                    <m:oMath xmlns:m="http://schemas.openxmlformats.org/officeDocument/2006/math">
                      <m:sSup>
                        <m:sSupPr>
                          <m:ctrlPr>
                            <a:rPr lang="de-DE" sz="2400" i="1">
                              <a:solidFill>
                                <a:srgbClr val="000000"/>
                              </a:solidFill>
                              <a:latin typeface="Cambria Math" panose="02040503050406030204" pitchFamily="18" charset="0"/>
                            </a:rPr>
                          </m:ctrlPr>
                        </m:sSupPr>
                        <m:e>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0</m:t>
                              </m:r>
                            </m:sub>
                          </m:sSub>
                          <m:d>
                            <m:dPr>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1</m:t>
                              </m:r>
                              <m:r>
                                <a:rPr lang="de-DE" sz="2400" b="0" i="1" smtClean="0">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𝑔</m:t>
                              </m:r>
                            </m:e>
                          </m:d>
                        </m:e>
                        <m:sup>
                          <m:r>
                            <a:rPr lang="de-DE" sz="2400" b="0" i="1" smtClean="0">
                              <a:solidFill>
                                <a:srgbClr val="000000"/>
                              </a:solidFill>
                              <a:latin typeface="Cambria Math" panose="02040503050406030204" pitchFamily="18" charset="0"/>
                            </a:rPr>
                            <m:t>𝑛</m:t>
                          </m:r>
                        </m:sup>
                      </m:sSup>
                      <m:r>
                        <a:rPr lang="de-DE" sz="2400" b="0" i="1" smtClean="0">
                          <a:solidFill>
                            <a:srgbClr val="000000"/>
                          </a:solidFill>
                          <a:latin typeface="Cambria Math" panose="02040503050406030204" pitchFamily="18" charset="0"/>
                        </a:rPr>
                        <m:t>=</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rPr>
                            <m:t>𝑛</m:t>
                          </m:r>
                        </m:sub>
                      </m:sSub>
                    </m:oMath>
                  </m:oMathPara>
                </a14:m>
                <a:endParaRPr lang="de-DE" sz="2400"/>
              </a:p>
              <a:p>
                <a:endParaRPr lang="de-DE" sz="2400"/>
              </a:p>
              <a:p>
                <a:r>
                  <a:rPr lang="de-DE" sz="2400"/>
                  <a:t>→	</a:t>
                </a:r>
                <a:r>
                  <a:rPr lang="de-DE" sz="2400">
                    <a:solidFill>
                      <a:srgbClr val="000000"/>
                    </a:solidFill>
                  </a:rPr>
                  <a:t> </a:t>
                </a:r>
                <a14:m>
                  <m:oMath xmlns:m="http://schemas.openxmlformats.org/officeDocument/2006/math">
                    <m:r>
                      <a:rPr lang="de-DE" sz="2400" i="1">
                        <a:solidFill>
                          <a:srgbClr val="000000"/>
                        </a:solidFill>
                        <a:latin typeface="Cambria Math" panose="02040503050406030204" pitchFamily="18" charset="0"/>
                      </a:rPr>
                      <m:t>𝑔</m:t>
                    </m:r>
                    <m:r>
                      <a:rPr lang="de-DE" sz="2400" b="0" i="1" smtClean="0">
                        <a:solidFill>
                          <a:srgbClr val="000000"/>
                        </a:solidFill>
                        <a:latin typeface="Cambria Math" panose="02040503050406030204" pitchFamily="18" charset="0"/>
                      </a:rPr>
                      <m:t>=</m:t>
                    </m:r>
                    <m:sSup>
                      <m:sSupPr>
                        <m:ctrlPr>
                          <a:rPr lang="de-DE" sz="2400" i="1">
                            <a:solidFill>
                              <a:srgbClr val="000000"/>
                            </a:solidFill>
                            <a:latin typeface="Cambria Math" panose="02040503050406030204" pitchFamily="18" charset="0"/>
                          </a:rPr>
                        </m:ctrlPr>
                      </m:sSupPr>
                      <m:e>
                        <m:d>
                          <m:dPr>
                            <m:ctrlPr>
                              <a:rPr lang="de-DE" sz="2400" i="1" smtClean="0">
                                <a:solidFill>
                                  <a:srgbClr val="000000"/>
                                </a:solidFill>
                                <a:latin typeface="Cambria Math" panose="02040503050406030204" pitchFamily="18" charset="0"/>
                              </a:rPr>
                            </m:ctrlPr>
                          </m:dPr>
                          <m:e>
                            <m:f>
                              <m:fPr>
                                <m:ctrlPr>
                                  <a:rPr lang="de-DE" sz="2400" i="1">
                                    <a:solidFill>
                                      <a:srgbClr val="000000"/>
                                    </a:solidFill>
                                    <a:latin typeface="Cambria Math" panose="02040503050406030204" pitchFamily="18" charset="0"/>
                                  </a:rPr>
                                </m:ctrlPr>
                              </m:fPr>
                              <m:num>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𝑛</m:t>
                                    </m:r>
                                  </m:sub>
                                </m:sSub>
                              </m:num>
                              <m:den>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0</m:t>
                                    </m:r>
                                  </m:sub>
                                </m:sSub>
                              </m:den>
                            </m:f>
                          </m:e>
                        </m:d>
                      </m:e>
                      <m:sup>
                        <m:f>
                          <m:fPr>
                            <m:ctrlPr>
                              <a:rPr lang="de-DE" sz="2400" i="1">
                                <a:solidFill>
                                  <a:srgbClr val="000000"/>
                                </a:solidFill>
                                <a:latin typeface="Cambria Math" panose="02040503050406030204" pitchFamily="18" charset="0"/>
                              </a:rPr>
                            </m:ctrlPr>
                          </m:fPr>
                          <m:num>
                            <m:r>
                              <a:rPr lang="de-DE" sz="2400" b="0" i="1" smtClean="0">
                                <a:solidFill>
                                  <a:srgbClr val="000000"/>
                                </a:solidFill>
                                <a:latin typeface="Cambria Math" panose="02040503050406030204" pitchFamily="18" charset="0"/>
                              </a:rPr>
                              <m:t>1</m:t>
                            </m:r>
                          </m:num>
                          <m:den>
                            <m:r>
                              <a:rPr lang="de-DE" sz="2400" b="0" i="1" smtClean="0">
                                <a:solidFill>
                                  <a:srgbClr val="000000"/>
                                </a:solidFill>
                                <a:latin typeface="Cambria Math" panose="02040503050406030204" pitchFamily="18" charset="0"/>
                              </a:rPr>
                              <m:t>𝑛</m:t>
                            </m:r>
                          </m:den>
                        </m:f>
                      </m:sup>
                    </m:sSup>
                    <m:r>
                      <a:rPr lang="de-DE" sz="2400" b="0" i="1" smtClean="0">
                        <a:solidFill>
                          <a:srgbClr val="000000"/>
                        </a:solidFill>
                        <a:latin typeface="Cambria Math" panose="02040503050406030204" pitchFamily="18" charset="0"/>
                      </a:rPr>
                      <m:t>−1=</m:t>
                    </m:r>
                    <m:sSup>
                      <m:sSupPr>
                        <m:ctrlPr>
                          <a:rPr lang="de-DE" sz="2400" i="1">
                            <a:solidFill>
                              <a:srgbClr val="000000"/>
                            </a:solidFill>
                            <a:latin typeface="Cambria Math" panose="02040503050406030204" pitchFamily="18" charset="0"/>
                          </a:rPr>
                        </m:ctrlPr>
                      </m:sSupPr>
                      <m:e>
                        <m:d>
                          <m:dPr>
                            <m:ctrlPr>
                              <a:rPr lang="de-DE" sz="2400" i="1">
                                <a:solidFill>
                                  <a:srgbClr val="000000"/>
                                </a:solidFill>
                                <a:latin typeface="Cambria Math" panose="02040503050406030204" pitchFamily="18" charset="0"/>
                              </a:rPr>
                            </m:ctrlPr>
                          </m:dPr>
                          <m:e>
                            <m:f>
                              <m:fPr>
                                <m:ctrlPr>
                                  <a:rPr lang="de-DE" sz="2400" i="1">
                                    <a:solidFill>
                                      <a:srgbClr val="000000"/>
                                    </a:solidFill>
                                    <a:latin typeface="Cambria Math" panose="02040503050406030204" pitchFamily="18" charset="0"/>
                                  </a:rPr>
                                </m:ctrlPr>
                              </m:fPr>
                              <m:num>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𝑛</m:t>
                                    </m:r>
                                  </m:sub>
                                </m:sSub>
                              </m:num>
                              <m:den>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ea typeface="Cambria Math" panose="02040503050406030204" pitchFamily="18" charset="0"/>
                                      </a:rPr>
                                      <m:t>𝑛</m:t>
                                    </m:r>
                                    <m:r>
                                      <a:rPr lang="de-DE" sz="2400" b="0" i="1" smtClean="0">
                                        <a:solidFill>
                                          <a:srgbClr val="000000"/>
                                        </a:solidFill>
                                        <a:latin typeface="Cambria Math" panose="02040503050406030204" pitchFamily="18" charset="0"/>
                                        <a:ea typeface="Cambria Math" panose="02040503050406030204" pitchFamily="18" charset="0"/>
                                      </a:rPr>
                                      <m:t>−1</m:t>
                                    </m:r>
                                  </m:sub>
                                </m:sSub>
                              </m:den>
                            </m:f>
                            <m:r>
                              <a:rPr lang="de-DE" sz="2400" i="1" smtClean="0">
                                <a:solidFill>
                                  <a:srgbClr val="000000"/>
                                </a:solidFill>
                                <a:latin typeface="Cambria Math" panose="02040503050406030204" pitchFamily="18" charset="0"/>
                              </a:rPr>
                              <m:t>∙</m:t>
                            </m:r>
                            <m:f>
                              <m:fPr>
                                <m:ctrlPr>
                                  <a:rPr lang="de-DE" sz="2400" i="1">
                                    <a:solidFill>
                                      <a:srgbClr val="000000"/>
                                    </a:solidFill>
                                    <a:latin typeface="Cambria Math" panose="02040503050406030204" pitchFamily="18" charset="0"/>
                                  </a:rPr>
                                </m:ctrlPr>
                              </m:fPr>
                              <m:num>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ea typeface="Cambria Math" panose="02040503050406030204" pitchFamily="18" charset="0"/>
                                      </a:rPr>
                                      <m:t>𝑛</m:t>
                                    </m:r>
                                    <m:r>
                                      <a:rPr lang="de-DE" sz="2400" i="1">
                                        <a:solidFill>
                                          <a:srgbClr val="000000"/>
                                        </a:solidFill>
                                        <a:latin typeface="Cambria Math" panose="02040503050406030204" pitchFamily="18" charset="0"/>
                                        <a:ea typeface="Cambria Math" panose="02040503050406030204" pitchFamily="18" charset="0"/>
                                      </a:rPr>
                                      <m:t>−1</m:t>
                                    </m:r>
                                  </m:sub>
                                </m:sSub>
                              </m:num>
                              <m:den>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ea typeface="Cambria Math" panose="02040503050406030204" pitchFamily="18" charset="0"/>
                                      </a:rPr>
                                      <m:t>𝑛</m:t>
                                    </m:r>
                                    <m:r>
                                      <a:rPr lang="de-DE" sz="2400" i="1">
                                        <a:solidFill>
                                          <a:srgbClr val="000000"/>
                                        </a:solidFill>
                                        <a:latin typeface="Cambria Math" panose="02040503050406030204" pitchFamily="18" charset="0"/>
                                        <a:ea typeface="Cambria Math" panose="02040503050406030204" pitchFamily="18" charset="0"/>
                                      </a:rPr>
                                      <m:t>−2</m:t>
                                    </m:r>
                                  </m:sub>
                                </m:sSub>
                              </m:den>
                            </m:f>
                            <m:r>
                              <a:rPr lang="de-DE" sz="2400" i="1">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 .. .  </m:t>
                            </m:r>
                            <m:r>
                              <a:rPr lang="de-DE" sz="2400" i="1">
                                <a:solidFill>
                                  <a:srgbClr val="000000"/>
                                </a:solidFill>
                                <a:latin typeface="Cambria Math" panose="02040503050406030204" pitchFamily="18" charset="0"/>
                              </a:rPr>
                              <m:t>∙</m:t>
                            </m:r>
                            <m:f>
                              <m:fPr>
                                <m:ctrlPr>
                                  <a:rPr lang="de-DE" sz="2400" i="1">
                                    <a:solidFill>
                                      <a:srgbClr val="000000"/>
                                    </a:solidFill>
                                    <a:latin typeface="Cambria Math" panose="02040503050406030204" pitchFamily="18" charset="0"/>
                                  </a:rPr>
                                </m:ctrlPr>
                              </m:fPr>
                              <m:num>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ea typeface="Cambria Math" panose="02040503050406030204" pitchFamily="18" charset="0"/>
                                      </a:rPr>
                                      <m:t>1</m:t>
                                    </m:r>
                                  </m:sub>
                                </m:sSub>
                              </m:num>
                              <m:den>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0</m:t>
                                    </m:r>
                                  </m:sub>
                                </m:sSub>
                              </m:den>
                            </m:f>
                          </m:e>
                        </m:d>
                      </m:e>
                      <m:sup>
                        <m:f>
                          <m:fPr>
                            <m:ctrlPr>
                              <a:rPr lang="de-DE" sz="2400" i="1">
                                <a:solidFill>
                                  <a:srgbClr val="000000"/>
                                </a:solidFill>
                                <a:latin typeface="Cambria Math" panose="02040503050406030204" pitchFamily="18" charset="0"/>
                              </a:rPr>
                            </m:ctrlPr>
                          </m:fPr>
                          <m:num>
                            <m:r>
                              <a:rPr lang="de-DE" sz="2400" i="1">
                                <a:solidFill>
                                  <a:srgbClr val="000000"/>
                                </a:solidFill>
                                <a:latin typeface="Cambria Math" panose="02040503050406030204" pitchFamily="18" charset="0"/>
                              </a:rPr>
                              <m:t>1</m:t>
                            </m:r>
                          </m:num>
                          <m:den>
                            <m:r>
                              <a:rPr lang="de-DE" sz="2400" i="1">
                                <a:solidFill>
                                  <a:srgbClr val="000000"/>
                                </a:solidFill>
                                <a:latin typeface="Cambria Math" panose="02040503050406030204" pitchFamily="18" charset="0"/>
                              </a:rPr>
                              <m:t>𝑛</m:t>
                            </m:r>
                          </m:den>
                        </m:f>
                      </m:sup>
                    </m:sSup>
                    <m:r>
                      <a:rPr lang="de-DE" sz="2400" i="1">
                        <a:solidFill>
                          <a:srgbClr val="000000"/>
                        </a:solidFill>
                        <a:latin typeface="Cambria Math" panose="02040503050406030204" pitchFamily="18" charset="0"/>
                      </a:rPr>
                      <m:t>−1</m:t>
                    </m:r>
                  </m:oMath>
                </a14:m>
                <a:endParaRPr lang="de-DE" sz="2400"/>
              </a:p>
              <a:p>
                <a:endParaRPr lang="de-DE" sz="2400"/>
              </a:p>
              <a:p>
                <a:r>
                  <a:rPr lang="de-DE" sz="2400"/>
                  <a:t>→	The average growth factor (1 + growth rate) is the geometric mean of the growth factors of 	every period.</a:t>
                </a:r>
              </a:p>
              <a:p>
                <a:endParaRPr lang="de-DE" sz="2400"/>
              </a:p>
              <a:p>
                <a:endParaRPr lang="de-DE" sz="2400"/>
              </a:p>
            </p:txBody>
          </p:sp>
        </mc:Choice>
        <mc:Fallback xmlns="">
          <p:sp>
            <p:nvSpPr>
              <p:cNvPr id="2" name="Textfeld 1">
                <a:extLst>
                  <a:ext uri="{FF2B5EF4-FFF2-40B4-BE49-F238E27FC236}">
                    <a16:creationId xmlns:a16="http://schemas.microsoft.com/office/drawing/2014/main" id="{7143E70F-60CA-97C0-4E3E-107050B79803}"/>
                  </a:ext>
                </a:extLst>
              </p:cNvPr>
              <p:cNvSpPr txBox="1">
                <a:spLocks noRot="1" noChangeAspect="1" noMove="1" noResize="1" noEditPoints="1" noAdjustHandles="1" noChangeArrowheads="1" noChangeShapeType="1" noTextEdit="1"/>
              </p:cNvSpPr>
              <p:nvPr/>
            </p:nvSpPr>
            <p:spPr>
              <a:xfrm>
                <a:off x="0" y="464574"/>
                <a:ext cx="12192000" cy="3080010"/>
              </a:xfrm>
              <a:prstGeom prst="rect">
                <a:avLst/>
              </a:prstGeom>
              <a:blipFill>
                <a:blip r:embed="rId2"/>
                <a:stretch>
                  <a:fillRect l="-750" t="-1584" r="-1250" b="-29307"/>
                </a:stretch>
              </a:blipFill>
            </p:spPr>
            <p:txBody>
              <a:bodyPr/>
              <a:lstStyle/>
              <a:p>
                <a:r>
                  <a:rPr lang="de-DE">
                    <a:noFill/>
                  </a:rPr>
                  <a:t> </a:t>
                </a:r>
              </a:p>
            </p:txBody>
          </p:sp>
        </mc:Fallback>
      </mc:AlternateContent>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9ABE1797-2702-AB0C-DC36-CF4D6660B939}"/>
                  </a:ext>
                </a:extLst>
              </p:cNvPr>
              <p:cNvSpPr txBox="1"/>
              <p:nvPr/>
            </p:nvSpPr>
            <p:spPr>
              <a:xfrm>
                <a:off x="-10160" y="4463231"/>
                <a:ext cx="8689605" cy="1993309"/>
              </a:xfrm>
              <a:prstGeom prst="rect">
                <a:avLst/>
              </a:prstGeom>
              <a:noFill/>
            </p:spPr>
            <p:txBody>
              <a:bodyPr wrap="square" rtlCol="0">
                <a:noAutofit/>
              </a:bodyPr>
              <a:lstStyle/>
              <a:p>
                <a:r>
                  <a:rPr lang="de-DE" sz="2400"/>
                  <a:t>The forecasting value in time </a:t>
                </a:r>
                <a14:m>
                  <m:oMath xmlns:m="http://schemas.openxmlformats.org/officeDocument/2006/math">
                    <m:r>
                      <m:rPr>
                        <m:sty m:val="p"/>
                      </m:rPr>
                      <a:rPr lang="de-DE" sz="2400" b="0" i="0" smtClean="0">
                        <a:solidFill>
                          <a:srgbClr val="000000"/>
                        </a:solidFill>
                        <a:latin typeface="Cambria Math" panose="02040503050406030204" pitchFamily="18" charset="0"/>
                        <a:ea typeface="Cambria Math" panose="02040503050406030204" pitchFamily="18" charset="0"/>
                      </a:rPr>
                      <m:t>t</m:t>
                    </m:r>
                    <m:r>
                      <a:rPr lang="de-DE" sz="2400" b="0" i="0" smtClean="0">
                        <a:solidFill>
                          <a:srgbClr val="000000"/>
                        </a:solidFill>
                        <a:latin typeface="Cambria Math" panose="02040503050406030204" pitchFamily="18" charset="0"/>
                        <a:ea typeface="Cambria Math" panose="02040503050406030204" pitchFamily="18" charset="0"/>
                      </a:rPr>
                      <m:t>=</m:t>
                    </m:r>
                    <m:r>
                      <a:rPr lang="de-DE" sz="2400" i="1" smtClean="0">
                        <a:solidFill>
                          <a:srgbClr val="000000"/>
                        </a:solidFill>
                        <a:latin typeface="Cambria Math" panose="02040503050406030204" pitchFamily="18" charset="0"/>
                        <a:ea typeface="Cambria Math" panose="02040503050406030204" pitchFamily="18" charset="0"/>
                      </a:rPr>
                      <m:t>𝑛</m:t>
                    </m:r>
                    <m:r>
                      <a:rPr lang="de-DE" sz="2400" b="0" i="1" smtClean="0">
                        <a:solidFill>
                          <a:srgbClr val="000000"/>
                        </a:solidFill>
                        <a:latin typeface="Cambria Math" panose="02040503050406030204" pitchFamily="18" charset="0"/>
                        <a:ea typeface="Cambria Math" panose="02040503050406030204" pitchFamily="18" charset="0"/>
                      </a:rPr>
                      <m:t>+</m:t>
                    </m:r>
                    <m:r>
                      <a:rPr lang="de-DE" sz="2400" i="1" smtClean="0">
                        <a:solidFill>
                          <a:srgbClr val="000000"/>
                        </a:solidFill>
                        <a:latin typeface="Cambria Math" panose="02040503050406030204" pitchFamily="18" charset="0"/>
                        <a:ea typeface="Cambria Math" panose="02040503050406030204" pitchFamily="18" charset="0"/>
                      </a:rPr>
                      <m:t>1</m:t>
                    </m:r>
                  </m:oMath>
                </a14:m>
                <a:r>
                  <a:rPr lang="de-DE" sz="2400"/>
                  <a:t> is then calculated by</a:t>
                </a:r>
              </a:p>
              <a:p>
                <a:endParaRPr lang="de-DE" sz="2400"/>
              </a:p>
              <a:p>
                <a:pPr/>
                <a14:m>
                  <m:oMathPara xmlns:m="http://schemas.openxmlformats.org/officeDocument/2006/math">
                    <m:oMathParaPr>
                      <m:jc m:val="centerGroup"/>
                    </m:oMathParaPr>
                    <m:oMath xmlns:m="http://schemas.openxmlformats.org/officeDocument/2006/math">
                      <m:sSub>
                        <m:sSubPr>
                          <m:ctrlPr>
                            <a:rPr lang="de-DE" sz="2400" i="1" smtClean="0">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r>
                        <a:rPr lang="de-DE" sz="2400" b="0" i="1" smtClean="0">
                          <a:solidFill>
                            <a:srgbClr val="000000"/>
                          </a:solidFill>
                          <a:latin typeface="Cambria Math" panose="02040503050406030204" pitchFamily="18" charset="0"/>
                        </a:rPr>
                        <m:t>=(1+</m:t>
                      </m:r>
                      <m:r>
                        <a:rPr lang="de-DE" sz="2400" b="0" i="1" smtClean="0">
                          <a:solidFill>
                            <a:srgbClr val="000000"/>
                          </a:solidFill>
                          <a:latin typeface="Cambria Math" panose="02040503050406030204" pitchFamily="18" charset="0"/>
                        </a:rPr>
                        <m:t>𝑔</m:t>
                      </m:r>
                      <m:r>
                        <a:rPr lang="de-DE" sz="2400" b="0" i="1" smtClean="0">
                          <a:solidFill>
                            <a:srgbClr val="000000"/>
                          </a:solidFill>
                          <a:latin typeface="Cambria Math" panose="02040503050406030204" pitchFamily="18" charset="0"/>
                        </a:rPr>
                        <m:t>)</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𝑛</m:t>
                          </m:r>
                        </m:sub>
                      </m:sSub>
                    </m:oMath>
                  </m:oMathPara>
                </a14:m>
                <a:endParaRPr lang="de-DE" sz="2400"/>
              </a:p>
              <a:p>
                <a:r>
                  <a:rPr lang="de-DE" sz="2400"/>
                  <a:t>or for </a:t>
                </a:r>
                <a14:m>
                  <m:oMath xmlns:m="http://schemas.openxmlformats.org/officeDocument/2006/math">
                    <m:r>
                      <m:rPr>
                        <m:sty m:val="p"/>
                      </m:rPr>
                      <a:rPr lang="de-DE" sz="2400" b="0" i="0" smtClean="0">
                        <a:solidFill>
                          <a:srgbClr val="000000"/>
                        </a:solidFill>
                        <a:latin typeface="Cambria Math" panose="02040503050406030204" pitchFamily="18" charset="0"/>
                        <a:ea typeface="Cambria Math" panose="02040503050406030204" pitchFamily="18" charset="0"/>
                      </a:rPr>
                      <m:t>t</m:t>
                    </m:r>
                    <m:r>
                      <a:rPr lang="de-DE" sz="2400" b="0" i="0" smtClean="0">
                        <a:solidFill>
                          <a:srgbClr val="000000"/>
                        </a:solidFill>
                        <a:latin typeface="Cambria Math" panose="02040503050406030204" pitchFamily="18" charset="0"/>
                        <a:ea typeface="Cambria Math" panose="02040503050406030204" pitchFamily="18" charset="0"/>
                      </a:rPr>
                      <m:t>=</m:t>
                    </m:r>
                    <m:r>
                      <a:rPr lang="de-DE" sz="2400" i="1" smtClean="0">
                        <a:solidFill>
                          <a:srgbClr val="000000"/>
                        </a:solidFill>
                        <a:latin typeface="Cambria Math" panose="02040503050406030204" pitchFamily="18" charset="0"/>
                        <a:ea typeface="Cambria Math" panose="02040503050406030204" pitchFamily="18" charset="0"/>
                      </a:rPr>
                      <m:t>𝑛</m:t>
                    </m:r>
                    <m:r>
                      <a:rPr lang="de-DE" sz="2400" b="0" i="1" smtClean="0">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𝑘</m:t>
                    </m:r>
                  </m:oMath>
                </a14:m>
                <a:endParaRPr lang="de-DE" sz="2400" dirty="0"/>
              </a:p>
              <a:p>
                <a:pPr/>
                <a14:m>
                  <m:oMathPara xmlns:m="http://schemas.openxmlformats.org/officeDocument/2006/math">
                    <m:oMathParaPr>
                      <m:jc m:val="centerGroup"/>
                    </m:oMathParaPr>
                    <m:oMath xmlns:m="http://schemas.openxmlformats.org/officeDocument/2006/math">
                      <m:sSub>
                        <m:sSubPr>
                          <m:ctrlPr>
                            <a:rPr lang="de-DE" sz="2400" i="1" smtClean="0">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𝑘</m:t>
                          </m:r>
                        </m:sub>
                      </m:sSub>
                      <m:r>
                        <a:rPr lang="de-DE" sz="2400" b="0" i="1" smtClean="0">
                          <a:solidFill>
                            <a:srgbClr val="000000"/>
                          </a:solidFill>
                          <a:latin typeface="Cambria Math" panose="02040503050406030204" pitchFamily="18" charset="0"/>
                        </a:rPr>
                        <m:t>=</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𝑛</m:t>
                          </m:r>
                        </m:sub>
                      </m:sSub>
                      <m:sSup>
                        <m:sSupPr>
                          <m:ctrlPr>
                            <a:rPr lang="de-DE" sz="2400" i="1">
                              <a:solidFill>
                                <a:srgbClr val="000000"/>
                              </a:solidFill>
                              <a:latin typeface="Cambria Math" panose="02040503050406030204" pitchFamily="18" charset="0"/>
                            </a:rPr>
                          </m:ctrlPr>
                        </m:sSupPr>
                        <m:e>
                          <m:d>
                            <m:dPr>
                              <m:ctrlPr>
                                <a:rPr lang="de-DE" sz="2400" i="1">
                                  <a:solidFill>
                                    <a:srgbClr val="000000"/>
                                  </a:solidFill>
                                  <a:latin typeface="Cambria Math" panose="02040503050406030204" pitchFamily="18" charset="0"/>
                                </a:rPr>
                              </m:ctrlPr>
                            </m:dPr>
                            <m:e>
                              <m:r>
                                <a:rPr lang="de-DE" sz="2400" b="0" i="1" smtClean="0">
                                  <a:solidFill>
                                    <a:srgbClr val="000000"/>
                                  </a:solidFill>
                                  <a:latin typeface="Cambria Math" panose="02040503050406030204" pitchFamily="18" charset="0"/>
                                </a:rPr>
                                <m:t>1+</m:t>
                              </m:r>
                              <m:r>
                                <a:rPr lang="de-DE" sz="2400" b="0" i="1" smtClean="0">
                                  <a:solidFill>
                                    <a:srgbClr val="000000"/>
                                  </a:solidFill>
                                  <a:latin typeface="Cambria Math" panose="02040503050406030204" pitchFamily="18" charset="0"/>
                                </a:rPr>
                                <m:t>𝑔</m:t>
                              </m:r>
                            </m:e>
                          </m:d>
                        </m:e>
                        <m:sup>
                          <m:r>
                            <a:rPr lang="de-DE" sz="2400" b="0" i="1" smtClean="0">
                              <a:solidFill>
                                <a:srgbClr val="000000"/>
                              </a:solidFill>
                              <a:latin typeface="Cambria Math" panose="02040503050406030204" pitchFamily="18" charset="0"/>
                            </a:rPr>
                            <m:t>𝑘</m:t>
                          </m:r>
                        </m:sup>
                      </m:sSup>
                    </m:oMath>
                  </m:oMathPara>
                </a14:m>
                <a:endParaRPr lang="de-DE" sz="2400" dirty="0"/>
              </a:p>
            </p:txBody>
          </p:sp>
        </mc:Choice>
        <mc:Fallback xmlns="">
          <p:sp>
            <p:nvSpPr>
              <p:cNvPr id="6" name="Textfeld 5">
                <a:extLst>
                  <a:ext uri="{FF2B5EF4-FFF2-40B4-BE49-F238E27FC236}">
                    <a16:creationId xmlns:a16="http://schemas.microsoft.com/office/drawing/2014/main" id="{9ABE1797-2702-AB0C-DC36-CF4D6660B939}"/>
                  </a:ext>
                </a:extLst>
              </p:cNvPr>
              <p:cNvSpPr txBox="1">
                <a:spLocks noRot="1" noChangeAspect="1" noMove="1" noResize="1" noEditPoints="1" noAdjustHandles="1" noChangeArrowheads="1" noChangeShapeType="1" noTextEdit="1"/>
              </p:cNvSpPr>
              <p:nvPr/>
            </p:nvSpPr>
            <p:spPr>
              <a:xfrm>
                <a:off x="-10160" y="4463231"/>
                <a:ext cx="8689605" cy="1993309"/>
              </a:xfrm>
              <a:prstGeom prst="rect">
                <a:avLst/>
              </a:prstGeom>
              <a:blipFill>
                <a:blip r:embed="rId3"/>
                <a:stretch>
                  <a:fillRect l="-1052" t="-2446"/>
                </a:stretch>
              </a:blipFill>
            </p:spPr>
            <p:txBody>
              <a:bodyPr/>
              <a:lstStyle/>
              <a:p>
                <a:r>
                  <a:rPr lang="de-DE">
                    <a:noFill/>
                  </a:rPr>
                  <a:t> </a:t>
                </a:r>
              </a:p>
            </p:txBody>
          </p:sp>
        </mc:Fallback>
      </mc:AlternateContent>
    </p:spTree>
    <p:extLst>
      <p:ext uri="{BB962C8B-B14F-4D97-AF65-F5344CB8AC3E}">
        <p14:creationId xmlns:p14="http://schemas.microsoft.com/office/powerpoint/2010/main" val="134016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17</a:t>
            </a:fld>
            <a:endParaRPr lang="de-DE" dirty="0"/>
          </a:p>
        </p:txBody>
      </p:sp>
      <p:sp>
        <p:nvSpPr>
          <p:cNvPr id="4" name="Textfeld 3"/>
          <p:cNvSpPr txBox="1"/>
          <p:nvPr/>
        </p:nvSpPr>
        <p:spPr>
          <a:xfrm>
            <a:off x="1703512" y="13892"/>
            <a:ext cx="8856984" cy="648072"/>
          </a:xfrm>
          <a:prstGeom prst="rect">
            <a:avLst/>
          </a:prstGeom>
          <a:noFill/>
        </p:spPr>
        <p:txBody>
          <a:bodyPr wrap="square" rtlCol="0">
            <a:noAutofit/>
          </a:bodyPr>
          <a:lstStyle/>
          <a:p>
            <a:pPr algn="ctr"/>
            <a:r>
              <a:rPr lang="de-DE" sz="3200"/>
              <a:t>Average growth rate</a:t>
            </a:r>
          </a:p>
        </p:txBody>
      </p:sp>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6" name="Textfeld 5">
            <a:extLst>
              <a:ext uri="{FF2B5EF4-FFF2-40B4-BE49-F238E27FC236}">
                <a16:creationId xmlns:a16="http://schemas.microsoft.com/office/drawing/2014/main" id="{CD7CDD2B-FE11-F4A3-628D-BEFB43A13036}"/>
              </a:ext>
            </a:extLst>
          </p:cNvPr>
          <p:cNvSpPr txBox="1"/>
          <p:nvPr/>
        </p:nvSpPr>
        <p:spPr>
          <a:xfrm>
            <a:off x="0" y="648679"/>
            <a:ext cx="12192000" cy="1982392"/>
          </a:xfrm>
          <a:prstGeom prst="rect">
            <a:avLst/>
          </a:prstGeom>
          <a:noFill/>
        </p:spPr>
        <p:txBody>
          <a:bodyPr wrap="square" rtlCol="0">
            <a:noAutofit/>
          </a:bodyPr>
          <a:lstStyle/>
          <a:p>
            <a:pPr marL="457200" indent="-457200">
              <a:buFont typeface="+mj-lt"/>
              <a:buAutoNum type="alphaLcParenR"/>
            </a:pPr>
            <a:r>
              <a:rPr lang="de-DE" sz="2400"/>
              <a:t>Calculate via the quaterly average growth rate the forecasting values of 2023q1-q4</a:t>
            </a:r>
          </a:p>
          <a:p>
            <a:pPr marL="457200" indent="-457200">
              <a:buFont typeface="+mj-lt"/>
              <a:buAutoNum type="alphaLcParenR"/>
            </a:pPr>
            <a:endParaRPr lang="de-DE" sz="2400"/>
          </a:p>
          <a:p>
            <a:pPr marL="457200" indent="-457200">
              <a:buFont typeface="+mj-lt"/>
              <a:buAutoNum type="alphaLcParenR"/>
            </a:pPr>
            <a:r>
              <a:rPr lang="de-DE" sz="2400"/>
              <a:t>Calculate the historical „trended“ data by applying the average quaterly average growth rate starting with the revenue of  2018q1</a:t>
            </a:r>
          </a:p>
          <a:p>
            <a:pPr marL="457200" indent="-457200">
              <a:buFont typeface="+mj-lt"/>
              <a:buAutoNum type="alphaLcParenR"/>
            </a:pPr>
            <a:endParaRPr lang="de-DE" sz="2400"/>
          </a:p>
          <a:p>
            <a:pPr marL="457200" indent="-457200">
              <a:buFont typeface="+mj-lt"/>
              <a:buAutoNum type="alphaLcParenR"/>
            </a:pPr>
            <a:r>
              <a:rPr lang="de-DE" sz="2400"/>
              <a:t>Calculate the aggregate revenue per year and calculate subsequently via the annual growth rate the forecasting value of the year 2023. Compare this result with the value for 2023 you obtain by aggregation of the quaterly data calculated in (a)</a:t>
            </a:r>
          </a:p>
          <a:p>
            <a:pPr marL="457200" indent="-457200">
              <a:buFont typeface="+mj-lt"/>
              <a:buAutoNum type="alphaLcParenR"/>
            </a:pPr>
            <a:endParaRPr lang="de-DE" sz="2400"/>
          </a:p>
          <a:p>
            <a:pPr marL="457200" indent="-457200">
              <a:buFont typeface="+mj-lt"/>
              <a:buAutoNum type="alphaLcParenR"/>
            </a:pPr>
            <a:endParaRPr lang="de-DE" sz="2400"/>
          </a:p>
          <a:p>
            <a:endParaRPr lang="en-US" sz="2400"/>
          </a:p>
          <a:p>
            <a:endParaRPr lang="en-US" sz="2400"/>
          </a:p>
          <a:p>
            <a:endParaRPr lang="de-DE" sz="2400" dirty="0"/>
          </a:p>
          <a:p>
            <a:endParaRPr lang="de-DE" sz="2400" dirty="0"/>
          </a:p>
          <a:p>
            <a:endParaRPr lang="de-DE" sz="2400" dirty="0"/>
          </a:p>
        </p:txBody>
      </p:sp>
    </p:spTree>
    <p:extLst>
      <p:ext uri="{BB962C8B-B14F-4D97-AF65-F5344CB8AC3E}">
        <p14:creationId xmlns:p14="http://schemas.microsoft.com/office/powerpoint/2010/main" val="3150358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18</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Average growth rate</a:t>
            </a:r>
          </a:p>
        </p:txBody>
      </p:sp>
      <p:sp>
        <p:nvSpPr>
          <p:cNvPr id="2" name="Textfeld 1">
            <a:extLst>
              <a:ext uri="{FF2B5EF4-FFF2-40B4-BE49-F238E27FC236}">
                <a16:creationId xmlns:a16="http://schemas.microsoft.com/office/drawing/2014/main" id="{7143E70F-60CA-97C0-4E3E-107050B79803}"/>
              </a:ext>
            </a:extLst>
          </p:cNvPr>
          <p:cNvSpPr txBox="1"/>
          <p:nvPr/>
        </p:nvSpPr>
        <p:spPr>
          <a:xfrm>
            <a:off x="0" y="648679"/>
            <a:ext cx="12192000" cy="881215"/>
          </a:xfrm>
          <a:prstGeom prst="rect">
            <a:avLst/>
          </a:prstGeom>
          <a:noFill/>
        </p:spPr>
        <p:txBody>
          <a:bodyPr wrap="square" rtlCol="0">
            <a:noAutofit/>
          </a:bodyPr>
          <a:lstStyle/>
          <a:p>
            <a:pPr marL="342900" indent="-342900">
              <a:buFont typeface="Arial" panose="020B0604020202020204" pitchFamily="34" charset="0"/>
              <a:buChar char="•"/>
            </a:pPr>
            <a:r>
              <a:rPr lang="de-DE" sz="2400" b="1"/>
              <a:t>Properties and applications of Average growth rate:</a:t>
            </a:r>
          </a:p>
          <a:p>
            <a:pPr marL="342900" indent="-342900">
              <a:buFont typeface="Arial" panose="020B0604020202020204" pitchFamily="34" charset="0"/>
              <a:buChar char="•"/>
            </a:pPr>
            <a:endParaRPr lang="de-DE" sz="2400" b="1"/>
          </a:p>
          <a:p>
            <a:pPr marL="800100" lvl="1" indent="-342900">
              <a:buFont typeface="Arial" panose="020B0604020202020204" pitchFamily="34" charset="0"/>
              <a:buChar char="•"/>
            </a:pPr>
            <a:r>
              <a:rPr lang="de-DE" sz="2400" b="1"/>
              <a:t>For data with a clear trend, this method is applicable for long-term forecasts</a:t>
            </a:r>
          </a:p>
          <a:p>
            <a:pPr marL="800100" lvl="1" indent="-342900">
              <a:buFont typeface="Arial" panose="020B0604020202020204" pitchFamily="34" charset="0"/>
              <a:buChar char="•"/>
            </a:pPr>
            <a:endParaRPr lang="de-DE" sz="2400" b="1"/>
          </a:p>
          <a:p>
            <a:pPr marL="800100" lvl="1" indent="-342900">
              <a:buFont typeface="Arial" panose="020B0604020202020204" pitchFamily="34" charset="0"/>
              <a:buChar char="•"/>
            </a:pPr>
            <a:r>
              <a:rPr lang="de-DE" sz="2400" b="1"/>
              <a:t>Since the method is very easy to calculate, it is often used for a „first“ estimation</a:t>
            </a:r>
          </a:p>
          <a:p>
            <a:pPr marL="800100" lvl="1" indent="-342900">
              <a:buFont typeface="Arial" panose="020B0604020202020204" pitchFamily="34" charset="0"/>
              <a:buChar char="•"/>
            </a:pPr>
            <a:endParaRPr lang="de-DE" sz="2400" b="1"/>
          </a:p>
          <a:p>
            <a:pPr marL="800100" lvl="1" indent="-342900">
              <a:buFont typeface="Arial" panose="020B0604020202020204" pitchFamily="34" charset="0"/>
              <a:buChar char="•"/>
            </a:pPr>
            <a:r>
              <a:rPr lang="de-DE" sz="2400" b="1"/>
              <a:t>This method ignors outliers in the middle of the time series</a:t>
            </a:r>
          </a:p>
          <a:p>
            <a:pPr marL="800100" lvl="1" indent="-342900">
              <a:buFont typeface="Arial" panose="020B0604020202020204" pitchFamily="34" charset="0"/>
              <a:buChar char="•"/>
            </a:pPr>
            <a:endParaRPr lang="de-DE" sz="2400" b="1"/>
          </a:p>
          <a:p>
            <a:pPr marL="800100" lvl="1" indent="-342900">
              <a:buFont typeface="Arial" panose="020B0604020202020204" pitchFamily="34" charset="0"/>
              <a:buChar char="•"/>
            </a:pPr>
            <a:r>
              <a:rPr lang="de-DE" sz="2400" b="1"/>
              <a:t>Very sensitive if the first or the last data point is an outlier!</a:t>
            </a:r>
          </a:p>
          <a:p>
            <a:endParaRPr lang="en-US" sz="2400"/>
          </a:p>
          <a:p>
            <a:endParaRPr lang="en-US" sz="2400"/>
          </a:p>
          <a:p>
            <a:endParaRPr lang="de-DE" sz="2400" dirty="0"/>
          </a:p>
          <a:p>
            <a:endParaRPr lang="de-DE" sz="2400" dirty="0"/>
          </a:p>
          <a:p>
            <a:endParaRPr lang="de-DE" sz="2400" dirty="0"/>
          </a:p>
        </p:txBody>
      </p:sp>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127543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19</a:t>
            </a:fld>
            <a:endParaRPr lang="de-DE" dirty="0"/>
          </a:p>
        </p:txBody>
      </p:sp>
      <p:sp>
        <p:nvSpPr>
          <p:cNvPr id="4" name="Textfeld 3"/>
          <p:cNvSpPr txBox="1"/>
          <p:nvPr/>
        </p:nvSpPr>
        <p:spPr>
          <a:xfrm>
            <a:off x="1703512" y="13892"/>
            <a:ext cx="8856984" cy="648072"/>
          </a:xfrm>
          <a:prstGeom prst="rect">
            <a:avLst/>
          </a:prstGeom>
          <a:noFill/>
        </p:spPr>
        <p:txBody>
          <a:bodyPr wrap="square" rtlCol="0">
            <a:noAutofit/>
          </a:bodyPr>
          <a:lstStyle/>
          <a:p>
            <a:pPr algn="ctr"/>
            <a:r>
              <a:rPr lang="de-DE" sz="3200"/>
              <a:t>Seasonality</a:t>
            </a:r>
          </a:p>
        </p:txBody>
      </p:sp>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6" name="Textfeld 5">
            <a:extLst>
              <a:ext uri="{FF2B5EF4-FFF2-40B4-BE49-F238E27FC236}">
                <a16:creationId xmlns:a16="http://schemas.microsoft.com/office/drawing/2014/main" id="{CD7CDD2B-FE11-F4A3-628D-BEFB43A13036}"/>
              </a:ext>
            </a:extLst>
          </p:cNvPr>
          <p:cNvSpPr txBox="1"/>
          <p:nvPr/>
        </p:nvSpPr>
        <p:spPr>
          <a:xfrm>
            <a:off x="0" y="648679"/>
            <a:ext cx="12192000" cy="1982392"/>
          </a:xfrm>
          <a:prstGeom prst="rect">
            <a:avLst/>
          </a:prstGeom>
          <a:noFill/>
        </p:spPr>
        <p:txBody>
          <a:bodyPr wrap="square" rtlCol="0">
            <a:noAutofit/>
          </a:bodyPr>
          <a:lstStyle/>
          <a:p>
            <a:pPr marL="457200" indent="-457200">
              <a:buFont typeface="Arial" panose="020B0604020202020204" pitchFamily="34" charset="0"/>
              <a:buChar char="•"/>
            </a:pPr>
            <a:r>
              <a:rPr lang="de-DE" sz="2400"/>
              <a:t>Within a year economic data shows often periodic patterns due to the weather cycle or economic cylces</a:t>
            </a:r>
          </a:p>
          <a:p>
            <a:pPr marL="457200" indent="-457200">
              <a:buFont typeface="Arial" panose="020B0604020202020204" pitchFamily="34" charset="0"/>
              <a:buChar char="•"/>
            </a:pPr>
            <a:endParaRPr lang="de-DE" sz="2400"/>
          </a:p>
          <a:p>
            <a:pPr marL="457200" indent="-457200">
              <a:buFont typeface="Arial" panose="020B0604020202020204" pitchFamily="34" charset="0"/>
              <a:buChar char="•"/>
            </a:pPr>
            <a:r>
              <a:rPr lang="de-DE" sz="2400"/>
              <a:t>Distinguishing between seasonly adjusted data and trend data can improve the forecast</a:t>
            </a:r>
          </a:p>
          <a:p>
            <a:pPr marL="457200" indent="-457200">
              <a:buFont typeface="Arial" panose="020B0604020202020204" pitchFamily="34" charset="0"/>
              <a:buChar char="•"/>
            </a:pPr>
            <a:endParaRPr lang="de-DE" sz="2400"/>
          </a:p>
          <a:p>
            <a:pPr marL="457200" indent="-457200">
              <a:buFont typeface="Arial" panose="020B0604020202020204" pitchFamily="34" charset="0"/>
              <a:buChar char="•"/>
            </a:pPr>
            <a:r>
              <a:rPr lang="de-DE" sz="2400"/>
              <a:t>The component of seasonality can be simply calculated via the proportions of the (monthly) quaterly data relative to the annual data.</a:t>
            </a:r>
          </a:p>
          <a:p>
            <a:pPr marL="457200" indent="-457200">
              <a:buFont typeface="Arial" panose="020B0604020202020204" pitchFamily="34" charset="0"/>
              <a:buChar char="•"/>
            </a:pPr>
            <a:endParaRPr lang="de-DE" sz="2400"/>
          </a:p>
          <a:p>
            <a:pPr marL="457200" indent="-457200">
              <a:buFont typeface="Arial" panose="020B0604020202020204" pitchFamily="34" charset="0"/>
              <a:buChar char="•"/>
            </a:pPr>
            <a:r>
              <a:rPr lang="de-DE" sz="2400"/>
              <a:t>In general seasonaly adjusted data is calculated via more advanced filter methods.</a:t>
            </a:r>
          </a:p>
          <a:p>
            <a:endParaRPr lang="en-US" sz="2400"/>
          </a:p>
          <a:p>
            <a:endParaRPr lang="en-US" sz="2400"/>
          </a:p>
          <a:p>
            <a:endParaRPr lang="de-DE" sz="2400" dirty="0"/>
          </a:p>
          <a:p>
            <a:endParaRPr lang="de-DE" sz="2400" dirty="0"/>
          </a:p>
          <a:p>
            <a:endParaRPr lang="de-DE" sz="2400" dirty="0"/>
          </a:p>
        </p:txBody>
      </p:sp>
      <p:sp>
        <p:nvSpPr>
          <p:cNvPr id="2" name="Textfeld 1">
            <a:extLst>
              <a:ext uri="{FF2B5EF4-FFF2-40B4-BE49-F238E27FC236}">
                <a16:creationId xmlns:a16="http://schemas.microsoft.com/office/drawing/2014/main" id="{22AEE7B9-E82D-AB7D-2165-64DFC4D41813}"/>
              </a:ext>
            </a:extLst>
          </p:cNvPr>
          <p:cNvSpPr txBox="1"/>
          <p:nvPr/>
        </p:nvSpPr>
        <p:spPr>
          <a:xfrm>
            <a:off x="441904" y="3938948"/>
            <a:ext cx="7325360" cy="945525"/>
          </a:xfrm>
          <a:prstGeom prst="rect">
            <a:avLst/>
          </a:prstGeom>
          <a:noFill/>
        </p:spPr>
        <p:txBody>
          <a:bodyPr wrap="square" rtlCol="0">
            <a:noAutofit/>
          </a:bodyPr>
          <a:lstStyle/>
          <a:p>
            <a:r>
              <a:rPr lang="de-DE" sz="2400"/>
              <a:t>The world-wide standard method for economic time series is X13 developed by the </a:t>
            </a:r>
            <a:r>
              <a:rPr lang="de-DE" sz="2400">
                <a:hlinkClick r:id="rId2"/>
              </a:rPr>
              <a:t>U.S. Census Bureau</a:t>
            </a:r>
            <a:endParaRPr lang="de-DE" sz="2400" dirty="0"/>
          </a:p>
        </p:txBody>
      </p:sp>
    </p:spTree>
    <p:extLst>
      <p:ext uri="{BB962C8B-B14F-4D97-AF65-F5344CB8AC3E}">
        <p14:creationId xmlns:p14="http://schemas.microsoft.com/office/powerpoint/2010/main" val="4169550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2</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Forecasting</a:t>
            </a:r>
            <a:endParaRPr lang="de-DE" sz="3200" baseline="30000" dirty="0"/>
          </a:p>
        </p:txBody>
      </p:sp>
      <p:sp>
        <p:nvSpPr>
          <p:cNvPr id="2" name="Textfeld 1">
            <a:extLst>
              <a:ext uri="{FF2B5EF4-FFF2-40B4-BE49-F238E27FC236}">
                <a16:creationId xmlns:a16="http://schemas.microsoft.com/office/drawing/2014/main" id="{5CC6D2AA-7738-BADB-DF57-0CD5FE4C536F}"/>
              </a:ext>
            </a:extLst>
          </p:cNvPr>
          <p:cNvSpPr txBox="1"/>
          <p:nvPr/>
        </p:nvSpPr>
        <p:spPr>
          <a:xfrm>
            <a:off x="0" y="856144"/>
            <a:ext cx="8019011" cy="1554547"/>
          </a:xfrm>
          <a:prstGeom prst="rect">
            <a:avLst/>
          </a:prstGeom>
          <a:noFill/>
        </p:spPr>
        <p:txBody>
          <a:bodyPr wrap="square" rtlCol="0">
            <a:noAutofit/>
          </a:bodyPr>
          <a:lstStyle/>
          <a:p>
            <a:r>
              <a:rPr lang="en-US" sz="2400"/>
              <a:t>“Prediction is very difficult, especially if it’s about the future!”</a:t>
            </a:r>
          </a:p>
          <a:p>
            <a:endParaRPr lang="en-US" sz="2400"/>
          </a:p>
          <a:p>
            <a:r>
              <a:rPr lang="en-US" sz="2400"/>
              <a:t>Nils Bohr (1885 – 1962, Nobel Laureate 1922 in Physics)</a:t>
            </a:r>
          </a:p>
          <a:p>
            <a:endParaRPr lang="en-US" sz="2400"/>
          </a:p>
          <a:p>
            <a:endParaRPr lang="de-DE" sz="2400" dirty="0"/>
          </a:p>
          <a:p>
            <a:endParaRPr lang="de-DE" sz="2400" dirty="0"/>
          </a:p>
          <a:p>
            <a:endParaRPr lang="de-DE" sz="2400" dirty="0"/>
          </a:p>
        </p:txBody>
      </p:sp>
      <p:sp>
        <p:nvSpPr>
          <p:cNvPr id="5" name="Textfeld 4">
            <a:extLst>
              <a:ext uri="{FF2B5EF4-FFF2-40B4-BE49-F238E27FC236}">
                <a16:creationId xmlns:a16="http://schemas.microsoft.com/office/drawing/2014/main" id="{1C3B990E-6C2C-47CA-AC26-7323D987F34F}"/>
              </a:ext>
            </a:extLst>
          </p:cNvPr>
          <p:cNvSpPr txBox="1"/>
          <p:nvPr/>
        </p:nvSpPr>
        <p:spPr>
          <a:xfrm>
            <a:off x="12684" y="2687124"/>
            <a:ext cx="8478768" cy="1369554"/>
          </a:xfrm>
          <a:prstGeom prst="rect">
            <a:avLst/>
          </a:prstGeom>
          <a:noFill/>
        </p:spPr>
        <p:txBody>
          <a:bodyPr wrap="square" rtlCol="0">
            <a:noAutofit/>
          </a:bodyPr>
          <a:lstStyle/>
          <a:p>
            <a:r>
              <a:rPr lang="en-US" sz="2400"/>
              <a:t> “Do not believe any statistic that you haven't forged yourself“</a:t>
            </a:r>
          </a:p>
          <a:p>
            <a:endParaRPr lang="en-US" sz="2400"/>
          </a:p>
          <a:p>
            <a:r>
              <a:rPr lang="en-US" sz="2400"/>
              <a:t>Winston Chruchill (1874 – 1965, UK Prime Minister)</a:t>
            </a:r>
          </a:p>
          <a:p>
            <a:endParaRPr lang="de-DE" sz="2400" dirty="0"/>
          </a:p>
          <a:p>
            <a:endParaRPr lang="de-DE" sz="2400" dirty="0"/>
          </a:p>
          <a:p>
            <a:endParaRPr lang="de-DE" sz="2400" dirty="0"/>
          </a:p>
        </p:txBody>
      </p:sp>
      <p:sp>
        <p:nvSpPr>
          <p:cNvPr id="6" name="Rechteck 5">
            <a:extLst>
              <a:ext uri="{FF2B5EF4-FFF2-40B4-BE49-F238E27FC236}">
                <a16:creationId xmlns:a16="http://schemas.microsoft.com/office/drawing/2014/main" id="{C05080B6-2E1A-C7C3-3CCB-65AD9105453D}"/>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1026" name="Picture 2">
            <a:extLst>
              <a:ext uri="{FF2B5EF4-FFF2-40B4-BE49-F238E27FC236}">
                <a16:creationId xmlns:a16="http://schemas.microsoft.com/office/drawing/2014/main" id="{45C89F3B-56CC-30CE-E241-8AC38EDF23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0744" y="136525"/>
            <a:ext cx="1469856" cy="2066769"/>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2555A619-F719-E6B5-E36F-9A99FFBD1D86}"/>
              </a:ext>
            </a:extLst>
          </p:cNvPr>
          <p:cNvSpPr txBox="1"/>
          <p:nvPr/>
        </p:nvSpPr>
        <p:spPr>
          <a:xfrm>
            <a:off x="9360573" y="2212266"/>
            <a:ext cx="1993227" cy="215444"/>
          </a:xfrm>
          <a:prstGeom prst="rect">
            <a:avLst/>
          </a:prstGeom>
          <a:noFill/>
        </p:spPr>
        <p:txBody>
          <a:bodyPr wrap="square">
            <a:spAutoFit/>
          </a:bodyPr>
          <a:lstStyle/>
          <a:p>
            <a:r>
              <a:rPr lang="en-US" sz="800"/>
              <a:t>Source: </a:t>
            </a:r>
            <a:r>
              <a:rPr lang="en-US" sz="800">
                <a:hlinkClick r:id="rId3"/>
              </a:rPr>
              <a:t>The American Institute of Physics</a:t>
            </a:r>
            <a:endParaRPr lang="de-DE" sz="800"/>
          </a:p>
        </p:txBody>
      </p:sp>
      <p:pic>
        <p:nvPicPr>
          <p:cNvPr id="1028" name="Picture 4" descr="Churchill, aged 67, wearing a suit, standing and holding into the back of a chair">
            <a:extLst>
              <a:ext uri="{FF2B5EF4-FFF2-40B4-BE49-F238E27FC236}">
                <a16:creationId xmlns:a16="http://schemas.microsoft.com/office/drawing/2014/main" id="{65FC9DC9-E742-0FD7-6517-34D312BA98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9979" y="3948545"/>
            <a:ext cx="1684564" cy="2143991"/>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a:extLst>
              <a:ext uri="{FF2B5EF4-FFF2-40B4-BE49-F238E27FC236}">
                <a16:creationId xmlns:a16="http://schemas.microsoft.com/office/drawing/2014/main" id="{4EF999CA-BAF4-D4AA-817F-FD0AA02B131A}"/>
              </a:ext>
            </a:extLst>
          </p:cNvPr>
          <p:cNvSpPr txBox="1"/>
          <p:nvPr/>
        </p:nvSpPr>
        <p:spPr>
          <a:xfrm>
            <a:off x="2398717" y="6108392"/>
            <a:ext cx="1993227" cy="215444"/>
          </a:xfrm>
          <a:prstGeom prst="rect">
            <a:avLst/>
          </a:prstGeom>
          <a:noFill/>
        </p:spPr>
        <p:txBody>
          <a:bodyPr wrap="square">
            <a:spAutoFit/>
          </a:bodyPr>
          <a:lstStyle/>
          <a:p>
            <a:r>
              <a:rPr lang="en-US" sz="800"/>
              <a:t>Source</a:t>
            </a:r>
            <a:r>
              <a:rPr lang="en-US" sz="800">
                <a:hlinkClick r:id="rId5"/>
              </a:rPr>
              <a:t>: Library and Archives Canada</a:t>
            </a:r>
            <a:endParaRPr lang="de-DE" sz="800"/>
          </a:p>
        </p:txBody>
      </p:sp>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17E811C9-68A7-CE00-33B9-F8DFF20B6784}"/>
                  </a:ext>
                </a:extLst>
              </p14:cNvPr>
              <p14:cNvContentPartPr/>
              <p14:nvPr/>
            </p14:nvContentPartPr>
            <p14:xfrm>
              <a:off x="434749" y="1542142"/>
              <a:ext cx="32400" cy="16200"/>
            </p14:xfrm>
          </p:contentPart>
        </mc:Choice>
        <mc:Fallback xmlns="">
          <p:pic>
            <p:nvPicPr>
              <p:cNvPr id="7" name="Freihand 6">
                <a:extLst>
                  <a:ext uri="{FF2B5EF4-FFF2-40B4-BE49-F238E27FC236}">
                    <a16:creationId xmlns:a16="http://schemas.microsoft.com/office/drawing/2014/main" id="{17E811C9-68A7-CE00-33B9-F8DFF20B6784}"/>
                  </a:ext>
                </a:extLst>
              </p:cNvPr>
              <p:cNvPicPr/>
              <p:nvPr/>
            </p:nvPicPr>
            <p:blipFill>
              <a:blip r:embed="rId7"/>
              <a:stretch>
                <a:fillRect/>
              </a:stretch>
            </p:blipFill>
            <p:spPr>
              <a:xfrm>
                <a:off x="426109" y="1533502"/>
                <a:ext cx="500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Freihand 9">
                <a:extLst>
                  <a:ext uri="{FF2B5EF4-FFF2-40B4-BE49-F238E27FC236}">
                    <a16:creationId xmlns:a16="http://schemas.microsoft.com/office/drawing/2014/main" id="{3C9B92A5-CB9E-1DAE-7541-05F558EF6319}"/>
                  </a:ext>
                </a:extLst>
              </p14:cNvPr>
              <p14:cNvContentPartPr/>
              <p14:nvPr/>
            </p14:nvContentPartPr>
            <p14:xfrm>
              <a:off x="4778509" y="761302"/>
              <a:ext cx="2701080" cy="59040"/>
            </p14:xfrm>
          </p:contentPart>
        </mc:Choice>
        <mc:Fallback xmlns="">
          <p:pic>
            <p:nvPicPr>
              <p:cNvPr id="10" name="Freihand 9">
                <a:extLst>
                  <a:ext uri="{FF2B5EF4-FFF2-40B4-BE49-F238E27FC236}">
                    <a16:creationId xmlns:a16="http://schemas.microsoft.com/office/drawing/2014/main" id="{3C9B92A5-CB9E-1DAE-7541-05F558EF6319}"/>
                  </a:ext>
                </a:extLst>
              </p:cNvPr>
              <p:cNvPicPr/>
              <p:nvPr/>
            </p:nvPicPr>
            <p:blipFill>
              <a:blip r:embed="rId9"/>
              <a:stretch>
                <a:fillRect/>
              </a:stretch>
            </p:blipFill>
            <p:spPr>
              <a:xfrm>
                <a:off x="4769509" y="752302"/>
                <a:ext cx="27187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Freihand 10">
                <a:extLst>
                  <a:ext uri="{FF2B5EF4-FFF2-40B4-BE49-F238E27FC236}">
                    <a16:creationId xmlns:a16="http://schemas.microsoft.com/office/drawing/2014/main" id="{E43BDB1A-7FB5-828B-98A4-94E7830CC289}"/>
                  </a:ext>
                </a:extLst>
              </p14:cNvPr>
              <p14:cNvContentPartPr/>
              <p14:nvPr/>
            </p14:nvContentPartPr>
            <p14:xfrm>
              <a:off x="88789" y="2130022"/>
              <a:ext cx="1266480" cy="25920"/>
            </p14:xfrm>
          </p:contentPart>
        </mc:Choice>
        <mc:Fallback xmlns="">
          <p:pic>
            <p:nvPicPr>
              <p:cNvPr id="11" name="Freihand 10">
                <a:extLst>
                  <a:ext uri="{FF2B5EF4-FFF2-40B4-BE49-F238E27FC236}">
                    <a16:creationId xmlns:a16="http://schemas.microsoft.com/office/drawing/2014/main" id="{E43BDB1A-7FB5-828B-98A4-94E7830CC289}"/>
                  </a:ext>
                </a:extLst>
              </p:cNvPr>
              <p:cNvPicPr/>
              <p:nvPr/>
            </p:nvPicPr>
            <p:blipFill>
              <a:blip r:embed="rId11"/>
              <a:stretch>
                <a:fillRect/>
              </a:stretch>
            </p:blipFill>
            <p:spPr>
              <a:xfrm>
                <a:off x="79789" y="2121382"/>
                <a:ext cx="12841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Freihand 16">
                <a:extLst>
                  <a:ext uri="{FF2B5EF4-FFF2-40B4-BE49-F238E27FC236}">
                    <a16:creationId xmlns:a16="http://schemas.microsoft.com/office/drawing/2014/main" id="{82347C9C-398B-6D4E-4050-F62E62C9C235}"/>
                  </a:ext>
                </a:extLst>
              </p14:cNvPr>
              <p14:cNvContentPartPr/>
              <p14:nvPr/>
            </p14:nvContentPartPr>
            <p14:xfrm>
              <a:off x="110389" y="2459782"/>
              <a:ext cx="7944480" cy="800640"/>
            </p14:xfrm>
          </p:contentPart>
        </mc:Choice>
        <mc:Fallback xmlns="">
          <p:pic>
            <p:nvPicPr>
              <p:cNvPr id="17" name="Freihand 16">
                <a:extLst>
                  <a:ext uri="{FF2B5EF4-FFF2-40B4-BE49-F238E27FC236}">
                    <a16:creationId xmlns:a16="http://schemas.microsoft.com/office/drawing/2014/main" id="{82347C9C-398B-6D4E-4050-F62E62C9C235}"/>
                  </a:ext>
                </a:extLst>
              </p:cNvPr>
              <p:cNvPicPr/>
              <p:nvPr/>
            </p:nvPicPr>
            <p:blipFill>
              <a:blip r:embed="rId13"/>
              <a:stretch>
                <a:fillRect/>
              </a:stretch>
            </p:blipFill>
            <p:spPr>
              <a:xfrm>
                <a:off x="101389" y="2450782"/>
                <a:ext cx="7962120" cy="818280"/>
              </a:xfrm>
              <a:prstGeom prst="rect">
                <a:avLst/>
              </a:prstGeom>
            </p:spPr>
          </p:pic>
        </mc:Fallback>
      </mc:AlternateContent>
      <p:grpSp>
        <p:nvGrpSpPr>
          <p:cNvPr id="25" name="Gruppieren 24">
            <a:extLst>
              <a:ext uri="{FF2B5EF4-FFF2-40B4-BE49-F238E27FC236}">
                <a16:creationId xmlns:a16="http://schemas.microsoft.com/office/drawing/2014/main" id="{46DB4F13-D8EA-3927-67A3-DD5FDE597DF1}"/>
              </a:ext>
            </a:extLst>
          </p:cNvPr>
          <p:cNvGrpSpPr/>
          <p:nvPr/>
        </p:nvGrpSpPr>
        <p:grpSpPr>
          <a:xfrm>
            <a:off x="7853629" y="2310742"/>
            <a:ext cx="1371600" cy="1260720"/>
            <a:chOff x="7853629" y="2310742"/>
            <a:chExt cx="1371600" cy="1260720"/>
          </a:xfrm>
        </p:grpSpPr>
        <mc:AlternateContent xmlns:mc="http://schemas.openxmlformats.org/markup-compatibility/2006" xmlns:p14="http://schemas.microsoft.com/office/powerpoint/2010/main">
          <mc:Choice Requires="p14">
            <p:contentPart p14:bwMode="auto" r:id="rId14">
              <p14:nvContentPartPr>
                <p14:cNvPr id="18" name="Freihand 17">
                  <a:extLst>
                    <a:ext uri="{FF2B5EF4-FFF2-40B4-BE49-F238E27FC236}">
                      <a16:creationId xmlns:a16="http://schemas.microsoft.com/office/drawing/2014/main" id="{3CC22E85-2261-B0AB-BA13-15E21F37A464}"/>
                    </a:ext>
                  </a:extLst>
                </p14:cNvPr>
                <p14:cNvContentPartPr/>
                <p14:nvPr/>
              </p14:nvContentPartPr>
              <p14:xfrm>
                <a:off x="8252149" y="2960182"/>
                <a:ext cx="277920" cy="50040"/>
              </p14:xfrm>
            </p:contentPart>
          </mc:Choice>
          <mc:Fallback xmlns="">
            <p:pic>
              <p:nvPicPr>
                <p:cNvPr id="18" name="Freihand 17">
                  <a:extLst>
                    <a:ext uri="{FF2B5EF4-FFF2-40B4-BE49-F238E27FC236}">
                      <a16:creationId xmlns:a16="http://schemas.microsoft.com/office/drawing/2014/main" id="{3CC22E85-2261-B0AB-BA13-15E21F37A464}"/>
                    </a:ext>
                  </a:extLst>
                </p:cNvPr>
                <p:cNvPicPr/>
                <p:nvPr/>
              </p:nvPicPr>
              <p:blipFill>
                <a:blip r:embed="rId15"/>
                <a:stretch>
                  <a:fillRect/>
                </a:stretch>
              </p:blipFill>
              <p:spPr>
                <a:xfrm>
                  <a:off x="8243149" y="2951182"/>
                  <a:ext cx="2955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Freihand 18">
                  <a:extLst>
                    <a:ext uri="{FF2B5EF4-FFF2-40B4-BE49-F238E27FC236}">
                      <a16:creationId xmlns:a16="http://schemas.microsoft.com/office/drawing/2014/main" id="{DAFCB3BC-2C3F-F6DE-8DA7-B1833E749E0B}"/>
                    </a:ext>
                  </a:extLst>
                </p14:cNvPr>
                <p14:cNvContentPartPr/>
                <p14:nvPr/>
              </p14:nvContentPartPr>
              <p14:xfrm>
                <a:off x="8657509" y="2788822"/>
                <a:ext cx="18360" cy="14400"/>
              </p14:xfrm>
            </p:contentPart>
          </mc:Choice>
          <mc:Fallback xmlns="">
            <p:pic>
              <p:nvPicPr>
                <p:cNvPr id="19" name="Freihand 18">
                  <a:extLst>
                    <a:ext uri="{FF2B5EF4-FFF2-40B4-BE49-F238E27FC236}">
                      <a16:creationId xmlns:a16="http://schemas.microsoft.com/office/drawing/2014/main" id="{DAFCB3BC-2C3F-F6DE-8DA7-B1833E749E0B}"/>
                    </a:ext>
                  </a:extLst>
                </p:cNvPr>
                <p:cNvPicPr/>
                <p:nvPr/>
              </p:nvPicPr>
              <p:blipFill>
                <a:blip r:embed="rId17"/>
                <a:stretch>
                  <a:fillRect/>
                </a:stretch>
              </p:blipFill>
              <p:spPr>
                <a:xfrm>
                  <a:off x="8648869" y="2780182"/>
                  <a:ext cx="360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Freihand 19">
                  <a:extLst>
                    <a:ext uri="{FF2B5EF4-FFF2-40B4-BE49-F238E27FC236}">
                      <a16:creationId xmlns:a16="http://schemas.microsoft.com/office/drawing/2014/main" id="{02A9DDA2-3543-896A-1029-5C145F251C00}"/>
                    </a:ext>
                  </a:extLst>
                </p14:cNvPr>
                <p14:cNvContentPartPr/>
                <p14:nvPr/>
              </p14:nvContentPartPr>
              <p14:xfrm>
                <a:off x="8683789" y="3070702"/>
                <a:ext cx="18000" cy="27360"/>
              </p14:xfrm>
            </p:contentPart>
          </mc:Choice>
          <mc:Fallback xmlns="">
            <p:pic>
              <p:nvPicPr>
                <p:cNvPr id="20" name="Freihand 19">
                  <a:extLst>
                    <a:ext uri="{FF2B5EF4-FFF2-40B4-BE49-F238E27FC236}">
                      <a16:creationId xmlns:a16="http://schemas.microsoft.com/office/drawing/2014/main" id="{02A9DDA2-3543-896A-1029-5C145F251C00}"/>
                    </a:ext>
                  </a:extLst>
                </p:cNvPr>
                <p:cNvPicPr/>
                <p:nvPr/>
              </p:nvPicPr>
              <p:blipFill>
                <a:blip r:embed="rId19"/>
                <a:stretch>
                  <a:fillRect/>
                </a:stretch>
              </p:blipFill>
              <p:spPr>
                <a:xfrm>
                  <a:off x="8675149" y="3061702"/>
                  <a:ext cx="356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Freihand 20">
                  <a:extLst>
                    <a:ext uri="{FF2B5EF4-FFF2-40B4-BE49-F238E27FC236}">
                      <a16:creationId xmlns:a16="http://schemas.microsoft.com/office/drawing/2014/main" id="{47574581-0B8E-A376-534B-50B1BC65FF6E}"/>
                    </a:ext>
                  </a:extLst>
                </p14:cNvPr>
                <p14:cNvContentPartPr/>
                <p14:nvPr/>
              </p14:nvContentPartPr>
              <p14:xfrm>
                <a:off x="8720149" y="2466262"/>
                <a:ext cx="196560" cy="911520"/>
              </p14:xfrm>
            </p:contentPart>
          </mc:Choice>
          <mc:Fallback xmlns="">
            <p:pic>
              <p:nvPicPr>
                <p:cNvPr id="21" name="Freihand 20">
                  <a:extLst>
                    <a:ext uri="{FF2B5EF4-FFF2-40B4-BE49-F238E27FC236}">
                      <a16:creationId xmlns:a16="http://schemas.microsoft.com/office/drawing/2014/main" id="{47574581-0B8E-A376-534B-50B1BC65FF6E}"/>
                    </a:ext>
                  </a:extLst>
                </p:cNvPr>
                <p:cNvPicPr/>
                <p:nvPr/>
              </p:nvPicPr>
              <p:blipFill>
                <a:blip r:embed="rId21"/>
                <a:stretch>
                  <a:fillRect/>
                </a:stretch>
              </p:blipFill>
              <p:spPr>
                <a:xfrm>
                  <a:off x="8711149" y="2457622"/>
                  <a:ext cx="214200" cy="929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3" name="Freihand 22">
                  <a:extLst>
                    <a:ext uri="{FF2B5EF4-FFF2-40B4-BE49-F238E27FC236}">
                      <a16:creationId xmlns:a16="http://schemas.microsoft.com/office/drawing/2014/main" id="{7290A11C-71F3-12E4-E5F8-40624546B1DF}"/>
                    </a:ext>
                  </a:extLst>
                </p14:cNvPr>
                <p14:cNvContentPartPr/>
                <p14:nvPr/>
              </p14:nvContentPartPr>
              <p14:xfrm>
                <a:off x="7853629" y="2446102"/>
                <a:ext cx="1371600" cy="1125360"/>
              </p14:xfrm>
            </p:contentPart>
          </mc:Choice>
          <mc:Fallback xmlns="">
            <p:pic>
              <p:nvPicPr>
                <p:cNvPr id="23" name="Freihand 22">
                  <a:extLst>
                    <a:ext uri="{FF2B5EF4-FFF2-40B4-BE49-F238E27FC236}">
                      <a16:creationId xmlns:a16="http://schemas.microsoft.com/office/drawing/2014/main" id="{7290A11C-71F3-12E4-E5F8-40624546B1DF}"/>
                    </a:ext>
                  </a:extLst>
                </p:cNvPr>
                <p:cNvPicPr/>
                <p:nvPr/>
              </p:nvPicPr>
              <p:blipFill>
                <a:blip r:embed="rId23"/>
                <a:stretch>
                  <a:fillRect/>
                </a:stretch>
              </p:blipFill>
              <p:spPr>
                <a:xfrm>
                  <a:off x="7844989" y="2437462"/>
                  <a:ext cx="1389240" cy="1143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4" name="Freihand 23">
                  <a:extLst>
                    <a:ext uri="{FF2B5EF4-FFF2-40B4-BE49-F238E27FC236}">
                      <a16:creationId xmlns:a16="http://schemas.microsoft.com/office/drawing/2014/main" id="{91DBEF2B-C1E8-600F-CC83-8E72DBAF6374}"/>
                    </a:ext>
                  </a:extLst>
                </p14:cNvPr>
                <p14:cNvContentPartPr/>
                <p14:nvPr/>
              </p14:nvContentPartPr>
              <p14:xfrm>
                <a:off x="8146309" y="2310742"/>
                <a:ext cx="956520" cy="72360"/>
              </p14:xfrm>
            </p:contentPart>
          </mc:Choice>
          <mc:Fallback xmlns="">
            <p:pic>
              <p:nvPicPr>
                <p:cNvPr id="24" name="Freihand 23">
                  <a:extLst>
                    <a:ext uri="{FF2B5EF4-FFF2-40B4-BE49-F238E27FC236}">
                      <a16:creationId xmlns:a16="http://schemas.microsoft.com/office/drawing/2014/main" id="{91DBEF2B-C1E8-600F-CC83-8E72DBAF6374}"/>
                    </a:ext>
                  </a:extLst>
                </p:cNvPr>
                <p:cNvPicPr/>
                <p:nvPr/>
              </p:nvPicPr>
              <p:blipFill>
                <a:blip r:embed="rId25"/>
                <a:stretch>
                  <a:fillRect/>
                </a:stretch>
              </p:blipFill>
              <p:spPr>
                <a:xfrm>
                  <a:off x="8137309" y="2302102"/>
                  <a:ext cx="974160" cy="90000"/>
                </a:xfrm>
                <a:prstGeom prst="rect">
                  <a:avLst/>
                </a:prstGeom>
              </p:spPr>
            </p:pic>
          </mc:Fallback>
        </mc:AlternateContent>
      </p:grpSp>
      <p:grpSp>
        <p:nvGrpSpPr>
          <p:cNvPr id="27" name="Gruppieren 26">
            <a:extLst>
              <a:ext uri="{FF2B5EF4-FFF2-40B4-BE49-F238E27FC236}">
                <a16:creationId xmlns:a16="http://schemas.microsoft.com/office/drawing/2014/main" id="{12358665-DD2D-7943-277C-283BF05B6A9F}"/>
              </a:ext>
            </a:extLst>
          </p:cNvPr>
          <p:cNvGrpSpPr/>
          <p:nvPr/>
        </p:nvGrpSpPr>
        <p:grpSpPr>
          <a:xfrm>
            <a:off x="3464869" y="476182"/>
            <a:ext cx="5219280" cy="1321560"/>
            <a:chOff x="3464869" y="476182"/>
            <a:chExt cx="5219280" cy="1321560"/>
          </a:xfrm>
        </p:grpSpPr>
        <mc:AlternateContent xmlns:mc="http://schemas.openxmlformats.org/markup-compatibility/2006" xmlns:p14="http://schemas.microsoft.com/office/powerpoint/2010/main">
          <mc:Choice Requires="p14">
            <p:contentPart p14:bwMode="auto" r:id="rId26">
              <p14:nvContentPartPr>
                <p14:cNvPr id="12" name="Freihand 11">
                  <a:extLst>
                    <a:ext uri="{FF2B5EF4-FFF2-40B4-BE49-F238E27FC236}">
                      <a16:creationId xmlns:a16="http://schemas.microsoft.com/office/drawing/2014/main" id="{1C36188E-2728-7639-9470-E7FCAF065362}"/>
                    </a:ext>
                  </a:extLst>
                </p14:cNvPr>
                <p14:cNvContentPartPr/>
                <p14:nvPr/>
              </p14:nvContentPartPr>
              <p14:xfrm>
                <a:off x="3464869" y="1377982"/>
                <a:ext cx="4011480" cy="64440"/>
              </p14:xfrm>
            </p:contentPart>
          </mc:Choice>
          <mc:Fallback xmlns="">
            <p:pic>
              <p:nvPicPr>
                <p:cNvPr id="12" name="Freihand 11">
                  <a:extLst>
                    <a:ext uri="{FF2B5EF4-FFF2-40B4-BE49-F238E27FC236}">
                      <a16:creationId xmlns:a16="http://schemas.microsoft.com/office/drawing/2014/main" id="{1C36188E-2728-7639-9470-E7FCAF065362}"/>
                    </a:ext>
                  </a:extLst>
                </p:cNvPr>
                <p:cNvPicPr/>
                <p:nvPr/>
              </p:nvPicPr>
              <p:blipFill>
                <a:blip r:embed="rId27"/>
                <a:stretch>
                  <a:fillRect/>
                </a:stretch>
              </p:blipFill>
              <p:spPr>
                <a:xfrm>
                  <a:off x="3455869" y="1369342"/>
                  <a:ext cx="40291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3" name="Freihand 12">
                  <a:extLst>
                    <a:ext uri="{FF2B5EF4-FFF2-40B4-BE49-F238E27FC236}">
                      <a16:creationId xmlns:a16="http://schemas.microsoft.com/office/drawing/2014/main" id="{A64DDDC2-9392-694F-83FE-6C0F11B2BB6F}"/>
                    </a:ext>
                  </a:extLst>
                </p14:cNvPr>
                <p14:cNvContentPartPr/>
                <p14:nvPr/>
              </p14:nvContentPartPr>
              <p14:xfrm>
                <a:off x="7869829" y="1205902"/>
                <a:ext cx="234000" cy="14400"/>
              </p14:xfrm>
            </p:contentPart>
          </mc:Choice>
          <mc:Fallback xmlns="">
            <p:pic>
              <p:nvPicPr>
                <p:cNvPr id="13" name="Freihand 12">
                  <a:extLst>
                    <a:ext uri="{FF2B5EF4-FFF2-40B4-BE49-F238E27FC236}">
                      <a16:creationId xmlns:a16="http://schemas.microsoft.com/office/drawing/2014/main" id="{A64DDDC2-9392-694F-83FE-6C0F11B2BB6F}"/>
                    </a:ext>
                  </a:extLst>
                </p:cNvPr>
                <p:cNvPicPr/>
                <p:nvPr/>
              </p:nvPicPr>
              <p:blipFill>
                <a:blip r:embed="rId29"/>
                <a:stretch>
                  <a:fillRect/>
                </a:stretch>
              </p:blipFill>
              <p:spPr>
                <a:xfrm>
                  <a:off x="7861189" y="1196902"/>
                  <a:ext cx="2516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4" name="Freihand 13">
                  <a:extLst>
                    <a:ext uri="{FF2B5EF4-FFF2-40B4-BE49-F238E27FC236}">
                      <a16:creationId xmlns:a16="http://schemas.microsoft.com/office/drawing/2014/main" id="{81616F8A-9465-41AF-0788-B5BE399519BB}"/>
                    </a:ext>
                  </a:extLst>
                </p14:cNvPr>
                <p14:cNvContentPartPr/>
                <p14:nvPr/>
              </p14:nvContentPartPr>
              <p14:xfrm>
                <a:off x="8195269" y="1042462"/>
                <a:ext cx="41040" cy="268200"/>
              </p14:xfrm>
            </p:contentPart>
          </mc:Choice>
          <mc:Fallback xmlns="">
            <p:pic>
              <p:nvPicPr>
                <p:cNvPr id="14" name="Freihand 13">
                  <a:extLst>
                    <a:ext uri="{FF2B5EF4-FFF2-40B4-BE49-F238E27FC236}">
                      <a16:creationId xmlns:a16="http://schemas.microsoft.com/office/drawing/2014/main" id="{81616F8A-9465-41AF-0788-B5BE399519BB}"/>
                    </a:ext>
                  </a:extLst>
                </p:cNvPr>
                <p:cNvPicPr/>
                <p:nvPr/>
              </p:nvPicPr>
              <p:blipFill>
                <a:blip r:embed="rId31"/>
                <a:stretch>
                  <a:fillRect/>
                </a:stretch>
              </p:blipFill>
              <p:spPr>
                <a:xfrm>
                  <a:off x="8186629" y="1033462"/>
                  <a:ext cx="5868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5" name="Freihand 14">
                  <a:extLst>
                    <a:ext uri="{FF2B5EF4-FFF2-40B4-BE49-F238E27FC236}">
                      <a16:creationId xmlns:a16="http://schemas.microsoft.com/office/drawing/2014/main" id="{D6CFE204-095B-4354-5810-84EDC751CE80}"/>
                    </a:ext>
                  </a:extLst>
                </p14:cNvPr>
                <p14:cNvContentPartPr/>
                <p14:nvPr/>
              </p14:nvContentPartPr>
              <p14:xfrm>
                <a:off x="8270149" y="826462"/>
                <a:ext cx="188640" cy="657720"/>
              </p14:xfrm>
            </p:contentPart>
          </mc:Choice>
          <mc:Fallback xmlns="">
            <p:pic>
              <p:nvPicPr>
                <p:cNvPr id="15" name="Freihand 14">
                  <a:extLst>
                    <a:ext uri="{FF2B5EF4-FFF2-40B4-BE49-F238E27FC236}">
                      <a16:creationId xmlns:a16="http://schemas.microsoft.com/office/drawing/2014/main" id="{D6CFE204-095B-4354-5810-84EDC751CE80}"/>
                    </a:ext>
                  </a:extLst>
                </p:cNvPr>
                <p:cNvPicPr/>
                <p:nvPr/>
              </p:nvPicPr>
              <p:blipFill>
                <a:blip r:embed="rId33"/>
                <a:stretch>
                  <a:fillRect/>
                </a:stretch>
              </p:blipFill>
              <p:spPr>
                <a:xfrm>
                  <a:off x="8261149" y="817822"/>
                  <a:ext cx="206280" cy="675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Freihand 25">
                  <a:extLst>
                    <a:ext uri="{FF2B5EF4-FFF2-40B4-BE49-F238E27FC236}">
                      <a16:creationId xmlns:a16="http://schemas.microsoft.com/office/drawing/2014/main" id="{54625921-052C-AC2D-7F53-99E3ED0D53F7}"/>
                    </a:ext>
                  </a:extLst>
                </p14:cNvPr>
                <p14:cNvContentPartPr/>
                <p14:nvPr/>
              </p14:nvContentPartPr>
              <p14:xfrm>
                <a:off x="7763269" y="476182"/>
                <a:ext cx="920880" cy="1321560"/>
              </p14:xfrm>
            </p:contentPart>
          </mc:Choice>
          <mc:Fallback xmlns="">
            <p:pic>
              <p:nvPicPr>
                <p:cNvPr id="26" name="Freihand 25">
                  <a:extLst>
                    <a:ext uri="{FF2B5EF4-FFF2-40B4-BE49-F238E27FC236}">
                      <a16:creationId xmlns:a16="http://schemas.microsoft.com/office/drawing/2014/main" id="{54625921-052C-AC2D-7F53-99E3ED0D53F7}"/>
                    </a:ext>
                  </a:extLst>
                </p:cNvPr>
                <p:cNvPicPr/>
                <p:nvPr/>
              </p:nvPicPr>
              <p:blipFill>
                <a:blip r:embed="rId35"/>
                <a:stretch>
                  <a:fillRect/>
                </a:stretch>
              </p:blipFill>
              <p:spPr>
                <a:xfrm>
                  <a:off x="7754629" y="467182"/>
                  <a:ext cx="938520" cy="1339200"/>
                </a:xfrm>
                <a:prstGeom prst="rect">
                  <a:avLst/>
                </a:prstGeom>
              </p:spPr>
            </p:pic>
          </mc:Fallback>
        </mc:AlternateContent>
      </p:grpSp>
    </p:spTree>
    <p:extLst>
      <p:ext uri="{BB962C8B-B14F-4D97-AF65-F5344CB8AC3E}">
        <p14:creationId xmlns:p14="http://schemas.microsoft.com/office/powerpoint/2010/main" val="2144646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20</a:t>
            </a:fld>
            <a:endParaRPr lang="de-DE" dirty="0"/>
          </a:p>
        </p:txBody>
      </p:sp>
      <p:sp>
        <p:nvSpPr>
          <p:cNvPr id="4" name="Textfeld 3"/>
          <p:cNvSpPr txBox="1"/>
          <p:nvPr/>
        </p:nvSpPr>
        <p:spPr>
          <a:xfrm>
            <a:off x="1703512" y="13892"/>
            <a:ext cx="8856984" cy="648072"/>
          </a:xfrm>
          <a:prstGeom prst="rect">
            <a:avLst/>
          </a:prstGeom>
          <a:noFill/>
        </p:spPr>
        <p:txBody>
          <a:bodyPr wrap="square" rtlCol="0">
            <a:noAutofit/>
          </a:bodyPr>
          <a:lstStyle/>
          <a:p>
            <a:pPr algn="ctr"/>
            <a:r>
              <a:rPr lang="de-DE" sz="3200"/>
              <a:t>Seasonality</a:t>
            </a:r>
          </a:p>
        </p:txBody>
      </p:sp>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6" name="Textfeld 5">
            <a:extLst>
              <a:ext uri="{FF2B5EF4-FFF2-40B4-BE49-F238E27FC236}">
                <a16:creationId xmlns:a16="http://schemas.microsoft.com/office/drawing/2014/main" id="{CD7CDD2B-FE11-F4A3-628D-BEFB43A13036}"/>
              </a:ext>
            </a:extLst>
          </p:cNvPr>
          <p:cNvSpPr txBox="1"/>
          <p:nvPr/>
        </p:nvSpPr>
        <p:spPr>
          <a:xfrm>
            <a:off x="0" y="648678"/>
            <a:ext cx="12192000" cy="2630657"/>
          </a:xfrm>
          <a:prstGeom prst="rect">
            <a:avLst/>
          </a:prstGeom>
          <a:noFill/>
        </p:spPr>
        <p:txBody>
          <a:bodyPr wrap="square" rtlCol="0">
            <a:noAutofit/>
          </a:bodyPr>
          <a:lstStyle/>
          <a:p>
            <a:pPr marL="457200" indent="-457200">
              <a:buFont typeface="+mj-lt"/>
              <a:buAutoNum type="arabicPeriod"/>
            </a:pPr>
            <a:r>
              <a:rPr lang="de-DE" sz="2400"/>
              <a:t>Calculate in every year the proportions of q1, q2, … , q4 of the yearly data</a:t>
            </a:r>
          </a:p>
          <a:p>
            <a:pPr marL="457200" indent="-457200">
              <a:buFont typeface="+mj-lt"/>
              <a:buAutoNum type="arabicPeriod"/>
            </a:pPr>
            <a:endParaRPr lang="de-DE" sz="2400"/>
          </a:p>
          <a:p>
            <a:pPr marL="457200" indent="-457200">
              <a:buFont typeface="+mj-lt"/>
              <a:buAutoNum type="arabicPeriod"/>
            </a:pPr>
            <a:r>
              <a:rPr lang="de-DE" sz="2400"/>
              <a:t>Calculate the arithmetic mean for every single quater q1, q2, … , q4 over all years</a:t>
            </a:r>
          </a:p>
          <a:p>
            <a:pPr marL="457200" indent="-457200">
              <a:buFont typeface="+mj-lt"/>
              <a:buAutoNum type="arabicPeriod"/>
            </a:pPr>
            <a:endParaRPr lang="de-DE" sz="2400"/>
          </a:p>
          <a:p>
            <a:pPr marL="457200" indent="-457200">
              <a:buFont typeface="+mj-lt"/>
              <a:buAutoNum type="arabicPeriod"/>
            </a:pPr>
            <a:r>
              <a:rPr lang="de-DE" sz="2400"/>
              <a:t>Using the annual forecasted values, the averaged proportions can be used in order to generate quaterly forecasted data. For this, we use an annual forecast (i.e. average growth rate, exponential smoothing) and apply the averaged growth rates.</a:t>
            </a:r>
          </a:p>
          <a:p>
            <a:endParaRPr lang="en-US" sz="2400"/>
          </a:p>
          <a:p>
            <a:endParaRPr lang="de-DE" sz="2400" dirty="0"/>
          </a:p>
          <a:p>
            <a:endParaRPr lang="de-DE" sz="2400" dirty="0"/>
          </a:p>
          <a:p>
            <a:endParaRPr lang="de-DE" sz="2400" dirty="0"/>
          </a:p>
        </p:txBody>
      </p:sp>
    </p:spTree>
    <p:extLst>
      <p:ext uri="{BB962C8B-B14F-4D97-AF65-F5344CB8AC3E}">
        <p14:creationId xmlns:p14="http://schemas.microsoft.com/office/powerpoint/2010/main" val="3255639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3</a:t>
            </a:fld>
            <a:endParaRPr lang="de-DE" dirty="0"/>
          </a:p>
        </p:txBody>
      </p:sp>
      <p:sp>
        <p:nvSpPr>
          <p:cNvPr id="4" name="Textfeld 3"/>
          <p:cNvSpPr txBox="1"/>
          <p:nvPr/>
        </p:nvSpPr>
        <p:spPr>
          <a:xfrm>
            <a:off x="0" y="13237"/>
            <a:ext cx="8856984" cy="648072"/>
          </a:xfrm>
          <a:prstGeom prst="rect">
            <a:avLst/>
          </a:prstGeom>
          <a:noFill/>
        </p:spPr>
        <p:txBody>
          <a:bodyPr wrap="square" rtlCol="0">
            <a:noAutofit/>
          </a:bodyPr>
          <a:lstStyle/>
          <a:p>
            <a:pPr algn="ctr"/>
            <a:r>
              <a:rPr lang="de-DE" sz="3200"/>
              <a:t>Components of a Time Series</a:t>
            </a:r>
            <a:endParaRPr lang="de-DE" sz="3200" baseline="30000" dirty="0"/>
          </a:p>
        </p:txBody>
      </p:sp>
      <p:sp>
        <p:nvSpPr>
          <p:cNvPr id="6" name="Rechteck 5">
            <a:extLst>
              <a:ext uri="{FF2B5EF4-FFF2-40B4-BE49-F238E27FC236}">
                <a16:creationId xmlns:a16="http://schemas.microsoft.com/office/drawing/2014/main" id="{3B6AE8EF-A4B3-9318-43F7-DDCFC858D128}"/>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aphicFrame>
        <p:nvGraphicFramePr>
          <p:cNvPr id="8" name="Diagramm 7">
            <a:extLst>
              <a:ext uri="{FF2B5EF4-FFF2-40B4-BE49-F238E27FC236}">
                <a16:creationId xmlns:a16="http://schemas.microsoft.com/office/drawing/2014/main" id="{3724D142-3488-43CA-ABD7-E4041272D123}"/>
              </a:ext>
            </a:extLst>
          </p:cNvPr>
          <p:cNvGraphicFramePr>
            <a:graphicFrameLocks/>
          </p:cNvGraphicFramePr>
          <p:nvPr/>
        </p:nvGraphicFramePr>
        <p:xfrm>
          <a:off x="8929197" y="701277"/>
          <a:ext cx="3048000" cy="2057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Diagramm 8">
            <a:extLst>
              <a:ext uri="{FF2B5EF4-FFF2-40B4-BE49-F238E27FC236}">
                <a16:creationId xmlns:a16="http://schemas.microsoft.com/office/drawing/2014/main" id="{DB46CD62-0038-4EF1-B225-697F904999A6}"/>
              </a:ext>
            </a:extLst>
          </p:cNvPr>
          <p:cNvGraphicFramePr>
            <a:graphicFrameLocks/>
          </p:cNvGraphicFramePr>
          <p:nvPr/>
        </p:nvGraphicFramePr>
        <p:xfrm>
          <a:off x="173608" y="3621686"/>
          <a:ext cx="3048000" cy="205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Diagramm 9">
            <a:extLst>
              <a:ext uri="{FF2B5EF4-FFF2-40B4-BE49-F238E27FC236}">
                <a16:creationId xmlns:a16="http://schemas.microsoft.com/office/drawing/2014/main" id="{D5FC02EF-375B-47C5-9021-AD9B591D63BE}"/>
              </a:ext>
            </a:extLst>
          </p:cNvPr>
          <p:cNvGraphicFramePr>
            <a:graphicFrameLocks/>
          </p:cNvGraphicFramePr>
          <p:nvPr/>
        </p:nvGraphicFramePr>
        <p:xfrm>
          <a:off x="4426526" y="3621686"/>
          <a:ext cx="3048000" cy="2057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iagramm 10">
            <a:extLst>
              <a:ext uri="{FF2B5EF4-FFF2-40B4-BE49-F238E27FC236}">
                <a16:creationId xmlns:a16="http://schemas.microsoft.com/office/drawing/2014/main" id="{74E8EE6E-C807-4D9E-83FD-30342118790F}"/>
              </a:ext>
            </a:extLst>
          </p:cNvPr>
          <p:cNvGraphicFramePr>
            <a:graphicFrameLocks/>
          </p:cNvGraphicFramePr>
          <p:nvPr/>
        </p:nvGraphicFramePr>
        <p:xfrm>
          <a:off x="12455" y="701277"/>
          <a:ext cx="3048000" cy="2057400"/>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feld 11">
            <a:extLst>
              <a:ext uri="{FF2B5EF4-FFF2-40B4-BE49-F238E27FC236}">
                <a16:creationId xmlns:a16="http://schemas.microsoft.com/office/drawing/2014/main" id="{C4439F14-F356-6E3F-3859-86C06116A665}"/>
              </a:ext>
            </a:extLst>
          </p:cNvPr>
          <p:cNvSpPr txBox="1"/>
          <p:nvPr/>
        </p:nvSpPr>
        <p:spPr>
          <a:xfrm>
            <a:off x="12455" y="2755957"/>
            <a:ext cx="2883145" cy="480357"/>
          </a:xfrm>
          <a:prstGeom prst="rect">
            <a:avLst/>
          </a:prstGeom>
          <a:noFill/>
        </p:spPr>
        <p:txBody>
          <a:bodyPr wrap="square" rtlCol="0">
            <a:noAutofit/>
          </a:bodyPr>
          <a:lstStyle/>
          <a:p>
            <a:pPr algn="ctr"/>
            <a:r>
              <a:rPr lang="de-DE" sz="2000"/>
              <a:t>Revenue, Quantity</a:t>
            </a:r>
          </a:p>
          <a:p>
            <a:pPr algn="ctr"/>
            <a:endParaRPr lang="de-DE" sz="2000"/>
          </a:p>
        </p:txBody>
      </p:sp>
      <p:sp>
        <p:nvSpPr>
          <p:cNvPr id="13" name="Textfeld 12">
            <a:extLst>
              <a:ext uri="{FF2B5EF4-FFF2-40B4-BE49-F238E27FC236}">
                <a16:creationId xmlns:a16="http://schemas.microsoft.com/office/drawing/2014/main" id="{DBDBEE3D-9190-8CA4-8C60-821898DB92A5}"/>
              </a:ext>
            </a:extLst>
          </p:cNvPr>
          <p:cNvSpPr txBox="1"/>
          <p:nvPr/>
        </p:nvSpPr>
        <p:spPr>
          <a:xfrm>
            <a:off x="4426526" y="2689840"/>
            <a:ext cx="2883145" cy="676941"/>
          </a:xfrm>
          <a:prstGeom prst="rect">
            <a:avLst/>
          </a:prstGeom>
          <a:noFill/>
        </p:spPr>
        <p:txBody>
          <a:bodyPr wrap="square" rtlCol="0">
            <a:noAutofit/>
          </a:bodyPr>
          <a:lstStyle/>
          <a:p>
            <a:pPr algn="ctr"/>
            <a:r>
              <a:rPr lang="de-DE" sz="2000"/>
              <a:t>Development of Demand over time</a:t>
            </a:r>
          </a:p>
          <a:p>
            <a:pPr algn="ctr"/>
            <a:endParaRPr lang="de-DE" sz="2000"/>
          </a:p>
        </p:txBody>
      </p:sp>
      <p:sp>
        <p:nvSpPr>
          <p:cNvPr id="14" name="Textfeld 13">
            <a:extLst>
              <a:ext uri="{FF2B5EF4-FFF2-40B4-BE49-F238E27FC236}">
                <a16:creationId xmlns:a16="http://schemas.microsoft.com/office/drawing/2014/main" id="{8CE0A90B-383D-A173-D5F5-EF0AE5642018}"/>
              </a:ext>
            </a:extLst>
          </p:cNvPr>
          <p:cNvSpPr txBox="1"/>
          <p:nvPr/>
        </p:nvSpPr>
        <p:spPr>
          <a:xfrm>
            <a:off x="8929197" y="2631071"/>
            <a:ext cx="2883145" cy="676941"/>
          </a:xfrm>
          <a:prstGeom prst="rect">
            <a:avLst/>
          </a:prstGeom>
          <a:noFill/>
        </p:spPr>
        <p:txBody>
          <a:bodyPr wrap="square" rtlCol="0">
            <a:noAutofit/>
          </a:bodyPr>
          <a:lstStyle/>
          <a:p>
            <a:pPr algn="ctr"/>
            <a:r>
              <a:rPr lang="de-DE" sz="2000"/>
              <a:t>Business cycle</a:t>
            </a:r>
          </a:p>
          <a:p>
            <a:pPr algn="ctr"/>
            <a:endParaRPr lang="de-DE" sz="2000"/>
          </a:p>
        </p:txBody>
      </p:sp>
      <p:sp>
        <p:nvSpPr>
          <p:cNvPr id="15" name="Textfeld 14">
            <a:extLst>
              <a:ext uri="{FF2B5EF4-FFF2-40B4-BE49-F238E27FC236}">
                <a16:creationId xmlns:a16="http://schemas.microsoft.com/office/drawing/2014/main" id="{F8AFEDA6-2535-FB3E-3B92-10F8CC77939F}"/>
              </a:ext>
            </a:extLst>
          </p:cNvPr>
          <p:cNvSpPr txBox="1"/>
          <p:nvPr/>
        </p:nvSpPr>
        <p:spPr>
          <a:xfrm>
            <a:off x="173608" y="5659186"/>
            <a:ext cx="2883145" cy="676941"/>
          </a:xfrm>
          <a:prstGeom prst="rect">
            <a:avLst/>
          </a:prstGeom>
          <a:noFill/>
        </p:spPr>
        <p:txBody>
          <a:bodyPr wrap="square" rtlCol="0">
            <a:noAutofit/>
          </a:bodyPr>
          <a:lstStyle/>
          <a:p>
            <a:pPr algn="ctr"/>
            <a:r>
              <a:rPr lang="de-DE" sz="2000"/>
              <a:t>Seasonal fluctuation during a year</a:t>
            </a:r>
          </a:p>
          <a:p>
            <a:pPr algn="ctr"/>
            <a:endParaRPr lang="de-DE" sz="2000"/>
          </a:p>
        </p:txBody>
      </p:sp>
      <p:sp>
        <p:nvSpPr>
          <p:cNvPr id="16" name="Textfeld 15">
            <a:extLst>
              <a:ext uri="{FF2B5EF4-FFF2-40B4-BE49-F238E27FC236}">
                <a16:creationId xmlns:a16="http://schemas.microsoft.com/office/drawing/2014/main" id="{B0DD70A8-C265-B7F4-0F5D-D84AEB95AB40}"/>
              </a:ext>
            </a:extLst>
          </p:cNvPr>
          <p:cNvSpPr txBox="1"/>
          <p:nvPr/>
        </p:nvSpPr>
        <p:spPr>
          <a:xfrm>
            <a:off x="4487047" y="5606106"/>
            <a:ext cx="2883145" cy="676941"/>
          </a:xfrm>
          <a:prstGeom prst="rect">
            <a:avLst/>
          </a:prstGeom>
          <a:noFill/>
        </p:spPr>
        <p:txBody>
          <a:bodyPr wrap="square" rtlCol="0">
            <a:noAutofit/>
          </a:bodyPr>
          <a:lstStyle/>
          <a:p>
            <a:pPr algn="ctr"/>
            <a:r>
              <a:rPr lang="de-DE" sz="2000"/>
              <a:t>Not explainable</a:t>
            </a:r>
          </a:p>
          <a:p>
            <a:pPr algn="ctr"/>
            <a:r>
              <a:rPr lang="de-DE" sz="2000"/>
              <a:t>random fluctuation</a:t>
            </a:r>
          </a:p>
          <a:p>
            <a:pPr algn="ctr"/>
            <a:r>
              <a:rPr lang="de-DE" sz="2000"/>
              <a:t>Stochastic error</a:t>
            </a:r>
          </a:p>
        </p:txBody>
      </p:sp>
      <p:graphicFrame>
        <p:nvGraphicFramePr>
          <p:cNvPr id="17" name="Diagramm 16">
            <a:extLst>
              <a:ext uri="{FF2B5EF4-FFF2-40B4-BE49-F238E27FC236}">
                <a16:creationId xmlns:a16="http://schemas.microsoft.com/office/drawing/2014/main" id="{0E0F65AA-AA98-4C49-B18B-A702993D1B2A}"/>
              </a:ext>
            </a:extLst>
          </p:cNvPr>
          <p:cNvGraphicFramePr>
            <a:graphicFrameLocks/>
          </p:cNvGraphicFramePr>
          <p:nvPr/>
        </p:nvGraphicFramePr>
        <p:xfrm>
          <a:off x="4487047" y="701277"/>
          <a:ext cx="3048000" cy="2057400"/>
        </p:xfrm>
        <a:graphic>
          <a:graphicData uri="http://schemas.openxmlformats.org/drawingml/2006/chart">
            <c:chart xmlns:c="http://schemas.openxmlformats.org/drawingml/2006/chart" xmlns:r="http://schemas.openxmlformats.org/officeDocument/2006/relationships" r:id="rId6"/>
          </a:graphicData>
        </a:graphic>
      </p:graphicFrame>
      <mc:AlternateContent xmlns:mc="http://schemas.openxmlformats.org/markup-compatibility/2006" xmlns:p14="http://schemas.microsoft.com/office/powerpoint/2010/main">
        <mc:Choice Requires="p14">
          <p:contentPart p14:bwMode="auto" r:id="rId7">
            <p14:nvContentPartPr>
              <p14:cNvPr id="25" name="Freihand 24">
                <a:extLst>
                  <a:ext uri="{FF2B5EF4-FFF2-40B4-BE49-F238E27FC236}">
                    <a16:creationId xmlns:a16="http://schemas.microsoft.com/office/drawing/2014/main" id="{8E4F8AC5-2256-674A-F01F-946BEE3FFD5C}"/>
                  </a:ext>
                </a:extLst>
              </p14:cNvPr>
              <p14:cNvContentPartPr/>
              <p14:nvPr/>
            </p14:nvContentPartPr>
            <p14:xfrm>
              <a:off x="4145269" y="1281044"/>
              <a:ext cx="3600000" cy="1100160"/>
            </p14:xfrm>
          </p:contentPart>
        </mc:Choice>
        <mc:Fallback xmlns="">
          <p:pic>
            <p:nvPicPr>
              <p:cNvPr id="25" name="Freihand 24">
                <a:extLst>
                  <a:ext uri="{FF2B5EF4-FFF2-40B4-BE49-F238E27FC236}">
                    <a16:creationId xmlns:a16="http://schemas.microsoft.com/office/drawing/2014/main" id="{8E4F8AC5-2256-674A-F01F-946BEE3FFD5C}"/>
                  </a:ext>
                </a:extLst>
              </p:cNvPr>
              <p:cNvPicPr/>
              <p:nvPr/>
            </p:nvPicPr>
            <p:blipFill>
              <a:blip r:embed="rId12"/>
              <a:stretch>
                <a:fillRect/>
              </a:stretch>
            </p:blipFill>
            <p:spPr>
              <a:xfrm>
                <a:off x="4136269" y="1272044"/>
                <a:ext cx="3617640" cy="1117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7" name="Freihand 36">
                <a:extLst>
                  <a:ext uri="{FF2B5EF4-FFF2-40B4-BE49-F238E27FC236}">
                    <a16:creationId xmlns:a16="http://schemas.microsoft.com/office/drawing/2014/main" id="{68824B9C-09BC-8399-48EF-995E162BFCB2}"/>
                  </a:ext>
                </a:extLst>
              </p14:cNvPr>
              <p14:cNvContentPartPr/>
              <p14:nvPr/>
            </p14:nvContentPartPr>
            <p14:xfrm>
              <a:off x="311989" y="5642804"/>
              <a:ext cx="2682000" cy="844920"/>
            </p14:xfrm>
          </p:contentPart>
        </mc:Choice>
        <mc:Fallback xmlns="">
          <p:pic>
            <p:nvPicPr>
              <p:cNvPr id="37" name="Freihand 36">
                <a:extLst>
                  <a:ext uri="{FF2B5EF4-FFF2-40B4-BE49-F238E27FC236}">
                    <a16:creationId xmlns:a16="http://schemas.microsoft.com/office/drawing/2014/main" id="{68824B9C-09BC-8399-48EF-995E162BFCB2}"/>
                  </a:ext>
                </a:extLst>
              </p:cNvPr>
              <p:cNvPicPr/>
              <p:nvPr/>
            </p:nvPicPr>
            <p:blipFill>
              <a:blip r:embed="rId16"/>
              <a:stretch>
                <a:fillRect/>
              </a:stretch>
            </p:blipFill>
            <p:spPr>
              <a:xfrm>
                <a:off x="302989" y="5634164"/>
                <a:ext cx="2699640" cy="862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8" name="Freihand 37">
                <a:extLst>
                  <a:ext uri="{FF2B5EF4-FFF2-40B4-BE49-F238E27FC236}">
                    <a16:creationId xmlns:a16="http://schemas.microsoft.com/office/drawing/2014/main" id="{1FA5B1FA-1ECD-8D1C-8063-83ECDA6E8411}"/>
                  </a:ext>
                </a:extLst>
              </p14:cNvPr>
              <p14:cNvContentPartPr/>
              <p14:nvPr/>
            </p14:nvContentPartPr>
            <p14:xfrm>
              <a:off x="117589" y="4170044"/>
              <a:ext cx="3193560" cy="1072440"/>
            </p14:xfrm>
          </p:contentPart>
        </mc:Choice>
        <mc:Fallback xmlns="">
          <p:pic>
            <p:nvPicPr>
              <p:cNvPr id="38" name="Freihand 37">
                <a:extLst>
                  <a:ext uri="{FF2B5EF4-FFF2-40B4-BE49-F238E27FC236}">
                    <a16:creationId xmlns:a16="http://schemas.microsoft.com/office/drawing/2014/main" id="{1FA5B1FA-1ECD-8D1C-8063-83ECDA6E8411}"/>
                  </a:ext>
                </a:extLst>
              </p:cNvPr>
              <p:cNvPicPr/>
              <p:nvPr/>
            </p:nvPicPr>
            <p:blipFill>
              <a:blip r:embed="rId18"/>
              <a:stretch>
                <a:fillRect/>
              </a:stretch>
            </p:blipFill>
            <p:spPr>
              <a:xfrm>
                <a:off x="108589" y="4161044"/>
                <a:ext cx="3211200" cy="1090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9" name="Freihand 38">
                <a:extLst>
                  <a:ext uri="{FF2B5EF4-FFF2-40B4-BE49-F238E27FC236}">
                    <a16:creationId xmlns:a16="http://schemas.microsoft.com/office/drawing/2014/main" id="{CA3132C8-71B6-1CD2-7931-27DC893873E8}"/>
                  </a:ext>
                </a:extLst>
              </p14:cNvPr>
              <p14:cNvContentPartPr/>
              <p14:nvPr/>
            </p14:nvContentPartPr>
            <p14:xfrm>
              <a:off x="8655709" y="738164"/>
              <a:ext cx="3437280" cy="2019240"/>
            </p14:xfrm>
          </p:contentPart>
        </mc:Choice>
        <mc:Fallback xmlns="">
          <p:pic>
            <p:nvPicPr>
              <p:cNvPr id="39" name="Freihand 38">
                <a:extLst>
                  <a:ext uri="{FF2B5EF4-FFF2-40B4-BE49-F238E27FC236}">
                    <a16:creationId xmlns:a16="http://schemas.microsoft.com/office/drawing/2014/main" id="{CA3132C8-71B6-1CD2-7931-27DC893873E8}"/>
                  </a:ext>
                </a:extLst>
              </p:cNvPr>
              <p:cNvPicPr/>
              <p:nvPr/>
            </p:nvPicPr>
            <p:blipFill>
              <a:blip r:embed="rId20"/>
              <a:stretch>
                <a:fillRect/>
              </a:stretch>
            </p:blipFill>
            <p:spPr>
              <a:xfrm>
                <a:off x="8647069" y="729524"/>
                <a:ext cx="3454920" cy="2036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1" name="Freihand 40">
                <a:extLst>
                  <a:ext uri="{FF2B5EF4-FFF2-40B4-BE49-F238E27FC236}">
                    <a16:creationId xmlns:a16="http://schemas.microsoft.com/office/drawing/2014/main" id="{AE10C5E8-BA6A-D65B-3A78-E5745897995E}"/>
                  </a:ext>
                </a:extLst>
              </p14:cNvPr>
              <p14:cNvContentPartPr/>
              <p14:nvPr/>
            </p14:nvContentPartPr>
            <p14:xfrm>
              <a:off x="9274549" y="2591084"/>
              <a:ext cx="2211120" cy="691920"/>
            </p14:xfrm>
          </p:contentPart>
        </mc:Choice>
        <mc:Fallback xmlns="">
          <p:pic>
            <p:nvPicPr>
              <p:cNvPr id="41" name="Freihand 40">
                <a:extLst>
                  <a:ext uri="{FF2B5EF4-FFF2-40B4-BE49-F238E27FC236}">
                    <a16:creationId xmlns:a16="http://schemas.microsoft.com/office/drawing/2014/main" id="{AE10C5E8-BA6A-D65B-3A78-E5745897995E}"/>
                  </a:ext>
                </a:extLst>
              </p:cNvPr>
              <p:cNvPicPr/>
              <p:nvPr/>
            </p:nvPicPr>
            <p:blipFill>
              <a:blip r:embed="rId22"/>
              <a:stretch>
                <a:fillRect/>
              </a:stretch>
            </p:blipFill>
            <p:spPr>
              <a:xfrm>
                <a:off x="9265549" y="2582084"/>
                <a:ext cx="2228760" cy="709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2" name="Freihand 41">
                <a:extLst>
                  <a:ext uri="{FF2B5EF4-FFF2-40B4-BE49-F238E27FC236}">
                    <a16:creationId xmlns:a16="http://schemas.microsoft.com/office/drawing/2014/main" id="{5CA24404-EDF2-7359-16A8-E4C0ED6B84A7}"/>
                  </a:ext>
                </a:extLst>
              </p14:cNvPr>
              <p14:cNvContentPartPr/>
              <p14:nvPr/>
            </p14:nvContentPartPr>
            <p14:xfrm>
              <a:off x="3997309" y="3643364"/>
              <a:ext cx="3834720" cy="2109240"/>
            </p14:xfrm>
          </p:contentPart>
        </mc:Choice>
        <mc:Fallback xmlns="">
          <p:pic>
            <p:nvPicPr>
              <p:cNvPr id="42" name="Freihand 41">
                <a:extLst>
                  <a:ext uri="{FF2B5EF4-FFF2-40B4-BE49-F238E27FC236}">
                    <a16:creationId xmlns:a16="http://schemas.microsoft.com/office/drawing/2014/main" id="{5CA24404-EDF2-7359-16A8-E4C0ED6B84A7}"/>
                  </a:ext>
                </a:extLst>
              </p:cNvPr>
              <p:cNvPicPr/>
              <p:nvPr/>
            </p:nvPicPr>
            <p:blipFill>
              <a:blip r:embed="rId24"/>
              <a:stretch>
                <a:fillRect/>
              </a:stretch>
            </p:blipFill>
            <p:spPr>
              <a:xfrm>
                <a:off x="3988669" y="3634724"/>
                <a:ext cx="3852360" cy="2126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3" name="Freihand 42">
                <a:extLst>
                  <a:ext uri="{FF2B5EF4-FFF2-40B4-BE49-F238E27FC236}">
                    <a16:creationId xmlns:a16="http://schemas.microsoft.com/office/drawing/2014/main" id="{CCC66768-0339-673C-E998-8620A3993473}"/>
                  </a:ext>
                </a:extLst>
              </p14:cNvPr>
              <p14:cNvContentPartPr/>
              <p14:nvPr/>
            </p14:nvContentPartPr>
            <p14:xfrm>
              <a:off x="4612909" y="5499524"/>
              <a:ext cx="2442960" cy="1431360"/>
            </p14:xfrm>
          </p:contentPart>
        </mc:Choice>
        <mc:Fallback xmlns="">
          <p:pic>
            <p:nvPicPr>
              <p:cNvPr id="43" name="Freihand 42">
                <a:extLst>
                  <a:ext uri="{FF2B5EF4-FFF2-40B4-BE49-F238E27FC236}">
                    <a16:creationId xmlns:a16="http://schemas.microsoft.com/office/drawing/2014/main" id="{CCC66768-0339-673C-E998-8620A3993473}"/>
                  </a:ext>
                </a:extLst>
              </p:cNvPr>
              <p:cNvPicPr/>
              <p:nvPr/>
            </p:nvPicPr>
            <p:blipFill>
              <a:blip r:embed="rId26"/>
              <a:stretch>
                <a:fillRect/>
              </a:stretch>
            </p:blipFill>
            <p:spPr>
              <a:xfrm>
                <a:off x="4604269" y="5490884"/>
                <a:ext cx="2460600" cy="1449000"/>
              </a:xfrm>
              <a:prstGeom prst="rect">
                <a:avLst/>
              </a:prstGeom>
            </p:spPr>
          </p:pic>
        </mc:Fallback>
      </mc:AlternateContent>
      <p:grpSp>
        <p:nvGrpSpPr>
          <p:cNvPr id="57" name="Gruppieren 56">
            <a:extLst>
              <a:ext uri="{FF2B5EF4-FFF2-40B4-BE49-F238E27FC236}">
                <a16:creationId xmlns:a16="http://schemas.microsoft.com/office/drawing/2014/main" id="{4B535B22-4733-B7AD-3F3F-6EFF1490346A}"/>
              </a:ext>
            </a:extLst>
          </p:cNvPr>
          <p:cNvGrpSpPr/>
          <p:nvPr/>
        </p:nvGrpSpPr>
        <p:grpSpPr>
          <a:xfrm>
            <a:off x="228469" y="5533724"/>
            <a:ext cx="6809400" cy="1218600"/>
            <a:chOff x="228469" y="5533724"/>
            <a:chExt cx="6809400" cy="1218600"/>
          </a:xfrm>
        </p:grpSpPr>
        <mc:AlternateContent xmlns:mc="http://schemas.openxmlformats.org/markup-compatibility/2006" xmlns:p14="http://schemas.microsoft.com/office/powerpoint/2010/main">
          <mc:Choice Requires="p14">
            <p:contentPart p14:bwMode="auto" r:id="rId27">
              <p14:nvContentPartPr>
                <p14:cNvPr id="47" name="Freihand 46">
                  <a:extLst>
                    <a:ext uri="{FF2B5EF4-FFF2-40B4-BE49-F238E27FC236}">
                      <a16:creationId xmlns:a16="http://schemas.microsoft.com/office/drawing/2014/main" id="{06630912-45E6-986F-DF6B-70DDAE43560A}"/>
                    </a:ext>
                  </a:extLst>
                </p14:cNvPr>
                <p14:cNvContentPartPr/>
                <p14:nvPr/>
              </p14:nvContentPartPr>
              <p14:xfrm>
                <a:off x="228469" y="5631284"/>
                <a:ext cx="1221840" cy="581400"/>
              </p14:xfrm>
            </p:contentPart>
          </mc:Choice>
          <mc:Fallback xmlns="">
            <p:pic>
              <p:nvPicPr>
                <p:cNvPr id="47" name="Freihand 46">
                  <a:extLst>
                    <a:ext uri="{FF2B5EF4-FFF2-40B4-BE49-F238E27FC236}">
                      <a16:creationId xmlns:a16="http://schemas.microsoft.com/office/drawing/2014/main" id="{06630912-45E6-986F-DF6B-70DDAE43560A}"/>
                    </a:ext>
                  </a:extLst>
                </p:cNvPr>
                <p:cNvPicPr/>
                <p:nvPr/>
              </p:nvPicPr>
              <p:blipFill>
                <a:blip r:embed="rId58"/>
                <a:stretch>
                  <a:fillRect/>
                </a:stretch>
              </p:blipFill>
              <p:spPr>
                <a:xfrm>
                  <a:off x="219469" y="5622284"/>
                  <a:ext cx="1239480" cy="599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8" name="Freihand 47">
                  <a:extLst>
                    <a:ext uri="{FF2B5EF4-FFF2-40B4-BE49-F238E27FC236}">
                      <a16:creationId xmlns:a16="http://schemas.microsoft.com/office/drawing/2014/main" id="{69A85DB6-E0F3-EBC3-3C80-6F64F7DB73A0}"/>
                    </a:ext>
                  </a:extLst>
                </p14:cNvPr>
                <p14:cNvContentPartPr/>
                <p14:nvPr/>
              </p14:nvContentPartPr>
              <p14:xfrm>
                <a:off x="868189" y="5621924"/>
                <a:ext cx="1940760" cy="761400"/>
              </p14:xfrm>
            </p:contentPart>
          </mc:Choice>
          <mc:Fallback xmlns="">
            <p:pic>
              <p:nvPicPr>
                <p:cNvPr id="48" name="Freihand 47">
                  <a:extLst>
                    <a:ext uri="{FF2B5EF4-FFF2-40B4-BE49-F238E27FC236}">
                      <a16:creationId xmlns:a16="http://schemas.microsoft.com/office/drawing/2014/main" id="{69A85DB6-E0F3-EBC3-3C80-6F64F7DB73A0}"/>
                    </a:ext>
                  </a:extLst>
                </p:cNvPr>
                <p:cNvPicPr/>
                <p:nvPr/>
              </p:nvPicPr>
              <p:blipFill>
                <a:blip r:embed="rId60"/>
                <a:stretch>
                  <a:fillRect/>
                </a:stretch>
              </p:blipFill>
              <p:spPr>
                <a:xfrm>
                  <a:off x="859549" y="5613284"/>
                  <a:ext cx="1958400" cy="7790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4" name="Freihand 53">
                  <a:extLst>
                    <a:ext uri="{FF2B5EF4-FFF2-40B4-BE49-F238E27FC236}">
                      <a16:creationId xmlns:a16="http://schemas.microsoft.com/office/drawing/2014/main" id="{A74FF0C1-54F7-6A54-F70B-0999D1C620A9}"/>
                    </a:ext>
                  </a:extLst>
                </p14:cNvPr>
                <p14:cNvContentPartPr/>
                <p14:nvPr/>
              </p14:nvContentPartPr>
              <p14:xfrm>
                <a:off x="293989" y="5538044"/>
                <a:ext cx="2711880" cy="929520"/>
              </p14:xfrm>
            </p:contentPart>
          </mc:Choice>
          <mc:Fallback xmlns="">
            <p:pic>
              <p:nvPicPr>
                <p:cNvPr id="54" name="Freihand 53">
                  <a:extLst>
                    <a:ext uri="{FF2B5EF4-FFF2-40B4-BE49-F238E27FC236}">
                      <a16:creationId xmlns:a16="http://schemas.microsoft.com/office/drawing/2014/main" id="{A74FF0C1-54F7-6A54-F70B-0999D1C620A9}"/>
                    </a:ext>
                  </a:extLst>
                </p:cNvPr>
                <p:cNvPicPr/>
                <p:nvPr/>
              </p:nvPicPr>
              <p:blipFill>
                <a:blip r:embed="rId62"/>
                <a:stretch>
                  <a:fillRect/>
                </a:stretch>
              </p:blipFill>
              <p:spPr>
                <a:xfrm>
                  <a:off x="285349" y="5529044"/>
                  <a:ext cx="2729520" cy="9471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6" name="Freihand 55">
                  <a:extLst>
                    <a:ext uri="{FF2B5EF4-FFF2-40B4-BE49-F238E27FC236}">
                      <a16:creationId xmlns:a16="http://schemas.microsoft.com/office/drawing/2014/main" id="{F6A61113-C0E2-2C28-DEB5-87844B85A136}"/>
                    </a:ext>
                  </a:extLst>
                </p14:cNvPr>
                <p14:cNvContentPartPr/>
                <p14:nvPr/>
              </p14:nvContentPartPr>
              <p14:xfrm>
                <a:off x="4743949" y="5533724"/>
                <a:ext cx="2293920" cy="1218600"/>
              </p14:xfrm>
            </p:contentPart>
          </mc:Choice>
          <mc:Fallback xmlns="">
            <p:pic>
              <p:nvPicPr>
                <p:cNvPr id="56" name="Freihand 55">
                  <a:extLst>
                    <a:ext uri="{FF2B5EF4-FFF2-40B4-BE49-F238E27FC236}">
                      <a16:creationId xmlns:a16="http://schemas.microsoft.com/office/drawing/2014/main" id="{F6A61113-C0E2-2C28-DEB5-87844B85A136}"/>
                    </a:ext>
                  </a:extLst>
                </p:cNvPr>
                <p:cNvPicPr/>
                <p:nvPr/>
              </p:nvPicPr>
              <p:blipFill>
                <a:blip r:embed="rId64"/>
                <a:stretch>
                  <a:fillRect/>
                </a:stretch>
              </p:blipFill>
              <p:spPr>
                <a:xfrm>
                  <a:off x="4735309" y="5525084"/>
                  <a:ext cx="2311560" cy="1236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5">
            <p14:nvContentPartPr>
              <p14:cNvPr id="20" name="Freihand 19">
                <a:extLst>
                  <a:ext uri="{FF2B5EF4-FFF2-40B4-BE49-F238E27FC236}">
                    <a16:creationId xmlns:a16="http://schemas.microsoft.com/office/drawing/2014/main" id="{017630FF-27B7-F7E3-11F2-5C6147914BB8}"/>
                  </a:ext>
                </a:extLst>
              </p14:cNvPr>
              <p14:cNvContentPartPr/>
              <p14:nvPr/>
            </p14:nvContentPartPr>
            <p14:xfrm>
              <a:off x="288949" y="1127422"/>
              <a:ext cx="2659680" cy="925560"/>
            </p14:xfrm>
          </p:contentPart>
        </mc:Choice>
        <mc:Fallback>
          <p:pic>
            <p:nvPicPr>
              <p:cNvPr id="20" name="Freihand 19">
                <a:extLst>
                  <a:ext uri="{FF2B5EF4-FFF2-40B4-BE49-F238E27FC236}">
                    <a16:creationId xmlns:a16="http://schemas.microsoft.com/office/drawing/2014/main" id="{017630FF-27B7-F7E3-11F2-5C6147914BB8}"/>
                  </a:ext>
                </a:extLst>
              </p:cNvPr>
              <p:cNvPicPr/>
              <p:nvPr/>
            </p:nvPicPr>
            <p:blipFill>
              <a:blip r:embed="rId66"/>
              <a:stretch>
                <a:fillRect/>
              </a:stretch>
            </p:blipFill>
            <p:spPr>
              <a:xfrm>
                <a:off x="279949" y="1118782"/>
                <a:ext cx="2677320" cy="943200"/>
              </a:xfrm>
              <a:prstGeom prst="rect">
                <a:avLst/>
              </a:prstGeom>
            </p:spPr>
          </p:pic>
        </mc:Fallback>
      </mc:AlternateContent>
      <p:grpSp>
        <p:nvGrpSpPr>
          <p:cNvPr id="45" name="Gruppieren 44">
            <a:extLst>
              <a:ext uri="{FF2B5EF4-FFF2-40B4-BE49-F238E27FC236}">
                <a16:creationId xmlns:a16="http://schemas.microsoft.com/office/drawing/2014/main" id="{B016984D-11DB-75BE-58DB-B390876F9B6F}"/>
              </a:ext>
            </a:extLst>
          </p:cNvPr>
          <p:cNvGrpSpPr/>
          <p:nvPr/>
        </p:nvGrpSpPr>
        <p:grpSpPr>
          <a:xfrm>
            <a:off x="468949" y="1700902"/>
            <a:ext cx="340560" cy="255600"/>
            <a:chOff x="468949" y="1700902"/>
            <a:chExt cx="340560" cy="255600"/>
          </a:xfrm>
        </p:grpSpPr>
        <mc:AlternateContent xmlns:mc="http://schemas.openxmlformats.org/markup-compatibility/2006">
          <mc:Choice xmlns:p14="http://schemas.microsoft.com/office/powerpoint/2010/main" Requires="p14">
            <p:contentPart p14:bwMode="auto" r:id="rId67">
              <p14:nvContentPartPr>
                <p14:cNvPr id="36" name="Freihand 35">
                  <a:extLst>
                    <a:ext uri="{FF2B5EF4-FFF2-40B4-BE49-F238E27FC236}">
                      <a16:creationId xmlns:a16="http://schemas.microsoft.com/office/drawing/2014/main" id="{AE7D372A-B94C-B6FC-AE17-96B89675DBC1}"/>
                    </a:ext>
                  </a:extLst>
                </p14:cNvPr>
                <p14:cNvContentPartPr/>
                <p14:nvPr/>
              </p14:nvContentPartPr>
              <p14:xfrm>
                <a:off x="468949" y="1866862"/>
                <a:ext cx="170640" cy="89640"/>
              </p14:xfrm>
            </p:contentPart>
          </mc:Choice>
          <mc:Fallback>
            <p:pic>
              <p:nvPicPr>
                <p:cNvPr id="36" name="Freihand 35">
                  <a:extLst>
                    <a:ext uri="{FF2B5EF4-FFF2-40B4-BE49-F238E27FC236}">
                      <a16:creationId xmlns:a16="http://schemas.microsoft.com/office/drawing/2014/main" id="{AE7D372A-B94C-B6FC-AE17-96B89675DBC1}"/>
                    </a:ext>
                  </a:extLst>
                </p:cNvPr>
                <p:cNvPicPr/>
                <p:nvPr/>
              </p:nvPicPr>
              <p:blipFill>
                <a:blip r:embed="rId68"/>
                <a:stretch>
                  <a:fillRect/>
                </a:stretch>
              </p:blipFill>
              <p:spPr>
                <a:xfrm>
                  <a:off x="459949" y="1857862"/>
                  <a:ext cx="1882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0" name="Freihand 39">
                  <a:extLst>
                    <a:ext uri="{FF2B5EF4-FFF2-40B4-BE49-F238E27FC236}">
                      <a16:creationId xmlns:a16="http://schemas.microsoft.com/office/drawing/2014/main" id="{79F452AF-709C-DDEB-D6C1-997409829EC9}"/>
                    </a:ext>
                  </a:extLst>
                </p14:cNvPr>
                <p14:cNvContentPartPr/>
                <p14:nvPr/>
              </p14:nvContentPartPr>
              <p14:xfrm>
                <a:off x="696109" y="1700902"/>
                <a:ext cx="113400" cy="135360"/>
              </p14:xfrm>
            </p:contentPart>
          </mc:Choice>
          <mc:Fallback>
            <p:pic>
              <p:nvPicPr>
                <p:cNvPr id="40" name="Freihand 39">
                  <a:extLst>
                    <a:ext uri="{FF2B5EF4-FFF2-40B4-BE49-F238E27FC236}">
                      <a16:creationId xmlns:a16="http://schemas.microsoft.com/office/drawing/2014/main" id="{79F452AF-709C-DDEB-D6C1-997409829EC9}"/>
                    </a:ext>
                  </a:extLst>
                </p:cNvPr>
                <p:cNvPicPr/>
                <p:nvPr/>
              </p:nvPicPr>
              <p:blipFill>
                <a:blip r:embed="rId70"/>
                <a:stretch>
                  <a:fillRect/>
                </a:stretch>
              </p:blipFill>
              <p:spPr>
                <a:xfrm>
                  <a:off x="687109" y="1691902"/>
                  <a:ext cx="131040" cy="153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1">
            <p14:nvContentPartPr>
              <p14:cNvPr id="49" name="Freihand 48">
                <a:extLst>
                  <a:ext uri="{FF2B5EF4-FFF2-40B4-BE49-F238E27FC236}">
                    <a16:creationId xmlns:a16="http://schemas.microsoft.com/office/drawing/2014/main" id="{D2C3F02B-3B7C-D151-16F0-128EFCB2B1BB}"/>
                  </a:ext>
                </a:extLst>
              </p14:cNvPr>
              <p14:cNvContentPartPr/>
              <p14:nvPr/>
            </p14:nvContentPartPr>
            <p14:xfrm>
              <a:off x="1551109" y="2423782"/>
              <a:ext cx="131760" cy="186120"/>
            </p14:xfrm>
          </p:contentPart>
        </mc:Choice>
        <mc:Fallback>
          <p:pic>
            <p:nvPicPr>
              <p:cNvPr id="49" name="Freihand 48">
                <a:extLst>
                  <a:ext uri="{FF2B5EF4-FFF2-40B4-BE49-F238E27FC236}">
                    <a16:creationId xmlns:a16="http://schemas.microsoft.com/office/drawing/2014/main" id="{D2C3F02B-3B7C-D151-16F0-128EFCB2B1BB}"/>
                  </a:ext>
                </a:extLst>
              </p:cNvPr>
              <p:cNvPicPr/>
              <p:nvPr/>
            </p:nvPicPr>
            <p:blipFill>
              <a:blip r:embed="rId72"/>
              <a:stretch>
                <a:fillRect/>
              </a:stretch>
            </p:blipFill>
            <p:spPr>
              <a:xfrm>
                <a:off x="1542109" y="2414782"/>
                <a:ext cx="149400" cy="203760"/>
              </a:xfrm>
              <a:prstGeom prst="rect">
                <a:avLst/>
              </a:prstGeom>
            </p:spPr>
          </p:pic>
        </mc:Fallback>
      </mc:AlternateContent>
      <p:grpSp>
        <p:nvGrpSpPr>
          <p:cNvPr id="58" name="Gruppieren 57">
            <a:extLst>
              <a:ext uri="{FF2B5EF4-FFF2-40B4-BE49-F238E27FC236}">
                <a16:creationId xmlns:a16="http://schemas.microsoft.com/office/drawing/2014/main" id="{9F0C0092-3B3D-3362-7D6F-D84540E7B956}"/>
              </a:ext>
            </a:extLst>
          </p:cNvPr>
          <p:cNvGrpSpPr/>
          <p:nvPr/>
        </p:nvGrpSpPr>
        <p:grpSpPr>
          <a:xfrm>
            <a:off x="4287829" y="1183942"/>
            <a:ext cx="3421080" cy="1302840"/>
            <a:chOff x="4287829" y="1183942"/>
            <a:chExt cx="3421080" cy="1302840"/>
          </a:xfrm>
        </p:grpSpPr>
        <mc:AlternateContent xmlns:mc="http://schemas.openxmlformats.org/markup-compatibility/2006">
          <mc:Choice xmlns:p14="http://schemas.microsoft.com/office/powerpoint/2010/main" Requires="p14">
            <p:contentPart p14:bwMode="auto" r:id="rId73">
              <p14:nvContentPartPr>
                <p14:cNvPr id="51" name="Freihand 50">
                  <a:extLst>
                    <a:ext uri="{FF2B5EF4-FFF2-40B4-BE49-F238E27FC236}">
                      <a16:creationId xmlns:a16="http://schemas.microsoft.com/office/drawing/2014/main" id="{C0D2A4C0-1169-2E0A-9AB7-FE804E425D4C}"/>
                    </a:ext>
                  </a:extLst>
                </p14:cNvPr>
                <p14:cNvContentPartPr/>
                <p14:nvPr/>
              </p14:nvContentPartPr>
              <p14:xfrm>
                <a:off x="4287829" y="1319302"/>
                <a:ext cx="3105720" cy="1167480"/>
              </p14:xfrm>
            </p:contentPart>
          </mc:Choice>
          <mc:Fallback>
            <p:pic>
              <p:nvPicPr>
                <p:cNvPr id="51" name="Freihand 50">
                  <a:extLst>
                    <a:ext uri="{FF2B5EF4-FFF2-40B4-BE49-F238E27FC236}">
                      <a16:creationId xmlns:a16="http://schemas.microsoft.com/office/drawing/2014/main" id="{C0D2A4C0-1169-2E0A-9AB7-FE804E425D4C}"/>
                    </a:ext>
                  </a:extLst>
                </p:cNvPr>
                <p:cNvPicPr/>
                <p:nvPr/>
              </p:nvPicPr>
              <p:blipFill>
                <a:blip r:embed="rId74"/>
                <a:stretch>
                  <a:fillRect/>
                </a:stretch>
              </p:blipFill>
              <p:spPr>
                <a:xfrm>
                  <a:off x="4279189" y="1310662"/>
                  <a:ext cx="3123360" cy="11851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5" name="Freihand 54">
                  <a:extLst>
                    <a:ext uri="{FF2B5EF4-FFF2-40B4-BE49-F238E27FC236}">
                      <a16:creationId xmlns:a16="http://schemas.microsoft.com/office/drawing/2014/main" id="{C63DD8B7-4F26-0A7A-057C-22AE412675B3}"/>
                    </a:ext>
                  </a:extLst>
                </p14:cNvPr>
                <p14:cNvContentPartPr/>
                <p14:nvPr/>
              </p14:nvContentPartPr>
              <p14:xfrm>
                <a:off x="6493549" y="1183942"/>
                <a:ext cx="1215360" cy="710280"/>
              </p14:xfrm>
            </p:contentPart>
          </mc:Choice>
          <mc:Fallback>
            <p:pic>
              <p:nvPicPr>
                <p:cNvPr id="55" name="Freihand 54">
                  <a:extLst>
                    <a:ext uri="{FF2B5EF4-FFF2-40B4-BE49-F238E27FC236}">
                      <a16:creationId xmlns:a16="http://schemas.microsoft.com/office/drawing/2014/main" id="{C63DD8B7-4F26-0A7A-057C-22AE412675B3}"/>
                    </a:ext>
                  </a:extLst>
                </p:cNvPr>
                <p:cNvPicPr/>
                <p:nvPr/>
              </p:nvPicPr>
              <p:blipFill>
                <a:blip r:embed="rId76"/>
                <a:stretch>
                  <a:fillRect/>
                </a:stretch>
              </p:blipFill>
              <p:spPr>
                <a:xfrm>
                  <a:off x="6484909" y="1174942"/>
                  <a:ext cx="1233000" cy="727920"/>
                </a:xfrm>
                <a:prstGeom prst="rect">
                  <a:avLst/>
                </a:prstGeom>
              </p:spPr>
            </p:pic>
          </mc:Fallback>
        </mc:AlternateContent>
      </p:grpSp>
      <p:grpSp>
        <p:nvGrpSpPr>
          <p:cNvPr id="61" name="Gruppieren 60">
            <a:extLst>
              <a:ext uri="{FF2B5EF4-FFF2-40B4-BE49-F238E27FC236}">
                <a16:creationId xmlns:a16="http://schemas.microsoft.com/office/drawing/2014/main" id="{D8FE8203-4BFA-E2D8-8AB3-4D0F4334517E}"/>
              </a:ext>
            </a:extLst>
          </p:cNvPr>
          <p:cNvGrpSpPr/>
          <p:nvPr/>
        </p:nvGrpSpPr>
        <p:grpSpPr>
          <a:xfrm>
            <a:off x="8987629" y="661222"/>
            <a:ext cx="2895840" cy="1934640"/>
            <a:chOff x="8987629" y="661222"/>
            <a:chExt cx="2895840" cy="1934640"/>
          </a:xfrm>
        </p:grpSpPr>
        <mc:AlternateContent xmlns:mc="http://schemas.openxmlformats.org/markup-compatibility/2006">
          <mc:Choice xmlns:p14="http://schemas.microsoft.com/office/powerpoint/2010/main" Requires="p14">
            <p:contentPart p14:bwMode="auto" r:id="rId77">
              <p14:nvContentPartPr>
                <p14:cNvPr id="59" name="Freihand 58">
                  <a:extLst>
                    <a:ext uri="{FF2B5EF4-FFF2-40B4-BE49-F238E27FC236}">
                      <a16:creationId xmlns:a16="http://schemas.microsoft.com/office/drawing/2014/main" id="{9E4851FB-BF19-270A-A28D-944333B2B1F9}"/>
                    </a:ext>
                  </a:extLst>
                </p14:cNvPr>
                <p14:cNvContentPartPr/>
                <p14:nvPr/>
              </p14:nvContentPartPr>
              <p14:xfrm>
                <a:off x="11326189" y="807022"/>
                <a:ext cx="79920" cy="86040"/>
              </p14:xfrm>
            </p:contentPart>
          </mc:Choice>
          <mc:Fallback>
            <p:pic>
              <p:nvPicPr>
                <p:cNvPr id="59" name="Freihand 58">
                  <a:extLst>
                    <a:ext uri="{FF2B5EF4-FFF2-40B4-BE49-F238E27FC236}">
                      <a16:creationId xmlns:a16="http://schemas.microsoft.com/office/drawing/2014/main" id="{9E4851FB-BF19-270A-A28D-944333B2B1F9}"/>
                    </a:ext>
                  </a:extLst>
                </p:cNvPr>
                <p:cNvPicPr/>
                <p:nvPr/>
              </p:nvPicPr>
              <p:blipFill>
                <a:blip r:embed="rId78"/>
                <a:stretch>
                  <a:fillRect/>
                </a:stretch>
              </p:blipFill>
              <p:spPr>
                <a:xfrm>
                  <a:off x="11317549" y="798022"/>
                  <a:ext cx="975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60" name="Freihand 59">
                  <a:extLst>
                    <a:ext uri="{FF2B5EF4-FFF2-40B4-BE49-F238E27FC236}">
                      <a16:creationId xmlns:a16="http://schemas.microsoft.com/office/drawing/2014/main" id="{2AA07C11-BAC1-72F7-4BCD-A59969011CD0}"/>
                    </a:ext>
                  </a:extLst>
                </p14:cNvPr>
                <p14:cNvContentPartPr/>
                <p14:nvPr/>
              </p14:nvContentPartPr>
              <p14:xfrm>
                <a:off x="8987629" y="661222"/>
                <a:ext cx="2895840" cy="1934640"/>
              </p14:xfrm>
            </p:contentPart>
          </mc:Choice>
          <mc:Fallback>
            <p:pic>
              <p:nvPicPr>
                <p:cNvPr id="60" name="Freihand 59">
                  <a:extLst>
                    <a:ext uri="{FF2B5EF4-FFF2-40B4-BE49-F238E27FC236}">
                      <a16:creationId xmlns:a16="http://schemas.microsoft.com/office/drawing/2014/main" id="{2AA07C11-BAC1-72F7-4BCD-A59969011CD0}"/>
                    </a:ext>
                  </a:extLst>
                </p:cNvPr>
                <p:cNvPicPr/>
                <p:nvPr/>
              </p:nvPicPr>
              <p:blipFill>
                <a:blip r:embed="rId80"/>
                <a:stretch>
                  <a:fillRect/>
                </a:stretch>
              </p:blipFill>
              <p:spPr>
                <a:xfrm>
                  <a:off x="8978629" y="652582"/>
                  <a:ext cx="2913480" cy="1952280"/>
                </a:xfrm>
                <a:prstGeom prst="rect">
                  <a:avLst/>
                </a:prstGeom>
              </p:spPr>
            </p:pic>
          </mc:Fallback>
        </mc:AlternateContent>
      </p:grpSp>
      <p:grpSp>
        <p:nvGrpSpPr>
          <p:cNvPr id="66" name="Gruppieren 65">
            <a:extLst>
              <a:ext uri="{FF2B5EF4-FFF2-40B4-BE49-F238E27FC236}">
                <a16:creationId xmlns:a16="http://schemas.microsoft.com/office/drawing/2014/main" id="{9E6C3260-4064-1D7C-05C7-30F9719DBF3B}"/>
              </a:ext>
            </a:extLst>
          </p:cNvPr>
          <p:cNvGrpSpPr/>
          <p:nvPr/>
        </p:nvGrpSpPr>
        <p:grpSpPr>
          <a:xfrm>
            <a:off x="307309" y="3693142"/>
            <a:ext cx="7417800" cy="1867320"/>
            <a:chOff x="307309" y="3693142"/>
            <a:chExt cx="7417800" cy="1867320"/>
          </a:xfrm>
        </p:grpSpPr>
        <mc:AlternateContent xmlns:mc="http://schemas.openxmlformats.org/markup-compatibility/2006">
          <mc:Choice xmlns:p14="http://schemas.microsoft.com/office/powerpoint/2010/main" Requires="p14">
            <p:contentPart p14:bwMode="auto" r:id="rId81">
              <p14:nvContentPartPr>
                <p14:cNvPr id="62" name="Freihand 61">
                  <a:extLst>
                    <a:ext uri="{FF2B5EF4-FFF2-40B4-BE49-F238E27FC236}">
                      <a16:creationId xmlns:a16="http://schemas.microsoft.com/office/drawing/2014/main" id="{29F5D878-1742-38E1-6FA6-7EE7C100692C}"/>
                    </a:ext>
                  </a:extLst>
                </p14:cNvPr>
                <p14:cNvContentPartPr/>
                <p14:nvPr/>
              </p14:nvContentPartPr>
              <p14:xfrm>
                <a:off x="1454989" y="4058542"/>
                <a:ext cx="328680" cy="31680"/>
              </p14:xfrm>
            </p:contentPart>
          </mc:Choice>
          <mc:Fallback>
            <p:pic>
              <p:nvPicPr>
                <p:cNvPr id="62" name="Freihand 61">
                  <a:extLst>
                    <a:ext uri="{FF2B5EF4-FFF2-40B4-BE49-F238E27FC236}">
                      <a16:creationId xmlns:a16="http://schemas.microsoft.com/office/drawing/2014/main" id="{29F5D878-1742-38E1-6FA6-7EE7C100692C}"/>
                    </a:ext>
                  </a:extLst>
                </p:cNvPr>
                <p:cNvPicPr/>
                <p:nvPr/>
              </p:nvPicPr>
              <p:blipFill>
                <a:blip r:embed="rId82"/>
                <a:stretch>
                  <a:fillRect/>
                </a:stretch>
              </p:blipFill>
              <p:spPr>
                <a:xfrm>
                  <a:off x="1445989" y="4049902"/>
                  <a:ext cx="3463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3" name="Freihand 62">
                  <a:extLst>
                    <a:ext uri="{FF2B5EF4-FFF2-40B4-BE49-F238E27FC236}">
                      <a16:creationId xmlns:a16="http://schemas.microsoft.com/office/drawing/2014/main" id="{9EB6A6A8-E8E6-EE17-1CCC-CC632886B630}"/>
                    </a:ext>
                  </a:extLst>
                </p14:cNvPr>
                <p14:cNvContentPartPr/>
                <p14:nvPr/>
              </p14:nvContentPartPr>
              <p14:xfrm>
                <a:off x="307309" y="4193182"/>
                <a:ext cx="3042720" cy="1178640"/>
              </p14:xfrm>
            </p:contentPart>
          </mc:Choice>
          <mc:Fallback>
            <p:pic>
              <p:nvPicPr>
                <p:cNvPr id="63" name="Freihand 62">
                  <a:extLst>
                    <a:ext uri="{FF2B5EF4-FFF2-40B4-BE49-F238E27FC236}">
                      <a16:creationId xmlns:a16="http://schemas.microsoft.com/office/drawing/2014/main" id="{9EB6A6A8-E8E6-EE17-1CCC-CC632886B630}"/>
                    </a:ext>
                  </a:extLst>
                </p:cNvPr>
                <p:cNvPicPr/>
                <p:nvPr/>
              </p:nvPicPr>
              <p:blipFill>
                <a:blip r:embed="rId84"/>
                <a:stretch>
                  <a:fillRect/>
                </a:stretch>
              </p:blipFill>
              <p:spPr>
                <a:xfrm>
                  <a:off x="298309" y="4184542"/>
                  <a:ext cx="3060360" cy="11962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5" name="Freihand 64">
                  <a:extLst>
                    <a:ext uri="{FF2B5EF4-FFF2-40B4-BE49-F238E27FC236}">
                      <a16:creationId xmlns:a16="http://schemas.microsoft.com/office/drawing/2014/main" id="{7FDF2126-9324-1798-4B45-7F09CA26732E}"/>
                    </a:ext>
                  </a:extLst>
                </p14:cNvPr>
                <p14:cNvContentPartPr/>
                <p14:nvPr/>
              </p14:nvContentPartPr>
              <p14:xfrm>
                <a:off x="4555669" y="3693142"/>
                <a:ext cx="3169440" cy="1867320"/>
              </p14:xfrm>
            </p:contentPart>
          </mc:Choice>
          <mc:Fallback>
            <p:pic>
              <p:nvPicPr>
                <p:cNvPr id="65" name="Freihand 64">
                  <a:extLst>
                    <a:ext uri="{FF2B5EF4-FFF2-40B4-BE49-F238E27FC236}">
                      <a16:creationId xmlns:a16="http://schemas.microsoft.com/office/drawing/2014/main" id="{7FDF2126-9324-1798-4B45-7F09CA26732E}"/>
                    </a:ext>
                  </a:extLst>
                </p:cNvPr>
                <p:cNvPicPr/>
                <p:nvPr/>
              </p:nvPicPr>
              <p:blipFill>
                <a:blip r:embed="rId86"/>
                <a:stretch>
                  <a:fillRect/>
                </a:stretch>
              </p:blipFill>
              <p:spPr>
                <a:xfrm>
                  <a:off x="4546669" y="3684502"/>
                  <a:ext cx="3187080" cy="1884960"/>
                </a:xfrm>
                <a:prstGeom prst="rect">
                  <a:avLst/>
                </a:prstGeom>
              </p:spPr>
            </p:pic>
          </mc:Fallback>
        </mc:AlternateContent>
      </p:grpSp>
    </p:spTree>
    <p:extLst>
      <p:ext uri="{BB962C8B-B14F-4D97-AF65-F5344CB8AC3E}">
        <p14:creationId xmlns:p14="http://schemas.microsoft.com/office/powerpoint/2010/main" val="144050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4</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Exercise</a:t>
            </a:r>
            <a:endParaRPr lang="de-DE" sz="3200" baseline="30000" dirty="0"/>
          </a:p>
        </p:txBody>
      </p:sp>
      <p:sp>
        <p:nvSpPr>
          <p:cNvPr id="2" name="Textfeld 1">
            <a:extLst>
              <a:ext uri="{FF2B5EF4-FFF2-40B4-BE49-F238E27FC236}">
                <a16:creationId xmlns:a16="http://schemas.microsoft.com/office/drawing/2014/main" id="{7143E70F-60CA-97C0-4E3E-107050B79803}"/>
              </a:ext>
            </a:extLst>
          </p:cNvPr>
          <p:cNvSpPr txBox="1"/>
          <p:nvPr/>
        </p:nvSpPr>
        <p:spPr>
          <a:xfrm>
            <a:off x="0" y="648679"/>
            <a:ext cx="12192000" cy="479081"/>
          </a:xfrm>
          <a:prstGeom prst="rect">
            <a:avLst/>
          </a:prstGeom>
          <a:noFill/>
        </p:spPr>
        <p:txBody>
          <a:bodyPr wrap="square" rtlCol="0">
            <a:noAutofit/>
          </a:bodyPr>
          <a:lstStyle/>
          <a:p>
            <a:r>
              <a:rPr lang="en-US" sz="2400" b="1"/>
              <a:t>Create a time series composite of a trend, cyclical, seasonal and random data</a:t>
            </a:r>
            <a:endParaRPr lang="en-US" sz="2400"/>
          </a:p>
          <a:p>
            <a:endParaRPr lang="en-US" sz="2400"/>
          </a:p>
          <a:p>
            <a:endParaRPr lang="de-DE" sz="2400" dirty="0"/>
          </a:p>
          <a:p>
            <a:endParaRPr lang="de-DE" sz="2400" dirty="0"/>
          </a:p>
          <a:p>
            <a:endParaRPr lang="de-DE" sz="2400" dirty="0"/>
          </a:p>
        </p:txBody>
      </p:sp>
      <p:sp>
        <p:nvSpPr>
          <p:cNvPr id="5" name="Rechteck 4">
            <a:extLst>
              <a:ext uri="{FF2B5EF4-FFF2-40B4-BE49-F238E27FC236}">
                <a16:creationId xmlns:a16="http://schemas.microsoft.com/office/drawing/2014/main" id="{7B602F14-20C0-CFEF-4892-BEF833390EC8}"/>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6" name="Freihand 5">
                <a:extLst>
                  <a:ext uri="{FF2B5EF4-FFF2-40B4-BE49-F238E27FC236}">
                    <a16:creationId xmlns:a16="http://schemas.microsoft.com/office/drawing/2014/main" id="{CCE6D77C-62E6-2ABA-63B3-3678A8974620}"/>
                  </a:ext>
                </a:extLst>
              </p14:cNvPr>
              <p14:cNvContentPartPr/>
              <p14:nvPr/>
            </p14:nvContentPartPr>
            <p14:xfrm>
              <a:off x="443029" y="1344502"/>
              <a:ext cx="20880" cy="26280"/>
            </p14:xfrm>
          </p:contentPart>
        </mc:Choice>
        <mc:Fallback xmlns="">
          <p:pic>
            <p:nvPicPr>
              <p:cNvPr id="6" name="Freihand 5">
                <a:extLst>
                  <a:ext uri="{FF2B5EF4-FFF2-40B4-BE49-F238E27FC236}">
                    <a16:creationId xmlns:a16="http://schemas.microsoft.com/office/drawing/2014/main" id="{CCE6D77C-62E6-2ABA-63B3-3678A8974620}"/>
                  </a:ext>
                </a:extLst>
              </p:cNvPr>
              <p:cNvPicPr/>
              <p:nvPr/>
            </p:nvPicPr>
            <p:blipFill>
              <a:blip r:embed="rId3"/>
              <a:stretch>
                <a:fillRect/>
              </a:stretch>
            </p:blipFill>
            <p:spPr>
              <a:xfrm>
                <a:off x="434389" y="1335862"/>
                <a:ext cx="38520" cy="43920"/>
              </a:xfrm>
              <a:prstGeom prst="rect">
                <a:avLst/>
              </a:prstGeom>
            </p:spPr>
          </p:pic>
        </mc:Fallback>
      </mc:AlternateContent>
      <p:grpSp>
        <p:nvGrpSpPr>
          <p:cNvPr id="11" name="Gruppieren 10">
            <a:extLst>
              <a:ext uri="{FF2B5EF4-FFF2-40B4-BE49-F238E27FC236}">
                <a16:creationId xmlns:a16="http://schemas.microsoft.com/office/drawing/2014/main" id="{70428C10-666D-3B70-5CF4-75DC0CAF28A7}"/>
              </a:ext>
            </a:extLst>
          </p:cNvPr>
          <p:cNvGrpSpPr/>
          <p:nvPr/>
        </p:nvGrpSpPr>
        <p:grpSpPr>
          <a:xfrm>
            <a:off x="4628389" y="1060822"/>
            <a:ext cx="5358600" cy="150840"/>
            <a:chOff x="4628389" y="1060822"/>
            <a:chExt cx="5358600" cy="150840"/>
          </a:xfrm>
        </p:grpSpPr>
        <mc:AlternateContent xmlns:mc="http://schemas.openxmlformats.org/markup-compatibility/2006" xmlns:p14="http://schemas.microsoft.com/office/powerpoint/2010/main">
          <mc:Choice Requires="p14">
            <p:contentPart p14:bwMode="auto" r:id="rId4">
              <p14:nvContentPartPr>
                <p14:cNvPr id="7" name="Freihand 6">
                  <a:extLst>
                    <a:ext uri="{FF2B5EF4-FFF2-40B4-BE49-F238E27FC236}">
                      <a16:creationId xmlns:a16="http://schemas.microsoft.com/office/drawing/2014/main" id="{9CD5B5B6-8572-D914-9D20-B0AE0DAF6C0F}"/>
                    </a:ext>
                  </a:extLst>
                </p14:cNvPr>
                <p14:cNvContentPartPr/>
                <p14:nvPr/>
              </p14:nvContentPartPr>
              <p14:xfrm>
                <a:off x="4628389" y="1060822"/>
                <a:ext cx="678960" cy="132840"/>
              </p14:xfrm>
            </p:contentPart>
          </mc:Choice>
          <mc:Fallback xmlns="">
            <p:pic>
              <p:nvPicPr>
                <p:cNvPr id="7" name="Freihand 6">
                  <a:extLst>
                    <a:ext uri="{FF2B5EF4-FFF2-40B4-BE49-F238E27FC236}">
                      <a16:creationId xmlns:a16="http://schemas.microsoft.com/office/drawing/2014/main" id="{9CD5B5B6-8572-D914-9D20-B0AE0DAF6C0F}"/>
                    </a:ext>
                  </a:extLst>
                </p:cNvPr>
                <p:cNvPicPr/>
                <p:nvPr/>
              </p:nvPicPr>
              <p:blipFill>
                <a:blip r:embed="rId5"/>
                <a:stretch>
                  <a:fillRect/>
                </a:stretch>
              </p:blipFill>
              <p:spPr>
                <a:xfrm>
                  <a:off x="4619389" y="1052182"/>
                  <a:ext cx="6966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3850C71B-4536-F35B-F8E7-92DC8724EA9C}"/>
                    </a:ext>
                  </a:extLst>
                </p14:cNvPr>
                <p14:cNvContentPartPr/>
                <p14:nvPr/>
              </p14:nvContentPartPr>
              <p14:xfrm>
                <a:off x="5501389" y="1103662"/>
                <a:ext cx="772200" cy="42120"/>
              </p14:xfrm>
            </p:contentPart>
          </mc:Choice>
          <mc:Fallback xmlns="">
            <p:pic>
              <p:nvPicPr>
                <p:cNvPr id="8" name="Freihand 7">
                  <a:extLst>
                    <a:ext uri="{FF2B5EF4-FFF2-40B4-BE49-F238E27FC236}">
                      <a16:creationId xmlns:a16="http://schemas.microsoft.com/office/drawing/2014/main" id="{3850C71B-4536-F35B-F8E7-92DC8724EA9C}"/>
                    </a:ext>
                  </a:extLst>
                </p:cNvPr>
                <p:cNvPicPr/>
                <p:nvPr/>
              </p:nvPicPr>
              <p:blipFill>
                <a:blip r:embed="rId7"/>
                <a:stretch>
                  <a:fillRect/>
                </a:stretch>
              </p:blipFill>
              <p:spPr>
                <a:xfrm>
                  <a:off x="5492389" y="1095022"/>
                  <a:ext cx="7898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55898929-0347-1277-6235-8DCA9D98284B}"/>
                    </a:ext>
                  </a:extLst>
                </p14:cNvPr>
                <p14:cNvContentPartPr/>
                <p14:nvPr/>
              </p14:nvContentPartPr>
              <p14:xfrm>
                <a:off x="6613429" y="1082422"/>
                <a:ext cx="946800" cy="52920"/>
              </p14:xfrm>
            </p:contentPart>
          </mc:Choice>
          <mc:Fallback xmlns="">
            <p:pic>
              <p:nvPicPr>
                <p:cNvPr id="9" name="Freihand 8">
                  <a:extLst>
                    <a:ext uri="{FF2B5EF4-FFF2-40B4-BE49-F238E27FC236}">
                      <a16:creationId xmlns:a16="http://schemas.microsoft.com/office/drawing/2014/main" id="{55898929-0347-1277-6235-8DCA9D98284B}"/>
                    </a:ext>
                  </a:extLst>
                </p:cNvPr>
                <p:cNvPicPr/>
                <p:nvPr/>
              </p:nvPicPr>
              <p:blipFill>
                <a:blip r:embed="rId9"/>
                <a:stretch>
                  <a:fillRect/>
                </a:stretch>
              </p:blipFill>
              <p:spPr>
                <a:xfrm>
                  <a:off x="6604429" y="1073422"/>
                  <a:ext cx="9644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312F9F57-1951-6ED6-CC95-E2B9BAE67787}"/>
                    </a:ext>
                  </a:extLst>
                </p14:cNvPr>
                <p14:cNvContentPartPr/>
                <p14:nvPr/>
              </p14:nvContentPartPr>
              <p14:xfrm>
                <a:off x="8404789" y="1143622"/>
                <a:ext cx="1582200" cy="68040"/>
              </p14:xfrm>
            </p:contentPart>
          </mc:Choice>
          <mc:Fallback xmlns="">
            <p:pic>
              <p:nvPicPr>
                <p:cNvPr id="10" name="Freihand 9">
                  <a:extLst>
                    <a:ext uri="{FF2B5EF4-FFF2-40B4-BE49-F238E27FC236}">
                      <a16:creationId xmlns:a16="http://schemas.microsoft.com/office/drawing/2014/main" id="{312F9F57-1951-6ED6-CC95-E2B9BAE67787}"/>
                    </a:ext>
                  </a:extLst>
                </p:cNvPr>
                <p:cNvPicPr/>
                <p:nvPr/>
              </p:nvPicPr>
              <p:blipFill>
                <a:blip r:embed="rId11"/>
                <a:stretch>
                  <a:fillRect/>
                </a:stretch>
              </p:blipFill>
              <p:spPr>
                <a:xfrm>
                  <a:off x="8395789" y="1134982"/>
                  <a:ext cx="1599840" cy="85680"/>
                </a:xfrm>
                <a:prstGeom prst="rect">
                  <a:avLst/>
                </a:prstGeom>
              </p:spPr>
            </p:pic>
          </mc:Fallback>
        </mc:AlternateContent>
      </p:grpSp>
      <p:pic>
        <p:nvPicPr>
          <p:cNvPr id="12" name="Grafik 11">
            <a:extLst>
              <a:ext uri="{FF2B5EF4-FFF2-40B4-BE49-F238E27FC236}">
                <a16:creationId xmlns:a16="http://schemas.microsoft.com/office/drawing/2014/main" id="{3F10CF9B-7A93-7D43-F42E-6B0892D5CAA5}"/>
              </a:ext>
            </a:extLst>
          </p:cNvPr>
          <p:cNvPicPr>
            <a:picLocks noChangeAspect="1"/>
          </p:cNvPicPr>
          <p:nvPr/>
        </p:nvPicPr>
        <p:blipFill>
          <a:blip r:embed="rId12"/>
          <a:stretch>
            <a:fillRect/>
          </a:stretch>
        </p:blipFill>
        <p:spPr>
          <a:xfrm>
            <a:off x="194621" y="1211662"/>
            <a:ext cx="3570774" cy="3260585"/>
          </a:xfrm>
          <a:prstGeom prst="rect">
            <a:avLst/>
          </a:prstGeom>
        </p:spPr>
      </p:pic>
      <p:pic>
        <p:nvPicPr>
          <p:cNvPr id="13" name="Grafik 12">
            <a:extLst>
              <a:ext uri="{FF2B5EF4-FFF2-40B4-BE49-F238E27FC236}">
                <a16:creationId xmlns:a16="http://schemas.microsoft.com/office/drawing/2014/main" id="{713C67FC-C529-3EE3-CD03-5AB4D3D01B62}"/>
              </a:ext>
            </a:extLst>
          </p:cNvPr>
          <p:cNvPicPr>
            <a:picLocks noChangeAspect="1"/>
          </p:cNvPicPr>
          <p:nvPr/>
        </p:nvPicPr>
        <p:blipFill>
          <a:blip r:embed="rId13"/>
          <a:stretch>
            <a:fillRect/>
          </a:stretch>
        </p:blipFill>
        <p:spPr>
          <a:xfrm>
            <a:off x="3995546" y="1211662"/>
            <a:ext cx="3563559" cy="3260585"/>
          </a:xfrm>
          <a:prstGeom prst="rect">
            <a:avLst/>
          </a:prstGeom>
        </p:spPr>
      </p:pic>
      <mc:AlternateContent xmlns:mc="http://schemas.openxmlformats.org/markup-compatibility/2006">
        <mc:Choice xmlns:p14="http://schemas.microsoft.com/office/powerpoint/2010/main" Requires="p14">
          <p:contentPart p14:bwMode="auto" r:id="rId14">
            <p14:nvContentPartPr>
              <p14:cNvPr id="14" name="Freihand 13">
                <a:extLst>
                  <a:ext uri="{FF2B5EF4-FFF2-40B4-BE49-F238E27FC236}">
                    <a16:creationId xmlns:a16="http://schemas.microsoft.com/office/drawing/2014/main" id="{1FFE99D8-90F3-EC73-1240-E46B7CD48B00}"/>
                  </a:ext>
                </a:extLst>
              </p14:cNvPr>
              <p14:cNvContentPartPr/>
              <p14:nvPr/>
            </p14:nvContentPartPr>
            <p14:xfrm>
              <a:off x="3479989" y="1645462"/>
              <a:ext cx="109800" cy="191520"/>
            </p14:xfrm>
          </p:contentPart>
        </mc:Choice>
        <mc:Fallback>
          <p:pic>
            <p:nvPicPr>
              <p:cNvPr id="14" name="Freihand 13">
                <a:extLst>
                  <a:ext uri="{FF2B5EF4-FFF2-40B4-BE49-F238E27FC236}">
                    <a16:creationId xmlns:a16="http://schemas.microsoft.com/office/drawing/2014/main" id="{1FFE99D8-90F3-EC73-1240-E46B7CD48B00}"/>
                  </a:ext>
                </a:extLst>
              </p:cNvPr>
              <p:cNvPicPr/>
              <p:nvPr/>
            </p:nvPicPr>
            <p:blipFill>
              <a:blip r:embed="rId15"/>
              <a:stretch>
                <a:fillRect/>
              </a:stretch>
            </p:blipFill>
            <p:spPr>
              <a:xfrm>
                <a:off x="3470989" y="1636822"/>
                <a:ext cx="1274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7" name="Freihand 16">
                <a:extLst>
                  <a:ext uri="{FF2B5EF4-FFF2-40B4-BE49-F238E27FC236}">
                    <a16:creationId xmlns:a16="http://schemas.microsoft.com/office/drawing/2014/main" id="{1E5A17C0-9E8B-B1F7-9688-EA5C46E7FC80}"/>
                  </a:ext>
                </a:extLst>
              </p14:cNvPr>
              <p14:cNvContentPartPr/>
              <p14:nvPr/>
            </p14:nvContentPartPr>
            <p14:xfrm>
              <a:off x="3496549" y="2870182"/>
              <a:ext cx="90720" cy="134640"/>
            </p14:xfrm>
          </p:contentPart>
        </mc:Choice>
        <mc:Fallback>
          <p:pic>
            <p:nvPicPr>
              <p:cNvPr id="17" name="Freihand 16">
                <a:extLst>
                  <a:ext uri="{FF2B5EF4-FFF2-40B4-BE49-F238E27FC236}">
                    <a16:creationId xmlns:a16="http://schemas.microsoft.com/office/drawing/2014/main" id="{1E5A17C0-9E8B-B1F7-9688-EA5C46E7FC80}"/>
                  </a:ext>
                </a:extLst>
              </p:cNvPr>
              <p:cNvPicPr/>
              <p:nvPr/>
            </p:nvPicPr>
            <p:blipFill>
              <a:blip r:embed="rId17"/>
              <a:stretch>
                <a:fillRect/>
              </a:stretch>
            </p:blipFill>
            <p:spPr>
              <a:xfrm>
                <a:off x="3487909" y="2861542"/>
                <a:ext cx="108360" cy="152280"/>
              </a:xfrm>
              <a:prstGeom prst="rect">
                <a:avLst/>
              </a:prstGeom>
            </p:spPr>
          </p:pic>
        </mc:Fallback>
      </mc:AlternateContent>
      <p:grpSp>
        <p:nvGrpSpPr>
          <p:cNvPr id="20" name="Gruppieren 19">
            <a:extLst>
              <a:ext uri="{FF2B5EF4-FFF2-40B4-BE49-F238E27FC236}">
                <a16:creationId xmlns:a16="http://schemas.microsoft.com/office/drawing/2014/main" id="{FBF42DE9-663D-B513-1E49-F94FF36728E8}"/>
              </a:ext>
            </a:extLst>
          </p:cNvPr>
          <p:cNvGrpSpPr/>
          <p:nvPr/>
        </p:nvGrpSpPr>
        <p:grpSpPr>
          <a:xfrm>
            <a:off x="3361549" y="1840582"/>
            <a:ext cx="4153320" cy="2048040"/>
            <a:chOff x="3361549" y="1840582"/>
            <a:chExt cx="4153320" cy="2048040"/>
          </a:xfrm>
        </p:grpSpPr>
        <mc:AlternateContent xmlns:mc="http://schemas.openxmlformats.org/markup-compatibility/2006">
          <mc:Choice xmlns:p14="http://schemas.microsoft.com/office/powerpoint/2010/main" Requires="p14">
            <p:contentPart p14:bwMode="auto" r:id="rId18">
              <p14:nvContentPartPr>
                <p14:cNvPr id="15" name="Freihand 14">
                  <a:extLst>
                    <a:ext uri="{FF2B5EF4-FFF2-40B4-BE49-F238E27FC236}">
                      <a16:creationId xmlns:a16="http://schemas.microsoft.com/office/drawing/2014/main" id="{013E2964-DF2A-1A1A-5FD3-D9440B213FDF}"/>
                    </a:ext>
                  </a:extLst>
                </p14:cNvPr>
                <p14:cNvContentPartPr/>
                <p14:nvPr/>
              </p14:nvContentPartPr>
              <p14:xfrm>
                <a:off x="3440389" y="3018502"/>
                <a:ext cx="139320" cy="252000"/>
              </p14:xfrm>
            </p:contentPart>
          </mc:Choice>
          <mc:Fallback>
            <p:pic>
              <p:nvPicPr>
                <p:cNvPr id="15" name="Freihand 14">
                  <a:extLst>
                    <a:ext uri="{FF2B5EF4-FFF2-40B4-BE49-F238E27FC236}">
                      <a16:creationId xmlns:a16="http://schemas.microsoft.com/office/drawing/2014/main" id="{013E2964-DF2A-1A1A-5FD3-D9440B213FDF}"/>
                    </a:ext>
                  </a:extLst>
                </p:cNvPr>
                <p:cNvPicPr/>
                <p:nvPr/>
              </p:nvPicPr>
              <p:blipFill>
                <a:blip r:embed="rId19"/>
                <a:stretch>
                  <a:fillRect/>
                </a:stretch>
              </p:blipFill>
              <p:spPr>
                <a:xfrm>
                  <a:off x="3431749" y="3009502"/>
                  <a:ext cx="15696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Freihand 15">
                  <a:extLst>
                    <a:ext uri="{FF2B5EF4-FFF2-40B4-BE49-F238E27FC236}">
                      <a16:creationId xmlns:a16="http://schemas.microsoft.com/office/drawing/2014/main" id="{BEAA72E9-7992-3914-38D1-BF4DC49ACA3C}"/>
                    </a:ext>
                  </a:extLst>
                </p14:cNvPr>
                <p14:cNvContentPartPr/>
                <p14:nvPr/>
              </p14:nvContentPartPr>
              <p14:xfrm>
                <a:off x="3361549" y="2727262"/>
                <a:ext cx="135360" cy="178200"/>
              </p14:xfrm>
            </p:contentPart>
          </mc:Choice>
          <mc:Fallback>
            <p:pic>
              <p:nvPicPr>
                <p:cNvPr id="16" name="Freihand 15">
                  <a:extLst>
                    <a:ext uri="{FF2B5EF4-FFF2-40B4-BE49-F238E27FC236}">
                      <a16:creationId xmlns:a16="http://schemas.microsoft.com/office/drawing/2014/main" id="{BEAA72E9-7992-3914-38D1-BF4DC49ACA3C}"/>
                    </a:ext>
                  </a:extLst>
                </p:cNvPr>
                <p:cNvPicPr/>
                <p:nvPr/>
              </p:nvPicPr>
              <p:blipFill>
                <a:blip r:embed="rId21"/>
                <a:stretch>
                  <a:fillRect/>
                </a:stretch>
              </p:blipFill>
              <p:spPr>
                <a:xfrm>
                  <a:off x="3352549" y="2718622"/>
                  <a:ext cx="1530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Freihand 18">
                  <a:extLst>
                    <a:ext uri="{FF2B5EF4-FFF2-40B4-BE49-F238E27FC236}">
                      <a16:creationId xmlns:a16="http://schemas.microsoft.com/office/drawing/2014/main" id="{EC5BD4C3-2C1E-4231-8EB1-3FED6CA46D06}"/>
                    </a:ext>
                  </a:extLst>
                </p14:cNvPr>
                <p14:cNvContentPartPr/>
                <p14:nvPr/>
              </p14:nvContentPartPr>
              <p14:xfrm>
                <a:off x="3982189" y="1840582"/>
                <a:ext cx="3532680" cy="2048040"/>
              </p14:xfrm>
            </p:contentPart>
          </mc:Choice>
          <mc:Fallback>
            <p:pic>
              <p:nvPicPr>
                <p:cNvPr id="19" name="Freihand 18">
                  <a:extLst>
                    <a:ext uri="{FF2B5EF4-FFF2-40B4-BE49-F238E27FC236}">
                      <a16:creationId xmlns:a16="http://schemas.microsoft.com/office/drawing/2014/main" id="{EC5BD4C3-2C1E-4231-8EB1-3FED6CA46D06}"/>
                    </a:ext>
                  </a:extLst>
                </p:cNvPr>
                <p:cNvPicPr/>
                <p:nvPr/>
              </p:nvPicPr>
              <p:blipFill>
                <a:blip r:embed="rId23"/>
                <a:stretch>
                  <a:fillRect/>
                </a:stretch>
              </p:blipFill>
              <p:spPr>
                <a:xfrm>
                  <a:off x="3973189" y="1831582"/>
                  <a:ext cx="3550320" cy="2065680"/>
                </a:xfrm>
                <a:prstGeom prst="rect">
                  <a:avLst/>
                </a:prstGeom>
              </p:spPr>
            </p:pic>
          </mc:Fallback>
        </mc:AlternateContent>
      </p:grpSp>
    </p:spTree>
    <p:extLst>
      <p:ext uri="{BB962C8B-B14F-4D97-AF65-F5344CB8AC3E}">
        <p14:creationId xmlns:p14="http://schemas.microsoft.com/office/powerpoint/2010/main" val="2135973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5</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Example: Unemployment data</a:t>
            </a:r>
            <a:endParaRPr lang="de-DE" sz="3200" baseline="30000" dirty="0"/>
          </a:p>
        </p:txBody>
      </p:sp>
      <p:sp>
        <p:nvSpPr>
          <p:cNvPr id="2" name="Textfeld 1">
            <a:extLst>
              <a:ext uri="{FF2B5EF4-FFF2-40B4-BE49-F238E27FC236}">
                <a16:creationId xmlns:a16="http://schemas.microsoft.com/office/drawing/2014/main" id="{7143E70F-60CA-97C0-4E3E-107050B79803}"/>
              </a:ext>
            </a:extLst>
          </p:cNvPr>
          <p:cNvSpPr txBox="1"/>
          <p:nvPr/>
        </p:nvSpPr>
        <p:spPr>
          <a:xfrm>
            <a:off x="142240" y="6378919"/>
            <a:ext cx="1148080" cy="479081"/>
          </a:xfrm>
          <a:prstGeom prst="rect">
            <a:avLst/>
          </a:prstGeom>
          <a:noFill/>
        </p:spPr>
        <p:txBody>
          <a:bodyPr wrap="square" rtlCol="0">
            <a:noAutofit/>
          </a:bodyPr>
          <a:lstStyle/>
          <a:p>
            <a:r>
              <a:rPr lang="de-DE" sz="1200"/>
              <a:t>Source: BA</a:t>
            </a:r>
            <a:endParaRPr lang="de-DE" sz="1200" dirty="0"/>
          </a:p>
          <a:p>
            <a:endParaRPr lang="de-DE" sz="2400" dirty="0"/>
          </a:p>
          <a:p>
            <a:endParaRPr lang="de-DE" sz="2400" dirty="0"/>
          </a:p>
        </p:txBody>
      </p:sp>
      <p:pic>
        <p:nvPicPr>
          <p:cNvPr id="5" name="Grafik 4">
            <a:extLst>
              <a:ext uri="{FF2B5EF4-FFF2-40B4-BE49-F238E27FC236}">
                <a16:creationId xmlns:a16="http://schemas.microsoft.com/office/drawing/2014/main" id="{8B1D9640-DD64-2418-F03B-CBF2C0E17A54}"/>
              </a:ext>
            </a:extLst>
          </p:cNvPr>
          <p:cNvPicPr>
            <a:picLocks noChangeAspect="1"/>
          </p:cNvPicPr>
          <p:nvPr/>
        </p:nvPicPr>
        <p:blipFill>
          <a:blip r:embed="rId2"/>
          <a:stretch>
            <a:fillRect/>
          </a:stretch>
        </p:blipFill>
        <p:spPr>
          <a:xfrm>
            <a:off x="587662" y="1080729"/>
            <a:ext cx="7813715" cy="4696542"/>
          </a:xfrm>
          <a:prstGeom prst="rect">
            <a:avLst/>
          </a:prstGeom>
        </p:spPr>
      </p:pic>
      <p:sp>
        <p:nvSpPr>
          <p:cNvPr id="6" name="Rechteck 5">
            <a:extLst>
              <a:ext uri="{FF2B5EF4-FFF2-40B4-BE49-F238E27FC236}">
                <a16:creationId xmlns:a16="http://schemas.microsoft.com/office/drawing/2014/main" id="{81B3F8B1-21EB-CCE4-0FCC-C9440C36C9B9}"/>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3">
            <p14:nvContentPartPr>
              <p14:cNvPr id="7" name="Freihand 6">
                <a:extLst>
                  <a:ext uri="{FF2B5EF4-FFF2-40B4-BE49-F238E27FC236}">
                    <a16:creationId xmlns:a16="http://schemas.microsoft.com/office/drawing/2014/main" id="{4477E332-4EEA-AEE2-67F9-D8CE6D603DE9}"/>
                  </a:ext>
                </a:extLst>
              </p14:cNvPr>
              <p14:cNvContentPartPr/>
              <p14:nvPr/>
            </p14:nvContentPartPr>
            <p14:xfrm>
              <a:off x="1940629" y="2423062"/>
              <a:ext cx="2626200" cy="1456920"/>
            </p14:xfrm>
          </p:contentPart>
        </mc:Choice>
        <mc:Fallback>
          <p:pic>
            <p:nvPicPr>
              <p:cNvPr id="7" name="Freihand 6">
                <a:extLst>
                  <a:ext uri="{FF2B5EF4-FFF2-40B4-BE49-F238E27FC236}">
                    <a16:creationId xmlns:a16="http://schemas.microsoft.com/office/drawing/2014/main" id="{4477E332-4EEA-AEE2-67F9-D8CE6D603DE9}"/>
                  </a:ext>
                </a:extLst>
              </p:cNvPr>
              <p:cNvPicPr/>
              <p:nvPr/>
            </p:nvPicPr>
            <p:blipFill>
              <a:blip r:embed="rId4"/>
              <a:stretch>
                <a:fillRect/>
              </a:stretch>
            </p:blipFill>
            <p:spPr>
              <a:xfrm>
                <a:off x="1931629" y="2414062"/>
                <a:ext cx="2643840" cy="1474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Freihand 7">
                <a:extLst>
                  <a:ext uri="{FF2B5EF4-FFF2-40B4-BE49-F238E27FC236}">
                    <a16:creationId xmlns:a16="http://schemas.microsoft.com/office/drawing/2014/main" id="{E171F06B-83BD-31E5-BF7C-881B02C912C2}"/>
                  </a:ext>
                </a:extLst>
              </p14:cNvPr>
              <p14:cNvContentPartPr/>
              <p14:nvPr/>
            </p14:nvContentPartPr>
            <p14:xfrm>
              <a:off x="1977709" y="2537182"/>
              <a:ext cx="2645640" cy="1281600"/>
            </p14:xfrm>
          </p:contentPart>
        </mc:Choice>
        <mc:Fallback>
          <p:pic>
            <p:nvPicPr>
              <p:cNvPr id="8" name="Freihand 7">
                <a:extLst>
                  <a:ext uri="{FF2B5EF4-FFF2-40B4-BE49-F238E27FC236}">
                    <a16:creationId xmlns:a16="http://schemas.microsoft.com/office/drawing/2014/main" id="{E171F06B-83BD-31E5-BF7C-881B02C912C2}"/>
                  </a:ext>
                </a:extLst>
              </p:cNvPr>
              <p:cNvPicPr/>
              <p:nvPr/>
            </p:nvPicPr>
            <p:blipFill>
              <a:blip r:embed="rId6"/>
              <a:stretch>
                <a:fillRect/>
              </a:stretch>
            </p:blipFill>
            <p:spPr>
              <a:xfrm>
                <a:off x="1968709" y="2528182"/>
                <a:ext cx="2663280" cy="1299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6933261D-3A6E-66B1-E097-6911FA356043}"/>
                  </a:ext>
                </a:extLst>
              </p14:cNvPr>
              <p14:cNvContentPartPr/>
              <p14:nvPr/>
            </p14:nvContentPartPr>
            <p14:xfrm>
              <a:off x="4637389" y="2479222"/>
              <a:ext cx="2616480" cy="1345320"/>
            </p14:xfrm>
          </p:contentPart>
        </mc:Choice>
        <mc:Fallback>
          <p:pic>
            <p:nvPicPr>
              <p:cNvPr id="9" name="Freihand 8">
                <a:extLst>
                  <a:ext uri="{FF2B5EF4-FFF2-40B4-BE49-F238E27FC236}">
                    <a16:creationId xmlns:a16="http://schemas.microsoft.com/office/drawing/2014/main" id="{6933261D-3A6E-66B1-E097-6911FA356043}"/>
                  </a:ext>
                </a:extLst>
              </p:cNvPr>
              <p:cNvPicPr/>
              <p:nvPr/>
            </p:nvPicPr>
            <p:blipFill>
              <a:blip r:embed="rId8"/>
              <a:stretch>
                <a:fillRect/>
              </a:stretch>
            </p:blipFill>
            <p:spPr>
              <a:xfrm>
                <a:off x="4628749" y="2470582"/>
                <a:ext cx="2634120" cy="1362960"/>
              </a:xfrm>
              <a:prstGeom prst="rect">
                <a:avLst/>
              </a:prstGeom>
            </p:spPr>
          </p:pic>
        </mc:Fallback>
      </mc:AlternateContent>
      <p:grpSp>
        <p:nvGrpSpPr>
          <p:cNvPr id="13" name="Gruppieren 12">
            <a:extLst>
              <a:ext uri="{FF2B5EF4-FFF2-40B4-BE49-F238E27FC236}">
                <a16:creationId xmlns:a16="http://schemas.microsoft.com/office/drawing/2014/main" id="{E92E00B7-4F4B-3E86-DC0B-96ED3E162FB0}"/>
              </a:ext>
            </a:extLst>
          </p:cNvPr>
          <p:cNvGrpSpPr/>
          <p:nvPr/>
        </p:nvGrpSpPr>
        <p:grpSpPr>
          <a:xfrm>
            <a:off x="5426149" y="3154582"/>
            <a:ext cx="649440" cy="678600"/>
            <a:chOff x="5426149" y="3154582"/>
            <a:chExt cx="649440" cy="678600"/>
          </a:xfrm>
        </p:grpSpPr>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6B5DE4B2-BB2E-E1CC-5A3A-A2E9F97DF554}"/>
                    </a:ext>
                  </a:extLst>
                </p14:cNvPr>
                <p14:cNvContentPartPr/>
                <p14:nvPr/>
              </p14:nvContentPartPr>
              <p14:xfrm>
                <a:off x="5426149" y="3154582"/>
                <a:ext cx="278280" cy="455040"/>
              </p14:xfrm>
            </p:contentPart>
          </mc:Choice>
          <mc:Fallback>
            <p:pic>
              <p:nvPicPr>
                <p:cNvPr id="10" name="Freihand 9">
                  <a:extLst>
                    <a:ext uri="{FF2B5EF4-FFF2-40B4-BE49-F238E27FC236}">
                      <a16:creationId xmlns:a16="http://schemas.microsoft.com/office/drawing/2014/main" id="{6B5DE4B2-BB2E-E1CC-5A3A-A2E9F97DF554}"/>
                    </a:ext>
                  </a:extLst>
                </p:cNvPr>
                <p:cNvPicPr/>
                <p:nvPr/>
              </p:nvPicPr>
              <p:blipFill>
                <a:blip r:embed="rId10"/>
                <a:stretch>
                  <a:fillRect/>
                </a:stretch>
              </p:blipFill>
              <p:spPr>
                <a:xfrm>
                  <a:off x="5417509" y="3145942"/>
                  <a:ext cx="295920" cy="472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D7D227FC-1D20-49EC-4F5C-707381C5B610}"/>
                    </a:ext>
                  </a:extLst>
                </p14:cNvPr>
                <p14:cNvContentPartPr/>
                <p14:nvPr/>
              </p14:nvContentPartPr>
              <p14:xfrm>
                <a:off x="5917189" y="3496582"/>
                <a:ext cx="9000" cy="6480"/>
              </p14:xfrm>
            </p:contentPart>
          </mc:Choice>
          <mc:Fallback>
            <p:pic>
              <p:nvPicPr>
                <p:cNvPr id="11" name="Freihand 10">
                  <a:extLst>
                    <a:ext uri="{FF2B5EF4-FFF2-40B4-BE49-F238E27FC236}">
                      <a16:creationId xmlns:a16="http://schemas.microsoft.com/office/drawing/2014/main" id="{D7D227FC-1D20-49EC-4F5C-707381C5B610}"/>
                    </a:ext>
                  </a:extLst>
                </p:cNvPr>
                <p:cNvPicPr/>
                <p:nvPr/>
              </p:nvPicPr>
              <p:blipFill>
                <a:blip r:embed="rId12"/>
                <a:stretch>
                  <a:fillRect/>
                </a:stretch>
              </p:blipFill>
              <p:spPr>
                <a:xfrm>
                  <a:off x="5908549" y="3487942"/>
                  <a:ext cx="266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B060A0F0-9E2D-83A8-0BFB-10BE2EC15C3F}"/>
                    </a:ext>
                  </a:extLst>
                </p14:cNvPr>
                <p14:cNvContentPartPr/>
                <p14:nvPr/>
              </p14:nvContentPartPr>
              <p14:xfrm>
                <a:off x="5827909" y="3444022"/>
                <a:ext cx="247680" cy="389160"/>
              </p14:xfrm>
            </p:contentPart>
          </mc:Choice>
          <mc:Fallback>
            <p:pic>
              <p:nvPicPr>
                <p:cNvPr id="12" name="Freihand 11">
                  <a:extLst>
                    <a:ext uri="{FF2B5EF4-FFF2-40B4-BE49-F238E27FC236}">
                      <a16:creationId xmlns:a16="http://schemas.microsoft.com/office/drawing/2014/main" id="{B060A0F0-9E2D-83A8-0BFB-10BE2EC15C3F}"/>
                    </a:ext>
                  </a:extLst>
                </p:cNvPr>
                <p:cNvPicPr/>
                <p:nvPr/>
              </p:nvPicPr>
              <p:blipFill>
                <a:blip r:embed="rId14"/>
                <a:stretch>
                  <a:fillRect/>
                </a:stretch>
              </p:blipFill>
              <p:spPr>
                <a:xfrm>
                  <a:off x="5818909" y="3435382"/>
                  <a:ext cx="265320" cy="406800"/>
                </a:xfrm>
                <a:prstGeom prst="rect">
                  <a:avLst/>
                </a:prstGeom>
              </p:spPr>
            </p:pic>
          </mc:Fallback>
        </mc:AlternateContent>
      </p:grpSp>
    </p:spTree>
    <p:extLst>
      <p:ext uri="{BB962C8B-B14F-4D97-AF65-F5344CB8AC3E}">
        <p14:creationId xmlns:p14="http://schemas.microsoft.com/office/powerpoint/2010/main" val="415966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6</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Forecasting</a:t>
            </a:r>
            <a:endParaRPr lang="de-DE" sz="3200" baseline="30000" dirty="0"/>
          </a:p>
        </p:txBody>
      </p:sp>
      <p:sp>
        <p:nvSpPr>
          <p:cNvPr id="2" name="Textfeld 1">
            <a:extLst>
              <a:ext uri="{FF2B5EF4-FFF2-40B4-BE49-F238E27FC236}">
                <a16:creationId xmlns:a16="http://schemas.microsoft.com/office/drawing/2014/main" id="{7143E70F-60CA-97C0-4E3E-107050B79803}"/>
              </a:ext>
            </a:extLst>
          </p:cNvPr>
          <p:cNvSpPr txBox="1"/>
          <p:nvPr/>
        </p:nvSpPr>
        <p:spPr>
          <a:xfrm>
            <a:off x="0" y="648679"/>
            <a:ext cx="12192000" cy="881215"/>
          </a:xfrm>
          <a:prstGeom prst="rect">
            <a:avLst/>
          </a:prstGeom>
          <a:noFill/>
        </p:spPr>
        <p:txBody>
          <a:bodyPr wrap="square" rtlCol="0">
            <a:noAutofit/>
          </a:bodyPr>
          <a:lstStyle/>
          <a:p>
            <a:pPr marL="342900" indent="-342900">
              <a:buFont typeface="Arial" panose="020B0604020202020204" pitchFamily="34" charset="0"/>
              <a:buChar char="•"/>
            </a:pPr>
            <a:r>
              <a:rPr lang="en-US" sz="2400" b="1"/>
              <a:t>Enterprise A </a:t>
            </a:r>
            <a:r>
              <a:rPr lang="en-US" sz="2400"/>
              <a:t>has the following development of revenue during the last years</a:t>
            </a:r>
          </a:p>
          <a:p>
            <a:pPr marL="342900" indent="-342900">
              <a:buFont typeface="Arial" panose="020B0604020202020204" pitchFamily="34" charset="0"/>
              <a:buChar char="•"/>
            </a:pPr>
            <a:r>
              <a:rPr lang="en-US" sz="2400" b="1"/>
              <a:t>Frequency:</a:t>
            </a:r>
            <a:r>
              <a:rPr lang="en-US" sz="2400"/>
              <a:t> Quaterly data</a:t>
            </a:r>
          </a:p>
          <a:p>
            <a:pPr marL="342900" indent="-342900">
              <a:buFont typeface="Arial" panose="020B0604020202020204" pitchFamily="34" charset="0"/>
              <a:buChar char="•"/>
            </a:pPr>
            <a:r>
              <a:rPr lang="en-US" sz="2400" b="1"/>
              <a:t>Task:</a:t>
            </a:r>
            <a:r>
              <a:rPr lang="en-US" sz="2400"/>
              <a:t> Forecast the revenue of the next quarter and the next year</a:t>
            </a:r>
          </a:p>
          <a:p>
            <a:endParaRPr lang="en-US" sz="2400"/>
          </a:p>
          <a:p>
            <a:endParaRPr lang="de-DE" sz="2400" dirty="0"/>
          </a:p>
          <a:p>
            <a:endParaRPr lang="de-DE" sz="2400" dirty="0"/>
          </a:p>
          <a:p>
            <a:endParaRPr lang="de-DE" sz="2400" dirty="0"/>
          </a:p>
        </p:txBody>
      </p:sp>
      <p:graphicFrame>
        <p:nvGraphicFramePr>
          <p:cNvPr id="5" name="Tabelle 4">
            <a:extLst>
              <a:ext uri="{FF2B5EF4-FFF2-40B4-BE49-F238E27FC236}">
                <a16:creationId xmlns:a16="http://schemas.microsoft.com/office/drawing/2014/main" id="{0D2283F1-694B-A9FD-0FA4-FD77A4B9EA2D}"/>
              </a:ext>
            </a:extLst>
          </p:cNvPr>
          <p:cNvGraphicFramePr>
            <a:graphicFrameLocks noGrp="1"/>
          </p:cNvGraphicFramePr>
          <p:nvPr/>
        </p:nvGraphicFramePr>
        <p:xfrm>
          <a:off x="260792" y="1827352"/>
          <a:ext cx="7389688" cy="4231540"/>
        </p:xfrm>
        <a:graphic>
          <a:graphicData uri="http://schemas.openxmlformats.org/drawingml/2006/table">
            <a:tbl>
              <a:tblPr/>
              <a:tblGrid>
                <a:gridCol w="1394281">
                  <a:extLst>
                    <a:ext uri="{9D8B030D-6E8A-4147-A177-3AD203B41FA5}">
                      <a16:colId xmlns:a16="http://schemas.microsoft.com/office/drawing/2014/main" val="3777988069"/>
                    </a:ext>
                  </a:extLst>
                </a:gridCol>
                <a:gridCol w="2300563">
                  <a:extLst>
                    <a:ext uri="{9D8B030D-6E8A-4147-A177-3AD203B41FA5}">
                      <a16:colId xmlns:a16="http://schemas.microsoft.com/office/drawing/2014/main" val="3375347263"/>
                    </a:ext>
                  </a:extLst>
                </a:gridCol>
                <a:gridCol w="1394281">
                  <a:extLst>
                    <a:ext uri="{9D8B030D-6E8A-4147-A177-3AD203B41FA5}">
                      <a16:colId xmlns:a16="http://schemas.microsoft.com/office/drawing/2014/main" val="1522296410"/>
                    </a:ext>
                  </a:extLst>
                </a:gridCol>
                <a:gridCol w="2300563">
                  <a:extLst>
                    <a:ext uri="{9D8B030D-6E8A-4147-A177-3AD203B41FA5}">
                      <a16:colId xmlns:a16="http://schemas.microsoft.com/office/drawing/2014/main" val="3797522693"/>
                    </a:ext>
                  </a:extLst>
                </a:gridCol>
              </a:tblGrid>
              <a:tr h="324642">
                <a:tc>
                  <a:txBody>
                    <a:bodyPr/>
                    <a:lstStyle/>
                    <a:p>
                      <a:pPr algn="ctr" fontAlgn="b"/>
                      <a:r>
                        <a:rPr lang="de-DE" sz="2000" b="0" i="0" u="none" strike="noStrike">
                          <a:solidFill>
                            <a:srgbClr val="000000"/>
                          </a:solidFill>
                          <a:effectLst/>
                          <a:latin typeface="Calibri" panose="020F0502020204030204" pitchFamily="34" charset="0"/>
                        </a:rPr>
                        <a:t>Quarter</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Revenue [Mio. Euro]</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Quarter</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Revenue [Mio. Euro]</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6263984"/>
                  </a:ext>
                </a:extLst>
              </a:tr>
              <a:tr h="324642">
                <a:tc>
                  <a:txBody>
                    <a:bodyPr/>
                    <a:lstStyle/>
                    <a:p>
                      <a:pPr algn="ctr" fontAlgn="b"/>
                      <a:r>
                        <a:rPr lang="de-DE" sz="2000" b="0" i="0" u="none" strike="noStrike">
                          <a:solidFill>
                            <a:srgbClr val="000000"/>
                          </a:solidFill>
                          <a:effectLst/>
                          <a:latin typeface="Calibri" panose="020F0502020204030204" pitchFamily="34" charset="0"/>
                        </a:rPr>
                        <a:t>2018q1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330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2021q1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378</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3877917"/>
                  </a:ext>
                </a:extLst>
              </a:tr>
              <a:tr h="324642">
                <a:tc>
                  <a:txBody>
                    <a:bodyPr/>
                    <a:lstStyle/>
                    <a:p>
                      <a:pPr algn="ctr" fontAlgn="b"/>
                      <a:r>
                        <a:rPr lang="de-DE" sz="2000" b="0" i="0" u="none" strike="noStrike">
                          <a:solidFill>
                            <a:srgbClr val="000000"/>
                          </a:solidFill>
                          <a:effectLst/>
                          <a:latin typeface="Calibri" panose="020F0502020204030204" pitchFamily="34" charset="0"/>
                        </a:rPr>
                        <a:t>2018q2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345</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2021q2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405</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0879398"/>
                  </a:ext>
                </a:extLst>
              </a:tr>
              <a:tr h="324642">
                <a:tc>
                  <a:txBody>
                    <a:bodyPr/>
                    <a:lstStyle/>
                    <a:p>
                      <a:pPr algn="ctr" fontAlgn="b"/>
                      <a:r>
                        <a:rPr lang="de-DE" sz="2000" b="0" i="0" u="none" strike="noStrike">
                          <a:solidFill>
                            <a:srgbClr val="000000"/>
                          </a:solidFill>
                          <a:effectLst/>
                          <a:latin typeface="Calibri" panose="020F0502020204030204" pitchFamily="34" charset="0"/>
                        </a:rPr>
                        <a:t>2018q3</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390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2021q3</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498</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4043206"/>
                  </a:ext>
                </a:extLst>
              </a:tr>
              <a:tr h="324642">
                <a:tc>
                  <a:txBody>
                    <a:bodyPr/>
                    <a:lstStyle/>
                    <a:p>
                      <a:pPr algn="ctr" fontAlgn="b"/>
                      <a:r>
                        <a:rPr lang="de-DE" sz="2000" b="0" i="0" u="none" strike="noStrike">
                          <a:solidFill>
                            <a:srgbClr val="000000"/>
                          </a:solidFill>
                          <a:effectLst/>
                          <a:latin typeface="Calibri" panose="020F0502020204030204" pitchFamily="34" charset="0"/>
                        </a:rPr>
                        <a:t>2018q4</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354</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2021q4</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420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2532125"/>
                  </a:ext>
                </a:extLst>
              </a:tr>
              <a:tr h="324642">
                <a:tc>
                  <a:txBody>
                    <a:bodyPr/>
                    <a:lstStyle/>
                    <a:p>
                      <a:pPr algn="ctr" fontAlgn="b"/>
                      <a:r>
                        <a:rPr lang="de-DE" sz="2000" b="0" i="0" u="none" strike="noStrike">
                          <a:solidFill>
                            <a:srgbClr val="000000"/>
                          </a:solidFill>
                          <a:effectLst/>
                          <a:latin typeface="Calibri" panose="020F0502020204030204" pitchFamily="34" charset="0"/>
                        </a:rPr>
                        <a:t>2019q1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345</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2022q1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429</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2818970"/>
                  </a:ext>
                </a:extLst>
              </a:tr>
              <a:tr h="324642">
                <a:tc>
                  <a:txBody>
                    <a:bodyPr/>
                    <a:lstStyle/>
                    <a:p>
                      <a:pPr algn="ctr" fontAlgn="b"/>
                      <a:r>
                        <a:rPr lang="de-DE" sz="2000" b="0" i="0" u="none" strike="noStrike">
                          <a:solidFill>
                            <a:srgbClr val="000000"/>
                          </a:solidFill>
                          <a:effectLst/>
                          <a:latin typeface="Calibri" panose="020F0502020204030204" pitchFamily="34" charset="0"/>
                        </a:rPr>
                        <a:t>2019q2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357</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2022q2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495</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122428"/>
                  </a:ext>
                </a:extLst>
              </a:tr>
              <a:tr h="324642">
                <a:tc>
                  <a:txBody>
                    <a:bodyPr/>
                    <a:lstStyle/>
                    <a:p>
                      <a:pPr algn="ctr" fontAlgn="b"/>
                      <a:r>
                        <a:rPr lang="de-DE" sz="2000" b="0" i="0" u="none" strike="noStrike">
                          <a:solidFill>
                            <a:srgbClr val="000000"/>
                          </a:solidFill>
                          <a:effectLst/>
                          <a:latin typeface="Calibri" panose="020F0502020204030204" pitchFamily="34" charset="0"/>
                        </a:rPr>
                        <a:t>2019q3</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420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2022q3</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540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4191683"/>
                  </a:ext>
                </a:extLst>
              </a:tr>
              <a:tr h="324642">
                <a:tc>
                  <a:txBody>
                    <a:bodyPr/>
                    <a:lstStyle/>
                    <a:p>
                      <a:pPr algn="ctr" fontAlgn="b"/>
                      <a:r>
                        <a:rPr lang="de-DE" sz="2000" b="0" i="0" u="none" strike="noStrike">
                          <a:solidFill>
                            <a:srgbClr val="000000"/>
                          </a:solidFill>
                          <a:effectLst/>
                          <a:latin typeface="Calibri" panose="020F0502020204030204" pitchFamily="34" charset="0"/>
                        </a:rPr>
                        <a:t>2019q4</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360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2022q4</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510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9080912"/>
                  </a:ext>
                </a:extLst>
              </a:tr>
              <a:tr h="324642">
                <a:tc>
                  <a:txBody>
                    <a:bodyPr/>
                    <a:lstStyle/>
                    <a:p>
                      <a:pPr algn="ctr" fontAlgn="b"/>
                      <a:r>
                        <a:rPr lang="de-DE" sz="2000" b="0" i="0" u="none" strike="noStrike">
                          <a:solidFill>
                            <a:srgbClr val="000000"/>
                          </a:solidFill>
                          <a:effectLst/>
                          <a:latin typeface="Calibri" panose="020F0502020204030204" pitchFamily="34" charset="0"/>
                        </a:rPr>
                        <a:t>2020q1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366</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499990"/>
                  </a:ext>
                </a:extLst>
              </a:tr>
              <a:tr h="324642">
                <a:tc>
                  <a:txBody>
                    <a:bodyPr/>
                    <a:lstStyle/>
                    <a:p>
                      <a:pPr algn="ctr" fontAlgn="b"/>
                      <a:r>
                        <a:rPr lang="de-DE" sz="2000" b="0" i="0" u="none" strike="noStrike">
                          <a:solidFill>
                            <a:srgbClr val="000000"/>
                          </a:solidFill>
                          <a:effectLst/>
                          <a:latin typeface="Calibri" panose="020F0502020204030204" pitchFamily="34" charset="0"/>
                        </a:rPr>
                        <a:t>2020q2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390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1141964"/>
                  </a:ext>
                </a:extLst>
              </a:tr>
              <a:tr h="324642">
                <a:tc>
                  <a:txBody>
                    <a:bodyPr/>
                    <a:lstStyle/>
                    <a:p>
                      <a:pPr algn="ctr" fontAlgn="b"/>
                      <a:r>
                        <a:rPr lang="de-DE" sz="2000" b="0" i="0" u="none" strike="noStrike">
                          <a:solidFill>
                            <a:srgbClr val="000000"/>
                          </a:solidFill>
                          <a:effectLst/>
                          <a:latin typeface="Calibri" panose="020F0502020204030204" pitchFamily="34" charset="0"/>
                        </a:rPr>
                        <a:t>2020q3</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468</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2746193"/>
                  </a:ext>
                </a:extLst>
              </a:tr>
              <a:tr h="335836">
                <a:tc>
                  <a:txBody>
                    <a:bodyPr/>
                    <a:lstStyle/>
                    <a:p>
                      <a:pPr algn="ctr" fontAlgn="b"/>
                      <a:r>
                        <a:rPr lang="de-DE" sz="2000" b="0" i="0" u="none" strike="noStrike">
                          <a:solidFill>
                            <a:srgbClr val="000000"/>
                          </a:solidFill>
                          <a:effectLst/>
                          <a:latin typeface="Calibri" panose="020F0502020204030204" pitchFamily="34" charset="0"/>
                        </a:rPr>
                        <a:t>2020q4</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402</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5836891"/>
                  </a:ext>
                </a:extLst>
              </a:tr>
            </a:tbl>
          </a:graphicData>
        </a:graphic>
      </p:graphicFrame>
      <p:sp>
        <p:nvSpPr>
          <p:cNvPr id="6" name="Rechteck 5">
            <a:extLst>
              <a:ext uri="{FF2B5EF4-FFF2-40B4-BE49-F238E27FC236}">
                <a16:creationId xmlns:a16="http://schemas.microsoft.com/office/drawing/2014/main" id="{3995A4BB-8C45-A68F-BEB2-D7B3AA0006C6}"/>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9" name="Gruppieren 8">
            <a:extLst>
              <a:ext uri="{FF2B5EF4-FFF2-40B4-BE49-F238E27FC236}">
                <a16:creationId xmlns:a16="http://schemas.microsoft.com/office/drawing/2014/main" id="{3F7F471F-DF6C-BAAF-4433-471A0941B1BB}"/>
              </a:ext>
            </a:extLst>
          </p:cNvPr>
          <p:cNvGrpSpPr/>
          <p:nvPr/>
        </p:nvGrpSpPr>
        <p:grpSpPr>
          <a:xfrm>
            <a:off x="7735909" y="4045222"/>
            <a:ext cx="587880" cy="892800"/>
            <a:chOff x="7735909" y="4045222"/>
            <a:chExt cx="587880" cy="892800"/>
          </a:xfrm>
        </p:grpSpPr>
        <mc:AlternateContent xmlns:mc="http://schemas.openxmlformats.org/markup-compatibility/2006">
          <mc:Choice xmlns:p14="http://schemas.microsoft.com/office/powerpoint/2010/main" Requires="p14">
            <p:contentPart p14:bwMode="auto" r:id="rId2">
              <p14:nvContentPartPr>
                <p14:cNvPr id="7" name="Freihand 6">
                  <a:extLst>
                    <a:ext uri="{FF2B5EF4-FFF2-40B4-BE49-F238E27FC236}">
                      <a16:creationId xmlns:a16="http://schemas.microsoft.com/office/drawing/2014/main" id="{96CDA823-5C0B-734D-0E83-D78FF8D3FF7C}"/>
                    </a:ext>
                  </a:extLst>
                </p14:cNvPr>
                <p14:cNvContentPartPr/>
                <p14:nvPr/>
              </p14:nvContentPartPr>
              <p14:xfrm>
                <a:off x="7810789" y="4045222"/>
                <a:ext cx="513000" cy="803520"/>
              </p14:xfrm>
            </p:contentPart>
          </mc:Choice>
          <mc:Fallback>
            <p:pic>
              <p:nvPicPr>
                <p:cNvPr id="7" name="Freihand 6">
                  <a:extLst>
                    <a:ext uri="{FF2B5EF4-FFF2-40B4-BE49-F238E27FC236}">
                      <a16:creationId xmlns:a16="http://schemas.microsoft.com/office/drawing/2014/main" id="{96CDA823-5C0B-734D-0E83-D78FF8D3FF7C}"/>
                    </a:ext>
                  </a:extLst>
                </p:cNvPr>
                <p:cNvPicPr/>
                <p:nvPr/>
              </p:nvPicPr>
              <p:blipFill>
                <a:blip r:embed="rId3"/>
                <a:stretch>
                  <a:fillRect/>
                </a:stretch>
              </p:blipFill>
              <p:spPr>
                <a:xfrm>
                  <a:off x="7802149" y="4036582"/>
                  <a:ext cx="530640" cy="8211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8" name="Freihand 7">
                  <a:extLst>
                    <a:ext uri="{FF2B5EF4-FFF2-40B4-BE49-F238E27FC236}">
                      <a16:creationId xmlns:a16="http://schemas.microsoft.com/office/drawing/2014/main" id="{8477ADB3-D09C-3C95-B701-7B1BED7CF446}"/>
                    </a:ext>
                  </a:extLst>
                </p14:cNvPr>
                <p14:cNvContentPartPr/>
                <p14:nvPr/>
              </p14:nvContentPartPr>
              <p14:xfrm>
                <a:off x="7735909" y="4611142"/>
                <a:ext cx="219240" cy="326880"/>
              </p14:xfrm>
            </p:contentPart>
          </mc:Choice>
          <mc:Fallback>
            <p:pic>
              <p:nvPicPr>
                <p:cNvPr id="8" name="Freihand 7">
                  <a:extLst>
                    <a:ext uri="{FF2B5EF4-FFF2-40B4-BE49-F238E27FC236}">
                      <a16:creationId xmlns:a16="http://schemas.microsoft.com/office/drawing/2014/main" id="{8477ADB3-D09C-3C95-B701-7B1BED7CF446}"/>
                    </a:ext>
                  </a:extLst>
                </p:cNvPr>
                <p:cNvPicPr/>
                <p:nvPr/>
              </p:nvPicPr>
              <p:blipFill>
                <a:blip r:embed="rId5"/>
                <a:stretch>
                  <a:fillRect/>
                </a:stretch>
              </p:blipFill>
              <p:spPr>
                <a:xfrm>
                  <a:off x="7727269" y="4602502"/>
                  <a:ext cx="236880" cy="344520"/>
                </a:xfrm>
                <a:prstGeom prst="rect">
                  <a:avLst/>
                </a:prstGeom>
              </p:spPr>
            </p:pic>
          </mc:Fallback>
        </mc:AlternateContent>
      </p:grpSp>
      <p:grpSp>
        <p:nvGrpSpPr>
          <p:cNvPr id="40" name="Gruppieren 39">
            <a:extLst>
              <a:ext uri="{FF2B5EF4-FFF2-40B4-BE49-F238E27FC236}">
                <a16:creationId xmlns:a16="http://schemas.microsoft.com/office/drawing/2014/main" id="{038C5950-DEBC-D2F2-86ED-3B0D2C675401}"/>
              </a:ext>
            </a:extLst>
          </p:cNvPr>
          <p:cNvGrpSpPr/>
          <p:nvPr/>
        </p:nvGrpSpPr>
        <p:grpSpPr>
          <a:xfrm>
            <a:off x="8353309" y="2076022"/>
            <a:ext cx="3056040" cy="1710360"/>
            <a:chOff x="8353309" y="2076022"/>
            <a:chExt cx="3056040" cy="1710360"/>
          </a:xfrm>
        </p:grpSpPr>
        <mc:AlternateContent xmlns:mc="http://schemas.openxmlformats.org/markup-compatibility/2006">
          <mc:Choice xmlns:p14="http://schemas.microsoft.com/office/powerpoint/2010/main" Requires="p14">
            <p:contentPart p14:bwMode="auto" r:id="rId6">
              <p14:nvContentPartPr>
                <p14:cNvPr id="10" name="Freihand 9">
                  <a:extLst>
                    <a:ext uri="{FF2B5EF4-FFF2-40B4-BE49-F238E27FC236}">
                      <a16:creationId xmlns:a16="http://schemas.microsoft.com/office/drawing/2014/main" id="{0122A561-822B-3E38-B031-8D1569000C4D}"/>
                    </a:ext>
                  </a:extLst>
                </p14:cNvPr>
                <p14:cNvContentPartPr/>
                <p14:nvPr/>
              </p14:nvContentPartPr>
              <p14:xfrm>
                <a:off x="8477509" y="3540142"/>
                <a:ext cx="94680" cy="246240"/>
              </p14:xfrm>
            </p:contentPart>
          </mc:Choice>
          <mc:Fallback>
            <p:pic>
              <p:nvPicPr>
                <p:cNvPr id="10" name="Freihand 9">
                  <a:extLst>
                    <a:ext uri="{FF2B5EF4-FFF2-40B4-BE49-F238E27FC236}">
                      <a16:creationId xmlns:a16="http://schemas.microsoft.com/office/drawing/2014/main" id="{0122A561-822B-3E38-B031-8D1569000C4D}"/>
                    </a:ext>
                  </a:extLst>
                </p:cNvPr>
                <p:cNvPicPr/>
                <p:nvPr/>
              </p:nvPicPr>
              <p:blipFill>
                <a:blip r:embed="rId7"/>
                <a:stretch>
                  <a:fillRect/>
                </a:stretch>
              </p:blipFill>
              <p:spPr>
                <a:xfrm>
                  <a:off x="8468869" y="3531142"/>
                  <a:ext cx="11232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1" name="Freihand 10">
                  <a:extLst>
                    <a:ext uri="{FF2B5EF4-FFF2-40B4-BE49-F238E27FC236}">
                      <a16:creationId xmlns:a16="http://schemas.microsoft.com/office/drawing/2014/main" id="{75530D96-A6FA-F650-D3A8-4614F37FD63C}"/>
                    </a:ext>
                  </a:extLst>
                </p14:cNvPr>
                <p14:cNvContentPartPr/>
                <p14:nvPr/>
              </p14:nvContentPartPr>
              <p14:xfrm>
                <a:off x="8353309" y="3451222"/>
                <a:ext cx="214920" cy="242280"/>
              </p14:xfrm>
            </p:contentPart>
          </mc:Choice>
          <mc:Fallback>
            <p:pic>
              <p:nvPicPr>
                <p:cNvPr id="11" name="Freihand 10">
                  <a:extLst>
                    <a:ext uri="{FF2B5EF4-FFF2-40B4-BE49-F238E27FC236}">
                      <a16:creationId xmlns:a16="http://schemas.microsoft.com/office/drawing/2014/main" id="{75530D96-A6FA-F650-D3A8-4614F37FD63C}"/>
                    </a:ext>
                  </a:extLst>
                </p:cNvPr>
                <p:cNvPicPr/>
                <p:nvPr/>
              </p:nvPicPr>
              <p:blipFill>
                <a:blip r:embed="rId9"/>
                <a:stretch>
                  <a:fillRect/>
                </a:stretch>
              </p:blipFill>
              <p:spPr>
                <a:xfrm>
                  <a:off x="8344309" y="3442582"/>
                  <a:ext cx="23256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 name="Freihand 12">
                  <a:extLst>
                    <a:ext uri="{FF2B5EF4-FFF2-40B4-BE49-F238E27FC236}">
                      <a16:creationId xmlns:a16="http://schemas.microsoft.com/office/drawing/2014/main" id="{5F3611A7-73EA-85E2-8CE0-24DD98239922}"/>
                    </a:ext>
                  </a:extLst>
                </p14:cNvPr>
                <p14:cNvContentPartPr/>
                <p14:nvPr/>
              </p14:nvContentPartPr>
              <p14:xfrm>
                <a:off x="8598109" y="3432862"/>
                <a:ext cx="268560" cy="231480"/>
              </p14:xfrm>
            </p:contentPart>
          </mc:Choice>
          <mc:Fallback>
            <p:pic>
              <p:nvPicPr>
                <p:cNvPr id="13" name="Freihand 12">
                  <a:extLst>
                    <a:ext uri="{FF2B5EF4-FFF2-40B4-BE49-F238E27FC236}">
                      <a16:creationId xmlns:a16="http://schemas.microsoft.com/office/drawing/2014/main" id="{5F3611A7-73EA-85E2-8CE0-24DD98239922}"/>
                    </a:ext>
                  </a:extLst>
                </p:cNvPr>
                <p:cNvPicPr/>
                <p:nvPr/>
              </p:nvPicPr>
              <p:blipFill>
                <a:blip r:embed="rId11"/>
                <a:stretch>
                  <a:fillRect/>
                </a:stretch>
              </p:blipFill>
              <p:spPr>
                <a:xfrm>
                  <a:off x="8589109" y="3423862"/>
                  <a:ext cx="2862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4" name="Freihand 13">
                  <a:extLst>
                    <a:ext uri="{FF2B5EF4-FFF2-40B4-BE49-F238E27FC236}">
                      <a16:creationId xmlns:a16="http://schemas.microsoft.com/office/drawing/2014/main" id="{AD696909-3B3F-F2F6-96B6-8B7C1692693B}"/>
                    </a:ext>
                  </a:extLst>
                </p14:cNvPr>
                <p14:cNvContentPartPr/>
                <p14:nvPr/>
              </p14:nvContentPartPr>
              <p14:xfrm>
                <a:off x="8921749" y="3338902"/>
                <a:ext cx="79200" cy="121680"/>
              </p14:xfrm>
            </p:contentPart>
          </mc:Choice>
          <mc:Fallback>
            <p:pic>
              <p:nvPicPr>
                <p:cNvPr id="14" name="Freihand 13">
                  <a:extLst>
                    <a:ext uri="{FF2B5EF4-FFF2-40B4-BE49-F238E27FC236}">
                      <a16:creationId xmlns:a16="http://schemas.microsoft.com/office/drawing/2014/main" id="{AD696909-3B3F-F2F6-96B6-8B7C1692693B}"/>
                    </a:ext>
                  </a:extLst>
                </p:cNvPr>
                <p:cNvPicPr/>
                <p:nvPr/>
              </p:nvPicPr>
              <p:blipFill>
                <a:blip r:embed="rId13"/>
                <a:stretch>
                  <a:fillRect/>
                </a:stretch>
              </p:blipFill>
              <p:spPr>
                <a:xfrm>
                  <a:off x="8913109" y="3329902"/>
                  <a:ext cx="968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5" name="Freihand 14">
                  <a:extLst>
                    <a:ext uri="{FF2B5EF4-FFF2-40B4-BE49-F238E27FC236}">
                      <a16:creationId xmlns:a16="http://schemas.microsoft.com/office/drawing/2014/main" id="{9E1174E5-E4E5-E5D5-D189-1592509D8B6D}"/>
                    </a:ext>
                  </a:extLst>
                </p14:cNvPr>
                <p14:cNvContentPartPr/>
                <p14:nvPr/>
              </p14:nvContentPartPr>
              <p14:xfrm>
                <a:off x="9077629" y="3265822"/>
                <a:ext cx="135000" cy="129960"/>
              </p14:xfrm>
            </p:contentPart>
          </mc:Choice>
          <mc:Fallback>
            <p:pic>
              <p:nvPicPr>
                <p:cNvPr id="15" name="Freihand 14">
                  <a:extLst>
                    <a:ext uri="{FF2B5EF4-FFF2-40B4-BE49-F238E27FC236}">
                      <a16:creationId xmlns:a16="http://schemas.microsoft.com/office/drawing/2014/main" id="{9E1174E5-E4E5-E5D5-D189-1592509D8B6D}"/>
                    </a:ext>
                  </a:extLst>
                </p:cNvPr>
                <p:cNvPicPr/>
                <p:nvPr/>
              </p:nvPicPr>
              <p:blipFill>
                <a:blip r:embed="rId15"/>
                <a:stretch>
                  <a:fillRect/>
                </a:stretch>
              </p:blipFill>
              <p:spPr>
                <a:xfrm>
                  <a:off x="9068989" y="3256822"/>
                  <a:ext cx="1526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6" name="Freihand 15">
                  <a:extLst>
                    <a:ext uri="{FF2B5EF4-FFF2-40B4-BE49-F238E27FC236}">
                      <a16:creationId xmlns:a16="http://schemas.microsoft.com/office/drawing/2014/main" id="{4A6AA07D-8ED0-4267-0BBE-A9D7BC680D2F}"/>
                    </a:ext>
                  </a:extLst>
                </p14:cNvPr>
                <p14:cNvContentPartPr/>
                <p14:nvPr/>
              </p14:nvContentPartPr>
              <p14:xfrm>
                <a:off x="9229909" y="3195982"/>
                <a:ext cx="136440" cy="93960"/>
              </p14:xfrm>
            </p:contentPart>
          </mc:Choice>
          <mc:Fallback>
            <p:pic>
              <p:nvPicPr>
                <p:cNvPr id="16" name="Freihand 15">
                  <a:extLst>
                    <a:ext uri="{FF2B5EF4-FFF2-40B4-BE49-F238E27FC236}">
                      <a16:creationId xmlns:a16="http://schemas.microsoft.com/office/drawing/2014/main" id="{4A6AA07D-8ED0-4267-0BBE-A9D7BC680D2F}"/>
                    </a:ext>
                  </a:extLst>
                </p:cNvPr>
                <p:cNvPicPr/>
                <p:nvPr/>
              </p:nvPicPr>
              <p:blipFill>
                <a:blip r:embed="rId17"/>
                <a:stretch>
                  <a:fillRect/>
                </a:stretch>
              </p:blipFill>
              <p:spPr>
                <a:xfrm>
                  <a:off x="9221269" y="3186982"/>
                  <a:ext cx="1540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Freihand 16">
                  <a:extLst>
                    <a:ext uri="{FF2B5EF4-FFF2-40B4-BE49-F238E27FC236}">
                      <a16:creationId xmlns:a16="http://schemas.microsoft.com/office/drawing/2014/main" id="{0945BC3B-34EA-7E8A-E18A-FCE8D2A026DC}"/>
                    </a:ext>
                  </a:extLst>
                </p14:cNvPr>
                <p14:cNvContentPartPr/>
                <p14:nvPr/>
              </p14:nvContentPartPr>
              <p14:xfrm>
                <a:off x="9361669" y="2970982"/>
                <a:ext cx="171000" cy="261000"/>
              </p14:xfrm>
            </p:contentPart>
          </mc:Choice>
          <mc:Fallback>
            <p:pic>
              <p:nvPicPr>
                <p:cNvPr id="17" name="Freihand 16">
                  <a:extLst>
                    <a:ext uri="{FF2B5EF4-FFF2-40B4-BE49-F238E27FC236}">
                      <a16:creationId xmlns:a16="http://schemas.microsoft.com/office/drawing/2014/main" id="{0945BC3B-34EA-7E8A-E18A-FCE8D2A026DC}"/>
                    </a:ext>
                  </a:extLst>
                </p:cNvPr>
                <p:cNvPicPr/>
                <p:nvPr/>
              </p:nvPicPr>
              <p:blipFill>
                <a:blip r:embed="rId19"/>
                <a:stretch>
                  <a:fillRect/>
                </a:stretch>
              </p:blipFill>
              <p:spPr>
                <a:xfrm>
                  <a:off x="9352669" y="2961982"/>
                  <a:ext cx="18864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Freihand 17">
                  <a:extLst>
                    <a:ext uri="{FF2B5EF4-FFF2-40B4-BE49-F238E27FC236}">
                      <a16:creationId xmlns:a16="http://schemas.microsoft.com/office/drawing/2014/main" id="{5E7EA416-489C-E14D-E4C1-31F07C2F1204}"/>
                    </a:ext>
                  </a:extLst>
                </p14:cNvPr>
                <p14:cNvContentPartPr/>
                <p14:nvPr/>
              </p14:nvContentPartPr>
              <p14:xfrm>
                <a:off x="9731029" y="2752822"/>
                <a:ext cx="129960" cy="329040"/>
              </p14:xfrm>
            </p:contentPart>
          </mc:Choice>
          <mc:Fallback>
            <p:pic>
              <p:nvPicPr>
                <p:cNvPr id="18" name="Freihand 17">
                  <a:extLst>
                    <a:ext uri="{FF2B5EF4-FFF2-40B4-BE49-F238E27FC236}">
                      <a16:creationId xmlns:a16="http://schemas.microsoft.com/office/drawing/2014/main" id="{5E7EA416-489C-E14D-E4C1-31F07C2F1204}"/>
                    </a:ext>
                  </a:extLst>
                </p:cNvPr>
                <p:cNvPicPr/>
                <p:nvPr/>
              </p:nvPicPr>
              <p:blipFill>
                <a:blip r:embed="rId21"/>
                <a:stretch>
                  <a:fillRect/>
                </a:stretch>
              </p:blipFill>
              <p:spPr>
                <a:xfrm>
                  <a:off x="9722029" y="2743822"/>
                  <a:ext cx="147600" cy="346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Freihand 18">
                  <a:extLst>
                    <a:ext uri="{FF2B5EF4-FFF2-40B4-BE49-F238E27FC236}">
                      <a16:creationId xmlns:a16="http://schemas.microsoft.com/office/drawing/2014/main" id="{CF9FF679-707E-5E07-4517-A3907D2B402E}"/>
                    </a:ext>
                  </a:extLst>
                </p14:cNvPr>
                <p14:cNvContentPartPr/>
                <p14:nvPr/>
              </p14:nvContentPartPr>
              <p14:xfrm>
                <a:off x="9877189" y="2761462"/>
                <a:ext cx="165600" cy="127800"/>
              </p14:xfrm>
            </p:contentPart>
          </mc:Choice>
          <mc:Fallback>
            <p:pic>
              <p:nvPicPr>
                <p:cNvPr id="19" name="Freihand 18">
                  <a:extLst>
                    <a:ext uri="{FF2B5EF4-FFF2-40B4-BE49-F238E27FC236}">
                      <a16:creationId xmlns:a16="http://schemas.microsoft.com/office/drawing/2014/main" id="{CF9FF679-707E-5E07-4517-A3907D2B402E}"/>
                    </a:ext>
                  </a:extLst>
                </p:cNvPr>
                <p:cNvPicPr/>
                <p:nvPr/>
              </p:nvPicPr>
              <p:blipFill>
                <a:blip r:embed="rId23"/>
                <a:stretch>
                  <a:fillRect/>
                </a:stretch>
              </p:blipFill>
              <p:spPr>
                <a:xfrm>
                  <a:off x="9868549" y="2752822"/>
                  <a:ext cx="1832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Freihand 19">
                  <a:extLst>
                    <a:ext uri="{FF2B5EF4-FFF2-40B4-BE49-F238E27FC236}">
                      <a16:creationId xmlns:a16="http://schemas.microsoft.com/office/drawing/2014/main" id="{39A868B5-727F-7123-44D8-29D327B56FD4}"/>
                    </a:ext>
                  </a:extLst>
                </p14:cNvPr>
                <p14:cNvContentPartPr/>
                <p14:nvPr/>
              </p14:nvContentPartPr>
              <p14:xfrm>
                <a:off x="10281469" y="2612782"/>
                <a:ext cx="162000" cy="191160"/>
              </p14:xfrm>
            </p:contentPart>
          </mc:Choice>
          <mc:Fallback>
            <p:pic>
              <p:nvPicPr>
                <p:cNvPr id="20" name="Freihand 19">
                  <a:extLst>
                    <a:ext uri="{FF2B5EF4-FFF2-40B4-BE49-F238E27FC236}">
                      <a16:creationId xmlns:a16="http://schemas.microsoft.com/office/drawing/2014/main" id="{39A868B5-727F-7123-44D8-29D327B56FD4}"/>
                    </a:ext>
                  </a:extLst>
                </p:cNvPr>
                <p:cNvPicPr/>
                <p:nvPr/>
              </p:nvPicPr>
              <p:blipFill>
                <a:blip r:embed="rId25"/>
                <a:stretch>
                  <a:fillRect/>
                </a:stretch>
              </p:blipFill>
              <p:spPr>
                <a:xfrm>
                  <a:off x="10272469" y="2603782"/>
                  <a:ext cx="17964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Freihand 20">
                  <a:extLst>
                    <a:ext uri="{FF2B5EF4-FFF2-40B4-BE49-F238E27FC236}">
                      <a16:creationId xmlns:a16="http://schemas.microsoft.com/office/drawing/2014/main" id="{E73D9E8F-569C-419A-9191-783C773AEBBE}"/>
                    </a:ext>
                  </a:extLst>
                </p14:cNvPr>
                <p14:cNvContentPartPr/>
                <p14:nvPr/>
              </p14:nvContentPartPr>
              <p14:xfrm>
                <a:off x="10471909" y="2442502"/>
                <a:ext cx="85320" cy="213840"/>
              </p14:xfrm>
            </p:contentPart>
          </mc:Choice>
          <mc:Fallback>
            <p:pic>
              <p:nvPicPr>
                <p:cNvPr id="21" name="Freihand 20">
                  <a:extLst>
                    <a:ext uri="{FF2B5EF4-FFF2-40B4-BE49-F238E27FC236}">
                      <a16:creationId xmlns:a16="http://schemas.microsoft.com/office/drawing/2014/main" id="{E73D9E8F-569C-419A-9191-783C773AEBBE}"/>
                    </a:ext>
                  </a:extLst>
                </p:cNvPr>
                <p:cNvPicPr/>
                <p:nvPr/>
              </p:nvPicPr>
              <p:blipFill>
                <a:blip r:embed="rId27"/>
                <a:stretch>
                  <a:fillRect/>
                </a:stretch>
              </p:blipFill>
              <p:spPr>
                <a:xfrm>
                  <a:off x="10462909" y="2433862"/>
                  <a:ext cx="10296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Freihand 21">
                  <a:extLst>
                    <a:ext uri="{FF2B5EF4-FFF2-40B4-BE49-F238E27FC236}">
                      <a16:creationId xmlns:a16="http://schemas.microsoft.com/office/drawing/2014/main" id="{87C729EA-962A-90BE-6A5A-D22FD4177F89}"/>
                    </a:ext>
                  </a:extLst>
                </p14:cNvPr>
                <p14:cNvContentPartPr/>
                <p14:nvPr/>
              </p14:nvContentPartPr>
              <p14:xfrm>
                <a:off x="10638949" y="2321902"/>
                <a:ext cx="108720" cy="197280"/>
              </p14:xfrm>
            </p:contentPart>
          </mc:Choice>
          <mc:Fallback>
            <p:pic>
              <p:nvPicPr>
                <p:cNvPr id="22" name="Freihand 21">
                  <a:extLst>
                    <a:ext uri="{FF2B5EF4-FFF2-40B4-BE49-F238E27FC236}">
                      <a16:creationId xmlns:a16="http://schemas.microsoft.com/office/drawing/2014/main" id="{87C729EA-962A-90BE-6A5A-D22FD4177F89}"/>
                    </a:ext>
                  </a:extLst>
                </p:cNvPr>
                <p:cNvPicPr/>
                <p:nvPr/>
              </p:nvPicPr>
              <p:blipFill>
                <a:blip r:embed="rId29"/>
                <a:stretch>
                  <a:fillRect/>
                </a:stretch>
              </p:blipFill>
              <p:spPr>
                <a:xfrm>
                  <a:off x="10630309" y="2312902"/>
                  <a:ext cx="12636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Freihand 22">
                  <a:extLst>
                    <a:ext uri="{FF2B5EF4-FFF2-40B4-BE49-F238E27FC236}">
                      <a16:creationId xmlns:a16="http://schemas.microsoft.com/office/drawing/2014/main" id="{840E5689-BC31-AA67-E264-1BCFF3B40E7F}"/>
                    </a:ext>
                  </a:extLst>
                </p14:cNvPr>
                <p14:cNvContentPartPr/>
                <p14:nvPr/>
              </p14:nvContentPartPr>
              <p14:xfrm>
                <a:off x="10759549" y="2290582"/>
                <a:ext cx="128160" cy="111600"/>
              </p14:xfrm>
            </p:contentPart>
          </mc:Choice>
          <mc:Fallback>
            <p:pic>
              <p:nvPicPr>
                <p:cNvPr id="23" name="Freihand 22">
                  <a:extLst>
                    <a:ext uri="{FF2B5EF4-FFF2-40B4-BE49-F238E27FC236}">
                      <a16:creationId xmlns:a16="http://schemas.microsoft.com/office/drawing/2014/main" id="{840E5689-BC31-AA67-E264-1BCFF3B40E7F}"/>
                    </a:ext>
                  </a:extLst>
                </p:cNvPr>
                <p:cNvPicPr/>
                <p:nvPr/>
              </p:nvPicPr>
              <p:blipFill>
                <a:blip r:embed="rId31"/>
                <a:stretch>
                  <a:fillRect/>
                </a:stretch>
              </p:blipFill>
              <p:spPr>
                <a:xfrm>
                  <a:off x="10750909" y="2281942"/>
                  <a:ext cx="1458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 name="Freihand 23">
                  <a:extLst>
                    <a:ext uri="{FF2B5EF4-FFF2-40B4-BE49-F238E27FC236}">
                      <a16:creationId xmlns:a16="http://schemas.microsoft.com/office/drawing/2014/main" id="{443DE990-5D1E-E5F7-2776-85DC0C450710}"/>
                    </a:ext>
                  </a:extLst>
                </p14:cNvPr>
                <p14:cNvContentPartPr/>
                <p14:nvPr/>
              </p14:nvContentPartPr>
              <p14:xfrm>
                <a:off x="10908229" y="2158822"/>
                <a:ext cx="186120" cy="168840"/>
              </p14:xfrm>
            </p:contentPart>
          </mc:Choice>
          <mc:Fallback>
            <p:pic>
              <p:nvPicPr>
                <p:cNvPr id="24" name="Freihand 23">
                  <a:extLst>
                    <a:ext uri="{FF2B5EF4-FFF2-40B4-BE49-F238E27FC236}">
                      <a16:creationId xmlns:a16="http://schemas.microsoft.com/office/drawing/2014/main" id="{443DE990-5D1E-E5F7-2776-85DC0C450710}"/>
                    </a:ext>
                  </a:extLst>
                </p:cNvPr>
                <p:cNvPicPr/>
                <p:nvPr/>
              </p:nvPicPr>
              <p:blipFill>
                <a:blip r:embed="rId33"/>
                <a:stretch>
                  <a:fillRect/>
                </a:stretch>
              </p:blipFill>
              <p:spPr>
                <a:xfrm>
                  <a:off x="10899229" y="2149822"/>
                  <a:ext cx="2037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Freihand 24">
                  <a:extLst>
                    <a:ext uri="{FF2B5EF4-FFF2-40B4-BE49-F238E27FC236}">
                      <a16:creationId xmlns:a16="http://schemas.microsoft.com/office/drawing/2014/main" id="{0D6D44BC-2949-8DA0-14E9-895F4D6A28C5}"/>
                    </a:ext>
                  </a:extLst>
                </p14:cNvPr>
                <p14:cNvContentPartPr/>
                <p14:nvPr/>
              </p14:nvContentPartPr>
              <p14:xfrm>
                <a:off x="11035669" y="2076022"/>
                <a:ext cx="169920" cy="222480"/>
              </p14:xfrm>
            </p:contentPart>
          </mc:Choice>
          <mc:Fallback>
            <p:pic>
              <p:nvPicPr>
                <p:cNvPr id="25" name="Freihand 24">
                  <a:extLst>
                    <a:ext uri="{FF2B5EF4-FFF2-40B4-BE49-F238E27FC236}">
                      <a16:creationId xmlns:a16="http://schemas.microsoft.com/office/drawing/2014/main" id="{0D6D44BC-2949-8DA0-14E9-895F4D6A28C5}"/>
                    </a:ext>
                  </a:extLst>
                </p:cNvPr>
                <p:cNvPicPr/>
                <p:nvPr/>
              </p:nvPicPr>
              <p:blipFill>
                <a:blip r:embed="rId35"/>
                <a:stretch>
                  <a:fillRect/>
                </a:stretch>
              </p:blipFill>
              <p:spPr>
                <a:xfrm>
                  <a:off x="11027029" y="2067022"/>
                  <a:ext cx="18756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 name="Freihand 25">
                  <a:extLst>
                    <a:ext uri="{FF2B5EF4-FFF2-40B4-BE49-F238E27FC236}">
                      <a16:creationId xmlns:a16="http://schemas.microsoft.com/office/drawing/2014/main" id="{79ACA66F-A748-2340-8763-ED83EB0C1FFE}"/>
                    </a:ext>
                  </a:extLst>
                </p14:cNvPr>
                <p14:cNvContentPartPr/>
                <p14:nvPr/>
              </p14:nvContentPartPr>
              <p14:xfrm>
                <a:off x="9635629" y="3336382"/>
                <a:ext cx="221400" cy="177480"/>
              </p14:xfrm>
            </p:contentPart>
          </mc:Choice>
          <mc:Fallback>
            <p:pic>
              <p:nvPicPr>
                <p:cNvPr id="26" name="Freihand 25">
                  <a:extLst>
                    <a:ext uri="{FF2B5EF4-FFF2-40B4-BE49-F238E27FC236}">
                      <a16:creationId xmlns:a16="http://schemas.microsoft.com/office/drawing/2014/main" id="{79ACA66F-A748-2340-8763-ED83EB0C1FFE}"/>
                    </a:ext>
                  </a:extLst>
                </p:cNvPr>
                <p:cNvPicPr/>
                <p:nvPr/>
              </p:nvPicPr>
              <p:blipFill>
                <a:blip r:embed="rId37"/>
                <a:stretch>
                  <a:fillRect/>
                </a:stretch>
              </p:blipFill>
              <p:spPr>
                <a:xfrm>
                  <a:off x="9626989" y="3327382"/>
                  <a:ext cx="2390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7" name="Freihand 26">
                  <a:extLst>
                    <a:ext uri="{FF2B5EF4-FFF2-40B4-BE49-F238E27FC236}">
                      <a16:creationId xmlns:a16="http://schemas.microsoft.com/office/drawing/2014/main" id="{65A7668B-76B4-E7B2-63E2-CF0DF8DA3208}"/>
                    </a:ext>
                  </a:extLst>
                </p14:cNvPr>
                <p14:cNvContentPartPr/>
                <p14:nvPr/>
              </p14:nvContentPartPr>
              <p14:xfrm>
                <a:off x="9927949" y="3220822"/>
                <a:ext cx="97560" cy="123840"/>
              </p14:xfrm>
            </p:contentPart>
          </mc:Choice>
          <mc:Fallback>
            <p:pic>
              <p:nvPicPr>
                <p:cNvPr id="27" name="Freihand 26">
                  <a:extLst>
                    <a:ext uri="{FF2B5EF4-FFF2-40B4-BE49-F238E27FC236}">
                      <a16:creationId xmlns:a16="http://schemas.microsoft.com/office/drawing/2014/main" id="{65A7668B-76B4-E7B2-63E2-CF0DF8DA3208}"/>
                    </a:ext>
                  </a:extLst>
                </p:cNvPr>
                <p:cNvPicPr/>
                <p:nvPr/>
              </p:nvPicPr>
              <p:blipFill>
                <a:blip r:embed="rId39"/>
                <a:stretch>
                  <a:fillRect/>
                </a:stretch>
              </p:blipFill>
              <p:spPr>
                <a:xfrm>
                  <a:off x="9919309" y="3212182"/>
                  <a:ext cx="1152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8" name="Freihand 27">
                  <a:extLst>
                    <a:ext uri="{FF2B5EF4-FFF2-40B4-BE49-F238E27FC236}">
                      <a16:creationId xmlns:a16="http://schemas.microsoft.com/office/drawing/2014/main" id="{BD3F0011-B21C-8D2A-2EDC-18D69186F054}"/>
                    </a:ext>
                  </a:extLst>
                </p14:cNvPr>
                <p14:cNvContentPartPr/>
                <p14:nvPr/>
              </p14:nvContentPartPr>
              <p14:xfrm>
                <a:off x="10029109" y="3154942"/>
                <a:ext cx="198360" cy="193680"/>
              </p14:xfrm>
            </p:contentPart>
          </mc:Choice>
          <mc:Fallback>
            <p:pic>
              <p:nvPicPr>
                <p:cNvPr id="28" name="Freihand 27">
                  <a:extLst>
                    <a:ext uri="{FF2B5EF4-FFF2-40B4-BE49-F238E27FC236}">
                      <a16:creationId xmlns:a16="http://schemas.microsoft.com/office/drawing/2014/main" id="{BD3F0011-B21C-8D2A-2EDC-18D69186F054}"/>
                    </a:ext>
                  </a:extLst>
                </p:cNvPr>
                <p:cNvPicPr/>
                <p:nvPr/>
              </p:nvPicPr>
              <p:blipFill>
                <a:blip r:embed="rId41"/>
                <a:stretch>
                  <a:fillRect/>
                </a:stretch>
              </p:blipFill>
              <p:spPr>
                <a:xfrm>
                  <a:off x="10020469" y="3145942"/>
                  <a:ext cx="21600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9" name="Freihand 28">
                  <a:extLst>
                    <a:ext uri="{FF2B5EF4-FFF2-40B4-BE49-F238E27FC236}">
                      <a16:creationId xmlns:a16="http://schemas.microsoft.com/office/drawing/2014/main" id="{FFA9138A-3B63-D384-52B7-52015749F84A}"/>
                    </a:ext>
                  </a:extLst>
                </p14:cNvPr>
                <p14:cNvContentPartPr/>
                <p14:nvPr/>
              </p14:nvContentPartPr>
              <p14:xfrm>
                <a:off x="10468309" y="2911222"/>
                <a:ext cx="108000" cy="299160"/>
              </p14:xfrm>
            </p:contentPart>
          </mc:Choice>
          <mc:Fallback>
            <p:pic>
              <p:nvPicPr>
                <p:cNvPr id="29" name="Freihand 28">
                  <a:extLst>
                    <a:ext uri="{FF2B5EF4-FFF2-40B4-BE49-F238E27FC236}">
                      <a16:creationId xmlns:a16="http://schemas.microsoft.com/office/drawing/2014/main" id="{FFA9138A-3B63-D384-52B7-52015749F84A}"/>
                    </a:ext>
                  </a:extLst>
                </p:cNvPr>
                <p:cNvPicPr/>
                <p:nvPr/>
              </p:nvPicPr>
              <p:blipFill>
                <a:blip r:embed="rId43"/>
                <a:stretch>
                  <a:fillRect/>
                </a:stretch>
              </p:blipFill>
              <p:spPr>
                <a:xfrm>
                  <a:off x="10459669" y="2902582"/>
                  <a:ext cx="12564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0" name="Freihand 29">
                  <a:extLst>
                    <a:ext uri="{FF2B5EF4-FFF2-40B4-BE49-F238E27FC236}">
                      <a16:creationId xmlns:a16="http://schemas.microsoft.com/office/drawing/2014/main" id="{B002D6E5-06A7-F84E-2094-9D5E113FF25F}"/>
                    </a:ext>
                  </a:extLst>
                </p14:cNvPr>
                <p14:cNvContentPartPr/>
                <p14:nvPr/>
              </p14:nvContentPartPr>
              <p14:xfrm>
                <a:off x="10593589" y="2821582"/>
                <a:ext cx="269280" cy="204840"/>
              </p14:xfrm>
            </p:contentPart>
          </mc:Choice>
          <mc:Fallback>
            <p:pic>
              <p:nvPicPr>
                <p:cNvPr id="30" name="Freihand 29">
                  <a:extLst>
                    <a:ext uri="{FF2B5EF4-FFF2-40B4-BE49-F238E27FC236}">
                      <a16:creationId xmlns:a16="http://schemas.microsoft.com/office/drawing/2014/main" id="{B002D6E5-06A7-F84E-2094-9D5E113FF25F}"/>
                    </a:ext>
                  </a:extLst>
                </p:cNvPr>
                <p:cNvPicPr/>
                <p:nvPr/>
              </p:nvPicPr>
              <p:blipFill>
                <a:blip r:embed="rId45"/>
                <a:stretch>
                  <a:fillRect/>
                </a:stretch>
              </p:blipFill>
              <p:spPr>
                <a:xfrm>
                  <a:off x="10584949" y="2812942"/>
                  <a:ext cx="28692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1" name="Freihand 30">
                  <a:extLst>
                    <a:ext uri="{FF2B5EF4-FFF2-40B4-BE49-F238E27FC236}">
                      <a16:creationId xmlns:a16="http://schemas.microsoft.com/office/drawing/2014/main" id="{1098E1E9-EB6B-6E27-CCE3-F0501FCD424C}"/>
                    </a:ext>
                  </a:extLst>
                </p14:cNvPr>
                <p14:cNvContentPartPr/>
                <p14:nvPr/>
              </p14:nvContentPartPr>
              <p14:xfrm>
                <a:off x="10943869" y="2751022"/>
                <a:ext cx="119160" cy="109080"/>
              </p14:xfrm>
            </p:contentPart>
          </mc:Choice>
          <mc:Fallback>
            <p:pic>
              <p:nvPicPr>
                <p:cNvPr id="31" name="Freihand 30">
                  <a:extLst>
                    <a:ext uri="{FF2B5EF4-FFF2-40B4-BE49-F238E27FC236}">
                      <a16:creationId xmlns:a16="http://schemas.microsoft.com/office/drawing/2014/main" id="{1098E1E9-EB6B-6E27-CCE3-F0501FCD424C}"/>
                    </a:ext>
                  </a:extLst>
                </p:cNvPr>
                <p:cNvPicPr/>
                <p:nvPr/>
              </p:nvPicPr>
              <p:blipFill>
                <a:blip r:embed="rId47"/>
                <a:stretch>
                  <a:fillRect/>
                </a:stretch>
              </p:blipFill>
              <p:spPr>
                <a:xfrm>
                  <a:off x="10935229" y="2742382"/>
                  <a:ext cx="1368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2" name="Freihand 31">
                  <a:extLst>
                    <a:ext uri="{FF2B5EF4-FFF2-40B4-BE49-F238E27FC236}">
                      <a16:creationId xmlns:a16="http://schemas.microsoft.com/office/drawing/2014/main" id="{37855587-D1FB-52D7-F53F-377FC82B9A1B}"/>
                    </a:ext>
                  </a:extLst>
                </p14:cNvPr>
                <p14:cNvContentPartPr/>
                <p14:nvPr/>
              </p14:nvContentPartPr>
              <p14:xfrm>
                <a:off x="11086069" y="2669662"/>
                <a:ext cx="163800" cy="127080"/>
              </p14:xfrm>
            </p:contentPart>
          </mc:Choice>
          <mc:Fallback>
            <p:pic>
              <p:nvPicPr>
                <p:cNvPr id="32" name="Freihand 31">
                  <a:extLst>
                    <a:ext uri="{FF2B5EF4-FFF2-40B4-BE49-F238E27FC236}">
                      <a16:creationId xmlns:a16="http://schemas.microsoft.com/office/drawing/2014/main" id="{37855587-D1FB-52D7-F53F-377FC82B9A1B}"/>
                    </a:ext>
                  </a:extLst>
                </p:cNvPr>
                <p:cNvPicPr/>
                <p:nvPr/>
              </p:nvPicPr>
              <p:blipFill>
                <a:blip r:embed="rId49"/>
                <a:stretch>
                  <a:fillRect/>
                </a:stretch>
              </p:blipFill>
              <p:spPr>
                <a:xfrm>
                  <a:off x="11077069" y="2660662"/>
                  <a:ext cx="1814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3" name="Freihand 32">
                  <a:extLst>
                    <a:ext uri="{FF2B5EF4-FFF2-40B4-BE49-F238E27FC236}">
                      <a16:creationId xmlns:a16="http://schemas.microsoft.com/office/drawing/2014/main" id="{1E926B9F-1C9A-A267-3EBB-3059EDD7D936}"/>
                    </a:ext>
                  </a:extLst>
                </p14:cNvPr>
                <p14:cNvContentPartPr/>
                <p14:nvPr/>
              </p14:nvContentPartPr>
              <p14:xfrm>
                <a:off x="11255269" y="2600542"/>
                <a:ext cx="116640" cy="154440"/>
              </p14:xfrm>
            </p:contentPart>
          </mc:Choice>
          <mc:Fallback>
            <p:pic>
              <p:nvPicPr>
                <p:cNvPr id="33" name="Freihand 32">
                  <a:extLst>
                    <a:ext uri="{FF2B5EF4-FFF2-40B4-BE49-F238E27FC236}">
                      <a16:creationId xmlns:a16="http://schemas.microsoft.com/office/drawing/2014/main" id="{1E926B9F-1C9A-A267-3EBB-3059EDD7D936}"/>
                    </a:ext>
                  </a:extLst>
                </p:cNvPr>
                <p:cNvPicPr/>
                <p:nvPr/>
              </p:nvPicPr>
              <p:blipFill>
                <a:blip r:embed="rId51"/>
                <a:stretch>
                  <a:fillRect/>
                </a:stretch>
              </p:blipFill>
              <p:spPr>
                <a:xfrm>
                  <a:off x="11246629" y="2591542"/>
                  <a:ext cx="1342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4" name="Freihand 33">
                  <a:extLst>
                    <a:ext uri="{FF2B5EF4-FFF2-40B4-BE49-F238E27FC236}">
                      <a16:creationId xmlns:a16="http://schemas.microsoft.com/office/drawing/2014/main" id="{E90490FE-5027-037B-89DF-A537D57A6AB4}"/>
                    </a:ext>
                  </a:extLst>
                </p14:cNvPr>
                <p14:cNvContentPartPr/>
                <p14:nvPr/>
              </p14:nvContentPartPr>
              <p14:xfrm>
                <a:off x="11346709" y="2415142"/>
                <a:ext cx="62640" cy="245880"/>
              </p14:xfrm>
            </p:contentPart>
          </mc:Choice>
          <mc:Fallback>
            <p:pic>
              <p:nvPicPr>
                <p:cNvPr id="34" name="Freihand 33">
                  <a:extLst>
                    <a:ext uri="{FF2B5EF4-FFF2-40B4-BE49-F238E27FC236}">
                      <a16:creationId xmlns:a16="http://schemas.microsoft.com/office/drawing/2014/main" id="{E90490FE-5027-037B-89DF-A537D57A6AB4}"/>
                    </a:ext>
                  </a:extLst>
                </p:cNvPr>
                <p:cNvPicPr/>
                <p:nvPr/>
              </p:nvPicPr>
              <p:blipFill>
                <a:blip r:embed="rId53"/>
                <a:stretch>
                  <a:fillRect/>
                </a:stretch>
              </p:blipFill>
              <p:spPr>
                <a:xfrm>
                  <a:off x="11338069" y="2406502"/>
                  <a:ext cx="8028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6" name="Freihand 35">
                  <a:extLst>
                    <a:ext uri="{FF2B5EF4-FFF2-40B4-BE49-F238E27FC236}">
                      <a16:creationId xmlns:a16="http://schemas.microsoft.com/office/drawing/2014/main" id="{FE373A97-E680-74CE-28E1-3A2C30FBB5DE}"/>
                    </a:ext>
                  </a:extLst>
                </p14:cNvPr>
                <p14:cNvContentPartPr/>
                <p14:nvPr/>
              </p14:nvContentPartPr>
              <p14:xfrm>
                <a:off x="10126309" y="3558862"/>
                <a:ext cx="197280" cy="203040"/>
              </p14:xfrm>
            </p:contentPart>
          </mc:Choice>
          <mc:Fallback>
            <p:pic>
              <p:nvPicPr>
                <p:cNvPr id="36" name="Freihand 35">
                  <a:extLst>
                    <a:ext uri="{FF2B5EF4-FFF2-40B4-BE49-F238E27FC236}">
                      <a16:creationId xmlns:a16="http://schemas.microsoft.com/office/drawing/2014/main" id="{FE373A97-E680-74CE-28E1-3A2C30FBB5DE}"/>
                    </a:ext>
                  </a:extLst>
                </p:cNvPr>
                <p:cNvPicPr/>
                <p:nvPr/>
              </p:nvPicPr>
              <p:blipFill>
                <a:blip r:embed="rId55"/>
                <a:stretch>
                  <a:fillRect/>
                </a:stretch>
              </p:blipFill>
              <p:spPr>
                <a:xfrm>
                  <a:off x="10117309" y="3549862"/>
                  <a:ext cx="2149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7" name="Freihand 36">
                  <a:extLst>
                    <a:ext uri="{FF2B5EF4-FFF2-40B4-BE49-F238E27FC236}">
                      <a16:creationId xmlns:a16="http://schemas.microsoft.com/office/drawing/2014/main" id="{5AFA045C-4EE7-2AE4-25EB-BBE8228D7215}"/>
                    </a:ext>
                  </a:extLst>
                </p14:cNvPr>
                <p14:cNvContentPartPr/>
                <p14:nvPr/>
              </p14:nvContentPartPr>
              <p14:xfrm>
                <a:off x="10340149" y="3478222"/>
                <a:ext cx="153720" cy="182880"/>
              </p14:xfrm>
            </p:contentPart>
          </mc:Choice>
          <mc:Fallback>
            <p:pic>
              <p:nvPicPr>
                <p:cNvPr id="37" name="Freihand 36">
                  <a:extLst>
                    <a:ext uri="{FF2B5EF4-FFF2-40B4-BE49-F238E27FC236}">
                      <a16:creationId xmlns:a16="http://schemas.microsoft.com/office/drawing/2014/main" id="{5AFA045C-4EE7-2AE4-25EB-BBE8228D7215}"/>
                    </a:ext>
                  </a:extLst>
                </p:cNvPr>
                <p:cNvPicPr/>
                <p:nvPr/>
              </p:nvPicPr>
              <p:blipFill>
                <a:blip r:embed="rId57"/>
                <a:stretch>
                  <a:fillRect/>
                </a:stretch>
              </p:blipFill>
              <p:spPr>
                <a:xfrm>
                  <a:off x="10331149" y="3469222"/>
                  <a:ext cx="1713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 name="Freihand 37">
                  <a:extLst>
                    <a:ext uri="{FF2B5EF4-FFF2-40B4-BE49-F238E27FC236}">
                      <a16:creationId xmlns:a16="http://schemas.microsoft.com/office/drawing/2014/main" id="{9CDAA141-98C8-DEDA-859F-05E45ADEC3C3}"/>
                    </a:ext>
                  </a:extLst>
                </p14:cNvPr>
                <p14:cNvContentPartPr/>
                <p14:nvPr/>
              </p14:nvContentPartPr>
              <p14:xfrm>
                <a:off x="10570909" y="3345022"/>
                <a:ext cx="192600" cy="192600"/>
              </p14:xfrm>
            </p:contentPart>
          </mc:Choice>
          <mc:Fallback>
            <p:pic>
              <p:nvPicPr>
                <p:cNvPr id="38" name="Freihand 37">
                  <a:extLst>
                    <a:ext uri="{FF2B5EF4-FFF2-40B4-BE49-F238E27FC236}">
                      <a16:creationId xmlns:a16="http://schemas.microsoft.com/office/drawing/2014/main" id="{9CDAA141-98C8-DEDA-859F-05E45ADEC3C3}"/>
                    </a:ext>
                  </a:extLst>
                </p:cNvPr>
                <p:cNvPicPr/>
                <p:nvPr/>
              </p:nvPicPr>
              <p:blipFill>
                <a:blip r:embed="rId59"/>
                <a:stretch>
                  <a:fillRect/>
                </a:stretch>
              </p:blipFill>
              <p:spPr>
                <a:xfrm>
                  <a:off x="10561909" y="3336022"/>
                  <a:ext cx="21024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9" name="Freihand 38">
                  <a:extLst>
                    <a:ext uri="{FF2B5EF4-FFF2-40B4-BE49-F238E27FC236}">
                      <a16:creationId xmlns:a16="http://schemas.microsoft.com/office/drawing/2014/main" id="{44DE7F80-1CE6-B9F9-3E14-6191FBCEC130}"/>
                    </a:ext>
                  </a:extLst>
                </p14:cNvPr>
                <p14:cNvContentPartPr/>
                <p14:nvPr/>
              </p14:nvContentPartPr>
              <p14:xfrm>
                <a:off x="10771069" y="3190942"/>
                <a:ext cx="214920" cy="258120"/>
              </p14:xfrm>
            </p:contentPart>
          </mc:Choice>
          <mc:Fallback>
            <p:pic>
              <p:nvPicPr>
                <p:cNvPr id="39" name="Freihand 38">
                  <a:extLst>
                    <a:ext uri="{FF2B5EF4-FFF2-40B4-BE49-F238E27FC236}">
                      <a16:creationId xmlns:a16="http://schemas.microsoft.com/office/drawing/2014/main" id="{44DE7F80-1CE6-B9F9-3E14-6191FBCEC130}"/>
                    </a:ext>
                  </a:extLst>
                </p:cNvPr>
                <p:cNvPicPr/>
                <p:nvPr/>
              </p:nvPicPr>
              <p:blipFill>
                <a:blip r:embed="rId61"/>
                <a:stretch>
                  <a:fillRect/>
                </a:stretch>
              </p:blipFill>
              <p:spPr>
                <a:xfrm>
                  <a:off x="10762069" y="3182302"/>
                  <a:ext cx="232560" cy="275760"/>
                </a:xfrm>
                <a:prstGeom prst="rect">
                  <a:avLst/>
                </a:prstGeom>
              </p:spPr>
            </p:pic>
          </mc:Fallback>
        </mc:AlternateContent>
      </p:grpSp>
    </p:spTree>
    <p:extLst>
      <p:ext uri="{BB962C8B-B14F-4D97-AF65-F5344CB8AC3E}">
        <p14:creationId xmlns:p14="http://schemas.microsoft.com/office/powerpoint/2010/main" val="3650713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7</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Forecasting</a:t>
            </a:r>
            <a:endParaRPr lang="de-DE" sz="3200" baseline="30000" dirty="0"/>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7143E70F-60CA-97C0-4E3E-107050B79803}"/>
                  </a:ext>
                </a:extLst>
              </p:cNvPr>
              <p:cNvSpPr txBox="1"/>
              <p:nvPr/>
            </p:nvSpPr>
            <p:spPr>
              <a:xfrm>
                <a:off x="0" y="648679"/>
                <a:ext cx="12192000" cy="4725961"/>
              </a:xfrm>
              <a:prstGeom prst="rect">
                <a:avLst/>
              </a:prstGeom>
              <a:noFill/>
            </p:spPr>
            <p:txBody>
              <a:bodyPr wrap="square" rtlCol="0">
                <a:noAutofit/>
              </a:bodyPr>
              <a:lstStyle/>
              <a:p>
                <a:pPr marL="342900" indent="-342900">
                  <a:buFont typeface="Arial" panose="020B0604020202020204" pitchFamily="34" charset="0"/>
                  <a:buChar char="•"/>
                </a:pPr>
                <a:r>
                  <a:rPr lang="en-US" sz="2400" b="1"/>
                  <a:t>Plot the data</a:t>
                </a:r>
              </a:p>
              <a:p>
                <a:endParaRPr lang="en-US" sz="2400"/>
              </a:p>
              <a:p>
                <a:pPr marL="342900" indent="-342900">
                  <a:buFont typeface="Arial" panose="020B0604020202020204" pitchFamily="34" charset="0"/>
                  <a:buChar char="•"/>
                </a:pPr>
                <a:r>
                  <a:rPr lang="en-US" sz="2400" u="sng"/>
                  <a:t>Simple forecast:</a:t>
                </a:r>
              </a:p>
              <a:p>
                <a:pPr marL="800100" lvl="1" indent="-342900">
                  <a:buFont typeface="Arial" panose="020B0604020202020204" pitchFamily="34" charset="0"/>
                  <a:buChar char="•"/>
                </a:pPr>
                <a:r>
                  <a:rPr lang="en-US" sz="2400"/>
                  <a:t>Repeat the last data point, give examples, where this is done</a:t>
                </a:r>
              </a:p>
              <a:p>
                <a:pPr marL="800100" lvl="1" indent="-342900">
                  <a:buFont typeface="Arial" panose="020B0604020202020204" pitchFamily="34" charset="0"/>
                  <a:buChar char="•"/>
                </a:pPr>
                <a:r>
                  <a:rPr lang="en-US" sz="2400"/>
                  <a:t>In which economic field is this theoretically the best forecast?</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u="sng"/>
                  <a:t>Moving average </a:t>
                </a:r>
                <a:r>
                  <a:rPr lang="en-US" sz="2400"/>
                  <a:t>in order to forecast to following data point: </a:t>
                </a:r>
                <a14:m>
                  <m:oMath xmlns:m="http://schemas.openxmlformats.org/officeDocument/2006/math">
                    <m:sSub>
                      <m:sSubPr>
                        <m:ctrlPr>
                          <a:rPr lang="de-DE" sz="2400" i="1">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r>
                      <a:rPr lang="de-DE" sz="2400" i="1">
                        <a:solidFill>
                          <a:srgbClr val="000000"/>
                        </a:solidFill>
                        <a:latin typeface="Cambria Math" panose="02040503050406030204" pitchFamily="18" charset="0"/>
                      </a:rPr>
                      <m:t>=</m:t>
                    </m:r>
                    <m:f>
                      <m:fPr>
                        <m:ctrlPr>
                          <a:rPr lang="de-DE" sz="2400" i="1">
                            <a:solidFill>
                              <a:srgbClr val="000000"/>
                            </a:solidFill>
                            <a:latin typeface="Cambria Math" panose="02040503050406030204" pitchFamily="18" charset="0"/>
                          </a:rPr>
                        </m:ctrlPr>
                      </m:fPr>
                      <m:num>
                        <m:r>
                          <a:rPr lang="de-DE" sz="2400" i="1">
                            <a:solidFill>
                              <a:srgbClr val="000000"/>
                            </a:solidFill>
                            <a:latin typeface="Cambria Math" panose="02040503050406030204" pitchFamily="18" charset="0"/>
                          </a:rPr>
                          <m:t>1</m:t>
                        </m:r>
                      </m:num>
                      <m:den>
                        <m:r>
                          <a:rPr lang="de-DE" sz="2400" i="1">
                            <a:solidFill>
                              <a:srgbClr val="000000"/>
                            </a:solidFill>
                            <a:latin typeface="Cambria Math" panose="02040503050406030204" pitchFamily="18" charset="0"/>
                          </a:rPr>
                          <m:t>h</m:t>
                        </m:r>
                      </m:den>
                    </m:f>
                    <m:r>
                      <a:rPr lang="de-DE" sz="2400" i="1">
                        <a:solidFill>
                          <a:srgbClr val="000000"/>
                        </a:solidFill>
                        <a:latin typeface="Cambria Math" panose="02040503050406030204" pitchFamily="18" charset="0"/>
                      </a:rPr>
                      <m:t>⋅</m:t>
                    </m:r>
                    <m:nary>
                      <m:naryPr>
                        <m:chr m:val="∑"/>
                        <m:ctrlPr>
                          <a:rPr lang="de-DE" sz="2400" i="1">
                            <a:solidFill>
                              <a:srgbClr val="000000"/>
                            </a:solidFill>
                            <a:latin typeface="Cambria Math" panose="02040503050406030204" pitchFamily="18" charset="0"/>
                          </a:rPr>
                        </m:ctrlPr>
                      </m:naryPr>
                      <m:sub>
                        <m:r>
                          <a:rPr lang="de-DE" sz="2400" i="1">
                            <a:solidFill>
                              <a:srgbClr val="000000"/>
                            </a:solidFill>
                            <a:latin typeface="Cambria Math" panose="02040503050406030204" pitchFamily="18" charset="0"/>
                          </a:rPr>
                          <m:t>𝑖</m:t>
                        </m:r>
                        <m:r>
                          <a:rPr lang="de-DE" sz="2400" i="1">
                            <a:solidFill>
                              <a:srgbClr val="000000"/>
                            </a:solidFill>
                            <a:latin typeface="Cambria Math" panose="02040503050406030204" pitchFamily="18" charset="0"/>
                          </a:rPr>
                          <m:t>=1</m:t>
                        </m:r>
                      </m:sub>
                      <m:sup>
                        <m:r>
                          <a:rPr lang="de-DE" sz="2400" i="1">
                            <a:solidFill>
                              <a:srgbClr val="000000"/>
                            </a:solidFill>
                            <a:latin typeface="Cambria Math" panose="02040503050406030204" pitchFamily="18" charset="0"/>
                          </a:rPr>
                          <m:t>h</m:t>
                        </m:r>
                      </m:sup>
                      <m:e>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𝑦</m:t>
                            </m:r>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m:t>
                            </m:r>
                            <m:r>
                              <a:rPr lang="de-DE" sz="2400" i="1">
                                <a:solidFill>
                                  <a:srgbClr val="000000"/>
                                </a:solidFill>
                                <a:latin typeface="Cambria Math" panose="02040503050406030204" pitchFamily="18" charset="0"/>
                              </a:rPr>
                              <m:t>𝑖</m:t>
                            </m:r>
                            <m:r>
                              <a:rPr lang="de-DE" sz="2400" i="1">
                                <a:solidFill>
                                  <a:srgbClr val="000000"/>
                                </a:solidFill>
                                <a:latin typeface="Cambria Math" panose="02040503050406030204" pitchFamily="18" charset="0"/>
                              </a:rPr>
                              <m:t>+1</m:t>
                            </m:r>
                          </m:sub>
                        </m:sSub>
                      </m:e>
                    </m:nary>
                  </m:oMath>
                </a14:m>
                <a:endParaRPr lang="en-US" sz="2400"/>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a:t>Smoothing the data with the </a:t>
                </a:r>
                <a:r>
                  <a:rPr lang="en-US" sz="2400" u="sng"/>
                  <a:t>centered moving average </a:t>
                </a:r>
                <a:r>
                  <a:rPr lang="en-US" sz="2400"/>
                  <a:t>(usually h → odd): </a:t>
                </a:r>
              </a:p>
              <a:p>
                <a:pPr/>
                <a14:m>
                  <m:oMathPara xmlns:m="http://schemas.openxmlformats.org/officeDocument/2006/math">
                    <m:oMathParaPr>
                      <m:jc m:val="centerGroup"/>
                    </m:oMathParaPr>
                    <m:oMath xmlns:m="http://schemas.openxmlformats.org/officeDocument/2006/math">
                      <m:sSub>
                        <m:sSubPr>
                          <m:ctrlPr>
                            <a:rPr lang="de-DE" sz="2400" i="1" smtClean="0">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r>
                            <a:rPr lang="de-DE" sz="2400" b="0" i="1" smtClean="0">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h</m:t>
                          </m:r>
                          <m:r>
                            <a:rPr lang="de-DE" sz="2400" b="0" i="1" smtClean="0">
                              <a:solidFill>
                                <a:srgbClr val="000000"/>
                              </a:solidFill>
                              <a:latin typeface="Cambria Math" panose="02040503050406030204" pitchFamily="18" charset="0"/>
                            </a:rPr>
                            <m:t>−1)/2</m:t>
                          </m:r>
                        </m:sub>
                      </m:sSub>
                      <m:r>
                        <a:rPr lang="de-DE" sz="2400" i="1">
                          <a:solidFill>
                            <a:srgbClr val="000000"/>
                          </a:solidFill>
                          <a:latin typeface="Cambria Math" panose="02040503050406030204" pitchFamily="18" charset="0"/>
                        </a:rPr>
                        <m:t>=</m:t>
                      </m:r>
                      <m:f>
                        <m:fPr>
                          <m:ctrlPr>
                            <a:rPr lang="de-DE" sz="2400" i="1">
                              <a:solidFill>
                                <a:srgbClr val="000000"/>
                              </a:solidFill>
                              <a:latin typeface="Cambria Math" panose="02040503050406030204" pitchFamily="18" charset="0"/>
                            </a:rPr>
                          </m:ctrlPr>
                        </m:fPr>
                        <m:num>
                          <m:r>
                            <a:rPr lang="de-DE" sz="2400" i="1">
                              <a:solidFill>
                                <a:srgbClr val="000000"/>
                              </a:solidFill>
                              <a:latin typeface="Cambria Math" panose="02040503050406030204" pitchFamily="18" charset="0"/>
                            </a:rPr>
                            <m:t>1</m:t>
                          </m:r>
                        </m:num>
                        <m:den>
                          <m:r>
                            <a:rPr lang="de-DE" sz="2400" i="1">
                              <a:solidFill>
                                <a:srgbClr val="000000"/>
                              </a:solidFill>
                              <a:latin typeface="Cambria Math" panose="02040503050406030204" pitchFamily="18" charset="0"/>
                            </a:rPr>
                            <m:t>h</m:t>
                          </m:r>
                        </m:den>
                      </m:f>
                      <m:r>
                        <a:rPr lang="de-DE" sz="2400" i="1">
                          <a:solidFill>
                            <a:srgbClr val="000000"/>
                          </a:solidFill>
                          <a:latin typeface="Cambria Math" panose="02040503050406030204" pitchFamily="18" charset="0"/>
                        </a:rPr>
                        <m:t>⋅</m:t>
                      </m:r>
                      <m:nary>
                        <m:naryPr>
                          <m:chr m:val="∑"/>
                          <m:ctrlPr>
                            <a:rPr lang="de-DE" sz="2400" i="1">
                              <a:solidFill>
                                <a:srgbClr val="000000"/>
                              </a:solidFill>
                              <a:latin typeface="Cambria Math" panose="02040503050406030204" pitchFamily="18" charset="0"/>
                            </a:rPr>
                          </m:ctrlPr>
                        </m:naryPr>
                        <m:sub>
                          <m:r>
                            <a:rPr lang="de-DE" sz="2400" i="1">
                              <a:solidFill>
                                <a:srgbClr val="000000"/>
                              </a:solidFill>
                              <a:latin typeface="Cambria Math" panose="02040503050406030204" pitchFamily="18" charset="0"/>
                            </a:rPr>
                            <m:t>𝑖</m:t>
                          </m:r>
                          <m:r>
                            <a:rPr lang="de-DE" sz="2400" i="1">
                              <a:solidFill>
                                <a:srgbClr val="000000"/>
                              </a:solidFill>
                              <a:latin typeface="Cambria Math" panose="02040503050406030204" pitchFamily="18" charset="0"/>
                            </a:rPr>
                            <m:t>=1</m:t>
                          </m:r>
                        </m:sub>
                        <m:sup>
                          <m:r>
                            <a:rPr lang="de-DE" sz="2400" i="1">
                              <a:solidFill>
                                <a:srgbClr val="000000"/>
                              </a:solidFill>
                              <a:latin typeface="Cambria Math" panose="02040503050406030204" pitchFamily="18" charset="0"/>
                            </a:rPr>
                            <m:t>h</m:t>
                          </m:r>
                        </m:sup>
                        <m:e>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𝑦</m:t>
                              </m:r>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m:t>
                              </m:r>
                              <m:r>
                                <a:rPr lang="de-DE" sz="2400" i="1">
                                  <a:solidFill>
                                    <a:srgbClr val="000000"/>
                                  </a:solidFill>
                                  <a:latin typeface="Cambria Math" panose="02040503050406030204" pitchFamily="18" charset="0"/>
                                </a:rPr>
                                <m:t>𝑖</m:t>
                              </m:r>
                              <m:r>
                                <a:rPr lang="de-DE" sz="2400" i="1">
                                  <a:solidFill>
                                    <a:srgbClr val="000000"/>
                                  </a:solidFill>
                                  <a:latin typeface="Cambria Math" panose="02040503050406030204" pitchFamily="18" charset="0"/>
                                </a:rPr>
                                <m:t>+1</m:t>
                              </m:r>
                            </m:sub>
                          </m:sSub>
                        </m:e>
                      </m:nary>
                    </m:oMath>
                  </m:oMathPara>
                </a14:m>
                <a:endParaRPr lang="en-US" sz="2400"/>
              </a:p>
              <a:p>
                <a:endParaRPr lang="en-US" sz="2400"/>
              </a:p>
              <a:p>
                <a:endParaRPr lang="en-US" sz="2400"/>
              </a:p>
              <a:p>
                <a:endParaRPr lang="de-DE" sz="2400" dirty="0"/>
              </a:p>
              <a:p>
                <a:endParaRPr lang="de-DE" sz="2400" dirty="0"/>
              </a:p>
              <a:p>
                <a:endParaRPr lang="de-DE" sz="2400" dirty="0"/>
              </a:p>
            </p:txBody>
          </p:sp>
        </mc:Choice>
        <mc:Fallback xmlns="">
          <p:sp>
            <p:nvSpPr>
              <p:cNvPr id="2" name="Textfeld 1">
                <a:extLst>
                  <a:ext uri="{FF2B5EF4-FFF2-40B4-BE49-F238E27FC236}">
                    <a16:creationId xmlns:a16="http://schemas.microsoft.com/office/drawing/2014/main" id="{7143E70F-60CA-97C0-4E3E-107050B79803}"/>
                  </a:ext>
                </a:extLst>
              </p:cNvPr>
              <p:cNvSpPr txBox="1">
                <a:spLocks noRot="1" noChangeAspect="1" noMove="1" noResize="1" noEditPoints="1" noAdjustHandles="1" noChangeArrowheads="1" noChangeShapeType="1" noTextEdit="1"/>
              </p:cNvSpPr>
              <p:nvPr/>
            </p:nvSpPr>
            <p:spPr>
              <a:xfrm>
                <a:off x="0" y="648679"/>
                <a:ext cx="12192000" cy="4725961"/>
              </a:xfrm>
              <a:prstGeom prst="rect">
                <a:avLst/>
              </a:prstGeom>
              <a:blipFill>
                <a:blip r:embed="rId2"/>
                <a:stretch>
                  <a:fillRect l="-650" t="-1031"/>
                </a:stretch>
              </a:blipFill>
            </p:spPr>
            <p:txBody>
              <a:bodyPr/>
              <a:lstStyle/>
              <a:p>
                <a:r>
                  <a:rPr lang="de-DE">
                    <a:noFill/>
                  </a:rPr>
                  <a:t> </a:t>
                </a:r>
              </a:p>
            </p:txBody>
          </p:sp>
        </mc:Fallback>
      </mc:AlternateContent>
      <p:sp>
        <p:nvSpPr>
          <p:cNvPr id="5" name="Rechteck 4">
            <a:extLst>
              <a:ext uri="{FF2B5EF4-FFF2-40B4-BE49-F238E27FC236}">
                <a16:creationId xmlns:a16="http://schemas.microsoft.com/office/drawing/2014/main" id="{40C3F191-52FA-8B9E-20AC-9D2BD5639CD5}"/>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3">
            <p14:nvContentPartPr>
              <p14:cNvPr id="6" name="Freihand 5">
                <a:extLst>
                  <a:ext uri="{FF2B5EF4-FFF2-40B4-BE49-F238E27FC236}">
                    <a16:creationId xmlns:a16="http://schemas.microsoft.com/office/drawing/2014/main" id="{26D50927-95EF-857B-F976-26DEC451B6BE}"/>
                  </a:ext>
                </a:extLst>
              </p14:cNvPr>
              <p14:cNvContentPartPr/>
              <p14:nvPr/>
            </p14:nvContentPartPr>
            <p14:xfrm>
              <a:off x="4185229" y="2083942"/>
              <a:ext cx="3835800" cy="69480"/>
            </p14:xfrm>
          </p:contentPart>
        </mc:Choice>
        <mc:Fallback>
          <p:pic>
            <p:nvPicPr>
              <p:cNvPr id="6" name="Freihand 5">
                <a:extLst>
                  <a:ext uri="{FF2B5EF4-FFF2-40B4-BE49-F238E27FC236}">
                    <a16:creationId xmlns:a16="http://schemas.microsoft.com/office/drawing/2014/main" id="{26D50927-95EF-857B-F976-26DEC451B6BE}"/>
                  </a:ext>
                </a:extLst>
              </p:cNvPr>
              <p:cNvPicPr/>
              <p:nvPr/>
            </p:nvPicPr>
            <p:blipFill>
              <a:blip r:embed="rId4"/>
              <a:stretch>
                <a:fillRect/>
              </a:stretch>
            </p:blipFill>
            <p:spPr>
              <a:xfrm>
                <a:off x="4176229" y="2075302"/>
                <a:ext cx="38534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Freihand 6">
                <a:extLst>
                  <a:ext uri="{FF2B5EF4-FFF2-40B4-BE49-F238E27FC236}">
                    <a16:creationId xmlns:a16="http://schemas.microsoft.com/office/drawing/2014/main" id="{3F53F2C3-62CC-FB5A-0072-A124037C7D06}"/>
                  </a:ext>
                </a:extLst>
              </p14:cNvPr>
              <p14:cNvContentPartPr/>
              <p14:nvPr/>
            </p14:nvContentPartPr>
            <p14:xfrm>
              <a:off x="3795349" y="2524582"/>
              <a:ext cx="4668120" cy="104760"/>
            </p14:xfrm>
          </p:contentPart>
        </mc:Choice>
        <mc:Fallback>
          <p:pic>
            <p:nvPicPr>
              <p:cNvPr id="7" name="Freihand 6">
                <a:extLst>
                  <a:ext uri="{FF2B5EF4-FFF2-40B4-BE49-F238E27FC236}">
                    <a16:creationId xmlns:a16="http://schemas.microsoft.com/office/drawing/2014/main" id="{3F53F2C3-62CC-FB5A-0072-A124037C7D06}"/>
                  </a:ext>
                </a:extLst>
              </p:cNvPr>
              <p:cNvPicPr/>
              <p:nvPr/>
            </p:nvPicPr>
            <p:blipFill>
              <a:blip r:embed="rId6"/>
              <a:stretch>
                <a:fillRect/>
              </a:stretch>
            </p:blipFill>
            <p:spPr>
              <a:xfrm>
                <a:off x="3786709" y="2515942"/>
                <a:ext cx="46857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7" name="Freihand 76">
                <a:extLst>
                  <a:ext uri="{FF2B5EF4-FFF2-40B4-BE49-F238E27FC236}">
                    <a16:creationId xmlns:a16="http://schemas.microsoft.com/office/drawing/2014/main" id="{216555DC-45CD-A463-A56C-E5EC3083D17C}"/>
                  </a:ext>
                </a:extLst>
              </p14:cNvPr>
              <p14:cNvContentPartPr/>
              <p14:nvPr/>
            </p14:nvContentPartPr>
            <p14:xfrm>
              <a:off x="9206509" y="1257022"/>
              <a:ext cx="2421720" cy="1550880"/>
            </p14:xfrm>
          </p:contentPart>
        </mc:Choice>
        <mc:Fallback>
          <p:pic>
            <p:nvPicPr>
              <p:cNvPr id="77" name="Freihand 76">
                <a:extLst>
                  <a:ext uri="{FF2B5EF4-FFF2-40B4-BE49-F238E27FC236}">
                    <a16:creationId xmlns:a16="http://schemas.microsoft.com/office/drawing/2014/main" id="{216555DC-45CD-A463-A56C-E5EC3083D17C}"/>
                  </a:ext>
                </a:extLst>
              </p:cNvPr>
              <p:cNvPicPr/>
              <p:nvPr/>
            </p:nvPicPr>
            <p:blipFill>
              <a:blip r:embed="rId8"/>
              <a:stretch>
                <a:fillRect/>
              </a:stretch>
            </p:blipFill>
            <p:spPr>
              <a:xfrm>
                <a:off x="9197869" y="1248022"/>
                <a:ext cx="2439360" cy="15685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Freihand 10">
                <a:extLst>
                  <a:ext uri="{FF2B5EF4-FFF2-40B4-BE49-F238E27FC236}">
                    <a16:creationId xmlns:a16="http://schemas.microsoft.com/office/drawing/2014/main" id="{E14E52D7-F4D0-525E-319E-5B5A9B44D654}"/>
                  </a:ext>
                </a:extLst>
              </p14:cNvPr>
              <p14:cNvContentPartPr/>
              <p14:nvPr/>
            </p14:nvContentPartPr>
            <p14:xfrm>
              <a:off x="9083749" y="1203742"/>
              <a:ext cx="133560" cy="267840"/>
            </p14:xfrm>
          </p:contentPart>
        </mc:Choice>
        <mc:Fallback>
          <p:pic>
            <p:nvPicPr>
              <p:cNvPr id="11" name="Freihand 10">
                <a:extLst>
                  <a:ext uri="{FF2B5EF4-FFF2-40B4-BE49-F238E27FC236}">
                    <a16:creationId xmlns:a16="http://schemas.microsoft.com/office/drawing/2014/main" id="{E14E52D7-F4D0-525E-319E-5B5A9B44D654}"/>
                  </a:ext>
                </a:extLst>
              </p:cNvPr>
              <p:cNvPicPr/>
              <p:nvPr/>
            </p:nvPicPr>
            <p:blipFill>
              <a:blip r:embed="rId10"/>
              <a:stretch>
                <a:fillRect/>
              </a:stretch>
            </p:blipFill>
            <p:spPr>
              <a:xfrm>
                <a:off x="9075109" y="1195102"/>
                <a:ext cx="15120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Freihand 11">
                <a:extLst>
                  <a:ext uri="{FF2B5EF4-FFF2-40B4-BE49-F238E27FC236}">
                    <a16:creationId xmlns:a16="http://schemas.microsoft.com/office/drawing/2014/main" id="{312D73F3-AF26-2D8D-C955-4850BB47FEB6}"/>
                  </a:ext>
                </a:extLst>
              </p14:cNvPr>
              <p14:cNvContentPartPr/>
              <p14:nvPr/>
            </p14:nvContentPartPr>
            <p14:xfrm>
              <a:off x="9223429" y="1237582"/>
              <a:ext cx="136440" cy="148680"/>
            </p14:xfrm>
          </p:contentPart>
        </mc:Choice>
        <mc:Fallback>
          <p:pic>
            <p:nvPicPr>
              <p:cNvPr id="12" name="Freihand 11">
                <a:extLst>
                  <a:ext uri="{FF2B5EF4-FFF2-40B4-BE49-F238E27FC236}">
                    <a16:creationId xmlns:a16="http://schemas.microsoft.com/office/drawing/2014/main" id="{312D73F3-AF26-2D8D-C955-4850BB47FEB6}"/>
                  </a:ext>
                </a:extLst>
              </p:cNvPr>
              <p:cNvPicPr/>
              <p:nvPr/>
            </p:nvPicPr>
            <p:blipFill>
              <a:blip r:embed="rId12"/>
              <a:stretch>
                <a:fillRect/>
              </a:stretch>
            </p:blipFill>
            <p:spPr>
              <a:xfrm>
                <a:off x="9214429" y="1228942"/>
                <a:ext cx="1540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Freihand 12">
                <a:extLst>
                  <a:ext uri="{FF2B5EF4-FFF2-40B4-BE49-F238E27FC236}">
                    <a16:creationId xmlns:a16="http://schemas.microsoft.com/office/drawing/2014/main" id="{A48EBBA5-9D28-0492-A178-F491E737AAF4}"/>
                  </a:ext>
                </a:extLst>
              </p14:cNvPr>
              <p14:cNvContentPartPr/>
              <p14:nvPr/>
            </p14:nvContentPartPr>
            <p14:xfrm>
              <a:off x="9383989" y="1078462"/>
              <a:ext cx="126000" cy="198360"/>
            </p14:xfrm>
          </p:contentPart>
        </mc:Choice>
        <mc:Fallback>
          <p:pic>
            <p:nvPicPr>
              <p:cNvPr id="13" name="Freihand 12">
                <a:extLst>
                  <a:ext uri="{FF2B5EF4-FFF2-40B4-BE49-F238E27FC236}">
                    <a16:creationId xmlns:a16="http://schemas.microsoft.com/office/drawing/2014/main" id="{A48EBBA5-9D28-0492-A178-F491E737AAF4}"/>
                  </a:ext>
                </a:extLst>
              </p:cNvPr>
              <p:cNvPicPr/>
              <p:nvPr/>
            </p:nvPicPr>
            <p:blipFill>
              <a:blip r:embed="rId14"/>
              <a:stretch>
                <a:fillRect/>
              </a:stretch>
            </p:blipFill>
            <p:spPr>
              <a:xfrm>
                <a:off x="9375349" y="1069462"/>
                <a:ext cx="1436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Freihand 13">
                <a:extLst>
                  <a:ext uri="{FF2B5EF4-FFF2-40B4-BE49-F238E27FC236}">
                    <a16:creationId xmlns:a16="http://schemas.microsoft.com/office/drawing/2014/main" id="{5ECC6B56-446D-0C54-7F6B-A3583F7867DF}"/>
                  </a:ext>
                </a:extLst>
              </p14:cNvPr>
              <p14:cNvContentPartPr/>
              <p14:nvPr/>
            </p14:nvContentPartPr>
            <p14:xfrm>
              <a:off x="9587389" y="1109782"/>
              <a:ext cx="142920" cy="94680"/>
            </p14:xfrm>
          </p:contentPart>
        </mc:Choice>
        <mc:Fallback>
          <p:pic>
            <p:nvPicPr>
              <p:cNvPr id="14" name="Freihand 13">
                <a:extLst>
                  <a:ext uri="{FF2B5EF4-FFF2-40B4-BE49-F238E27FC236}">
                    <a16:creationId xmlns:a16="http://schemas.microsoft.com/office/drawing/2014/main" id="{5ECC6B56-446D-0C54-7F6B-A3583F7867DF}"/>
                  </a:ext>
                </a:extLst>
              </p:cNvPr>
              <p:cNvPicPr/>
              <p:nvPr/>
            </p:nvPicPr>
            <p:blipFill>
              <a:blip r:embed="rId16"/>
              <a:stretch>
                <a:fillRect/>
              </a:stretch>
            </p:blipFill>
            <p:spPr>
              <a:xfrm>
                <a:off x="9578389" y="1101142"/>
                <a:ext cx="1605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B140F951-84EC-3BC5-2CB4-B97A28258184}"/>
                  </a:ext>
                </a:extLst>
              </p14:cNvPr>
              <p14:cNvContentPartPr/>
              <p14:nvPr/>
            </p14:nvContentPartPr>
            <p14:xfrm>
              <a:off x="9755149" y="910342"/>
              <a:ext cx="54000" cy="243360"/>
            </p14:xfrm>
          </p:contentPart>
        </mc:Choice>
        <mc:Fallback>
          <p:pic>
            <p:nvPicPr>
              <p:cNvPr id="15" name="Freihand 14">
                <a:extLst>
                  <a:ext uri="{FF2B5EF4-FFF2-40B4-BE49-F238E27FC236}">
                    <a16:creationId xmlns:a16="http://schemas.microsoft.com/office/drawing/2014/main" id="{B140F951-84EC-3BC5-2CB4-B97A28258184}"/>
                  </a:ext>
                </a:extLst>
              </p:cNvPr>
              <p:cNvPicPr/>
              <p:nvPr/>
            </p:nvPicPr>
            <p:blipFill>
              <a:blip r:embed="rId18"/>
              <a:stretch>
                <a:fillRect/>
              </a:stretch>
            </p:blipFill>
            <p:spPr>
              <a:xfrm>
                <a:off x="9746149" y="901342"/>
                <a:ext cx="7164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2C1AA239-0653-73D0-F70B-B76E62B52789}"/>
                  </a:ext>
                </a:extLst>
              </p14:cNvPr>
              <p14:cNvContentPartPr/>
              <p14:nvPr/>
            </p14:nvContentPartPr>
            <p14:xfrm>
              <a:off x="9856669" y="866782"/>
              <a:ext cx="85680" cy="248400"/>
            </p14:xfrm>
          </p:contentPart>
        </mc:Choice>
        <mc:Fallback>
          <p:pic>
            <p:nvPicPr>
              <p:cNvPr id="16" name="Freihand 15">
                <a:extLst>
                  <a:ext uri="{FF2B5EF4-FFF2-40B4-BE49-F238E27FC236}">
                    <a16:creationId xmlns:a16="http://schemas.microsoft.com/office/drawing/2014/main" id="{2C1AA239-0653-73D0-F70B-B76E62B52789}"/>
                  </a:ext>
                </a:extLst>
              </p:cNvPr>
              <p:cNvPicPr/>
              <p:nvPr/>
            </p:nvPicPr>
            <p:blipFill>
              <a:blip r:embed="rId20"/>
              <a:stretch>
                <a:fillRect/>
              </a:stretch>
            </p:blipFill>
            <p:spPr>
              <a:xfrm>
                <a:off x="9847669" y="858142"/>
                <a:ext cx="10332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8EFBAEE4-05F1-5E94-D9CD-AAF9635CD341}"/>
                  </a:ext>
                </a:extLst>
              </p14:cNvPr>
              <p14:cNvContentPartPr/>
              <p14:nvPr/>
            </p14:nvContentPartPr>
            <p14:xfrm>
              <a:off x="9979789" y="932662"/>
              <a:ext cx="164880" cy="302760"/>
            </p14:xfrm>
          </p:contentPart>
        </mc:Choice>
        <mc:Fallback>
          <p:pic>
            <p:nvPicPr>
              <p:cNvPr id="17" name="Freihand 16">
                <a:extLst>
                  <a:ext uri="{FF2B5EF4-FFF2-40B4-BE49-F238E27FC236}">
                    <a16:creationId xmlns:a16="http://schemas.microsoft.com/office/drawing/2014/main" id="{8EFBAEE4-05F1-5E94-D9CD-AAF9635CD341}"/>
                  </a:ext>
                </a:extLst>
              </p:cNvPr>
              <p:cNvPicPr/>
              <p:nvPr/>
            </p:nvPicPr>
            <p:blipFill>
              <a:blip r:embed="rId22"/>
              <a:stretch>
                <a:fillRect/>
              </a:stretch>
            </p:blipFill>
            <p:spPr>
              <a:xfrm>
                <a:off x="9970789" y="923662"/>
                <a:ext cx="18252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9E6B2545-9610-E5E1-FEC2-23708B825476}"/>
                  </a:ext>
                </a:extLst>
              </p14:cNvPr>
              <p14:cNvContentPartPr/>
              <p14:nvPr/>
            </p14:nvContentPartPr>
            <p14:xfrm>
              <a:off x="10240069" y="906742"/>
              <a:ext cx="75600" cy="70560"/>
            </p14:xfrm>
          </p:contentPart>
        </mc:Choice>
        <mc:Fallback>
          <p:pic>
            <p:nvPicPr>
              <p:cNvPr id="18" name="Freihand 17">
                <a:extLst>
                  <a:ext uri="{FF2B5EF4-FFF2-40B4-BE49-F238E27FC236}">
                    <a16:creationId xmlns:a16="http://schemas.microsoft.com/office/drawing/2014/main" id="{9E6B2545-9610-E5E1-FEC2-23708B825476}"/>
                  </a:ext>
                </a:extLst>
              </p:cNvPr>
              <p:cNvPicPr/>
              <p:nvPr/>
            </p:nvPicPr>
            <p:blipFill>
              <a:blip r:embed="rId24"/>
              <a:stretch>
                <a:fillRect/>
              </a:stretch>
            </p:blipFill>
            <p:spPr>
              <a:xfrm>
                <a:off x="10231429" y="897742"/>
                <a:ext cx="932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5AE45ED4-174F-8CF5-EBAD-B0DBF607F6BC}"/>
                  </a:ext>
                </a:extLst>
              </p14:cNvPr>
              <p14:cNvContentPartPr/>
              <p14:nvPr/>
            </p14:nvContentPartPr>
            <p14:xfrm>
              <a:off x="10412509" y="806302"/>
              <a:ext cx="246960" cy="110880"/>
            </p14:xfrm>
          </p:contentPart>
        </mc:Choice>
        <mc:Fallback>
          <p:pic>
            <p:nvPicPr>
              <p:cNvPr id="19" name="Freihand 18">
                <a:extLst>
                  <a:ext uri="{FF2B5EF4-FFF2-40B4-BE49-F238E27FC236}">
                    <a16:creationId xmlns:a16="http://schemas.microsoft.com/office/drawing/2014/main" id="{5AE45ED4-174F-8CF5-EBAD-B0DBF607F6BC}"/>
                  </a:ext>
                </a:extLst>
              </p:cNvPr>
              <p:cNvPicPr/>
              <p:nvPr/>
            </p:nvPicPr>
            <p:blipFill>
              <a:blip r:embed="rId26"/>
              <a:stretch>
                <a:fillRect/>
              </a:stretch>
            </p:blipFill>
            <p:spPr>
              <a:xfrm>
                <a:off x="10403869" y="797302"/>
                <a:ext cx="2646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038BACBC-9282-19EE-4FCE-77D29F27C5A4}"/>
                  </a:ext>
                </a:extLst>
              </p14:cNvPr>
              <p14:cNvContentPartPr/>
              <p14:nvPr/>
            </p14:nvContentPartPr>
            <p14:xfrm>
              <a:off x="10719589" y="708022"/>
              <a:ext cx="105480" cy="217440"/>
            </p14:xfrm>
          </p:contentPart>
        </mc:Choice>
        <mc:Fallback>
          <p:pic>
            <p:nvPicPr>
              <p:cNvPr id="20" name="Freihand 19">
                <a:extLst>
                  <a:ext uri="{FF2B5EF4-FFF2-40B4-BE49-F238E27FC236}">
                    <a16:creationId xmlns:a16="http://schemas.microsoft.com/office/drawing/2014/main" id="{038BACBC-9282-19EE-4FCE-77D29F27C5A4}"/>
                  </a:ext>
                </a:extLst>
              </p:cNvPr>
              <p:cNvPicPr/>
              <p:nvPr/>
            </p:nvPicPr>
            <p:blipFill>
              <a:blip r:embed="rId28"/>
              <a:stretch>
                <a:fillRect/>
              </a:stretch>
            </p:blipFill>
            <p:spPr>
              <a:xfrm>
                <a:off x="10710589" y="699022"/>
                <a:ext cx="12312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3F2109D1-B48F-CAE7-D1E1-6687AB0A20F3}"/>
                  </a:ext>
                </a:extLst>
              </p14:cNvPr>
              <p14:cNvContentPartPr/>
              <p14:nvPr/>
            </p14:nvContentPartPr>
            <p14:xfrm>
              <a:off x="10918669" y="632062"/>
              <a:ext cx="93240" cy="93600"/>
            </p14:xfrm>
          </p:contentPart>
        </mc:Choice>
        <mc:Fallback>
          <p:pic>
            <p:nvPicPr>
              <p:cNvPr id="21" name="Freihand 20">
                <a:extLst>
                  <a:ext uri="{FF2B5EF4-FFF2-40B4-BE49-F238E27FC236}">
                    <a16:creationId xmlns:a16="http://schemas.microsoft.com/office/drawing/2014/main" id="{3F2109D1-B48F-CAE7-D1E1-6687AB0A20F3}"/>
                  </a:ext>
                </a:extLst>
              </p:cNvPr>
              <p:cNvPicPr/>
              <p:nvPr/>
            </p:nvPicPr>
            <p:blipFill>
              <a:blip r:embed="rId30"/>
              <a:stretch>
                <a:fillRect/>
              </a:stretch>
            </p:blipFill>
            <p:spPr>
              <a:xfrm>
                <a:off x="10909669" y="623422"/>
                <a:ext cx="1108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86C0C131-B614-1EA0-4F9A-5BD85B2B0B5A}"/>
                  </a:ext>
                </a:extLst>
              </p14:cNvPr>
              <p14:cNvContentPartPr/>
              <p14:nvPr/>
            </p14:nvContentPartPr>
            <p14:xfrm>
              <a:off x="11071309" y="462502"/>
              <a:ext cx="124200" cy="239400"/>
            </p14:xfrm>
          </p:contentPart>
        </mc:Choice>
        <mc:Fallback>
          <p:pic>
            <p:nvPicPr>
              <p:cNvPr id="22" name="Freihand 21">
                <a:extLst>
                  <a:ext uri="{FF2B5EF4-FFF2-40B4-BE49-F238E27FC236}">
                    <a16:creationId xmlns:a16="http://schemas.microsoft.com/office/drawing/2014/main" id="{86C0C131-B614-1EA0-4F9A-5BD85B2B0B5A}"/>
                  </a:ext>
                </a:extLst>
              </p:cNvPr>
              <p:cNvPicPr/>
              <p:nvPr/>
            </p:nvPicPr>
            <p:blipFill>
              <a:blip r:embed="rId32"/>
              <a:stretch>
                <a:fillRect/>
              </a:stretch>
            </p:blipFill>
            <p:spPr>
              <a:xfrm>
                <a:off x="11062309" y="453502"/>
                <a:ext cx="14184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66356D9C-4560-7452-4590-E3E7DB0582F7}"/>
                  </a:ext>
                </a:extLst>
              </p14:cNvPr>
              <p14:cNvContentPartPr/>
              <p14:nvPr/>
            </p14:nvContentPartPr>
            <p14:xfrm>
              <a:off x="11184349" y="460702"/>
              <a:ext cx="14760" cy="21960"/>
            </p14:xfrm>
          </p:contentPart>
        </mc:Choice>
        <mc:Fallback>
          <p:pic>
            <p:nvPicPr>
              <p:cNvPr id="23" name="Freihand 22">
                <a:extLst>
                  <a:ext uri="{FF2B5EF4-FFF2-40B4-BE49-F238E27FC236}">
                    <a16:creationId xmlns:a16="http://schemas.microsoft.com/office/drawing/2014/main" id="{66356D9C-4560-7452-4590-E3E7DB0582F7}"/>
                  </a:ext>
                </a:extLst>
              </p:cNvPr>
              <p:cNvPicPr/>
              <p:nvPr/>
            </p:nvPicPr>
            <p:blipFill>
              <a:blip r:embed="rId34"/>
              <a:stretch>
                <a:fillRect/>
              </a:stretch>
            </p:blipFill>
            <p:spPr>
              <a:xfrm>
                <a:off x="11175709" y="452062"/>
                <a:ext cx="324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9219578A-4508-BCFE-C45F-264E585AE4AD}"/>
                  </a:ext>
                </a:extLst>
              </p14:cNvPr>
              <p14:cNvContentPartPr/>
              <p14:nvPr/>
            </p14:nvContentPartPr>
            <p14:xfrm>
              <a:off x="11248789" y="374662"/>
              <a:ext cx="372960" cy="294480"/>
            </p14:xfrm>
          </p:contentPart>
        </mc:Choice>
        <mc:Fallback>
          <p:pic>
            <p:nvPicPr>
              <p:cNvPr id="24" name="Freihand 23">
                <a:extLst>
                  <a:ext uri="{FF2B5EF4-FFF2-40B4-BE49-F238E27FC236}">
                    <a16:creationId xmlns:a16="http://schemas.microsoft.com/office/drawing/2014/main" id="{9219578A-4508-BCFE-C45F-264E585AE4AD}"/>
                  </a:ext>
                </a:extLst>
              </p:cNvPr>
              <p:cNvPicPr/>
              <p:nvPr/>
            </p:nvPicPr>
            <p:blipFill>
              <a:blip r:embed="rId36"/>
              <a:stretch>
                <a:fillRect/>
              </a:stretch>
            </p:blipFill>
            <p:spPr>
              <a:xfrm>
                <a:off x="11240149" y="365662"/>
                <a:ext cx="39060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BE1EF733-9BE6-A359-C6C3-ED0932933AD1}"/>
                  </a:ext>
                </a:extLst>
              </p14:cNvPr>
              <p14:cNvContentPartPr/>
              <p14:nvPr/>
            </p14:nvContentPartPr>
            <p14:xfrm>
              <a:off x="11451829" y="416782"/>
              <a:ext cx="16920" cy="23400"/>
            </p14:xfrm>
          </p:contentPart>
        </mc:Choice>
        <mc:Fallback>
          <p:pic>
            <p:nvPicPr>
              <p:cNvPr id="25" name="Freihand 24">
                <a:extLst>
                  <a:ext uri="{FF2B5EF4-FFF2-40B4-BE49-F238E27FC236}">
                    <a16:creationId xmlns:a16="http://schemas.microsoft.com/office/drawing/2014/main" id="{BE1EF733-9BE6-A359-C6C3-ED0932933AD1}"/>
                  </a:ext>
                </a:extLst>
              </p:cNvPr>
              <p:cNvPicPr/>
              <p:nvPr/>
            </p:nvPicPr>
            <p:blipFill>
              <a:blip r:embed="rId38"/>
              <a:stretch>
                <a:fillRect/>
              </a:stretch>
            </p:blipFill>
            <p:spPr>
              <a:xfrm>
                <a:off x="11442829" y="408142"/>
                <a:ext cx="345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A57F673A-F65E-B251-3080-77790542528F}"/>
                  </a:ext>
                </a:extLst>
              </p14:cNvPr>
              <p14:cNvContentPartPr/>
              <p14:nvPr/>
            </p14:nvContentPartPr>
            <p14:xfrm>
              <a:off x="9199309" y="1638622"/>
              <a:ext cx="117360" cy="111600"/>
            </p14:xfrm>
          </p:contentPart>
        </mc:Choice>
        <mc:Fallback>
          <p:pic>
            <p:nvPicPr>
              <p:cNvPr id="27" name="Freihand 26">
                <a:extLst>
                  <a:ext uri="{FF2B5EF4-FFF2-40B4-BE49-F238E27FC236}">
                    <a16:creationId xmlns:a16="http://schemas.microsoft.com/office/drawing/2014/main" id="{A57F673A-F65E-B251-3080-77790542528F}"/>
                  </a:ext>
                </a:extLst>
              </p:cNvPr>
              <p:cNvPicPr/>
              <p:nvPr/>
            </p:nvPicPr>
            <p:blipFill>
              <a:blip r:embed="rId40"/>
              <a:stretch>
                <a:fillRect/>
              </a:stretch>
            </p:blipFill>
            <p:spPr>
              <a:xfrm>
                <a:off x="9190669" y="1629622"/>
                <a:ext cx="1350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362B141B-FF0C-CA8D-F345-9A4B43E4B507}"/>
                  </a:ext>
                </a:extLst>
              </p14:cNvPr>
              <p14:cNvContentPartPr/>
              <p14:nvPr/>
            </p14:nvContentPartPr>
            <p14:xfrm>
              <a:off x="9348349" y="1578862"/>
              <a:ext cx="145800" cy="100080"/>
            </p14:xfrm>
          </p:contentPart>
        </mc:Choice>
        <mc:Fallback>
          <p:pic>
            <p:nvPicPr>
              <p:cNvPr id="28" name="Freihand 27">
                <a:extLst>
                  <a:ext uri="{FF2B5EF4-FFF2-40B4-BE49-F238E27FC236}">
                    <a16:creationId xmlns:a16="http://schemas.microsoft.com/office/drawing/2014/main" id="{362B141B-FF0C-CA8D-F345-9A4B43E4B507}"/>
                  </a:ext>
                </a:extLst>
              </p:cNvPr>
              <p:cNvPicPr/>
              <p:nvPr/>
            </p:nvPicPr>
            <p:blipFill>
              <a:blip r:embed="rId42"/>
              <a:stretch>
                <a:fillRect/>
              </a:stretch>
            </p:blipFill>
            <p:spPr>
              <a:xfrm>
                <a:off x="9339709" y="1570222"/>
                <a:ext cx="1634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84919C32-E9ED-D422-1284-099802B50447}"/>
                  </a:ext>
                </a:extLst>
              </p14:cNvPr>
              <p14:cNvContentPartPr/>
              <p14:nvPr/>
            </p14:nvContentPartPr>
            <p14:xfrm>
              <a:off x="9542029" y="1460422"/>
              <a:ext cx="95760" cy="287280"/>
            </p14:xfrm>
          </p:contentPart>
        </mc:Choice>
        <mc:Fallback>
          <p:pic>
            <p:nvPicPr>
              <p:cNvPr id="29" name="Freihand 28">
                <a:extLst>
                  <a:ext uri="{FF2B5EF4-FFF2-40B4-BE49-F238E27FC236}">
                    <a16:creationId xmlns:a16="http://schemas.microsoft.com/office/drawing/2014/main" id="{84919C32-E9ED-D422-1284-099802B50447}"/>
                  </a:ext>
                </a:extLst>
              </p:cNvPr>
              <p:cNvPicPr/>
              <p:nvPr/>
            </p:nvPicPr>
            <p:blipFill>
              <a:blip r:embed="rId44"/>
              <a:stretch>
                <a:fillRect/>
              </a:stretch>
            </p:blipFill>
            <p:spPr>
              <a:xfrm>
                <a:off x="9533029" y="1451422"/>
                <a:ext cx="11340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F6AC6FD8-E1B0-6AD1-6892-9DD7050E2FF6}"/>
                  </a:ext>
                </a:extLst>
              </p14:cNvPr>
              <p14:cNvContentPartPr/>
              <p14:nvPr/>
            </p14:nvContentPartPr>
            <p14:xfrm>
              <a:off x="9692509" y="1451062"/>
              <a:ext cx="39960" cy="93600"/>
            </p14:xfrm>
          </p:contentPart>
        </mc:Choice>
        <mc:Fallback>
          <p:pic>
            <p:nvPicPr>
              <p:cNvPr id="30" name="Freihand 29">
                <a:extLst>
                  <a:ext uri="{FF2B5EF4-FFF2-40B4-BE49-F238E27FC236}">
                    <a16:creationId xmlns:a16="http://schemas.microsoft.com/office/drawing/2014/main" id="{F6AC6FD8-E1B0-6AD1-6892-9DD7050E2FF6}"/>
                  </a:ext>
                </a:extLst>
              </p:cNvPr>
              <p:cNvPicPr/>
              <p:nvPr/>
            </p:nvPicPr>
            <p:blipFill>
              <a:blip r:embed="rId46"/>
              <a:stretch>
                <a:fillRect/>
              </a:stretch>
            </p:blipFill>
            <p:spPr>
              <a:xfrm>
                <a:off x="9683869" y="1442062"/>
                <a:ext cx="576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53CF3B10-E7C4-9308-A46B-1BF68EB567E8}"/>
                  </a:ext>
                </a:extLst>
              </p14:cNvPr>
              <p14:cNvContentPartPr/>
              <p14:nvPr/>
            </p14:nvContentPartPr>
            <p14:xfrm>
              <a:off x="9758749" y="1236862"/>
              <a:ext cx="315000" cy="253800"/>
            </p14:xfrm>
          </p:contentPart>
        </mc:Choice>
        <mc:Fallback>
          <p:pic>
            <p:nvPicPr>
              <p:cNvPr id="31" name="Freihand 30">
                <a:extLst>
                  <a:ext uri="{FF2B5EF4-FFF2-40B4-BE49-F238E27FC236}">
                    <a16:creationId xmlns:a16="http://schemas.microsoft.com/office/drawing/2014/main" id="{53CF3B10-E7C4-9308-A46B-1BF68EB567E8}"/>
                  </a:ext>
                </a:extLst>
              </p:cNvPr>
              <p:cNvPicPr/>
              <p:nvPr/>
            </p:nvPicPr>
            <p:blipFill>
              <a:blip r:embed="rId48"/>
              <a:stretch>
                <a:fillRect/>
              </a:stretch>
            </p:blipFill>
            <p:spPr>
              <a:xfrm>
                <a:off x="9750109" y="1228222"/>
                <a:ext cx="33264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4B35C409-B149-CCD9-D9A1-940582791CDB}"/>
                  </a:ext>
                </a:extLst>
              </p14:cNvPr>
              <p14:cNvContentPartPr/>
              <p14:nvPr/>
            </p14:nvContentPartPr>
            <p14:xfrm>
              <a:off x="10213789" y="1223542"/>
              <a:ext cx="263520" cy="119880"/>
            </p14:xfrm>
          </p:contentPart>
        </mc:Choice>
        <mc:Fallback>
          <p:pic>
            <p:nvPicPr>
              <p:cNvPr id="32" name="Freihand 31">
                <a:extLst>
                  <a:ext uri="{FF2B5EF4-FFF2-40B4-BE49-F238E27FC236}">
                    <a16:creationId xmlns:a16="http://schemas.microsoft.com/office/drawing/2014/main" id="{4B35C409-B149-CCD9-D9A1-940582791CDB}"/>
                  </a:ext>
                </a:extLst>
              </p:cNvPr>
              <p:cNvPicPr/>
              <p:nvPr/>
            </p:nvPicPr>
            <p:blipFill>
              <a:blip r:embed="rId50"/>
              <a:stretch>
                <a:fillRect/>
              </a:stretch>
            </p:blipFill>
            <p:spPr>
              <a:xfrm>
                <a:off x="10205149" y="1214902"/>
                <a:ext cx="2811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B0730D15-B045-E017-0A5B-BE4AFC8AA0E5}"/>
                  </a:ext>
                </a:extLst>
              </p14:cNvPr>
              <p14:cNvContentPartPr/>
              <p14:nvPr/>
            </p14:nvContentPartPr>
            <p14:xfrm>
              <a:off x="10513669" y="1004302"/>
              <a:ext cx="280440" cy="216360"/>
            </p14:xfrm>
          </p:contentPart>
        </mc:Choice>
        <mc:Fallback>
          <p:pic>
            <p:nvPicPr>
              <p:cNvPr id="33" name="Freihand 32">
                <a:extLst>
                  <a:ext uri="{FF2B5EF4-FFF2-40B4-BE49-F238E27FC236}">
                    <a16:creationId xmlns:a16="http://schemas.microsoft.com/office/drawing/2014/main" id="{B0730D15-B045-E017-0A5B-BE4AFC8AA0E5}"/>
                  </a:ext>
                </a:extLst>
              </p:cNvPr>
              <p:cNvPicPr/>
              <p:nvPr/>
            </p:nvPicPr>
            <p:blipFill>
              <a:blip r:embed="rId52"/>
              <a:stretch>
                <a:fillRect/>
              </a:stretch>
            </p:blipFill>
            <p:spPr>
              <a:xfrm>
                <a:off x="10504669" y="995662"/>
                <a:ext cx="29808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D0ACE6D3-8698-49E7-E11C-F067DB0246F8}"/>
                  </a:ext>
                </a:extLst>
              </p14:cNvPr>
              <p14:cNvContentPartPr/>
              <p14:nvPr/>
            </p14:nvContentPartPr>
            <p14:xfrm>
              <a:off x="10821109" y="1041742"/>
              <a:ext cx="1800" cy="4320"/>
            </p14:xfrm>
          </p:contentPart>
        </mc:Choice>
        <mc:Fallback>
          <p:pic>
            <p:nvPicPr>
              <p:cNvPr id="34" name="Freihand 33">
                <a:extLst>
                  <a:ext uri="{FF2B5EF4-FFF2-40B4-BE49-F238E27FC236}">
                    <a16:creationId xmlns:a16="http://schemas.microsoft.com/office/drawing/2014/main" id="{D0ACE6D3-8698-49E7-E11C-F067DB0246F8}"/>
                  </a:ext>
                </a:extLst>
              </p:cNvPr>
              <p:cNvPicPr/>
              <p:nvPr/>
            </p:nvPicPr>
            <p:blipFill>
              <a:blip r:embed="rId54"/>
              <a:stretch>
                <a:fillRect/>
              </a:stretch>
            </p:blipFill>
            <p:spPr>
              <a:xfrm>
                <a:off x="10812469" y="1033102"/>
                <a:ext cx="194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250F07DF-058A-CCC3-825B-1D098FEFEA12}"/>
                  </a:ext>
                </a:extLst>
              </p14:cNvPr>
              <p14:cNvContentPartPr/>
              <p14:nvPr/>
            </p14:nvContentPartPr>
            <p14:xfrm>
              <a:off x="10822549" y="854182"/>
              <a:ext cx="377280" cy="223920"/>
            </p14:xfrm>
          </p:contentPart>
        </mc:Choice>
        <mc:Fallback>
          <p:pic>
            <p:nvPicPr>
              <p:cNvPr id="35" name="Freihand 34">
                <a:extLst>
                  <a:ext uri="{FF2B5EF4-FFF2-40B4-BE49-F238E27FC236}">
                    <a16:creationId xmlns:a16="http://schemas.microsoft.com/office/drawing/2014/main" id="{250F07DF-058A-CCC3-825B-1D098FEFEA12}"/>
                  </a:ext>
                </a:extLst>
              </p:cNvPr>
              <p:cNvPicPr/>
              <p:nvPr/>
            </p:nvPicPr>
            <p:blipFill>
              <a:blip r:embed="rId56"/>
              <a:stretch>
                <a:fillRect/>
              </a:stretch>
            </p:blipFill>
            <p:spPr>
              <a:xfrm>
                <a:off x="10813909" y="845182"/>
                <a:ext cx="39492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7" name="Freihand 36">
                <a:extLst>
                  <a:ext uri="{FF2B5EF4-FFF2-40B4-BE49-F238E27FC236}">
                    <a16:creationId xmlns:a16="http://schemas.microsoft.com/office/drawing/2014/main" id="{8D1CF41A-CCBD-4B2C-99B3-E75FBD62EC75}"/>
                  </a:ext>
                </a:extLst>
              </p14:cNvPr>
              <p14:cNvContentPartPr/>
              <p14:nvPr/>
            </p14:nvContentPartPr>
            <p14:xfrm>
              <a:off x="9245389" y="1971982"/>
              <a:ext cx="60480" cy="190800"/>
            </p14:xfrm>
          </p:contentPart>
        </mc:Choice>
        <mc:Fallback>
          <p:pic>
            <p:nvPicPr>
              <p:cNvPr id="37" name="Freihand 36">
                <a:extLst>
                  <a:ext uri="{FF2B5EF4-FFF2-40B4-BE49-F238E27FC236}">
                    <a16:creationId xmlns:a16="http://schemas.microsoft.com/office/drawing/2014/main" id="{8D1CF41A-CCBD-4B2C-99B3-E75FBD62EC75}"/>
                  </a:ext>
                </a:extLst>
              </p:cNvPr>
              <p:cNvPicPr/>
              <p:nvPr/>
            </p:nvPicPr>
            <p:blipFill>
              <a:blip r:embed="rId58"/>
              <a:stretch>
                <a:fillRect/>
              </a:stretch>
            </p:blipFill>
            <p:spPr>
              <a:xfrm>
                <a:off x="9236389" y="1962982"/>
                <a:ext cx="7812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5FCAAF9A-12F2-5DFD-CA05-78E397B46F90}"/>
                  </a:ext>
                </a:extLst>
              </p14:cNvPr>
              <p14:cNvContentPartPr/>
              <p14:nvPr/>
            </p14:nvContentPartPr>
            <p14:xfrm>
              <a:off x="9232789" y="1878022"/>
              <a:ext cx="162720" cy="169560"/>
            </p14:xfrm>
          </p:contentPart>
        </mc:Choice>
        <mc:Fallback>
          <p:pic>
            <p:nvPicPr>
              <p:cNvPr id="38" name="Freihand 37">
                <a:extLst>
                  <a:ext uri="{FF2B5EF4-FFF2-40B4-BE49-F238E27FC236}">
                    <a16:creationId xmlns:a16="http://schemas.microsoft.com/office/drawing/2014/main" id="{5FCAAF9A-12F2-5DFD-CA05-78E397B46F90}"/>
                  </a:ext>
                </a:extLst>
              </p:cNvPr>
              <p:cNvPicPr/>
              <p:nvPr/>
            </p:nvPicPr>
            <p:blipFill>
              <a:blip r:embed="rId60"/>
              <a:stretch>
                <a:fillRect/>
              </a:stretch>
            </p:blipFill>
            <p:spPr>
              <a:xfrm>
                <a:off x="9224149" y="1869382"/>
                <a:ext cx="1803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53A6C3C4-BC6C-27D6-197E-35737BCDE13F}"/>
                  </a:ext>
                </a:extLst>
              </p14:cNvPr>
              <p14:cNvContentPartPr/>
              <p14:nvPr/>
            </p14:nvContentPartPr>
            <p14:xfrm>
              <a:off x="9314509" y="2081782"/>
              <a:ext cx="156240" cy="81720"/>
            </p14:xfrm>
          </p:contentPart>
        </mc:Choice>
        <mc:Fallback>
          <p:pic>
            <p:nvPicPr>
              <p:cNvPr id="39" name="Freihand 38">
                <a:extLst>
                  <a:ext uri="{FF2B5EF4-FFF2-40B4-BE49-F238E27FC236}">
                    <a16:creationId xmlns:a16="http://schemas.microsoft.com/office/drawing/2014/main" id="{53A6C3C4-BC6C-27D6-197E-35737BCDE13F}"/>
                  </a:ext>
                </a:extLst>
              </p:cNvPr>
              <p:cNvPicPr/>
              <p:nvPr/>
            </p:nvPicPr>
            <p:blipFill>
              <a:blip r:embed="rId62"/>
              <a:stretch>
                <a:fillRect/>
              </a:stretch>
            </p:blipFill>
            <p:spPr>
              <a:xfrm>
                <a:off x="9305509" y="2073142"/>
                <a:ext cx="1738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1" name="Freihand 40">
                <a:extLst>
                  <a:ext uri="{FF2B5EF4-FFF2-40B4-BE49-F238E27FC236}">
                    <a16:creationId xmlns:a16="http://schemas.microsoft.com/office/drawing/2014/main" id="{6EC82FE2-E7A1-410C-E825-E41EEB8CF41E}"/>
                  </a:ext>
                </a:extLst>
              </p14:cNvPr>
              <p14:cNvContentPartPr/>
              <p14:nvPr/>
            </p14:nvContentPartPr>
            <p14:xfrm>
              <a:off x="9533389" y="1998982"/>
              <a:ext cx="47880" cy="172800"/>
            </p14:xfrm>
          </p:contentPart>
        </mc:Choice>
        <mc:Fallback>
          <p:pic>
            <p:nvPicPr>
              <p:cNvPr id="41" name="Freihand 40">
                <a:extLst>
                  <a:ext uri="{FF2B5EF4-FFF2-40B4-BE49-F238E27FC236}">
                    <a16:creationId xmlns:a16="http://schemas.microsoft.com/office/drawing/2014/main" id="{6EC82FE2-E7A1-410C-E825-E41EEB8CF41E}"/>
                  </a:ext>
                </a:extLst>
              </p:cNvPr>
              <p:cNvPicPr/>
              <p:nvPr/>
            </p:nvPicPr>
            <p:blipFill>
              <a:blip r:embed="rId64"/>
              <a:stretch>
                <a:fillRect/>
              </a:stretch>
            </p:blipFill>
            <p:spPr>
              <a:xfrm>
                <a:off x="9524389" y="1989982"/>
                <a:ext cx="655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2" name="Freihand 41">
                <a:extLst>
                  <a:ext uri="{FF2B5EF4-FFF2-40B4-BE49-F238E27FC236}">
                    <a16:creationId xmlns:a16="http://schemas.microsoft.com/office/drawing/2014/main" id="{DFA7D2BB-38CE-18D7-528F-50DC0AE0546E}"/>
                  </a:ext>
                </a:extLst>
              </p14:cNvPr>
              <p14:cNvContentPartPr/>
              <p14:nvPr/>
            </p14:nvContentPartPr>
            <p14:xfrm>
              <a:off x="9516109" y="2065222"/>
              <a:ext cx="81720" cy="35280"/>
            </p14:xfrm>
          </p:contentPart>
        </mc:Choice>
        <mc:Fallback>
          <p:pic>
            <p:nvPicPr>
              <p:cNvPr id="42" name="Freihand 41">
                <a:extLst>
                  <a:ext uri="{FF2B5EF4-FFF2-40B4-BE49-F238E27FC236}">
                    <a16:creationId xmlns:a16="http://schemas.microsoft.com/office/drawing/2014/main" id="{DFA7D2BB-38CE-18D7-528F-50DC0AE0546E}"/>
                  </a:ext>
                </a:extLst>
              </p:cNvPr>
              <p:cNvPicPr/>
              <p:nvPr/>
            </p:nvPicPr>
            <p:blipFill>
              <a:blip r:embed="rId66"/>
              <a:stretch>
                <a:fillRect/>
              </a:stretch>
            </p:blipFill>
            <p:spPr>
              <a:xfrm>
                <a:off x="9507469" y="2056582"/>
                <a:ext cx="993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4" name="Freihand 43">
                <a:extLst>
                  <a:ext uri="{FF2B5EF4-FFF2-40B4-BE49-F238E27FC236}">
                    <a16:creationId xmlns:a16="http://schemas.microsoft.com/office/drawing/2014/main" id="{A66F0ED7-AE56-6F57-7C5F-4FE2A40841D8}"/>
                  </a:ext>
                </a:extLst>
              </p14:cNvPr>
              <p14:cNvContentPartPr/>
              <p14:nvPr/>
            </p14:nvContentPartPr>
            <p14:xfrm>
              <a:off x="9560029" y="2016982"/>
              <a:ext cx="66960" cy="141120"/>
            </p14:xfrm>
          </p:contentPart>
        </mc:Choice>
        <mc:Fallback>
          <p:pic>
            <p:nvPicPr>
              <p:cNvPr id="44" name="Freihand 43">
                <a:extLst>
                  <a:ext uri="{FF2B5EF4-FFF2-40B4-BE49-F238E27FC236}">
                    <a16:creationId xmlns:a16="http://schemas.microsoft.com/office/drawing/2014/main" id="{A66F0ED7-AE56-6F57-7C5F-4FE2A40841D8}"/>
                  </a:ext>
                </a:extLst>
              </p:cNvPr>
              <p:cNvPicPr/>
              <p:nvPr/>
            </p:nvPicPr>
            <p:blipFill>
              <a:blip r:embed="rId68"/>
              <a:stretch>
                <a:fillRect/>
              </a:stretch>
            </p:blipFill>
            <p:spPr>
              <a:xfrm>
                <a:off x="9551029" y="2008342"/>
                <a:ext cx="846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5" name="Freihand 44">
                <a:extLst>
                  <a:ext uri="{FF2B5EF4-FFF2-40B4-BE49-F238E27FC236}">
                    <a16:creationId xmlns:a16="http://schemas.microsoft.com/office/drawing/2014/main" id="{0BE4FB04-913A-044E-D3D9-A4B0840B16D9}"/>
                  </a:ext>
                </a:extLst>
              </p14:cNvPr>
              <p14:cNvContentPartPr/>
              <p14:nvPr/>
            </p14:nvContentPartPr>
            <p14:xfrm>
              <a:off x="9535909" y="1992862"/>
              <a:ext cx="160920" cy="113760"/>
            </p14:xfrm>
          </p:contentPart>
        </mc:Choice>
        <mc:Fallback>
          <p:pic>
            <p:nvPicPr>
              <p:cNvPr id="45" name="Freihand 44">
                <a:extLst>
                  <a:ext uri="{FF2B5EF4-FFF2-40B4-BE49-F238E27FC236}">
                    <a16:creationId xmlns:a16="http://schemas.microsoft.com/office/drawing/2014/main" id="{0BE4FB04-913A-044E-D3D9-A4B0840B16D9}"/>
                  </a:ext>
                </a:extLst>
              </p:cNvPr>
              <p:cNvPicPr/>
              <p:nvPr/>
            </p:nvPicPr>
            <p:blipFill>
              <a:blip r:embed="rId70"/>
              <a:stretch>
                <a:fillRect/>
              </a:stretch>
            </p:blipFill>
            <p:spPr>
              <a:xfrm>
                <a:off x="9526909" y="1983862"/>
                <a:ext cx="1785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6" name="Freihand 45">
                <a:extLst>
                  <a:ext uri="{FF2B5EF4-FFF2-40B4-BE49-F238E27FC236}">
                    <a16:creationId xmlns:a16="http://schemas.microsoft.com/office/drawing/2014/main" id="{E652C18E-15AE-66AB-7EDF-CBCEEA51AB1A}"/>
                  </a:ext>
                </a:extLst>
              </p14:cNvPr>
              <p14:cNvContentPartPr/>
              <p14:nvPr/>
            </p14:nvContentPartPr>
            <p14:xfrm>
              <a:off x="9640669" y="2024182"/>
              <a:ext cx="89640" cy="53640"/>
            </p14:xfrm>
          </p:contentPart>
        </mc:Choice>
        <mc:Fallback>
          <p:pic>
            <p:nvPicPr>
              <p:cNvPr id="46" name="Freihand 45">
                <a:extLst>
                  <a:ext uri="{FF2B5EF4-FFF2-40B4-BE49-F238E27FC236}">
                    <a16:creationId xmlns:a16="http://schemas.microsoft.com/office/drawing/2014/main" id="{E652C18E-15AE-66AB-7EDF-CBCEEA51AB1A}"/>
                  </a:ext>
                </a:extLst>
              </p:cNvPr>
              <p:cNvPicPr/>
              <p:nvPr/>
            </p:nvPicPr>
            <p:blipFill>
              <a:blip r:embed="rId72"/>
              <a:stretch>
                <a:fillRect/>
              </a:stretch>
            </p:blipFill>
            <p:spPr>
              <a:xfrm>
                <a:off x="9631669" y="2015182"/>
                <a:ext cx="1072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7" name="Freihand 46">
                <a:extLst>
                  <a:ext uri="{FF2B5EF4-FFF2-40B4-BE49-F238E27FC236}">
                    <a16:creationId xmlns:a16="http://schemas.microsoft.com/office/drawing/2014/main" id="{242682EE-F4A3-FB5C-CF8C-EE93515AD782}"/>
                  </a:ext>
                </a:extLst>
              </p14:cNvPr>
              <p14:cNvContentPartPr/>
              <p14:nvPr/>
            </p14:nvContentPartPr>
            <p14:xfrm>
              <a:off x="9754789" y="1661662"/>
              <a:ext cx="228600" cy="405720"/>
            </p14:xfrm>
          </p:contentPart>
        </mc:Choice>
        <mc:Fallback>
          <p:pic>
            <p:nvPicPr>
              <p:cNvPr id="47" name="Freihand 46">
                <a:extLst>
                  <a:ext uri="{FF2B5EF4-FFF2-40B4-BE49-F238E27FC236}">
                    <a16:creationId xmlns:a16="http://schemas.microsoft.com/office/drawing/2014/main" id="{242682EE-F4A3-FB5C-CF8C-EE93515AD782}"/>
                  </a:ext>
                </a:extLst>
              </p:cNvPr>
              <p:cNvPicPr/>
              <p:nvPr/>
            </p:nvPicPr>
            <p:blipFill>
              <a:blip r:embed="rId74"/>
              <a:stretch>
                <a:fillRect/>
              </a:stretch>
            </p:blipFill>
            <p:spPr>
              <a:xfrm>
                <a:off x="9746149" y="1653022"/>
                <a:ext cx="246240" cy="4233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8" name="Freihand 47">
                <a:extLst>
                  <a:ext uri="{FF2B5EF4-FFF2-40B4-BE49-F238E27FC236}">
                    <a16:creationId xmlns:a16="http://schemas.microsoft.com/office/drawing/2014/main" id="{753A5C47-1741-7663-4A5B-84647298FF4F}"/>
                  </a:ext>
                </a:extLst>
              </p14:cNvPr>
              <p14:cNvContentPartPr/>
              <p14:nvPr/>
            </p14:nvContentPartPr>
            <p14:xfrm>
              <a:off x="10003189" y="1647982"/>
              <a:ext cx="65160" cy="213840"/>
            </p14:xfrm>
          </p:contentPart>
        </mc:Choice>
        <mc:Fallback>
          <p:pic>
            <p:nvPicPr>
              <p:cNvPr id="48" name="Freihand 47">
                <a:extLst>
                  <a:ext uri="{FF2B5EF4-FFF2-40B4-BE49-F238E27FC236}">
                    <a16:creationId xmlns:a16="http://schemas.microsoft.com/office/drawing/2014/main" id="{753A5C47-1741-7663-4A5B-84647298FF4F}"/>
                  </a:ext>
                </a:extLst>
              </p:cNvPr>
              <p:cNvPicPr/>
              <p:nvPr/>
            </p:nvPicPr>
            <p:blipFill>
              <a:blip r:embed="rId76"/>
              <a:stretch>
                <a:fillRect/>
              </a:stretch>
            </p:blipFill>
            <p:spPr>
              <a:xfrm>
                <a:off x="9994549" y="1638982"/>
                <a:ext cx="8280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9" name="Freihand 48">
                <a:extLst>
                  <a:ext uri="{FF2B5EF4-FFF2-40B4-BE49-F238E27FC236}">
                    <a16:creationId xmlns:a16="http://schemas.microsoft.com/office/drawing/2014/main" id="{CAB61093-EB83-C4F4-7F88-133ABC875D93}"/>
                  </a:ext>
                </a:extLst>
              </p14:cNvPr>
              <p14:cNvContentPartPr/>
              <p14:nvPr/>
            </p14:nvContentPartPr>
            <p14:xfrm>
              <a:off x="9997069" y="1548622"/>
              <a:ext cx="207360" cy="265320"/>
            </p14:xfrm>
          </p:contentPart>
        </mc:Choice>
        <mc:Fallback>
          <p:pic>
            <p:nvPicPr>
              <p:cNvPr id="49" name="Freihand 48">
                <a:extLst>
                  <a:ext uri="{FF2B5EF4-FFF2-40B4-BE49-F238E27FC236}">
                    <a16:creationId xmlns:a16="http://schemas.microsoft.com/office/drawing/2014/main" id="{CAB61093-EB83-C4F4-7F88-133ABC875D93}"/>
                  </a:ext>
                </a:extLst>
              </p:cNvPr>
              <p:cNvPicPr/>
              <p:nvPr/>
            </p:nvPicPr>
            <p:blipFill>
              <a:blip r:embed="rId78"/>
              <a:stretch>
                <a:fillRect/>
              </a:stretch>
            </p:blipFill>
            <p:spPr>
              <a:xfrm>
                <a:off x="9988429" y="1539982"/>
                <a:ext cx="22500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0" name="Freihand 49">
                <a:extLst>
                  <a:ext uri="{FF2B5EF4-FFF2-40B4-BE49-F238E27FC236}">
                    <a16:creationId xmlns:a16="http://schemas.microsoft.com/office/drawing/2014/main" id="{7D6A3122-4CD3-2BB6-1178-A01B33B7A618}"/>
                  </a:ext>
                </a:extLst>
              </p14:cNvPr>
              <p14:cNvContentPartPr/>
              <p14:nvPr/>
            </p14:nvContentPartPr>
            <p14:xfrm>
              <a:off x="10283989" y="1515862"/>
              <a:ext cx="201960" cy="119520"/>
            </p14:xfrm>
          </p:contentPart>
        </mc:Choice>
        <mc:Fallback>
          <p:pic>
            <p:nvPicPr>
              <p:cNvPr id="50" name="Freihand 49">
                <a:extLst>
                  <a:ext uri="{FF2B5EF4-FFF2-40B4-BE49-F238E27FC236}">
                    <a16:creationId xmlns:a16="http://schemas.microsoft.com/office/drawing/2014/main" id="{7D6A3122-4CD3-2BB6-1178-A01B33B7A618}"/>
                  </a:ext>
                </a:extLst>
              </p:cNvPr>
              <p:cNvPicPr/>
              <p:nvPr/>
            </p:nvPicPr>
            <p:blipFill>
              <a:blip r:embed="rId80"/>
              <a:stretch>
                <a:fillRect/>
              </a:stretch>
            </p:blipFill>
            <p:spPr>
              <a:xfrm>
                <a:off x="10274989" y="1507222"/>
                <a:ext cx="2196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1" name="Freihand 50">
                <a:extLst>
                  <a:ext uri="{FF2B5EF4-FFF2-40B4-BE49-F238E27FC236}">
                    <a16:creationId xmlns:a16="http://schemas.microsoft.com/office/drawing/2014/main" id="{78BE4CAE-F6A9-B751-4491-152E6DEF9A32}"/>
                  </a:ext>
                </a:extLst>
              </p14:cNvPr>
              <p14:cNvContentPartPr/>
              <p14:nvPr/>
            </p14:nvContentPartPr>
            <p14:xfrm>
              <a:off x="10336549" y="1595422"/>
              <a:ext cx="142920" cy="96480"/>
            </p14:xfrm>
          </p:contentPart>
        </mc:Choice>
        <mc:Fallback>
          <p:pic>
            <p:nvPicPr>
              <p:cNvPr id="51" name="Freihand 50">
                <a:extLst>
                  <a:ext uri="{FF2B5EF4-FFF2-40B4-BE49-F238E27FC236}">
                    <a16:creationId xmlns:a16="http://schemas.microsoft.com/office/drawing/2014/main" id="{78BE4CAE-F6A9-B751-4491-152E6DEF9A32}"/>
                  </a:ext>
                </a:extLst>
              </p:cNvPr>
              <p:cNvPicPr/>
              <p:nvPr/>
            </p:nvPicPr>
            <p:blipFill>
              <a:blip r:embed="rId82"/>
              <a:stretch>
                <a:fillRect/>
              </a:stretch>
            </p:blipFill>
            <p:spPr>
              <a:xfrm>
                <a:off x="10327909" y="1586422"/>
                <a:ext cx="1605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2" name="Freihand 51">
                <a:extLst>
                  <a:ext uri="{FF2B5EF4-FFF2-40B4-BE49-F238E27FC236}">
                    <a16:creationId xmlns:a16="http://schemas.microsoft.com/office/drawing/2014/main" id="{51F3A31A-A30E-8043-B386-380C238A49C1}"/>
                  </a:ext>
                </a:extLst>
              </p14:cNvPr>
              <p14:cNvContentPartPr/>
              <p14:nvPr/>
            </p14:nvContentPartPr>
            <p14:xfrm>
              <a:off x="10644709" y="1306702"/>
              <a:ext cx="104400" cy="261720"/>
            </p14:xfrm>
          </p:contentPart>
        </mc:Choice>
        <mc:Fallback>
          <p:pic>
            <p:nvPicPr>
              <p:cNvPr id="52" name="Freihand 51">
                <a:extLst>
                  <a:ext uri="{FF2B5EF4-FFF2-40B4-BE49-F238E27FC236}">
                    <a16:creationId xmlns:a16="http://schemas.microsoft.com/office/drawing/2014/main" id="{51F3A31A-A30E-8043-B386-380C238A49C1}"/>
                  </a:ext>
                </a:extLst>
              </p:cNvPr>
              <p:cNvPicPr/>
              <p:nvPr/>
            </p:nvPicPr>
            <p:blipFill>
              <a:blip r:embed="rId84"/>
              <a:stretch>
                <a:fillRect/>
              </a:stretch>
            </p:blipFill>
            <p:spPr>
              <a:xfrm>
                <a:off x="10635709" y="1298062"/>
                <a:ext cx="12204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3" name="Freihand 52">
                <a:extLst>
                  <a:ext uri="{FF2B5EF4-FFF2-40B4-BE49-F238E27FC236}">
                    <a16:creationId xmlns:a16="http://schemas.microsoft.com/office/drawing/2014/main" id="{2BF9F195-0545-1657-0EAC-89A6FF1D7563}"/>
                  </a:ext>
                </a:extLst>
              </p14:cNvPr>
              <p14:cNvContentPartPr/>
              <p14:nvPr/>
            </p14:nvContentPartPr>
            <p14:xfrm>
              <a:off x="10635349" y="1404622"/>
              <a:ext cx="144720" cy="32760"/>
            </p14:xfrm>
          </p:contentPart>
        </mc:Choice>
        <mc:Fallback>
          <p:pic>
            <p:nvPicPr>
              <p:cNvPr id="53" name="Freihand 52">
                <a:extLst>
                  <a:ext uri="{FF2B5EF4-FFF2-40B4-BE49-F238E27FC236}">
                    <a16:creationId xmlns:a16="http://schemas.microsoft.com/office/drawing/2014/main" id="{2BF9F195-0545-1657-0EAC-89A6FF1D7563}"/>
                  </a:ext>
                </a:extLst>
              </p:cNvPr>
              <p:cNvPicPr/>
              <p:nvPr/>
            </p:nvPicPr>
            <p:blipFill>
              <a:blip r:embed="rId86"/>
              <a:stretch>
                <a:fillRect/>
              </a:stretch>
            </p:blipFill>
            <p:spPr>
              <a:xfrm>
                <a:off x="10626709" y="1395622"/>
                <a:ext cx="1623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4" name="Freihand 53">
                <a:extLst>
                  <a:ext uri="{FF2B5EF4-FFF2-40B4-BE49-F238E27FC236}">
                    <a16:creationId xmlns:a16="http://schemas.microsoft.com/office/drawing/2014/main" id="{FD59A3EB-5CC5-4BF4-7C98-23F63272E0B3}"/>
                  </a:ext>
                </a:extLst>
              </p14:cNvPr>
              <p14:cNvContentPartPr/>
              <p14:nvPr/>
            </p14:nvContentPartPr>
            <p14:xfrm>
              <a:off x="10830829" y="1358542"/>
              <a:ext cx="189720" cy="147600"/>
            </p14:xfrm>
          </p:contentPart>
        </mc:Choice>
        <mc:Fallback>
          <p:pic>
            <p:nvPicPr>
              <p:cNvPr id="54" name="Freihand 53">
                <a:extLst>
                  <a:ext uri="{FF2B5EF4-FFF2-40B4-BE49-F238E27FC236}">
                    <a16:creationId xmlns:a16="http://schemas.microsoft.com/office/drawing/2014/main" id="{FD59A3EB-5CC5-4BF4-7C98-23F63272E0B3}"/>
                  </a:ext>
                </a:extLst>
              </p:cNvPr>
              <p:cNvPicPr/>
              <p:nvPr/>
            </p:nvPicPr>
            <p:blipFill>
              <a:blip r:embed="rId88"/>
              <a:stretch>
                <a:fillRect/>
              </a:stretch>
            </p:blipFill>
            <p:spPr>
              <a:xfrm>
                <a:off x="10822189" y="1349902"/>
                <a:ext cx="2073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6" name="Freihand 55">
                <a:extLst>
                  <a:ext uri="{FF2B5EF4-FFF2-40B4-BE49-F238E27FC236}">
                    <a16:creationId xmlns:a16="http://schemas.microsoft.com/office/drawing/2014/main" id="{8AB4025A-455A-B5C2-5CD6-7A7446591E83}"/>
                  </a:ext>
                </a:extLst>
              </p14:cNvPr>
              <p14:cNvContentPartPr/>
              <p14:nvPr/>
            </p14:nvContentPartPr>
            <p14:xfrm>
              <a:off x="9201109" y="2470942"/>
              <a:ext cx="146520" cy="69840"/>
            </p14:xfrm>
          </p:contentPart>
        </mc:Choice>
        <mc:Fallback>
          <p:pic>
            <p:nvPicPr>
              <p:cNvPr id="56" name="Freihand 55">
                <a:extLst>
                  <a:ext uri="{FF2B5EF4-FFF2-40B4-BE49-F238E27FC236}">
                    <a16:creationId xmlns:a16="http://schemas.microsoft.com/office/drawing/2014/main" id="{8AB4025A-455A-B5C2-5CD6-7A7446591E83}"/>
                  </a:ext>
                </a:extLst>
              </p:cNvPr>
              <p:cNvPicPr/>
              <p:nvPr/>
            </p:nvPicPr>
            <p:blipFill>
              <a:blip r:embed="rId90"/>
              <a:stretch>
                <a:fillRect/>
              </a:stretch>
            </p:blipFill>
            <p:spPr>
              <a:xfrm>
                <a:off x="9192109" y="2462302"/>
                <a:ext cx="1641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7" name="Freihand 56">
                <a:extLst>
                  <a:ext uri="{FF2B5EF4-FFF2-40B4-BE49-F238E27FC236}">
                    <a16:creationId xmlns:a16="http://schemas.microsoft.com/office/drawing/2014/main" id="{DC08520E-C3AB-07F0-1F03-EB152E852933}"/>
                  </a:ext>
                </a:extLst>
              </p14:cNvPr>
              <p14:cNvContentPartPr/>
              <p14:nvPr/>
            </p14:nvContentPartPr>
            <p14:xfrm>
              <a:off x="9336469" y="2375542"/>
              <a:ext cx="110160" cy="160200"/>
            </p14:xfrm>
          </p:contentPart>
        </mc:Choice>
        <mc:Fallback>
          <p:pic>
            <p:nvPicPr>
              <p:cNvPr id="57" name="Freihand 56">
                <a:extLst>
                  <a:ext uri="{FF2B5EF4-FFF2-40B4-BE49-F238E27FC236}">
                    <a16:creationId xmlns:a16="http://schemas.microsoft.com/office/drawing/2014/main" id="{DC08520E-C3AB-07F0-1F03-EB152E852933}"/>
                  </a:ext>
                </a:extLst>
              </p:cNvPr>
              <p:cNvPicPr/>
              <p:nvPr/>
            </p:nvPicPr>
            <p:blipFill>
              <a:blip r:embed="rId92"/>
              <a:stretch>
                <a:fillRect/>
              </a:stretch>
            </p:blipFill>
            <p:spPr>
              <a:xfrm>
                <a:off x="9327829" y="2366902"/>
                <a:ext cx="1278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8" name="Freihand 57">
                <a:extLst>
                  <a:ext uri="{FF2B5EF4-FFF2-40B4-BE49-F238E27FC236}">
                    <a16:creationId xmlns:a16="http://schemas.microsoft.com/office/drawing/2014/main" id="{AD065C20-1DA8-3A29-6D15-0F52191CC999}"/>
                  </a:ext>
                </a:extLst>
              </p14:cNvPr>
              <p14:cNvContentPartPr/>
              <p14:nvPr/>
            </p14:nvContentPartPr>
            <p14:xfrm>
              <a:off x="9590629" y="2328022"/>
              <a:ext cx="128160" cy="102240"/>
            </p14:xfrm>
          </p:contentPart>
        </mc:Choice>
        <mc:Fallback>
          <p:pic>
            <p:nvPicPr>
              <p:cNvPr id="58" name="Freihand 57">
                <a:extLst>
                  <a:ext uri="{FF2B5EF4-FFF2-40B4-BE49-F238E27FC236}">
                    <a16:creationId xmlns:a16="http://schemas.microsoft.com/office/drawing/2014/main" id="{AD065C20-1DA8-3A29-6D15-0F52191CC999}"/>
                  </a:ext>
                </a:extLst>
              </p:cNvPr>
              <p:cNvPicPr/>
              <p:nvPr/>
            </p:nvPicPr>
            <p:blipFill>
              <a:blip r:embed="rId94"/>
              <a:stretch>
                <a:fillRect/>
              </a:stretch>
            </p:blipFill>
            <p:spPr>
              <a:xfrm>
                <a:off x="9581989" y="2319382"/>
                <a:ext cx="1458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9" name="Freihand 58">
                <a:extLst>
                  <a:ext uri="{FF2B5EF4-FFF2-40B4-BE49-F238E27FC236}">
                    <a16:creationId xmlns:a16="http://schemas.microsoft.com/office/drawing/2014/main" id="{3068C896-F50C-B240-C935-AA9F135CB93F}"/>
                  </a:ext>
                </a:extLst>
              </p14:cNvPr>
              <p14:cNvContentPartPr/>
              <p14:nvPr/>
            </p14:nvContentPartPr>
            <p14:xfrm>
              <a:off x="9757309" y="2151622"/>
              <a:ext cx="235080" cy="272160"/>
            </p14:xfrm>
          </p:contentPart>
        </mc:Choice>
        <mc:Fallback>
          <p:pic>
            <p:nvPicPr>
              <p:cNvPr id="59" name="Freihand 58">
                <a:extLst>
                  <a:ext uri="{FF2B5EF4-FFF2-40B4-BE49-F238E27FC236}">
                    <a16:creationId xmlns:a16="http://schemas.microsoft.com/office/drawing/2014/main" id="{3068C896-F50C-B240-C935-AA9F135CB93F}"/>
                  </a:ext>
                </a:extLst>
              </p:cNvPr>
              <p:cNvPicPr/>
              <p:nvPr/>
            </p:nvPicPr>
            <p:blipFill>
              <a:blip r:embed="rId96"/>
              <a:stretch>
                <a:fillRect/>
              </a:stretch>
            </p:blipFill>
            <p:spPr>
              <a:xfrm>
                <a:off x="9748309" y="2142622"/>
                <a:ext cx="25272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0" name="Freihand 59">
                <a:extLst>
                  <a:ext uri="{FF2B5EF4-FFF2-40B4-BE49-F238E27FC236}">
                    <a16:creationId xmlns:a16="http://schemas.microsoft.com/office/drawing/2014/main" id="{D4F8E02B-5FD4-1803-4017-B6108635FD5A}"/>
                  </a:ext>
                </a:extLst>
              </p14:cNvPr>
              <p14:cNvContentPartPr/>
              <p14:nvPr/>
            </p14:nvContentPartPr>
            <p14:xfrm>
              <a:off x="9943069" y="2119582"/>
              <a:ext cx="27720" cy="10800"/>
            </p14:xfrm>
          </p:contentPart>
        </mc:Choice>
        <mc:Fallback>
          <p:pic>
            <p:nvPicPr>
              <p:cNvPr id="60" name="Freihand 59">
                <a:extLst>
                  <a:ext uri="{FF2B5EF4-FFF2-40B4-BE49-F238E27FC236}">
                    <a16:creationId xmlns:a16="http://schemas.microsoft.com/office/drawing/2014/main" id="{D4F8E02B-5FD4-1803-4017-B6108635FD5A}"/>
                  </a:ext>
                </a:extLst>
              </p:cNvPr>
              <p:cNvPicPr/>
              <p:nvPr/>
            </p:nvPicPr>
            <p:blipFill>
              <a:blip r:embed="rId98"/>
              <a:stretch>
                <a:fillRect/>
              </a:stretch>
            </p:blipFill>
            <p:spPr>
              <a:xfrm>
                <a:off x="9934069" y="2110942"/>
                <a:ext cx="453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1" name="Freihand 60">
                <a:extLst>
                  <a:ext uri="{FF2B5EF4-FFF2-40B4-BE49-F238E27FC236}">
                    <a16:creationId xmlns:a16="http://schemas.microsoft.com/office/drawing/2014/main" id="{292A0A53-5A7D-B917-F7BF-4C3D76350CFA}"/>
                  </a:ext>
                </a:extLst>
              </p14:cNvPr>
              <p14:cNvContentPartPr/>
              <p14:nvPr/>
            </p14:nvContentPartPr>
            <p14:xfrm>
              <a:off x="10047829" y="2091142"/>
              <a:ext cx="173520" cy="147240"/>
            </p14:xfrm>
          </p:contentPart>
        </mc:Choice>
        <mc:Fallback>
          <p:pic>
            <p:nvPicPr>
              <p:cNvPr id="61" name="Freihand 60">
                <a:extLst>
                  <a:ext uri="{FF2B5EF4-FFF2-40B4-BE49-F238E27FC236}">
                    <a16:creationId xmlns:a16="http://schemas.microsoft.com/office/drawing/2014/main" id="{292A0A53-5A7D-B917-F7BF-4C3D76350CFA}"/>
                  </a:ext>
                </a:extLst>
              </p:cNvPr>
              <p:cNvPicPr/>
              <p:nvPr/>
            </p:nvPicPr>
            <p:blipFill>
              <a:blip r:embed="rId100"/>
              <a:stretch>
                <a:fillRect/>
              </a:stretch>
            </p:blipFill>
            <p:spPr>
              <a:xfrm>
                <a:off x="10039189" y="2082502"/>
                <a:ext cx="1911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2" name="Freihand 61">
                <a:extLst>
                  <a:ext uri="{FF2B5EF4-FFF2-40B4-BE49-F238E27FC236}">
                    <a16:creationId xmlns:a16="http://schemas.microsoft.com/office/drawing/2014/main" id="{05B7EF80-79C7-E288-2EE1-40C6B9640D5C}"/>
                  </a:ext>
                </a:extLst>
              </p14:cNvPr>
              <p14:cNvContentPartPr/>
              <p14:nvPr/>
            </p14:nvContentPartPr>
            <p14:xfrm>
              <a:off x="10276789" y="1878022"/>
              <a:ext cx="281520" cy="211680"/>
            </p14:xfrm>
          </p:contentPart>
        </mc:Choice>
        <mc:Fallback>
          <p:pic>
            <p:nvPicPr>
              <p:cNvPr id="62" name="Freihand 61">
                <a:extLst>
                  <a:ext uri="{FF2B5EF4-FFF2-40B4-BE49-F238E27FC236}">
                    <a16:creationId xmlns:a16="http://schemas.microsoft.com/office/drawing/2014/main" id="{05B7EF80-79C7-E288-2EE1-40C6B9640D5C}"/>
                  </a:ext>
                </a:extLst>
              </p:cNvPr>
              <p:cNvPicPr/>
              <p:nvPr/>
            </p:nvPicPr>
            <p:blipFill>
              <a:blip r:embed="rId102"/>
              <a:stretch>
                <a:fillRect/>
              </a:stretch>
            </p:blipFill>
            <p:spPr>
              <a:xfrm>
                <a:off x="10267789" y="1869022"/>
                <a:ext cx="29916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3" name="Freihand 62">
                <a:extLst>
                  <a:ext uri="{FF2B5EF4-FFF2-40B4-BE49-F238E27FC236}">
                    <a16:creationId xmlns:a16="http://schemas.microsoft.com/office/drawing/2014/main" id="{0324B123-E090-C176-BB64-4CA1949FC7C6}"/>
                  </a:ext>
                </a:extLst>
              </p14:cNvPr>
              <p14:cNvContentPartPr/>
              <p14:nvPr/>
            </p14:nvContentPartPr>
            <p14:xfrm>
              <a:off x="10330069" y="1885222"/>
              <a:ext cx="43200" cy="6480"/>
            </p14:xfrm>
          </p:contentPart>
        </mc:Choice>
        <mc:Fallback>
          <p:pic>
            <p:nvPicPr>
              <p:cNvPr id="63" name="Freihand 62">
                <a:extLst>
                  <a:ext uri="{FF2B5EF4-FFF2-40B4-BE49-F238E27FC236}">
                    <a16:creationId xmlns:a16="http://schemas.microsoft.com/office/drawing/2014/main" id="{0324B123-E090-C176-BB64-4CA1949FC7C6}"/>
                  </a:ext>
                </a:extLst>
              </p:cNvPr>
              <p:cNvPicPr/>
              <p:nvPr/>
            </p:nvPicPr>
            <p:blipFill>
              <a:blip r:embed="rId104"/>
              <a:stretch>
                <a:fillRect/>
              </a:stretch>
            </p:blipFill>
            <p:spPr>
              <a:xfrm>
                <a:off x="10321069" y="1876582"/>
                <a:ext cx="608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4" name="Freihand 63">
                <a:extLst>
                  <a:ext uri="{FF2B5EF4-FFF2-40B4-BE49-F238E27FC236}">
                    <a16:creationId xmlns:a16="http://schemas.microsoft.com/office/drawing/2014/main" id="{75E3B87D-A98F-99C9-1BC5-81526786E37D}"/>
                  </a:ext>
                </a:extLst>
              </p14:cNvPr>
              <p14:cNvContentPartPr/>
              <p14:nvPr/>
            </p14:nvContentPartPr>
            <p14:xfrm>
              <a:off x="10811749" y="1684702"/>
              <a:ext cx="205560" cy="203760"/>
            </p14:xfrm>
          </p:contentPart>
        </mc:Choice>
        <mc:Fallback>
          <p:pic>
            <p:nvPicPr>
              <p:cNvPr id="64" name="Freihand 63">
                <a:extLst>
                  <a:ext uri="{FF2B5EF4-FFF2-40B4-BE49-F238E27FC236}">
                    <a16:creationId xmlns:a16="http://schemas.microsoft.com/office/drawing/2014/main" id="{75E3B87D-A98F-99C9-1BC5-81526786E37D}"/>
                  </a:ext>
                </a:extLst>
              </p:cNvPr>
              <p:cNvPicPr/>
              <p:nvPr/>
            </p:nvPicPr>
            <p:blipFill>
              <a:blip r:embed="rId106"/>
              <a:stretch>
                <a:fillRect/>
              </a:stretch>
            </p:blipFill>
            <p:spPr>
              <a:xfrm>
                <a:off x="10803109" y="1675702"/>
                <a:ext cx="22320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5" name="Freihand 64">
                <a:extLst>
                  <a:ext uri="{FF2B5EF4-FFF2-40B4-BE49-F238E27FC236}">
                    <a16:creationId xmlns:a16="http://schemas.microsoft.com/office/drawing/2014/main" id="{C50C5511-AC5A-55C6-958B-EDE1F81C0338}"/>
                  </a:ext>
                </a:extLst>
              </p14:cNvPr>
              <p14:cNvContentPartPr/>
              <p14:nvPr/>
            </p14:nvContentPartPr>
            <p14:xfrm>
              <a:off x="11041789" y="1561222"/>
              <a:ext cx="128880" cy="173160"/>
            </p14:xfrm>
          </p:contentPart>
        </mc:Choice>
        <mc:Fallback>
          <p:pic>
            <p:nvPicPr>
              <p:cNvPr id="65" name="Freihand 64">
                <a:extLst>
                  <a:ext uri="{FF2B5EF4-FFF2-40B4-BE49-F238E27FC236}">
                    <a16:creationId xmlns:a16="http://schemas.microsoft.com/office/drawing/2014/main" id="{C50C5511-AC5A-55C6-958B-EDE1F81C0338}"/>
                  </a:ext>
                </a:extLst>
              </p:cNvPr>
              <p:cNvPicPr/>
              <p:nvPr/>
            </p:nvPicPr>
            <p:blipFill>
              <a:blip r:embed="rId108"/>
              <a:stretch>
                <a:fillRect/>
              </a:stretch>
            </p:blipFill>
            <p:spPr>
              <a:xfrm>
                <a:off x="11033149" y="1552582"/>
                <a:ext cx="14652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6" name="Freihand 65">
                <a:extLst>
                  <a:ext uri="{FF2B5EF4-FFF2-40B4-BE49-F238E27FC236}">
                    <a16:creationId xmlns:a16="http://schemas.microsoft.com/office/drawing/2014/main" id="{B95FCDED-E3E9-96F4-EC3B-807424CF25BF}"/>
                  </a:ext>
                </a:extLst>
              </p14:cNvPr>
              <p14:cNvContentPartPr/>
              <p14:nvPr/>
            </p14:nvContentPartPr>
            <p14:xfrm>
              <a:off x="11157709" y="1463662"/>
              <a:ext cx="131760" cy="173880"/>
            </p14:xfrm>
          </p:contentPart>
        </mc:Choice>
        <mc:Fallback>
          <p:pic>
            <p:nvPicPr>
              <p:cNvPr id="66" name="Freihand 65">
                <a:extLst>
                  <a:ext uri="{FF2B5EF4-FFF2-40B4-BE49-F238E27FC236}">
                    <a16:creationId xmlns:a16="http://schemas.microsoft.com/office/drawing/2014/main" id="{B95FCDED-E3E9-96F4-EC3B-807424CF25BF}"/>
                  </a:ext>
                </a:extLst>
              </p:cNvPr>
              <p:cNvPicPr/>
              <p:nvPr/>
            </p:nvPicPr>
            <p:blipFill>
              <a:blip r:embed="rId110"/>
              <a:stretch>
                <a:fillRect/>
              </a:stretch>
            </p:blipFill>
            <p:spPr>
              <a:xfrm>
                <a:off x="11148709" y="1455022"/>
                <a:ext cx="1494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7" name="Freihand 66">
                <a:extLst>
                  <a:ext uri="{FF2B5EF4-FFF2-40B4-BE49-F238E27FC236}">
                    <a16:creationId xmlns:a16="http://schemas.microsoft.com/office/drawing/2014/main" id="{1CB764B3-942A-973F-D044-A3C9B536AC72}"/>
                  </a:ext>
                </a:extLst>
              </p14:cNvPr>
              <p14:cNvContentPartPr/>
              <p14:nvPr/>
            </p14:nvContentPartPr>
            <p14:xfrm>
              <a:off x="11318989" y="1279342"/>
              <a:ext cx="156240" cy="333000"/>
            </p14:xfrm>
          </p:contentPart>
        </mc:Choice>
        <mc:Fallback>
          <p:pic>
            <p:nvPicPr>
              <p:cNvPr id="67" name="Freihand 66">
                <a:extLst>
                  <a:ext uri="{FF2B5EF4-FFF2-40B4-BE49-F238E27FC236}">
                    <a16:creationId xmlns:a16="http://schemas.microsoft.com/office/drawing/2014/main" id="{1CB764B3-942A-973F-D044-A3C9B536AC72}"/>
                  </a:ext>
                </a:extLst>
              </p:cNvPr>
              <p:cNvPicPr/>
              <p:nvPr/>
            </p:nvPicPr>
            <p:blipFill>
              <a:blip r:embed="rId112"/>
              <a:stretch>
                <a:fillRect/>
              </a:stretch>
            </p:blipFill>
            <p:spPr>
              <a:xfrm>
                <a:off x="11310349" y="1270702"/>
                <a:ext cx="173880" cy="3506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8" name="Freihand 67">
                <a:extLst>
                  <a:ext uri="{FF2B5EF4-FFF2-40B4-BE49-F238E27FC236}">
                    <a16:creationId xmlns:a16="http://schemas.microsoft.com/office/drawing/2014/main" id="{BA528038-2D85-5D79-4D56-691325F679DD}"/>
                  </a:ext>
                </a:extLst>
              </p14:cNvPr>
              <p14:cNvContentPartPr/>
              <p14:nvPr/>
            </p14:nvContentPartPr>
            <p14:xfrm>
              <a:off x="10039909" y="2356462"/>
              <a:ext cx="166680" cy="158760"/>
            </p14:xfrm>
          </p:contentPart>
        </mc:Choice>
        <mc:Fallback>
          <p:pic>
            <p:nvPicPr>
              <p:cNvPr id="68" name="Freihand 67">
                <a:extLst>
                  <a:ext uri="{FF2B5EF4-FFF2-40B4-BE49-F238E27FC236}">
                    <a16:creationId xmlns:a16="http://schemas.microsoft.com/office/drawing/2014/main" id="{BA528038-2D85-5D79-4D56-691325F679DD}"/>
                  </a:ext>
                </a:extLst>
              </p:cNvPr>
              <p:cNvPicPr/>
              <p:nvPr/>
            </p:nvPicPr>
            <p:blipFill>
              <a:blip r:embed="rId114"/>
              <a:stretch>
                <a:fillRect/>
              </a:stretch>
            </p:blipFill>
            <p:spPr>
              <a:xfrm>
                <a:off x="10031269" y="2347462"/>
                <a:ext cx="1843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9" name="Freihand 68">
                <a:extLst>
                  <a:ext uri="{FF2B5EF4-FFF2-40B4-BE49-F238E27FC236}">
                    <a16:creationId xmlns:a16="http://schemas.microsoft.com/office/drawing/2014/main" id="{08AB7E4B-9E49-6C3A-B96B-1379CB3FD865}"/>
                  </a:ext>
                </a:extLst>
              </p14:cNvPr>
              <p14:cNvContentPartPr/>
              <p14:nvPr/>
            </p14:nvContentPartPr>
            <p14:xfrm>
              <a:off x="10225309" y="2326582"/>
              <a:ext cx="101880" cy="243360"/>
            </p14:xfrm>
          </p:contentPart>
        </mc:Choice>
        <mc:Fallback>
          <p:pic>
            <p:nvPicPr>
              <p:cNvPr id="69" name="Freihand 68">
                <a:extLst>
                  <a:ext uri="{FF2B5EF4-FFF2-40B4-BE49-F238E27FC236}">
                    <a16:creationId xmlns:a16="http://schemas.microsoft.com/office/drawing/2014/main" id="{08AB7E4B-9E49-6C3A-B96B-1379CB3FD865}"/>
                  </a:ext>
                </a:extLst>
              </p:cNvPr>
              <p:cNvPicPr/>
              <p:nvPr/>
            </p:nvPicPr>
            <p:blipFill>
              <a:blip r:embed="rId116"/>
              <a:stretch>
                <a:fillRect/>
              </a:stretch>
            </p:blipFill>
            <p:spPr>
              <a:xfrm>
                <a:off x="10216309" y="2317942"/>
                <a:ext cx="11952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0" name="Freihand 69">
                <a:extLst>
                  <a:ext uri="{FF2B5EF4-FFF2-40B4-BE49-F238E27FC236}">
                    <a16:creationId xmlns:a16="http://schemas.microsoft.com/office/drawing/2014/main" id="{BDB0A19C-F5AC-5324-63D4-71AA83596714}"/>
                  </a:ext>
                </a:extLst>
              </p14:cNvPr>
              <p14:cNvContentPartPr/>
              <p14:nvPr/>
            </p14:nvContentPartPr>
            <p14:xfrm>
              <a:off x="10379029" y="2277622"/>
              <a:ext cx="94680" cy="253080"/>
            </p14:xfrm>
          </p:contentPart>
        </mc:Choice>
        <mc:Fallback>
          <p:pic>
            <p:nvPicPr>
              <p:cNvPr id="70" name="Freihand 69">
                <a:extLst>
                  <a:ext uri="{FF2B5EF4-FFF2-40B4-BE49-F238E27FC236}">
                    <a16:creationId xmlns:a16="http://schemas.microsoft.com/office/drawing/2014/main" id="{BDB0A19C-F5AC-5324-63D4-71AA83596714}"/>
                  </a:ext>
                </a:extLst>
              </p:cNvPr>
              <p:cNvPicPr/>
              <p:nvPr/>
            </p:nvPicPr>
            <p:blipFill>
              <a:blip r:embed="rId118"/>
              <a:stretch>
                <a:fillRect/>
              </a:stretch>
            </p:blipFill>
            <p:spPr>
              <a:xfrm>
                <a:off x="10370029" y="2268622"/>
                <a:ext cx="11232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1" name="Freihand 70">
                <a:extLst>
                  <a:ext uri="{FF2B5EF4-FFF2-40B4-BE49-F238E27FC236}">
                    <a16:creationId xmlns:a16="http://schemas.microsoft.com/office/drawing/2014/main" id="{1378D406-DF0E-D6AD-C48A-4D1ACE93D2DC}"/>
                  </a:ext>
                </a:extLst>
              </p14:cNvPr>
              <p14:cNvContentPartPr/>
              <p14:nvPr/>
            </p14:nvContentPartPr>
            <p14:xfrm>
              <a:off x="10505029" y="2198422"/>
              <a:ext cx="69480" cy="119520"/>
            </p14:xfrm>
          </p:contentPart>
        </mc:Choice>
        <mc:Fallback>
          <p:pic>
            <p:nvPicPr>
              <p:cNvPr id="71" name="Freihand 70">
                <a:extLst>
                  <a:ext uri="{FF2B5EF4-FFF2-40B4-BE49-F238E27FC236}">
                    <a16:creationId xmlns:a16="http://schemas.microsoft.com/office/drawing/2014/main" id="{1378D406-DF0E-D6AD-C48A-4D1ACE93D2DC}"/>
                  </a:ext>
                </a:extLst>
              </p:cNvPr>
              <p:cNvPicPr/>
              <p:nvPr/>
            </p:nvPicPr>
            <p:blipFill>
              <a:blip r:embed="rId120"/>
              <a:stretch>
                <a:fillRect/>
              </a:stretch>
            </p:blipFill>
            <p:spPr>
              <a:xfrm>
                <a:off x="10496029" y="2189782"/>
                <a:ext cx="871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2" name="Freihand 71">
                <a:extLst>
                  <a:ext uri="{FF2B5EF4-FFF2-40B4-BE49-F238E27FC236}">
                    <a16:creationId xmlns:a16="http://schemas.microsoft.com/office/drawing/2014/main" id="{B55DB05F-B426-047F-684F-CF771917330A}"/>
                  </a:ext>
                </a:extLst>
              </p14:cNvPr>
              <p14:cNvContentPartPr/>
              <p14:nvPr/>
            </p14:nvContentPartPr>
            <p14:xfrm>
              <a:off x="10651549" y="1995382"/>
              <a:ext cx="241920" cy="237600"/>
            </p14:xfrm>
          </p:contentPart>
        </mc:Choice>
        <mc:Fallback>
          <p:pic>
            <p:nvPicPr>
              <p:cNvPr id="72" name="Freihand 71">
                <a:extLst>
                  <a:ext uri="{FF2B5EF4-FFF2-40B4-BE49-F238E27FC236}">
                    <a16:creationId xmlns:a16="http://schemas.microsoft.com/office/drawing/2014/main" id="{B55DB05F-B426-047F-684F-CF771917330A}"/>
                  </a:ext>
                </a:extLst>
              </p:cNvPr>
              <p:cNvPicPr/>
              <p:nvPr/>
            </p:nvPicPr>
            <p:blipFill>
              <a:blip r:embed="rId122"/>
              <a:stretch>
                <a:fillRect/>
              </a:stretch>
            </p:blipFill>
            <p:spPr>
              <a:xfrm>
                <a:off x="10642549" y="1986742"/>
                <a:ext cx="25956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3" name="Freihand 72">
                <a:extLst>
                  <a:ext uri="{FF2B5EF4-FFF2-40B4-BE49-F238E27FC236}">
                    <a16:creationId xmlns:a16="http://schemas.microsoft.com/office/drawing/2014/main" id="{A88CDF94-8DF8-E7A7-3896-9CC6D8352947}"/>
                  </a:ext>
                </a:extLst>
              </p14:cNvPr>
              <p14:cNvContentPartPr/>
              <p14:nvPr/>
            </p14:nvContentPartPr>
            <p14:xfrm>
              <a:off x="10915789" y="1965502"/>
              <a:ext cx="123120" cy="111600"/>
            </p14:xfrm>
          </p:contentPart>
        </mc:Choice>
        <mc:Fallback>
          <p:pic>
            <p:nvPicPr>
              <p:cNvPr id="73" name="Freihand 72">
                <a:extLst>
                  <a:ext uri="{FF2B5EF4-FFF2-40B4-BE49-F238E27FC236}">
                    <a16:creationId xmlns:a16="http://schemas.microsoft.com/office/drawing/2014/main" id="{A88CDF94-8DF8-E7A7-3896-9CC6D8352947}"/>
                  </a:ext>
                </a:extLst>
              </p:cNvPr>
              <p:cNvPicPr/>
              <p:nvPr/>
            </p:nvPicPr>
            <p:blipFill>
              <a:blip r:embed="rId124"/>
              <a:stretch>
                <a:fillRect/>
              </a:stretch>
            </p:blipFill>
            <p:spPr>
              <a:xfrm>
                <a:off x="10907149" y="1956862"/>
                <a:ext cx="1407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4" name="Freihand 73">
                <a:extLst>
                  <a:ext uri="{FF2B5EF4-FFF2-40B4-BE49-F238E27FC236}">
                    <a16:creationId xmlns:a16="http://schemas.microsoft.com/office/drawing/2014/main" id="{0B5A3E25-B82C-079F-8678-9C334C4A0260}"/>
                  </a:ext>
                </a:extLst>
              </p14:cNvPr>
              <p14:cNvContentPartPr/>
              <p14:nvPr/>
            </p14:nvContentPartPr>
            <p14:xfrm>
              <a:off x="11049709" y="1860742"/>
              <a:ext cx="55440" cy="157680"/>
            </p14:xfrm>
          </p:contentPart>
        </mc:Choice>
        <mc:Fallback>
          <p:pic>
            <p:nvPicPr>
              <p:cNvPr id="74" name="Freihand 73">
                <a:extLst>
                  <a:ext uri="{FF2B5EF4-FFF2-40B4-BE49-F238E27FC236}">
                    <a16:creationId xmlns:a16="http://schemas.microsoft.com/office/drawing/2014/main" id="{0B5A3E25-B82C-079F-8678-9C334C4A0260}"/>
                  </a:ext>
                </a:extLst>
              </p:cNvPr>
              <p:cNvPicPr/>
              <p:nvPr/>
            </p:nvPicPr>
            <p:blipFill>
              <a:blip r:embed="rId126"/>
              <a:stretch>
                <a:fillRect/>
              </a:stretch>
            </p:blipFill>
            <p:spPr>
              <a:xfrm>
                <a:off x="11041069" y="1851742"/>
                <a:ext cx="730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5" name="Freihand 74">
                <a:extLst>
                  <a:ext uri="{FF2B5EF4-FFF2-40B4-BE49-F238E27FC236}">
                    <a16:creationId xmlns:a16="http://schemas.microsoft.com/office/drawing/2014/main" id="{7614A758-0853-779F-D707-3E640BA9FFC3}"/>
                  </a:ext>
                </a:extLst>
              </p14:cNvPr>
              <p14:cNvContentPartPr/>
              <p14:nvPr/>
            </p14:nvContentPartPr>
            <p14:xfrm>
              <a:off x="11123869" y="1869022"/>
              <a:ext cx="94320" cy="164880"/>
            </p14:xfrm>
          </p:contentPart>
        </mc:Choice>
        <mc:Fallback>
          <p:pic>
            <p:nvPicPr>
              <p:cNvPr id="75" name="Freihand 74">
                <a:extLst>
                  <a:ext uri="{FF2B5EF4-FFF2-40B4-BE49-F238E27FC236}">
                    <a16:creationId xmlns:a16="http://schemas.microsoft.com/office/drawing/2014/main" id="{7614A758-0853-779F-D707-3E640BA9FFC3}"/>
                  </a:ext>
                </a:extLst>
              </p:cNvPr>
              <p:cNvPicPr/>
              <p:nvPr/>
            </p:nvPicPr>
            <p:blipFill>
              <a:blip r:embed="rId128"/>
              <a:stretch>
                <a:fillRect/>
              </a:stretch>
            </p:blipFill>
            <p:spPr>
              <a:xfrm>
                <a:off x="11115229" y="1860022"/>
                <a:ext cx="1119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9" name="Freihand 78">
                <a:extLst>
                  <a:ext uri="{FF2B5EF4-FFF2-40B4-BE49-F238E27FC236}">
                    <a16:creationId xmlns:a16="http://schemas.microsoft.com/office/drawing/2014/main" id="{2204A27D-1E7B-0AF6-4C01-C9FE51C54710}"/>
                  </a:ext>
                </a:extLst>
              </p14:cNvPr>
              <p14:cNvContentPartPr/>
              <p14:nvPr/>
            </p14:nvContentPartPr>
            <p14:xfrm>
              <a:off x="9427549" y="653302"/>
              <a:ext cx="2007000" cy="861120"/>
            </p14:xfrm>
          </p:contentPart>
        </mc:Choice>
        <mc:Fallback>
          <p:pic>
            <p:nvPicPr>
              <p:cNvPr id="79" name="Freihand 78">
                <a:extLst>
                  <a:ext uri="{FF2B5EF4-FFF2-40B4-BE49-F238E27FC236}">
                    <a16:creationId xmlns:a16="http://schemas.microsoft.com/office/drawing/2014/main" id="{2204A27D-1E7B-0AF6-4C01-C9FE51C54710}"/>
                  </a:ext>
                </a:extLst>
              </p:cNvPr>
              <p:cNvPicPr/>
              <p:nvPr/>
            </p:nvPicPr>
            <p:blipFill>
              <a:blip r:embed="rId130"/>
              <a:stretch>
                <a:fillRect/>
              </a:stretch>
            </p:blipFill>
            <p:spPr>
              <a:xfrm>
                <a:off x="9418549" y="644302"/>
                <a:ext cx="2024640" cy="8787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0" name="Freihand 79">
                <a:extLst>
                  <a:ext uri="{FF2B5EF4-FFF2-40B4-BE49-F238E27FC236}">
                    <a16:creationId xmlns:a16="http://schemas.microsoft.com/office/drawing/2014/main" id="{2A4C6B2E-8309-86FA-5E15-E0770543023A}"/>
                  </a:ext>
                </a:extLst>
              </p14:cNvPr>
              <p14:cNvContentPartPr/>
              <p14:nvPr/>
            </p14:nvContentPartPr>
            <p14:xfrm>
              <a:off x="9344749" y="969022"/>
              <a:ext cx="1836720" cy="898920"/>
            </p14:xfrm>
          </p:contentPart>
        </mc:Choice>
        <mc:Fallback>
          <p:pic>
            <p:nvPicPr>
              <p:cNvPr id="80" name="Freihand 79">
                <a:extLst>
                  <a:ext uri="{FF2B5EF4-FFF2-40B4-BE49-F238E27FC236}">
                    <a16:creationId xmlns:a16="http://schemas.microsoft.com/office/drawing/2014/main" id="{2A4C6B2E-8309-86FA-5E15-E0770543023A}"/>
                  </a:ext>
                </a:extLst>
              </p:cNvPr>
              <p:cNvPicPr/>
              <p:nvPr/>
            </p:nvPicPr>
            <p:blipFill>
              <a:blip r:embed="rId132"/>
              <a:stretch>
                <a:fillRect/>
              </a:stretch>
            </p:blipFill>
            <p:spPr>
              <a:xfrm>
                <a:off x="9336109" y="960022"/>
                <a:ext cx="1854360" cy="9165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2" name="Freihand 81">
                <a:extLst>
                  <a:ext uri="{FF2B5EF4-FFF2-40B4-BE49-F238E27FC236}">
                    <a16:creationId xmlns:a16="http://schemas.microsoft.com/office/drawing/2014/main" id="{5354B3C5-C9FA-36B2-95D3-8D5F5D7B72E7}"/>
                  </a:ext>
                </a:extLst>
              </p14:cNvPr>
              <p14:cNvContentPartPr/>
              <p14:nvPr/>
            </p14:nvContentPartPr>
            <p14:xfrm>
              <a:off x="8350429" y="920422"/>
              <a:ext cx="862200" cy="1584360"/>
            </p14:xfrm>
          </p:contentPart>
        </mc:Choice>
        <mc:Fallback>
          <p:pic>
            <p:nvPicPr>
              <p:cNvPr id="82" name="Freihand 81">
                <a:extLst>
                  <a:ext uri="{FF2B5EF4-FFF2-40B4-BE49-F238E27FC236}">
                    <a16:creationId xmlns:a16="http://schemas.microsoft.com/office/drawing/2014/main" id="{5354B3C5-C9FA-36B2-95D3-8D5F5D7B72E7}"/>
                  </a:ext>
                </a:extLst>
              </p:cNvPr>
              <p:cNvPicPr/>
              <p:nvPr/>
            </p:nvPicPr>
            <p:blipFill>
              <a:blip r:embed="rId134"/>
              <a:stretch>
                <a:fillRect/>
              </a:stretch>
            </p:blipFill>
            <p:spPr>
              <a:xfrm>
                <a:off x="8341789" y="911782"/>
                <a:ext cx="879840" cy="16020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3" name="Freihand 82">
                <a:extLst>
                  <a:ext uri="{FF2B5EF4-FFF2-40B4-BE49-F238E27FC236}">
                    <a16:creationId xmlns:a16="http://schemas.microsoft.com/office/drawing/2014/main" id="{87A7DD04-555C-E357-B38F-5B4FAD232040}"/>
                  </a:ext>
                </a:extLst>
              </p14:cNvPr>
              <p14:cNvContentPartPr/>
              <p14:nvPr/>
            </p14:nvContentPartPr>
            <p14:xfrm>
              <a:off x="8193829" y="513622"/>
              <a:ext cx="180360" cy="382680"/>
            </p14:xfrm>
          </p:contentPart>
        </mc:Choice>
        <mc:Fallback>
          <p:pic>
            <p:nvPicPr>
              <p:cNvPr id="83" name="Freihand 82">
                <a:extLst>
                  <a:ext uri="{FF2B5EF4-FFF2-40B4-BE49-F238E27FC236}">
                    <a16:creationId xmlns:a16="http://schemas.microsoft.com/office/drawing/2014/main" id="{87A7DD04-555C-E357-B38F-5B4FAD232040}"/>
                  </a:ext>
                </a:extLst>
              </p:cNvPr>
              <p:cNvPicPr/>
              <p:nvPr/>
            </p:nvPicPr>
            <p:blipFill>
              <a:blip r:embed="rId136"/>
              <a:stretch>
                <a:fillRect/>
              </a:stretch>
            </p:blipFill>
            <p:spPr>
              <a:xfrm>
                <a:off x="8185189" y="504982"/>
                <a:ext cx="198000" cy="4003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4" name="Freihand 83">
                <a:extLst>
                  <a:ext uri="{FF2B5EF4-FFF2-40B4-BE49-F238E27FC236}">
                    <a16:creationId xmlns:a16="http://schemas.microsoft.com/office/drawing/2014/main" id="{70B926EE-9656-71FA-2E44-7883A96D478F}"/>
                  </a:ext>
                </a:extLst>
              </p14:cNvPr>
              <p14:cNvContentPartPr/>
              <p14:nvPr/>
            </p14:nvContentPartPr>
            <p14:xfrm>
              <a:off x="7780909" y="106822"/>
              <a:ext cx="94320" cy="302760"/>
            </p14:xfrm>
          </p:contentPart>
        </mc:Choice>
        <mc:Fallback>
          <p:pic>
            <p:nvPicPr>
              <p:cNvPr id="84" name="Freihand 83">
                <a:extLst>
                  <a:ext uri="{FF2B5EF4-FFF2-40B4-BE49-F238E27FC236}">
                    <a16:creationId xmlns:a16="http://schemas.microsoft.com/office/drawing/2014/main" id="{70B926EE-9656-71FA-2E44-7883A96D478F}"/>
                  </a:ext>
                </a:extLst>
              </p:cNvPr>
              <p:cNvPicPr/>
              <p:nvPr/>
            </p:nvPicPr>
            <p:blipFill>
              <a:blip r:embed="rId138"/>
              <a:stretch>
                <a:fillRect/>
              </a:stretch>
            </p:blipFill>
            <p:spPr>
              <a:xfrm>
                <a:off x="7771909" y="97822"/>
                <a:ext cx="11196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5" name="Freihand 84">
                <a:extLst>
                  <a:ext uri="{FF2B5EF4-FFF2-40B4-BE49-F238E27FC236}">
                    <a16:creationId xmlns:a16="http://schemas.microsoft.com/office/drawing/2014/main" id="{CE3E95CE-BF14-1087-F516-5C04F7EF7426}"/>
                  </a:ext>
                </a:extLst>
              </p14:cNvPr>
              <p14:cNvContentPartPr/>
              <p14:nvPr/>
            </p14:nvContentPartPr>
            <p14:xfrm>
              <a:off x="7941469" y="116542"/>
              <a:ext cx="229680" cy="153720"/>
            </p14:xfrm>
          </p:contentPart>
        </mc:Choice>
        <mc:Fallback>
          <p:pic>
            <p:nvPicPr>
              <p:cNvPr id="85" name="Freihand 84">
                <a:extLst>
                  <a:ext uri="{FF2B5EF4-FFF2-40B4-BE49-F238E27FC236}">
                    <a16:creationId xmlns:a16="http://schemas.microsoft.com/office/drawing/2014/main" id="{CE3E95CE-BF14-1087-F516-5C04F7EF7426}"/>
                  </a:ext>
                </a:extLst>
              </p:cNvPr>
              <p:cNvPicPr/>
              <p:nvPr/>
            </p:nvPicPr>
            <p:blipFill>
              <a:blip r:embed="rId140"/>
              <a:stretch>
                <a:fillRect/>
              </a:stretch>
            </p:blipFill>
            <p:spPr>
              <a:xfrm>
                <a:off x="7932829" y="107542"/>
                <a:ext cx="2473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6" name="Freihand 85">
                <a:extLst>
                  <a:ext uri="{FF2B5EF4-FFF2-40B4-BE49-F238E27FC236}">
                    <a16:creationId xmlns:a16="http://schemas.microsoft.com/office/drawing/2014/main" id="{AB63F1C4-C2A1-D9FC-AE2A-24507E7DB2A4}"/>
                  </a:ext>
                </a:extLst>
              </p14:cNvPr>
              <p14:cNvContentPartPr/>
              <p14:nvPr/>
            </p14:nvContentPartPr>
            <p14:xfrm>
              <a:off x="8307229" y="68302"/>
              <a:ext cx="143640" cy="135720"/>
            </p14:xfrm>
          </p:contentPart>
        </mc:Choice>
        <mc:Fallback>
          <p:pic>
            <p:nvPicPr>
              <p:cNvPr id="86" name="Freihand 85">
                <a:extLst>
                  <a:ext uri="{FF2B5EF4-FFF2-40B4-BE49-F238E27FC236}">
                    <a16:creationId xmlns:a16="http://schemas.microsoft.com/office/drawing/2014/main" id="{AB63F1C4-C2A1-D9FC-AE2A-24507E7DB2A4}"/>
                  </a:ext>
                </a:extLst>
              </p:cNvPr>
              <p:cNvPicPr/>
              <p:nvPr/>
            </p:nvPicPr>
            <p:blipFill>
              <a:blip r:embed="rId142"/>
              <a:stretch>
                <a:fillRect/>
              </a:stretch>
            </p:blipFill>
            <p:spPr>
              <a:xfrm>
                <a:off x="8298589" y="59662"/>
                <a:ext cx="1612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7" name="Freihand 86">
                <a:extLst>
                  <a:ext uri="{FF2B5EF4-FFF2-40B4-BE49-F238E27FC236}">
                    <a16:creationId xmlns:a16="http://schemas.microsoft.com/office/drawing/2014/main" id="{F19990BD-0AC7-BB1B-4C21-0E0CD263ACB1}"/>
                  </a:ext>
                </a:extLst>
              </p14:cNvPr>
              <p14:cNvContentPartPr/>
              <p14:nvPr/>
            </p14:nvContentPartPr>
            <p14:xfrm>
              <a:off x="8444749" y="40942"/>
              <a:ext cx="148320" cy="162360"/>
            </p14:xfrm>
          </p:contentPart>
        </mc:Choice>
        <mc:Fallback>
          <p:pic>
            <p:nvPicPr>
              <p:cNvPr id="87" name="Freihand 86">
                <a:extLst>
                  <a:ext uri="{FF2B5EF4-FFF2-40B4-BE49-F238E27FC236}">
                    <a16:creationId xmlns:a16="http://schemas.microsoft.com/office/drawing/2014/main" id="{F19990BD-0AC7-BB1B-4C21-0E0CD263ACB1}"/>
                  </a:ext>
                </a:extLst>
              </p:cNvPr>
              <p:cNvPicPr/>
              <p:nvPr/>
            </p:nvPicPr>
            <p:blipFill>
              <a:blip r:embed="rId144"/>
              <a:stretch>
                <a:fillRect/>
              </a:stretch>
            </p:blipFill>
            <p:spPr>
              <a:xfrm>
                <a:off x="8435749" y="31942"/>
                <a:ext cx="1659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8" name="Freihand 87">
                <a:extLst>
                  <a:ext uri="{FF2B5EF4-FFF2-40B4-BE49-F238E27FC236}">
                    <a16:creationId xmlns:a16="http://schemas.microsoft.com/office/drawing/2014/main" id="{924BF337-6466-14ED-497B-E32544068A2B}"/>
                  </a:ext>
                </a:extLst>
              </p14:cNvPr>
              <p14:cNvContentPartPr/>
              <p14:nvPr/>
            </p14:nvContentPartPr>
            <p14:xfrm>
              <a:off x="8633749" y="24382"/>
              <a:ext cx="464040" cy="261000"/>
            </p14:xfrm>
          </p:contentPart>
        </mc:Choice>
        <mc:Fallback>
          <p:pic>
            <p:nvPicPr>
              <p:cNvPr id="88" name="Freihand 87">
                <a:extLst>
                  <a:ext uri="{FF2B5EF4-FFF2-40B4-BE49-F238E27FC236}">
                    <a16:creationId xmlns:a16="http://schemas.microsoft.com/office/drawing/2014/main" id="{924BF337-6466-14ED-497B-E32544068A2B}"/>
                  </a:ext>
                </a:extLst>
              </p:cNvPr>
              <p:cNvPicPr/>
              <p:nvPr/>
            </p:nvPicPr>
            <p:blipFill>
              <a:blip r:embed="rId146"/>
              <a:stretch>
                <a:fillRect/>
              </a:stretch>
            </p:blipFill>
            <p:spPr>
              <a:xfrm>
                <a:off x="8624749" y="15742"/>
                <a:ext cx="48168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9" name="Freihand 88">
                <a:extLst>
                  <a:ext uri="{FF2B5EF4-FFF2-40B4-BE49-F238E27FC236}">
                    <a16:creationId xmlns:a16="http://schemas.microsoft.com/office/drawing/2014/main" id="{29B33D2C-B792-DB7E-DB9C-CCC09E07F992}"/>
                  </a:ext>
                </a:extLst>
              </p14:cNvPr>
              <p14:cNvContentPartPr/>
              <p14:nvPr/>
            </p14:nvContentPartPr>
            <p14:xfrm>
              <a:off x="9147109" y="-35018"/>
              <a:ext cx="50400" cy="147960"/>
            </p14:xfrm>
          </p:contentPart>
        </mc:Choice>
        <mc:Fallback>
          <p:pic>
            <p:nvPicPr>
              <p:cNvPr id="89" name="Freihand 88">
                <a:extLst>
                  <a:ext uri="{FF2B5EF4-FFF2-40B4-BE49-F238E27FC236}">
                    <a16:creationId xmlns:a16="http://schemas.microsoft.com/office/drawing/2014/main" id="{29B33D2C-B792-DB7E-DB9C-CCC09E07F992}"/>
                  </a:ext>
                </a:extLst>
              </p:cNvPr>
              <p:cNvPicPr/>
              <p:nvPr/>
            </p:nvPicPr>
            <p:blipFill>
              <a:blip r:embed="rId148"/>
              <a:stretch>
                <a:fillRect/>
              </a:stretch>
            </p:blipFill>
            <p:spPr>
              <a:xfrm>
                <a:off x="9138469" y="-44018"/>
                <a:ext cx="680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0" name="Freihand 89">
                <a:extLst>
                  <a:ext uri="{FF2B5EF4-FFF2-40B4-BE49-F238E27FC236}">
                    <a16:creationId xmlns:a16="http://schemas.microsoft.com/office/drawing/2014/main" id="{006B74F4-4477-FD9C-98CF-8F8C0843AB5B}"/>
                  </a:ext>
                </a:extLst>
              </p14:cNvPr>
              <p14:cNvContentPartPr/>
              <p14:nvPr/>
            </p14:nvContentPartPr>
            <p14:xfrm>
              <a:off x="9212269" y="39044"/>
              <a:ext cx="153720" cy="138600"/>
            </p14:xfrm>
          </p:contentPart>
        </mc:Choice>
        <mc:Fallback>
          <p:pic>
            <p:nvPicPr>
              <p:cNvPr id="90" name="Freihand 89">
                <a:extLst>
                  <a:ext uri="{FF2B5EF4-FFF2-40B4-BE49-F238E27FC236}">
                    <a16:creationId xmlns:a16="http://schemas.microsoft.com/office/drawing/2014/main" id="{006B74F4-4477-FD9C-98CF-8F8C0843AB5B}"/>
                  </a:ext>
                </a:extLst>
              </p:cNvPr>
              <p:cNvPicPr/>
              <p:nvPr/>
            </p:nvPicPr>
            <p:blipFill>
              <a:blip r:embed="rId150"/>
              <a:stretch>
                <a:fillRect/>
              </a:stretch>
            </p:blipFill>
            <p:spPr>
              <a:xfrm>
                <a:off x="9203629" y="30404"/>
                <a:ext cx="1713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2" name="Freihand 91">
                <a:extLst>
                  <a:ext uri="{FF2B5EF4-FFF2-40B4-BE49-F238E27FC236}">
                    <a16:creationId xmlns:a16="http://schemas.microsoft.com/office/drawing/2014/main" id="{02BB55C4-DC97-4364-6CC0-87DDD3F776F9}"/>
                  </a:ext>
                </a:extLst>
              </p14:cNvPr>
              <p14:cNvContentPartPr/>
              <p14:nvPr/>
            </p14:nvContentPartPr>
            <p14:xfrm>
              <a:off x="9562189" y="136964"/>
              <a:ext cx="140760" cy="171360"/>
            </p14:xfrm>
          </p:contentPart>
        </mc:Choice>
        <mc:Fallback>
          <p:pic>
            <p:nvPicPr>
              <p:cNvPr id="92" name="Freihand 91">
                <a:extLst>
                  <a:ext uri="{FF2B5EF4-FFF2-40B4-BE49-F238E27FC236}">
                    <a16:creationId xmlns:a16="http://schemas.microsoft.com/office/drawing/2014/main" id="{02BB55C4-DC97-4364-6CC0-87DDD3F776F9}"/>
                  </a:ext>
                </a:extLst>
              </p:cNvPr>
              <p:cNvPicPr/>
              <p:nvPr/>
            </p:nvPicPr>
            <p:blipFill>
              <a:blip r:embed="rId152"/>
              <a:stretch>
                <a:fillRect/>
              </a:stretch>
            </p:blipFill>
            <p:spPr>
              <a:xfrm>
                <a:off x="9553189" y="128324"/>
                <a:ext cx="15840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3" name="Freihand 92">
                <a:extLst>
                  <a:ext uri="{FF2B5EF4-FFF2-40B4-BE49-F238E27FC236}">
                    <a16:creationId xmlns:a16="http://schemas.microsoft.com/office/drawing/2014/main" id="{CAE5CD8B-3DE6-453F-6DCC-F61B713A2CA6}"/>
                  </a:ext>
                </a:extLst>
              </p14:cNvPr>
              <p14:cNvContentPartPr/>
              <p14:nvPr/>
            </p14:nvContentPartPr>
            <p14:xfrm>
              <a:off x="9747589" y="79364"/>
              <a:ext cx="158040" cy="203040"/>
            </p14:xfrm>
          </p:contentPart>
        </mc:Choice>
        <mc:Fallback>
          <p:pic>
            <p:nvPicPr>
              <p:cNvPr id="93" name="Freihand 92">
                <a:extLst>
                  <a:ext uri="{FF2B5EF4-FFF2-40B4-BE49-F238E27FC236}">
                    <a16:creationId xmlns:a16="http://schemas.microsoft.com/office/drawing/2014/main" id="{CAE5CD8B-3DE6-453F-6DCC-F61B713A2CA6}"/>
                  </a:ext>
                </a:extLst>
              </p:cNvPr>
              <p:cNvPicPr/>
              <p:nvPr/>
            </p:nvPicPr>
            <p:blipFill>
              <a:blip r:embed="rId154"/>
              <a:stretch>
                <a:fillRect/>
              </a:stretch>
            </p:blipFill>
            <p:spPr>
              <a:xfrm>
                <a:off x="9738589" y="70364"/>
                <a:ext cx="1756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4" name="Freihand 93">
                <a:extLst>
                  <a:ext uri="{FF2B5EF4-FFF2-40B4-BE49-F238E27FC236}">
                    <a16:creationId xmlns:a16="http://schemas.microsoft.com/office/drawing/2014/main" id="{C564C6C7-07E4-3D58-FC94-932ECEB8FCA8}"/>
                  </a:ext>
                </a:extLst>
              </p14:cNvPr>
              <p14:cNvContentPartPr/>
              <p14:nvPr/>
            </p14:nvContentPartPr>
            <p14:xfrm>
              <a:off x="9948829" y="160724"/>
              <a:ext cx="74520" cy="87120"/>
            </p14:xfrm>
          </p:contentPart>
        </mc:Choice>
        <mc:Fallback>
          <p:pic>
            <p:nvPicPr>
              <p:cNvPr id="94" name="Freihand 93">
                <a:extLst>
                  <a:ext uri="{FF2B5EF4-FFF2-40B4-BE49-F238E27FC236}">
                    <a16:creationId xmlns:a16="http://schemas.microsoft.com/office/drawing/2014/main" id="{C564C6C7-07E4-3D58-FC94-932ECEB8FCA8}"/>
                  </a:ext>
                </a:extLst>
              </p:cNvPr>
              <p:cNvPicPr/>
              <p:nvPr/>
            </p:nvPicPr>
            <p:blipFill>
              <a:blip r:embed="rId156"/>
              <a:stretch>
                <a:fillRect/>
              </a:stretch>
            </p:blipFill>
            <p:spPr>
              <a:xfrm>
                <a:off x="9939829" y="152084"/>
                <a:ext cx="921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5" name="Freihand 94">
                <a:extLst>
                  <a:ext uri="{FF2B5EF4-FFF2-40B4-BE49-F238E27FC236}">
                    <a16:creationId xmlns:a16="http://schemas.microsoft.com/office/drawing/2014/main" id="{D6575A36-B2D8-D708-328F-D121B13BFF0E}"/>
                  </a:ext>
                </a:extLst>
              </p14:cNvPr>
              <p14:cNvContentPartPr/>
              <p14:nvPr/>
            </p14:nvContentPartPr>
            <p14:xfrm>
              <a:off x="10031989" y="22124"/>
              <a:ext cx="141120" cy="187200"/>
            </p14:xfrm>
          </p:contentPart>
        </mc:Choice>
        <mc:Fallback>
          <p:pic>
            <p:nvPicPr>
              <p:cNvPr id="95" name="Freihand 94">
                <a:extLst>
                  <a:ext uri="{FF2B5EF4-FFF2-40B4-BE49-F238E27FC236}">
                    <a16:creationId xmlns:a16="http://schemas.microsoft.com/office/drawing/2014/main" id="{D6575A36-B2D8-D708-328F-D121B13BFF0E}"/>
                  </a:ext>
                </a:extLst>
              </p:cNvPr>
              <p:cNvPicPr/>
              <p:nvPr/>
            </p:nvPicPr>
            <p:blipFill>
              <a:blip r:embed="rId158"/>
              <a:stretch>
                <a:fillRect/>
              </a:stretch>
            </p:blipFill>
            <p:spPr>
              <a:xfrm>
                <a:off x="10022989" y="13124"/>
                <a:ext cx="15876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7" name="Freihand 96">
                <a:extLst>
                  <a:ext uri="{FF2B5EF4-FFF2-40B4-BE49-F238E27FC236}">
                    <a16:creationId xmlns:a16="http://schemas.microsoft.com/office/drawing/2014/main" id="{FCD40565-67B7-172D-BD5E-7422F1D850A6}"/>
                  </a:ext>
                </a:extLst>
              </p14:cNvPr>
              <p14:cNvContentPartPr/>
              <p14:nvPr/>
            </p14:nvContentPartPr>
            <p14:xfrm>
              <a:off x="10311349" y="103484"/>
              <a:ext cx="118080" cy="243720"/>
            </p14:xfrm>
          </p:contentPart>
        </mc:Choice>
        <mc:Fallback>
          <p:pic>
            <p:nvPicPr>
              <p:cNvPr id="97" name="Freihand 96">
                <a:extLst>
                  <a:ext uri="{FF2B5EF4-FFF2-40B4-BE49-F238E27FC236}">
                    <a16:creationId xmlns:a16="http://schemas.microsoft.com/office/drawing/2014/main" id="{FCD40565-67B7-172D-BD5E-7422F1D850A6}"/>
                  </a:ext>
                </a:extLst>
              </p:cNvPr>
              <p:cNvPicPr/>
              <p:nvPr/>
            </p:nvPicPr>
            <p:blipFill>
              <a:blip r:embed="rId160"/>
              <a:stretch>
                <a:fillRect/>
              </a:stretch>
            </p:blipFill>
            <p:spPr>
              <a:xfrm>
                <a:off x="10302349" y="94484"/>
                <a:ext cx="13572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8" name="Freihand 97">
                <a:extLst>
                  <a:ext uri="{FF2B5EF4-FFF2-40B4-BE49-F238E27FC236}">
                    <a16:creationId xmlns:a16="http://schemas.microsoft.com/office/drawing/2014/main" id="{F107F95E-60A5-7E8C-72CF-691397BD9428}"/>
                  </a:ext>
                </a:extLst>
              </p14:cNvPr>
              <p14:cNvContentPartPr/>
              <p14:nvPr/>
            </p14:nvContentPartPr>
            <p14:xfrm>
              <a:off x="10475149" y="94844"/>
              <a:ext cx="175680" cy="126000"/>
            </p14:xfrm>
          </p:contentPart>
        </mc:Choice>
        <mc:Fallback>
          <p:pic>
            <p:nvPicPr>
              <p:cNvPr id="98" name="Freihand 97">
                <a:extLst>
                  <a:ext uri="{FF2B5EF4-FFF2-40B4-BE49-F238E27FC236}">
                    <a16:creationId xmlns:a16="http://schemas.microsoft.com/office/drawing/2014/main" id="{F107F95E-60A5-7E8C-72CF-691397BD9428}"/>
                  </a:ext>
                </a:extLst>
              </p:cNvPr>
              <p:cNvPicPr/>
              <p:nvPr/>
            </p:nvPicPr>
            <p:blipFill>
              <a:blip r:embed="rId162"/>
              <a:stretch>
                <a:fillRect/>
              </a:stretch>
            </p:blipFill>
            <p:spPr>
              <a:xfrm>
                <a:off x="10466149" y="86204"/>
                <a:ext cx="1933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9" name="Freihand 98">
                <a:extLst>
                  <a:ext uri="{FF2B5EF4-FFF2-40B4-BE49-F238E27FC236}">
                    <a16:creationId xmlns:a16="http://schemas.microsoft.com/office/drawing/2014/main" id="{ADBE1BB4-EEE9-8856-F25B-1EBD74FF0D29}"/>
                  </a:ext>
                </a:extLst>
              </p14:cNvPr>
              <p14:cNvContentPartPr/>
              <p14:nvPr/>
            </p14:nvContentPartPr>
            <p14:xfrm>
              <a:off x="10609069" y="40124"/>
              <a:ext cx="159120" cy="129960"/>
            </p14:xfrm>
          </p:contentPart>
        </mc:Choice>
        <mc:Fallback>
          <p:pic>
            <p:nvPicPr>
              <p:cNvPr id="99" name="Freihand 98">
                <a:extLst>
                  <a:ext uri="{FF2B5EF4-FFF2-40B4-BE49-F238E27FC236}">
                    <a16:creationId xmlns:a16="http://schemas.microsoft.com/office/drawing/2014/main" id="{ADBE1BB4-EEE9-8856-F25B-1EBD74FF0D29}"/>
                  </a:ext>
                </a:extLst>
              </p:cNvPr>
              <p:cNvPicPr/>
              <p:nvPr/>
            </p:nvPicPr>
            <p:blipFill>
              <a:blip r:embed="rId164"/>
              <a:stretch>
                <a:fillRect/>
              </a:stretch>
            </p:blipFill>
            <p:spPr>
              <a:xfrm>
                <a:off x="10600069" y="31124"/>
                <a:ext cx="1767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0" name="Freihand 99">
                <a:extLst>
                  <a:ext uri="{FF2B5EF4-FFF2-40B4-BE49-F238E27FC236}">
                    <a16:creationId xmlns:a16="http://schemas.microsoft.com/office/drawing/2014/main" id="{C6F4B840-61B5-CAC0-FE18-80A8F05B339E}"/>
                  </a:ext>
                </a:extLst>
              </p14:cNvPr>
              <p14:cNvContentPartPr/>
              <p14:nvPr/>
            </p14:nvContentPartPr>
            <p14:xfrm>
              <a:off x="10808149" y="72884"/>
              <a:ext cx="131760" cy="115560"/>
            </p14:xfrm>
          </p:contentPart>
        </mc:Choice>
        <mc:Fallback>
          <p:pic>
            <p:nvPicPr>
              <p:cNvPr id="100" name="Freihand 99">
                <a:extLst>
                  <a:ext uri="{FF2B5EF4-FFF2-40B4-BE49-F238E27FC236}">
                    <a16:creationId xmlns:a16="http://schemas.microsoft.com/office/drawing/2014/main" id="{C6F4B840-61B5-CAC0-FE18-80A8F05B339E}"/>
                  </a:ext>
                </a:extLst>
              </p:cNvPr>
              <p:cNvPicPr/>
              <p:nvPr/>
            </p:nvPicPr>
            <p:blipFill>
              <a:blip r:embed="rId166"/>
              <a:stretch>
                <a:fillRect/>
              </a:stretch>
            </p:blipFill>
            <p:spPr>
              <a:xfrm>
                <a:off x="10799509" y="63884"/>
                <a:ext cx="1494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2" name="Freihand 101">
                <a:extLst>
                  <a:ext uri="{FF2B5EF4-FFF2-40B4-BE49-F238E27FC236}">
                    <a16:creationId xmlns:a16="http://schemas.microsoft.com/office/drawing/2014/main" id="{92394317-D6C8-9301-87E0-01BBE33A467B}"/>
                  </a:ext>
                </a:extLst>
              </p14:cNvPr>
              <p14:cNvContentPartPr/>
              <p14:nvPr/>
            </p14:nvContentPartPr>
            <p14:xfrm>
              <a:off x="8467429" y="585164"/>
              <a:ext cx="352800" cy="181800"/>
            </p14:xfrm>
          </p:contentPart>
        </mc:Choice>
        <mc:Fallback>
          <p:pic>
            <p:nvPicPr>
              <p:cNvPr id="102" name="Freihand 101">
                <a:extLst>
                  <a:ext uri="{FF2B5EF4-FFF2-40B4-BE49-F238E27FC236}">
                    <a16:creationId xmlns:a16="http://schemas.microsoft.com/office/drawing/2014/main" id="{92394317-D6C8-9301-87E0-01BBE33A467B}"/>
                  </a:ext>
                </a:extLst>
              </p:cNvPr>
              <p:cNvPicPr/>
              <p:nvPr/>
            </p:nvPicPr>
            <p:blipFill>
              <a:blip r:embed="rId168"/>
              <a:stretch>
                <a:fillRect/>
              </a:stretch>
            </p:blipFill>
            <p:spPr>
              <a:xfrm>
                <a:off x="8458429" y="576164"/>
                <a:ext cx="37044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3" name="Freihand 102">
                <a:extLst>
                  <a:ext uri="{FF2B5EF4-FFF2-40B4-BE49-F238E27FC236}">
                    <a16:creationId xmlns:a16="http://schemas.microsoft.com/office/drawing/2014/main" id="{4412D804-5070-6D8E-207F-0AA6076775B5}"/>
                  </a:ext>
                </a:extLst>
              </p14:cNvPr>
              <p14:cNvContentPartPr/>
              <p14:nvPr/>
            </p14:nvContentPartPr>
            <p14:xfrm>
              <a:off x="8938309" y="444404"/>
              <a:ext cx="183960" cy="321480"/>
            </p14:xfrm>
          </p:contentPart>
        </mc:Choice>
        <mc:Fallback>
          <p:pic>
            <p:nvPicPr>
              <p:cNvPr id="103" name="Freihand 102">
                <a:extLst>
                  <a:ext uri="{FF2B5EF4-FFF2-40B4-BE49-F238E27FC236}">
                    <a16:creationId xmlns:a16="http://schemas.microsoft.com/office/drawing/2014/main" id="{4412D804-5070-6D8E-207F-0AA6076775B5}"/>
                  </a:ext>
                </a:extLst>
              </p:cNvPr>
              <p:cNvPicPr/>
              <p:nvPr/>
            </p:nvPicPr>
            <p:blipFill>
              <a:blip r:embed="rId170"/>
              <a:stretch>
                <a:fillRect/>
              </a:stretch>
            </p:blipFill>
            <p:spPr>
              <a:xfrm>
                <a:off x="8929309" y="435764"/>
                <a:ext cx="201600" cy="3391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4" name="Freihand 103">
                <a:extLst>
                  <a:ext uri="{FF2B5EF4-FFF2-40B4-BE49-F238E27FC236}">
                    <a16:creationId xmlns:a16="http://schemas.microsoft.com/office/drawing/2014/main" id="{F234CED8-5F7D-7EBC-DA0C-5C5BA6A7A3FF}"/>
                  </a:ext>
                </a:extLst>
              </p14:cNvPr>
              <p14:cNvContentPartPr/>
              <p14:nvPr/>
            </p14:nvContentPartPr>
            <p14:xfrm>
              <a:off x="9157189" y="413084"/>
              <a:ext cx="127080" cy="199080"/>
            </p14:xfrm>
          </p:contentPart>
        </mc:Choice>
        <mc:Fallback>
          <p:pic>
            <p:nvPicPr>
              <p:cNvPr id="104" name="Freihand 103">
                <a:extLst>
                  <a:ext uri="{FF2B5EF4-FFF2-40B4-BE49-F238E27FC236}">
                    <a16:creationId xmlns:a16="http://schemas.microsoft.com/office/drawing/2014/main" id="{F234CED8-5F7D-7EBC-DA0C-5C5BA6A7A3FF}"/>
                  </a:ext>
                </a:extLst>
              </p:cNvPr>
              <p:cNvPicPr/>
              <p:nvPr/>
            </p:nvPicPr>
            <p:blipFill>
              <a:blip r:embed="rId172"/>
              <a:stretch>
                <a:fillRect/>
              </a:stretch>
            </p:blipFill>
            <p:spPr>
              <a:xfrm>
                <a:off x="9148549" y="404084"/>
                <a:ext cx="14472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5" name="Freihand 104">
                <a:extLst>
                  <a:ext uri="{FF2B5EF4-FFF2-40B4-BE49-F238E27FC236}">
                    <a16:creationId xmlns:a16="http://schemas.microsoft.com/office/drawing/2014/main" id="{13EAFEE1-4A99-784A-A421-F48723166E35}"/>
                  </a:ext>
                </a:extLst>
              </p14:cNvPr>
              <p14:cNvContentPartPr/>
              <p14:nvPr/>
            </p14:nvContentPartPr>
            <p14:xfrm>
              <a:off x="9302989" y="494084"/>
              <a:ext cx="465120" cy="107640"/>
            </p14:xfrm>
          </p:contentPart>
        </mc:Choice>
        <mc:Fallback>
          <p:pic>
            <p:nvPicPr>
              <p:cNvPr id="105" name="Freihand 104">
                <a:extLst>
                  <a:ext uri="{FF2B5EF4-FFF2-40B4-BE49-F238E27FC236}">
                    <a16:creationId xmlns:a16="http://schemas.microsoft.com/office/drawing/2014/main" id="{13EAFEE1-4A99-784A-A421-F48723166E35}"/>
                  </a:ext>
                </a:extLst>
              </p:cNvPr>
              <p:cNvPicPr/>
              <p:nvPr/>
            </p:nvPicPr>
            <p:blipFill>
              <a:blip r:embed="rId174"/>
              <a:stretch>
                <a:fillRect/>
              </a:stretch>
            </p:blipFill>
            <p:spPr>
              <a:xfrm>
                <a:off x="9293989" y="485444"/>
                <a:ext cx="4827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6" name="Freihand 105">
                <a:extLst>
                  <a:ext uri="{FF2B5EF4-FFF2-40B4-BE49-F238E27FC236}">
                    <a16:creationId xmlns:a16="http://schemas.microsoft.com/office/drawing/2014/main" id="{D9F0BE03-2297-6D6E-B180-C6E6726DD998}"/>
                  </a:ext>
                </a:extLst>
              </p14:cNvPr>
              <p14:cNvContentPartPr/>
              <p14:nvPr/>
            </p14:nvContentPartPr>
            <p14:xfrm>
              <a:off x="9723469" y="412724"/>
              <a:ext cx="27360" cy="6120"/>
            </p14:xfrm>
          </p:contentPart>
        </mc:Choice>
        <mc:Fallback>
          <p:pic>
            <p:nvPicPr>
              <p:cNvPr id="106" name="Freihand 105">
                <a:extLst>
                  <a:ext uri="{FF2B5EF4-FFF2-40B4-BE49-F238E27FC236}">
                    <a16:creationId xmlns:a16="http://schemas.microsoft.com/office/drawing/2014/main" id="{D9F0BE03-2297-6D6E-B180-C6E6726DD998}"/>
                  </a:ext>
                </a:extLst>
              </p:cNvPr>
              <p:cNvPicPr/>
              <p:nvPr/>
            </p:nvPicPr>
            <p:blipFill>
              <a:blip r:embed="rId176"/>
              <a:stretch>
                <a:fillRect/>
              </a:stretch>
            </p:blipFill>
            <p:spPr>
              <a:xfrm>
                <a:off x="9714829" y="403724"/>
                <a:ext cx="450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7" name="Freihand 106">
                <a:extLst>
                  <a:ext uri="{FF2B5EF4-FFF2-40B4-BE49-F238E27FC236}">
                    <a16:creationId xmlns:a16="http://schemas.microsoft.com/office/drawing/2014/main" id="{DEE15834-3B50-F9F8-C882-A9DBD3067961}"/>
                  </a:ext>
                </a:extLst>
              </p14:cNvPr>
              <p14:cNvContentPartPr/>
              <p14:nvPr/>
            </p14:nvContentPartPr>
            <p14:xfrm>
              <a:off x="9817429" y="469244"/>
              <a:ext cx="96120" cy="248040"/>
            </p14:xfrm>
          </p:contentPart>
        </mc:Choice>
        <mc:Fallback>
          <p:pic>
            <p:nvPicPr>
              <p:cNvPr id="107" name="Freihand 106">
                <a:extLst>
                  <a:ext uri="{FF2B5EF4-FFF2-40B4-BE49-F238E27FC236}">
                    <a16:creationId xmlns:a16="http://schemas.microsoft.com/office/drawing/2014/main" id="{DEE15834-3B50-F9F8-C882-A9DBD3067961}"/>
                  </a:ext>
                </a:extLst>
              </p:cNvPr>
              <p:cNvPicPr/>
              <p:nvPr/>
            </p:nvPicPr>
            <p:blipFill>
              <a:blip r:embed="rId178"/>
              <a:stretch>
                <a:fillRect/>
              </a:stretch>
            </p:blipFill>
            <p:spPr>
              <a:xfrm>
                <a:off x="9808429" y="460244"/>
                <a:ext cx="11376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8" name="Freihand 107">
                <a:extLst>
                  <a:ext uri="{FF2B5EF4-FFF2-40B4-BE49-F238E27FC236}">
                    <a16:creationId xmlns:a16="http://schemas.microsoft.com/office/drawing/2014/main" id="{E6FFBA97-C28D-839E-CD3C-2499E27C4212}"/>
                  </a:ext>
                </a:extLst>
              </p14:cNvPr>
              <p14:cNvContentPartPr/>
              <p14:nvPr/>
            </p14:nvContentPartPr>
            <p14:xfrm>
              <a:off x="10025869" y="445124"/>
              <a:ext cx="198720" cy="116640"/>
            </p14:xfrm>
          </p:contentPart>
        </mc:Choice>
        <mc:Fallback>
          <p:pic>
            <p:nvPicPr>
              <p:cNvPr id="108" name="Freihand 107">
                <a:extLst>
                  <a:ext uri="{FF2B5EF4-FFF2-40B4-BE49-F238E27FC236}">
                    <a16:creationId xmlns:a16="http://schemas.microsoft.com/office/drawing/2014/main" id="{E6FFBA97-C28D-839E-CD3C-2499E27C4212}"/>
                  </a:ext>
                </a:extLst>
              </p:cNvPr>
              <p:cNvPicPr/>
              <p:nvPr/>
            </p:nvPicPr>
            <p:blipFill>
              <a:blip r:embed="rId180"/>
              <a:stretch>
                <a:fillRect/>
              </a:stretch>
            </p:blipFill>
            <p:spPr>
              <a:xfrm>
                <a:off x="10016869" y="436124"/>
                <a:ext cx="2163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9" name="Freihand 108">
                <a:extLst>
                  <a:ext uri="{FF2B5EF4-FFF2-40B4-BE49-F238E27FC236}">
                    <a16:creationId xmlns:a16="http://schemas.microsoft.com/office/drawing/2014/main" id="{05A3719E-9B41-47AD-26A2-E1CED12B181C}"/>
                  </a:ext>
                </a:extLst>
              </p14:cNvPr>
              <p14:cNvContentPartPr/>
              <p14:nvPr/>
            </p14:nvContentPartPr>
            <p14:xfrm>
              <a:off x="10344829" y="409484"/>
              <a:ext cx="83880" cy="149040"/>
            </p14:xfrm>
          </p:contentPart>
        </mc:Choice>
        <mc:Fallback>
          <p:pic>
            <p:nvPicPr>
              <p:cNvPr id="109" name="Freihand 108">
                <a:extLst>
                  <a:ext uri="{FF2B5EF4-FFF2-40B4-BE49-F238E27FC236}">
                    <a16:creationId xmlns:a16="http://schemas.microsoft.com/office/drawing/2014/main" id="{05A3719E-9B41-47AD-26A2-E1CED12B181C}"/>
                  </a:ext>
                </a:extLst>
              </p:cNvPr>
              <p:cNvPicPr/>
              <p:nvPr/>
            </p:nvPicPr>
            <p:blipFill>
              <a:blip r:embed="rId182"/>
              <a:stretch>
                <a:fillRect/>
              </a:stretch>
            </p:blipFill>
            <p:spPr>
              <a:xfrm>
                <a:off x="10336189" y="400844"/>
                <a:ext cx="1015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0" name="Freihand 109">
                <a:extLst>
                  <a:ext uri="{FF2B5EF4-FFF2-40B4-BE49-F238E27FC236}">
                    <a16:creationId xmlns:a16="http://schemas.microsoft.com/office/drawing/2014/main" id="{94507E50-2B64-C495-E9FA-C76CDF0C21E8}"/>
                  </a:ext>
                </a:extLst>
              </p14:cNvPr>
              <p14:cNvContentPartPr/>
              <p14:nvPr/>
            </p14:nvContentPartPr>
            <p14:xfrm>
              <a:off x="10468669" y="411644"/>
              <a:ext cx="272520" cy="88560"/>
            </p14:xfrm>
          </p:contentPart>
        </mc:Choice>
        <mc:Fallback>
          <p:pic>
            <p:nvPicPr>
              <p:cNvPr id="110" name="Freihand 109">
                <a:extLst>
                  <a:ext uri="{FF2B5EF4-FFF2-40B4-BE49-F238E27FC236}">
                    <a16:creationId xmlns:a16="http://schemas.microsoft.com/office/drawing/2014/main" id="{94507E50-2B64-C495-E9FA-C76CDF0C21E8}"/>
                  </a:ext>
                </a:extLst>
              </p:cNvPr>
              <p:cNvPicPr/>
              <p:nvPr/>
            </p:nvPicPr>
            <p:blipFill>
              <a:blip r:embed="rId184"/>
              <a:stretch>
                <a:fillRect/>
              </a:stretch>
            </p:blipFill>
            <p:spPr>
              <a:xfrm>
                <a:off x="10459669" y="402644"/>
                <a:ext cx="2901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1" name="Freihand 110">
                <a:extLst>
                  <a:ext uri="{FF2B5EF4-FFF2-40B4-BE49-F238E27FC236}">
                    <a16:creationId xmlns:a16="http://schemas.microsoft.com/office/drawing/2014/main" id="{7164B670-1385-4BB1-5F0B-460DFBCF55A5}"/>
                  </a:ext>
                </a:extLst>
              </p14:cNvPr>
              <p14:cNvContentPartPr/>
              <p14:nvPr/>
            </p14:nvContentPartPr>
            <p14:xfrm>
              <a:off x="10732549" y="278084"/>
              <a:ext cx="173160" cy="179280"/>
            </p14:xfrm>
          </p:contentPart>
        </mc:Choice>
        <mc:Fallback>
          <p:pic>
            <p:nvPicPr>
              <p:cNvPr id="111" name="Freihand 110">
                <a:extLst>
                  <a:ext uri="{FF2B5EF4-FFF2-40B4-BE49-F238E27FC236}">
                    <a16:creationId xmlns:a16="http://schemas.microsoft.com/office/drawing/2014/main" id="{7164B670-1385-4BB1-5F0B-460DFBCF55A5}"/>
                  </a:ext>
                </a:extLst>
              </p:cNvPr>
              <p:cNvPicPr/>
              <p:nvPr/>
            </p:nvPicPr>
            <p:blipFill>
              <a:blip r:embed="rId186"/>
              <a:stretch>
                <a:fillRect/>
              </a:stretch>
            </p:blipFill>
            <p:spPr>
              <a:xfrm>
                <a:off x="10723549" y="269084"/>
                <a:ext cx="1908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2" name="Freihand 111">
                <a:extLst>
                  <a:ext uri="{FF2B5EF4-FFF2-40B4-BE49-F238E27FC236}">
                    <a16:creationId xmlns:a16="http://schemas.microsoft.com/office/drawing/2014/main" id="{288CA85E-1C81-2E7E-2FB5-E32F48A75FA2}"/>
                  </a:ext>
                </a:extLst>
              </p14:cNvPr>
              <p14:cNvContentPartPr/>
              <p14:nvPr/>
            </p14:nvContentPartPr>
            <p14:xfrm>
              <a:off x="10892749" y="300764"/>
              <a:ext cx="352080" cy="139320"/>
            </p14:xfrm>
          </p:contentPart>
        </mc:Choice>
        <mc:Fallback>
          <p:pic>
            <p:nvPicPr>
              <p:cNvPr id="112" name="Freihand 111">
                <a:extLst>
                  <a:ext uri="{FF2B5EF4-FFF2-40B4-BE49-F238E27FC236}">
                    <a16:creationId xmlns:a16="http://schemas.microsoft.com/office/drawing/2014/main" id="{288CA85E-1C81-2E7E-2FB5-E32F48A75FA2}"/>
                  </a:ext>
                </a:extLst>
              </p:cNvPr>
              <p:cNvPicPr/>
              <p:nvPr/>
            </p:nvPicPr>
            <p:blipFill>
              <a:blip r:embed="rId188"/>
              <a:stretch>
                <a:fillRect/>
              </a:stretch>
            </p:blipFill>
            <p:spPr>
              <a:xfrm>
                <a:off x="10883749" y="291764"/>
                <a:ext cx="3697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3" name="Freihand 112">
                <a:extLst>
                  <a:ext uri="{FF2B5EF4-FFF2-40B4-BE49-F238E27FC236}">
                    <a16:creationId xmlns:a16="http://schemas.microsoft.com/office/drawing/2014/main" id="{C78FBE17-16FA-8380-40FF-F9AF88543474}"/>
                  </a:ext>
                </a:extLst>
              </p14:cNvPr>
              <p14:cNvContentPartPr/>
              <p14:nvPr/>
            </p14:nvContentPartPr>
            <p14:xfrm>
              <a:off x="11331589" y="187724"/>
              <a:ext cx="177120" cy="136440"/>
            </p14:xfrm>
          </p:contentPart>
        </mc:Choice>
        <mc:Fallback>
          <p:pic>
            <p:nvPicPr>
              <p:cNvPr id="113" name="Freihand 112">
                <a:extLst>
                  <a:ext uri="{FF2B5EF4-FFF2-40B4-BE49-F238E27FC236}">
                    <a16:creationId xmlns:a16="http://schemas.microsoft.com/office/drawing/2014/main" id="{C78FBE17-16FA-8380-40FF-F9AF88543474}"/>
                  </a:ext>
                </a:extLst>
              </p:cNvPr>
              <p:cNvPicPr/>
              <p:nvPr/>
            </p:nvPicPr>
            <p:blipFill>
              <a:blip r:embed="rId190"/>
              <a:stretch>
                <a:fillRect/>
              </a:stretch>
            </p:blipFill>
            <p:spPr>
              <a:xfrm>
                <a:off x="11322589" y="179084"/>
                <a:ext cx="1947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4" name="Freihand 113">
                <a:extLst>
                  <a:ext uri="{FF2B5EF4-FFF2-40B4-BE49-F238E27FC236}">
                    <a16:creationId xmlns:a16="http://schemas.microsoft.com/office/drawing/2014/main" id="{9C6F7A9C-9969-EE98-B5CF-9DCBA35F7994}"/>
                  </a:ext>
                </a:extLst>
              </p14:cNvPr>
              <p14:cNvContentPartPr/>
              <p14:nvPr/>
            </p14:nvContentPartPr>
            <p14:xfrm>
              <a:off x="11511949" y="242804"/>
              <a:ext cx="119880" cy="82440"/>
            </p14:xfrm>
          </p:contentPart>
        </mc:Choice>
        <mc:Fallback>
          <p:pic>
            <p:nvPicPr>
              <p:cNvPr id="114" name="Freihand 113">
                <a:extLst>
                  <a:ext uri="{FF2B5EF4-FFF2-40B4-BE49-F238E27FC236}">
                    <a16:creationId xmlns:a16="http://schemas.microsoft.com/office/drawing/2014/main" id="{9C6F7A9C-9969-EE98-B5CF-9DCBA35F7994}"/>
                  </a:ext>
                </a:extLst>
              </p:cNvPr>
              <p:cNvPicPr/>
              <p:nvPr/>
            </p:nvPicPr>
            <p:blipFill>
              <a:blip r:embed="rId192"/>
              <a:stretch>
                <a:fillRect/>
              </a:stretch>
            </p:blipFill>
            <p:spPr>
              <a:xfrm>
                <a:off x="11503309" y="233804"/>
                <a:ext cx="1375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5" name="Freihand 114">
                <a:extLst>
                  <a:ext uri="{FF2B5EF4-FFF2-40B4-BE49-F238E27FC236}">
                    <a16:creationId xmlns:a16="http://schemas.microsoft.com/office/drawing/2014/main" id="{859098BD-2676-FDD4-14BC-4AE4070CD743}"/>
                  </a:ext>
                </a:extLst>
              </p14:cNvPr>
              <p14:cNvContentPartPr/>
              <p14:nvPr/>
            </p14:nvContentPartPr>
            <p14:xfrm>
              <a:off x="11628589" y="80444"/>
              <a:ext cx="141480" cy="210240"/>
            </p14:xfrm>
          </p:contentPart>
        </mc:Choice>
        <mc:Fallback>
          <p:pic>
            <p:nvPicPr>
              <p:cNvPr id="115" name="Freihand 114">
                <a:extLst>
                  <a:ext uri="{FF2B5EF4-FFF2-40B4-BE49-F238E27FC236}">
                    <a16:creationId xmlns:a16="http://schemas.microsoft.com/office/drawing/2014/main" id="{859098BD-2676-FDD4-14BC-4AE4070CD743}"/>
                  </a:ext>
                </a:extLst>
              </p:cNvPr>
              <p:cNvPicPr/>
              <p:nvPr/>
            </p:nvPicPr>
            <p:blipFill>
              <a:blip r:embed="rId194"/>
              <a:stretch>
                <a:fillRect/>
              </a:stretch>
            </p:blipFill>
            <p:spPr>
              <a:xfrm>
                <a:off x="11619589" y="71444"/>
                <a:ext cx="15912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6" name="Freihand 115">
                <a:extLst>
                  <a:ext uri="{FF2B5EF4-FFF2-40B4-BE49-F238E27FC236}">
                    <a16:creationId xmlns:a16="http://schemas.microsoft.com/office/drawing/2014/main" id="{7E4B078D-14BF-7A5C-88A1-6C50C39FA997}"/>
                  </a:ext>
                </a:extLst>
              </p14:cNvPr>
              <p14:cNvContentPartPr/>
              <p14:nvPr/>
            </p14:nvContentPartPr>
            <p14:xfrm>
              <a:off x="11747029" y="77204"/>
              <a:ext cx="102240" cy="168120"/>
            </p14:xfrm>
          </p:contentPart>
        </mc:Choice>
        <mc:Fallback>
          <p:pic>
            <p:nvPicPr>
              <p:cNvPr id="116" name="Freihand 115">
                <a:extLst>
                  <a:ext uri="{FF2B5EF4-FFF2-40B4-BE49-F238E27FC236}">
                    <a16:creationId xmlns:a16="http://schemas.microsoft.com/office/drawing/2014/main" id="{7E4B078D-14BF-7A5C-88A1-6C50C39FA997}"/>
                  </a:ext>
                </a:extLst>
              </p:cNvPr>
              <p:cNvPicPr/>
              <p:nvPr/>
            </p:nvPicPr>
            <p:blipFill>
              <a:blip r:embed="rId196"/>
              <a:stretch>
                <a:fillRect/>
              </a:stretch>
            </p:blipFill>
            <p:spPr>
              <a:xfrm>
                <a:off x="11738389" y="68564"/>
                <a:ext cx="1198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7" name="Freihand 116">
                <a:extLst>
                  <a:ext uri="{FF2B5EF4-FFF2-40B4-BE49-F238E27FC236}">
                    <a16:creationId xmlns:a16="http://schemas.microsoft.com/office/drawing/2014/main" id="{483BA23B-DE04-F165-73B0-6AFA8E3A8084}"/>
                  </a:ext>
                </a:extLst>
              </p14:cNvPr>
              <p14:cNvContentPartPr/>
              <p14:nvPr/>
            </p14:nvContentPartPr>
            <p14:xfrm>
              <a:off x="11829829" y="229844"/>
              <a:ext cx="44280" cy="53640"/>
            </p14:xfrm>
          </p:contentPart>
        </mc:Choice>
        <mc:Fallback>
          <p:pic>
            <p:nvPicPr>
              <p:cNvPr id="117" name="Freihand 116">
                <a:extLst>
                  <a:ext uri="{FF2B5EF4-FFF2-40B4-BE49-F238E27FC236}">
                    <a16:creationId xmlns:a16="http://schemas.microsoft.com/office/drawing/2014/main" id="{483BA23B-DE04-F165-73B0-6AFA8E3A8084}"/>
                  </a:ext>
                </a:extLst>
              </p:cNvPr>
              <p:cNvPicPr/>
              <p:nvPr/>
            </p:nvPicPr>
            <p:blipFill>
              <a:blip r:embed="rId198"/>
              <a:stretch>
                <a:fillRect/>
              </a:stretch>
            </p:blipFill>
            <p:spPr>
              <a:xfrm>
                <a:off x="11821189" y="221204"/>
                <a:ext cx="61920" cy="71280"/>
              </a:xfrm>
              <a:prstGeom prst="rect">
                <a:avLst/>
              </a:prstGeom>
            </p:spPr>
          </p:pic>
        </mc:Fallback>
      </mc:AlternateContent>
      <p:grpSp>
        <p:nvGrpSpPr>
          <p:cNvPr id="121" name="Gruppieren 120">
            <a:extLst>
              <a:ext uri="{FF2B5EF4-FFF2-40B4-BE49-F238E27FC236}">
                <a16:creationId xmlns:a16="http://schemas.microsoft.com/office/drawing/2014/main" id="{BC7FB55C-165E-23F3-7FF2-4FF3D4A7CF00}"/>
              </a:ext>
            </a:extLst>
          </p:cNvPr>
          <p:cNvGrpSpPr/>
          <p:nvPr/>
        </p:nvGrpSpPr>
        <p:grpSpPr>
          <a:xfrm>
            <a:off x="3904069" y="1642844"/>
            <a:ext cx="5031000" cy="647280"/>
            <a:chOff x="3904069" y="1642844"/>
            <a:chExt cx="5031000" cy="647280"/>
          </a:xfrm>
        </p:grpSpPr>
        <mc:AlternateContent xmlns:mc="http://schemas.openxmlformats.org/markup-compatibility/2006">
          <mc:Choice xmlns:p14="http://schemas.microsoft.com/office/powerpoint/2010/main" Requires="p14">
            <p:contentPart p14:bwMode="auto" r:id="rId199">
              <p14:nvContentPartPr>
                <p14:cNvPr id="8" name="Freihand 7">
                  <a:extLst>
                    <a:ext uri="{FF2B5EF4-FFF2-40B4-BE49-F238E27FC236}">
                      <a16:creationId xmlns:a16="http://schemas.microsoft.com/office/drawing/2014/main" id="{BAD80DC8-FB16-7CB1-36EA-69BDD192EDC8}"/>
                    </a:ext>
                  </a:extLst>
                </p14:cNvPr>
                <p14:cNvContentPartPr/>
                <p14:nvPr/>
              </p14:nvContentPartPr>
              <p14:xfrm>
                <a:off x="8640589" y="1722142"/>
                <a:ext cx="294480" cy="441000"/>
              </p14:xfrm>
            </p:contentPart>
          </mc:Choice>
          <mc:Fallback>
            <p:pic>
              <p:nvPicPr>
                <p:cNvPr id="8" name="Freihand 7">
                  <a:extLst>
                    <a:ext uri="{FF2B5EF4-FFF2-40B4-BE49-F238E27FC236}">
                      <a16:creationId xmlns:a16="http://schemas.microsoft.com/office/drawing/2014/main" id="{BAD80DC8-FB16-7CB1-36EA-69BDD192EDC8}"/>
                    </a:ext>
                  </a:extLst>
                </p:cNvPr>
                <p:cNvPicPr/>
                <p:nvPr/>
              </p:nvPicPr>
              <p:blipFill>
                <a:blip r:embed="rId200"/>
                <a:stretch>
                  <a:fillRect/>
                </a:stretch>
              </p:blipFill>
              <p:spPr>
                <a:xfrm>
                  <a:off x="8631589" y="1713142"/>
                  <a:ext cx="312120" cy="4586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9" name="Freihand 8">
                  <a:extLst>
                    <a:ext uri="{FF2B5EF4-FFF2-40B4-BE49-F238E27FC236}">
                      <a16:creationId xmlns:a16="http://schemas.microsoft.com/office/drawing/2014/main" id="{5495A903-3022-074F-C550-C4533E25CE33}"/>
                    </a:ext>
                  </a:extLst>
                </p14:cNvPr>
                <p14:cNvContentPartPr/>
                <p14:nvPr/>
              </p14:nvContentPartPr>
              <p14:xfrm>
                <a:off x="8586589" y="1892062"/>
                <a:ext cx="169560" cy="388080"/>
              </p14:xfrm>
            </p:contentPart>
          </mc:Choice>
          <mc:Fallback>
            <p:pic>
              <p:nvPicPr>
                <p:cNvPr id="9" name="Freihand 8">
                  <a:extLst>
                    <a:ext uri="{FF2B5EF4-FFF2-40B4-BE49-F238E27FC236}">
                      <a16:creationId xmlns:a16="http://schemas.microsoft.com/office/drawing/2014/main" id="{5495A903-3022-074F-C550-C4533E25CE33}"/>
                    </a:ext>
                  </a:extLst>
                </p:cNvPr>
                <p:cNvPicPr/>
                <p:nvPr/>
              </p:nvPicPr>
              <p:blipFill>
                <a:blip r:embed="rId202"/>
                <a:stretch>
                  <a:fillRect/>
                </a:stretch>
              </p:blipFill>
              <p:spPr>
                <a:xfrm>
                  <a:off x="8577589" y="1883422"/>
                  <a:ext cx="187200" cy="4057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9" name="Freihand 118">
                  <a:extLst>
                    <a:ext uri="{FF2B5EF4-FFF2-40B4-BE49-F238E27FC236}">
                      <a16:creationId xmlns:a16="http://schemas.microsoft.com/office/drawing/2014/main" id="{F0989820-F80F-26DE-CD4C-830EA1AE2390}"/>
                    </a:ext>
                  </a:extLst>
                </p14:cNvPr>
                <p14:cNvContentPartPr/>
                <p14:nvPr/>
              </p14:nvContentPartPr>
              <p14:xfrm>
                <a:off x="3904069" y="1642844"/>
                <a:ext cx="4683240" cy="647280"/>
              </p14:xfrm>
            </p:contentPart>
          </mc:Choice>
          <mc:Fallback>
            <p:pic>
              <p:nvPicPr>
                <p:cNvPr id="119" name="Freihand 118">
                  <a:extLst>
                    <a:ext uri="{FF2B5EF4-FFF2-40B4-BE49-F238E27FC236}">
                      <a16:creationId xmlns:a16="http://schemas.microsoft.com/office/drawing/2014/main" id="{F0989820-F80F-26DE-CD4C-830EA1AE2390}"/>
                    </a:ext>
                  </a:extLst>
                </p:cNvPr>
                <p:cNvPicPr/>
                <p:nvPr/>
              </p:nvPicPr>
              <p:blipFill>
                <a:blip r:embed="rId204"/>
                <a:stretch>
                  <a:fillRect/>
                </a:stretch>
              </p:blipFill>
              <p:spPr>
                <a:xfrm>
                  <a:off x="3895069" y="1634204"/>
                  <a:ext cx="4700880" cy="6649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0" name="Freihand 119">
                  <a:extLst>
                    <a:ext uri="{FF2B5EF4-FFF2-40B4-BE49-F238E27FC236}">
                      <a16:creationId xmlns:a16="http://schemas.microsoft.com/office/drawing/2014/main" id="{94A85889-9A99-54DE-9937-1BA1F3A1790F}"/>
                    </a:ext>
                  </a:extLst>
                </p14:cNvPr>
                <p14:cNvContentPartPr/>
                <p14:nvPr/>
              </p14:nvContentPartPr>
              <p14:xfrm>
                <a:off x="7760749" y="1645724"/>
                <a:ext cx="595440" cy="19800"/>
              </p14:xfrm>
            </p:contentPart>
          </mc:Choice>
          <mc:Fallback>
            <p:pic>
              <p:nvPicPr>
                <p:cNvPr id="120" name="Freihand 119">
                  <a:extLst>
                    <a:ext uri="{FF2B5EF4-FFF2-40B4-BE49-F238E27FC236}">
                      <a16:creationId xmlns:a16="http://schemas.microsoft.com/office/drawing/2014/main" id="{94A85889-9A99-54DE-9937-1BA1F3A1790F}"/>
                    </a:ext>
                  </a:extLst>
                </p:cNvPr>
                <p:cNvPicPr/>
                <p:nvPr/>
              </p:nvPicPr>
              <p:blipFill>
                <a:blip r:embed="rId206"/>
                <a:stretch>
                  <a:fillRect/>
                </a:stretch>
              </p:blipFill>
              <p:spPr>
                <a:xfrm>
                  <a:off x="7752109" y="1637084"/>
                  <a:ext cx="613080" cy="37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7">
            <p14:nvContentPartPr>
              <p14:cNvPr id="122" name="Freihand 121">
                <a:extLst>
                  <a:ext uri="{FF2B5EF4-FFF2-40B4-BE49-F238E27FC236}">
                    <a16:creationId xmlns:a16="http://schemas.microsoft.com/office/drawing/2014/main" id="{03806BF1-864F-1755-40B5-454F84E4BE81}"/>
                  </a:ext>
                </a:extLst>
              </p14:cNvPr>
              <p14:cNvContentPartPr/>
              <p14:nvPr/>
            </p14:nvContentPartPr>
            <p14:xfrm>
              <a:off x="7856869" y="3451124"/>
              <a:ext cx="2818440" cy="114480"/>
            </p14:xfrm>
          </p:contentPart>
        </mc:Choice>
        <mc:Fallback>
          <p:pic>
            <p:nvPicPr>
              <p:cNvPr id="122" name="Freihand 121">
                <a:extLst>
                  <a:ext uri="{FF2B5EF4-FFF2-40B4-BE49-F238E27FC236}">
                    <a16:creationId xmlns:a16="http://schemas.microsoft.com/office/drawing/2014/main" id="{03806BF1-864F-1755-40B5-454F84E4BE81}"/>
                  </a:ext>
                </a:extLst>
              </p:cNvPr>
              <p:cNvPicPr/>
              <p:nvPr/>
            </p:nvPicPr>
            <p:blipFill>
              <a:blip r:embed="rId208"/>
              <a:stretch>
                <a:fillRect/>
              </a:stretch>
            </p:blipFill>
            <p:spPr>
              <a:xfrm>
                <a:off x="7847869" y="3442124"/>
                <a:ext cx="2836080" cy="132120"/>
              </a:xfrm>
              <a:prstGeom prst="rect">
                <a:avLst/>
              </a:prstGeom>
            </p:spPr>
          </p:pic>
        </mc:Fallback>
      </mc:AlternateContent>
    </p:spTree>
    <p:extLst>
      <p:ext uri="{BB962C8B-B14F-4D97-AF65-F5344CB8AC3E}">
        <p14:creationId xmlns:p14="http://schemas.microsoft.com/office/powerpoint/2010/main" val="1289769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8</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Forecasting</a:t>
            </a:r>
            <a:endParaRPr lang="de-DE" sz="3200" baseline="30000" dirty="0"/>
          </a:p>
        </p:txBody>
      </p:sp>
      <p:sp>
        <p:nvSpPr>
          <p:cNvPr id="2" name="Textfeld 1">
            <a:extLst>
              <a:ext uri="{FF2B5EF4-FFF2-40B4-BE49-F238E27FC236}">
                <a16:creationId xmlns:a16="http://schemas.microsoft.com/office/drawing/2014/main" id="{7143E70F-60CA-97C0-4E3E-107050B79803}"/>
              </a:ext>
            </a:extLst>
          </p:cNvPr>
          <p:cNvSpPr txBox="1"/>
          <p:nvPr/>
        </p:nvSpPr>
        <p:spPr>
          <a:xfrm>
            <a:off x="0" y="648679"/>
            <a:ext cx="12192000" cy="881215"/>
          </a:xfrm>
          <a:prstGeom prst="rect">
            <a:avLst/>
          </a:prstGeom>
          <a:noFill/>
        </p:spPr>
        <p:txBody>
          <a:bodyPr wrap="square" rtlCol="0">
            <a:noAutofit/>
          </a:bodyPr>
          <a:lstStyle/>
          <a:p>
            <a:pPr marL="342900" indent="-342900">
              <a:buFont typeface="Arial" panose="020B0604020202020204" pitchFamily="34" charset="0"/>
              <a:buChar char="•"/>
            </a:pPr>
            <a:r>
              <a:rPr lang="de-DE" sz="2400" b="1"/>
              <a:t>Calculate the moving average in order to forecast the revenue for 2023q1 n=1,3,5,7</a:t>
            </a:r>
          </a:p>
          <a:p>
            <a:pPr marL="342900" indent="-342900">
              <a:buFont typeface="Arial" panose="020B0604020202020204" pitchFamily="34" charset="0"/>
              <a:buChar char="•"/>
            </a:pPr>
            <a:endParaRPr lang="de-DE" sz="2400" b="1"/>
          </a:p>
          <a:p>
            <a:pPr marL="342900" indent="-342900">
              <a:buFont typeface="Arial" panose="020B0604020202020204" pitchFamily="34" charset="0"/>
              <a:buChar char="•"/>
            </a:pPr>
            <a:r>
              <a:rPr lang="de-DE" sz="2400" b="1"/>
              <a:t>Calculate the centered moving average for n=1,3,5,7 an plot the data compared to the original data</a:t>
            </a:r>
          </a:p>
          <a:p>
            <a:pPr marL="342900" indent="-342900">
              <a:buFont typeface="Arial" panose="020B0604020202020204" pitchFamily="34" charset="0"/>
              <a:buChar char="•"/>
            </a:pPr>
            <a:endParaRPr lang="de-DE" sz="2400" b="1"/>
          </a:p>
          <a:p>
            <a:pPr marL="342900" indent="-342900">
              <a:buFont typeface="Arial" panose="020B0604020202020204" pitchFamily="34" charset="0"/>
              <a:buChar char="•"/>
            </a:pPr>
            <a:r>
              <a:rPr lang="de-DE" sz="2400" b="1"/>
              <a:t>Why do we show the data of </a:t>
            </a:r>
            <a:r>
              <a:rPr lang="de-DE" sz="2400" b="1">
                <a:hlinkClick r:id="rId2"/>
              </a:rPr>
              <a:t>daily confirmed new cases of Corona </a:t>
            </a:r>
            <a:r>
              <a:rPr lang="de-DE" sz="2400" b="1"/>
              <a:t>with a 7-days moving average? 	</a:t>
            </a:r>
            <a:endParaRPr lang="en-US" sz="2400"/>
          </a:p>
          <a:p>
            <a:endParaRPr lang="en-US" sz="2400"/>
          </a:p>
          <a:p>
            <a:endParaRPr lang="en-US" sz="2400"/>
          </a:p>
          <a:p>
            <a:endParaRPr lang="de-DE" sz="2400" dirty="0"/>
          </a:p>
          <a:p>
            <a:endParaRPr lang="de-DE" sz="2400" dirty="0"/>
          </a:p>
          <a:p>
            <a:endParaRPr lang="de-DE" sz="2400" dirty="0"/>
          </a:p>
        </p:txBody>
      </p:sp>
      <p:sp>
        <p:nvSpPr>
          <p:cNvPr id="5" name="Rechteck 4">
            <a:extLst>
              <a:ext uri="{FF2B5EF4-FFF2-40B4-BE49-F238E27FC236}">
                <a16:creationId xmlns:a16="http://schemas.microsoft.com/office/drawing/2014/main" id="{568820B8-8096-42A3-67B0-9523C9778722}"/>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973901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9</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Forecasting with moving average</a:t>
            </a:r>
            <a:endParaRPr lang="de-DE" sz="3200" baseline="30000" dirty="0"/>
          </a:p>
        </p:txBody>
      </p:sp>
      <p:sp>
        <p:nvSpPr>
          <p:cNvPr id="2" name="Textfeld 1">
            <a:extLst>
              <a:ext uri="{FF2B5EF4-FFF2-40B4-BE49-F238E27FC236}">
                <a16:creationId xmlns:a16="http://schemas.microsoft.com/office/drawing/2014/main" id="{7143E70F-60CA-97C0-4E3E-107050B79803}"/>
              </a:ext>
            </a:extLst>
          </p:cNvPr>
          <p:cNvSpPr txBox="1"/>
          <p:nvPr/>
        </p:nvSpPr>
        <p:spPr>
          <a:xfrm>
            <a:off x="0" y="648679"/>
            <a:ext cx="12192000" cy="881215"/>
          </a:xfrm>
          <a:prstGeom prst="rect">
            <a:avLst/>
          </a:prstGeom>
          <a:noFill/>
        </p:spPr>
        <p:txBody>
          <a:bodyPr wrap="square" rtlCol="0">
            <a:noAutofit/>
          </a:bodyPr>
          <a:lstStyle/>
          <a:p>
            <a:pPr marL="342900" indent="-342900">
              <a:buFont typeface="Arial" panose="020B0604020202020204" pitchFamily="34" charset="0"/>
              <a:buChar char="•"/>
            </a:pPr>
            <a:r>
              <a:rPr lang="de-DE" sz="2400" b="1"/>
              <a:t>Properties of moving average data:</a:t>
            </a:r>
          </a:p>
          <a:p>
            <a:pPr marL="342900" indent="-342900">
              <a:buFont typeface="Arial" panose="020B0604020202020204" pitchFamily="34" charset="0"/>
              <a:buChar char="•"/>
            </a:pPr>
            <a:endParaRPr lang="de-DE" sz="2400" b="1"/>
          </a:p>
          <a:p>
            <a:pPr marL="800100" lvl="1" indent="-342900">
              <a:buFont typeface="Arial" panose="020B0604020202020204" pitchFamily="34" charset="0"/>
              <a:buChar char="•"/>
            </a:pPr>
            <a:r>
              <a:rPr lang="de-DE" sz="2400" b="1"/>
              <a:t>Smoothing original data</a:t>
            </a:r>
          </a:p>
          <a:p>
            <a:pPr marL="800100" lvl="1" indent="-342900">
              <a:buFont typeface="Arial" panose="020B0604020202020204" pitchFamily="34" charset="0"/>
              <a:buChar char="•"/>
            </a:pPr>
            <a:endParaRPr lang="de-DE" sz="2400" b="1"/>
          </a:p>
          <a:p>
            <a:pPr marL="800100" lvl="1" indent="-342900">
              <a:buFont typeface="Arial" panose="020B0604020202020204" pitchFamily="34" charset="0"/>
              <a:buChar char="•"/>
            </a:pPr>
            <a:r>
              <a:rPr lang="de-DE" sz="2400" b="1"/>
              <a:t>Underestimating within an increasing trend of the data</a:t>
            </a:r>
          </a:p>
          <a:p>
            <a:pPr marL="800100" lvl="1" indent="-342900">
              <a:buFont typeface="Arial" panose="020B0604020202020204" pitchFamily="34" charset="0"/>
              <a:buChar char="•"/>
            </a:pPr>
            <a:endParaRPr lang="de-DE" sz="2400" b="1"/>
          </a:p>
          <a:p>
            <a:pPr marL="800100" lvl="1" indent="-342900">
              <a:buFont typeface="Arial" panose="020B0604020202020204" pitchFamily="34" charset="0"/>
              <a:buChar char="•"/>
            </a:pPr>
            <a:r>
              <a:rPr lang="de-DE" sz="2400" b="1"/>
              <a:t>Overestimating within an decreasing trend of the data</a:t>
            </a:r>
          </a:p>
          <a:p>
            <a:pPr marL="800100" lvl="1" indent="-342900">
              <a:buFont typeface="Arial" panose="020B0604020202020204" pitchFamily="34" charset="0"/>
              <a:buChar char="•"/>
            </a:pPr>
            <a:endParaRPr lang="de-DE" sz="2400" b="1"/>
          </a:p>
          <a:p>
            <a:pPr marL="800100" lvl="1" indent="-342900">
              <a:buFont typeface="Arial" panose="020B0604020202020204" pitchFamily="34" charset="0"/>
              <a:buChar char="•"/>
            </a:pPr>
            <a:r>
              <a:rPr lang="de-DE" sz="2400" b="1"/>
              <a:t>No incorporation seasonality effects</a:t>
            </a:r>
          </a:p>
          <a:p>
            <a:pPr marL="800100" lvl="1" indent="-342900">
              <a:buFont typeface="Arial" panose="020B0604020202020204" pitchFamily="34" charset="0"/>
              <a:buChar char="•"/>
            </a:pPr>
            <a:endParaRPr lang="de-DE" sz="2400" b="1"/>
          </a:p>
          <a:p>
            <a:pPr marL="1257300" lvl="2" indent="-342900">
              <a:buFont typeface="Wingdings" panose="05000000000000000000" pitchFamily="2" charset="2"/>
              <a:buChar char="Ø"/>
            </a:pPr>
            <a:r>
              <a:rPr lang="de-DE" sz="2400" b="1"/>
              <a:t>Useful for short-term forecasts</a:t>
            </a:r>
            <a:endParaRPr lang="en-US" sz="2400"/>
          </a:p>
          <a:p>
            <a:endParaRPr lang="en-US" sz="2400"/>
          </a:p>
          <a:p>
            <a:endParaRPr lang="en-US" sz="2400"/>
          </a:p>
          <a:p>
            <a:endParaRPr lang="de-DE" sz="2400" dirty="0"/>
          </a:p>
          <a:p>
            <a:endParaRPr lang="de-DE" sz="2400" dirty="0"/>
          </a:p>
          <a:p>
            <a:endParaRPr lang="de-DE" sz="2400" dirty="0"/>
          </a:p>
        </p:txBody>
      </p:sp>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8" name="Gruppieren 7">
            <a:extLst>
              <a:ext uri="{FF2B5EF4-FFF2-40B4-BE49-F238E27FC236}">
                <a16:creationId xmlns:a16="http://schemas.microsoft.com/office/drawing/2014/main" id="{85F87A2B-7D8A-2126-47FF-C6820C95F8D6}"/>
              </a:ext>
            </a:extLst>
          </p:cNvPr>
          <p:cNvGrpSpPr/>
          <p:nvPr/>
        </p:nvGrpSpPr>
        <p:grpSpPr>
          <a:xfrm>
            <a:off x="335389" y="1676782"/>
            <a:ext cx="3927960" cy="252360"/>
            <a:chOff x="335389" y="1676782"/>
            <a:chExt cx="3927960" cy="252360"/>
          </a:xfrm>
        </p:grpSpPr>
        <mc:AlternateContent xmlns:mc="http://schemas.openxmlformats.org/markup-compatibility/2006">
          <mc:Choice xmlns:p14="http://schemas.microsoft.com/office/powerpoint/2010/main" Requires="p14">
            <p:contentPart p14:bwMode="auto" r:id="rId2">
              <p14:nvContentPartPr>
                <p14:cNvPr id="6" name="Freihand 5">
                  <a:extLst>
                    <a:ext uri="{FF2B5EF4-FFF2-40B4-BE49-F238E27FC236}">
                      <a16:creationId xmlns:a16="http://schemas.microsoft.com/office/drawing/2014/main" id="{25EF3BAB-526B-FEAA-C3C8-C8927504006D}"/>
                    </a:ext>
                  </a:extLst>
                </p14:cNvPr>
                <p14:cNvContentPartPr/>
                <p14:nvPr/>
              </p14:nvContentPartPr>
              <p14:xfrm>
                <a:off x="335389" y="1728982"/>
                <a:ext cx="21600" cy="10800"/>
              </p14:xfrm>
            </p:contentPart>
          </mc:Choice>
          <mc:Fallback>
            <p:pic>
              <p:nvPicPr>
                <p:cNvPr id="6" name="Freihand 5">
                  <a:extLst>
                    <a:ext uri="{FF2B5EF4-FFF2-40B4-BE49-F238E27FC236}">
                      <a16:creationId xmlns:a16="http://schemas.microsoft.com/office/drawing/2014/main" id="{25EF3BAB-526B-FEAA-C3C8-C8927504006D}"/>
                    </a:ext>
                  </a:extLst>
                </p:cNvPr>
                <p:cNvPicPr/>
                <p:nvPr/>
              </p:nvPicPr>
              <p:blipFill>
                <a:blip r:embed="rId3"/>
                <a:stretch>
                  <a:fillRect/>
                </a:stretch>
              </p:blipFill>
              <p:spPr>
                <a:xfrm>
                  <a:off x="326389" y="1720342"/>
                  <a:ext cx="392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7" name="Freihand 6">
                  <a:extLst>
                    <a:ext uri="{FF2B5EF4-FFF2-40B4-BE49-F238E27FC236}">
                      <a16:creationId xmlns:a16="http://schemas.microsoft.com/office/drawing/2014/main" id="{C209DD1A-0915-DD90-4682-A69A5612878F}"/>
                    </a:ext>
                  </a:extLst>
                </p14:cNvPr>
                <p14:cNvContentPartPr/>
                <p14:nvPr/>
              </p14:nvContentPartPr>
              <p14:xfrm>
                <a:off x="588109" y="1676782"/>
                <a:ext cx="3675240" cy="252360"/>
              </p14:xfrm>
            </p:contentPart>
          </mc:Choice>
          <mc:Fallback>
            <p:pic>
              <p:nvPicPr>
                <p:cNvPr id="7" name="Freihand 6">
                  <a:extLst>
                    <a:ext uri="{FF2B5EF4-FFF2-40B4-BE49-F238E27FC236}">
                      <a16:creationId xmlns:a16="http://schemas.microsoft.com/office/drawing/2014/main" id="{C209DD1A-0915-DD90-4682-A69A5612878F}"/>
                    </a:ext>
                  </a:extLst>
                </p:cNvPr>
                <p:cNvPicPr/>
                <p:nvPr/>
              </p:nvPicPr>
              <p:blipFill>
                <a:blip r:embed="rId5"/>
                <a:stretch>
                  <a:fillRect/>
                </a:stretch>
              </p:blipFill>
              <p:spPr>
                <a:xfrm>
                  <a:off x="579469" y="1667782"/>
                  <a:ext cx="3692880" cy="270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
            <p14:nvContentPartPr>
              <p14:cNvPr id="9" name="Freihand 8">
                <a:extLst>
                  <a:ext uri="{FF2B5EF4-FFF2-40B4-BE49-F238E27FC236}">
                    <a16:creationId xmlns:a16="http://schemas.microsoft.com/office/drawing/2014/main" id="{2B49FDD4-16B5-526E-57E4-01C95F1AE64B}"/>
                  </a:ext>
                </a:extLst>
              </p14:cNvPr>
              <p14:cNvContentPartPr/>
              <p14:nvPr/>
            </p14:nvContentPartPr>
            <p14:xfrm>
              <a:off x="2129269" y="1130302"/>
              <a:ext cx="2750400" cy="59040"/>
            </p14:xfrm>
          </p:contentPart>
        </mc:Choice>
        <mc:Fallback>
          <p:pic>
            <p:nvPicPr>
              <p:cNvPr id="9" name="Freihand 8">
                <a:extLst>
                  <a:ext uri="{FF2B5EF4-FFF2-40B4-BE49-F238E27FC236}">
                    <a16:creationId xmlns:a16="http://schemas.microsoft.com/office/drawing/2014/main" id="{2B49FDD4-16B5-526E-57E4-01C95F1AE64B}"/>
                  </a:ext>
                </a:extLst>
              </p:cNvPr>
              <p:cNvPicPr/>
              <p:nvPr/>
            </p:nvPicPr>
            <p:blipFill>
              <a:blip r:embed="rId7"/>
              <a:stretch>
                <a:fillRect/>
              </a:stretch>
            </p:blipFill>
            <p:spPr>
              <a:xfrm>
                <a:off x="2120629" y="1121302"/>
                <a:ext cx="27680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Freihand 9">
                <a:extLst>
                  <a:ext uri="{FF2B5EF4-FFF2-40B4-BE49-F238E27FC236}">
                    <a16:creationId xmlns:a16="http://schemas.microsoft.com/office/drawing/2014/main" id="{4333F07E-7F5D-0D65-545A-903DE72A682F}"/>
                  </a:ext>
                </a:extLst>
              </p14:cNvPr>
              <p14:cNvContentPartPr/>
              <p14:nvPr/>
            </p14:nvContentPartPr>
            <p14:xfrm>
              <a:off x="856309" y="2514502"/>
              <a:ext cx="7230240" cy="126360"/>
            </p14:xfrm>
          </p:contentPart>
        </mc:Choice>
        <mc:Fallback>
          <p:pic>
            <p:nvPicPr>
              <p:cNvPr id="10" name="Freihand 9">
                <a:extLst>
                  <a:ext uri="{FF2B5EF4-FFF2-40B4-BE49-F238E27FC236}">
                    <a16:creationId xmlns:a16="http://schemas.microsoft.com/office/drawing/2014/main" id="{4333F07E-7F5D-0D65-545A-903DE72A682F}"/>
                  </a:ext>
                </a:extLst>
              </p:cNvPr>
              <p:cNvPicPr/>
              <p:nvPr/>
            </p:nvPicPr>
            <p:blipFill>
              <a:blip r:embed="rId9"/>
              <a:stretch>
                <a:fillRect/>
              </a:stretch>
            </p:blipFill>
            <p:spPr>
              <a:xfrm>
                <a:off x="847669" y="2505502"/>
                <a:ext cx="72478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Freihand 10">
                <a:extLst>
                  <a:ext uri="{FF2B5EF4-FFF2-40B4-BE49-F238E27FC236}">
                    <a16:creationId xmlns:a16="http://schemas.microsoft.com/office/drawing/2014/main" id="{0A7E1E6E-7394-9C7C-700C-166528A5B8D0}"/>
                  </a:ext>
                </a:extLst>
              </p14:cNvPr>
              <p14:cNvContentPartPr/>
              <p14:nvPr/>
            </p14:nvContentPartPr>
            <p14:xfrm>
              <a:off x="638149" y="2009422"/>
              <a:ext cx="2636280" cy="782280"/>
            </p14:xfrm>
          </p:contentPart>
        </mc:Choice>
        <mc:Fallback>
          <p:pic>
            <p:nvPicPr>
              <p:cNvPr id="11" name="Freihand 10">
                <a:extLst>
                  <a:ext uri="{FF2B5EF4-FFF2-40B4-BE49-F238E27FC236}">
                    <a16:creationId xmlns:a16="http://schemas.microsoft.com/office/drawing/2014/main" id="{0A7E1E6E-7394-9C7C-700C-166528A5B8D0}"/>
                  </a:ext>
                </a:extLst>
              </p:cNvPr>
              <p:cNvPicPr/>
              <p:nvPr/>
            </p:nvPicPr>
            <p:blipFill>
              <a:blip r:embed="rId11"/>
              <a:stretch>
                <a:fillRect/>
              </a:stretch>
            </p:blipFill>
            <p:spPr>
              <a:xfrm>
                <a:off x="629509" y="2000782"/>
                <a:ext cx="2653920" cy="799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Freihand 11">
                <a:extLst>
                  <a:ext uri="{FF2B5EF4-FFF2-40B4-BE49-F238E27FC236}">
                    <a16:creationId xmlns:a16="http://schemas.microsoft.com/office/drawing/2014/main" id="{DF514E8C-A961-9A81-8204-A9F47B2D78C7}"/>
                  </a:ext>
                </a:extLst>
              </p14:cNvPr>
              <p14:cNvContentPartPr/>
              <p14:nvPr/>
            </p14:nvContentPartPr>
            <p14:xfrm>
              <a:off x="648229" y="2741302"/>
              <a:ext cx="2485800" cy="694800"/>
            </p14:xfrm>
          </p:contentPart>
        </mc:Choice>
        <mc:Fallback>
          <p:pic>
            <p:nvPicPr>
              <p:cNvPr id="12" name="Freihand 11">
                <a:extLst>
                  <a:ext uri="{FF2B5EF4-FFF2-40B4-BE49-F238E27FC236}">
                    <a16:creationId xmlns:a16="http://schemas.microsoft.com/office/drawing/2014/main" id="{DF514E8C-A961-9A81-8204-A9F47B2D78C7}"/>
                  </a:ext>
                </a:extLst>
              </p:cNvPr>
              <p:cNvPicPr/>
              <p:nvPr/>
            </p:nvPicPr>
            <p:blipFill>
              <a:blip r:embed="rId13"/>
              <a:stretch>
                <a:fillRect/>
              </a:stretch>
            </p:blipFill>
            <p:spPr>
              <a:xfrm>
                <a:off x="639589" y="2732302"/>
                <a:ext cx="2503440" cy="712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Freihand 12">
                <a:extLst>
                  <a:ext uri="{FF2B5EF4-FFF2-40B4-BE49-F238E27FC236}">
                    <a16:creationId xmlns:a16="http://schemas.microsoft.com/office/drawing/2014/main" id="{9A7D68A4-7875-FCBE-3108-CEBE7840B0A7}"/>
                  </a:ext>
                </a:extLst>
              </p14:cNvPr>
              <p14:cNvContentPartPr/>
              <p14:nvPr/>
            </p14:nvContentPartPr>
            <p14:xfrm>
              <a:off x="878269" y="3960982"/>
              <a:ext cx="4743720" cy="137160"/>
            </p14:xfrm>
          </p:contentPart>
        </mc:Choice>
        <mc:Fallback>
          <p:pic>
            <p:nvPicPr>
              <p:cNvPr id="13" name="Freihand 12">
                <a:extLst>
                  <a:ext uri="{FF2B5EF4-FFF2-40B4-BE49-F238E27FC236}">
                    <a16:creationId xmlns:a16="http://schemas.microsoft.com/office/drawing/2014/main" id="{9A7D68A4-7875-FCBE-3108-CEBE7840B0A7}"/>
                  </a:ext>
                </a:extLst>
              </p:cNvPr>
              <p:cNvPicPr/>
              <p:nvPr/>
            </p:nvPicPr>
            <p:blipFill>
              <a:blip r:embed="rId15"/>
              <a:stretch>
                <a:fillRect/>
              </a:stretch>
            </p:blipFill>
            <p:spPr>
              <a:xfrm>
                <a:off x="869269" y="3952342"/>
                <a:ext cx="47613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Freihand 13">
                <a:extLst>
                  <a:ext uri="{FF2B5EF4-FFF2-40B4-BE49-F238E27FC236}">
                    <a16:creationId xmlns:a16="http://schemas.microsoft.com/office/drawing/2014/main" id="{432303C5-95B3-B137-F54F-8E7799C1648B}"/>
                  </a:ext>
                </a:extLst>
              </p14:cNvPr>
              <p14:cNvContentPartPr/>
              <p14:nvPr/>
            </p14:nvContentPartPr>
            <p14:xfrm>
              <a:off x="882589" y="4175542"/>
              <a:ext cx="4758840" cy="815760"/>
            </p14:xfrm>
          </p:contentPart>
        </mc:Choice>
        <mc:Fallback>
          <p:pic>
            <p:nvPicPr>
              <p:cNvPr id="14" name="Freihand 13">
                <a:extLst>
                  <a:ext uri="{FF2B5EF4-FFF2-40B4-BE49-F238E27FC236}">
                    <a16:creationId xmlns:a16="http://schemas.microsoft.com/office/drawing/2014/main" id="{432303C5-95B3-B137-F54F-8E7799C1648B}"/>
                  </a:ext>
                </a:extLst>
              </p:cNvPr>
              <p:cNvPicPr/>
              <p:nvPr/>
            </p:nvPicPr>
            <p:blipFill>
              <a:blip r:embed="rId17"/>
              <a:stretch>
                <a:fillRect/>
              </a:stretch>
            </p:blipFill>
            <p:spPr>
              <a:xfrm>
                <a:off x="873949" y="4166902"/>
                <a:ext cx="4776480" cy="833400"/>
              </a:xfrm>
              <a:prstGeom prst="rect">
                <a:avLst/>
              </a:prstGeom>
            </p:spPr>
          </p:pic>
        </mc:Fallback>
      </mc:AlternateContent>
    </p:spTree>
    <p:extLst>
      <p:ext uri="{BB962C8B-B14F-4D97-AF65-F5344CB8AC3E}">
        <p14:creationId xmlns:p14="http://schemas.microsoft.com/office/powerpoint/2010/main" val="22763732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1439</Words>
  <Application>Microsoft Office PowerPoint</Application>
  <PresentationFormat>Breitbild</PresentationFormat>
  <Paragraphs>327</Paragraphs>
  <Slides>20</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20</vt:i4>
      </vt:variant>
    </vt:vector>
  </HeadingPairs>
  <TitlesOfParts>
    <vt:vector size="27" baseType="lpstr">
      <vt:lpstr>Arial</vt:lpstr>
      <vt:lpstr>Calibri</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Öffentliche Finanzen und Außenwirtschaft</dc:title>
  <dc:creator>Bernhard Köster</dc:creator>
  <cp:lastModifiedBy>Bernhard Köster</cp:lastModifiedBy>
  <cp:revision>276</cp:revision>
  <dcterms:created xsi:type="dcterms:W3CDTF">2020-09-20T22:46:24Z</dcterms:created>
  <dcterms:modified xsi:type="dcterms:W3CDTF">2022-11-09T08:46:56Z</dcterms:modified>
</cp:coreProperties>
</file>